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203.jpg" ContentType="image/jpg"/>
  <Override PartName="/ppt/media/image204.jpg" ContentType="image/jpg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49" r:id="rId2"/>
    <p:sldId id="1382" r:id="rId3"/>
    <p:sldId id="1581" r:id="rId4"/>
    <p:sldId id="1583" r:id="rId5"/>
    <p:sldId id="1391" r:id="rId6"/>
    <p:sldId id="1489" r:id="rId7"/>
    <p:sldId id="1341" r:id="rId8"/>
    <p:sldId id="1392" r:id="rId9"/>
    <p:sldId id="1532" r:id="rId10"/>
    <p:sldId id="1424" r:id="rId11"/>
    <p:sldId id="1533" r:id="rId12"/>
    <p:sldId id="1490" r:id="rId13"/>
    <p:sldId id="1491" r:id="rId14"/>
    <p:sldId id="1443" r:id="rId15"/>
    <p:sldId id="1480" r:id="rId16"/>
    <p:sldId id="1589" r:id="rId17"/>
    <p:sldId id="1588" r:id="rId18"/>
    <p:sldId id="1207" r:id="rId19"/>
    <p:sldId id="1405" r:id="rId20"/>
    <p:sldId id="1531" r:id="rId21"/>
    <p:sldId id="1592" r:id="rId22"/>
    <p:sldId id="497" r:id="rId23"/>
    <p:sldId id="613" r:id="rId24"/>
    <p:sldId id="1352" r:id="rId25"/>
    <p:sldId id="1502" r:id="rId26"/>
    <p:sldId id="1495" r:id="rId27"/>
    <p:sldId id="516" r:id="rId28"/>
    <p:sldId id="1576" r:id="rId29"/>
    <p:sldId id="1492" r:id="rId30"/>
    <p:sldId id="1426" r:id="rId31"/>
    <p:sldId id="1484" r:id="rId32"/>
    <p:sldId id="1587" r:id="rId33"/>
    <p:sldId id="1516" r:id="rId34"/>
    <p:sldId id="1517" r:id="rId35"/>
    <p:sldId id="1569" r:id="rId36"/>
    <p:sldId id="1590" r:id="rId37"/>
    <p:sldId id="1465" r:id="rId38"/>
    <p:sldId id="1591" r:id="rId39"/>
    <p:sldId id="1595" r:id="rId40"/>
    <p:sldId id="1470" r:id="rId41"/>
    <p:sldId id="1475" r:id="rId42"/>
    <p:sldId id="1521" r:id="rId43"/>
    <p:sldId id="1564" r:id="rId44"/>
    <p:sldId id="1565" r:id="rId45"/>
    <p:sldId id="1566" r:id="rId46"/>
    <p:sldId id="1539" r:id="rId47"/>
    <p:sldId id="1379" r:id="rId48"/>
    <p:sldId id="1380" r:id="rId49"/>
    <p:sldId id="1381" r:id="rId50"/>
    <p:sldId id="1500" r:id="rId51"/>
    <p:sldId id="1501" r:id="rId52"/>
    <p:sldId id="1451" r:id="rId53"/>
    <p:sldId id="1561" r:id="rId54"/>
    <p:sldId id="645" r:id="rId55"/>
    <p:sldId id="553" r:id="rId56"/>
    <p:sldId id="504" r:id="rId57"/>
    <p:sldId id="611" r:id="rId58"/>
    <p:sldId id="1575" r:id="rId59"/>
  </p:sldIdLst>
  <p:sldSz cx="12192000" cy="6858000"/>
  <p:notesSz cx="6858000" cy="9144000"/>
  <p:defaultTextStyle>
    <a:defPPr marL="0" marR="0" indent="0" algn="l" defTabSz="91423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115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23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34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46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57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269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199807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6922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49A8"/>
    <a:srgbClr val="FF00FF"/>
    <a:srgbClr val="00FF62"/>
    <a:srgbClr val="FF4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39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216" y="5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6D3A3-E7A6-0542-B1F3-7B9E82595F63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633F4-2C3A-E549-82CF-D83C8A5BD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42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8925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58" latinLnBrk="0">
      <a:defRPr sz="1200">
        <a:latin typeface="+mj-lt"/>
        <a:ea typeface="+mj-ea"/>
        <a:cs typeface="+mj-cs"/>
        <a:sym typeface="Calibri"/>
      </a:defRPr>
    </a:lvl2pPr>
    <a:lvl3pPr indent="457115" latinLnBrk="0">
      <a:defRPr sz="1200">
        <a:latin typeface="+mj-lt"/>
        <a:ea typeface="+mj-ea"/>
        <a:cs typeface="+mj-cs"/>
        <a:sym typeface="Calibri"/>
      </a:defRPr>
    </a:lvl3pPr>
    <a:lvl4pPr indent="685674" latinLnBrk="0">
      <a:defRPr sz="1200">
        <a:latin typeface="+mj-lt"/>
        <a:ea typeface="+mj-ea"/>
        <a:cs typeface="+mj-cs"/>
        <a:sym typeface="Calibri"/>
      </a:defRPr>
    </a:lvl4pPr>
    <a:lvl5pPr indent="914230" latinLnBrk="0">
      <a:defRPr sz="1200">
        <a:latin typeface="+mj-lt"/>
        <a:ea typeface="+mj-ea"/>
        <a:cs typeface="+mj-cs"/>
        <a:sym typeface="Calibri"/>
      </a:defRPr>
    </a:lvl5pPr>
    <a:lvl6pPr indent="1142789" latinLnBrk="0">
      <a:defRPr sz="1200">
        <a:latin typeface="+mj-lt"/>
        <a:ea typeface="+mj-ea"/>
        <a:cs typeface="+mj-cs"/>
        <a:sym typeface="Calibri"/>
      </a:defRPr>
    </a:lvl6pPr>
    <a:lvl7pPr indent="1371346" latinLnBrk="0">
      <a:defRPr sz="1200">
        <a:latin typeface="+mj-lt"/>
        <a:ea typeface="+mj-ea"/>
        <a:cs typeface="+mj-cs"/>
        <a:sym typeface="Calibri"/>
      </a:defRPr>
    </a:lvl7pPr>
    <a:lvl8pPr indent="1599904" latinLnBrk="0">
      <a:defRPr sz="1200">
        <a:latin typeface="+mj-lt"/>
        <a:ea typeface="+mj-ea"/>
        <a:cs typeface="+mj-cs"/>
        <a:sym typeface="Calibri"/>
      </a:defRPr>
    </a:lvl8pPr>
    <a:lvl9pPr indent="182846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1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17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35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A6D35-9581-A867-5952-2B1249A90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EBCDA-A3E0-201B-6356-793077190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1338B-10E2-40C1-6E6C-A28644F1F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37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231C-57CC-8815-BA2C-0070BF1D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47332-D137-4FD1-C7C9-D94B7D5EB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29618-220F-6218-F3F7-205E9B2EA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71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70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5444F039-9F02-C713-990A-2FD61CEFC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D89AE5AD-E429-A52F-7C30-F73D10565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56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6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EE098-8C8B-E717-8E75-0A68F2DB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DFECD2BA-E603-6557-9347-B354AC9E3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8DC386BC-8F00-2AEA-830B-745FB787F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37CF9D3C-B250-F9D9-F59D-96DF202D5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17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22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7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51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38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9DEB8-A107-7B40-B21D-7854B2F12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50826-FFEC-CE97-A0FE-38BDF394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C2575-F981-448E-A642-5756A26A4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33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53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7FF07-D71B-CAA2-DFE1-C9C2525C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904B8-69FE-95A8-0062-6C7484A30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F31E6-F42C-D397-422E-E365EF42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59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7FF07-D71B-CAA2-DFE1-C9C2525C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904B8-69FE-95A8-0062-6C7484A30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F31E6-F42C-D397-422E-E365EF42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90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6BB88-3D43-6B94-E206-A6EDA4AC4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FB535D-C986-2CE1-1CB1-1D882CFF5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8E3AB-D19E-2000-2CAF-6A7907547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03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98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2BC6D-8FC4-5499-348F-223DFC9B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EC3D8-09E3-E9A2-6215-947990279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38415-116C-B3D7-93A2-B05CC9882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25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C3C2-C097-65AF-75D6-5EBAC3E44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3A425-6C8F-FAC9-6544-E206C3EC9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AA9AC-A7A5-C981-3CC1-E3EC0F9EF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65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51E1-FC8A-41A6-45CE-395AF1C4B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E3A5F-7BD2-614C-0EDD-8B62E8E07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3D86C-5F78-9DC2-324C-10BBC671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5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5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Impact: Chemistry, astrophysics, particle physics, atomic, molecular</a:t>
            </a:r>
          </a:p>
        </p:txBody>
      </p:sp>
    </p:spTree>
    <p:extLst>
      <p:ext uri="{BB962C8B-B14F-4D97-AF65-F5344CB8AC3E}">
        <p14:creationId xmlns:p14="http://schemas.microsoft.com/office/powerpoint/2010/main" val="2436926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38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41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06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96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99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229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35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68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7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91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5444F039-9F02-C713-990A-2FD61CEFC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D89AE5AD-E429-A52F-7C30-F73D105652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9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62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8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– still only method remotely capable of treating all nuclei</a:t>
            </a:r>
          </a:p>
        </p:txBody>
      </p:sp>
    </p:spTree>
    <p:extLst>
      <p:ext uri="{BB962C8B-B14F-4D97-AF65-F5344CB8AC3E}">
        <p14:creationId xmlns:p14="http://schemas.microsoft.com/office/powerpoint/2010/main" val="347043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9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14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Box 17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pic>
        <p:nvPicPr>
          <p:cNvPr id="16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47063" y="979688"/>
            <a:ext cx="4182877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947791" y="2032779"/>
            <a:ext cx="7687508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947791" y="979690"/>
            <a:ext cx="7687508" cy="6635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7791" y="2032779"/>
            <a:ext cx="6921891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 rot="5400000">
            <a:off x="7116883" y="3953882"/>
            <a:ext cx="4439523" cy="597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19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RI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son H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or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 Gro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fet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uden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B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F NIF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A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PH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RAG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SOSI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lium Recycl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5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er Tap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ign Draf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bbit Li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hine Sh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per Clip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1301"/>
            <a:ext cx="10972800" cy="388405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257AD4B-3586-4279-8C88-B635936ED9D7}" type="datetime1">
              <a:rPr lang="en-CA" smtClean="0"/>
              <a:t>2026-04-22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6228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530066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74222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Picture Placeholder 2"/>
          <p:cNvSpPr>
            <a:spLocks noGrp="1"/>
          </p:cNvSpPr>
          <p:nvPr>
            <p:ph type="pic" idx="13"/>
          </p:nvPr>
        </p:nvSpPr>
        <p:spPr>
          <a:xfrm>
            <a:off x="698270" y="979688"/>
            <a:ext cx="10231671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3411" y="2032777"/>
            <a:ext cx="4869744" cy="43453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4pPr>
            <a:lvl5pPr marL="2057019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3412" y="2032777"/>
            <a:ext cx="4869745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1pPr>
            <a:lvl2pPr marL="0" indent="457115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2pPr>
            <a:lvl3pPr marL="0" indent="91423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3pPr>
            <a:lvl4pPr marL="0" indent="1371346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4pPr>
            <a:lvl5pPr marL="0" indent="1828461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968076" y="2032777"/>
            <a:ext cx="4869744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lvl1pPr>
          </a:lstStyle>
          <a:p>
            <a: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773412" y="979689"/>
            <a:ext cx="10064408" cy="63707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A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0654" y="1010318"/>
            <a:ext cx="264719" cy="261594"/>
          </a:xfrm>
          <a:prstGeom prst="rect">
            <a:avLst/>
          </a:prstGeom>
          <a:ln w="12700">
            <a:miter lim="400000"/>
          </a:ln>
        </p:spPr>
        <p:txBody>
          <a:bodyPr wrap="none" lIns="45711" tIns="45712" rIns="45711" bIns="45712" anchor="ctr">
            <a:spAutoFit/>
          </a:bodyPr>
          <a:lstStyle>
            <a:lvl1pPr algn="r">
              <a:defRPr sz="1100">
                <a:solidFill>
                  <a:srgbClr val="18171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1" y="92077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</p:sldLayoutIdLst>
  <p:transition spd="med"/>
  <p:hf sldNum="0" hdr="0" ftr="0" dt="0"/>
  <p:txStyles>
    <p:titleStyle>
      <a:lvl1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558" marR="0" indent="-228558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766" marR="0" indent="-266651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210" marR="0" indent="-319980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6879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399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110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22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5342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2457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115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23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34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46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57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269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99807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6922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2.jpeg"/><Relationship Id="rId7" Type="http://schemas.openxmlformats.org/officeDocument/2006/relationships/image" Target="../media/image7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g"/><Relationship Id="rId5" Type="http://schemas.openxmlformats.org/officeDocument/2006/relationships/image" Target="../media/image9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em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emf"/><Relationship Id="rId4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5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10" Type="http://schemas.openxmlformats.org/officeDocument/2006/relationships/image" Target="../media/image119.jpg"/><Relationship Id="rId4" Type="http://schemas.openxmlformats.org/officeDocument/2006/relationships/image" Target="../media/image88.jp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84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jpg"/><Relationship Id="rId5" Type="http://schemas.openxmlformats.org/officeDocument/2006/relationships/image" Target="../media/image127.png"/><Relationship Id="rId10" Type="http://schemas.openxmlformats.org/officeDocument/2006/relationships/image" Target="../media/image131.emf"/><Relationship Id="rId4" Type="http://schemas.openxmlformats.org/officeDocument/2006/relationships/image" Target="../media/image86.jpg"/><Relationship Id="rId9" Type="http://schemas.openxmlformats.org/officeDocument/2006/relationships/image" Target="../media/image1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10" Type="http://schemas.openxmlformats.org/officeDocument/2006/relationships/image" Target="../media/image143.png"/><Relationship Id="rId4" Type="http://schemas.openxmlformats.org/officeDocument/2006/relationships/image" Target="../media/image137.jpeg"/><Relationship Id="rId9" Type="http://schemas.openxmlformats.org/officeDocument/2006/relationships/image" Target="../media/image1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5" Type="http://schemas.openxmlformats.org/officeDocument/2006/relationships/image" Target="../media/image146.emf"/><Relationship Id="rId4" Type="http://schemas.openxmlformats.org/officeDocument/2006/relationships/image" Target="../media/image14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7.png"/><Relationship Id="rId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5" Type="http://schemas.openxmlformats.org/officeDocument/2006/relationships/image" Target="../media/image139.emf"/><Relationship Id="rId4" Type="http://schemas.openxmlformats.org/officeDocument/2006/relationships/image" Target="../media/image1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164.png"/><Relationship Id="rId18" Type="http://schemas.openxmlformats.org/officeDocument/2006/relationships/image" Target="../media/image168.jpg"/><Relationship Id="rId26" Type="http://schemas.openxmlformats.org/officeDocument/2006/relationships/image" Target="../media/image127.png"/><Relationship Id="rId3" Type="http://schemas.openxmlformats.org/officeDocument/2006/relationships/image" Target="../media/image156.jpg"/><Relationship Id="rId21" Type="http://schemas.openxmlformats.org/officeDocument/2006/relationships/image" Target="../media/image119.jpg"/><Relationship Id="rId7" Type="http://schemas.openxmlformats.org/officeDocument/2006/relationships/image" Target="../media/image160.jpeg"/><Relationship Id="rId12" Type="http://schemas.openxmlformats.org/officeDocument/2006/relationships/image" Target="../media/image79.jpg"/><Relationship Id="rId17" Type="http://schemas.openxmlformats.org/officeDocument/2006/relationships/image" Target="../media/image167.jpg"/><Relationship Id="rId25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66.jpg"/><Relationship Id="rId20" Type="http://schemas.openxmlformats.org/officeDocument/2006/relationships/image" Target="../media/image80.png"/><Relationship Id="rId29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11" Type="http://schemas.openxmlformats.org/officeDocument/2006/relationships/image" Target="../media/image163.jpg"/><Relationship Id="rId24" Type="http://schemas.openxmlformats.org/officeDocument/2006/relationships/image" Target="../media/image171.png"/><Relationship Id="rId5" Type="http://schemas.openxmlformats.org/officeDocument/2006/relationships/image" Target="../media/image158.jpeg"/><Relationship Id="rId15" Type="http://schemas.openxmlformats.org/officeDocument/2006/relationships/image" Target="../media/image165.jpg"/><Relationship Id="rId23" Type="http://schemas.openxmlformats.org/officeDocument/2006/relationships/image" Target="../media/image170.jpg"/><Relationship Id="rId28" Type="http://schemas.openxmlformats.org/officeDocument/2006/relationships/image" Target="../media/image174.jpeg"/><Relationship Id="rId10" Type="http://schemas.openxmlformats.org/officeDocument/2006/relationships/image" Target="../media/image162.jpg"/><Relationship Id="rId19" Type="http://schemas.openxmlformats.org/officeDocument/2006/relationships/image" Target="../media/image169.png"/><Relationship Id="rId4" Type="http://schemas.openxmlformats.org/officeDocument/2006/relationships/image" Target="../media/image157.jpg"/><Relationship Id="rId9" Type="http://schemas.openxmlformats.org/officeDocument/2006/relationships/image" Target="../media/image161.jpg"/><Relationship Id="rId14" Type="http://schemas.openxmlformats.org/officeDocument/2006/relationships/image" Target="../media/image69.jpg"/><Relationship Id="rId22" Type="http://schemas.openxmlformats.org/officeDocument/2006/relationships/image" Target="../media/image72.png"/><Relationship Id="rId27" Type="http://schemas.openxmlformats.org/officeDocument/2006/relationships/image" Target="../media/image173.png"/><Relationship Id="rId30" Type="http://schemas.openxmlformats.org/officeDocument/2006/relationships/image" Target="../media/image1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emf"/><Relationship Id="rId5" Type="http://schemas.openxmlformats.org/officeDocument/2006/relationships/image" Target="../media/image179.emf"/><Relationship Id="rId4" Type="http://schemas.openxmlformats.org/officeDocument/2006/relationships/image" Target="../media/image17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7" Type="http://schemas.openxmlformats.org/officeDocument/2006/relationships/image" Target="../media/image180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emf"/><Relationship Id="rId5" Type="http://schemas.openxmlformats.org/officeDocument/2006/relationships/image" Target="../media/image178.emf"/><Relationship Id="rId4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181.emf"/><Relationship Id="rId7" Type="http://schemas.openxmlformats.org/officeDocument/2006/relationships/image" Target="../media/image71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emf"/><Relationship Id="rId5" Type="http://schemas.openxmlformats.org/officeDocument/2006/relationships/image" Target="../media/image182.emf"/><Relationship Id="rId4" Type="http://schemas.openxmlformats.org/officeDocument/2006/relationships/image" Target="../media/image179.emf"/><Relationship Id="rId9" Type="http://schemas.openxmlformats.org/officeDocument/2006/relationships/image" Target="../media/image17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5.svg"/><Relationship Id="rId4" Type="http://schemas.openxmlformats.org/officeDocument/2006/relationships/image" Target="../media/image1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jpg"/><Relationship Id="rId5" Type="http://schemas.openxmlformats.org/officeDocument/2006/relationships/image" Target="../media/image174.jpeg"/><Relationship Id="rId4" Type="http://schemas.openxmlformats.org/officeDocument/2006/relationships/image" Target="../media/image16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g"/><Relationship Id="rId3" Type="http://schemas.openxmlformats.org/officeDocument/2006/relationships/image" Target="../media/image198.emf"/><Relationship Id="rId7" Type="http://schemas.openxmlformats.org/officeDocument/2006/relationships/image" Target="../media/image20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emf"/><Relationship Id="rId5" Type="http://schemas.openxmlformats.org/officeDocument/2006/relationships/image" Target="../media/image200.emf"/><Relationship Id="rId10" Type="http://schemas.openxmlformats.org/officeDocument/2006/relationships/image" Target="../media/image205.jpg"/><Relationship Id="rId4" Type="http://schemas.openxmlformats.org/officeDocument/2006/relationships/image" Target="../media/image199.emf"/><Relationship Id="rId9" Type="http://schemas.openxmlformats.org/officeDocument/2006/relationships/image" Target="../media/image20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10.emf"/><Relationship Id="rId7" Type="http://schemas.openxmlformats.org/officeDocument/2006/relationships/image" Target="../media/image214.emf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.emf"/><Relationship Id="rId5" Type="http://schemas.openxmlformats.org/officeDocument/2006/relationships/image" Target="../media/image212.emf"/><Relationship Id="rId4" Type="http://schemas.openxmlformats.org/officeDocument/2006/relationships/image" Target="../media/image211.emf"/><Relationship Id="rId9" Type="http://schemas.openxmlformats.org/officeDocument/2006/relationships/image" Target="../media/image21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7" Type="http://schemas.openxmlformats.org/officeDocument/2006/relationships/image" Target="../media/image220.emf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219.emf"/><Relationship Id="rId4" Type="http://schemas.openxmlformats.org/officeDocument/2006/relationships/image" Target="../media/image21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3.emf"/><Relationship Id="rId4" Type="http://schemas.openxmlformats.org/officeDocument/2006/relationships/image" Target="../media/image10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emf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56.emf"/><Relationship Id="rId11" Type="http://schemas.openxmlformats.org/officeDocument/2006/relationships/image" Target="../media/image63.emf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54.emf"/><Relationship Id="rId9" Type="http://schemas.openxmlformats.org/officeDocument/2006/relationships/image" Target="../media/image61.png"/><Relationship Id="rId14" Type="http://schemas.openxmlformats.org/officeDocument/2006/relationships/image" Target="../media/image6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72.png"/><Relationship Id="rId3" Type="http://schemas.openxmlformats.org/officeDocument/2006/relationships/image" Target="../media/image56.emf"/><Relationship Id="rId7" Type="http://schemas.openxmlformats.org/officeDocument/2006/relationships/image" Target="../media/image62.png"/><Relationship Id="rId12" Type="http://schemas.openxmlformats.org/officeDocument/2006/relationships/image" Target="../media/image7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0.emf"/><Relationship Id="rId5" Type="http://schemas.openxmlformats.org/officeDocument/2006/relationships/image" Target="../media/image60.png"/><Relationship Id="rId10" Type="http://schemas.openxmlformats.org/officeDocument/2006/relationships/image" Target="../media/image69.jpg"/><Relationship Id="rId4" Type="http://schemas.openxmlformats.org/officeDocument/2006/relationships/image" Target="../media/image54.emf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1"/>
          <p:cNvSpPr txBox="1">
            <a:spLocks noGrp="1"/>
          </p:cNvSpPr>
          <p:nvPr>
            <p:ph type="ctrTitle"/>
          </p:nvPr>
        </p:nvSpPr>
        <p:spPr>
          <a:xfrm>
            <a:off x="-52549" y="1119922"/>
            <a:ext cx="6138166" cy="23892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Nuclear Theory Projects</a:t>
            </a:r>
            <a:br>
              <a:rPr lang="en-US" dirty="0"/>
            </a:br>
            <a:r>
              <a:rPr lang="en-US" dirty="0"/>
              <a:t>Structure</a:t>
            </a:r>
            <a:br>
              <a:rPr lang="en-US" dirty="0"/>
            </a:br>
            <a:r>
              <a:rPr lang="en-US" dirty="0"/>
              <a:t>Astrophysics</a:t>
            </a:r>
            <a:br>
              <a:rPr lang="en-US" dirty="0"/>
            </a:br>
            <a:r>
              <a:rPr lang="en-US" dirty="0"/>
              <a:t>New Physics Searches</a:t>
            </a:r>
            <a:endParaRPr dirty="0"/>
          </a:p>
        </p:txBody>
      </p:sp>
      <p:sp>
        <p:nvSpPr>
          <p:cNvPr id="48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408716" y="3585601"/>
            <a:ext cx="5794940" cy="126507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/>
              <a:t>Jason D. Holt</a:t>
            </a:r>
            <a:endParaRPr dirty="0"/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TRIUMF, Theory Department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TRIUMF/CNRS Workshop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April 23</a:t>
            </a:r>
            <a:r>
              <a:rPr dirty="0">
                <a:solidFill>
                  <a:schemeClr val="tx1"/>
                </a:solidFill>
              </a:rPr>
              <a:t>, 20</a:t>
            </a:r>
            <a:r>
              <a:rPr lang="en-US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52" y="6415219"/>
            <a:ext cx="3975099" cy="40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 fontScale="70000" lnSpcReduction="20000"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 lang="en-US" dirty="0"/>
          </a:p>
        </p:txBody>
      </p:sp>
      <p:pic>
        <p:nvPicPr>
          <p:cNvPr id="2" name="Picture 1" descr="NSERC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877"/>
            <a:ext cx="1463040" cy="707136"/>
          </a:xfrm>
          <a:prstGeom prst="rect">
            <a:avLst/>
          </a:prstGeom>
        </p:spPr>
      </p:pic>
      <p:pic>
        <p:nvPicPr>
          <p:cNvPr id="3" name="Picture 2" descr="NRC-logo-1024x6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0" y="5936574"/>
            <a:ext cx="1463040" cy="907256"/>
          </a:xfrm>
          <a:prstGeom prst="rect">
            <a:avLst/>
          </a:prstGeom>
        </p:spPr>
      </p:pic>
      <p:pic>
        <p:nvPicPr>
          <p:cNvPr id="6" name="Picture 5" descr="Astroparticle Physics colou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8732" r="2839" b="11893"/>
          <a:stretch/>
        </p:blipFill>
        <p:spPr>
          <a:xfrm>
            <a:off x="1442883" y="6109518"/>
            <a:ext cx="2980527" cy="667469"/>
          </a:xfrm>
          <a:prstGeom prst="rect">
            <a:avLst/>
          </a:prstGeom>
        </p:spPr>
      </p:pic>
      <p:pic>
        <p:nvPicPr>
          <p:cNvPr id="10" name="Picture 9" descr="mcgill-university-logo-5.png">
            <a:extLst>
              <a:ext uri="{FF2B5EF4-FFF2-40B4-BE49-F238E27FC236}">
                <a16:creationId xmlns:a16="http://schemas.microsoft.com/office/drawing/2014/main" id="{1390AED3-C568-B887-900D-960AAA1541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60" y="138831"/>
            <a:ext cx="1965663" cy="526899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E41C8E77-1BF0-4ECB-8E26-4AB56EF6FE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11" y="129863"/>
            <a:ext cx="1248661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9259"/>
      </p:ext>
    </p:extLst>
  </p:cSld>
  <p:clrMapOvr>
    <a:masterClrMapping/>
  </p:clrMapOvr>
  <p:transition spd="med" advTm="3816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2016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840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2016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 (Coupled Cluster, IMSRG)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Progress to doubly magic </a:t>
            </a:r>
            <a:r>
              <a:rPr lang="en-US" sz="2100" baseline="30000" dirty="0">
                <a:solidFill>
                  <a:schemeClr val="tx1"/>
                </a:solidFill>
              </a:rPr>
              <a:t>56/78</a:t>
            </a:r>
            <a:r>
              <a:rPr lang="en-US" sz="2100" dirty="0">
                <a:solidFill>
                  <a:schemeClr val="tx1"/>
                </a:solidFill>
              </a:rPr>
              <a:t>Ni +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834DF-A627-CDE2-2E19-A9CE64711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3" y="1522371"/>
            <a:ext cx="8781955" cy="52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D2751-C8C5-6418-979B-76FF5FF3B844}"/>
              </a:ext>
            </a:extLst>
          </p:cNvPr>
          <p:cNvSpPr txBox="1"/>
          <p:nvPr/>
        </p:nvSpPr>
        <p:spPr>
          <a:xfrm>
            <a:off x="752354" y="1666754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3DA80-2A62-6CEC-DA16-D1F305CE0A6E}"/>
              </a:ext>
            </a:extLst>
          </p:cNvPr>
          <p:cNvSpPr txBox="1"/>
          <p:nvPr/>
        </p:nvSpPr>
        <p:spPr>
          <a:xfrm>
            <a:off x="7883505" y="4886444"/>
            <a:ext cx="48987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85663"/>
      </p:ext>
    </p:extLst>
  </p:cSld>
  <p:clrMapOvr>
    <a:masterClrMapping/>
  </p:clrMapOvr>
  <p:transition spd="med" advTm="1992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5-Year Revolution: 2022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9417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2022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Valence-space approach: essentially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properties of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nuclei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</a:rPr>
              <a:t>What can we do with this advance: every point, calculate </a:t>
            </a:r>
            <a:r>
              <a:rPr lang="en-US" sz="2100" b="1" i="1" dirty="0">
                <a:solidFill>
                  <a:srgbClr val="C00000"/>
                </a:solidFill>
              </a:rPr>
              <a:t>any</a:t>
            </a:r>
            <a:r>
              <a:rPr lang="en-US" sz="2100" b="1" dirty="0">
                <a:solidFill>
                  <a:srgbClr val="C00000"/>
                </a:solidFill>
              </a:rPr>
              <a:t> operator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59403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7492E-E5A8-12C2-F158-A111C24C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DE0EA-36C5-BDE4-4B15-0269ED00F665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1136"/>
      </p:ext>
    </p:extLst>
  </p:cSld>
  <p:clrMapOvr>
    <a:masterClrMapping/>
  </p:clrMapOvr>
  <p:transition spd="med" advTm="802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Progress: How Heavy Can We Go?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1B8DB-2288-ACB8-8478-A6017D966D3E}"/>
              </a:ext>
            </a:extLst>
          </p:cNvPr>
          <p:cNvSpPr txBox="1"/>
          <p:nvPr/>
        </p:nvSpPr>
        <p:spPr>
          <a:xfrm>
            <a:off x="8991057" y="2220134"/>
            <a:ext cx="318090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Key Limitation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FF0000"/>
                </a:solidFill>
              </a:rPr>
              <a:t>3NF matrix element storage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C83B6-7F34-8029-B0D3-0D62E2F6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81" b="-13869"/>
          <a:stretch/>
        </p:blipFill>
        <p:spPr>
          <a:xfrm>
            <a:off x="9354754" y="3121020"/>
            <a:ext cx="2468297" cy="270554"/>
          </a:xfrm>
          <a:prstGeom prst="rect">
            <a:avLst/>
          </a:prstGeom>
        </p:spPr>
      </p:pic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Tremendous progress in ab initio reach, largely due to valence-space IMSRG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Calculate essentially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properties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of nuclei… </a:t>
            </a:r>
            <a:r>
              <a:rPr lang="en-US" sz="2100" b="1" dirty="0">
                <a:solidFill>
                  <a:srgbClr val="FF0000"/>
                </a:solidFill>
              </a:rPr>
              <a:t>up to N, Z ~ 50</a:t>
            </a:r>
            <a:endParaRPr lang="en-US" sz="2100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52930-E195-DB9D-CA86-5D1D9EA21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80D198-F88C-1A2F-3CFC-C47E92CFF3C0}"/>
              </a:ext>
            </a:extLst>
          </p:cNvPr>
          <p:cNvSpPr/>
          <p:nvPr/>
        </p:nvSpPr>
        <p:spPr>
          <a:xfrm>
            <a:off x="4064431" y="2043456"/>
            <a:ext cx="2403062" cy="1923982"/>
          </a:xfrm>
          <a:prstGeom prst="rect">
            <a:avLst/>
          </a:prstGeom>
          <a:gradFill flip="none" rotWithShape="1">
            <a:gsLst>
              <a:gs pos="7000">
                <a:srgbClr val="00B0F0">
                  <a:alpha val="88000"/>
                </a:srgbClr>
              </a:gs>
              <a:gs pos="94000">
                <a:schemeClr val="bg1">
                  <a:alpha val="0"/>
                </a:schemeClr>
              </a:gs>
              <a:gs pos="60000">
                <a:srgbClr val="0070C0">
                  <a:alpha val="8210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98222"/>
      </p:ext>
    </p:extLst>
  </p:cSld>
  <p:clrMapOvr>
    <a:masterClrMapping/>
  </p:clrMapOvr>
  <p:transition spd="med" advTm="2267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1" y="1374850"/>
            <a:ext cx="8345346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Converged Calculations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of Heavy Nuclei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7BD773-97A1-8964-8BB9-F36B75982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92" y="698585"/>
            <a:ext cx="4216469" cy="5966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F1E86-F0E7-8F8A-83D3-7704457F6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" y="5580686"/>
            <a:ext cx="7252106" cy="12644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17299A-CF7A-F0EA-2058-2C845E55420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B78EA-2C60-AE4E-A504-9E0E614AABDD}"/>
              </a:ext>
            </a:extLst>
          </p:cNvPr>
          <p:cNvSpPr/>
          <p:nvPr/>
        </p:nvSpPr>
        <p:spPr>
          <a:xfrm>
            <a:off x="172722" y="6239332"/>
            <a:ext cx="810258" cy="287258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9BD8CA-2852-D529-B206-6BAEC545651D}"/>
              </a:ext>
            </a:extLst>
          </p:cNvPr>
          <p:cNvSpPr txBox="1">
            <a:spLocks/>
          </p:cNvSpPr>
          <p:nvPr/>
        </p:nvSpPr>
        <p:spPr>
          <a:xfrm>
            <a:off x="2448000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*KEY ADVANCE*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563C1-FF29-93A4-4041-FECA74010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401991" y="4155951"/>
            <a:ext cx="1051891" cy="1188512"/>
          </a:xfrm>
          <a:prstGeom prst="rect">
            <a:avLst/>
          </a:prstGeom>
        </p:spPr>
      </p:pic>
      <p:pic>
        <p:nvPicPr>
          <p:cNvPr id="11" name="Picture 10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6CA413CD-61A4-E61F-C3BC-9CB63223D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82" y="4762060"/>
            <a:ext cx="1299874" cy="679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549F97-E65C-3A53-A68A-0DC9F8B46944}"/>
              </a:ext>
            </a:extLst>
          </p:cNvPr>
          <p:cNvSpPr txBox="1"/>
          <p:nvPr/>
        </p:nvSpPr>
        <p:spPr>
          <a:xfrm>
            <a:off x="179434" y="5350803"/>
            <a:ext cx="160059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Takayuki Miyagi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721999"/>
      </p:ext>
    </p:extLst>
  </p:cSld>
  <p:clrMapOvr>
    <a:masterClrMapping/>
  </p:clrMapOvr>
  <p:transition spd="med" advTm="11098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Calculations of Heavy Nuclei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EA338-1B95-F546-B121-83F29B585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6" y="772924"/>
            <a:ext cx="3100114" cy="23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8E34C-EFF4-3FA3-747F-820C3577C675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7E3E-D700-62AC-0E61-AA2E35109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451" r="44311" b="10452"/>
          <a:stretch/>
        </p:blipFill>
        <p:spPr>
          <a:xfrm>
            <a:off x="90914" y="3886911"/>
            <a:ext cx="3527571" cy="298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50D4F-DB2B-DFF2-43DD-71E14F08D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" y="1497330"/>
            <a:ext cx="3487673" cy="24299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091616-C93A-ECD9-AFD8-781828BCF07B}"/>
              </a:ext>
            </a:extLst>
          </p:cNvPr>
          <p:cNvCxnSpPr>
            <a:cxnSpLocks/>
          </p:cNvCxnSpPr>
          <p:nvPr/>
        </p:nvCxnSpPr>
        <p:spPr>
          <a:xfrm flipV="1">
            <a:off x="1504459" y="2617470"/>
            <a:ext cx="0" cy="908461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86610-26D3-A745-5282-081457CAA54F}"/>
              </a:ext>
            </a:extLst>
          </p:cNvPr>
          <p:cNvCxnSpPr>
            <a:cxnSpLocks/>
          </p:cNvCxnSpPr>
          <p:nvPr/>
        </p:nvCxnSpPr>
        <p:spPr>
          <a:xfrm flipV="1">
            <a:off x="2387028" y="2497127"/>
            <a:ext cx="0" cy="1045719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A84113-432C-B899-AAE9-8777BD7ECB95}"/>
              </a:ext>
            </a:extLst>
          </p:cNvPr>
          <p:cNvCxnSpPr>
            <a:cxnSpLocks/>
          </p:cNvCxnSpPr>
          <p:nvPr/>
        </p:nvCxnSpPr>
        <p:spPr>
          <a:xfrm flipV="1">
            <a:off x="2679369" y="5132070"/>
            <a:ext cx="0" cy="1261178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FD7692-277F-BF71-3C29-700B47D079FE}"/>
              </a:ext>
            </a:extLst>
          </p:cNvPr>
          <p:cNvSpPr txBox="1"/>
          <p:nvPr/>
        </p:nvSpPr>
        <p:spPr>
          <a:xfrm>
            <a:off x="1572687" y="4143572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14B39E-E950-D05A-43BE-7291538F8466}"/>
              </a:ext>
            </a:extLst>
          </p:cNvPr>
          <p:cNvCxnSpPr>
            <a:cxnSpLocks/>
          </p:cNvCxnSpPr>
          <p:nvPr/>
        </p:nvCxnSpPr>
        <p:spPr>
          <a:xfrm>
            <a:off x="1572687" y="3344064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C1012-7048-7DCD-3903-114972D94FAE}"/>
              </a:ext>
            </a:extLst>
          </p:cNvPr>
          <p:cNvCxnSpPr>
            <a:cxnSpLocks/>
          </p:cNvCxnSpPr>
          <p:nvPr/>
        </p:nvCxnSpPr>
        <p:spPr>
          <a:xfrm>
            <a:off x="1657536" y="6181791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61">
            <a:extLst>
              <a:ext uri="{FF2B5EF4-FFF2-40B4-BE49-F238E27FC236}">
                <a16:creationId xmlns:a16="http://schemas.microsoft.com/office/drawing/2014/main" id="{C3DF8AAD-AC92-D9B3-6268-DC0389BF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35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Limited by typical memory/node: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 storage reduces needs: TB → GB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200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	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now straightforward: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Solving the Schrodinger equation for 200+ nucleons!</a:t>
            </a: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08318"/>
      </p:ext>
    </p:extLst>
  </p:cSld>
  <p:clrMapOvr>
    <a:masterClrMapping/>
  </p:clrMapOvr>
  <p:transition spd="med" advTm="34637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Calculations of Heavy Nuclei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EA338-1B95-F546-B121-83F29B585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6" y="772924"/>
            <a:ext cx="3100114" cy="23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8E34C-EFF4-3FA3-747F-820C3577C675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7E3E-D700-62AC-0E61-AA2E35109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451" r="44311" b="10452"/>
          <a:stretch/>
        </p:blipFill>
        <p:spPr>
          <a:xfrm>
            <a:off x="90914" y="3886911"/>
            <a:ext cx="3527571" cy="298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50D4F-DB2B-DFF2-43DD-71E14F08D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" y="1497330"/>
            <a:ext cx="3487673" cy="24299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091616-C93A-ECD9-AFD8-781828BCF07B}"/>
              </a:ext>
            </a:extLst>
          </p:cNvPr>
          <p:cNvCxnSpPr>
            <a:cxnSpLocks/>
          </p:cNvCxnSpPr>
          <p:nvPr/>
        </p:nvCxnSpPr>
        <p:spPr>
          <a:xfrm flipV="1">
            <a:off x="1504459" y="2617470"/>
            <a:ext cx="0" cy="908461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86610-26D3-A745-5282-081457CAA54F}"/>
              </a:ext>
            </a:extLst>
          </p:cNvPr>
          <p:cNvCxnSpPr>
            <a:cxnSpLocks/>
          </p:cNvCxnSpPr>
          <p:nvPr/>
        </p:nvCxnSpPr>
        <p:spPr>
          <a:xfrm flipV="1">
            <a:off x="2387028" y="2497127"/>
            <a:ext cx="0" cy="1045719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A84113-432C-B899-AAE9-8777BD7ECB95}"/>
              </a:ext>
            </a:extLst>
          </p:cNvPr>
          <p:cNvCxnSpPr>
            <a:cxnSpLocks/>
          </p:cNvCxnSpPr>
          <p:nvPr/>
        </p:nvCxnSpPr>
        <p:spPr>
          <a:xfrm flipV="1">
            <a:off x="2679369" y="5132070"/>
            <a:ext cx="0" cy="1261178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FD7692-277F-BF71-3C29-700B47D079FE}"/>
              </a:ext>
            </a:extLst>
          </p:cNvPr>
          <p:cNvSpPr txBox="1"/>
          <p:nvPr/>
        </p:nvSpPr>
        <p:spPr>
          <a:xfrm>
            <a:off x="1572687" y="4143572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14B39E-E950-D05A-43BE-7291538F8466}"/>
              </a:ext>
            </a:extLst>
          </p:cNvPr>
          <p:cNvCxnSpPr>
            <a:cxnSpLocks/>
          </p:cNvCxnSpPr>
          <p:nvPr/>
        </p:nvCxnSpPr>
        <p:spPr>
          <a:xfrm>
            <a:off x="1572687" y="3344064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C1012-7048-7DCD-3903-114972D94FAE}"/>
              </a:ext>
            </a:extLst>
          </p:cNvPr>
          <p:cNvCxnSpPr>
            <a:cxnSpLocks/>
          </p:cNvCxnSpPr>
          <p:nvPr/>
        </p:nvCxnSpPr>
        <p:spPr>
          <a:xfrm>
            <a:off x="1657536" y="6181791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326659B-FF0E-33DA-EC43-663E667C5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97" y="2535977"/>
            <a:ext cx="5399384" cy="4242374"/>
          </a:xfrm>
          <a:prstGeom prst="rect">
            <a:avLst/>
          </a:prstGeom>
        </p:spPr>
      </p:pic>
      <p:sp>
        <p:nvSpPr>
          <p:cNvPr id="10" name="Rectangle 61">
            <a:extLst>
              <a:ext uri="{FF2B5EF4-FFF2-40B4-BE49-F238E27FC236}">
                <a16:creationId xmlns:a16="http://schemas.microsoft.com/office/drawing/2014/main" id="{C3DF8AAD-AC92-D9B3-6268-DC0389BF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562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Limited by typical memory/node: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 storage reduces needs: TB → GB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200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	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now straightforward: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Solving the Schrodinger equation for 200+ nucleons!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(Super)heavy accessible to ab initio!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years: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→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  6 years: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→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EEF0C3-9F72-A226-F16A-8C51CC7CD52C}"/>
              </a:ext>
            </a:extLst>
          </p:cNvPr>
          <p:cNvSpPr txBox="1"/>
          <p:nvPr/>
        </p:nvSpPr>
        <p:spPr>
          <a:xfrm>
            <a:off x="9492325" y="6310320"/>
            <a:ext cx="26974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1196 (2022)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66089"/>
      </p:ext>
    </p:extLst>
  </p:cSld>
  <p:clrMapOvr>
    <a:masterClrMapping/>
  </p:clrMapOvr>
  <p:transition spd="med" advTm="34637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1152A-0F6A-EAEF-58B2-DE03FD32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F635D986-511B-ECC6-1E1A-D92D40A457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New Scope of Ab Initio Theory</a:t>
            </a:r>
            <a:endParaRPr dirty="0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E2A55DA5-0FC7-106C-1F20-105EBC59C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470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Rapid progress in ab initio reach, due to valence-space approach… up to... 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7501D1-1E52-BC80-3804-860B278F4FD6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AF038B-397D-5486-B894-4243AB41ADB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02158-426F-7A22-6389-D4A5E3322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91100"/>
            <a:ext cx="8778240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2B9A7-D6A0-906A-728A-97C5F65355B1}"/>
              </a:ext>
            </a:extLst>
          </p:cNvPr>
          <p:cNvSpPr/>
          <p:nvPr/>
        </p:nvSpPr>
        <p:spPr>
          <a:xfrm>
            <a:off x="2918537" y="2899980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40CA8B-A860-6333-0B76-66D8520565CC}"/>
              </a:ext>
            </a:extLst>
          </p:cNvPr>
          <p:cNvSpPr/>
          <p:nvPr/>
        </p:nvSpPr>
        <p:spPr>
          <a:xfrm>
            <a:off x="5496805" y="1701174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B6BC07-5AB5-0A03-460F-ACABB67CD09C}"/>
              </a:ext>
            </a:extLst>
          </p:cNvPr>
          <p:cNvSpPr/>
          <p:nvPr/>
        </p:nvSpPr>
        <p:spPr>
          <a:xfrm rot="5400000">
            <a:off x="6587648" y="2431287"/>
            <a:ext cx="2363288" cy="18434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641D98F2-A3FD-3789-1903-4A2D5EE6EA20}"/>
              </a:ext>
            </a:extLst>
          </p:cNvPr>
          <p:cNvSpPr/>
          <p:nvPr/>
        </p:nvSpPr>
        <p:spPr>
          <a:xfrm>
            <a:off x="7581119" y="1597407"/>
            <a:ext cx="391885" cy="356258"/>
          </a:xfrm>
          <a:prstGeom prst="sun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0B9A3-27FA-7E00-3272-7CCB75AC405F}"/>
              </a:ext>
            </a:extLst>
          </p:cNvPr>
          <p:cNvSpPr txBox="1"/>
          <p:nvPr/>
        </p:nvSpPr>
        <p:spPr>
          <a:xfrm>
            <a:off x="787079" y="15162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42909058"/>
      </p:ext>
    </p:extLst>
  </p:cSld>
  <p:clrMapOvr>
    <a:masterClrMapping/>
  </p:clrMapOvr>
  <p:transition spd="med" advTm="12948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29B93-3474-B2BB-2427-A33290B3E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C726D96-D311-3794-D21D-4036F97FF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Questions in Nuclear Structure/Astrophysics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5467F-5DC6-1E6F-E158-557004ADCE69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C46132-584C-79A6-ECF0-CEB0124AD68B}"/>
              </a:ext>
            </a:extLst>
          </p:cNvPr>
          <p:cNvSpPr/>
          <p:nvPr/>
        </p:nvSpPr>
        <p:spPr>
          <a:xfrm>
            <a:off x="666341" y="641111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984BA1A2-688A-2A9B-A1AF-FDF9F9FC1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515E1-B1A7-B50D-DC96-70B155234445}"/>
              </a:ext>
            </a:extLst>
          </p:cNvPr>
          <p:cNvSpPr txBox="1"/>
          <p:nvPr/>
        </p:nvSpPr>
        <p:spPr>
          <a:xfrm>
            <a:off x="0" y="6012000"/>
            <a:ext cx="12192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   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Heavy Element Nucleosynthesis	 Continuum and nuclear reactions		Infinite matter/Neutron stars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D6015-9D9D-E517-DA5B-0D55295C61C9}"/>
              </a:ext>
            </a:extLst>
          </p:cNvPr>
          <p:cNvSpPr txBox="1"/>
          <p:nvPr/>
        </p:nvSpPr>
        <p:spPr>
          <a:xfrm>
            <a:off x="-1" y="2808000"/>
            <a:ext cx="121482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Limits of existence</a:t>
            </a:r>
            <a:r>
              <a:rPr lang="en-US" sz="1800" dirty="0">
                <a:latin typeface="Arial Rounded MT Bold" panose="020F0704030504030204" pitchFamily="34" charset="77"/>
              </a:rPr>
              <a:t> + f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ormation</a:t>
            </a:r>
            <a:r>
              <a:rPr lang="en-US" sz="1800" dirty="0">
                <a:latin typeface="Arial Rounded MT Bold" panose="020F0704030504030204" pitchFamily="34" charset="77"/>
              </a:rPr>
              <a:t>/evolution of magic numbers 			  Nuclear skins/halos/clusters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pic>
        <p:nvPicPr>
          <p:cNvPr id="3" name="Picture 2" descr="paper (dragged).pdf">
            <a:extLst>
              <a:ext uri="{FF2B5EF4-FFF2-40B4-BE49-F238E27FC236}">
                <a16:creationId xmlns:a16="http://schemas.microsoft.com/office/drawing/2014/main" id="{2EAEB20B-E15A-3914-C2B3-32E5DB2A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5385" r="5513" b="72936"/>
          <a:stretch/>
        </p:blipFill>
        <p:spPr>
          <a:xfrm>
            <a:off x="457200" y="775144"/>
            <a:ext cx="6230553" cy="203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1171D-3AB9-2F84-2524-ECFEA4796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432061" y="3955572"/>
            <a:ext cx="3233037" cy="1813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6DCA4-EA35-DCC1-7EDB-BA18E8560F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8324" r="3629"/>
          <a:stretch/>
        </p:blipFill>
        <p:spPr>
          <a:xfrm>
            <a:off x="7418071" y="931521"/>
            <a:ext cx="2297430" cy="1792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C2577B-5A87-D377-D9FC-B2A851FCA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34" y="3889913"/>
            <a:ext cx="2100284" cy="1928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610D13-B98D-8851-C2D5-9E9AC2D9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90" y="3757968"/>
            <a:ext cx="3390500" cy="2140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2C4E46-8300-03D0-90F2-8C1186079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1" y="934379"/>
            <a:ext cx="2391705" cy="17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8387"/>
      </p:ext>
    </p:extLst>
  </p:cSld>
  <p:clrMapOvr>
    <a:masterClrMapping/>
  </p:clrMapOvr>
  <p:transition spd="med" advTm="515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1374850"/>
            <a:ext cx="8566601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Global Ab Initio Calculations: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Limits of Nuclear Existence</a:t>
            </a:r>
            <a:br>
              <a:rPr lang="en-US" sz="4500" dirty="0"/>
            </a:b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C19B7D-C237-03EA-3E61-5887CA7FFBF5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052" name="Picture 4" descr="Figure caption">
            <a:extLst>
              <a:ext uri="{FF2B5EF4-FFF2-40B4-BE49-F238E27FC236}">
                <a16:creationId xmlns:a16="http://schemas.microsoft.com/office/drawing/2014/main" id="{325C6C1D-6385-9106-66C4-46C59C84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" y="3296164"/>
            <a:ext cx="6797623" cy="33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 global stock illustration. Illustration of activity - 28214298">
            <a:extLst>
              <a:ext uri="{FF2B5EF4-FFF2-40B4-BE49-F238E27FC236}">
                <a16:creationId xmlns:a16="http://schemas.microsoft.com/office/drawing/2014/main" id="{959E385D-F5DD-F520-7BB0-05717715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37" y="855443"/>
            <a:ext cx="3208575" cy="24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3202E1AE-63A1-21BA-F8C7-2AB74CB01D92}"/>
              </a:ext>
            </a:extLst>
          </p:cNvPr>
          <p:cNvSpPr/>
          <p:nvPr/>
        </p:nvSpPr>
        <p:spPr>
          <a:xfrm rot="2601287">
            <a:off x="6191408" y="3154787"/>
            <a:ext cx="1065172" cy="736161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30144-1336-FED3-8D33-3C975FBFB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16" y="5846061"/>
            <a:ext cx="600044" cy="7697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681C3C-057E-EEA7-5E77-D9B4EC1F421D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222D95-C7D6-31C9-7DC0-87A4541E0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85" y="5008248"/>
            <a:ext cx="4368904" cy="17391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4ADFE-BCD0-EEBA-5624-D2315255A5C5}"/>
              </a:ext>
            </a:extLst>
          </p:cNvPr>
          <p:cNvSpPr/>
          <p:nvPr/>
        </p:nvSpPr>
        <p:spPr>
          <a:xfrm>
            <a:off x="7127760" y="5882889"/>
            <a:ext cx="1122965" cy="202853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205E8-97C3-027E-4852-89F9AA05B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09" y="3844558"/>
            <a:ext cx="1079716" cy="1079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FC84EC-EA5D-1898-1900-7D054E7107EE}"/>
              </a:ext>
            </a:extLst>
          </p:cNvPr>
          <p:cNvSpPr txBox="1"/>
          <p:nvPr/>
        </p:nvSpPr>
        <p:spPr>
          <a:xfrm>
            <a:off x="8310622" y="4671331"/>
            <a:ext cx="16436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Picture 13" descr="A blue and yellow logo&#10;&#10;Description automatically generated">
            <a:extLst>
              <a:ext uri="{FF2B5EF4-FFF2-40B4-BE49-F238E27FC236}">
                <a16:creationId xmlns:a16="http://schemas.microsoft.com/office/drawing/2014/main" id="{C695F605-A396-DAA8-3820-12F34E4E3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5" y="4578287"/>
            <a:ext cx="387707" cy="3489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00012-08FA-04B5-8B00-2835C5823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852" y="5289348"/>
            <a:ext cx="639073" cy="6660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0F373D-F06B-7E45-CDED-308498453CCB}"/>
              </a:ext>
            </a:extLst>
          </p:cNvPr>
          <p:cNvSpPr txBox="1"/>
          <p:nvPr/>
        </p:nvSpPr>
        <p:spPr>
          <a:xfrm>
            <a:off x="9619488" y="1536192"/>
            <a:ext cx="1267968" cy="370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2087053012"/>
      </p:ext>
    </p:extLst>
  </p:cSld>
  <p:clrMapOvr>
    <a:masterClrMapping/>
  </p:clrMapOvr>
  <p:transition spd="med" advTm="2014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27069" y="66614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Limits of Existence in Medium-Mass Region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82800" y="687600"/>
            <a:ext cx="11934613" cy="60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of ~700 nuclei from He to Fe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    Input H fit to 2,3,4-body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biased towards existing data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Known drip lines predicted within uncertainties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guide for neutron-rich driplines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Bar chart&#10;&#10;Description automatically generated">
            <a:extLst>
              <a:ext uri="{FF2B5EF4-FFF2-40B4-BE49-F238E27FC236}">
                <a16:creationId xmlns:a16="http://schemas.microsoft.com/office/drawing/2014/main" id="{BB93335C-2D63-9FE1-5AFB-C32E2E6A3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" y="1147357"/>
            <a:ext cx="7600355" cy="4569978"/>
          </a:xfrm>
          <a:prstGeom prst="rect">
            <a:avLst/>
          </a:prstGeom>
        </p:spPr>
      </p:pic>
      <p:pic>
        <p:nvPicPr>
          <p:cNvPr id="17" name="Picture 16" descr="AllProbBound.pdf">
            <a:extLst>
              <a:ext uri="{FF2B5EF4-FFF2-40B4-BE49-F238E27FC236}">
                <a16:creationId xmlns:a16="http://schemas.microsoft.com/office/drawing/2014/main" id="{947BD86A-B98D-0615-325C-77462016E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64001" r="18015" b="16914"/>
          <a:stretch/>
        </p:blipFill>
        <p:spPr>
          <a:xfrm>
            <a:off x="8466013" y="1183616"/>
            <a:ext cx="2872526" cy="1642428"/>
          </a:xfrm>
          <a:prstGeom prst="rect">
            <a:avLst/>
          </a:prstGeom>
        </p:spPr>
      </p:pic>
      <p:pic>
        <p:nvPicPr>
          <p:cNvPr id="18" name="Picture 17" descr="delta_mathcal_O_.pdf">
            <a:extLst>
              <a:ext uri="{FF2B5EF4-FFF2-40B4-BE49-F238E27FC236}">
                <a16:creationId xmlns:a16="http://schemas.microsoft.com/office/drawing/2014/main" id="{DE597D6F-49AE-1449-E072-A7402035D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39" y="809941"/>
            <a:ext cx="2527610" cy="2896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AD2D89-7EB0-829C-0A9F-78EEDFFE1B00}"/>
              </a:ext>
            </a:extLst>
          </p:cNvPr>
          <p:cNvSpPr txBox="1"/>
          <p:nvPr/>
        </p:nvSpPr>
        <p:spPr>
          <a:xfrm>
            <a:off x="10908091" y="2527530"/>
            <a:ext cx="318031" cy="72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|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CFFA86-DBEE-CBD3-4485-A486AD9E0A64}"/>
              </a:ext>
            </a:extLst>
          </p:cNvPr>
          <p:cNvSpPr txBox="1"/>
          <p:nvPr/>
        </p:nvSpPr>
        <p:spPr>
          <a:xfrm>
            <a:off x="9635459" y="2635477"/>
            <a:ext cx="3877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imes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400A35-8A75-97B0-8D3E-7A2838EE3109}"/>
              </a:ext>
            </a:extLst>
          </p:cNvPr>
          <p:cNvSpPr txBox="1"/>
          <p:nvPr/>
        </p:nvSpPr>
        <p:spPr>
          <a:xfrm>
            <a:off x="8426708" y="2626624"/>
            <a:ext cx="3877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14CD68-F866-8421-0C19-96C8EBBCF4D1}"/>
              </a:ext>
            </a:extLst>
          </p:cNvPr>
          <p:cNvSpPr txBox="1"/>
          <p:nvPr/>
        </p:nvSpPr>
        <p:spPr>
          <a:xfrm>
            <a:off x="8171731" y="1223927"/>
            <a:ext cx="55150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5 –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BEDB7E-59B0-E8D6-3E73-D879E9FF089E}"/>
              </a:ext>
            </a:extLst>
          </p:cNvPr>
          <p:cNvSpPr txBox="1"/>
          <p:nvPr/>
        </p:nvSpPr>
        <p:spPr>
          <a:xfrm>
            <a:off x="8141754" y="1750502"/>
            <a:ext cx="50634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0 –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6289C3-F51B-B839-034C-29153C55D97C}"/>
              </a:ext>
            </a:extLst>
          </p:cNvPr>
          <p:cNvSpPr txBox="1"/>
          <p:nvPr/>
        </p:nvSpPr>
        <p:spPr>
          <a:xfrm>
            <a:off x="8104785" y="2415978"/>
            <a:ext cx="5022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-5 –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EFAB9C-8222-6EE8-C237-B9CCE4682F9C}"/>
              </a:ext>
            </a:extLst>
          </p:cNvPr>
          <p:cNvSpPr txBox="1"/>
          <p:nvPr/>
        </p:nvSpPr>
        <p:spPr>
          <a:xfrm>
            <a:off x="7726679" y="4989412"/>
            <a:ext cx="377121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Physical Review Letters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022501 (2021)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93422"/>
      </p:ext>
    </p:extLst>
  </p:cSld>
  <p:clrMapOvr>
    <a:masterClrMapping/>
  </p:clrMapOvr>
  <p:transition spd="med" advTm="4903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RIB Facilities Worldwide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F52D92-1D16-9548-8BD0-4C4BA89BB066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0ABC331-C820-1A5E-B3C8-509D55BC31C7}"/>
              </a:ext>
            </a:extLst>
          </p:cNvPr>
          <p:cNvSpPr>
            <a:spLocks noChangeAspect="1"/>
          </p:cNvSpPr>
          <p:nvPr/>
        </p:nvSpPr>
        <p:spPr>
          <a:xfrm>
            <a:off x="883920" y="1648349"/>
            <a:ext cx="10424160" cy="52111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422" h="13211">
                <a:moveTo>
                  <a:pt x="6731" y="5710"/>
                </a:moveTo>
                <a:lnTo>
                  <a:pt x="6723" y="5710"/>
                </a:lnTo>
                <a:close/>
                <a:moveTo>
                  <a:pt x="6634" y="6715"/>
                </a:moveTo>
                <a:lnTo>
                  <a:pt x="6643" y="6724"/>
                </a:lnTo>
                <a:lnTo>
                  <a:pt x="6652" y="6724"/>
                </a:lnTo>
                <a:lnTo>
                  <a:pt x="6652" y="6715"/>
                </a:lnTo>
                <a:lnTo>
                  <a:pt x="6643" y="6715"/>
                </a:lnTo>
                <a:lnTo>
                  <a:pt x="6634" y="6706"/>
                </a:lnTo>
                <a:close/>
                <a:moveTo>
                  <a:pt x="6714" y="6443"/>
                </a:moveTo>
                <a:lnTo>
                  <a:pt x="6714" y="6452"/>
                </a:lnTo>
                <a:lnTo>
                  <a:pt x="6723" y="6452"/>
                </a:lnTo>
                <a:lnTo>
                  <a:pt x="6731" y="6460"/>
                </a:lnTo>
                <a:lnTo>
                  <a:pt x="6740" y="6460"/>
                </a:lnTo>
                <a:lnTo>
                  <a:pt x="6749" y="6469"/>
                </a:lnTo>
                <a:lnTo>
                  <a:pt x="6758" y="6478"/>
                </a:lnTo>
                <a:lnTo>
                  <a:pt x="6758" y="6487"/>
                </a:lnTo>
                <a:lnTo>
                  <a:pt x="6758" y="6496"/>
                </a:lnTo>
                <a:lnTo>
                  <a:pt x="6758" y="6505"/>
                </a:lnTo>
                <a:lnTo>
                  <a:pt x="6749" y="6505"/>
                </a:lnTo>
                <a:lnTo>
                  <a:pt x="6758" y="6513"/>
                </a:lnTo>
                <a:lnTo>
                  <a:pt x="6758" y="6505"/>
                </a:lnTo>
                <a:lnTo>
                  <a:pt x="6758" y="6496"/>
                </a:lnTo>
                <a:lnTo>
                  <a:pt x="6767" y="6478"/>
                </a:lnTo>
                <a:lnTo>
                  <a:pt x="6758" y="6478"/>
                </a:lnTo>
                <a:lnTo>
                  <a:pt x="6758" y="6469"/>
                </a:lnTo>
                <a:lnTo>
                  <a:pt x="6749" y="6460"/>
                </a:lnTo>
                <a:lnTo>
                  <a:pt x="6731" y="6460"/>
                </a:lnTo>
                <a:lnTo>
                  <a:pt x="6723" y="6452"/>
                </a:lnTo>
                <a:lnTo>
                  <a:pt x="6723" y="6443"/>
                </a:lnTo>
                <a:close/>
                <a:moveTo>
                  <a:pt x="6758" y="5693"/>
                </a:moveTo>
                <a:lnTo>
                  <a:pt x="6749" y="5693"/>
                </a:lnTo>
                <a:lnTo>
                  <a:pt x="6740" y="5701"/>
                </a:lnTo>
                <a:lnTo>
                  <a:pt x="6731" y="5719"/>
                </a:lnTo>
                <a:lnTo>
                  <a:pt x="6731" y="5710"/>
                </a:lnTo>
                <a:lnTo>
                  <a:pt x="6749" y="5701"/>
                </a:lnTo>
                <a:close/>
                <a:moveTo>
                  <a:pt x="6767" y="6593"/>
                </a:moveTo>
                <a:lnTo>
                  <a:pt x="6776" y="6593"/>
                </a:lnTo>
                <a:lnTo>
                  <a:pt x="6784" y="6602"/>
                </a:lnTo>
                <a:lnTo>
                  <a:pt x="6793" y="6609"/>
                </a:lnTo>
                <a:lnTo>
                  <a:pt x="6793" y="6602"/>
                </a:lnTo>
                <a:lnTo>
                  <a:pt x="6784" y="6602"/>
                </a:lnTo>
                <a:lnTo>
                  <a:pt x="6776" y="6593"/>
                </a:lnTo>
                <a:close/>
                <a:moveTo>
                  <a:pt x="6661" y="6575"/>
                </a:moveTo>
                <a:lnTo>
                  <a:pt x="6661" y="6566"/>
                </a:lnTo>
                <a:lnTo>
                  <a:pt x="6652" y="6557"/>
                </a:lnTo>
                <a:lnTo>
                  <a:pt x="6652" y="6549"/>
                </a:lnTo>
                <a:lnTo>
                  <a:pt x="6643" y="6557"/>
                </a:lnTo>
                <a:lnTo>
                  <a:pt x="6643" y="6549"/>
                </a:lnTo>
                <a:lnTo>
                  <a:pt x="6652" y="6549"/>
                </a:lnTo>
                <a:lnTo>
                  <a:pt x="6643" y="6540"/>
                </a:lnTo>
                <a:lnTo>
                  <a:pt x="6634" y="6549"/>
                </a:lnTo>
                <a:lnTo>
                  <a:pt x="6626" y="6549"/>
                </a:lnTo>
                <a:lnTo>
                  <a:pt x="6634" y="6557"/>
                </a:lnTo>
                <a:lnTo>
                  <a:pt x="6634" y="6575"/>
                </a:lnTo>
                <a:lnTo>
                  <a:pt x="6643" y="6575"/>
                </a:lnTo>
                <a:lnTo>
                  <a:pt x="6643" y="6584"/>
                </a:lnTo>
                <a:lnTo>
                  <a:pt x="6652" y="6584"/>
                </a:lnTo>
                <a:close/>
                <a:moveTo>
                  <a:pt x="6670" y="6487"/>
                </a:moveTo>
                <a:lnTo>
                  <a:pt x="6679" y="6487"/>
                </a:lnTo>
                <a:lnTo>
                  <a:pt x="6679" y="6478"/>
                </a:lnTo>
                <a:lnTo>
                  <a:pt x="6670" y="6478"/>
                </a:lnTo>
                <a:lnTo>
                  <a:pt x="6661" y="6478"/>
                </a:lnTo>
                <a:lnTo>
                  <a:pt x="6652" y="6487"/>
                </a:lnTo>
                <a:lnTo>
                  <a:pt x="6661" y="6487"/>
                </a:lnTo>
                <a:close/>
                <a:moveTo>
                  <a:pt x="6793" y="5604"/>
                </a:moveTo>
                <a:lnTo>
                  <a:pt x="6793" y="5613"/>
                </a:lnTo>
                <a:lnTo>
                  <a:pt x="6802" y="5613"/>
                </a:lnTo>
                <a:close/>
                <a:moveTo>
                  <a:pt x="6829" y="6627"/>
                </a:moveTo>
                <a:lnTo>
                  <a:pt x="6837" y="6636"/>
                </a:lnTo>
                <a:lnTo>
                  <a:pt x="6846" y="6636"/>
                </a:lnTo>
                <a:lnTo>
                  <a:pt x="6855" y="6654"/>
                </a:lnTo>
                <a:lnTo>
                  <a:pt x="6855" y="6645"/>
                </a:lnTo>
                <a:lnTo>
                  <a:pt x="6846" y="6636"/>
                </a:lnTo>
                <a:lnTo>
                  <a:pt x="6837" y="6627"/>
                </a:lnTo>
                <a:lnTo>
                  <a:pt x="6837" y="6618"/>
                </a:lnTo>
                <a:lnTo>
                  <a:pt x="6829" y="6609"/>
                </a:lnTo>
                <a:lnTo>
                  <a:pt x="6829" y="6602"/>
                </a:lnTo>
                <a:lnTo>
                  <a:pt x="6820" y="6593"/>
                </a:lnTo>
                <a:lnTo>
                  <a:pt x="6820" y="6602"/>
                </a:lnTo>
                <a:lnTo>
                  <a:pt x="6829" y="6602"/>
                </a:lnTo>
                <a:lnTo>
                  <a:pt x="6837" y="6618"/>
                </a:lnTo>
                <a:lnTo>
                  <a:pt x="6837" y="6627"/>
                </a:lnTo>
                <a:close/>
                <a:moveTo>
                  <a:pt x="6829" y="5428"/>
                </a:moveTo>
                <a:lnTo>
                  <a:pt x="6820" y="5445"/>
                </a:lnTo>
                <a:lnTo>
                  <a:pt x="6829" y="5428"/>
                </a:lnTo>
                <a:lnTo>
                  <a:pt x="6837" y="5419"/>
                </a:lnTo>
                <a:lnTo>
                  <a:pt x="6837" y="5410"/>
                </a:lnTo>
                <a:close/>
                <a:moveTo>
                  <a:pt x="6890" y="6557"/>
                </a:moveTo>
                <a:lnTo>
                  <a:pt x="6881" y="6557"/>
                </a:lnTo>
                <a:lnTo>
                  <a:pt x="6881" y="6566"/>
                </a:lnTo>
                <a:close/>
                <a:moveTo>
                  <a:pt x="6899" y="6654"/>
                </a:moveTo>
                <a:lnTo>
                  <a:pt x="6899" y="6662"/>
                </a:lnTo>
                <a:lnTo>
                  <a:pt x="6908" y="6662"/>
                </a:lnTo>
                <a:lnTo>
                  <a:pt x="6917" y="6662"/>
                </a:lnTo>
                <a:lnTo>
                  <a:pt x="6908" y="6662"/>
                </a:lnTo>
                <a:close/>
                <a:moveTo>
                  <a:pt x="6793" y="6513"/>
                </a:moveTo>
                <a:lnTo>
                  <a:pt x="6793" y="6522"/>
                </a:lnTo>
                <a:lnTo>
                  <a:pt x="6802" y="6522"/>
                </a:lnTo>
                <a:lnTo>
                  <a:pt x="6811" y="6540"/>
                </a:lnTo>
                <a:lnTo>
                  <a:pt x="6811" y="6549"/>
                </a:lnTo>
                <a:lnTo>
                  <a:pt x="6811" y="6557"/>
                </a:lnTo>
                <a:lnTo>
                  <a:pt x="6820" y="6549"/>
                </a:lnTo>
                <a:lnTo>
                  <a:pt x="6811" y="6531"/>
                </a:lnTo>
                <a:lnTo>
                  <a:pt x="6802" y="6531"/>
                </a:lnTo>
                <a:close/>
                <a:moveTo>
                  <a:pt x="6784" y="5666"/>
                </a:moveTo>
                <a:lnTo>
                  <a:pt x="6776" y="5675"/>
                </a:lnTo>
                <a:close/>
                <a:moveTo>
                  <a:pt x="6802" y="5657"/>
                </a:moveTo>
                <a:lnTo>
                  <a:pt x="6793" y="5666"/>
                </a:lnTo>
                <a:lnTo>
                  <a:pt x="6802" y="5666"/>
                </a:lnTo>
                <a:lnTo>
                  <a:pt x="6811" y="5657"/>
                </a:lnTo>
                <a:lnTo>
                  <a:pt x="6811" y="5648"/>
                </a:lnTo>
                <a:lnTo>
                  <a:pt x="6811" y="5640"/>
                </a:lnTo>
                <a:lnTo>
                  <a:pt x="6811" y="5622"/>
                </a:lnTo>
                <a:lnTo>
                  <a:pt x="6811" y="5640"/>
                </a:lnTo>
                <a:lnTo>
                  <a:pt x="6811" y="5648"/>
                </a:lnTo>
                <a:close/>
                <a:moveTo>
                  <a:pt x="6634" y="6706"/>
                </a:moveTo>
                <a:lnTo>
                  <a:pt x="6634" y="6698"/>
                </a:lnTo>
                <a:lnTo>
                  <a:pt x="6626" y="6698"/>
                </a:lnTo>
                <a:lnTo>
                  <a:pt x="6617" y="6706"/>
                </a:lnTo>
                <a:lnTo>
                  <a:pt x="6626" y="6706"/>
                </a:lnTo>
                <a:close/>
                <a:moveTo>
                  <a:pt x="6908" y="5287"/>
                </a:moveTo>
                <a:lnTo>
                  <a:pt x="6899" y="5295"/>
                </a:lnTo>
                <a:lnTo>
                  <a:pt x="6899" y="5304"/>
                </a:lnTo>
                <a:close/>
                <a:moveTo>
                  <a:pt x="6361" y="6513"/>
                </a:moveTo>
                <a:lnTo>
                  <a:pt x="6361" y="6522"/>
                </a:lnTo>
                <a:close/>
                <a:moveTo>
                  <a:pt x="6608" y="6689"/>
                </a:moveTo>
                <a:lnTo>
                  <a:pt x="6617" y="6698"/>
                </a:lnTo>
                <a:lnTo>
                  <a:pt x="6626" y="6698"/>
                </a:lnTo>
                <a:lnTo>
                  <a:pt x="6617" y="6698"/>
                </a:lnTo>
                <a:lnTo>
                  <a:pt x="6617" y="6689"/>
                </a:lnTo>
                <a:lnTo>
                  <a:pt x="6608" y="6680"/>
                </a:lnTo>
                <a:close/>
                <a:moveTo>
                  <a:pt x="6405" y="6505"/>
                </a:moveTo>
                <a:lnTo>
                  <a:pt x="6396" y="6505"/>
                </a:lnTo>
                <a:lnTo>
                  <a:pt x="6396" y="6513"/>
                </a:lnTo>
                <a:lnTo>
                  <a:pt x="6396" y="6505"/>
                </a:lnTo>
                <a:close/>
                <a:moveTo>
                  <a:pt x="6379" y="6513"/>
                </a:moveTo>
                <a:lnTo>
                  <a:pt x="6370" y="6505"/>
                </a:lnTo>
                <a:close/>
                <a:moveTo>
                  <a:pt x="6326" y="6372"/>
                </a:moveTo>
                <a:lnTo>
                  <a:pt x="6326" y="6363"/>
                </a:lnTo>
                <a:lnTo>
                  <a:pt x="6317" y="6354"/>
                </a:lnTo>
                <a:lnTo>
                  <a:pt x="6317" y="6363"/>
                </a:lnTo>
                <a:close/>
                <a:moveTo>
                  <a:pt x="6255" y="6751"/>
                </a:moveTo>
                <a:lnTo>
                  <a:pt x="6246" y="6751"/>
                </a:lnTo>
                <a:lnTo>
                  <a:pt x="6255" y="6759"/>
                </a:lnTo>
                <a:lnTo>
                  <a:pt x="6264" y="6759"/>
                </a:lnTo>
                <a:lnTo>
                  <a:pt x="6282" y="6751"/>
                </a:lnTo>
                <a:lnTo>
                  <a:pt x="6290" y="6751"/>
                </a:lnTo>
                <a:lnTo>
                  <a:pt x="6282" y="6733"/>
                </a:lnTo>
                <a:lnTo>
                  <a:pt x="6282" y="6724"/>
                </a:lnTo>
                <a:lnTo>
                  <a:pt x="6273" y="6724"/>
                </a:lnTo>
                <a:lnTo>
                  <a:pt x="6255" y="6724"/>
                </a:lnTo>
                <a:lnTo>
                  <a:pt x="6255" y="6733"/>
                </a:lnTo>
                <a:lnTo>
                  <a:pt x="6246" y="6733"/>
                </a:lnTo>
                <a:close/>
                <a:moveTo>
                  <a:pt x="6123" y="6116"/>
                </a:moveTo>
                <a:lnTo>
                  <a:pt x="6105" y="6125"/>
                </a:lnTo>
                <a:lnTo>
                  <a:pt x="6114" y="6116"/>
                </a:lnTo>
                <a:lnTo>
                  <a:pt x="6132" y="6116"/>
                </a:lnTo>
                <a:close/>
                <a:moveTo>
                  <a:pt x="6317" y="6372"/>
                </a:moveTo>
                <a:lnTo>
                  <a:pt x="6326" y="6372"/>
                </a:lnTo>
                <a:lnTo>
                  <a:pt x="6317" y="6372"/>
                </a:lnTo>
                <a:lnTo>
                  <a:pt x="6317" y="6363"/>
                </a:lnTo>
                <a:close/>
                <a:moveTo>
                  <a:pt x="6352" y="6522"/>
                </a:moveTo>
                <a:lnTo>
                  <a:pt x="6343" y="6522"/>
                </a:lnTo>
                <a:close/>
                <a:moveTo>
                  <a:pt x="6679" y="6354"/>
                </a:moveTo>
                <a:lnTo>
                  <a:pt x="6670" y="6346"/>
                </a:lnTo>
                <a:lnTo>
                  <a:pt x="6661" y="6346"/>
                </a:lnTo>
                <a:lnTo>
                  <a:pt x="6661" y="6337"/>
                </a:lnTo>
                <a:lnTo>
                  <a:pt x="6652" y="6337"/>
                </a:lnTo>
                <a:lnTo>
                  <a:pt x="6643" y="6337"/>
                </a:lnTo>
                <a:lnTo>
                  <a:pt x="6634" y="6337"/>
                </a:lnTo>
                <a:lnTo>
                  <a:pt x="6626" y="6337"/>
                </a:lnTo>
                <a:lnTo>
                  <a:pt x="6643" y="6337"/>
                </a:lnTo>
                <a:lnTo>
                  <a:pt x="6661" y="6346"/>
                </a:lnTo>
                <a:lnTo>
                  <a:pt x="6670" y="6363"/>
                </a:lnTo>
                <a:lnTo>
                  <a:pt x="6679" y="6363"/>
                </a:lnTo>
                <a:lnTo>
                  <a:pt x="6679" y="6372"/>
                </a:lnTo>
                <a:lnTo>
                  <a:pt x="6679" y="6381"/>
                </a:lnTo>
                <a:lnTo>
                  <a:pt x="6679" y="6390"/>
                </a:lnTo>
                <a:lnTo>
                  <a:pt x="6679" y="6399"/>
                </a:lnTo>
                <a:lnTo>
                  <a:pt x="6670" y="6407"/>
                </a:lnTo>
                <a:lnTo>
                  <a:pt x="6679" y="6416"/>
                </a:lnTo>
                <a:lnTo>
                  <a:pt x="6687" y="6416"/>
                </a:lnTo>
                <a:lnTo>
                  <a:pt x="6687" y="6390"/>
                </a:lnTo>
                <a:lnTo>
                  <a:pt x="6696" y="6381"/>
                </a:lnTo>
                <a:lnTo>
                  <a:pt x="6696" y="6363"/>
                </a:lnTo>
                <a:lnTo>
                  <a:pt x="6687" y="6363"/>
                </a:lnTo>
                <a:close/>
                <a:moveTo>
                  <a:pt x="6608" y="6531"/>
                </a:moveTo>
                <a:lnTo>
                  <a:pt x="6617" y="6522"/>
                </a:lnTo>
                <a:lnTo>
                  <a:pt x="6617" y="6531"/>
                </a:lnTo>
                <a:lnTo>
                  <a:pt x="6617" y="6540"/>
                </a:lnTo>
                <a:lnTo>
                  <a:pt x="6626" y="6540"/>
                </a:lnTo>
                <a:lnTo>
                  <a:pt x="6634" y="6540"/>
                </a:lnTo>
                <a:lnTo>
                  <a:pt x="6634" y="6531"/>
                </a:lnTo>
                <a:lnTo>
                  <a:pt x="6643" y="6531"/>
                </a:lnTo>
                <a:lnTo>
                  <a:pt x="6643" y="6522"/>
                </a:lnTo>
                <a:lnTo>
                  <a:pt x="6643" y="6513"/>
                </a:lnTo>
                <a:lnTo>
                  <a:pt x="6634" y="6505"/>
                </a:lnTo>
                <a:lnTo>
                  <a:pt x="6626" y="6487"/>
                </a:lnTo>
                <a:lnTo>
                  <a:pt x="6626" y="6478"/>
                </a:lnTo>
                <a:lnTo>
                  <a:pt x="6608" y="6469"/>
                </a:lnTo>
                <a:lnTo>
                  <a:pt x="6608" y="6487"/>
                </a:lnTo>
                <a:lnTo>
                  <a:pt x="6608" y="6496"/>
                </a:lnTo>
                <a:lnTo>
                  <a:pt x="6599" y="6505"/>
                </a:lnTo>
                <a:lnTo>
                  <a:pt x="6608" y="6513"/>
                </a:lnTo>
                <a:lnTo>
                  <a:pt x="6599" y="6522"/>
                </a:lnTo>
                <a:lnTo>
                  <a:pt x="6599" y="6513"/>
                </a:lnTo>
                <a:lnTo>
                  <a:pt x="6590" y="6513"/>
                </a:lnTo>
                <a:lnTo>
                  <a:pt x="6599" y="6522"/>
                </a:lnTo>
                <a:close/>
                <a:moveTo>
                  <a:pt x="6573" y="6363"/>
                </a:moveTo>
                <a:lnTo>
                  <a:pt x="6564" y="6363"/>
                </a:lnTo>
                <a:lnTo>
                  <a:pt x="6555" y="6354"/>
                </a:lnTo>
                <a:lnTo>
                  <a:pt x="6564" y="6363"/>
                </a:lnTo>
                <a:lnTo>
                  <a:pt x="6573" y="6372"/>
                </a:lnTo>
                <a:lnTo>
                  <a:pt x="6590" y="6363"/>
                </a:lnTo>
                <a:lnTo>
                  <a:pt x="6608" y="6354"/>
                </a:lnTo>
                <a:lnTo>
                  <a:pt x="6626" y="6354"/>
                </a:lnTo>
                <a:lnTo>
                  <a:pt x="6617" y="6354"/>
                </a:lnTo>
                <a:lnTo>
                  <a:pt x="6608" y="6354"/>
                </a:lnTo>
                <a:lnTo>
                  <a:pt x="6599" y="6354"/>
                </a:lnTo>
                <a:lnTo>
                  <a:pt x="6590" y="6354"/>
                </a:lnTo>
                <a:lnTo>
                  <a:pt x="6581" y="6346"/>
                </a:lnTo>
                <a:lnTo>
                  <a:pt x="6581" y="6354"/>
                </a:lnTo>
                <a:close/>
                <a:moveTo>
                  <a:pt x="6423" y="6496"/>
                </a:moveTo>
                <a:lnTo>
                  <a:pt x="6414" y="6496"/>
                </a:lnTo>
                <a:lnTo>
                  <a:pt x="6414" y="6505"/>
                </a:lnTo>
                <a:lnTo>
                  <a:pt x="6423" y="6505"/>
                </a:lnTo>
                <a:close/>
                <a:moveTo>
                  <a:pt x="19999" y="8269"/>
                </a:moveTo>
                <a:lnTo>
                  <a:pt x="19999" y="8277"/>
                </a:lnTo>
                <a:lnTo>
                  <a:pt x="20008" y="8277"/>
                </a:lnTo>
                <a:lnTo>
                  <a:pt x="20008" y="8269"/>
                </a:lnTo>
                <a:close/>
                <a:moveTo>
                  <a:pt x="6432" y="6496"/>
                </a:moveTo>
                <a:close/>
                <a:moveTo>
                  <a:pt x="6458" y="6460"/>
                </a:moveTo>
                <a:lnTo>
                  <a:pt x="6449" y="6460"/>
                </a:lnTo>
                <a:lnTo>
                  <a:pt x="6449" y="6469"/>
                </a:lnTo>
                <a:lnTo>
                  <a:pt x="6440" y="6478"/>
                </a:lnTo>
                <a:lnTo>
                  <a:pt x="6440" y="6487"/>
                </a:lnTo>
                <a:lnTo>
                  <a:pt x="6432" y="6487"/>
                </a:lnTo>
                <a:lnTo>
                  <a:pt x="6449" y="6478"/>
                </a:lnTo>
                <a:close/>
                <a:moveTo>
                  <a:pt x="5214" y="6266"/>
                </a:moveTo>
                <a:lnTo>
                  <a:pt x="5205" y="6293"/>
                </a:lnTo>
                <a:lnTo>
                  <a:pt x="5196" y="6302"/>
                </a:lnTo>
                <a:lnTo>
                  <a:pt x="5196" y="6310"/>
                </a:lnTo>
                <a:lnTo>
                  <a:pt x="5205" y="6310"/>
                </a:lnTo>
                <a:lnTo>
                  <a:pt x="5205" y="6284"/>
                </a:lnTo>
                <a:lnTo>
                  <a:pt x="5223" y="6266"/>
                </a:lnTo>
                <a:close/>
                <a:moveTo>
                  <a:pt x="6996" y="6689"/>
                </a:moveTo>
                <a:lnTo>
                  <a:pt x="7005" y="6698"/>
                </a:lnTo>
                <a:lnTo>
                  <a:pt x="7014" y="6689"/>
                </a:lnTo>
                <a:lnTo>
                  <a:pt x="7005" y="6689"/>
                </a:lnTo>
                <a:lnTo>
                  <a:pt x="6996" y="6689"/>
                </a:lnTo>
                <a:lnTo>
                  <a:pt x="6987" y="6689"/>
                </a:lnTo>
                <a:lnTo>
                  <a:pt x="6978" y="6680"/>
                </a:lnTo>
                <a:lnTo>
                  <a:pt x="6978" y="6689"/>
                </a:lnTo>
                <a:lnTo>
                  <a:pt x="6987" y="6689"/>
                </a:lnTo>
                <a:close/>
                <a:moveTo>
                  <a:pt x="5999" y="7148"/>
                </a:moveTo>
                <a:lnTo>
                  <a:pt x="5990" y="7148"/>
                </a:lnTo>
                <a:lnTo>
                  <a:pt x="6008" y="7148"/>
                </a:lnTo>
                <a:lnTo>
                  <a:pt x="6017" y="7139"/>
                </a:lnTo>
                <a:lnTo>
                  <a:pt x="6008" y="7139"/>
                </a:lnTo>
                <a:close/>
                <a:moveTo>
                  <a:pt x="5840" y="6072"/>
                </a:moveTo>
                <a:lnTo>
                  <a:pt x="5849" y="6072"/>
                </a:lnTo>
                <a:lnTo>
                  <a:pt x="5832" y="6072"/>
                </a:lnTo>
                <a:close/>
                <a:moveTo>
                  <a:pt x="5964" y="6830"/>
                </a:moveTo>
                <a:lnTo>
                  <a:pt x="5964" y="6839"/>
                </a:lnTo>
                <a:lnTo>
                  <a:pt x="5964" y="6848"/>
                </a:lnTo>
                <a:lnTo>
                  <a:pt x="5973" y="6839"/>
                </a:lnTo>
                <a:lnTo>
                  <a:pt x="5982" y="6830"/>
                </a:lnTo>
                <a:lnTo>
                  <a:pt x="5973" y="6830"/>
                </a:lnTo>
                <a:close/>
                <a:moveTo>
                  <a:pt x="5867" y="6072"/>
                </a:moveTo>
                <a:lnTo>
                  <a:pt x="5876" y="6072"/>
                </a:lnTo>
                <a:lnTo>
                  <a:pt x="5885" y="6072"/>
                </a:lnTo>
                <a:close/>
                <a:moveTo>
                  <a:pt x="5982" y="6777"/>
                </a:moveTo>
                <a:close/>
                <a:moveTo>
                  <a:pt x="6043" y="7139"/>
                </a:moveTo>
                <a:lnTo>
                  <a:pt x="6035" y="7139"/>
                </a:lnTo>
                <a:lnTo>
                  <a:pt x="6043" y="7139"/>
                </a:lnTo>
                <a:lnTo>
                  <a:pt x="6052" y="7130"/>
                </a:lnTo>
                <a:lnTo>
                  <a:pt x="6043" y="7130"/>
                </a:lnTo>
                <a:close/>
                <a:moveTo>
                  <a:pt x="6449" y="6275"/>
                </a:moveTo>
                <a:lnTo>
                  <a:pt x="6449" y="6266"/>
                </a:lnTo>
                <a:lnTo>
                  <a:pt x="6449" y="6284"/>
                </a:lnTo>
                <a:lnTo>
                  <a:pt x="6458" y="6302"/>
                </a:lnTo>
                <a:lnTo>
                  <a:pt x="6467" y="6310"/>
                </a:lnTo>
                <a:close/>
                <a:moveTo>
                  <a:pt x="6370" y="6019"/>
                </a:moveTo>
                <a:lnTo>
                  <a:pt x="6370" y="6028"/>
                </a:lnTo>
                <a:lnTo>
                  <a:pt x="6370" y="6037"/>
                </a:lnTo>
                <a:lnTo>
                  <a:pt x="6370" y="6010"/>
                </a:lnTo>
                <a:close/>
                <a:moveTo>
                  <a:pt x="5805" y="6081"/>
                </a:moveTo>
                <a:lnTo>
                  <a:pt x="5796" y="6081"/>
                </a:lnTo>
                <a:lnTo>
                  <a:pt x="5796" y="6090"/>
                </a:lnTo>
                <a:lnTo>
                  <a:pt x="5787" y="6090"/>
                </a:lnTo>
                <a:lnTo>
                  <a:pt x="5796" y="6090"/>
                </a:lnTo>
                <a:lnTo>
                  <a:pt x="5796" y="6081"/>
                </a:lnTo>
                <a:close/>
                <a:moveTo>
                  <a:pt x="5382" y="6151"/>
                </a:moveTo>
                <a:lnTo>
                  <a:pt x="5364" y="6160"/>
                </a:lnTo>
                <a:lnTo>
                  <a:pt x="5373" y="6160"/>
                </a:lnTo>
                <a:lnTo>
                  <a:pt x="5382" y="6151"/>
                </a:lnTo>
                <a:lnTo>
                  <a:pt x="5390" y="6143"/>
                </a:lnTo>
                <a:close/>
                <a:moveTo>
                  <a:pt x="5267" y="6222"/>
                </a:moveTo>
                <a:lnTo>
                  <a:pt x="5249" y="6231"/>
                </a:lnTo>
                <a:lnTo>
                  <a:pt x="5240" y="6240"/>
                </a:lnTo>
                <a:lnTo>
                  <a:pt x="5258" y="6231"/>
                </a:lnTo>
                <a:close/>
                <a:moveTo>
                  <a:pt x="5611" y="6125"/>
                </a:moveTo>
                <a:lnTo>
                  <a:pt x="5602" y="6125"/>
                </a:lnTo>
                <a:lnTo>
                  <a:pt x="5602" y="6116"/>
                </a:lnTo>
                <a:lnTo>
                  <a:pt x="5593" y="6125"/>
                </a:lnTo>
                <a:lnTo>
                  <a:pt x="5611" y="6134"/>
                </a:lnTo>
                <a:close/>
                <a:moveTo>
                  <a:pt x="5832" y="6107"/>
                </a:moveTo>
                <a:lnTo>
                  <a:pt x="5832" y="6099"/>
                </a:lnTo>
                <a:lnTo>
                  <a:pt x="5832" y="6090"/>
                </a:lnTo>
                <a:lnTo>
                  <a:pt x="5823" y="6090"/>
                </a:lnTo>
                <a:lnTo>
                  <a:pt x="5832" y="6099"/>
                </a:lnTo>
                <a:lnTo>
                  <a:pt x="5823" y="6107"/>
                </a:lnTo>
                <a:close/>
                <a:moveTo>
                  <a:pt x="5232" y="6249"/>
                </a:moveTo>
                <a:lnTo>
                  <a:pt x="5223" y="6257"/>
                </a:lnTo>
                <a:lnTo>
                  <a:pt x="5232" y="6249"/>
                </a:lnTo>
                <a:lnTo>
                  <a:pt x="5240" y="6249"/>
                </a:lnTo>
                <a:lnTo>
                  <a:pt x="5240" y="6240"/>
                </a:lnTo>
                <a:lnTo>
                  <a:pt x="5232" y="6240"/>
                </a:lnTo>
                <a:close/>
                <a:moveTo>
                  <a:pt x="5823" y="6116"/>
                </a:moveTo>
                <a:lnTo>
                  <a:pt x="5823" y="6107"/>
                </a:lnTo>
                <a:close/>
                <a:moveTo>
                  <a:pt x="6908" y="5207"/>
                </a:moveTo>
                <a:lnTo>
                  <a:pt x="6899" y="5216"/>
                </a:lnTo>
                <a:lnTo>
                  <a:pt x="6908" y="5216"/>
                </a:lnTo>
                <a:lnTo>
                  <a:pt x="6908" y="5207"/>
                </a:lnTo>
                <a:lnTo>
                  <a:pt x="6917" y="5207"/>
                </a:lnTo>
                <a:close/>
                <a:moveTo>
                  <a:pt x="5620" y="6971"/>
                </a:moveTo>
                <a:lnTo>
                  <a:pt x="5629" y="6962"/>
                </a:lnTo>
                <a:lnTo>
                  <a:pt x="5611" y="6971"/>
                </a:lnTo>
                <a:close/>
                <a:moveTo>
                  <a:pt x="6943" y="6795"/>
                </a:moveTo>
                <a:lnTo>
                  <a:pt x="6961" y="6795"/>
                </a:lnTo>
                <a:lnTo>
                  <a:pt x="6978" y="6795"/>
                </a:lnTo>
                <a:lnTo>
                  <a:pt x="6987" y="6786"/>
                </a:lnTo>
                <a:lnTo>
                  <a:pt x="6987" y="6777"/>
                </a:lnTo>
                <a:lnTo>
                  <a:pt x="6987" y="6768"/>
                </a:lnTo>
                <a:lnTo>
                  <a:pt x="6978" y="6777"/>
                </a:lnTo>
                <a:lnTo>
                  <a:pt x="6978" y="6786"/>
                </a:lnTo>
                <a:lnTo>
                  <a:pt x="6970" y="6786"/>
                </a:lnTo>
                <a:lnTo>
                  <a:pt x="6961" y="6777"/>
                </a:lnTo>
                <a:lnTo>
                  <a:pt x="6952" y="6777"/>
                </a:lnTo>
                <a:lnTo>
                  <a:pt x="6952" y="6786"/>
                </a:lnTo>
                <a:lnTo>
                  <a:pt x="6943" y="6786"/>
                </a:lnTo>
                <a:close/>
                <a:moveTo>
                  <a:pt x="6996" y="6751"/>
                </a:moveTo>
                <a:lnTo>
                  <a:pt x="6987" y="6751"/>
                </a:lnTo>
                <a:lnTo>
                  <a:pt x="6987" y="6759"/>
                </a:lnTo>
                <a:lnTo>
                  <a:pt x="6996" y="6759"/>
                </a:lnTo>
                <a:close/>
                <a:moveTo>
                  <a:pt x="7005" y="6962"/>
                </a:moveTo>
                <a:lnTo>
                  <a:pt x="6996" y="6954"/>
                </a:lnTo>
                <a:lnTo>
                  <a:pt x="6987" y="6954"/>
                </a:lnTo>
                <a:lnTo>
                  <a:pt x="6978" y="6945"/>
                </a:lnTo>
                <a:lnTo>
                  <a:pt x="6970" y="6954"/>
                </a:lnTo>
                <a:lnTo>
                  <a:pt x="6987" y="6962"/>
                </a:lnTo>
                <a:lnTo>
                  <a:pt x="7005" y="6971"/>
                </a:lnTo>
                <a:close/>
                <a:moveTo>
                  <a:pt x="6996" y="6865"/>
                </a:moveTo>
                <a:lnTo>
                  <a:pt x="7005" y="6865"/>
                </a:lnTo>
                <a:lnTo>
                  <a:pt x="7014" y="6874"/>
                </a:lnTo>
                <a:lnTo>
                  <a:pt x="7023" y="6865"/>
                </a:lnTo>
                <a:lnTo>
                  <a:pt x="7014" y="6865"/>
                </a:lnTo>
                <a:lnTo>
                  <a:pt x="7005" y="6865"/>
                </a:lnTo>
                <a:close/>
                <a:moveTo>
                  <a:pt x="7349" y="4872"/>
                </a:moveTo>
                <a:lnTo>
                  <a:pt x="7340" y="4872"/>
                </a:lnTo>
                <a:lnTo>
                  <a:pt x="7331" y="4872"/>
                </a:lnTo>
                <a:lnTo>
                  <a:pt x="7331" y="4881"/>
                </a:lnTo>
                <a:lnTo>
                  <a:pt x="7340" y="4889"/>
                </a:lnTo>
                <a:lnTo>
                  <a:pt x="7340" y="4881"/>
                </a:lnTo>
                <a:lnTo>
                  <a:pt x="7349" y="4881"/>
                </a:lnTo>
                <a:close/>
                <a:moveTo>
                  <a:pt x="6308" y="7660"/>
                </a:moveTo>
                <a:lnTo>
                  <a:pt x="6308" y="7668"/>
                </a:lnTo>
                <a:lnTo>
                  <a:pt x="6317" y="7660"/>
                </a:lnTo>
                <a:close/>
                <a:moveTo>
                  <a:pt x="7031" y="5172"/>
                </a:moveTo>
                <a:lnTo>
                  <a:pt x="7049" y="5163"/>
                </a:lnTo>
                <a:lnTo>
                  <a:pt x="7040" y="5163"/>
                </a:lnTo>
                <a:lnTo>
                  <a:pt x="7023" y="5172"/>
                </a:lnTo>
                <a:lnTo>
                  <a:pt x="7005" y="5181"/>
                </a:lnTo>
                <a:lnTo>
                  <a:pt x="6987" y="5181"/>
                </a:lnTo>
                <a:lnTo>
                  <a:pt x="6978" y="5181"/>
                </a:lnTo>
                <a:lnTo>
                  <a:pt x="6970" y="5181"/>
                </a:lnTo>
                <a:lnTo>
                  <a:pt x="6961" y="5181"/>
                </a:lnTo>
                <a:lnTo>
                  <a:pt x="6952" y="5181"/>
                </a:lnTo>
                <a:lnTo>
                  <a:pt x="6943" y="5181"/>
                </a:lnTo>
                <a:lnTo>
                  <a:pt x="6943" y="5189"/>
                </a:lnTo>
                <a:lnTo>
                  <a:pt x="6934" y="5189"/>
                </a:lnTo>
                <a:lnTo>
                  <a:pt x="6926" y="5189"/>
                </a:lnTo>
                <a:lnTo>
                  <a:pt x="6917" y="5198"/>
                </a:lnTo>
                <a:lnTo>
                  <a:pt x="6917" y="5207"/>
                </a:lnTo>
                <a:lnTo>
                  <a:pt x="6926" y="5207"/>
                </a:lnTo>
                <a:lnTo>
                  <a:pt x="6934" y="5207"/>
                </a:lnTo>
                <a:lnTo>
                  <a:pt x="6926" y="5216"/>
                </a:lnTo>
                <a:lnTo>
                  <a:pt x="6934" y="5207"/>
                </a:lnTo>
                <a:lnTo>
                  <a:pt x="6943" y="5207"/>
                </a:lnTo>
                <a:lnTo>
                  <a:pt x="6970" y="5207"/>
                </a:lnTo>
                <a:lnTo>
                  <a:pt x="6978" y="5207"/>
                </a:lnTo>
                <a:lnTo>
                  <a:pt x="7005" y="5189"/>
                </a:lnTo>
                <a:lnTo>
                  <a:pt x="7014" y="5189"/>
                </a:lnTo>
                <a:lnTo>
                  <a:pt x="7023" y="5189"/>
                </a:lnTo>
                <a:lnTo>
                  <a:pt x="7031" y="5189"/>
                </a:lnTo>
                <a:lnTo>
                  <a:pt x="7040" y="5181"/>
                </a:lnTo>
                <a:lnTo>
                  <a:pt x="7076" y="5172"/>
                </a:lnTo>
                <a:lnTo>
                  <a:pt x="7067" y="5172"/>
                </a:lnTo>
                <a:lnTo>
                  <a:pt x="7058" y="5172"/>
                </a:lnTo>
                <a:lnTo>
                  <a:pt x="7049" y="5172"/>
                </a:lnTo>
                <a:lnTo>
                  <a:pt x="7040" y="5172"/>
                </a:lnTo>
                <a:lnTo>
                  <a:pt x="7031" y="5181"/>
                </a:lnTo>
                <a:lnTo>
                  <a:pt x="7023" y="5181"/>
                </a:lnTo>
                <a:close/>
                <a:moveTo>
                  <a:pt x="7067" y="6724"/>
                </a:moveTo>
                <a:lnTo>
                  <a:pt x="7076" y="6733"/>
                </a:lnTo>
                <a:lnTo>
                  <a:pt x="7076" y="6724"/>
                </a:lnTo>
                <a:close/>
                <a:moveTo>
                  <a:pt x="7040" y="6733"/>
                </a:moveTo>
                <a:lnTo>
                  <a:pt x="7049" y="6733"/>
                </a:lnTo>
                <a:lnTo>
                  <a:pt x="7058" y="6733"/>
                </a:lnTo>
                <a:lnTo>
                  <a:pt x="7049" y="6733"/>
                </a:lnTo>
                <a:close/>
                <a:moveTo>
                  <a:pt x="6917" y="6680"/>
                </a:moveTo>
                <a:lnTo>
                  <a:pt x="6917" y="6689"/>
                </a:lnTo>
                <a:lnTo>
                  <a:pt x="6908" y="6689"/>
                </a:lnTo>
                <a:lnTo>
                  <a:pt x="6899" y="6698"/>
                </a:lnTo>
                <a:lnTo>
                  <a:pt x="6899" y="6706"/>
                </a:lnTo>
                <a:lnTo>
                  <a:pt x="6899" y="6698"/>
                </a:lnTo>
                <a:lnTo>
                  <a:pt x="6908" y="6698"/>
                </a:lnTo>
                <a:lnTo>
                  <a:pt x="6917" y="6689"/>
                </a:lnTo>
                <a:lnTo>
                  <a:pt x="6934" y="6680"/>
                </a:lnTo>
                <a:lnTo>
                  <a:pt x="6926" y="6662"/>
                </a:lnTo>
                <a:lnTo>
                  <a:pt x="6917" y="6662"/>
                </a:lnTo>
                <a:lnTo>
                  <a:pt x="6917" y="6671"/>
                </a:lnTo>
                <a:lnTo>
                  <a:pt x="6926" y="6671"/>
                </a:lnTo>
                <a:lnTo>
                  <a:pt x="6926" y="6680"/>
                </a:lnTo>
                <a:close/>
                <a:moveTo>
                  <a:pt x="7314" y="4889"/>
                </a:moveTo>
                <a:lnTo>
                  <a:pt x="7305" y="4889"/>
                </a:lnTo>
                <a:close/>
                <a:moveTo>
                  <a:pt x="7340" y="7457"/>
                </a:moveTo>
                <a:lnTo>
                  <a:pt x="7340" y="7466"/>
                </a:lnTo>
                <a:lnTo>
                  <a:pt x="7340" y="7457"/>
                </a:lnTo>
                <a:lnTo>
                  <a:pt x="7331" y="7448"/>
                </a:lnTo>
                <a:lnTo>
                  <a:pt x="7331" y="7457"/>
                </a:lnTo>
                <a:close/>
                <a:moveTo>
                  <a:pt x="7217" y="5154"/>
                </a:moveTo>
                <a:lnTo>
                  <a:pt x="7217" y="5145"/>
                </a:lnTo>
                <a:lnTo>
                  <a:pt x="7208" y="5137"/>
                </a:lnTo>
                <a:lnTo>
                  <a:pt x="7208" y="5145"/>
                </a:lnTo>
                <a:lnTo>
                  <a:pt x="7199" y="5145"/>
                </a:lnTo>
                <a:lnTo>
                  <a:pt x="7208" y="5154"/>
                </a:lnTo>
                <a:close/>
                <a:moveTo>
                  <a:pt x="7084" y="6733"/>
                </a:moveTo>
                <a:lnTo>
                  <a:pt x="7093" y="6733"/>
                </a:lnTo>
                <a:lnTo>
                  <a:pt x="7076" y="6733"/>
                </a:lnTo>
                <a:close/>
                <a:moveTo>
                  <a:pt x="7173" y="5137"/>
                </a:moveTo>
                <a:lnTo>
                  <a:pt x="7164" y="5137"/>
                </a:lnTo>
                <a:lnTo>
                  <a:pt x="7155" y="5145"/>
                </a:lnTo>
                <a:lnTo>
                  <a:pt x="7173" y="5145"/>
                </a:lnTo>
                <a:close/>
                <a:moveTo>
                  <a:pt x="7111" y="5128"/>
                </a:moveTo>
                <a:lnTo>
                  <a:pt x="7111" y="5137"/>
                </a:lnTo>
                <a:close/>
                <a:moveTo>
                  <a:pt x="7120" y="5119"/>
                </a:moveTo>
                <a:lnTo>
                  <a:pt x="7120" y="5128"/>
                </a:lnTo>
                <a:lnTo>
                  <a:pt x="7111" y="5128"/>
                </a:lnTo>
                <a:lnTo>
                  <a:pt x="7111" y="5137"/>
                </a:lnTo>
                <a:lnTo>
                  <a:pt x="7120" y="5137"/>
                </a:lnTo>
                <a:lnTo>
                  <a:pt x="7120" y="5128"/>
                </a:lnTo>
                <a:close/>
                <a:moveTo>
                  <a:pt x="6529" y="6671"/>
                </a:moveTo>
                <a:lnTo>
                  <a:pt x="6529" y="6662"/>
                </a:lnTo>
                <a:lnTo>
                  <a:pt x="6520" y="6662"/>
                </a:lnTo>
                <a:lnTo>
                  <a:pt x="6511" y="6654"/>
                </a:lnTo>
                <a:lnTo>
                  <a:pt x="6502" y="6654"/>
                </a:lnTo>
                <a:lnTo>
                  <a:pt x="6511" y="6654"/>
                </a:lnTo>
                <a:lnTo>
                  <a:pt x="6511" y="6662"/>
                </a:lnTo>
                <a:close/>
                <a:moveTo>
                  <a:pt x="7975" y="7377"/>
                </a:moveTo>
                <a:lnTo>
                  <a:pt x="7975" y="7386"/>
                </a:lnTo>
                <a:lnTo>
                  <a:pt x="7984" y="7395"/>
                </a:lnTo>
                <a:lnTo>
                  <a:pt x="7984" y="7386"/>
                </a:lnTo>
                <a:lnTo>
                  <a:pt x="7993" y="7386"/>
                </a:lnTo>
                <a:lnTo>
                  <a:pt x="7984" y="7377"/>
                </a:lnTo>
                <a:lnTo>
                  <a:pt x="7975" y="7368"/>
                </a:lnTo>
                <a:close/>
                <a:moveTo>
                  <a:pt x="7931" y="4748"/>
                </a:moveTo>
                <a:lnTo>
                  <a:pt x="7940" y="4748"/>
                </a:lnTo>
                <a:lnTo>
                  <a:pt x="7949" y="4739"/>
                </a:lnTo>
                <a:lnTo>
                  <a:pt x="7958" y="4731"/>
                </a:lnTo>
                <a:lnTo>
                  <a:pt x="7949" y="4722"/>
                </a:lnTo>
                <a:lnTo>
                  <a:pt x="7958" y="4722"/>
                </a:lnTo>
                <a:lnTo>
                  <a:pt x="7958" y="4713"/>
                </a:lnTo>
                <a:lnTo>
                  <a:pt x="7949" y="4713"/>
                </a:lnTo>
                <a:lnTo>
                  <a:pt x="7940" y="4704"/>
                </a:lnTo>
                <a:lnTo>
                  <a:pt x="7931" y="4713"/>
                </a:lnTo>
                <a:lnTo>
                  <a:pt x="7931" y="4704"/>
                </a:lnTo>
                <a:lnTo>
                  <a:pt x="7922" y="4695"/>
                </a:lnTo>
                <a:lnTo>
                  <a:pt x="7922" y="4704"/>
                </a:lnTo>
                <a:lnTo>
                  <a:pt x="7914" y="4704"/>
                </a:lnTo>
                <a:lnTo>
                  <a:pt x="7914" y="4713"/>
                </a:lnTo>
                <a:lnTo>
                  <a:pt x="7905" y="4713"/>
                </a:lnTo>
                <a:lnTo>
                  <a:pt x="7905" y="4722"/>
                </a:lnTo>
                <a:lnTo>
                  <a:pt x="7896" y="4731"/>
                </a:lnTo>
                <a:lnTo>
                  <a:pt x="7914" y="4731"/>
                </a:lnTo>
                <a:lnTo>
                  <a:pt x="7896" y="4748"/>
                </a:lnTo>
                <a:lnTo>
                  <a:pt x="7887" y="4748"/>
                </a:lnTo>
                <a:lnTo>
                  <a:pt x="7878" y="4748"/>
                </a:lnTo>
                <a:lnTo>
                  <a:pt x="7870" y="4757"/>
                </a:lnTo>
                <a:lnTo>
                  <a:pt x="7870" y="4748"/>
                </a:lnTo>
                <a:lnTo>
                  <a:pt x="7878" y="4739"/>
                </a:lnTo>
                <a:lnTo>
                  <a:pt x="7870" y="4739"/>
                </a:lnTo>
                <a:lnTo>
                  <a:pt x="7878" y="4739"/>
                </a:lnTo>
                <a:lnTo>
                  <a:pt x="7887" y="4731"/>
                </a:lnTo>
                <a:lnTo>
                  <a:pt x="7878" y="4731"/>
                </a:lnTo>
                <a:lnTo>
                  <a:pt x="7870" y="4731"/>
                </a:lnTo>
                <a:lnTo>
                  <a:pt x="7878" y="4722"/>
                </a:lnTo>
                <a:lnTo>
                  <a:pt x="7887" y="4722"/>
                </a:lnTo>
                <a:lnTo>
                  <a:pt x="7896" y="4722"/>
                </a:lnTo>
                <a:lnTo>
                  <a:pt x="7905" y="4713"/>
                </a:lnTo>
                <a:lnTo>
                  <a:pt x="7905" y="4704"/>
                </a:lnTo>
                <a:lnTo>
                  <a:pt x="7914" y="4704"/>
                </a:lnTo>
                <a:lnTo>
                  <a:pt x="7914" y="4695"/>
                </a:lnTo>
                <a:lnTo>
                  <a:pt x="7914" y="4686"/>
                </a:lnTo>
                <a:lnTo>
                  <a:pt x="7922" y="4669"/>
                </a:lnTo>
                <a:lnTo>
                  <a:pt x="7922" y="4660"/>
                </a:lnTo>
                <a:lnTo>
                  <a:pt x="7914" y="4642"/>
                </a:lnTo>
                <a:lnTo>
                  <a:pt x="7914" y="4633"/>
                </a:lnTo>
                <a:lnTo>
                  <a:pt x="7905" y="4633"/>
                </a:lnTo>
                <a:lnTo>
                  <a:pt x="7887" y="4651"/>
                </a:lnTo>
                <a:lnTo>
                  <a:pt x="7878" y="4660"/>
                </a:lnTo>
                <a:lnTo>
                  <a:pt x="7878" y="4669"/>
                </a:lnTo>
                <a:lnTo>
                  <a:pt x="7852" y="4695"/>
                </a:lnTo>
                <a:lnTo>
                  <a:pt x="7852" y="4704"/>
                </a:lnTo>
                <a:lnTo>
                  <a:pt x="7843" y="4713"/>
                </a:lnTo>
                <a:lnTo>
                  <a:pt x="7834" y="4722"/>
                </a:lnTo>
                <a:lnTo>
                  <a:pt x="7834" y="4731"/>
                </a:lnTo>
                <a:lnTo>
                  <a:pt x="7843" y="4757"/>
                </a:lnTo>
                <a:lnTo>
                  <a:pt x="7852" y="4766"/>
                </a:lnTo>
                <a:lnTo>
                  <a:pt x="7861" y="4766"/>
                </a:lnTo>
                <a:lnTo>
                  <a:pt x="7870" y="4766"/>
                </a:lnTo>
                <a:lnTo>
                  <a:pt x="7878" y="4766"/>
                </a:lnTo>
                <a:lnTo>
                  <a:pt x="7887" y="4766"/>
                </a:lnTo>
                <a:lnTo>
                  <a:pt x="7896" y="4766"/>
                </a:lnTo>
                <a:lnTo>
                  <a:pt x="7922" y="4757"/>
                </a:lnTo>
                <a:close/>
                <a:moveTo>
                  <a:pt x="7878" y="7686"/>
                </a:moveTo>
                <a:lnTo>
                  <a:pt x="7870" y="7695"/>
                </a:lnTo>
                <a:lnTo>
                  <a:pt x="7870" y="7704"/>
                </a:lnTo>
                <a:lnTo>
                  <a:pt x="7878" y="7704"/>
                </a:lnTo>
                <a:lnTo>
                  <a:pt x="7887" y="7695"/>
                </a:lnTo>
                <a:close/>
                <a:moveTo>
                  <a:pt x="7905" y="7518"/>
                </a:moveTo>
                <a:lnTo>
                  <a:pt x="7896" y="7527"/>
                </a:lnTo>
                <a:lnTo>
                  <a:pt x="7887" y="7527"/>
                </a:lnTo>
                <a:lnTo>
                  <a:pt x="7887" y="7536"/>
                </a:lnTo>
                <a:lnTo>
                  <a:pt x="7896" y="7527"/>
                </a:lnTo>
                <a:lnTo>
                  <a:pt x="7905" y="7527"/>
                </a:lnTo>
                <a:close/>
                <a:moveTo>
                  <a:pt x="8337" y="4395"/>
                </a:moveTo>
                <a:lnTo>
                  <a:pt x="8328" y="4395"/>
                </a:lnTo>
                <a:lnTo>
                  <a:pt x="8328" y="4386"/>
                </a:lnTo>
                <a:lnTo>
                  <a:pt x="8328" y="4395"/>
                </a:lnTo>
                <a:lnTo>
                  <a:pt x="8328" y="4404"/>
                </a:lnTo>
                <a:lnTo>
                  <a:pt x="8337" y="4395"/>
                </a:lnTo>
                <a:lnTo>
                  <a:pt x="8346" y="4395"/>
                </a:lnTo>
                <a:lnTo>
                  <a:pt x="8346" y="4386"/>
                </a:lnTo>
                <a:close/>
                <a:moveTo>
                  <a:pt x="8214" y="4651"/>
                </a:moveTo>
                <a:lnTo>
                  <a:pt x="8222" y="4651"/>
                </a:lnTo>
                <a:lnTo>
                  <a:pt x="8222" y="4642"/>
                </a:lnTo>
                <a:lnTo>
                  <a:pt x="8222" y="4633"/>
                </a:lnTo>
                <a:lnTo>
                  <a:pt x="8222" y="4625"/>
                </a:lnTo>
                <a:lnTo>
                  <a:pt x="8214" y="4625"/>
                </a:lnTo>
                <a:lnTo>
                  <a:pt x="8214" y="4642"/>
                </a:lnTo>
                <a:close/>
                <a:moveTo>
                  <a:pt x="8381" y="4572"/>
                </a:moveTo>
                <a:lnTo>
                  <a:pt x="8372" y="4581"/>
                </a:lnTo>
                <a:lnTo>
                  <a:pt x="8372" y="4589"/>
                </a:lnTo>
                <a:lnTo>
                  <a:pt x="8364" y="4598"/>
                </a:lnTo>
                <a:lnTo>
                  <a:pt x="8372" y="4598"/>
                </a:lnTo>
                <a:lnTo>
                  <a:pt x="8381" y="4581"/>
                </a:lnTo>
                <a:close/>
                <a:moveTo>
                  <a:pt x="8231" y="4651"/>
                </a:moveTo>
                <a:lnTo>
                  <a:pt x="8222" y="4651"/>
                </a:lnTo>
                <a:lnTo>
                  <a:pt x="8222" y="4660"/>
                </a:lnTo>
                <a:lnTo>
                  <a:pt x="8231" y="4660"/>
                </a:lnTo>
                <a:close/>
                <a:moveTo>
                  <a:pt x="7887" y="7677"/>
                </a:moveTo>
                <a:lnTo>
                  <a:pt x="7896" y="7677"/>
                </a:lnTo>
                <a:lnTo>
                  <a:pt x="7887" y="7677"/>
                </a:lnTo>
                <a:lnTo>
                  <a:pt x="7878" y="7677"/>
                </a:lnTo>
                <a:lnTo>
                  <a:pt x="7878" y="7686"/>
                </a:lnTo>
                <a:lnTo>
                  <a:pt x="7887" y="7686"/>
                </a:lnTo>
                <a:close/>
                <a:moveTo>
                  <a:pt x="7817" y="7466"/>
                </a:moveTo>
                <a:lnTo>
                  <a:pt x="7825" y="7466"/>
                </a:lnTo>
                <a:lnTo>
                  <a:pt x="7825" y="7457"/>
                </a:lnTo>
                <a:close/>
                <a:moveTo>
                  <a:pt x="7878" y="7554"/>
                </a:moveTo>
                <a:lnTo>
                  <a:pt x="7870" y="7554"/>
                </a:lnTo>
                <a:lnTo>
                  <a:pt x="7861" y="7563"/>
                </a:lnTo>
                <a:lnTo>
                  <a:pt x="7843" y="7563"/>
                </a:lnTo>
                <a:lnTo>
                  <a:pt x="7834" y="7563"/>
                </a:lnTo>
                <a:lnTo>
                  <a:pt x="7825" y="7563"/>
                </a:lnTo>
                <a:lnTo>
                  <a:pt x="7834" y="7571"/>
                </a:lnTo>
                <a:lnTo>
                  <a:pt x="7843" y="7580"/>
                </a:lnTo>
                <a:lnTo>
                  <a:pt x="7834" y="7598"/>
                </a:lnTo>
                <a:lnTo>
                  <a:pt x="7825" y="7598"/>
                </a:lnTo>
                <a:lnTo>
                  <a:pt x="7825" y="7607"/>
                </a:lnTo>
                <a:lnTo>
                  <a:pt x="7808" y="7616"/>
                </a:lnTo>
                <a:lnTo>
                  <a:pt x="7817" y="7616"/>
                </a:lnTo>
                <a:lnTo>
                  <a:pt x="7825" y="7616"/>
                </a:lnTo>
                <a:lnTo>
                  <a:pt x="7861" y="7616"/>
                </a:lnTo>
                <a:lnTo>
                  <a:pt x="7870" y="7607"/>
                </a:lnTo>
                <a:lnTo>
                  <a:pt x="7870" y="7598"/>
                </a:lnTo>
                <a:lnTo>
                  <a:pt x="7878" y="7598"/>
                </a:lnTo>
                <a:lnTo>
                  <a:pt x="7870" y="7589"/>
                </a:lnTo>
                <a:lnTo>
                  <a:pt x="7870" y="7580"/>
                </a:lnTo>
                <a:lnTo>
                  <a:pt x="7870" y="7571"/>
                </a:lnTo>
                <a:lnTo>
                  <a:pt x="7870" y="7563"/>
                </a:lnTo>
                <a:close/>
                <a:moveTo>
                  <a:pt x="7861" y="7386"/>
                </a:moveTo>
                <a:lnTo>
                  <a:pt x="7861" y="7377"/>
                </a:lnTo>
                <a:lnTo>
                  <a:pt x="7861" y="7368"/>
                </a:lnTo>
                <a:lnTo>
                  <a:pt x="7852" y="7377"/>
                </a:lnTo>
                <a:close/>
                <a:moveTo>
                  <a:pt x="7852" y="7210"/>
                </a:moveTo>
                <a:lnTo>
                  <a:pt x="7852" y="7201"/>
                </a:lnTo>
                <a:lnTo>
                  <a:pt x="7843" y="7201"/>
                </a:lnTo>
                <a:lnTo>
                  <a:pt x="7834" y="7210"/>
                </a:lnTo>
                <a:lnTo>
                  <a:pt x="7843" y="7218"/>
                </a:lnTo>
                <a:lnTo>
                  <a:pt x="7843" y="7227"/>
                </a:lnTo>
                <a:lnTo>
                  <a:pt x="7852" y="7227"/>
                </a:lnTo>
                <a:lnTo>
                  <a:pt x="7852" y="7218"/>
                </a:lnTo>
                <a:close/>
                <a:moveTo>
                  <a:pt x="7834" y="7157"/>
                </a:moveTo>
                <a:lnTo>
                  <a:pt x="7843" y="7157"/>
                </a:lnTo>
                <a:lnTo>
                  <a:pt x="7852" y="7157"/>
                </a:lnTo>
                <a:lnTo>
                  <a:pt x="7861" y="7157"/>
                </a:lnTo>
                <a:lnTo>
                  <a:pt x="7852" y="7148"/>
                </a:lnTo>
                <a:lnTo>
                  <a:pt x="7843" y="7139"/>
                </a:lnTo>
                <a:lnTo>
                  <a:pt x="7843" y="7130"/>
                </a:lnTo>
                <a:lnTo>
                  <a:pt x="7834" y="7139"/>
                </a:lnTo>
                <a:lnTo>
                  <a:pt x="7834" y="7148"/>
                </a:lnTo>
                <a:close/>
                <a:moveTo>
                  <a:pt x="7808" y="7095"/>
                </a:moveTo>
                <a:lnTo>
                  <a:pt x="7817" y="7095"/>
                </a:lnTo>
                <a:lnTo>
                  <a:pt x="7825" y="7095"/>
                </a:lnTo>
                <a:lnTo>
                  <a:pt x="7825" y="7086"/>
                </a:lnTo>
                <a:lnTo>
                  <a:pt x="7817" y="7086"/>
                </a:lnTo>
                <a:lnTo>
                  <a:pt x="7808" y="7086"/>
                </a:lnTo>
                <a:close/>
                <a:moveTo>
                  <a:pt x="7817" y="7051"/>
                </a:moveTo>
                <a:lnTo>
                  <a:pt x="7817" y="7042"/>
                </a:lnTo>
                <a:lnTo>
                  <a:pt x="7808" y="7042"/>
                </a:lnTo>
                <a:lnTo>
                  <a:pt x="7808" y="7051"/>
                </a:lnTo>
                <a:lnTo>
                  <a:pt x="7817" y="7060"/>
                </a:lnTo>
                <a:close/>
                <a:moveTo>
                  <a:pt x="7825" y="7148"/>
                </a:moveTo>
                <a:lnTo>
                  <a:pt x="7817" y="7148"/>
                </a:lnTo>
                <a:lnTo>
                  <a:pt x="7817" y="7165"/>
                </a:lnTo>
                <a:lnTo>
                  <a:pt x="7825" y="7174"/>
                </a:lnTo>
                <a:lnTo>
                  <a:pt x="7834" y="7174"/>
                </a:lnTo>
                <a:lnTo>
                  <a:pt x="7834" y="7165"/>
                </a:lnTo>
                <a:lnTo>
                  <a:pt x="7834" y="7157"/>
                </a:lnTo>
                <a:lnTo>
                  <a:pt x="7834" y="7148"/>
                </a:lnTo>
                <a:close/>
                <a:moveTo>
                  <a:pt x="529" y="3486"/>
                </a:moveTo>
                <a:lnTo>
                  <a:pt x="547" y="3460"/>
                </a:lnTo>
                <a:lnTo>
                  <a:pt x="538" y="3460"/>
                </a:lnTo>
                <a:lnTo>
                  <a:pt x="521" y="3468"/>
                </a:lnTo>
                <a:lnTo>
                  <a:pt x="512" y="3468"/>
                </a:lnTo>
                <a:lnTo>
                  <a:pt x="521" y="3486"/>
                </a:lnTo>
                <a:close/>
                <a:moveTo>
                  <a:pt x="3353" y="4581"/>
                </a:moveTo>
                <a:lnTo>
                  <a:pt x="3353" y="4572"/>
                </a:lnTo>
                <a:lnTo>
                  <a:pt x="3344" y="4572"/>
                </a:lnTo>
                <a:lnTo>
                  <a:pt x="3344" y="4581"/>
                </a:lnTo>
                <a:close/>
                <a:moveTo>
                  <a:pt x="7861" y="7174"/>
                </a:moveTo>
                <a:lnTo>
                  <a:pt x="7852" y="7174"/>
                </a:lnTo>
                <a:lnTo>
                  <a:pt x="7852" y="7183"/>
                </a:lnTo>
                <a:lnTo>
                  <a:pt x="7861" y="7183"/>
                </a:lnTo>
                <a:close/>
                <a:moveTo>
                  <a:pt x="4411" y="2454"/>
                </a:moveTo>
                <a:lnTo>
                  <a:pt x="4411" y="2462"/>
                </a:lnTo>
                <a:lnTo>
                  <a:pt x="4420" y="2462"/>
                </a:lnTo>
                <a:lnTo>
                  <a:pt x="4420" y="2471"/>
                </a:lnTo>
                <a:lnTo>
                  <a:pt x="4429" y="2462"/>
                </a:lnTo>
                <a:lnTo>
                  <a:pt x="4429" y="2454"/>
                </a:lnTo>
                <a:lnTo>
                  <a:pt x="4420" y="2454"/>
                </a:lnTo>
                <a:lnTo>
                  <a:pt x="4420" y="2445"/>
                </a:lnTo>
                <a:lnTo>
                  <a:pt x="4420" y="2436"/>
                </a:lnTo>
                <a:lnTo>
                  <a:pt x="4411" y="2427"/>
                </a:lnTo>
                <a:lnTo>
                  <a:pt x="4411" y="2436"/>
                </a:lnTo>
                <a:lnTo>
                  <a:pt x="4411" y="2445"/>
                </a:lnTo>
                <a:close/>
                <a:moveTo>
                  <a:pt x="168" y="2595"/>
                </a:moveTo>
                <a:lnTo>
                  <a:pt x="150" y="2604"/>
                </a:lnTo>
                <a:lnTo>
                  <a:pt x="141" y="2604"/>
                </a:lnTo>
                <a:lnTo>
                  <a:pt x="150" y="2604"/>
                </a:lnTo>
                <a:lnTo>
                  <a:pt x="159" y="2604"/>
                </a:lnTo>
                <a:close/>
                <a:moveTo>
                  <a:pt x="3326" y="4616"/>
                </a:moveTo>
                <a:lnTo>
                  <a:pt x="3326" y="4607"/>
                </a:lnTo>
                <a:close/>
                <a:moveTo>
                  <a:pt x="3317" y="4492"/>
                </a:moveTo>
                <a:lnTo>
                  <a:pt x="3308" y="4483"/>
                </a:lnTo>
                <a:lnTo>
                  <a:pt x="3300" y="4483"/>
                </a:lnTo>
                <a:lnTo>
                  <a:pt x="3308" y="4492"/>
                </a:lnTo>
                <a:lnTo>
                  <a:pt x="3317" y="4501"/>
                </a:lnTo>
                <a:close/>
                <a:moveTo>
                  <a:pt x="3353" y="4519"/>
                </a:moveTo>
                <a:lnTo>
                  <a:pt x="3353" y="4510"/>
                </a:lnTo>
                <a:lnTo>
                  <a:pt x="3344" y="4510"/>
                </a:lnTo>
                <a:lnTo>
                  <a:pt x="3335" y="4519"/>
                </a:lnTo>
                <a:lnTo>
                  <a:pt x="3335" y="4528"/>
                </a:lnTo>
                <a:lnTo>
                  <a:pt x="3344" y="4528"/>
                </a:lnTo>
                <a:lnTo>
                  <a:pt x="3344" y="4536"/>
                </a:lnTo>
                <a:lnTo>
                  <a:pt x="3353" y="4545"/>
                </a:lnTo>
                <a:lnTo>
                  <a:pt x="3361" y="4545"/>
                </a:lnTo>
                <a:lnTo>
                  <a:pt x="3361" y="4554"/>
                </a:lnTo>
                <a:lnTo>
                  <a:pt x="3361" y="4545"/>
                </a:lnTo>
                <a:lnTo>
                  <a:pt x="3353" y="4536"/>
                </a:lnTo>
                <a:lnTo>
                  <a:pt x="3344" y="4528"/>
                </a:lnTo>
                <a:lnTo>
                  <a:pt x="3344" y="4519"/>
                </a:lnTo>
                <a:lnTo>
                  <a:pt x="3335" y="4519"/>
                </a:lnTo>
                <a:close/>
                <a:moveTo>
                  <a:pt x="3353" y="4598"/>
                </a:moveTo>
                <a:lnTo>
                  <a:pt x="3361" y="4598"/>
                </a:lnTo>
                <a:lnTo>
                  <a:pt x="3361" y="4589"/>
                </a:lnTo>
                <a:lnTo>
                  <a:pt x="3353" y="4589"/>
                </a:lnTo>
                <a:close/>
                <a:moveTo>
                  <a:pt x="8381" y="4378"/>
                </a:moveTo>
                <a:lnTo>
                  <a:pt x="8372" y="4386"/>
                </a:lnTo>
                <a:lnTo>
                  <a:pt x="8372" y="4378"/>
                </a:lnTo>
                <a:lnTo>
                  <a:pt x="8364" y="4378"/>
                </a:lnTo>
                <a:lnTo>
                  <a:pt x="8364" y="4386"/>
                </a:lnTo>
                <a:lnTo>
                  <a:pt x="8364" y="4395"/>
                </a:lnTo>
                <a:lnTo>
                  <a:pt x="8372" y="4395"/>
                </a:lnTo>
                <a:lnTo>
                  <a:pt x="8390" y="4386"/>
                </a:lnTo>
                <a:close/>
                <a:moveTo>
                  <a:pt x="8284" y="4201"/>
                </a:moveTo>
                <a:lnTo>
                  <a:pt x="8275" y="4201"/>
                </a:lnTo>
                <a:lnTo>
                  <a:pt x="8267" y="4201"/>
                </a:lnTo>
                <a:lnTo>
                  <a:pt x="8267" y="4210"/>
                </a:lnTo>
                <a:lnTo>
                  <a:pt x="8249" y="4210"/>
                </a:lnTo>
                <a:lnTo>
                  <a:pt x="8249" y="4201"/>
                </a:lnTo>
                <a:lnTo>
                  <a:pt x="8240" y="4201"/>
                </a:lnTo>
                <a:lnTo>
                  <a:pt x="8222" y="4210"/>
                </a:lnTo>
                <a:lnTo>
                  <a:pt x="8205" y="4219"/>
                </a:lnTo>
                <a:lnTo>
                  <a:pt x="8196" y="4219"/>
                </a:lnTo>
                <a:lnTo>
                  <a:pt x="8187" y="4227"/>
                </a:lnTo>
                <a:lnTo>
                  <a:pt x="8178" y="4245"/>
                </a:lnTo>
                <a:lnTo>
                  <a:pt x="8170" y="4254"/>
                </a:lnTo>
                <a:lnTo>
                  <a:pt x="8161" y="4254"/>
                </a:lnTo>
                <a:lnTo>
                  <a:pt x="8170" y="4263"/>
                </a:lnTo>
                <a:lnTo>
                  <a:pt x="8161" y="4272"/>
                </a:lnTo>
                <a:lnTo>
                  <a:pt x="8161" y="4280"/>
                </a:lnTo>
                <a:lnTo>
                  <a:pt x="8152" y="4280"/>
                </a:lnTo>
                <a:lnTo>
                  <a:pt x="8143" y="4289"/>
                </a:lnTo>
                <a:lnTo>
                  <a:pt x="8152" y="4289"/>
                </a:lnTo>
                <a:lnTo>
                  <a:pt x="8152" y="4298"/>
                </a:lnTo>
                <a:lnTo>
                  <a:pt x="8143" y="4298"/>
                </a:lnTo>
                <a:lnTo>
                  <a:pt x="8134" y="4307"/>
                </a:lnTo>
                <a:lnTo>
                  <a:pt x="8125" y="4333"/>
                </a:lnTo>
                <a:lnTo>
                  <a:pt x="8117" y="4351"/>
                </a:lnTo>
                <a:lnTo>
                  <a:pt x="8099" y="4378"/>
                </a:lnTo>
                <a:lnTo>
                  <a:pt x="8099" y="4386"/>
                </a:lnTo>
                <a:lnTo>
                  <a:pt x="8108" y="4395"/>
                </a:lnTo>
                <a:lnTo>
                  <a:pt x="8108" y="4404"/>
                </a:lnTo>
                <a:lnTo>
                  <a:pt x="8099" y="4395"/>
                </a:lnTo>
                <a:lnTo>
                  <a:pt x="8090" y="4395"/>
                </a:lnTo>
                <a:lnTo>
                  <a:pt x="8090" y="4404"/>
                </a:lnTo>
                <a:lnTo>
                  <a:pt x="8081" y="4404"/>
                </a:lnTo>
                <a:lnTo>
                  <a:pt x="8081" y="4413"/>
                </a:lnTo>
                <a:lnTo>
                  <a:pt x="8081" y="4422"/>
                </a:lnTo>
                <a:lnTo>
                  <a:pt x="8090" y="4422"/>
                </a:lnTo>
                <a:lnTo>
                  <a:pt x="8099" y="4422"/>
                </a:lnTo>
                <a:lnTo>
                  <a:pt x="8099" y="4430"/>
                </a:lnTo>
                <a:lnTo>
                  <a:pt x="8090" y="4430"/>
                </a:lnTo>
                <a:lnTo>
                  <a:pt x="8090" y="4439"/>
                </a:lnTo>
                <a:lnTo>
                  <a:pt x="8090" y="4448"/>
                </a:lnTo>
                <a:lnTo>
                  <a:pt x="8099" y="4448"/>
                </a:lnTo>
                <a:lnTo>
                  <a:pt x="8090" y="4448"/>
                </a:lnTo>
                <a:lnTo>
                  <a:pt x="8081" y="4439"/>
                </a:lnTo>
                <a:lnTo>
                  <a:pt x="8072" y="4439"/>
                </a:lnTo>
                <a:lnTo>
                  <a:pt x="8064" y="4439"/>
                </a:lnTo>
                <a:lnTo>
                  <a:pt x="8055" y="4448"/>
                </a:lnTo>
                <a:lnTo>
                  <a:pt x="8055" y="4457"/>
                </a:lnTo>
                <a:lnTo>
                  <a:pt x="8046" y="4475"/>
                </a:lnTo>
                <a:lnTo>
                  <a:pt x="8046" y="4483"/>
                </a:lnTo>
                <a:lnTo>
                  <a:pt x="8037" y="4483"/>
                </a:lnTo>
                <a:lnTo>
                  <a:pt x="8028" y="4483"/>
                </a:lnTo>
                <a:lnTo>
                  <a:pt x="8028" y="4475"/>
                </a:lnTo>
                <a:lnTo>
                  <a:pt x="8037" y="4475"/>
                </a:lnTo>
                <a:lnTo>
                  <a:pt x="8028" y="4475"/>
                </a:lnTo>
                <a:lnTo>
                  <a:pt x="8020" y="4483"/>
                </a:lnTo>
                <a:lnTo>
                  <a:pt x="8011" y="4492"/>
                </a:lnTo>
                <a:lnTo>
                  <a:pt x="8028" y="4492"/>
                </a:lnTo>
                <a:lnTo>
                  <a:pt x="8037" y="4492"/>
                </a:lnTo>
                <a:lnTo>
                  <a:pt x="8046" y="4492"/>
                </a:lnTo>
                <a:lnTo>
                  <a:pt x="8055" y="4492"/>
                </a:lnTo>
                <a:lnTo>
                  <a:pt x="8072" y="4492"/>
                </a:lnTo>
                <a:lnTo>
                  <a:pt x="8055" y="4501"/>
                </a:lnTo>
                <a:lnTo>
                  <a:pt x="8046" y="4501"/>
                </a:lnTo>
                <a:lnTo>
                  <a:pt x="8046" y="4510"/>
                </a:lnTo>
                <a:lnTo>
                  <a:pt x="8020" y="4528"/>
                </a:lnTo>
                <a:lnTo>
                  <a:pt x="8002" y="4545"/>
                </a:lnTo>
                <a:lnTo>
                  <a:pt x="7993" y="4545"/>
                </a:lnTo>
                <a:lnTo>
                  <a:pt x="7993" y="4554"/>
                </a:lnTo>
                <a:lnTo>
                  <a:pt x="7993" y="4563"/>
                </a:lnTo>
                <a:lnTo>
                  <a:pt x="8002" y="4581"/>
                </a:lnTo>
                <a:lnTo>
                  <a:pt x="8011" y="4581"/>
                </a:lnTo>
                <a:lnTo>
                  <a:pt x="8028" y="4581"/>
                </a:lnTo>
                <a:lnTo>
                  <a:pt x="8046" y="4581"/>
                </a:lnTo>
                <a:lnTo>
                  <a:pt x="8055" y="4572"/>
                </a:lnTo>
                <a:lnTo>
                  <a:pt x="8064" y="4572"/>
                </a:lnTo>
                <a:lnTo>
                  <a:pt x="8072" y="4563"/>
                </a:lnTo>
                <a:lnTo>
                  <a:pt x="8072" y="4572"/>
                </a:lnTo>
                <a:lnTo>
                  <a:pt x="8099" y="4572"/>
                </a:lnTo>
                <a:lnTo>
                  <a:pt x="8117" y="4581"/>
                </a:lnTo>
                <a:lnTo>
                  <a:pt x="8134" y="4581"/>
                </a:lnTo>
                <a:lnTo>
                  <a:pt x="8170" y="4581"/>
                </a:lnTo>
                <a:lnTo>
                  <a:pt x="8187" y="4581"/>
                </a:lnTo>
                <a:lnTo>
                  <a:pt x="8205" y="4581"/>
                </a:lnTo>
                <a:lnTo>
                  <a:pt x="8214" y="4572"/>
                </a:lnTo>
                <a:lnTo>
                  <a:pt x="8222" y="4572"/>
                </a:lnTo>
                <a:lnTo>
                  <a:pt x="8231" y="4563"/>
                </a:lnTo>
                <a:lnTo>
                  <a:pt x="8240" y="4563"/>
                </a:lnTo>
                <a:lnTo>
                  <a:pt x="8249" y="4563"/>
                </a:lnTo>
                <a:lnTo>
                  <a:pt x="8249" y="4581"/>
                </a:lnTo>
                <a:lnTo>
                  <a:pt x="8231" y="4589"/>
                </a:lnTo>
                <a:lnTo>
                  <a:pt x="8249" y="4589"/>
                </a:lnTo>
                <a:lnTo>
                  <a:pt x="8258" y="4589"/>
                </a:lnTo>
                <a:lnTo>
                  <a:pt x="8275" y="4589"/>
                </a:lnTo>
                <a:lnTo>
                  <a:pt x="8284" y="4589"/>
                </a:lnTo>
                <a:lnTo>
                  <a:pt x="8284" y="4581"/>
                </a:lnTo>
                <a:lnTo>
                  <a:pt x="8284" y="4572"/>
                </a:lnTo>
                <a:lnTo>
                  <a:pt x="8302" y="4572"/>
                </a:lnTo>
                <a:lnTo>
                  <a:pt x="8311" y="4572"/>
                </a:lnTo>
                <a:lnTo>
                  <a:pt x="8311" y="4581"/>
                </a:lnTo>
                <a:lnTo>
                  <a:pt x="8319" y="4581"/>
                </a:lnTo>
                <a:lnTo>
                  <a:pt x="8328" y="4572"/>
                </a:lnTo>
                <a:lnTo>
                  <a:pt x="8328" y="4581"/>
                </a:lnTo>
                <a:lnTo>
                  <a:pt x="8319" y="4589"/>
                </a:lnTo>
                <a:lnTo>
                  <a:pt x="8302" y="4589"/>
                </a:lnTo>
                <a:lnTo>
                  <a:pt x="8284" y="4607"/>
                </a:lnTo>
                <a:lnTo>
                  <a:pt x="8284" y="4616"/>
                </a:lnTo>
                <a:lnTo>
                  <a:pt x="8275" y="4616"/>
                </a:lnTo>
                <a:lnTo>
                  <a:pt x="8267" y="4625"/>
                </a:lnTo>
                <a:lnTo>
                  <a:pt x="8258" y="4625"/>
                </a:lnTo>
                <a:lnTo>
                  <a:pt x="8249" y="4625"/>
                </a:lnTo>
                <a:lnTo>
                  <a:pt x="8249" y="4633"/>
                </a:lnTo>
                <a:lnTo>
                  <a:pt x="8240" y="4642"/>
                </a:lnTo>
                <a:lnTo>
                  <a:pt x="8249" y="4642"/>
                </a:lnTo>
                <a:lnTo>
                  <a:pt x="8249" y="4651"/>
                </a:lnTo>
                <a:lnTo>
                  <a:pt x="8258" y="4651"/>
                </a:lnTo>
                <a:lnTo>
                  <a:pt x="8267" y="4642"/>
                </a:lnTo>
                <a:lnTo>
                  <a:pt x="8275" y="4642"/>
                </a:lnTo>
                <a:lnTo>
                  <a:pt x="8284" y="4642"/>
                </a:lnTo>
                <a:lnTo>
                  <a:pt x="8293" y="4642"/>
                </a:lnTo>
                <a:lnTo>
                  <a:pt x="8302" y="4633"/>
                </a:lnTo>
                <a:lnTo>
                  <a:pt x="8311" y="4625"/>
                </a:lnTo>
                <a:lnTo>
                  <a:pt x="8311" y="4616"/>
                </a:lnTo>
                <a:lnTo>
                  <a:pt x="8328" y="4598"/>
                </a:lnTo>
                <a:lnTo>
                  <a:pt x="8337" y="4598"/>
                </a:lnTo>
                <a:lnTo>
                  <a:pt x="8346" y="4589"/>
                </a:lnTo>
                <a:lnTo>
                  <a:pt x="8355" y="4581"/>
                </a:lnTo>
                <a:lnTo>
                  <a:pt x="8355" y="4589"/>
                </a:lnTo>
                <a:lnTo>
                  <a:pt x="8346" y="4598"/>
                </a:lnTo>
                <a:lnTo>
                  <a:pt x="8355" y="4598"/>
                </a:lnTo>
                <a:lnTo>
                  <a:pt x="8355" y="4589"/>
                </a:lnTo>
                <a:lnTo>
                  <a:pt x="8355" y="4581"/>
                </a:lnTo>
                <a:lnTo>
                  <a:pt x="8372" y="4563"/>
                </a:lnTo>
                <a:lnTo>
                  <a:pt x="8372" y="4554"/>
                </a:lnTo>
                <a:lnTo>
                  <a:pt x="8381" y="4563"/>
                </a:lnTo>
                <a:lnTo>
                  <a:pt x="8390" y="4563"/>
                </a:lnTo>
                <a:lnTo>
                  <a:pt x="8390" y="4572"/>
                </a:lnTo>
                <a:lnTo>
                  <a:pt x="8399" y="4589"/>
                </a:lnTo>
                <a:lnTo>
                  <a:pt x="8399" y="4598"/>
                </a:lnTo>
                <a:lnTo>
                  <a:pt x="8390" y="4607"/>
                </a:lnTo>
                <a:lnTo>
                  <a:pt x="8381" y="4625"/>
                </a:lnTo>
                <a:lnTo>
                  <a:pt x="8381" y="4642"/>
                </a:lnTo>
                <a:lnTo>
                  <a:pt x="8372" y="4642"/>
                </a:lnTo>
                <a:lnTo>
                  <a:pt x="8381" y="4651"/>
                </a:lnTo>
                <a:lnTo>
                  <a:pt x="8390" y="4651"/>
                </a:lnTo>
                <a:lnTo>
                  <a:pt x="8399" y="4642"/>
                </a:lnTo>
                <a:lnTo>
                  <a:pt x="8408" y="4633"/>
                </a:lnTo>
                <a:lnTo>
                  <a:pt x="8408" y="4625"/>
                </a:lnTo>
                <a:lnTo>
                  <a:pt x="8417" y="4625"/>
                </a:lnTo>
                <a:lnTo>
                  <a:pt x="8417" y="4633"/>
                </a:lnTo>
                <a:lnTo>
                  <a:pt x="8417" y="4642"/>
                </a:lnTo>
                <a:lnTo>
                  <a:pt x="8417" y="4669"/>
                </a:lnTo>
                <a:lnTo>
                  <a:pt x="8425" y="4669"/>
                </a:lnTo>
                <a:lnTo>
                  <a:pt x="8434" y="4660"/>
                </a:lnTo>
                <a:lnTo>
                  <a:pt x="8443" y="4660"/>
                </a:lnTo>
                <a:lnTo>
                  <a:pt x="8443" y="4669"/>
                </a:lnTo>
                <a:lnTo>
                  <a:pt x="8452" y="4669"/>
                </a:lnTo>
                <a:lnTo>
                  <a:pt x="8461" y="4669"/>
                </a:lnTo>
                <a:lnTo>
                  <a:pt x="8461" y="4660"/>
                </a:lnTo>
                <a:lnTo>
                  <a:pt x="8461" y="4651"/>
                </a:lnTo>
                <a:lnTo>
                  <a:pt x="8469" y="4633"/>
                </a:lnTo>
                <a:lnTo>
                  <a:pt x="8469" y="4625"/>
                </a:lnTo>
                <a:lnTo>
                  <a:pt x="8487" y="4598"/>
                </a:lnTo>
                <a:lnTo>
                  <a:pt x="8487" y="4589"/>
                </a:lnTo>
                <a:lnTo>
                  <a:pt x="8487" y="4581"/>
                </a:lnTo>
                <a:lnTo>
                  <a:pt x="8487" y="4572"/>
                </a:lnTo>
                <a:lnTo>
                  <a:pt x="8487" y="4563"/>
                </a:lnTo>
                <a:lnTo>
                  <a:pt x="8478" y="4563"/>
                </a:lnTo>
                <a:lnTo>
                  <a:pt x="8478" y="4572"/>
                </a:lnTo>
                <a:lnTo>
                  <a:pt x="8469" y="4581"/>
                </a:lnTo>
                <a:lnTo>
                  <a:pt x="8461" y="4589"/>
                </a:lnTo>
                <a:lnTo>
                  <a:pt x="8452" y="4589"/>
                </a:lnTo>
                <a:lnTo>
                  <a:pt x="8452" y="4572"/>
                </a:lnTo>
                <a:lnTo>
                  <a:pt x="8452" y="4563"/>
                </a:lnTo>
                <a:lnTo>
                  <a:pt x="8461" y="4545"/>
                </a:lnTo>
                <a:lnTo>
                  <a:pt x="8469" y="4536"/>
                </a:lnTo>
                <a:lnTo>
                  <a:pt x="8469" y="4528"/>
                </a:lnTo>
                <a:lnTo>
                  <a:pt x="8452" y="4536"/>
                </a:lnTo>
                <a:lnTo>
                  <a:pt x="8443" y="4545"/>
                </a:lnTo>
                <a:lnTo>
                  <a:pt x="8425" y="4563"/>
                </a:lnTo>
                <a:lnTo>
                  <a:pt x="8417" y="4572"/>
                </a:lnTo>
                <a:lnTo>
                  <a:pt x="8408" y="4572"/>
                </a:lnTo>
                <a:lnTo>
                  <a:pt x="8399" y="4572"/>
                </a:lnTo>
                <a:lnTo>
                  <a:pt x="8399" y="4563"/>
                </a:lnTo>
                <a:lnTo>
                  <a:pt x="8408" y="4545"/>
                </a:lnTo>
                <a:lnTo>
                  <a:pt x="8417" y="4545"/>
                </a:lnTo>
                <a:lnTo>
                  <a:pt x="8417" y="4536"/>
                </a:lnTo>
                <a:lnTo>
                  <a:pt x="8408" y="4545"/>
                </a:lnTo>
                <a:lnTo>
                  <a:pt x="8399" y="4536"/>
                </a:lnTo>
                <a:lnTo>
                  <a:pt x="8408" y="4536"/>
                </a:lnTo>
                <a:lnTo>
                  <a:pt x="8417" y="4536"/>
                </a:lnTo>
                <a:lnTo>
                  <a:pt x="8425" y="4528"/>
                </a:lnTo>
                <a:lnTo>
                  <a:pt x="8417" y="4528"/>
                </a:lnTo>
                <a:lnTo>
                  <a:pt x="8417" y="4519"/>
                </a:lnTo>
                <a:lnTo>
                  <a:pt x="8425" y="4519"/>
                </a:lnTo>
                <a:lnTo>
                  <a:pt x="8434" y="4510"/>
                </a:lnTo>
                <a:lnTo>
                  <a:pt x="8443" y="4510"/>
                </a:lnTo>
                <a:lnTo>
                  <a:pt x="8452" y="4510"/>
                </a:lnTo>
                <a:lnTo>
                  <a:pt x="8452" y="4501"/>
                </a:lnTo>
                <a:lnTo>
                  <a:pt x="8461" y="4501"/>
                </a:lnTo>
                <a:lnTo>
                  <a:pt x="8461" y="4492"/>
                </a:lnTo>
                <a:lnTo>
                  <a:pt x="8461" y="4483"/>
                </a:lnTo>
                <a:lnTo>
                  <a:pt x="8452" y="4483"/>
                </a:lnTo>
                <a:lnTo>
                  <a:pt x="8443" y="4483"/>
                </a:lnTo>
                <a:lnTo>
                  <a:pt x="8443" y="4492"/>
                </a:lnTo>
                <a:lnTo>
                  <a:pt x="8434" y="4492"/>
                </a:lnTo>
                <a:lnTo>
                  <a:pt x="8425" y="4492"/>
                </a:lnTo>
                <a:lnTo>
                  <a:pt x="8417" y="4492"/>
                </a:lnTo>
                <a:lnTo>
                  <a:pt x="8408" y="4492"/>
                </a:lnTo>
                <a:lnTo>
                  <a:pt x="8399" y="4501"/>
                </a:lnTo>
                <a:lnTo>
                  <a:pt x="8390" y="4501"/>
                </a:lnTo>
                <a:lnTo>
                  <a:pt x="8381" y="4501"/>
                </a:lnTo>
                <a:lnTo>
                  <a:pt x="8399" y="4492"/>
                </a:lnTo>
                <a:lnTo>
                  <a:pt x="8408" y="4492"/>
                </a:lnTo>
                <a:lnTo>
                  <a:pt x="8408" y="4483"/>
                </a:lnTo>
                <a:lnTo>
                  <a:pt x="8408" y="4475"/>
                </a:lnTo>
                <a:lnTo>
                  <a:pt x="8399" y="4475"/>
                </a:lnTo>
                <a:lnTo>
                  <a:pt x="8390" y="4475"/>
                </a:lnTo>
                <a:lnTo>
                  <a:pt x="8399" y="4466"/>
                </a:lnTo>
                <a:lnTo>
                  <a:pt x="8390" y="4466"/>
                </a:lnTo>
                <a:lnTo>
                  <a:pt x="8381" y="4466"/>
                </a:lnTo>
                <a:lnTo>
                  <a:pt x="8372" y="4466"/>
                </a:lnTo>
                <a:lnTo>
                  <a:pt x="8399" y="4457"/>
                </a:lnTo>
                <a:lnTo>
                  <a:pt x="8399" y="4448"/>
                </a:lnTo>
                <a:lnTo>
                  <a:pt x="8408" y="4448"/>
                </a:lnTo>
                <a:lnTo>
                  <a:pt x="8417" y="4439"/>
                </a:lnTo>
                <a:lnTo>
                  <a:pt x="8417" y="4430"/>
                </a:lnTo>
                <a:lnTo>
                  <a:pt x="8417" y="4422"/>
                </a:lnTo>
                <a:lnTo>
                  <a:pt x="8417" y="4413"/>
                </a:lnTo>
                <a:lnTo>
                  <a:pt x="8408" y="4413"/>
                </a:lnTo>
                <a:lnTo>
                  <a:pt x="8399" y="4404"/>
                </a:lnTo>
                <a:lnTo>
                  <a:pt x="8390" y="4404"/>
                </a:lnTo>
                <a:lnTo>
                  <a:pt x="8372" y="4404"/>
                </a:lnTo>
                <a:lnTo>
                  <a:pt x="8364" y="4404"/>
                </a:lnTo>
                <a:lnTo>
                  <a:pt x="8364" y="4413"/>
                </a:lnTo>
                <a:lnTo>
                  <a:pt x="8355" y="4413"/>
                </a:lnTo>
                <a:lnTo>
                  <a:pt x="8355" y="4404"/>
                </a:lnTo>
                <a:lnTo>
                  <a:pt x="8355" y="4395"/>
                </a:lnTo>
                <a:lnTo>
                  <a:pt x="8346" y="4404"/>
                </a:lnTo>
                <a:lnTo>
                  <a:pt x="8337" y="4404"/>
                </a:lnTo>
                <a:lnTo>
                  <a:pt x="8337" y="4413"/>
                </a:lnTo>
                <a:lnTo>
                  <a:pt x="8328" y="4413"/>
                </a:lnTo>
                <a:lnTo>
                  <a:pt x="8319" y="4422"/>
                </a:lnTo>
                <a:lnTo>
                  <a:pt x="8311" y="4422"/>
                </a:lnTo>
                <a:lnTo>
                  <a:pt x="8302" y="4422"/>
                </a:lnTo>
                <a:lnTo>
                  <a:pt x="8293" y="4430"/>
                </a:lnTo>
                <a:lnTo>
                  <a:pt x="8293" y="4439"/>
                </a:lnTo>
                <a:lnTo>
                  <a:pt x="8293" y="4430"/>
                </a:lnTo>
                <a:lnTo>
                  <a:pt x="8293" y="4422"/>
                </a:lnTo>
                <a:lnTo>
                  <a:pt x="8302" y="4413"/>
                </a:lnTo>
                <a:lnTo>
                  <a:pt x="8302" y="4404"/>
                </a:lnTo>
                <a:lnTo>
                  <a:pt x="8302" y="4395"/>
                </a:lnTo>
                <a:lnTo>
                  <a:pt x="8293" y="4395"/>
                </a:lnTo>
                <a:lnTo>
                  <a:pt x="8293" y="4413"/>
                </a:lnTo>
                <a:lnTo>
                  <a:pt x="8293" y="4404"/>
                </a:lnTo>
                <a:lnTo>
                  <a:pt x="8284" y="4404"/>
                </a:lnTo>
                <a:lnTo>
                  <a:pt x="8275" y="4404"/>
                </a:lnTo>
                <a:lnTo>
                  <a:pt x="8267" y="4404"/>
                </a:lnTo>
                <a:lnTo>
                  <a:pt x="8258" y="4395"/>
                </a:lnTo>
                <a:lnTo>
                  <a:pt x="8240" y="4404"/>
                </a:lnTo>
                <a:lnTo>
                  <a:pt x="8231" y="4404"/>
                </a:lnTo>
                <a:lnTo>
                  <a:pt x="8249" y="4395"/>
                </a:lnTo>
                <a:lnTo>
                  <a:pt x="8249" y="4386"/>
                </a:lnTo>
                <a:lnTo>
                  <a:pt x="8240" y="4386"/>
                </a:lnTo>
                <a:lnTo>
                  <a:pt x="8231" y="4386"/>
                </a:lnTo>
                <a:lnTo>
                  <a:pt x="8240" y="4378"/>
                </a:lnTo>
                <a:lnTo>
                  <a:pt x="8258" y="4369"/>
                </a:lnTo>
                <a:lnTo>
                  <a:pt x="8275" y="4360"/>
                </a:lnTo>
                <a:lnTo>
                  <a:pt x="8275" y="4351"/>
                </a:lnTo>
                <a:lnTo>
                  <a:pt x="8267" y="4360"/>
                </a:lnTo>
                <a:lnTo>
                  <a:pt x="8258" y="4360"/>
                </a:lnTo>
                <a:lnTo>
                  <a:pt x="8249" y="4351"/>
                </a:lnTo>
                <a:lnTo>
                  <a:pt x="8240" y="4351"/>
                </a:lnTo>
                <a:lnTo>
                  <a:pt x="8231" y="4360"/>
                </a:lnTo>
                <a:lnTo>
                  <a:pt x="8231" y="4351"/>
                </a:lnTo>
                <a:lnTo>
                  <a:pt x="8231" y="4342"/>
                </a:lnTo>
                <a:lnTo>
                  <a:pt x="8222" y="4342"/>
                </a:lnTo>
                <a:lnTo>
                  <a:pt x="8214" y="4351"/>
                </a:lnTo>
                <a:lnTo>
                  <a:pt x="8214" y="4360"/>
                </a:lnTo>
                <a:lnTo>
                  <a:pt x="8205" y="4369"/>
                </a:lnTo>
                <a:lnTo>
                  <a:pt x="8196" y="4369"/>
                </a:lnTo>
                <a:lnTo>
                  <a:pt x="8187" y="4386"/>
                </a:lnTo>
                <a:lnTo>
                  <a:pt x="8178" y="4386"/>
                </a:lnTo>
                <a:lnTo>
                  <a:pt x="8178" y="4378"/>
                </a:lnTo>
                <a:lnTo>
                  <a:pt x="8178" y="4369"/>
                </a:lnTo>
                <a:lnTo>
                  <a:pt x="8187" y="4369"/>
                </a:lnTo>
                <a:lnTo>
                  <a:pt x="8187" y="4360"/>
                </a:lnTo>
                <a:lnTo>
                  <a:pt x="8187" y="4351"/>
                </a:lnTo>
                <a:lnTo>
                  <a:pt x="8205" y="4333"/>
                </a:lnTo>
                <a:lnTo>
                  <a:pt x="8205" y="4325"/>
                </a:lnTo>
                <a:lnTo>
                  <a:pt x="8205" y="4316"/>
                </a:lnTo>
                <a:lnTo>
                  <a:pt x="8214" y="4316"/>
                </a:lnTo>
                <a:lnTo>
                  <a:pt x="8231" y="4298"/>
                </a:lnTo>
                <a:lnTo>
                  <a:pt x="8231" y="4289"/>
                </a:lnTo>
                <a:lnTo>
                  <a:pt x="8231" y="4280"/>
                </a:lnTo>
                <a:lnTo>
                  <a:pt x="8240" y="4272"/>
                </a:lnTo>
                <a:lnTo>
                  <a:pt x="8249" y="4263"/>
                </a:lnTo>
                <a:lnTo>
                  <a:pt x="8258" y="4254"/>
                </a:lnTo>
                <a:lnTo>
                  <a:pt x="8258" y="4245"/>
                </a:lnTo>
                <a:lnTo>
                  <a:pt x="8258" y="4236"/>
                </a:lnTo>
                <a:lnTo>
                  <a:pt x="8249" y="4236"/>
                </a:lnTo>
                <a:lnTo>
                  <a:pt x="8240" y="4236"/>
                </a:lnTo>
                <a:lnTo>
                  <a:pt x="8240" y="4227"/>
                </a:lnTo>
                <a:lnTo>
                  <a:pt x="8249" y="4219"/>
                </a:lnTo>
                <a:lnTo>
                  <a:pt x="8258" y="4219"/>
                </a:lnTo>
                <a:lnTo>
                  <a:pt x="8267" y="4219"/>
                </a:lnTo>
                <a:lnTo>
                  <a:pt x="8275" y="4219"/>
                </a:lnTo>
                <a:lnTo>
                  <a:pt x="8275" y="4210"/>
                </a:lnTo>
                <a:close/>
                <a:moveTo>
                  <a:pt x="8293" y="4166"/>
                </a:moveTo>
                <a:lnTo>
                  <a:pt x="8293" y="4157"/>
                </a:lnTo>
                <a:lnTo>
                  <a:pt x="8284" y="4166"/>
                </a:lnTo>
                <a:close/>
                <a:moveTo>
                  <a:pt x="8267" y="4280"/>
                </a:moveTo>
                <a:lnTo>
                  <a:pt x="8275" y="4280"/>
                </a:lnTo>
                <a:lnTo>
                  <a:pt x="8284" y="4280"/>
                </a:lnTo>
                <a:lnTo>
                  <a:pt x="8284" y="4272"/>
                </a:lnTo>
                <a:lnTo>
                  <a:pt x="8275" y="4272"/>
                </a:lnTo>
                <a:close/>
                <a:moveTo>
                  <a:pt x="4411" y="2506"/>
                </a:moveTo>
                <a:lnTo>
                  <a:pt x="4411" y="2515"/>
                </a:lnTo>
                <a:lnTo>
                  <a:pt x="4420" y="2524"/>
                </a:lnTo>
                <a:lnTo>
                  <a:pt x="4420" y="2533"/>
                </a:lnTo>
                <a:lnTo>
                  <a:pt x="4429" y="2524"/>
                </a:lnTo>
                <a:lnTo>
                  <a:pt x="4429" y="2515"/>
                </a:lnTo>
                <a:lnTo>
                  <a:pt x="4420" y="2515"/>
                </a:lnTo>
                <a:close/>
                <a:moveTo>
                  <a:pt x="8337" y="2136"/>
                </a:moveTo>
                <a:lnTo>
                  <a:pt x="8328" y="2136"/>
                </a:lnTo>
                <a:lnTo>
                  <a:pt x="8319" y="2162"/>
                </a:lnTo>
                <a:lnTo>
                  <a:pt x="8328" y="2171"/>
                </a:lnTo>
                <a:lnTo>
                  <a:pt x="8328" y="2180"/>
                </a:lnTo>
                <a:lnTo>
                  <a:pt x="8337" y="2180"/>
                </a:lnTo>
                <a:lnTo>
                  <a:pt x="8355" y="2180"/>
                </a:lnTo>
                <a:lnTo>
                  <a:pt x="8381" y="2180"/>
                </a:lnTo>
                <a:lnTo>
                  <a:pt x="8390" y="2189"/>
                </a:lnTo>
                <a:lnTo>
                  <a:pt x="8399" y="2189"/>
                </a:lnTo>
                <a:lnTo>
                  <a:pt x="8408" y="2189"/>
                </a:lnTo>
                <a:lnTo>
                  <a:pt x="8408" y="2198"/>
                </a:lnTo>
                <a:lnTo>
                  <a:pt x="8417" y="2198"/>
                </a:lnTo>
                <a:lnTo>
                  <a:pt x="8399" y="2198"/>
                </a:lnTo>
                <a:lnTo>
                  <a:pt x="8381" y="2198"/>
                </a:lnTo>
                <a:lnTo>
                  <a:pt x="8372" y="2206"/>
                </a:lnTo>
                <a:lnTo>
                  <a:pt x="8381" y="2206"/>
                </a:lnTo>
                <a:lnTo>
                  <a:pt x="8381" y="2215"/>
                </a:lnTo>
                <a:lnTo>
                  <a:pt x="8399" y="2215"/>
                </a:lnTo>
                <a:lnTo>
                  <a:pt x="8408" y="2224"/>
                </a:lnTo>
                <a:lnTo>
                  <a:pt x="8417" y="2224"/>
                </a:lnTo>
                <a:lnTo>
                  <a:pt x="8461" y="2215"/>
                </a:lnTo>
                <a:lnTo>
                  <a:pt x="8478" y="2206"/>
                </a:lnTo>
                <a:lnTo>
                  <a:pt x="8531" y="2198"/>
                </a:lnTo>
                <a:lnTo>
                  <a:pt x="8540" y="2189"/>
                </a:lnTo>
                <a:lnTo>
                  <a:pt x="8540" y="2180"/>
                </a:lnTo>
                <a:lnTo>
                  <a:pt x="8540" y="2171"/>
                </a:lnTo>
                <a:lnTo>
                  <a:pt x="8531" y="2171"/>
                </a:lnTo>
                <a:lnTo>
                  <a:pt x="8540" y="2162"/>
                </a:lnTo>
                <a:lnTo>
                  <a:pt x="8531" y="2153"/>
                </a:lnTo>
                <a:lnTo>
                  <a:pt x="8505" y="2145"/>
                </a:lnTo>
                <a:lnTo>
                  <a:pt x="8478" y="2136"/>
                </a:lnTo>
                <a:lnTo>
                  <a:pt x="8452" y="2109"/>
                </a:lnTo>
                <a:lnTo>
                  <a:pt x="8443" y="2101"/>
                </a:lnTo>
                <a:lnTo>
                  <a:pt x="8434" y="2101"/>
                </a:lnTo>
                <a:lnTo>
                  <a:pt x="8390" y="2092"/>
                </a:lnTo>
                <a:lnTo>
                  <a:pt x="8364" y="2083"/>
                </a:lnTo>
                <a:lnTo>
                  <a:pt x="8337" y="2092"/>
                </a:lnTo>
                <a:lnTo>
                  <a:pt x="8328" y="2101"/>
                </a:lnTo>
                <a:lnTo>
                  <a:pt x="8328" y="2109"/>
                </a:lnTo>
                <a:lnTo>
                  <a:pt x="8328" y="2118"/>
                </a:lnTo>
                <a:lnTo>
                  <a:pt x="8337" y="2127"/>
                </a:lnTo>
                <a:lnTo>
                  <a:pt x="8364" y="2136"/>
                </a:lnTo>
                <a:close/>
                <a:moveTo>
                  <a:pt x="5505" y="3115"/>
                </a:moveTo>
                <a:lnTo>
                  <a:pt x="5514" y="3124"/>
                </a:lnTo>
                <a:lnTo>
                  <a:pt x="5523" y="3115"/>
                </a:lnTo>
                <a:lnTo>
                  <a:pt x="5514" y="3115"/>
                </a:lnTo>
                <a:close/>
                <a:moveTo>
                  <a:pt x="7878" y="3742"/>
                </a:moveTo>
                <a:lnTo>
                  <a:pt x="7870" y="3742"/>
                </a:lnTo>
                <a:lnTo>
                  <a:pt x="7861" y="3742"/>
                </a:lnTo>
                <a:lnTo>
                  <a:pt x="7861" y="3751"/>
                </a:lnTo>
                <a:lnTo>
                  <a:pt x="7878" y="3751"/>
                </a:lnTo>
                <a:close/>
                <a:moveTo>
                  <a:pt x="6511" y="4166"/>
                </a:moveTo>
                <a:lnTo>
                  <a:pt x="6520" y="4166"/>
                </a:lnTo>
                <a:lnTo>
                  <a:pt x="6529" y="4166"/>
                </a:lnTo>
                <a:lnTo>
                  <a:pt x="6529" y="4157"/>
                </a:lnTo>
                <a:lnTo>
                  <a:pt x="6529" y="4148"/>
                </a:lnTo>
                <a:lnTo>
                  <a:pt x="6502" y="4157"/>
                </a:lnTo>
                <a:lnTo>
                  <a:pt x="6511" y="4157"/>
                </a:lnTo>
                <a:close/>
                <a:moveTo>
                  <a:pt x="7746" y="7068"/>
                </a:moveTo>
                <a:lnTo>
                  <a:pt x="7737" y="7068"/>
                </a:lnTo>
                <a:lnTo>
                  <a:pt x="7746" y="7077"/>
                </a:lnTo>
                <a:lnTo>
                  <a:pt x="7755" y="7077"/>
                </a:lnTo>
                <a:close/>
                <a:moveTo>
                  <a:pt x="7587" y="6989"/>
                </a:moveTo>
                <a:lnTo>
                  <a:pt x="7578" y="6998"/>
                </a:lnTo>
                <a:lnTo>
                  <a:pt x="7587" y="6998"/>
                </a:lnTo>
                <a:close/>
                <a:moveTo>
                  <a:pt x="7640" y="7545"/>
                </a:moveTo>
                <a:lnTo>
                  <a:pt x="7649" y="7554"/>
                </a:lnTo>
                <a:lnTo>
                  <a:pt x="7658" y="7554"/>
                </a:lnTo>
                <a:lnTo>
                  <a:pt x="7667" y="7545"/>
                </a:lnTo>
                <a:lnTo>
                  <a:pt x="7667" y="7536"/>
                </a:lnTo>
                <a:lnTo>
                  <a:pt x="7658" y="7536"/>
                </a:lnTo>
                <a:lnTo>
                  <a:pt x="7649" y="7536"/>
                </a:lnTo>
                <a:lnTo>
                  <a:pt x="7649" y="7545"/>
                </a:lnTo>
                <a:lnTo>
                  <a:pt x="7640" y="7545"/>
                </a:lnTo>
                <a:lnTo>
                  <a:pt x="7640" y="7536"/>
                </a:lnTo>
                <a:lnTo>
                  <a:pt x="7631" y="7536"/>
                </a:lnTo>
                <a:lnTo>
                  <a:pt x="7631" y="7545"/>
                </a:lnTo>
                <a:lnTo>
                  <a:pt x="7623" y="7545"/>
                </a:lnTo>
                <a:close/>
                <a:moveTo>
                  <a:pt x="7614" y="7042"/>
                </a:moveTo>
                <a:lnTo>
                  <a:pt x="7605" y="7042"/>
                </a:lnTo>
                <a:lnTo>
                  <a:pt x="7596" y="7033"/>
                </a:lnTo>
                <a:lnTo>
                  <a:pt x="7587" y="7042"/>
                </a:lnTo>
                <a:lnTo>
                  <a:pt x="7605" y="7042"/>
                </a:lnTo>
                <a:close/>
                <a:moveTo>
                  <a:pt x="7561" y="7015"/>
                </a:moveTo>
                <a:lnTo>
                  <a:pt x="7552" y="7007"/>
                </a:lnTo>
                <a:lnTo>
                  <a:pt x="7543" y="7007"/>
                </a:lnTo>
                <a:lnTo>
                  <a:pt x="7534" y="7015"/>
                </a:lnTo>
                <a:lnTo>
                  <a:pt x="7543" y="7015"/>
                </a:lnTo>
                <a:lnTo>
                  <a:pt x="7552" y="7015"/>
                </a:lnTo>
                <a:close/>
                <a:moveTo>
                  <a:pt x="7561" y="7554"/>
                </a:moveTo>
                <a:lnTo>
                  <a:pt x="7561" y="7545"/>
                </a:lnTo>
                <a:lnTo>
                  <a:pt x="7552" y="7545"/>
                </a:lnTo>
                <a:lnTo>
                  <a:pt x="7552" y="7554"/>
                </a:lnTo>
                <a:close/>
                <a:moveTo>
                  <a:pt x="7623" y="6980"/>
                </a:moveTo>
                <a:lnTo>
                  <a:pt x="7623" y="6989"/>
                </a:lnTo>
                <a:lnTo>
                  <a:pt x="7631" y="6980"/>
                </a:lnTo>
                <a:close/>
                <a:moveTo>
                  <a:pt x="7605" y="5896"/>
                </a:moveTo>
                <a:lnTo>
                  <a:pt x="7596" y="5904"/>
                </a:lnTo>
                <a:lnTo>
                  <a:pt x="7587" y="5904"/>
                </a:lnTo>
                <a:lnTo>
                  <a:pt x="7587" y="5913"/>
                </a:lnTo>
                <a:lnTo>
                  <a:pt x="7596" y="5913"/>
                </a:lnTo>
                <a:lnTo>
                  <a:pt x="7596" y="5904"/>
                </a:lnTo>
                <a:close/>
                <a:moveTo>
                  <a:pt x="7596" y="6998"/>
                </a:moveTo>
                <a:lnTo>
                  <a:pt x="7605" y="6998"/>
                </a:lnTo>
                <a:close/>
                <a:moveTo>
                  <a:pt x="7614" y="6989"/>
                </a:moveTo>
                <a:lnTo>
                  <a:pt x="7605" y="6989"/>
                </a:lnTo>
                <a:close/>
                <a:moveTo>
                  <a:pt x="6837" y="6874"/>
                </a:moveTo>
                <a:lnTo>
                  <a:pt x="6846" y="6874"/>
                </a:lnTo>
                <a:lnTo>
                  <a:pt x="6855" y="6874"/>
                </a:lnTo>
                <a:lnTo>
                  <a:pt x="6873" y="6865"/>
                </a:lnTo>
                <a:lnTo>
                  <a:pt x="6890" y="6865"/>
                </a:lnTo>
                <a:lnTo>
                  <a:pt x="6899" y="6865"/>
                </a:lnTo>
                <a:lnTo>
                  <a:pt x="6908" y="6857"/>
                </a:lnTo>
                <a:lnTo>
                  <a:pt x="6908" y="6848"/>
                </a:lnTo>
                <a:lnTo>
                  <a:pt x="6899" y="6848"/>
                </a:lnTo>
                <a:lnTo>
                  <a:pt x="6890" y="6848"/>
                </a:lnTo>
                <a:lnTo>
                  <a:pt x="6881" y="6839"/>
                </a:lnTo>
                <a:lnTo>
                  <a:pt x="6873" y="6830"/>
                </a:lnTo>
                <a:lnTo>
                  <a:pt x="6864" y="6830"/>
                </a:lnTo>
                <a:lnTo>
                  <a:pt x="6855" y="6821"/>
                </a:lnTo>
                <a:lnTo>
                  <a:pt x="6846" y="6821"/>
                </a:lnTo>
                <a:lnTo>
                  <a:pt x="6829" y="6812"/>
                </a:lnTo>
                <a:lnTo>
                  <a:pt x="6820" y="6821"/>
                </a:lnTo>
                <a:lnTo>
                  <a:pt x="6802" y="6812"/>
                </a:lnTo>
                <a:lnTo>
                  <a:pt x="6793" y="6812"/>
                </a:lnTo>
                <a:lnTo>
                  <a:pt x="6784" y="6812"/>
                </a:lnTo>
                <a:lnTo>
                  <a:pt x="6793" y="6812"/>
                </a:lnTo>
                <a:lnTo>
                  <a:pt x="6802" y="6804"/>
                </a:lnTo>
                <a:lnTo>
                  <a:pt x="6793" y="6804"/>
                </a:lnTo>
                <a:lnTo>
                  <a:pt x="6793" y="6795"/>
                </a:lnTo>
                <a:lnTo>
                  <a:pt x="6802" y="6795"/>
                </a:lnTo>
                <a:lnTo>
                  <a:pt x="6802" y="6786"/>
                </a:lnTo>
                <a:lnTo>
                  <a:pt x="6793" y="6786"/>
                </a:lnTo>
                <a:lnTo>
                  <a:pt x="6776" y="6786"/>
                </a:lnTo>
                <a:lnTo>
                  <a:pt x="6767" y="6786"/>
                </a:lnTo>
                <a:lnTo>
                  <a:pt x="6749" y="6777"/>
                </a:lnTo>
                <a:lnTo>
                  <a:pt x="6740" y="6777"/>
                </a:lnTo>
                <a:lnTo>
                  <a:pt x="6731" y="6777"/>
                </a:lnTo>
                <a:lnTo>
                  <a:pt x="6723" y="6768"/>
                </a:lnTo>
                <a:lnTo>
                  <a:pt x="6714" y="6768"/>
                </a:lnTo>
                <a:lnTo>
                  <a:pt x="6705" y="6768"/>
                </a:lnTo>
                <a:lnTo>
                  <a:pt x="6714" y="6759"/>
                </a:lnTo>
                <a:lnTo>
                  <a:pt x="6705" y="6759"/>
                </a:lnTo>
                <a:lnTo>
                  <a:pt x="6687" y="6751"/>
                </a:lnTo>
                <a:lnTo>
                  <a:pt x="6679" y="6759"/>
                </a:lnTo>
                <a:lnTo>
                  <a:pt x="6679" y="6751"/>
                </a:lnTo>
                <a:lnTo>
                  <a:pt x="6670" y="6751"/>
                </a:lnTo>
                <a:lnTo>
                  <a:pt x="6679" y="6751"/>
                </a:lnTo>
                <a:lnTo>
                  <a:pt x="6687" y="6751"/>
                </a:lnTo>
                <a:lnTo>
                  <a:pt x="6687" y="6742"/>
                </a:lnTo>
                <a:lnTo>
                  <a:pt x="6679" y="6742"/>
                </a:lnTo>
                <a:lnTo>
                  <a:pt x="6670" y="6733"/>
                </a:lnTo>
                <a:lnTo>
                  <a:pt x="6661" y="6724"/>
                </a:lnTo>
                <a:lnTo>
                  <a:pt x="6652" y="6724"/>
                </a:lnTo>
                <a:lnTo>
                  <a:pt x="6661" y="6733"/>
                </a:lnTo>
                <a:lnTo>
                  <a:pt x="6652" y="6733"/>
                </a:lnTo>
                <a:lnTo>
                  <a:pt x="6634" y="6724"/>
                </a:lnTo>
                <a:lnTo>
                  <a:pt x="6626" y="6724"/>
                </a:lnTo>
                <a:lnTo>
                  <a:pt x="6617" y="6706"/>
                </a:lnTo>
                <a:lnTo>
                  <a:pt x="6573" y="6689"/>
                </a:lnTo>
                <a:lnTo>
                  <a:pt x="6564" y="6689"/>
                </a:lnTo>
                <a:lnTo>
                  <a:pt x="6555" y="6689"/>
                </a:lnTo>
                <a:lnTo>
                  <a:pt x="6537" y="6689"/>
                </a:lnTo>
                <a:lnTo>
                  <a:pt x="6529" y="6689"/>
                </a:lnTo>
                <a:lnTo>
                  <a:pt x="6529" y="6680"/>
                </a:lnTo>
                <a:lnTo>
                  <a:pt x="6520" y="6680"/>
                </a:lnTo>
                <a:lnTo>
                  <a:pt x="6511" y="6671"/>
                </a:lnTo>
                <a:lnTo>
                  <a:pt x="6502" y="6662"/>
                </a:lnTo>
                <a:lnTo>
                  <a:pt x="6484" y="6654"/>
                </a:lnTo>
                <a:lnTo>
                  <a:pt x="6493" y="6654"/>
                </a:lnTo>
                <a:lnTo>
                  <a:pt x="6484" y="6654"/>
                </a:lnTo>
                <a:lnTo>
                  <a:pt x="6476" y="6654"/>
                </a:lnTo>
                <a:lnTo>
                  <a:pt x="6476" y="6645"/>
                </a:lnTo>
                <a:lnTo>
                  <a:pt x="6467" y="6645"/>
                </a:lnTo>
                <a:lnTo>
                  <a:pt x="6458" y="6645"/>
                </a:lnTo>
                <a:lnTo>
                  <a:pt x="6449" y="6645"/>
                </a:lnTo>
                <a:lnTo>
                  <a:pt x="6440" y="6645"/>
                </a:lnTo>
                <a:lnTo>
                  <a:pt x="6440" y="6636"/>
                </a:lnTo>
                <a:lnTo>
                  <a:pt x="6432" y="6636"/>
                </a:lnTo>
                <a:lnTo>
                  <a:pt x="6405" y="6636"/>
                </a:lnTo>
                <a:lnTo>
                  <a:pt x="6396" y="6636"/>
                </a:lnTo>
                <a:lnTo>
                  <a:pt x="6387" y="6636"/>
                </a:lnTo>
                <a:lnTo>
                  <a:pt x="6387" y="6627"/>
                </a:lnTo>
                <a:lnTo>
                  <a:pt x="6379" y="6627"/>
                </a:lnTo>
                <a:lnTo>
                  <a:pt x="6361" y="6636"/>
                </a:lnTo>
                <a:lnTo>
                  <a:pt x="6343" y="6627"/>
                </a:lnTo>
                <a:lnTo>
                  <a:pt x="6326" y="6627"/>
                </a:lnTo>
                <a:lnTo>
                  <a:pt x="6308" y="6627"/>
                </a:lnTo>
                <a:lnTo>
                  <a:pt x="6290" y="6636"/>
                </a:lnTo>
                <a:lnTo>
                  <a:pt x="6282" y="6636"/>
                </a:lnTo>
                <a:lnTo>
                  <a:pt x="6246" y="6645"/>
                </a:lnTo>
                <a:lnTo>
                  <a:pt x="6237" y="6645"/>
                </a:lnTo>
                <a:lnTo>
                  <a:pt x="6176" y="6662"/>
                </a:lnTo>
                <a:lnTo>
                  <a:pt x="6176" y="6671"/>
                </a:lnTo>
                <a:lnTo>
                  <a:pt x="6158" y="6680"/>
                </a:lnTo>
                <a:lnTo>
                  <a:pt x="6158" y="6689"/>
                </a:lnTo>
                <a:lnTo>
                  <a:pt x="6158" y="6698"/>
                </a:lnTo>
                <a:lnTo>
                  <a:pt x="6158" y="6715"/>
                </a:lnTo>
                <a:lnTo>
                  <a:pt x="6149" y="6715"/>
                </a:lnTo>
                <a:lnTo>
                  <a:pt x="6140" y="6715"/>
                </a:lnTo>
                <a:lnTo>
                  <a:pt x="6123" y="6724"/>
                </a:lnTo>
                <a:lnTo>
                  <a:pt x="6114" y="6733"/>
                </a:lnTo>
                <a:lnTo>
                  <a:pt x="6123" y="6733"/>
                </a:lnTo>
                <a:lnTo>
                  <a:pt x="6132" y="6724"/>
                </a:lnTo>
                <a:lnTo>
                  <a:pt x="6140" y="6724"/>
                </a:lnTo>
                <a:lnTo>
                  <a:pt x="6149" y="6724"/>
                </a:lnTo>
                <a:lnTo>
                  <a:pt x="6149" y="6733"/>
                </a:lnTo>
                <a:lnTo>
                  <a:pt x="6167" y="6724"/>
                </a:lnTo>
                <a:lnTo>
                  <a:pt x="6176" y="6724"/>
                </a:lnTo>
                <a:lnTo>
                  <a:pt x="6184" y="6724"/>
                </a:lnTo>
                <a:lnTo>
                  <a:pt x="6184" y="6715"/>
                </a:lnTo>
                <a:lnTo>
                  <a:pt x="6184" y="6706"/>
                </a:lnTo>
                <a:lnTo>
                  <a:pt x="6193" y="6706"/>
                </a:lnTo>
                <a:lnTo>
                  <a:pt x="6202" y="6706"/>
                </a:lnTo>
                <a:lnTo>
                  <a:pt x="6211" y="6706"/>
                </a:lnTo>
                <a:lnTo>
                  <a:pt x="6211" y="6698"/>
                </a:lnTo>
                <a:lnTo>
                  <a:pt x="6220" y="6698"/>
                </a:lnTo>
                <a:lnTo>
                  <a:pt x="6220" y="6706"/>
                </a:lnTo>
                <a:lnTo>
                  <a:pt x="6229" y="6698"/>
                </a:lnTo>
                <a:lnTo>
                  <a:pt x="6237" y="6698"/>
                </a:lnTo>
                <a:lnTo>
                  <a:pt x="6246" y="6689"/>
                </a:lnTo>
                <a:lnTo>
                  <a:pt x="6255" y="6680"/>
                </a:lnTo>
                <a:lnTo>
                  <a:pt x="6264" y="6671"/>
                </a:lnTo>
                <a:lnTo>
                  <a:pt x="6273" y="6671"/>
                </a:lnTo>
                <a:lnTo>
                  <a:pt x="6273" y="6662"/>
                </a:lnTo>
                <a:lnTo>
                  <a:pt x="6334" y="6662"/>
                </a:lnTo>
                <a:lnTo>
                  <a:pt x="6343" y="6662"/>
                </a:lnTo>
                <a:lnTo>
                  <a:pt x="6343" y="6671"/>
                </a:lnTo>
                <a:lnTo>
                  <a:pt x="6352" y="6671"/>
                </a:lnTo>
                <a:lnTo>
                  <a:pt x="6352" y="6680"/>
                </a:lnTo>
                <a:lnTo>
                  <a:pt x="6334" y="6689"/>
                </a:lnTo>
                <a:lnTo>
                  <a:pt x="6326" y="6689"/>
                </a:lnTo>
                <a:lnTo>
                  <a:pt x="6334" y="6698"/>
                </a:lnTo>
                <a:lnTo>
                  <a:pt x="6343" y="6698"/>
                </a:lnTo>
                <a:lnTo>
                  <a:pt x="6343" y="6706"/>
                </a:lnTo>
                <a:lnTo>
                  <a:pt x="6370" y="6706"/>
                </a:lnTo>
                <a:lnTo>
                  <a:pt x="6379" y="6706"/>
                </a:lnTo>
                <a:lnTo>
                  <a:pt x="6387" y="6706"/>
                </a:lnTo>
                <a:lnTo>
                  <a:pt x="6387" y="6698"/>
                </a:lnTo>
                <a:lnTo>
                  <a:pt x="6396" y="6698"/>
                </a:lnTo>
                <a:lnTo>
                  <a:pt x="6396" y="6706"/>
                </a:lnTo>
                <a:lnTo>
                  <a:pt x="6405" y="6715"/>
                </a:lnTo>
                <a:lnTo>
                  <a:pt x="6440" y="6715"/>
                </a:lnTo>
                <a:lnTo>
                  <a:pt x="6440" y="6706"/>
                </a:lnTo>
                <a:lnTo>
                  <a:pt x="6449" y="6715"/>
                </a:lnTo>
                <a:lnTo>
                  <a:pt x="6458" y="6724"/>
                </a:lnTo>
                <a:lnTo>
                  <a:pt x="6467" y="6733"/>
                </a:lnTo>
                <a:lnTo>
                  <a:pt x="6484" y="6733"/>
                </a:lnTo>
                <a:lnTo>
                  <a:pt x="6529" y="6751"/>
                </a:lnTo>
                <a:lnTo>
                  <a:pt x="6537" y="6751"/>
                </a:lnTo>
                <a:lnTo>
                  <a:pt x="6564" y="6751"/>
                </a:lnTo>
                <a:lnTo>
                  <a:pt x="6573" y="6751"/>
                </a:lnTo>
                <a:lnTo>
                  <a:pt x="6581" y="6751"/>
                </a:lnTo>
                <a:lnTo>
                  <a:pt x="6581" y="6759"/>
                </a:lnTo>
                <a:lnTo>
                  <a:pt x="6581" y="6768"/>
                </a:lnTo>
                <a:lnTo>
                  <a:pt x="6590" y="6786"/>
                </a:lnTo>
                <a:lnTo>
                  <a:pt x="6590" y="6795"/>
                </a:lnTo>
                <a:lnTo>
                  <a:pt x="6599" y="6804"/>
                </a:lnTo>
                <a:lnTo>
                  <a:pt x="6617" y="6812"/>
                </a:lnTo>
                <a:lnTo>
                  <a:pt x="6626" y="6812"/>
                </a:lnTo>
                <a:lnTo>
                  <a:pt x="6634" y="6812"/>
                </a:lnTo>
                <a:lnTo>
                  <a:pt x="6652" y="6821"/>
                </a:lnTo>
                <a:lnTo>
                  <a:pt x="6661" y="6821"/>
                </a:lnTo>
                <a:lnTo>
                  <a:pt x="6670" y="6821"/>
                </a:lnTo>
                <a:lnTo>
                  <a:pt x="6679" y="6821"/>
                </a:lnTo>
                <a:lnTo>
                  <a:pt x="6687" y="6830"/>
                </a:lnTo>
                <a:lnTo>
                  <a:pt x="6687" y="6839"/>
                </a:lnTo>
                <a:lnTo>
                  <a:pt x="6687" y="6848"/>
                </a:lnTo>
                <a:lnTo>
                  <a:pt x="6679" y="6848"/>
                </a:lnTo>
                <a:lnTo>
                  <a:pt x="6661" y="6865"/>
                </a:lnTo>
                <a:lnTo>
                  <a:pt x="6643" y="6883"/>
                </a:lnTo>
                <a:lnTo>
                  <a:pt x="6661" y="6883"/>
                </a:lnTo>
                <a:lnTo>
                  <a:pt x="6679" y="6874"/>
                </a:lnTo>
                <a:lnTo>
                  <a:pt x="6696" y="6874"/>
                </a:lnTo>
                <a:lnTo>
                  <a:pt x="6705" y="6874"/>
                </a:lnTo>
                <a:lnTo>
                  <a:pt x="6714" y="6874"/>
                </a:lnTo>
                <a:lnTo>
                  <a:pt x="6731" y="6874"/>
                </a:lnTo>
                <a:lnTo>
                  <a:pt x="6749" y="6874"/>
                </a:lnTo>
                <a:lnTo>
                  <a:pt x="6758" y="6874"/>
                </a:lnTo>
                <a:lnTo>
                  <a:pt x="6784" y="6874"/>
                </a:lnTo>
                <a:lnTo>
                  <a:pt x="6793" y="6874"/>
                </a:lnTo>
                <a:lnTo>
                  <a:pt x="6802" y="6883"/>
                </a:lnTo>
                <a:lnTo>
                  <a:pt x="6820" y="6874"/>
                </a:lnTo>
                <a:lnTo>
                  <a:pt x="6829" y="6874"/>
                </a:lnTo>
                <a:lnTo>
                  <a:pt x="6837" y="6865"/>
                </a:lnTo>
                <a:close/>
                <a:moveTo>
                  <a:pt x="7287" y="7457"/>
                </a:moveTo>
                <a:lnTo>
                  <a:pt x="7278" y="7448"/>
                </a:lnTo>
                <a:lnTo>
                  <a:pt x="7278" y="7439"/>
                </a:lnTo>
                <a:lnTo>
                  <a:pt x="7270" y="7439"/>
                </a:lnTo>
                <a:lnTo>
                  <a:pt x="7278" y="7448"/>
                </a:lnTo>
                <a:lnTo>
                  <a:pt x="7287" y="7457"/>
                </a:lnTo>
                <a:lnTo>
                  <a:pt x="7296" y="7466"/>
                </a:lnTo>
                <a:lnTo>
                  <a:pt x="7305" y="7466"/>
                </a:lnTo>
                <a:lnTo>
                  <a:pt x="7296" y="7457"/>
                </a:lnTo>
                <a:close/>
                <a:moveTo>
                  <a:pt x="7217" y="7439"/>
                </a:moveTo>
                <a:lnTo>
                  <a:pt x="7217" y="7430"/>
                </a:lnTo>
                <a:lnTo>
                  <a:pt x="7208" y="7421"/>
                </a:lnTo>
                <a:lnTo>
                  <a:pt x="7208" y="7430"/>
                </a:lnTo>
                <a:close/>
                <a:moveTo>
                  <a:pt x="6723" y="7024"/>
                </a:moveTo>
                <a:lnTo>
                  <a:pt x="6723" y="7033"/>
                </a:lnTo>
                <a:lnTo>
                  <a:pt x="6731" y="7033"/>
                </a:lnTo>
                <a:lnTo>
                  <a:pt x="6740" y="7033"/>
                </a:lnTo>
                <a:lnTo>
                  <a:pt x="6749" y="7033"/>
                </a:lnTo>
                <a:lnTo>
                  <a:pt x="6758" y="7024"/>
                </a:lnTo>
                <a:lnTo>
                  <a:pt x="6749" y="7007"/>
                </a:lnTo>
                <a:lnTo>
                  <a:pt x="6723" y="7007"/>
                </a:lnTo>
                <a:lnTo>
                  <a:pt x="6714" y="6998"/>
                </a:lnTo>
                <a:lnTo>
                  <a:pt x="6705" y="6989"/>
                </a:lnTo>
                <a:lnTo>
                  <a:pt x="6696" y="6989"/>
                </a:lnTo>
                <a:lnTo>
                  <a:pt x="6687" y="6989"/>
                </a:lnTo>
                <a:lnTo>
                  <a:pt x="6679" y="6989"/>
                </a:lnTo>
                <a:lnTo>
                  <a:pt x="6670" y="6989"/>
                </a:lnTo>
                <a:lnTo>
                  <a:pt x="6661" y="6989"/>
                </a:lnTo>
                <a:lnTo>
                  <a:pt x="6634" y="6980"/>
                </a:lnTo>
                <a:lnTo>
                  <a:pt x="6626" y="6980"/>
                </a:lnTo>
                <a:lnTo>
                  <a:pt x="6626" y="6989"/>
                </a:lnTo>
                <a:lnTo>
                  <a:pt x="6617" y="6989"/>
                </a:lnTo>
                <a:lnTo>
                  <a:pt x="6608" y="6989"/>
                </a:lnTo>
                <a:lnTo>
                  <a:pt x="6599" y="6998"/>
                </a:lnTo>
                <a:lnTo>
                  <a:pt x="6599" y="7007"/>
                </a:lnTo>
                <a:lnTo>
                  <a:pt x="6617" y="7007"/>
                </a:lnTo>
                <a:lnTo>
                  <a:pt x="6626" y="7015"/>
                </a:lnTo>
                <a:lnTo>
                  <a:pt x="6634" y="7024"/>
                </a:lnTo>
                <a:lnTo>
                  <a:pt x="6643" y="7033"/>
                </a:lnTo>
                <a:lnTo>
                  <a:pt x="6652" y="7033"/>
                </a:lnTo>
                <a:lnTo>
                  <a:pt x="6661" y="7033"/>
                </a:lnTo>
                <a:lnTo>
                  <a:pt x="6670" y="7033"/>
                </a:lnTo>
                <a:lnTo>
                  <a:pt x="6679" y="7042"/>
                </a:lnTo>
                <a:lnTo>
                  <a:pt x="6687" y="7033"/>
                </a:lnTo>
                <a:lnTo>
                  <a:pt x="6696" y="7033"/>
                </a:lnTo>
                <a:lnTo>
                  <a:pt x="6705" y="7033"/>
                </a:lnTo>
                <a:lnTo>
                  <a:pt x="6705" y="7024"/>
                </a:lnTo>
                <a:lnTo>
                  <a:pt x="6714" y="7024"/>
                </a:lnTo>
                <a:close/>
                <a:moveTo>
                  <a:pt x="7490" y="4872"/>
                </a:moveTo>
                <a:lnTo>
                  <a:pt x="7481" y="4881"/>
                </a:lnTo>
                <a:lnTo>
                  <a:pt x="7481" y="4889"/>
                </a:lnTo>
                <a:lnTo>
                  <a:pt x="7490" y="4881"/>
                </a:lnTo>
                <a:close/>
                <a:moveTo>
                  <a:pt x="7455" y="4845"/>
                </a:moveTo>
                <a:lnTo>
                  <a:pt x="7455" y="4836"/>
                </a:lnTo>
                <a:lnTo>
                  <a:pt x="7446" y="4836"/>
                </a:lnTo>
                <a:lnTo>
                  <a:pt x="7437" y="4854"/>
                </a:lnTo>
                <a:lnTo>
                  <a:pt x="7446" y="4845"/>
                </a:lnTo>
                <a:close/>
                <a:moveTo>
                  <a:pt x="7305" y="7007"/>
                </a:moveTo>
                <a:lnTo>
                  <a:pt x="7314" y="7007"/>
                </a:lnTo>
                <a:lnTo>
                  <a:pt x="7314" y="6998"/>
                </a:lnTo>
                <a:lnTo>
                  <a:pt x="7323" y="6989"/>
                </a:lnTo>
                <a:lnTo>
                  <a:pt x="7331" y="6980"/>
                </a:lnTo>
                <a:lnTo>
                  <a:pt x="7331" y="6971"/>
                </a:lnTo>
                <a:lnTo>
                  <a:pt x="7323" y="6971"/>
                </a:lnTo>
                <a:lnTo>
                  <a:pt x="7305" y="6954"/>
                </a:lnTo>
                <a:lnTo>
                  <a:pt x="7296" y="6945"/>
                </a:lnTo>
                <a:lnTo>
                  <a:pt x="7287" y="6945"/>
                </a:lnTo>
                <a:lnTo>
                  <a:pt x="7270" y="6945"/>
                </a:lnTo>
                <a:lnTo>
                  <a:pt x="7261" y="6945"/>
                </a:lnTo>
                <a:lnTo>
                  <a:pt x="7261" y="6936"/>
                </a:lnTo>
                <a:lnTo>
                  <a:pt x="7252" y="6936"/>
                </a:lnTo>
                <a:lnTo>
                  <a:pt x="7243" y="6936"/>
                </a:lnTo>
                <a:lnTo>
                  <a:pt x="7243" y="6927"/>
                </a:lnTo>
                <a:lnTo>
                  <a:pt x="7261" y="6927"/>
                </a:lnTo>
                <a:lnTo>
                  <a:pt x="7270" y="6927"/>
                </a:lnTo>
                <a:lnTo>
                  <a:pt x="7261" y="6918"/>
                </a:lnTo>
                <a:lnTo>
                  <a:pt x="7234" y="6927"/>
                </a:lnTo>
                <a:lnTo>
                  <a:pt x="7226" y="6918"/>
                </a:lnTo>
                <a:lnTo>
                  <a:pt x="7217" y="6909"/>
                </a:lnTo>
                <a:lnTo>
                  <a:pt x="7217" y="6901"/>
                </a:lnTo>
                <a:lnTo>
                  <a:pt x="7217" y="6892"/>
                </a:lnTo>
                <a:lnTo>
                  <a:pt x="7208" y="6892"/>
                </a:lnTo>
                <a:lnTo>
                  <a:pt x="7199" y="6901"/>
                </a:lnTo>
                <a:lnTo>
                  <a:pt x="7190" y="6892"/>
                </a:lnTo>
                <a:lnTo>
                  <a:pt x="7181" y="6892"/>
                </a:lnTo>
                <a:lnTo>
                  <a:pt x="7173" y="6883"/>
                </a:lnTo>
                <a:lnTo>
                  <a:pt x="7164" y="6892"/>
                </a:lnTo>
                <a:lnTo>
                  <a:pt x="7164" y="6883"/>
                </a:lnTo>
                <a:lnTo>
                  <a:pt x="7155" y="6883"/>
                </a:lnTo>
                <a:lnTo>
                  <a:pt x="7146" y="6874"/>
                </a:lnTo>
                <a:lnTo>
                  <a:pt x="7128" y="6883"/>
                </a:lnTo>
                <a:lnTo>
                  <a:pt x="7120" y="6883"/>
                </a:lnTo>
                <a:lnTo>
                  <a:pt x="7102" y="6874"/>
                </a:lnTo>
                <a:lnTo>
                  <a:pt x="7093" y="6883"/>
                </a:lnTo>
                <a:lnTo>
                  <a:pt x="7084" y="6883"/>
                </a:lnTo>
                <a:lnTo>
                  <a:pt x="7084" y="6892"/>
                </a:lnTo>
                <a:lnTo>
                  <a:pt x="7076" y="6892"/>
                </a:lnTo>
                <a:lnTo>
                  <a:pt x="7067" y="6892"/>
                </a:lnTo>
                <a:lnTo>
                  <a:pt x="7049" y="6892"/>
                </a:lnTo>
                <a:lnTo>
                  <a:pt x="7031" y="6883"/>
                </a:lnTo>
                <a:lnTo>
                  <a:pt x="7023" y="6874"/>
                </a:lnTo>
                <a:lnTo>
                  <a:pt x="7005" y="6874"/>
                </a:lnTo>
                <a:lnTo>
                  <a:pt x="6987" y="6874"/>
                </a:lnTo>
                <a:lnTo>
                  <a:pt x="6978" y="6883"/>
                </a:lnTo>
                <a:lnTo>
                  <a:pt x="6970" y="6883"/>
                </a:lnTo>
                <a:lnTo>
                  <a:pt x="6961" y="6883"/>
                </a:lnTo>
                <a:lnTo>
                  <a:pt x="6961" y="6892"/>
                </a:lnTo>
                <a:lnTo>
                  <a:pt x="6961" y="6901"/>
                </a:lnTo>
                <a:lnTo>
                  <a:pt x="6970" y="6901"/>
                </a:lnTo>
                <a:lnTo>
                  <a:pt x="6987" y="6901"/>
                </a:lnTo>
                <a:lnTo>
                  <a:pt x="7005" y="6909"/>
                </a:lnTo>
                <a:lnTo>
                  <a:pt x="7014" y="6909"/>
                </a:lnTo>
                <a:lnTo>
                  <a:pt x="7014" y="6918"/>
                </a:lnTo>
                <a:lnTo>
                  <a:pt x="7005" y="6927"/>
                </a:lnTo>
                <a:lnTo>
                  <a:pt x="7014" y="6936"/>
                </a:lnTo>
                <a:lnTo>
                  <a:pt x="7005" y="6945"/>
                </a:lnTo>
                <a:lnTo>
                  <a:pt x="7014" y="6954"/>
                </a:lnTo>
                <a:lnTo>
                  <a:pt x="7031" y="6962"/>
                </a:lnTo>
                <a:lnTo>
                  <a:pt x="7040" y="6971"/>
                </a:lnTo>
                <a:lnTo>
                  <a:pt x="7040" y="6980"/>
                </a:lnTo>
                <a:lnTo>
                  <a:pt x="7031" y="6980"/>
                </a:lnTo>
                <a:lnTo>
                  <a:pt x="7023" y="6980"/>
                </a:lnTo>
                <a:lnTo>
                  <a:pt x="7014" y="6980"/>
                </a:lnTo>
                <a:lnTo>
                  <a:pt x="7014" y="6989"/>
                </a:lnTo>
                <a:lnTo>
                  <a:pt x="7005" y="6989"/>
                </a:lnTo>
                <a:lnTo>
                  <a:pt x="6996" y="6989"/>
                </a:lnTo>
                <a:lnTo>
                  <a:pt x="6952" y="6980"/>
                </a:lnTo>
                <a:lnTo>
                  <a:pt x="6943" y="6980"/>
                </a:lnTo>
                <a:lnTo>
                  <a:pt x="6926" y="6980"/>
                </a:lnTo>
                <a:lnTo>
                  <a:pt x="6917" y="6980"/>
                </a:lnTo>
                <a:lnTo>
                  <a:pt x="6908" y="6971"/>
                </a:lnTo>
                <a:lnTo>
                  <a:pt x="6899" y="6971"/>
                </a:lnTo>
                <a:lnTo>
                  <a:pt x="6890" y="6971"/>
                </a:lnTo>
                <a:lnTo>
                  <a:pt x="6881" y="6989"/>
                </a:lnTo>
                <a:lnTo>
                  <a:pt x="6890" y="6998"/>
                </a:lnTo>
                <a:lnTo>
                  <a:pt x="6908" y="6998"/>
                </a:lnTo>
                <a:lnTo>
                  <a:pt x="6908" y="7007"/>
                </a:lnTo>
                <a:lnTo>
                  <a:pt x="6917" y="7015"/>
                </a:lnTo>
                <a:lnTo>
                  <a:pt x="6926" y="7015"/>
                </a:lnTo>
                <a:lnTo>
                  <a:pt x="6934" y="7015"/>
                </a:lnTo>
                <a:lnTo>
                  <a:pt x="6934" y="7007"/>
                </a:lnTo>
                <a:lnTo>
                  <a:pt x="6943" y="7007"/>
                </a:lnTo>
                <a:lnTo>
                  <a:pt x="6952" y="7007"/>
                </a:lnTo>
                <a:lnTo>
                  <a:pt x="6961" y="7007"/>
                </a:lnTo>
                <a:lnTo>
                  <a:pt x="6970" y="7007"/>
                </a:lnTo>
                <a:lnTo>
                  <a:pt x="6978" y="7007"/>
                </a:lnTo>
                <a:lnTo>
                  <a:pt x="7005" y="7007"/>
                </a:lnTo>
                <a:lnTo>
                  <a:pt x="7014" y="7007"/>
                </a:lnTo>
                <a:lnTo>
                  <a:pt x="7023" y="7007"/>
                </a:lnTo>
                <a:lnTo>
                  <a:pt x="7031" y="7007"/>
                </a:lnTo>
                <a:lnTo>
                  <a:pt x="7058" y="7007"/>
                </a:lnTo>
                <a:lnTo>
                  <a:pt x="7067" y="7007"/>
                </a:lnTo>
                <a:lnTo>
                  <a:pt x="7076" y="7015"/>
                </a:lnTo>
                <a:lnTo>
                  <a:pt x="7084" y="7015"/>
                </a:lnTo>
                <a:lnTo>
                  <a:pt x="7084" y="7024"/>
                </a:lnTo>
                <a:lnTo>
                  <a:pt x="7093" y="7024"/>
                </a:lnTo>
                <a:lnTo>
                  <a:pt x="7093" y="7033"/>
                </a:lnTo>
                <a:lnTo>
                  <a:pt x="7093" y="7042"/>
                </a:lnTo>
                <a:lnTo>
                  <a:pt x="7102" y="7042"/>
                </a:lnTo>
                <a:lnTo>
                  <a:pt x="7102" y="7051"/>
                </a:lnTo>
                <a:lnTo>
                  <a:pt x="7111" y="7051"/>
                </a:lnTo>
                <a:lnTo>
                  <a:pt x="7111" y="7042"/>
                </a:lnTo>
                <a:lnTo>
                  <a:pt x="7120" y="7033"/>
                </a:lnTo>
                <a:lnTo>
                  <a:pt x="7128" y="7015"/>
                </a:lnTo>
                <a:lnTo>
                  <a:pt x="7128" y="7007"/>
                </a:lnTo>
                <a:lnTo>
                  <a:pt x="7137" y="7007"/>
                </a:lnTo>
                <a:lnTo>
                  <a:pt x="7137" y="6998"/>
                </a:lnTo>
                <a:lnTo>
                  <a:pt x="7146" y="6998"/>
                </a:lnTo>
                <a:lnTo>
                  <a:pt x="7155" y="6998"/>
                </a:lnTo>
                <a:lnTo>
                  <a:pt x="7164" y="6998"/>
                </a:lnTo>
                <a:lnTo>
                  <a:pt x="7173" y="6998"/>
                </a:lnTo>
                <a:lnTo>
                  <a:pt x="7173" y="7007"/>
                </a:lnTo>
                <a:lnTo>
                  <a:pt x="7199" y="7007"/>
                </a:lnTo>
                <a:lnTo>
                  <a:pt x="7199" y="6998"/>
                </a:lnTo>
                <a:lnTo>
                  <a:pt x="7208" y="6998"/>
                </a:lnTo>
                <a:lnTo>
                  <a:pt x="7217" y="6989"/>
                </a:lnTo>
                <a:lnTo>
                  <a:pt x="7226" y="6989"/>
                </a:lnTo>
                <a:lnTo>
                  <a:pt x="7234" y="6989"/>
                </a:lnTo>
                <a:lnTo>
                  <a:pt x="7243" y="6989"/>
                </a:lnTo>
                <a:lnTo>
                  <a:pt x="7261" y="6989"/>
                </a:lnTo>
                <a:lnTo>
                  <a:pt x="7270" y="6989"/>
                </a:lnTo>
                <a:lnTo>
                  <a:pt x="7278" y="6989"/>
                </a:lnTo>
                <a:lnTo>
                  <a:pt x="7287" y="6989"/>
                </a:lnTo>
                <a:lnTo>
                  <a:pt x="7296" y="6998"/>
                </a:lnTo>
                <a:lnTo>
                  <a:pt x="7305" y="6998"/>
                </a:lnTo>
                <a:close/>
                <a:moveTo>
                  <a:pt x="7420" y="7024"/>
                </a:moveTo>
                <a:lnTo>
                  <a:pt x="7428" y="7024"/>
                </a:lnTo>
                <a:lnTo>
                  <a:pt x="7437" y="7024"/>
                </a:lnTo>
                <a:lnTo>
                  <a:pt x="7446" y="7024"/>
                </a:lnTo>
                <a:lnTo>
                  <a:pt x="7464" y="7024"/>
                </a:lnTo>
                <a:lnTo>
                  <a:pt x="7473" y="7024"/>
                </a:lnTo>
                <a:lnTo>
                  <a:pt x="7481" y="7024"/>
                </a:lnTo>
                <a:lnTo>
                  <a:pt x="7490" y="7024"/>
                </a:lnTo>
                <a:lnTo>
                  <a:pt x="7499" y="7024"/>
                </a:lnTo>
                <a:lnTo>
                  <a:pt x="7508" y="7024"/>
                </a:lnTo>
                <a:lnTo>
                  <a:pt x="7517" y="7015"/>
                </a:lnTo>
                <a:lnTo>
                  <a:pt x="7525" y="7015"/>
                </a:lnTo>
                <a:lnTo>
                  <a:pt x="7525" y="7007"/>
                </a:lnTo>
                <a:lnTo>
                  <a:pt x="7534" y="7007"/>
                </a:lnTo>
                <a:lnTo>
                  <a:pt x="7534" y="6989"/>
                </a:lnTo>
                <a:lnTo>
                  <a:pt x="7525" y="6989"/>
                </a:lnTo>
                <a:lnTo>
                  <a:pt x="7517" y="6989"/>
                </a:lnTo>
                <a:lnTo>
                  <a:pt x="7499" y="6989"/>
                </a:lnTo>
                <a:lnTo>
                  <a:pt x="7490" y="6989"/>
                </a:lnTo>
                <a:lnTo>
                  <a:pt x="7446" y="6989"/>
                </a:lnTo>
                <a:lnTo>
                  <a:pt x="7428" y="6980"/>
                </a:lnTo>
                <a:lnTo>
                  <a:pt x="7420" y="6980"/>
                </a:lnTo>
                <a:lnTo>
                  <a:pt x="7420" y="6989"/>
                </a:lnTo>
                <a:lnTo>
                  <a:pt x="7411" y="6998"/>
                </a:lnTo>
                <a:lnTo>
                  <a:pt x="7420" y="6998"/>
                </a:lnTo>
                <a:lnTo>
                  <a:pt x="7420" y="7007"/>
                </a:lnTo>
                <a:close/>
                <a:moveTo>
                  <a:pt x="7817" y="4439"/>
                </a:moveTo>
                <a:lnTo>
                  <a:pt x="7825" y="4430"/>
                </a:lnTo>
                <a:lnTo>
                  <a:pt x="7817" y="4430"/>
                </a:lnTo>
                <a:lnTo>
                  <a:pt x="7817" y="4422"/>
                </a:lnTo>
                <a:lnTo>
                  <a:pt x="7799" y="4413"/>
                </a:lnTo>
                <a:lnTo>
                  <a:pt x="7790" y="4413"/>
                </a:lnTo>
                <a:lnTo>
                  <a:pt x="7755" y="4386"/>
                </a:lnTo>
                <a:lnTo>
                  <a:pt x="7737" y="4378"/>
                </a:lnTo>
                <a:lnTo>
                  <a:pt x="7720" y="4378"/>
                </a:lnTo>
                <a:lnTo>
                  <a:pt x="7702" y="4369"/>
                </a:lnTo>
                <a:lnTo>
                  <a:pt x="7667" y="4369"/>
                </a:lnTo>
                <a:lnTo>
                  <a:pt x="7640" y="4360"/>
                </a:lnTo>
                <a:lnTo>
                  <a:pt x="7631" y="4360"/>
                </a:lnTo>
                <a:lnTo>
                  <a:pt x="7623" y="4360"/>
                </a:lnTo>
                <a:lnTo>
                  <a:pt x="7614" y="4360"/>
                </a:lnTo>
                <a:lnTo>
                  <a:pt x="7623" y="4369"/>
                </a:lnTo>
                <a:lnTo>
                  <a:pt x="7658" y="4386"/>
                </a:lnTo>
                <a:lnTo>
                  <a:pt x="7667" y="4386"/>
                </a:lnTo>
                <a:lnTo>
                  <a:pt x="7675" y="4395"/>
                </a:lnTo>
                <a:lnTo>
                  <a:pt x="7684" y="4404"/>
                </a:lnTo>
                <a:lnTo>
                  <a:pt x="7684" y="4413"/>
                </a:lnTo>
                <a:lnTo>
                  <a:pt x="7720" y="4430"/>
                </a:lnTo>
                <a:lnTo>
                  <a:pt x="7737" y="4430"/>
                </a:lnTo>
                <a:lnTo>
                  <a:pt x="7764" y="4430"/>
                </a:lnTo>
                <a:lnTo>
                  <a:pt x="7781" y="4439"/>
                </a:lnTo>
                <a:close/>
                <a:moveTo>
                  <a:pt x="7940" y="4916"/>
                </a:moveTo>
                <a:lnTo>
                  <a:pt x="7949" y="4916"/>
                </a:lnTo>
                <a:lnTo>
                  <a:pt x="7967" y="4916"/>
                </a:lnTo>
                <a:lnTo>
                  <a:pt x="7967" y="4907"/>
                </a:lnTo>
                <a:lnTo>
                  <a:pt x="7958" y="4916"/>
                </a:lnTo>
                <a:lnTo>
                  <a:pt x="7949" y="4916"/>
                </a:lnTo>
                <a:close/>
                <a:moveTo>
                  <a:pt x="7773" y="4704"/>
                </a:moveTo>
                <a:lnTo>
                  <a:pt x="7790" y="4695"/>
                </a:lnTo>
                <a:lnTo>
                  <a:pt x="7799" y="4686"/>
                </a:lnTo>
                <a:lnTo>
                  <a:pt x="7790" y="4686"/>
                </a:lnTo>
                <a:lnTo>
                  <a:pt x="7773" y="4686"/>
                </a:lnTo>
                <a:lnTo>
                  <a:pt x="7746" y="4686"/>
                </a:lnTo>
                <a:lnTo>
                  <a:pt x="7728" y="4686"/>
                </a:lnTo>
                <a:lnTo>
                  <a:pt x="7720" y="4686"/>
                </a:lnTo>
                <a:lnTo>
                  <a:pt x="7702" y="4686"/>
                </a:lnTo>
                <a:lnTo>
                  <a:pt x="7702" y="4678"/>
                </a:lnTo>
                <a:lnTo>
                  <a:pt x="7693" y="4678"/>
                </a:lnTo>
                <a:lnTo>
                  <a:pt x="7684" y="4678"/>
                </a:lnTo>
                <a:lnTo>
                  <a:pt x="7675" y="4678"/>
                </a:lnTo>
                <a:lnTo>
                  <a:pt x="7675" y="4686"/>
                </a:lnTo>
                <a:lnTo>
                  <a:pt x="7667" y="4686"/>
                </a:lnTo>
                <a:lnTo>
                  <a:pt x="7667" y="4678"/>
                </a:lnTo>
                <a:lnTo>
                  <a:pt x="7658" y="4678"/>
                </a:lnTo>
                <a:lnTo>
                  <a:pt x="7667" y="4678"/>
                </a:lnTo>
                <a:lnTo>
                  <a:pt x="7658" y="4669"/>
                </a:lnTo>
                <a:lnTo>
                  <a:pt x="7649" y="4660"/>
                </a:lnTo>
                <a:lnTo>
                  <a:pt x="7658" y="4642"/>
                </a:lnTo>
                <a:lnTo>
                  <a:pt x="7649" y="4633"/>
                </a:lnTo>
                <a:lnTo>
                  <a:pt x="7658" y="4633"/>
                </a:lnTo>
                <a:lnTo>
                  <a:pt x="7640" y="4642"/>
                </a:lnTo>
                <a:lnTo>
                  <a:pt x="7631" y="4651"/>
                </a:lnTo>
                <a:lnTo>
                  <a:pt x="7631" y="4660"/>
                </a:lnTo>
                <a:lnTo>
                  <a:pt x="7623" y="4660"/>
                </a:lnTo>
                <a:lnTo>
                  <a:pt x="7623" y="4669"/>
                </a:lnTo>
                <a:lnTo>
                  <a:pt x="7640" y="4669"/>
                </a:lnTo>
                <a:lnTo>
                  <a:pt x="7649" y="4678"/>
                </a:lnTo>
                <a:lnTo>
                  <a:pt x="7649" y="4686"/>
                </a:lnTo>
                <a:lnTo>
                  <a:pt x="7667" y="4686"/>
                </a:lnTo>
                <a:lnTo>
                  <a:pt x="7675" y="4695"/>
                </a:lnTo>
                <a:lnTo>
                  <a:pt x="7667" y="4695"/>
                </a:lnTo>
                <a:lnTo>
                  <a:pt x="7675" y="4704"/>
                </a:lnTo>
                <a:lnTo>
                  <a:pt x="7684" y="4704"/>
                </a:lnTo>
                <a:lnTo>
                  <a:pt x="7711" y="4713"/>
                </a:lnTo>
                <a:lnTo>
                  <a:pt x="7720" y="4713"/>
                </a:lnTo>
                <a:lnTo>
                  <a:pt x="7711" y="4713"/>
                </a:lnTo>
                <a:lnTo>
                  <a:pt x="7711" y="4704"/>
                </a:lnTo>
                <a:lnTo>
                  <a:pt x="7720" y="4704"/>
                </a:lnTo>
                <a:lnTo>
                  <a:pt x="7728" y="4695"/>
                </a:lnTo>
                <a:lnTo>
                  <a:pt x="7728" y="4704"/>
                </a:lnTo>
                <a:lnTo>
                  <a:pt x="7720" y="4704"/>
                </a:lnTo>
                <a:lnTo>
                  <a:pt x="7728" y="4713"/>
                </a:lnTo>
                <a:lnTo>
                  <a:pt x="7737" y="4713"/>
                </a:lnTo>
                <a:lnTo>
                  <a:pt x="7728" y="4722"/>
                </a:lnTo>
                <a:lnTo>
                  <a:pt x="7737" y="4722"/>
                </a:lnTo>
                <a:lnTo>
                  <a:pt x="7737" y="4731"/>
                </a:lnTo>
                <a:lnTo>
                  <a:pt x="7746" y="4731"/>
                </a:lnTo>
                <a:lnTo>
                  <a:pt x="7764" y="4731"/>
                </a:lnTo>
                <a:lnTo>
                  <a:pt x="7764" y="4722"/>
                </a:lnTo>
                <a:lnTo>
                  <a:pt x="7764" y="4713"/>
                </a:lnTo>
                <a:close/>
                <a:moveTo>
                  <a:pt x="7878" y="7324"/>
                </a:moveTo>
                <a:lnTo>
                  <a:pt x="7878" y="7315"/>
                </a:lnTo>
                <a:lnTo>
                  <a:pt x="7870" y="7324"/>
                </a:lnTo>
                <a:lnTo>
                  <a:pt x="7870" y="7333"/>
                </a:lnTo>
                <a:lnTo>
                  <a:pt x="7870" y="7342"/>
                </a:lnTo>
                <a:lnTo>
                  <a:pt x="7878" y="7342"/>
                </a:lnTo>
                <a:lnTo>
                  <a:pt x="7878" y="7333"/>
                </a:lnTo>
                <a:close/>
                <a:moveTo>
                  <a:pt x="7128" y="4642"/>
                </a:moveTo>
                <a:lnTo>
                  <a:pt x="7128" y="4651"/>
                </a:lnTo>
                <a:lnTo>
                  <a:pt x="7137" y="4651"/>
                </a:lnTo>
                <a:lnTo>
                  <a:pt x="7146" y="4642"/>
                </a:lnTo>
                <a:lnTo>
                  <a:pt x="7155" y="4633"/>
                </a:lnTo>
                <a:lnTo>
                  <a:pt x="7146" y="4633"/>
                </a:lnTo>
                <a:lnTo>
                  <a:pt x="7137" y="4642"/>
                </a:lnTo>
                <a:close/>
                <a:moveTo>
                  <a:pt x="7887" y="7289"/>
                </a:moveTo>
                <a:lnTo>
                  <a:pt x="7887" y="7280"/>
                </a:lnTo>
                <a:lnTo>
                  <a:pt x="7878" y="7271"/>
                </a:lnTo>
                <a:lnTo>
                  <a:pt x="7878" y="7263"/>
                </a:lnTo>
                <a:lnTo>
                  <a:pt x="7870" y="7263"/>
                </a:lnTo>
                <a:lnTo>
                  <a:pt x="7861" y="7254"/>
                </a:lnTo>
                <a:lnTo>
                  <a:pt x="7861" y="7263"/>
                </a:lnTo>
                <a:lnTo>
                  <a:pt x="7861" y="7271"/>
                </a:lnTo>
                <a:lnTo>
                  <a:pt x="7870" y="7271"/>
                </a:lnTo>
                <a:lnTo>
                  <a:pt x="7870" y="7280"/>
                </a:lnTo>
                <a:lnTo>
                  <a:pt x="7870" y="7289"/>
                </a:lnTo>
                <a:lnTo>
                  <a:pt x="7878" y="7289"/>
                </a:lnTo>
                <a:close/>
                <a:moveTo>
                  <a:pt x="6926" y="4775"/>
                </a:moveTo>
                <a:lnTo>
                  <a:pt x="6934" y="4775"/>
                </a:lnTo>
                <a:lnTo>
                  <a:pt x="6943" y="4775"/>
                </a:lnTo>
                <a:lnTo>
                  <a:pt x="6952" y="4775"/>
                </a:lnTo>
                <a:lnTo>
                  <a:pt x="6952" y="4766"/>
                </a:lnTo>
                <a:lnTo>
                  <a:pt x="6961" y="4757"/>
                </a:lnTo>
                <a:lnTo>
                  <a:pt x="6952" y="4757"/>
                </a:lnTo>
                <a:lnTo>
                  <a:pt x="6943" y="4766"/>
                </a:lnTo>
                <a:lnTo>
                  <a:pt x="6926" y="4775"/>
                </a:lnTo>
                <a:lnTo>
                  <a:pt x="6917" y="4775"/>
                </a:lnTo>
                <a:close/>
                <a:moveTo>
                  <a:pt x="7878" y="4775"/>
                </a:moveTo>
                <a:lnTo>
                  <a:pt x="7878" y="4766"/>
                </a:lnTo>
                <a:lnTo>
                  <a:pt x="7870" y="4766"/>
                </a:lnTo>
                <a:lnTo>
                  <a:pt x="7870" y="4775"/>
                </a:lnTo>
                <a:close/>
                <a:moveTo>
                  <a:pt x="7817" y="4598"/>
                </a:moveTo>
                <a:lnTo>
                  <a:pt x="7825" y="4589"/>
                </a:lnTo>
                <a:lnTo>
                  <a:pt x="7834" y="4581"/>
                </a:lnTo>
                <a:lnTo>
                  <a:pt x="7843" y="4581"/>
                </a:lnTo>
                <a:lnTo>
                  <a:pt x="7843" y="4572"/>
                </a:lnTo>
                <a:lnTo>
                  <a:pt x="7834" y="4581"/>
                </a:lnTo>
                <a:lnTo>
                  <a:pt x="7825" y="4581"/>
                </a:lnTo>
                <a:lnTo>
                  <a:pt x="7817" y="4589"/>
                </a:lnTo>
                <a:lnTo>
                  <a:pt x="7808" y="4598"/>
                </a:lnTo>
                <a:lnTo>
                  <a:pt x="7799" y="4616"/>
                </a:lnTo>
                <a:lnTo>
                  <a:pt x="7808" y="4616"/>
                </a:lnTo>
                <a:lnTo>
                  <a:pt x="7817" y="4616"/>
                </a:lnTo>
                <a:lnTo>
                  <a:pt x="7817" y="4607"/>
                </a:lnTo>
                <a:lnTo>
                  <a:pt x="7808" y="4607"/>
                </a:lnTo>
                <a:close/>
                <a:moveTo>
                  <a:pt x="7605" y="4563"/>
                </a:moveTo>
                <a:lnTo>
                  <a:pt x="7614" y="4563"/>
                </a:lnTo>
                <a:lnTo>
                  <a:pt x="7614" y="4554"/>
                </a:lnTo>
                <a:lnTo>
                  <a:pt x="7605" y="4554"/>
                </a:lnTo>
                <a:close/>
                <a:moveTo>
                  <a:pt x="6943" y="4766"/>
                </a:moveTo>
                <a:lnTo>
                  <a:pt x="6952" y="4757"/>
                </a:lnTo>
                <a:lnTo>
                  <a:pt x="6934" y="4757"/>
                </a:lnTo>
                <a:lnTo>
                  <a:pt x="6926" y="4766"/>
                </a:lnTo>
                <a:lnTo>
                  <a:pt x="6934" y="4766"/>
                </a:lnTo>
                <a:close/>
                <a:moveTo>
                  <a:pt x="7728" y="6998"/>
                </a:moveTo>
                <a:lnTo>
                  <a:pt x="7720" y="7007"/>
                </a:lnTo>
                <a:lnTo>
                  <a:pt x="7711" y="7007"/>
                </a:lnTo>
                <a:lnTo>
                  <a:pt x="7728" y="7007"/>
                </a:lnTo>
                <a:close/>
                <a:moveTo>
                  <a:pt x="7755" y="7086"/>
                </a:moveTo>
                <a:lnTo>
                  <a:pt x="7764" y="7086"/>
                </a:lnTo>
                <a:close/>
                <a:moveTo>
                  <a:pt x="6379" y="6918"/>
                </a:moveTo>
                <a:lnTo>
                  <a:pt x="6370" y="6918"/>
                </a:lnTo>
                <a:lnTo>
                  <a:pt x="6370" y="6927"/>
                </a:lnTo>
                <a:lnTo>
                  <a:pt x="6379" y="6927"/>
                </a:lnTo>
                <a:lnTo>
                  <a:pt x="6387" y="6927"/>
                </a:lnTo>
                <a:lnTo>
                  <a:pt x="6396" y="6927"/>
                </a:lnTo>
                <a:lnTo>
                  <a:pt x="6396" y="6918"/>
                </a:lnTo>
                <a:close/>
                <a:moveTo>
                  <a:pt x="7720" y="7015"/>
                </a:moveTo>
                <a:lnTo>
                  <a:pt x="7728" y="7024"/>
                </a:lnTo>
                <a:lnTo>
                  <a:pt x="7728" y="7015"/>
                </a:lnTo>
                <a:close/>
                <a:moveTo>
                  <a:pt x="7614" y="4545"/>
                </a:moveTo>
                <a:lnTo>
                  <a:pt x="7614" y="4536"/>
                </a:lnTo>
                <a:lnTo>
                  <a:pt x="7614" y="4545"/>
                </a:lnTo>
                <a:lnTo>
                  <a:pt x="7614" y="4554"/>
                </a:lnTo>
                <a:lnTo>
                  <a:pt x="7623" y="4545"/>
                </a:lnTo>
                <a:close/>
                <a:moveTo>
                  <a:pt x="7781" y="7112"/>
                </a:moveTo>
                <a:lnTo>
                  <a:pt x="7781" y="7121"/>
                </a:lnTo>
                <a:lnTo>
                  <a:pt x="7790" y="7121"/>
                </a:lnTo>
                <a:lnTo>
                  <a:pt x="7790" y="7112"/>
                </a:lnTo>
                <a:close/>
                <a:moveTo>
                  <a:pt x="11125" y="6240"/>
                </a:moveTo>
                <a:lnTo>
                  <a:pt x="11134" y="6249"/>
                </a:lnTo>
                <a:lnTo>
                  <a:pt x="11143" y="6249"/>
                </a:lnTo>
                <a:lnTo>
                  <a:pt x="11151" y="6240"/>
                </a:lnTo>
                <a:lnTo>
                  <a:pt x="11160" y="6222"/>
                </a:lnTo>
                <a:lnTo>
                  <a:pt x="11169" y="6213"/>
                </a:lnTo>
                <a:lnTo>
                  <a:pt x="11169" y="6204"/>
                </a:lnTo>
                <a:lnTo>
                  <a:pt x="11160" y="6204"/>
                </a:lnTo>
                <a:lnTo>
                  <a:pt x="11143" y="6222"/>
                </a:lnTo>
                <a:lnTo>
                  <a:pt x="11125" y="6222"/>
                </a:lnTo>
                <a:lnTo>
                  <a:pt x="11116" y="6222"/>
                </a:lnTo>
                <a:lnTo>
                  <a:pt x="11116" y="6231"/>
                </a:lnTo>
                <a:close/>
                <a:moveTo>
                  <a:pt x="19196" y="7430"/>
                </a:moveTo>
                <a:lnTo>
                  <a:pt x="19188" y="7404"/>
                </a:lnTo>
                <a:lnTo>
                  <a:pt x="19188" y="7395"/>
                </a:lnTo>
                <a:lnTo>
                  <a:pt x="19196" y="7386"/>
                </a:lnTo>
                <a:lnTo>
                  <a:pt x="19196" y="7377"/>
                </a:lnTo>
                <a:lnTo>
                  <a:pt x="19196" y="7368"/>
                </a:lnTo>
                <a:lnTo>
                  <a:pt x="19196" y="7360"/>
                </a:lnTo>
                <a:lnTo>
                  <a:pt x="19188" y="7360"/>
                </a:lnTo>
                <a:lnTo>
                  <a:pt x="19179" y="7368"/>
                </a:lnTo>
                <a:lnTo>
                  <a:pt x="19179" y="7377"/>
                </a:lnTo>
                <a:lnTo>
                  <a:pt x="19179" y="7395"/>
                </a:lnTo>
                <a:lnTo>
                  <a:pt x="19179" y="7404"/>
                </a:lnTo>
                <a:lnTo>
                  <a:pt x="19179" y="7413"/>
                </a:lnTo>
                <a:lnTo>
                  <a:pt x="19170" y="7413"/>
                </a:lnTo>
                <a:lnTo>
                  <a:pt x="19179" y="7421"/>
                </a:lnTo>
                <a:lnTo>
                  <a:pt x="19170" y="7421"/>
                </a:lnTo>
                <a:lnTo>
                  <a:pt x="19170" y="7430"/>
                </a:lnTo>
                <a:lnTo>
                  <a:pt x="19170" y="7448"/>
                </a:lnTo>
                <a:lnTo>
                  <a:pt x="19179" y="7448"/>
                </a:lnTo>
                <a:lnTo>
                  <a:pt x="19179" y="7457"/>
                </a:lnTo>
                <a:lnTo>
                  <a:pt x="19170" y="7457"/>
                </a:lnTo>
                <a:lnTo>
                  <a:pt x="19170" y="7466"/>
                </a:lnTo>
                <a:lnTo>
                  <a:pt x="19161" y="7474"/>
                </a:lnTo>
                <a:lnTo>
                  <a:pt x="19161" y="7483"/>
                </a:lnTo>
                <a:lnTo>
                  <a:pt x="19161" y="7492"/>
                </a:lnTo>
                <a:lnTo>
                  <a:pt x="19170" y="7501"/>
                </a:lnTo>
                <a:lnTo>
                  <a:pt x="19170" y="7510"/>
                </a:lnTo>
                <a:lnTo>
                  <a:pt x="19170" y="7501"/>
                </a:lnTo>
                <a:lnTo>
                  <a:pt x="19179" y="7501"/>
                </a:lnTo>
                <a:lnTo>
                  <a:pt x="19179" y="7492"/>
                </a:lnTo>
                <a:lnTo>
                  <a:pt x="19179" y="7483"/>
                </a:lnTo>
                <a:lnTo>
                  <a:pt x="19179" y="7474"/>
                </a:lnTo>
                <a:lnTo>
                  <a:pt x="19179" y="7466"/>
                </a:lnTo>
                <a:lnTo>
                  <a:pt x="19188" y="7457"/>
                </a:lnTo>
                <a:lnTo>
                  <a:pt x="19179" y="7439"/>
                </a:lnTo>
                <a:lnTo>
                  <a:pt x="19188" y="7439"/>
                </a:lnTo>
                <a:close/>
                <a:moveTo>
                  <a:pt x="19223" y="7766"/>
                </a:moveTo>
                <a:lnTo>
                  <a:pt x="19214" y="7766"/>
                </a:lnTo>
                <a:lnTo>
                  <a:pt x="19214" y="7774"/>
                </a:lnTo>
                <a:lnTo>
                  <a:pt x="19223" y="7774"/>
                </a:lnTo>
                <a:close/>
                <a:moveTo>
                  <a:pt x="19232" y="7748"/>
                </a:moveTo>
                <a:lnTo>
                  <a:pt x="19223" y="7757"/>
                </a:lnTo>
                <a:lnTo>
                  <a:pt x="19232" y="7757"/>
                </a:lnTo>
                <a:lnTo>
                  <a:pt x="19232" y="7766"/>
                </a:lnTo>
                <a:lnTo>
                  <a:pt x="19232" y="7757"/>
                </a:lnTo>
                <a:close/>
                <a:moveTo>
                  <a:pt x="19196" y="7739"/>
                </a:moveTo>
                <a:lnTo>
                  <a:pt x="19196" y="7748"/>
                </a:lnTo>
                <a:lnTo>
                  <a:pt x="19205" y="7748"/>
                </a:lnTo>
                <a:close/>
                <a:moveTo>
                  <a:pt x="19241" y="6971"/>
                </a:moveTo>
                <a:lnTo>
                  <a:pt x="19249" y="6971"/>
                </a:lnTo>
                <a:lnTo>
                  <a:pt x="19249" y="6962"/>
                </a:lnTo>
                <a:lnTo>
                  <a:pt x="19249" y="6954"/>
                </a:lnTo>
                <a:lnTo>
                  <a:pt x="19241" y="6954"/>
                </a:lnTo>
                <a:lnTo>
                  <a:pt x="19232" y="6954"/>
                </a:lnTo>
                <a:lnTo>
                  <a:pt x="19232" y="6962"/>
                </a:lnTo>
                <a:close/>
                <a:moveTo>
                  <a:pt x="19170" y="7404"/>
                </a:moveTo>
                <a:lnTo>
                  <a:pt x="19170" y="7395"/>
                </a:lnTo>
                <a:lnTo>
                  <a:pt x="19170" y="7404"/>
                </a:lnTo>
                <a:lnTo>
                  <a:pt x="19170" y="7413"/>
                </a:lnTo>
                <a:close/>
                <a:moveTo>
                  <a:pt x="19196" y="6883"/>
                </a:moveTo>
                <a:lnTo>
                  <a:pt x="19196" y="6874"/>
                </a:lnTo>
                <a:lnTo>
                  <a:pt x="19188" y="6865"/>
                </a:lnTo>
                <a:lnTo>
                  <a:pt x="19188" y="6874"/>
                </a:lnTo>
                <a:lnTo>
                  <a:pt x="19188" y="6883"/>
                </a:lnTo>
                <a:close/>
                <a:moveTo>
                  <a:pt x="19196" y="7466"/>
                </a:moveTo>
                <a:lnTo>
                  <a:pt x="19188" y="7474"/>
                </a:lnTo>
                <a:lnTo>
                  <a:pt x="19196" y="7474"/>
                </a:lnTo>
                <a:close/>
                <a:moveTo>
                  <a:pt x="19232" y="6892"/>
                </a:moveTo>
                <a:lnTo>
                  <a:pt x="19232" y="6874"/>
                </a:lnTo>
                <a:lnTo>
                  <a:pt x="19223" y="6874"/>
                </a:lnTo>
                <a:lnTo>
                  <a:pt x="19223" y="6883"/>
                </a:lnTo>
                <a:close/>
                <a:moveTo>
                  <a:pt x="19514" y="8198"/>
                </a:moveTo>
                <a:lnTo>
                  <a:pt x="19505" y="8189"/>
                </a:lnTo>
                <a:lnTo>
                  <a:pt x="19496" y="8189"/>
                </a:lnTo>
                <a:lnTo>
                  <a:pt x="19505" y="8189"/>
                </a:lnTo>
                <a:close/>
                <a:moveTo>
                  <a:pt x="19549" y="8269"/>
                </a:moveTo>
                <a:lnTo>
                  <a:pt x="19541" y="8269"/>
                </a:lnTo>
                <a:lnTo>
                  <a:pt x="19523" y="8242"/>
                </a:lnTo>
                <a:lnTo>
                  <a:pt x="19514" y="8242"/>
                </a:lnTo>
                <a:lnTo>
                  <a:pt x="19505" y="8251"/>
                </a:lnTo>
                <a:lnTo>
                  <a:pt x="19496" y="8251"/>
                </a:lnTo>
                <a:lnTo>
                  <a:pt x="19505" y="8269"/>
                </a:lnTo>
                <a:lnTo>
                  <a:pt x="19514" y="8277"/>
                </a:lnTo>
                <a:lnTo>
                  <a:pt x="19514" y="8286"/>
                </a:lnTo>
                <a:lnTo>
                  <a:pt x="19523" y="8286"/>
                </a:lnTo>
                <a:lnTo>
                  <a:pt x="19532" y="8286"/>
                </a:lnTo>
                <a:lnTo>
                  <a:pt x="19541" y="8304"/>
                </a:lnTo>
                <a:lnTo>
                  <a:pt x="19549" y="8313"/>
                </a:lnTo>
                <a:lnTo>
                  <a:pt x="19549" y="8304"/>
                </a:lnTo>
                <a:lnTo>
                  <a:pt x="19549" y="8286"/>
                </a:lnTo>
                <a:lnTo>
                  <a:pt x="19558" y="8277"/>
                </a:lnTo>
                <a:lnTo>
                  <a:pt x="19549" y="8277"/>
                </a:lnTo>
                <a:close/>
                <a:moveTo>
                  <a:pt x="19444" y="8172"/>
                </a:moveTo>
                <a:lnTo>
                  <a:pt x="19426" y="8154"/>
                </a:lnTo>
                <a:lnTo>
                  <a:pt x="19417" y="8154"/>
                </a:lnTo>
                <a:lnTo>
                  <a:pt x="19417" y="8145"/>
                </a:lnTo>
                <a:lnTo>
                  <a:pt x="19408" y="8136"/>
                </a:lnTo>
                <a:lnTo>
                  <a:pt x="19399" y="8136"/>
                </a:lnTo>
                <a:lnTo>
                  <a:pt x="19399" y="8145"/>
                </a:lnTo>
                <a:lnTo>
                  <a:pt x="19391" y="8145"/>
                </a:lnTo>
                <a:lnTo>
                  <a:pt x="19399" y="8154"/>
                </a:lnTo>
                <a:lnTo>
                  <a:pt x="19408" y="8154"/>
                </a:lnTo>
                <a:lnTo>
                  <a:pt x="19408" y="8163"/>
                </a:lnTo>
                <a:lnTo>
                  <a:pt x="19417" y="8163"/>
                </a:lnTo>
                <a:lnTo>
                  <a:pt x="19435" y="8172"/>
                </a:lnTo>
                <a:lnTo>
                  <a:pt x="19435" y="8180"/>
                </a:lnTo>
                <a:lnTo>
                  <a:pt x="19444" y="8180"/>
                </a:lnTo>
                <a:close/>
                <a:moveTo>
                  <a:pt x="19241" y="7810"/>
                </a:moveTo>
                <a:lnTo>
                  <a:pt x="19241" y="7819"/>
                </a:lnTo>
                <a:lnTo>
                  <a:pt x="19249" y="7810"/>
                </a:lnTo>
                <a:close/>
                <a:moveTo>
                  <a:pt x="19593" y="8348"/>
                </a:moveTo>
                <a:lnTo>
                  <a:pt x="19585" y="8348"/>
                </a:lnTo>
                <a:lnTo>
                  <a:pt x="19593" y="8366"/>
                </a:lnTo>
                <a:lnTo>
                  <a:pt x="19593" y="8375"/>
                </a:lnTo>
                <a:lnTo>
                  <a:pt x="19585" y="8375"/>
                </a:lnTo>
                <a:lnTo>
                  <a:pt x="19585" y="8383"/>
                </a:lnTo>
                <a:lnTo>
                  <a:pt x="19585" y="8392"/>
                </a:lnTo>
                <a:lnTo>
                  <a:pt x="19593" y="8392"/>
                </a:lnTo>
                <a:lnTo>
                  <a:pt x="19602" y="8375"/>
                </a:lnTo>
                <a:lnTo>
                  <a:pt x="19602" y="8366"/>
                </a:lnTo>
                <a:lnTo>
                  <a:pt x="19593" y="8366"/>
                </a:lnTo>
                <a:close/>
                <a:moveTo>
                  <a:pt x="19249" y="7819"/>
                </a:moveTo>
                <a:lnTo>
                  <a:pt x="19241" y="7827"/>
                </a:lnTo>
                <a:lnTo>
                  <a:pt x="19241" y="7836"/>
                </a:lnTo>
                <a:lnTo>
                  <a:pt x="19249" y="7836"/>
                </a:lnTo>
                <a:lnTo>
                  <a:pt x="19258" y="7854"/>
                </a:lnTo>
                <a:lnTo>
                  <a:pt x="19258" y="7845"/>
                </a:lnTo>
                <a:lnTo>
                  <a:pt x="19258" y="7827"/>
                </a:lnTo>
                <a:close/>
                <a:moveTo>
                  <a:pt x="19320" y="7183"/>
                </a:moveTo>
                <a:lnTo>
                  <a:pt x="19320" y="7192"/>
                </a:lnTo>
                <a:lnTo>
                  <a:pt x="19329" y="7183"/>
                </a:lnTo>
                <a:lnTo>
                  <a:pt x="19329" y="7174"/>
                </a:lnTo>
                <a:close/>
                <a:moveTo>
                  <a:pt x="19311" y="7157"/>
                </a:moveTo>
                <a:lnTo>
                  <a:pt x="19302" y="7165"/>
                </a:lnTo>
                <a:lnTo>
                  <a:pt x="19294" y="7174"/>
                </a:lnTo>
                <a:lnTo>
                  <a:pt x="19294" y="7183"/>
                </a:lnTo>
                <a:lnTo>
                  <a:pt x="19302" y="7174"/>
                </a:lnTo>
                <a:lnTo>
                  <a:pt x="19311" y="7174"/>
                </a:lnTo>
                <a:lnTo>
                  <a:pt x="19311" y="7165"/>
                </a:lnTo>
                <a:close/>
                <a:moveTo>
                  <a:pt x="17750" y="8119"/>
                </a:moveTo>
                <a:lnTo>
                  <a:pt x="17758" y="8110"/>
                </a:lnTo>
                <a:lnTo>
                  <a:pt x="17750" y="8110"/>
                </a:lnTo>
                <a:close/>
                <a:moveTo>
                  <a:pt x="18235" y="7642"/>
                </a:moveTo>
                <a:lnTo>
                  <a:pt x="18226" y="7633"/>
                </a:lnTo>
                <a:lnTo>
                  <a:pt x="18226" y="7642"/>
                </a:lnTo>
                <a:close/>
                <a:moveTo>
                  <a:pt x="17758" y="8048"/>
                </a:moveTo>
                <a:lnTo>
                  <a:pt x="17758" y="8039"/>
                </a:lnTo>
                <a:close/>
                <a:moveTo>
                  <a:pt x="18376" y="7810"/>
                </a:moveTo>
                <a:lnTo>
                  <a:pt x="18367" y="7801"/>
                </a:lnTo>
                <a:lnTo>
                  <a:pt x="18367" y="7792"/>
                </a:lnTo>
                <a:lnTo>
                  <a:pt x="18358" y="7792"/>
                </a:lnTo>
                <a:lnTo>
                  <a:pt x="18358" y="7783"/>
                </a:lnTo>
                <a:lnTo>
                  <a:pt x="18341" y="7757"/>
                </a:lnTo>
                <a:lnTo>
                  <a:pt x="18341" y="7748"/>
                </a:lnTo>
                <a:lnTo>
                  <a:pt x="18341" y="7730"/>
                </a:lnTo>
                <a:lnTo>
                  <a:pt x="18332" y="7730"/>
                </a:lnTo>
                <a:lnTo>
                  <a:pt x="18323" y="7721"/>
                </a:lnTo>
                <a:lnTo>
                  <a:pt x="18323" y="7713"/>
                </a:lnTo>
                <a:lnTo>
                  <a:pt x="18314" y="7695"/>
                </a:lnTo>
                <a:lnTo>
                  <a:pt x="18305" y="7695"/>
                </a:lnTo>
                <a:lnTo>
                  <a:pt x="18305" y="7686"/>
                </a:lnTo>
                <a:lnTo>
                  <a:pt x="18288" y="7668"/>
                </a:lnTo>
                <a:lnTo>
                  <a:pt x="18261" y="7642"/>
                </a:lnTo>
                <a:lnTo>
                  <a:pt x="18252" y="7633"/>
                </a:lnTo>
                <a:lnTo>
                  <a:pt x="18244" y="7633"/>
                </a:lnTo>
                <a:lnTo>
                  <a:pt x="18235" y="7633"/>
                </a:lnTo>
                <a:lnTo>
                  <a:pt x="18235" y="7642"/>
                </a:lnTo>
                <a:lnTo>
                  <a:pt x="18244" y="7642"/>
                </a:lnTo>
                <a:lnTo>
                  <a:pt x="18252" y="7651"/>
                </a:lnTo>
                <a:lnTo>
                  <a:pt x="18270" y="7651"/>
                </a:lnTo>
                <a:lnTo>
                  <a:pt x="18270" y="7660"/>
                </a:lnTo>
                <a:lnTo>
                  <a:pt x="18261" y="7660"/>
                </a:lnTo>
                <a:lnTo>
                  <a:pt x="18252" y="7660"/>
                </a:lnTo>
                <a:lnTo>
                  <a:pt x="18252" y="7651"/>
                </a:lnTo>
                <a:lnTo>
                  <a:pt x="18244" y="7651"/>
                </a:lnTo>
                <a:lnTo>
                  <a:pt x="18244" y="7660"/>
                </a:lnTo>
                <a:lnTo>
                  <a:pt x="18244" y="7668"/>
                </a:lnTo>
                <a:lnTo>
                  <a:pt x="18244" y="7677"/>
                </a:lnTo>
                <a:lnTo>
                  <a:pt x="18244" y="7686"/>
                </a:lnTo>
                <a:lnTo>
                  <a:pt x="18235" y="7704"/>
                </a:lnTo>
                <a:lnTo>
                  <a:pt x="18235" y="7713"/>
                </a:lnTo>
                <a:lnTo>
                  <a:pt x="18226" y="7739"/>
                </a:lnTo>
                <a:lnTo>
                  <a:pt x="18226" y="7766"/>
                </a:lnTo>
                <a:lnTo>
                  <a:pt x="18217" y="7766"/>
                </a:lnTo>
                <a:lnTo>
                  <a:pt x="18217" y="7748"/>
                </a:lnTo>
                <a:lnTo>
                  <a:pt x="18217" y="7757"/>
                </a:lnTo>
                <a:lnTo>
                  <a:pt x="18217" y="7783"/>
                </a:lnTo>
                <a:lnTo>
                  <a:pt x="18226" y="7792"/>
                </a:lnTo>
                <a:lnTo>
                  <a:pt x="18226" y="7854"/>
                </a:lnTo>
                <a:lnTo>
                  <a:pt x="18235" y="7871"/>
                </a:lnTo>
                <a:lnTo>
                  <a:pt x="18235" y="7889"/>
                </a:lnTo>
                <a:lnTo>
                  <a:pt x="18244" y="7898"/>
                </a:lnTo>
                <a:lnTo>
                  <a:pt x="18261" y="7916"/>
                </a:lnTo>
                <a:lnTo>
                  <a:pt x="18270" y="7916"/>
                </a:lnTo>
                <a:lnTo>
                  <a:pt x="18288" y="7916"/>
                </a:lnTo>
                <a:lnTo>
                  <a:pt x="18305" y="7907"/>
                </a:lnTo>
                <a:lnTo>
                  <a:pt x="18332" y="7898"/>
                </a:lnTo>
                <a:lnTo>
                  <a:pt x="18341" y="7898"/>
                </a:lnTo>
                <a:lnTo>
                  <a:pt x="18358" y="7880"/>
                </a:lnTo>
                <a:lnTo>
                  <a:pt x="18367" y="7871"/>
                </a:lnTo>
                <a:lnTo>
                  <a:pt x="18367" y="7854"/>
                </a:lnTo>
                <a:lnTo>
                  <a:pt x="18376" y="7845"/>
                </a:lnTo>
                <a:lnTo>
                  <a:pt x="18376" y="7836"/>
                </a:lnTo>
                <a:lnTo>
                  <a:pt x="18376" y="7819"/>
                </a:lnTo>
                <a:close/>
                <a:moveTo>
                  <a:pt x="18217" y="7686"/>
                </a:moveTo>
                <a:lnTo>
                  <a:pt x="18226" y="7686"/>
                </a:lnTo>
                <a:lnTo>
                  <a:pt x="18235" y="7695"/>
                </a:lnTo>
                <a:lnTo>
                  <a:pt x="18226" y="7686"/>
                </a:lnTo>
                <a:close/>
                <a:moveTo>
                  <a:pt x="19646" y="8463"/>
                </a:moveTo>
                <a:lnTo>
                  <a:pt x="19646" y="8454"/>
                </a:lnTo>
                <a:lnTo>
                  <a:pt x="19638" y="8445"/>
                </a:lnTo>
                <a:lnTo>
                  <a:pt x="19629" y="8427"/>
                </a:lnTo>
                <a:lnTo>
                  <a:pt x="19629" y="8419"/>
                </a:lnTo>
                <a:lnTo>
                  <a:pt x="19611" y="8419"/>
                </a:lnTo>
                <a:lnTo>
                  <a:pt x="19602" y="8436"/>
                </a:lnTo>
                <a:lnTo>
                  <a:pt x="19611" y="8445"/>
                </a:lnTo>
                <a:lnTo>
                  <a:pt x="19620" y="8463"/>
                </a:lnTo>
                <a:lnTo>
                  <a:pt x="19620" y="8472"/>
                </a:lnTo>
                <a:lnTo>
                  <a:pt x="19629" y="8472"/>
                </a:lnTo>
                <a:lnTo>
                  <a:pt x="19638" y="8480"/>
                </a:lnTo>
                <a:lnTo>
                  <a:pt x="19646" y="8480"/>
                </a:lnTo>
                <a:lnTo>
                  <a:pt x="19655" y="8480"/>
                </a:lnTo>
                <a:lnTo>
                  <a:pt x="19655" y="8472"/>
                </a:lnTo>
                <a:close/>
                <a:moveTo>
                  <a:pt x="17705" y="7527"/>
                </a:moveTo>
                <a:close/>
                <a:moveTo>
                  <a:pt x="19179" y="7677"/>
                </a:moveTo>
                <a:lnTo>
                  <a:pt x="19170" y="7677"/>
                </a:lnTo>
                <a:lnTo>
                  <a:pt x="19170" y="7686"/>
                </a:lnTo>
                <a:lnTo>
                  <a:pt x="19179" y="7686"/>
                </a:lnTo>
                <a:close/>
                <a:moveTo>
                  <a:pt x="17732" y="7739"/>
                </a:moveTo>
                <a:lnTo>
                  <a:pt x="17723" y="7748"/>
                </a:lnTo>
                <a:lnTo>
                  <a:pt x="17732" y="7748"/>
                </a:lnTo>
                <a:close/>
                <a:moveTo>
                  <a:pt x="17767" y="12646"/>
                </a:moveTo>
                <a:lnTo>
                  <a:pt x="17750" y="12646"/>
                </a:lnTo>
                <a:lnTo>
                  <a:pt x="17750" y="12637"/>
                </a:lnTo>
                <a:lnTo>
                  <a:pt x="17741" y="12637"/>
                </a:lnTo>
                <a:lnTo>
                  <a:pt x="17741" y="12646"/>
                </a:lnTo>
                <a:lnTo>
                  <a:pt x="17750" y="12646"/>
                </a:lnTo>
                <a:lnTo>
                  <a:pt x="17750" y="12655"/>
                </a:lnTo>
                <a:lnTo>
                  <a:pt x="17758" y="12664"/>
                </a:lnTo>
                <a:lnTo>
                  <a:pt x="17767" y="12664"/>
                </a:lnTo>
                <a:lnTo>
                  <a:pt x="17776" y="12655"/>
                </a:lnTo>
                <a:lnTo>
                  <a:pt x="17785" y="12655"/>
                </a:lnTo>
                <a:lnTo>
                  <a:pt x="17776" y="12655"/>
                </a:lnTo>
                <a:close/>
                <a:moveTo>
                  <a:pt x="19117" y="6742"/>
                </a:moveTo>
                <a:lnTo>
                  <a:pt x="19108" y="6742"/>
                </a:lnTo>
                <a:lnTo>
                  <a:pt x="19108" y="6751"/>
                </a:lnTo>
                <a:lnTo>
                  <a:pt x="19108" y="6759"/>
                </a:lnTo>
                <a:lnTo>
                  <a:pt x="19117" y="6759"/>
                </a:lnTo>
                <a:lnTo>
                  <a:pt x="19117" y="6751"/>
                </a:lnTo>
                <a:close/>
                <a:moveTo>
                  <a:pt x="19161" y="7554"/>
                </a:moveTo>
                <a:lnTo>
                  <a:pt x="19152" y="7554"/>
                </a:lnTo>
                <a:lnTo>
                  <a:pt x="19144" y="7563"/>
                </a:lnTo>
                <a:lnTo>
                  <a:pt x="19144" y="7571"/>
                </a:lnTo>
                <a:lnTo>
                  <a:pt x="19144" y="7580"/>
                </a:lnTo>
                <a:lnTo>
                  <a:pt x="19152" y="7580"/>
                </a:lnTo>
                <a:lnTo>
                  <a:pt x="19161" y="7563"/>
                </a:lnTo>
                <a:close/>
                <a:moveTo>
                  <a:pt x="19170" y="7510"/>
                </a:moveTo>
                <a:lnTo>
                  <a:pt x="19161" y="7518"/>
                </a:lnTo>
                <a:lnTo>
                  <a:pt x="19170" y="7518"/>
                </a:lnTo>
                <a:close/>
                <a:moveTo>
                  <a:pt x="19108" y="6724"/>
                </a:moveTo>
                <a:lnTo>
                  <a:pt x="19108" y="6733"/>
                </a:lnTo>
                <a:close/>
                <a:moveTo>
                  <a:pt x="19020" y="6645"/>
                </a:moveTo>
                <a:lnTo>
                  <a:pt x="19011" y="6636"/>
                </a:lnTo>
                <a:lnTo>
                  <a:pt x="19011" y="6645"/>
                </a:lnTo>
                <a:close/>
                <a:moveTo>
                  <a:pt x="19020" y="6662"/>
                </a:moveTo>
                <a:lnTo>
                  <a:pt x="19020" y="6654"/>
                </a:lnTo>
                <a:lnTo>
                  <a:pt x="19011" y="6654"/>
                </a:lnTo>
                <a:lnTo>
                  <a:pt x="19011" y="6662"/>
                </a:lnTo>
                <a:lnTo>
                  <a:pt x="19011" y="6671"/>
                </a:lnTo>
                <a:lnTo>
                  <a:pt x="19020" y="6680"/>
                </a:lnTo>
                <a:lnTo>
                  <a:pt x="19020" y="6689"/>
                </a:lnTo>
                <a:lnTo>
                  <a:pt x="19011" y="6715"/>
                </a:lnTo>
                <a:lnTo>
                  <a:pt x="19020" y="6715"/>
                </a:lnTo>
                <a:lnTo>
                  <a:pt x="19029" y="6706"/>
                </a:lnTo>
                <a:lnTo>
                  <a:pt x="19038" y="6706"/>
                </a:lnTo>
                <a:lnTo>
                  <a:pt x="19038" y="6689"/>
                </a:lnTo>
                <a:lnTo>
                  <a:pt x="19038" y="6680"/>
                </a:lnTo>
                <a:lnTo>
                  <a:pt x="19029" y="6671"/>
                </a:lnTo>
                <a:close/>
                <a:moveTo>
                  <a:pt x="19082" y="6680"/>
                </a:moveTo>
                <a:lnTo>
                  <a:pt x="19082" y="6671"/>
                </a:lnTo>
                <a:lnTo>
                  <a:pt x="19073" y="6680"/>
                </a:lnTo>
                <a:lnTo>
                  <a:pt x="19082" y="6689"/>
                </a:lnTo>
                <a:lnTo>
                  <a:pt x="19091" y="6689"/>
                </a:lnTo>
                <a:close/>
                <a:moveTo>
                  <a:pt x="19055" y="6680"/>
                </a:moveTo>
                <a:lnTo>
                  <a:pt x="19046" y="6706"/>
                </a:lnTo>
                <a:lnTo>
                  <a:pt x="19055" y="6706"/>
                </a:lnTo>
                <a:lnTo>
                  <a:pt x="19055" y="6698"/>
                </a:lnTo>
                <a:lnTo>
                  <a:pt x="19055" y="6689"/>
                </a:lnTo>
                <a:close/>
                <a:moveTo>
                  <a:pt x="19585" y="7757"/>
                </a:moveTo>
                <a:lnTo>
                  <a:pt x="19576" y="7774"/>
                </a:lnTo>
                <a:lnTo>
                  <a:pt x="19585" y="7783"/>
                </a:lnTo>
                <a:lnTo>
                  <a:pt x="19585" y="7774"/>
                </a:lnTo>
                <a:lnTo>
                  <a:pt x="19593" y="7774"/>
                </a:lnTo>
                <a:lnTo>
                  <a:pt x="19593" y="7766"/>
                </a:lnTo>
                <a:lnTo>
                  <a:pt x="19593" y="7757"/>
                </a:lnTo>
                <a:close/>
                <a:moveTo>
                  <a:pt x="19805" y="8127"/>
                </a:moveTo>
                <a:lnTo>
                  <a:pt x="19796" y="8136"/>
                </a:lnTo>
                <a:lnTo>
                  <a:pt x="19805" y="8136"/>
                </a:lnTo>
                <a:close/>
                <a:moveTo>
                  <a:pt x="19682" y="7889"/>
                </a:moveTo>
                <a:lnTo>
                  <a:pt x="19691" y="7889"/>
                </a:lnTo>
                <a:lnTo>
                  <a:pt x="19699" y="7889"/>
                </a:lnTo>
                <a:lnTo>
                  <a:pt x="19699" y="7880"/>
                </a:lnTo>
                <a:lnTo>
                  <a:pt x="19691" y="7880"/>
                </a:lnTo>
                <a:lnTo>
                  <a:pt x="19682" y="7880"/>
                </a:lnTo>
                <a:close/>
                <a:moveTo>
                  <a:pt x="19735" y="7960"/>
                </a:moveTo>
                <a:lnTo>
                  <a:pt x="19735" y="7951"/>
                </a:lnTo>
                <a:lnTo>
                  <a:pt x="19726" y="7951"/>
                </a:lnTo>
                <a:lnTo>
                  <a:pt x="19726" y="7969"/>
                </a:lnTo>
                <a:lnTo>
                  <a:pt x="19726" y="7960"/>
                </a:lnTo>
                <a:close/>
                <a:moveTo>
                  <a:pt x="19638" y="7792"/>
                </a:moveTo>
                <a:lnTo>
                  <a:pt x="19638" y="7801"/>
                </a:lnTo>
                <a:close/>
                <a:moveTo>
                  <a:pt x="19682" y="7871"/>
                </a:moveTo>
                <a:lnTo>
                  <a:pt x="19682" y="7863"/>
                </a:lnTo>
                <a:close/>
                <a:moveTo>
                  <a:pt x="19567" y="7439"/>
                </a:moveTo>
                <a:lnTo>
                  <a:pt x="19558" y="7439"/>
                </a:lnTo>
                <a:lnTo>
                  <a:pt x="19558" y="7448"/>
                </a:lnTo>
                <a:lnTo>
                  <a:pt x="19567" y="7448"/>
                </a:lnTo>
                <a:close/>
                <a:moveTo>
                  <a:pt x="17679" y="8878"/>
                </a:moveTo>
                <a:lnTo>
                  <a:pt x="17688" y="8886"/>
                </a:lnTo>
                <a:lnTo>
                  <a:pt x="17679" y="8895"/>
                </a:lnTo>
                <a:lnTo>
                  <a:pt x="17679" y="8886"/>
                </a:lnTo>
                <a:lnTo>
                  <a:pt x="17679" y="8895"/>
                </a:lnTo>
                <a:lnTo>
                  <a:pt x="17688" y="8895"/>
                </a:lnTo>
                <a:lnTo>
                  <a:pt x="17688" y="8886"/>
                </a:lnTo>
                <a:close/>
                <a:moveTo>
                  <a:pt x="19602" y="7766"/>
                </a:moveTo>
                <a:lnTo>
                  <a:pt x="19602" y="7757"/>
                </a:lnTo>
                <a:lnTo>
                  <a:pt x="19602" y="7774"/>
                </a:lnTo>
                <a:close/>
                <a:moveTo>
                  <a:pt x="19955" y="8295"/>
                </a:moveTo>
                <a:lnTo>
                  <a:pt x="19964" y="8304"/>
                </a:lnTo>
                <a:lnTo>
                  <a:pt x="19964" y="8295"/>
                </a:lnTo>
                <a:lnTo>
                  <a:pt x="19955" y="8286"/>
                </a:lnTo>
                <a:close/>
                <a:moveTo>
                  <a:pt x="19955" y="8269"/>
                </a:moveTo>
                <a:lnTo>
                  <a:pt x="19955" y="8277"/>
                </a:lnTo>
                <a:lnTo>
                  <a:pt x="19964" y="8277"/>
                </a:lnTo>
                <a:lnTo>
                  <a:pt x="19955" y="8277"/>
                </a:lnTo>
                <a:close/>
                <a:moveTo>
                  <a:pt x="19885" y="8251"/>
                </a:moveTo>
                <a:lnTo>
                  <a:pt x="19876" y="8251"/>
                </a:lnTo>
                <a:lnTo>
                  <a:pt x="19876" y="8260"/>
                </a:lnTo>
                <a:lnTo>
                  <a:pt x="19876" y="8269"/>
                </a:lnTo>
                <a:lnTo>
                  <a:pt x="19876" y="8277"/>
                </a:lnTo>
                <a:lnTo>
                  <a:pt x="19885" y="8277"/>
                </a:lnTo>
                <a:lnTo>
                  <a:pt x="19885" y="8269"/>
                </a:lnTo>
                <a:lnTo>
                  <a:pt x="19885" y="8260"/>
                </a:lnTo>
                <a:close/>
                <a:moveTo>
                  <a:pt x="19567" y="7492"/>
                </a:moveTo>
                <a:lnTo>
                  <a:pt x="19558" y="7483"/>
                </a:lnTo>
                <a:lnTo>
                  <a:pt x="19558" y="7492"/>
                </a:lnTo>
                <a:lnTo>
                  <a:pt x="19567" y="7501"/>
                </a:lnTo>
                <a:close/>
                <a:moveTo>
                  <a:pt x="19893" y="8242"/>
                </a:moveTo>
                <a:lnTo>
                  <a:pt x="19858" y="8233"/>
                </a:lnTo>
                <a:lnTo>
                  <a:pt x="19858" y="8242"/>
                </a:lnTo>
                <a:lnTo>
                  <a:pt x="19867" y="8242"/>
                </a:lnTo>
                <a:lnTo>
                  <a:pt x="19876" y="8242"/>
                </a:lnTo>
                <a:lnTo>
                  <a:pt x="19885" y="8251"/>
                </a:lnTo>
                <a:lnTo>
                  <a:pt x="19893" y="8251"/>
                </a:lnTo>
                <a:close/>
                <a:moveTo>
                  <a:pt x="19814" y="8225"/>
                </a:moveTo>
                <a:lnTo>
                  <a:pt x="19823" y="8225"/>
                </a:lnTo>
                <a:lnTo>
                  <a:pt x="19832" y="8225"/>
                </a:lnTo>
                <a:lnTo>
                  <a:pt x="19832" y="8216"/>
                </a:lnTo>
                <a:lnTo>
                  <a:pt x="19841" y="8207"/>
                </a:lnTo>
                <a:lnTo>
                  <a:pt x="19832" y="8198"/>
                </a:lnTo>
                <a:lnTo>
                  <a:pt x="19823" y="8198"/>
                </a:lnTo>
                <a:lnTo>
                  <a:pt x="19814" y="8198"/>
                </a:lnTo>
                <a:lnTo>
                  <a:pt x="19814" y="8207"/>
                </a:lnTo>
                <a:lnTo>
                  <a:pt x="19814" y="8216"/>
                </a:lnTo>
                <a:close/>
                <a:moveTo>
                  <a:pt x="19893" y="8269"/>
                </a:moveTo>
                <a:lnTo>
                  <a:pt x="19893" y="8277"/>
                </a:lnTo>
                <a:lnTo>
                  <a:pt x="19885" y="8286"/>
                </a:lnTo>
                <a:lnTo>
                  <a:pt x="19893" y="8286"/>
                </a:lnTo>
                <a:lnTo>
                  <a:pt x="19911" y="8295"/>
                </a:lnTo>
                <a:lnTo>
                  <a:pt x="19929" y="8295"/>
                </a:lnTo>
                <a:lnTo>
                  <a:pt x="19929" y="8286"/>
                </a:lnTo>
                <a:lnTo>
                  <a:pt x="19920" y="8286"/>
                </a:lnTo>
                <a:lnTo>
                  <a:pt x="19911" y="8277"/>
                </a:lnTo>
                <a:lnTo>
                  <a:pt x="19902" y="8277"/>
                </a:lnTo>
                <a:close/>
                <a:moveTo>
                  <a:pt x="19929" y="8277"/>
                </a:moveTo>
                <a:lnTo>
                  <a:pt x="19911" y="8269"/>
                </a:lnTo>
                <a:lnTo>
                  <a:pt x="19902" y="8277"/>
                </a:lnTo>
                <a:lnTo>
                  <a:pt x="19911" y="8277"/>
                </a:lnTo>
                <a:lnTo>
                  <a:pt x="19920" y="8277"/>
                </a:lnTo>
                <a:lnTo>
                  <a:pt x="19929" y="8286"/>
                </a:lnTo>
                <a:lnTo>
                  <a:pt x="19938" y="8286"/>
                </a:lnTo>
                <a:lnTo>
                  <a:pt x="19938" y="8277"/>
                </a:lnTo>
                <a:close/>
                <a:moveTo>
                  <a:pt x="19938" y="8313"/>
                </a:moveTo>
                <a:lnTo>
                  <a:pt x="19946" y="8313"/>
                </a:lnTo>
                <a:lnTo>
                  <a:pt x="19946" y="8304"/>
                </a:lnTo>
                <a:lnTo>
                  <a:pt x="19938" y="8304"/>
                </a:lnTo>
                <a:close/>
                <a:moveTo>
                  <a:pt x="19726" y="8551"/>
                </a:moveTo>
                <a:lnTo>
                  <a:pt x="19708" y="8533"/>
                </a:lnTo>
                <a:lnTo>
                  <a:pt x="19708" y="8542"/>
                </a:lnTo>
                <a:lnTo>
                  <a:pt x="19708" y="8551"/>
                </a:lnTo>
                <a:lnTo>
                  <a:pt x="19708" y="8560"/>
                </a:lnTo>
                <a:lnTo>
                  <a:pt x="19717" y="8560"/>
                </a:lnTo>
                <a:close/>
                <a:moveTo>
                  <a:pt x="19364" y="7924"/>
                </a:moveTo>
                <a:lnTo>
                  <a:pt x="19364" y="7916"/>
                </a:lnTo>
                <a:lnTo>
                  <a:pt x="19355" y="7916"/>
                </a:lnTo>
                <a:lnTo>
                  <a:pt x="19355" y="7924"/>
                </a:lnTo>
                <a:close/>
                <a:moveTo>
                  <a:pt x="19532" y="7157"/>
                </a:moveTo>
                <a:lnTo>
                  <a:pt x="19532" y="7139"/>
                </a:lnTo>
                <a:lnTo>
                  <a:pt x="19523" y="7130"/>
                </a:lnTo>
                <a:lnTo>
                  <a:pt x="19523" y="7139"/>
                </a:lnTo>
                <a:lnTo>
                  <a:pt x="19523" y="7148"/>
                </a:lnTo>
                <a:lnTo>
                  <a:pt x="19523" y="7157"/>
                </a:lnTo>
                <a:close/>
                <a:moveTo>
                  <a:pt x="20096" y="8763"/>
                </a:moveTo>
                <a:lnTo>
                  <a:pt x="20105" y="8754"/>
                </a:lnTo>
                <a:lnTo>
                  <a:pt x="20114" y="8763"/>
                </a:lnTo>
                <a:lnTo>
                  <a:pt x="20114" y="8772"/>
                </a:lnTo>
                <a:lnTo>
                  <a:pt x="20123" y="8772"/>
                </a:lnTo>
                <a:lnTo>
                  <a:pt x="20123" y="8781"/>
                </a:lnTo>
                <a:lnTo>
                  <a:pt x="20132" y="8781"/>
                </a:lnTo>
                <a:lnTo>
                  <a:pt x="20132" y="8772"/>
                </a:lnTo>
                <a:lnTo>
                  <a:pt x="20132" y="8763"/>
                </a:lnTo>
                <a:lnTo>
                  <a:pt x="20140" y="8719"/>
                </a:lnTo>
                <a:lnTo>
                  <a:pt x="20140" y="8701"/>
                </a:lnTo>
                <a:lnTo>
                  <a:pt x="20140" y="8692"/>
                </a:lnTo>
                <a:lnTo>
                  <a:pt x="20140" y="8683"/>
                </a:lnTo>
                <a:lnTo>
                  <a:pt x="20140" y="8657"/>
                </a:lnTo>
                <a:lnTo>
                  <a:pt x="20140" y="8648"/>
                </a:lnTo>
                <a:lnTo>
                  <a:pt x="20140" y="8630"/>
                </a:lnTo>
                <a:lnTo>
                  <a:pt x="20140" y="8622"/>
                </a:lnTo>
                <a:lnTo>
                  <a:pt x="20140" y="8613"/>
                </a:lnTo>
                <a:lnTo>
                  <a:pt x="20140" y="8604"/>
                </a:lnTo>
                <a:lnTo>
                  <a:pt x="20149" y="8586"/>
                </a:lnTo>
                <a:lnTo>
                  <a:pt x="20149" y="8578"/>
                </a:lnTo>
                <a:lnTo>
                  <a:pt x="20140" y="8560"/>
                </a:lnTo>
                <a:lnTo>
                  <a:pt x="20114" y="8533"/>
                </a:lnTo>
                <a:lnTo>
                  <a:pt x="20114" y="8525"/>
                </a:lnTo>
                <a:lnTo>
                  <a:pt x="20105" y="8525"/>
                </a:lnTo>
                <a:lnTo>
                  <a:pt x="20096" y="8525"/>
                </a:lnTo>
                <a:lnTo>
                  <a:pt x="20079" y="8525"/>
                </a:lnTo>
                <a:lnTo>
                  <a:pt x="20070" y="8525"/>
                </a:lnTo>
                <a:lnTo>
                  <a:pt x="20052" y="8542"/>
                </a:lnTo>
                <a:lnTo>
                  <a:pt x="20052" y="8533"/>
                </a:lnTo>
                <a:lnTo>
                  <a:pt x="20052" y="8525"/>
                </a:lnTo>
                <a:lnTo>
                  <a:pt x="20061" y="8516"/>
                </a:lnTo>
                <a:lnTo>
                  <a:pt x="20061" y="8507"/>
                </a:lnTo>
                <a:lnTo>
                  <a:pt x="20061" y="8498"/>
                </a:lnTo>
                <a:lnTo>
                  <a:pt x="20052" y="8498"/>
                </a:lnTo>
                <a:lnTo>
                  <a:pt x="20043" y="8489"/>
                </a:lnTo>
                <a:lnTo>
                  <a:pt x="20043" y="8480"/>
                </a:lnTo>
                <a:lnTo>
                  <a:pt x="20043" y="8472"/>
                </a:lnTo>
                <a:lnTo>
                  <a:pt x="20035" y="8472"/>
                </a:lnTo>
                <a:lnTo>
                  <a:pt x="20035" y="8454"/>
                </a:lnTo>
                <a:lnTo>
                  <a:pt x="20035" y="8445"/>
                </a:lnTo>
                <a:lnTo>
                  <a:pt x="20026" y="8427"/>
                </a:lnTo>
                <a:lnTo>
                  <a:pt x="20017" y="8427"/>
                </a:lnTo>
                <a:lnTo>
                  <a:pt x="20008" y="8427"/>
                </a:lnTo>
                <a:lnTo>
                  <a:pt x="19999" y="8419"/>
                </a:lnTo>
                <a:lnTo>
                  <a:pt x="19982" y="8419"/>
                </a:lnTo>
                <a:lnTo>
                  <a:pt x="19973" y="8410"/>
                </a:lnTo>
                <a:lnTo>
                  <a:pt x="19964" y="8410"/>
                </a:lnTo>
                <a:lnTo>
                  <a:pt x="19964" y="8392"/>
                </a:lnTo>
                <a:lnTo>
                  <a:pt x="19964" y="8383"/>
                </a:lnTo>
                <a:lnTo>
                  <a:pt x="19955" y="8375"/>
                </a:lnTo>
                <a:lnTo>
                  <a:pt x="19964" y="8375"/>
                </a:lnTo>
                <a:lnTo>
                  <a:pt x="19955" y="8366"/>
                </a:lnTo>
                <a:lnTo>
                  <a:pt x="19964" y="8366"/>
                </a:lnTo>
                <a:lnTo>
                  <a:pt x="19973" y="8357"/>
                </a:lnTo>
                <a:lnTo>
                  <a:pt x="19982" y="8357"/>
                </a:lnTo>
                <a:lnTo>
                  <a:pt x="19990" y="8348"/>
                </a:lnTo>
                <a:lnTo>
                  <a:pt x="19982" y="8339"/>
                </a:lnTo>
                <a:lnTo>
                  <a:pt x="19982" y="8330"/>
                </a:lnTo>
                <a:lnTo>
                  <a:pt x="19973" y="8322"/>
                </a:lnTo>
                <a:lnTo>
                  <a:pt x="19964" y="8313"/>
                </a:lnTo>
                <a:lnTo>
                  <a:pt x="19955" y="8313"/>
                </a:lnTo>
                <a:lnTo>
                  <a:pt x="19946" y="8313"/>
                </a:lnTo>
                <a:lnTo>
                  <a:pt x="19938" y="8322"/>
                </a:lnTo>
                <a:lnTo>
                  <a:pt x="19929" y="8330"/>
                </a:lnTo>
                <a:lnTo>
                  <a:pt x="19920" y="8330"/>
                </a:lnTo>
                <a:lnTo>
                  <a:pt x="19911" y="8330"/>
                </a:lnTo>
                <a:lnTo>
                  <a:pt x="19893" y="8339"/>
                </a:lnTo>
                <a:lnTo>
                  <a:pt x="19911" y="8330"/>
                </a:lnTo>
                <a:lnTo>
                  <a:pt x="19929" y="8322"/>
                </a:lnTo>
                <a:lnTo>
                  <a:pt x="19938" y="8313"/>
                </a:lnTo>
                <a:lnTo>
                  <a:pt x="19929" y="8313"/>
                </a:lnTo>
                <a:lnTo>
                  <a:pt x="19929" y="8304"/>
                </a:lnTo>
                <a:lnTo>
                  <a:pt x="19920" y="8295"/>
                </a:lnTo>
                <a:lnTo>
                  <a:pt x="19893" y="8295"/>
                </a:lnTo>
                <a:lnTo>
                  <a:pt x="19885" y="8286"/>
                </a:lnTo>
                <a:lnTo>
                  <a:pt x="19876" y="8277"/>
                </a:lnTo>
                <a:lnTo>
                  <a:pt x="19867" y="8277"/>
                </a:lnTo>
                <a:lnTo>
                  <a:pt x="19867" y="8269"/>
                </a:lnTo>
                <a:lnTo>
                  <a:pt x="19867" y="8260"/>
                </a:lnTo>
                <a:lnTo>
                  <a:pt x="19858" y="8251"/>
                </a:lnTo>
                <a:lnTo>
                  <a:pt x="19858" y="8242"/>
                </a:lnTo>
                <a:lnTo>
                  <a:pt x="19841" y="8233"/>
                </a:lnTo>
                <a:lnTo>
                  <a:pt x="19832" y="8233"/>
                </a:lnTo>
                <a:lnTo>
                  <a:pt x="19823" y="8233"/>
                </a:lnTo>
                <a:lnTo>
                  <a:pt x="19814" y="8225"/>
                </a:lnTo>
                <a:lnTo>
                  <a:pt x="19805" y="8216"/>
                </a:lnTo>
                <a:lnTo>
                  <a:pt x="19805" y="8207"/>
                </a:lnTo>
                <a:lnTo>
                  <a:pt x="19796" y="8198"/>
                </a:lnTo>
                <a:lnTo>
                  <a:pt x="19788" y="8189"/>
                </a:lnTo>
                <a:lnTo>
                  <a:pt x="19779" y="8180"/>
                </a:lnTo>
                <a:lnTo>
                  <a:pt x="19770" y="8180"/>
                </a:lnTo>
                <a:lnTo>
                  <a:pt x="19770" y="8189"/>
                </a:lnTo>
                <a:lnTo>
                  <a:pt x="19770" y="8198"/>
                </a:lnTo>
                <a:lnTo>
                  <a:pt x="19770" y="8207"/>
                </a:lnTo>
                <a:lnTo>
                  <a:pt x="19761" y="8198"/>
                </a:lnTo>
                <a:lnTo>
                  <a:pt x="19752" y="8198"/>
                </a:lnTo>
                <a:lnTo>
                  <a:pt x="19743" y="8189"/>
                </a:lnTo>
                <a:lnTo>
                  <a:pt x="19735" y="8180"/>
                </a:lnTo>
                <a:lnTo>
                  <a:pt x="19735" y="8172"/>
                </a:lnTo>
                <a:lnTo>
                  <a:pt x="19717" y="8154"/>
                </a:lnTo>
                <a:lnTo>
                  <a:pt x="19708" y="8145"/>
                </a:lnTo>
                <a:lnTo>
                  <a:pt x="19708" y="8136"/>
                </a:lnTo>
                <a:lnTo>
                  <a:pt x="19699" y="8136"/>
                </a:lnTo>
                <a:lnTo>
                  <a:pt x="19691" y="8119"/>
                </a:lnTo>
                <a:lnTo>
                  <a:pt x="19673" y="8110"/>
                </a:lnTo>
                <a:lnTo>
                  <a:pt x="19646" y="8092"/>
                </a:lnTo>
                <a:lnTo>
                  <a:pt x="19629" y="8083"/>
                </a:lnTo>
                <a:lnTo>
                  <a:pt x="19620" y="8074"/>
                </a:lnTo>
                <a:lnTo>
                  <a:pt x="19611" y="8074"/>
                </a:lnTo>
                <a:lnTo>
                  <a:pt x="19611" y="8066"/>
                </a:lnTo>
                <a:lnTo>
                  <a:pt x="19602" y="8057"/>
                </a:lnTo>
                <a:lnTo>
                  <a:pt x="19585" y="8048"/>
                </a:lnTo>
                <a:lnTo>
                  <a:pt x="19576" y="8048"/>
                </a:lnTo>
                <a:lnTo>
                  <a:pt x="19585" y="8039"/>
                </a:lnTo>
                <a:lnTo>
                  <a:pt x="19576" y="8030"/>
                </a:lnTo>
                <a:lnTo>
                  <a:pt x="19558" y="8013"/>
                </a:lnTo>
                <a:lnTo>
                  <a:pt x="19558" y="8004"/>
                </a:lnTo>
                <a:lnTo>
                  <a:pt x="19558" y="7995"/>
                </a:lnTo>
                <a:lnTo>
                  <a:pt x="19541" y="7986"/>
                </a:lnTo>
                <a:lnTo>
                  <a:pt x="19532" y="7977"/>
                </a:lnTo>
                <a:lnTo>
                  <a:pt x="19532" y="7969"/>
                </a:lnTo>
                <a:lnTo>
                  <a:pt x="19523" y="7969"/>
                </a:lnTo>
                <a:lnTo>
                  <a:pt x="19505" y="7969"/>
                </a:lnTo>
                <a:lnTo>
                  <a:pt x="19496" y="7969"/>
                </a:lnTo>
                <a:lnTo>
                  <a:pt x="19488" y="7969"/>
                </a:lnTo>
                <a:lnTo>
                  <a:pt x="19479" y="7969"/>
                </a:lnTo>
                <a:lnTo>
                  <a:pt x="19461" y="7969"/>
                </a:lnTo>
                <a:lnTo>
                  <a:pt x="19452" y="7969"/>
                </a:lnTo>
                <a:lnTo>
                  <a:pt x="19435" y="7969"/>
                </a:lnTo>
                <a:lnTo>
                  <a:pt x="19426" y="7960"/>
                </a:lnTo>
                <a:lnTo>
                  <a:pt x="19417" y="7960"/>
                </a:lnTo>
                <a:lnTo>
                  <a:pt x="19399" y="7951"/>
                </a:lnTo>
                <a:lnTo>
                  <a:pt x="19391" y="7942"/>
                </a:lnTo>
                <a:lnTo>
                  <a:pt x="19382" y="7942"/>
                </a:lnTo>
                <a:lnTo>
                  <a:pt x="19373" y="7942"/>
                </a:lnTo>
                <a:lnTo>
                  <a:pt x="19364" y="7942"/>
                </a:lnTo>
                <a:lnTo>
                  <a:pt x="19355" y="7942"/>
                </a:lnTo>
                <a:lnTo>
                  <a:pt x="19355" y="7951"/>
                </a:lnTo>
                <a:lnTo>
                  <a:pt x="19355" y="7960"/>
                </a:lnTo>
                <a:lnTo>
                  <a:pt x="19355" y="7969"/>
                </a:lnTo>
                <a:lnTo>
                  <a:pt x="19364" y="7986"/>
                </a:lnTo>
                <a:lnTo>
                  <a:pt x="19373" y="7995"/>
                </a:lnTo>
                <a:lnTo>
                  <a:pt x="19373" y="8004"/>
                </a:lnTo>
                <a:lnTo>
                  <a:pt x="19382" y="8013"/>
                </a:lnTo>
                <a:lnTo>
                  <a:pt x="19417" y="8039"/>
                </a:lnTo>
                <a:lnTo>
                  <a:pt x="19435" y="8057"/>
                </a:lnTo>
                <a:lnTo>
                  <a:pt x="19444" y="8074"/>
                </a:lnTo>
                <a:lnTo>
                  <a:pt x="19452" y="8074"/>
                </a:lnTo>
                <a:lnTo>
                  <a:pt x="19470" y="8083"/>
                </a:lnTo>
                <a:lnTo>
                  <a:pt x="19479" y="8083"/>
                </a:lnTo>
                <a:lnTo>
                  <a:pt x="19488" y="8092"/>
                </a:lnTo>
                <a:lnTo>
                  <a:pt x="19505" y="8110"/>
                </a:lnTo>
                <a:lnTo>
                  <a:pt x="19505" y="8119"/>
                </a:lnTo>
                <a:lnTo>
                  <a:pt x="19514" y="8127"/>
                </a:lnTo>
                <a:lnTo>
                  <a:pt x="19514" y="8136"/>
                </a:lnTo>
                <a:lnTo>
                  <a:pt x="19532" y="8145"/>
                </a:lnTo>
                <a:lnTo>
                  <a:pt x="19532" y="8154"/>
                </a:lnTo>
                <a:lnTo>
                  <a:pt x="19532" y="8172"/>
                </a:lnTo>
                <a:lnTo>
                  <a:pt x="19541" y="8180"/>
                </a:lnTo>
                <a:lnTo>
                  <a:pt x="19549" y="8180"/>
                </a:lnTo>
                <a:lnTo>
                  <a:pt x="19558" y="8189"/>
                </a:lnTo>
                <a:lnTo>
                  <a:pt x="19567" y="8189"/>
                </a:lnTo>
                <a:lnTo>
                  <a:pt x="19602" y="8216"/>
                </a:lnTo>
                <a:lnTo>
                  <a:pt x="19611" y="8225"/>
                </a:lnTo>
                <a:lnTo>
                  <a:pt x="19620" y="8242"/>
                </a:lnTo>
                <a:lnTo>
                  <a:pt x="19629" y="8277"/>
                </a:lnTo>
                <a:lnTo>
                  <a:pt x="19638" y="8304"/>
                </a:lnTo>
                <a:lnTo>
                  <a:pt x="19646" y="8322"/>
                </a:lnTo>
                <a:lnTo>
                  <a:pt x="19655" y="8330"/>
                </a:lnTo>
                <a:lnTo>
                  <a:pt x="19655" y="8339"/>
                </a:lnTo>
                <a:lnTo>
                  <a:pt x="19682" y="8348"/>
                </a:lnTo>
                <a:lnTo>
                  <a:pt x="19691" y="8357"/>
                </a:lnTo>
                <a:lnTo>
                  <a:pt x="19699" y="8375"/>
                </a:lnTo>
                <a:lnTo>
                  <a:pt x="19699" y="8383"/>
                </a:lnTo>
                <a:lnTo>
                  <a:pt x="19708" y="8383"/>
                </a:lnTo>
                <a:lnTo>
                  <a:pt x="19717" y="8392"/>
                </a:lnTo>
                <a:lnTo>
                  <a:pt x="19726" y="8410"/>
                </a:lnTo>
                <a:lnTo>
                  <a:pt x="19735" y="8410"/>
                </a:lnTo>
                <a:lnTo>
                  <a:pt x="19735" y="8427"/>
                </a:lnTo>
                <a:lnTo>
                  <a:pt x="19743" y="8445"/>
                </a:lnTo>
                <a:lnTo>
                  <a:pt x="19770" y="8489"/>
                </a:lnTo>
                <a:lnTo>
                  <a:pt x="19770" y="8507"/>
                </a:lnTo>
                <a:lnTo>
                  <a:pt x="19770" y="8516"/>
                </a:lnTo>
                <a:lnTo>
                  <a:pt x="19779" y="8525"/>
                </a:lnTo>
                <a:lnTo>
                  <a:pt x="19788" y="8542"/>
                </a:lnTo>
                <a:lnTo>
                  <a:pt x="19796" y="8542"/>
                </a:lnTo>
                <a:lnTo>
                  <a:pt x="19805" y="8551"/>
                </a:lnTo>
                <a:lnTo>
                  <a:pt x="19805" y="8560"/>
                </a:lnTo>
                <a:lnTo>
                  <a:pt x="19814" y="8560"/>
                </a:lnTo>
                <a:lnTo>
                  <a:pt x="19823" y="8586"/>
                </a:lnTo>
                <a:lnTo>
                  <a:pt x="19832" y="8586"/>
                </a:lnTo>
                <a:lnTo>
                  <a:pt x="19841" y="8595"/>
                </a:lnTo>
                <a:lnTo>
                  <a:pt x="19867" y="8613"/>
                </a:lnTo>
                <a:lnTo>
                  <a:pt x="19867" y="8622"/>
                </a:lnTo>
                <a:lnTo>
                  <a:pt x="19885" y="8639"/>
                </a:lnTo>
                <a:lnTo>
                  <a:pt x="19893" y="8657"/>
                </a:lnTo>
                <a:lnTo>
                  <a:pt x="19920" y="8675"/>
                </a:lnTo>
                <a:lnTo>
                  <a:pt x="19938" y="8683"/>
                </a:lnTo>
                <a:lnTo>
                  <a:pt x="19946" y="8692"/>
                </a:lnTo>
                <a:lnTo>
                  <a:pt x="19955" y="8701"/>
                </a:lnTo>
                <a:lnTo>
                  <a:pt x="19982" y="8719"/>
                </a:lnTo>
                <a:lnTo>
                  <a:pt x="19990" y="8719"/>
                </a:lnTo>
                <a:lnTo>
                  <a:pt x="20008" y="8745"/>
                </a:lnTo>
                <a:lnTo>
                  <a:pt x="20017" y="8754"/>
                </a:lnTo>
                <a:lnTo>
                  <a:pt x="20026" y="8772"/>
                </a:lnTo>
                <a:lnTo>
                  <a:pt x="20035" y="8772"/>
                </a:lnTo>
                <a:lnTo>
                  <a:pt x="20043" y="8781"/>
                </a:lnTo>
                <a:lnTo>
                  <a:pt x="20052" y="8781"/>
                </a:lnTo>
                <a:lnTo>
                  <a:pt x="20043" y="8763"/>
                </a:lnTo>
                <a:lnTo>
                  <a:pt x="20052" y="8754"/>
                </a:lnTo>
                <a:lnTo>
                  <a:pt x="20070" y="8763"/>
                </a:lnTo>
                <a:lnTo>
                  <a:pt x="20079" y="8772"/>
                </a:lnTo>
                <a:lnTo>
                  <a:pt x="20088" y="8772"/>
                </a:lnTo>
                <a:close/>
                <a:moveTo>
                  <a:pt x="19567" y="7448"/>
                </a:moveTo>
                <a:lnTo>
                  <a:pt x="19567" y="7457"/>
                </a:lnTo>
                <a:close/>
                <a:moveTo>
                  <a:pt x="19567" y="7545"/>
                </a:moveTo>
                <a:lnTo>
                  <a:pt x="19567" y="7554"/>
                </a:lnTo>
                <a:lnTo>
                  <a:pt x="19576" y="7554"/>
                </a:lnTo>
                <a:lnTo>
                  <a:pt x="19576" y="7563"/>
                </a:lnTo>
                <a:lnTo>
                  <a:pt x="19585" y="7563"/>
                </a:lnTo>
                <a:lnTo>
                  <a:pt x="19576" y="7545"/>
                </a:lnTo>
                <a:close/>
                <a:moveTo>
                  <a:pt x="19691" y="8516"/>
                </a:moveTo>
                <a:lnTo>
                  <a:pt x="19691" y="8507"/>
                </a:lnTo>
                <a:lnTo>
                  <a:pt x="19682" y="8498"/>
                </a:lnTo>
                <a:lnTo>
                  <a:pt x="19673" y="8498"/>
                </a:lnTo>
                <a:lnTo>
                  <a:pt x="19673" y="8507"/>
                </a:lnTo>
                <a:lnTo>
                  <a:pt x="19682" y="8516"/>
                </a:lnTo>
                <a:lnTo>
                  <a:pt x="19699" y="8525"/>
                </a:lnTo>
                <a:close/>
                <a:moveTo>
                  <a:pt x="19743" y="8578"/>
                </a:moveTo>
                <a:lnTo>
                  <a:pt x="19743" y="8569"/>
                </a:lnTo>
                <a:lnTo>
                  <a:pt x="19726" y="8551"/>
                </a:lnTo>
                <a:lnTo>
                  <a:pt x="19717" y="8560"/>
                </a:lnTo>
                <a:lnTo>
                  <a:pt x="19726" y="8569"/>
                </a:lnTo>
                <a:lnTo>
                  <a:pt x="19726" y="8578"/>
                </a:lnTo>
                <a:lnTo>
                  <a:pt x="19735" y="8578"/>
                </a:lnTo>
                <a:lnTo>
                  <a:pt x="19735" y="8586"/>
                </a:lnTo>
                <a:lnTo>
                  <a:pt x="19743" y="8595"/>
                </a:lnTo>
                <a:lnTo>
                  <a:pt x="19735" y="8586"/>
                </a:lnTo>
                <a:close/>
                <a:moveTo>
                  <a:pt x="19602" y="7483"/>
                </a:moveTo>
                <a:lnTo>
                  <a:pt x="19585" y="7483"/>
                </a:lnTo>
                <a:lnTo>
                  <a:pt x="19593" y="7492"/>
                </a:lnTo>
                <a:lnTo>
                  <a:pt x="19593" y="7501"/>
                </a:lnTo>
                <a:lnTo>
                  <a:pt x="19602" y="7501"/>
                </a:lnTo>
                <a:lnTo>
                  <a:pt x="19602" y="7492"/>
                </a:lnTo>
                <a:close/>
                <a:moveTo>
                  <a:pt x="19867" y="8736"/>
                </a:moveTo>
                <a:lnTo>
                  <a:pt x="19867" y="8745"/>
                </a:lnTo>
                <a:lnTo>
                  <a:pt x="19876" y="8754"/>
                </a:lnTo>
                <a:lnTo>
                  <a:pt x="19885" y="8754"/>
                </a:lnTo>
                <a:lnTo>
                  <a:pt x="19885" y="8745"/>
                </a:lnTo>
                <a:close/>
                <a:moveTo>
                  <a:pt x="19585" y="7616"/>
                </a:moveTo>
                <a:lnTo>
                  <a:pt x="19576" y="7616"/>
                </a:lnTo>
                <a:lnTo>
                  <a:pt x="19567" y="7624"/>
                </a:lnTo>
                <a:lnTo>
                  <a:pt x="19576" y="7624"/>
                </a:lnTo>
                <a:close/>
                <a:moveTo>
                  <a:pt x="19593" y="7545"/>
                </a:moveTo>
                <a:lnTo>
                  <a:pt x="19602" y="7545"/>
                </a:lnTo>
                <a:lnTo>
                  <a:pt x="19602" y="7536"/>
                </a:lnTo>
                <a:close/>
                <a:moveTo>
                  <a:pt x="19576" y="7501"/>
                </a:moveTo>
                <a:lnTo>
                  <a:pt x="19576" y="7510"/>
                </a:lnTo>
                <a:lnTo>
                  <a:pt x="19585" y="7501"/>
                </a:lnTo>
                <a:lnTo>
                  <a:pt x="19585" y="7492"/>
                </a:lnTo>
                <a:lnTo>
                  <a:pt x="19585" y="7483"/>
                </a:lnTo>
                <a:lnTo>
                  <a:pt x="19585" y="7492"/>
                </a:lnTo>
                <a:close/>
                <a:moveTo>
                  <a:pt x="19585" y="7386"/>
                </a:moveTo>
                <a:lnTo>
                  <a:pt x="19576" y="7377"/>
                </a:lnTo>
                <a:lnTo>
                  <a:pt x="19576" y="7386"/>
                </a:lnTo>
                <a:lnTo>
                  <a:pt x="19576" y="7395"/>
                </a:lnTo>
                <a:lnTo>
                  <a:pt x="19585" y="7404"/>
                </a:lnTo>
                <a:close/>
                <a:moveTo>
                  <a:pt x="19602" y="7474"/>
                </a:moveTo>
                <a:lnTo>
                  <a:pt x="19593" y="7466"/>
                </a:lnTo>
                <a:lnTo>
                  <a:pt x="19593" y="7474"/>
                </a:lnTo>
                <a:close/>
                <a:moveTo>
                  <a:pt x="19585" y="7686"/>
                </a:moveTo>
                <a:lnTo>
                  <a:pt x="19576" y="7686"/>
                </a:lnTo>
                <a:close/>
                <a:moveTo>
                  <a:pt x="19593" y="7430"/>
                </a:moveTo>
                <a:lnTo>
                  <a:pt x="19593" y="7421"/>
                </a:lnTo>
                <a:lnTo>
                  <a:pt x="19585" y="7421"/>
                </a:lnTo>
                <a:lnTo>
                  <a:pt x="19585" y="7430"/>
                </a:lnTo>
                <a:lnTo>
                  <a:pt x="19585" y="7448"/>
                </a:lnTo>
                <a:lnTo>
                  <a:pt x="19593" y="7439"/>
                </a:lnTo>
                <a:close/>
                <a:moveTo>
                  <a:pt x="10657" y="7227"/>
                </a:moveTo>
                <a:lnTo>
                  <a:pt x="10649" y="7227"/>
                </a:lnTo>
                <a:lnTo>
                  <a:pt x="10649" y="7236"/>
                </a:lnTo>
                <a:lnTo>
                  <a:pt x="10657" y="7236"/>
                </a:lnTo>
                <a:close/>
                <a:moveTo>
                  <a:pt x="11054" y="6187"/>
                </a:moveTo>
                <a:lnTo>
                  <a:pt x="11046" y="6187"/>
                </a:lnTo>
                <a:lnTo>
                  <a:pt x="11037" y="6187"/>
                </a:lnTo>
                <a:lnTo>
                  <a:pt x="11046" y="6204"/>
                </a:lnTo>
                <a:lnTo>
                  <a:pt x="11046" y="6213"/>
                </a:lnTo>
                <a:lnTo>
                  <a:pt x="11054" y="6204"/>
                </a:lnTo>
                <a:lnTo>
                  <a:pt x="11054" y="6196"/>
                </a:lnTo>
                <a:close/>
                <a:moveTo>
                  <a:pt x="10569" y="2198"/>
                </a:moveTo>
                <a:lnTo>
                  <a:pt x="10578" y="2198"/>
                </a:lnTo>
                <a:lnTo>
                  <a:pt x="10578" y="2189"/>
                </a:lnTo>
                <a:lnTo>
                  <a:pt x="10569" y="2180"/>
                </a:lnTo>
                <a:lnTo>
                  <a:pt x="10578" y="2180"/>
                </a:lnTo>
                <a:lnTo>
                  <a:pt x="10596" y="2189"/>
                </a:lnTo>
                <a:lnTo>
                  <a:pt x="10604" y="2180"/>
                </a:lnTo>
                <a:lnTo>
                  <a:pt x="10613" y="2180"/>
                </a:lnTo>
                <a:lnTo>
                  <a:pt x="10613" y="2171"/>
                </a:lnTo>
                <a:lnTo>
                  <a:pt x="10604" y="2162"/>
                </a:lnTo>
                <a:lnTo>
                  <a:pt x="10622" y="2162"/>
                </a:lnTo>
                <a:lnTo>
                  <a:pt x="10649" y="2153"/>
                </a:lnTo>
                <a:lnTo>
                  <a:pt x="10666" y="2153"/>
                </a:lnTo>
                <a:lnTo>
                  <a:pt x="10657" y="2145"/>
                </a:lnTo>
                <a:lnTo>
                  <a:pt x="10666" y="2145"/>
                </a:lnTo>
                <a:lnTo>
                  <a:pt x="10684" y="2136"/>
                </a:lnTo>
                <a:lnTo>
                  <a:pt x="10693" y="2136"/>
                </a:lnTo>
                <a:lnTo>
                  <a:pt x="10710" y="2127"/>
                </a:lnTo>
                <a:lnTo>
                  <a:pt x="10719" y="2127"/>
                </a:lnTo>
                <a:lnTo>
                  <a:pt x="10719" y="2118"/>
                </a:lnTo>
                <a:lnTo>
                  <a:pt x="10728" y="2109"/>
                </a:lnTo>
                <a:lnTo>
                  <a:pt x="10719" y="2109"/>
                </a:lnTo>
                <a:lnTo>
                  <a:pt x="10657" y="2109"/>
                </a:lnTo>
                <a:lnTo>
                  <a:pt x="10622" y="2109"/>
                </a:lnTo>
                <a:lnTo>
                  <a:pt x="10587" y="2101"/>
                </a:lnTo>
                <a:lnTo>
                  <a:pt x="10543" y="2092"/>
                </a:lnTo>
                <a:lnTo>
                  <a:pt x="10481" y="2083"/>
                </a:lnTo>
                <a:lnTo>
                  <a:pt x="10472" y="2083"/>
                </a:lnTo>
                <a:lnTo>
                  <a:pt x="10437" y="2092"/>
                </a:lnTo>
                <a:lnTo>
                  <a:pt x="10419" y="2101"/>
                </a:lnTo>
                <a:lnTo>
                  <a:pt x="10393" y="2092"/>
                </a:lnTo>
                <a:lnTo>
                  <a:pt x="10375" y="2101"/>
                </a:lnTo>
                <a:lnTo>
                  <a:pt x="10366" y="2109"/>
                </a:lnTo>
                <a:lnTo>
                  <a:pt x="10349" y="2118"/>
                </a:lnTo>
                <a:lnTo>
                  <a:pt x="10349" y="2127"/>
                </a:lnTo>
                <a:lnTo>
                  <a:pt x="10331" y="2127"/>
                </a:lnTo>
                <a:lnTo>
                  <a:pt x="10331" y="2109"/>
                </a:lnTo>
                <a:lnTo>
                  <a:pt x="10349" y="2101"/>
                </a:lnTo>
                <a:lnTo>
                  <a:pt x="10357" y="2092"/>
                </a:lnTo>
                <a:lnTo>
                  <a:pt x="10366" y="2092"/>
                </a:lnTo>
                <a:lnTo>
                  <a:pt x="10393" y="2083"/>
                </a:lnTo>
                <a:lnTo>
                  <a:pt x="10402" y="2083"/>
                </a:lnTo>
                <a:lnTo>
                  <a:pt x="10410" y="2074"/>
                </a:lnTo>
                <a:lnTo>
                  <a:pt x="10402" y="2065"/>
                </a:lnTo>
                <a:lnTo>
                  <a:pt x="10393" y="2065"/>
                </a:lnTo>
                <a:lnTo>
                  <a:pt x="10331" y="2074"/>
                </a:lnTo>
                <a:lnTo>
                  <a:pt x="10296" y="2074"/>
                </a:lnTo>
                <a:lnTo>
                  <a:pt x="10260" y="2065"/>
                </a:lnTo>
                <a:lnTo>
                  <a:pt x="10252" y="2065"/>
                </a:lnTo>
                <a:lnTo>
                  <a:pt x="10225" y="2065"/>
                </a:lnTo>
                <a:lnTo>
                  <a:pt x="10216" y="2065"/>
                </a:lnTo>
                <a:lnTo>
                  <a:pt x="10225" y="2065"/>
                </a:lnTo>
                <a:lnTo>
                  <a:pt x="10260" y="2056"/>
                </a:lnTo>
                <a:lnTo>
                  <a:pt x="10269" y="2048"/>
                </a:lnTo>
                <a:lnTo>
                  <a:pt x="10287" y="2039"/>
                </a:lnTo>
                <a:lnTo>
                  <a:pt x="10296" y="2039"/>
                </a:lnTo>
                <a:lnTo>
                  <a:pt x="10296" y="2030"/>
                </a:lnTo>
                <a:lnTo>
                  <a:pt x="10305" y="2012"/>
                </a:lnTo>
                <a:lnTo>
                  <a:pt x="10296" y="2012"/>
                </a:lnTo>
                <a:lnTo>
                  <a:pt x="10287" y="2003"/>
                </a:lnTo>
                <a:lnTo>
                  <a:pt x="10278" y="2003"/>
                </a:lnTo>
                <a:lnTo>
                  <a:pt x="10269" y="1995"/>
                </a:lnTo>
                <a:lnTo>
                  <a:pt x="10278" y="1995"/>
                </a:lnTo>
                <a:lnTo>
                  <a:pt x="10305" y="1995"/>
                </a:lnTo>
                <a:lnTo>
                  <a:pt x="10322" y="1995"/>
                </a:lnTo>
                <a:lnTo>
                  <a:pt x="10349" y="2003"/>
                </a:lnTo>
                <a:lnTo>
                  <a:pt x="10366" y="2003"/>
                </a:lnTo>
                <a:lnTo>
                  <a:pt x="10393" y="2003"/>
                </a:lnTo>
                <a:lnTo>
                  <a:pt x="10402" y="1995"/>
                </a:lnTo>
                <a:lnTo>
                  <a:pt x="10437" y="1986"/>
                </a:lnTo>
                <a:lnTo>
                  <a:pt x="10446" y="1986"/>
                </a:lnTo>
                <a:lnTo>
                  <a:pt x="10463" y="1968"/>
                </a:lnTo>
                <a:lnTo>
                  <a:pt x="10472" y="1959"/>
                </a:lnTo>
                <a:lnTo>
                  <a:pt x="10472" y="1942"/>
                </a:lnTo>
                <a:lnTo>
                  <a:pt x="10463" y="1933"/>
                </a:lnTo>
                <a:lnTo>
                  <a:pt x="10455" y="1933"/>
                </a:lnTo>
                <a:lnTo>
                  <a:pt x="10437" y="1924"/>
                </a:lnTo>
                <a:lnTo>
                  <a:pt x="10410" y="1924"/>
                </a:lnTo>
                <a:lnTo>
                  <a:pt x="10393" y="1924"/>
                </a:lnTo>
                <a:lnTo>
                  <a:pt x="10366" y="1924"/>
                </a:lnTo>
                <a:lnTo>
                  <a:pt x="10357" y="1915"/>
                </a:lnTo>
                <a:lnTo>
                  <a:pt x="10366" y="1906"/>
                </a:lnTo>
                <a:lnTo>
                  <a:pt x="10375" y="1906"/>
                </a:lnTo>
                <a:lnTo>
                  <a:pt x="10393" y="1915"/>
                </a:lnTo>
                <a:lnTo>
                  <a:pt x="10428" y="1915"/>
                </a:lnTo>
                <a:lnTo>
                  <a:pt x="10455" y="1915"/>
                </a:lnTo>
                <a:lnTo>
                  <a:pt x="10472" y="1924"/>
                </a:lnTo>
                <a:lnTo>
                  <a:pt x="10490" y="1933"/>
                </a:lnTo>
                <a:lnTo>
                  <a:pt x="10499" y="1942"/>
                </a:lnTo>
                <a:lnTo>
                  <a:pt x="10516" y="1950"/>
                </a:lnTo>
                <a:lnTo>
                  <a:pt x="10534" y="1959"/>
                </a:lnTo>
                <a:lnTo>
                  <a:pt x="10552" y="1968"/>
                </a:lnTo>
                <a:lnTo>
                  <a:pt x="10569" y="1977"/>
                </a:lnTo>
                <a:lnTo>
                  <a:pt x="10578" y="1986"/>
                </a:lnTo>
                <a:lnTo>
                  <a:pt x="10578" y="2003"/>
                </a:lnTo>
                <a:lnTo>
                  <a:pt x="10587" y="2021"/>
                </a:lnTo>
                <a:lnTo>
                  <a:pt x="10596" y="2039"/>
                </a:lnTo>
                <a:lnTo>
                  <a:pt x="10604" y="2056"/>
                </a:lnTo>
                <a:lnTo>
                  <a:pt x="10640" y="2065"/>
                </a:lnTo>
                <a:lnTo>
                  <a:pt x="10657" y="2065"/>
                </a:lnTo>
                <a:lnTo>
                  <a:pt x="10675" y="2065"/>
                </a:lnTo>
                <a:lnTo>
                  <a:pt x="10693" y="2065"/>
                </a:lnTo>
                <a:lnTo>
                  <a:pt x="10702" y="2030"/>
                </a:lnTo>
                <a:lnTo>
                  <a:pt x="10702" y="2021"/>
                </a:lnTo>
                <a:lnTo>
                  <a:pt x="10710" y="2012"/>
                </a:lnTo>
                <a:lnTo>
                  <a:pt x="10710" y="2039"/>
                </a:lnTo>
                <a:lnTo>
                  <a:pt x="10710" y="2048"/>
                </a:lnTo>
                <a:lnTo>
                  <a:pt x="10710" y="2056"/>
                </a:lnTo>
                <a:lnTo>
                  <a:pt x="10710" y="2065"/>
                </a:lnTo>
                <a:lnTo>
                  <a:pt x="10737" y="2065"/>
                </a:lnTo>
                <a:lnTo>
                  <a:pt x="10746" y="2065"/>
                </a:lnTo>
                <a:lnTo>
                  <a:pt x="10772" y="2065"/>
                </a:lnTo>
                <a:lnTo>
                  <a:pt x="10772" y="2056"/>
                </a:lnTo>
                <a:lnTo>
                  <a:pt x="10772" y="2048"/>
                </a:lnTo>
                <a:lnTo>
                  <a:pt x="10772" y="2021"/>
                </a:lnTo>
                <a:lnTo>
                  <a:pt x="10763" y="2012"/>
                </a:lnTo>
                <a:lnTo>
                  <a:pt x="10763" y="2003"/>
                </a:lnTo>
                <a:lnTo>
                  <a:pt x="10763" y="1986"/>
                </a:lnTo>
                <a:lnTo>
                  <a:pt x="10763" y="1968"/>
                </a:lnTo>
                <a:lnTo>
                  <a:pt x="10763" y="1950"/>
                </a:lnTo>
                <a:lnTo>
                  <a:pt x="10754" y="1933"/>
                </a:lnTo>
                <a:lnTo>
                  <a:pt x="10746" y="1924"/>
                </a:lnTo>
                <a:lnTo>
                  <a:pt x="10728" y="1933"/>
                </a:lnTo>
                <a:lnTo>
                  <a:pt x="10719" y="1933"/>
                </a:lnTo>
                <a:lnTo>
                  <a:pt x="10719" y="1942"/>
                </a:lnTo>
                <a:lnTo>
                  <a:pt x="10710" y="1959"/>
                </a:lnTo>
                <a:lnTo>
                  <a:pt x="10702" y="1942"/>
                </a:lnTo>
                <a:lnTo>
                  <a:pt x="10702" y="1933"/>
                </a:lnTo>
                <a:lnTo>
                  <a:pt x="10702" y="1924"/>
                </a:lnTo>
                <a:lnTo>
                  <a:pt x="10710" y="1924"/>
                </a:lnTo>
                <a:lnTo>
                  <a:pt x="10719" y="1915"/>
                </a:lnTo>
                <a:lnTo>
                  <a:pt x="10737" y="1898"/>
                </a:lnTo>
                <a:lnTo>
                  <a:pt x="10746" y="1889"/>
                </a:lnTo>
                <a:lnTo>
                  <a:pt x="10719" y="1889"/>
                </a:lnTo>
                <a:lnTo>
                  <a:pt x="10710" y="1889"/>
                </a:lnTo>
                <a:lnTo>
                  <a:pt x="10702" y="1871"/>
                </a:lnTo>
                <a:lnTo>
                  <a:pt x="10675" y="1862"/>
                </a:lnTo>
                <a:lnTo>
                  <a:pt x="10666" y="1862"/>
                </a:lnTo>
                <a:lnTo>
                  <a:pt x="10649" y="1845"/>
                </a:lnTo>
                <a:lnTo>
                  <a:pt x="10622" y="1836"/>
                </a:lnTo>
                <a:lnTo>
                  <a:pt x="10604" y="1827"/>
                </a:lnTo>
                <a:lnTo>
                  <a:pt x="10578" y="1818"/>
                </a:lnTo>
                <a:lnTo>
                  <a:pt x="10560" y="1809"/>
                </a:lnTo>
                <a:lnTo>
                  <a:pt x="10552" y="1800"/>
                </a:lnTo>
                <a:lnTo>
                  <a:pt x="10543" y="1800"/>
                </a:lnTo>
                <a:lnTo>
                  <a:pt x="10534" y="1800"/>
                </a:lnTo>
                <a:lnTo>
                  <a:pt x="10507" y="1809"/>
                </a:lnTo>
                <a:lnTo>
                  <a:pt x="10507" y="1800"/>
                </a:lnTo>
                <a:lnTo>
                  <a:pt x="10534" y="1792"/>
                </a:lnTo>
                <a:lnTo>
                  <a:pt x="10543" y="1792"/>
                </a:lnTo>
                <a:lnTo>
                  <a:pt x="10543" y="1774"/>
                </a:lnTo>
                <a:lnTo>
                  <a:pt x="10534" y="1739"/>
                </a:lnTo>
                <a:lnTo>
                  <a:pt x="10534" y="1730"/>
                </a:lnTo>
                <a:lnTo>
                  <a:pt x="10525" y="1730"/>
                </a:lnTo>
                <a:lnTo>
                  <a:pt x="10499" y="1739"/>
                </a:lnTo>
                <a:lnTo>
                  <a:pt x="10490" y="1747"/>
                </a:lnTo>
                <a:lnTo>
                  <a:pt x="10472" y="1747"/>
                </a:lnTo>
                <a:lnTo>
                  <a:pt x="10437" y="1756"/>
                </a:lnTo>
                <a:lnTo>
                  <a:pt x="10428" y="1765"/>
                </a:lnTo>
                <a:lnTo>
                  <a:pt x="10419" y="1765"/>
                </a:lnTo>
                <a:lnTo>
                  <a:pt x="10410" y="1765"/>
                </a:lnTo>
                <a:lnTo>
                  <a:pt x="10402" y="1756"/>
                </a:lnTo>
                <a:lnTo>
                  <a:pt x="10428" y="1747"/>
                </a:lnTo>
                <a:lnTo>
                  <a:pt x="10437" y="1747"/>
                </a:lnTo>
                <a:lnTo>
                  <a:pt x="10455" y="1739"/>
                </a:lnTo>
                <a:lnTo>
                  <a:pt x="10499" y="1730"/>
                </a:lnTo>
                <a:lnTo>
                  <a:pt x="10507" y="1721"/>
                </a:lnTo>
                <a:lnTo>
                  <a:pt x="10516" y="1721"/>
                </a:lnTo>
                <a:lnTo>
                  <a:pt x="10534" y="1712"/>
                </a:lnTo>
                <a:lnTo>
                  <a:pt x="10552" y="1712"/>
                </a:lnTo>
                <a:lnTo>
                  <a:pt x="10552" y="1730"/>
                </a:lnTo>
                <a:lnTo>
                  <a:pt x="10569" y="1765"/>
                </a:lnTo>
                <a:lnTo>
                  <a:pt x="10587" y="1792"/>
                </a:lnTo>
                <a:lnTo>
                  <a:pt x="10604" y="1792"/>
                </a:lnTo>
                <a:lnTo>
                  <a:pt x="10613" y="1800"/>
                </a:lnTo>
                <a:lnTo>
                  <a:pt x="10649" y="1809"/>
                </a:lnTo>
                <a:lnTo>
                  <a:pt x="10693" y="1827"/>
                </a:lnTo>
                <a:lnTo>
                  <a:pt x="10702" y="1836"/>
                </a:lnTo>
                <a:lnTo>
                  <a:pt x="10719" y="1845"/>
                </a:lnTo>
                <a:lnTo>
                  <a:pt x="10719" y="1827"/>
                </a:lnTo>
                <a:lnTo>
                  <a:pt x="10719" y="1809"/>
                </a:lnTo>
                <a:lnTo>
                  <a:pt x="10737" y="1800"/>
                </a:lnTo>
                <a:lnTo>
                  <a:pt x="10737" y="1774"/>
                </a:lnTo>
                <a:lnTo>
                  <a:pt x="10737" y="1756"/>
                </a:lnTo>
                <a:lnTo>
                  <a:pt x="10737" y="1730"/>
                </a:lnTo>
                <a:lnTo>
                  <a:pt x="10728" y="1721"/>
                </a:lnTo>
                <a:lnTo>
                  <a:pt x="10710" y="1721"/>
                </a:lnTo>
                <a:lnTo>
                  <a:pt x="10675" y="1703"/>
                </a:lnTo>
                <a:lnTo>
                  <a:pt x="10666" y="1695"/>
                </a:lnTo>
                <a:lnTo>
                  <a:pt x="10649" y="1695"/>
                </a:lnTo>
                <a:lnTo>
                  <a:pt x="10631" y="1686"/>
                </a:lnTo>
                <a:lnTo>
                  <a:pt x="10613" y="1677"/>
                </a:lnTo>
                <a:lnTo>
                  <a:pt x="10604" y="1659"/>
                </a:lnTo>
                <a:lnTo>
                  <a:pt x="10587" y="1659"/>
                </a:lnTo>
                <a:lnTo>
                  <a:pt x="10552" y="1659"/>
                </a:lnTo>
                <a:lnTo>
                  <a:pt x="10516" y="1659"/>
                </a:lnTo>
                <a:lnTo>
                  <a:pt x="10499" y="1668"/>
                </a:lnTo>
                <a:lnTo>
                  <a:pt x="10490" y="1677"/>
                </a:lnTo>
                <a:lnTo>
                  <a:pt x="10446" y="1695"/>
                </a:lnTo>
                <a:lnTo>
                  <a:pt x="10428" y="1695"/>
                </a:lnTo>
                <a:lnTo>
                  <a:pt x="10410" y="1695"/>
                </a:lnTo>
                <a:lnTo>
                  <a:pt x="10393" y="1703"/>
                </a:lnTo>
                <a:lnTo>
                  <a:pt x="10366" y="1703"/>
                </a:lnTo>
                <a:lnTo>
                  <a:pt x="10357" y="1703"/>
                </a:lnTo>
                <a:lnTo>
                  <a:pt x="10349" y="1712"/>
                </a:lnTo>
                <a:lnTo>
                  <a:pt x="10340" y="1712"/>
                </a:lnTo>
                <a:lnTo>
                  <a:pt x="10340" y="1703"/>
                </a:lnTo>
                <a:lnTo>
                  <a:pt x="10331" y="1703"/>
                </a:lnTo>
                <a:lnTo>
                  <a:pt x="10340" y="1695"/>
                </a:lnTo>
                <a:lnTo>
                  <a:pt x="10357" y="1695"/>
                </a:lnTo>
                <a:lnTo>
                  <a:pt x="10366" y="1695"/>
                </a:lnTo>
                <a:lnTo>
                  <a:pt x="10384" y="1695"/>
                </a:lnTo>
                <a:lnTo>
                  <a:pt x="10393" y="1695"/>
                </a:lnTo>
                <a:lnTo>
                  <a:pt x="10402" y="1695"/>
                </a:lnTo>
                <a:lnTo>
                  <a:pt x="10410" y="1686"/>
                </a:lnTo>
                <a:lnTo>
                  <a:pt x="10402" y="1677"/>
                </a:lnTo>
                <a:lnTo>
                  <a:pt x="10357" y="1668"/>
                </a:lnTo>
                <a:lnTo>
                  <a:pt x="10357" y="1659"/>
                </a:lnTo>
                <a:lnTo>
                  <a:pt x="10375" y="1668"/>
                </a:lnTo>
                <a:lnTo>
                  <a:pt x="10393" y="1668"/>
                </a:lnTo>
                <a:lnTo>
                  <a:pt x="10419" y="1677"/>
                </a:lnTo>
                <a:lnTo>
                  <a:pt x="10437" y="1686"/>
                </a:lnTo>
                <a:lnTo>
                  <a:pt x="10446" y="1686"/>
                </a:lnTo>
                <a:lnTo>
                  <a:pt x="10463" y="1677"/>
                </a:lnTo>
                <a:lnTo>
                  <a:pt x="10472" y="1677"/>
                </a:lnTo>
                <a:lnTo>
                  <a:pt x="10490" y="1659"/>
                </a:lnTo>
                <a:lnTo>
                  <a:pt x="10499" y="1659"/>
                </a:lnTo>
                <a:lnTo>
                  <a:pt x="10516" y="1650"/>
                </a:lnTo>
                <a:lnTo>
                  <a:pt x="10534" y="1650"/>
                </a:lnTo>
                <a:lnTo>
                  <a:pt x="10534" y="1642"/>
                </a:lnTo>
                <a:lnTo>
                  <a:pt x="10525" y="1633"/>
                </a:lnTo>
                <a:lnTo>
                  <a:pt x="10499" y="1615"/>
                </a:lnTo>
                <a:lnTo>
                  <a:pt x="10490" y="1606"/>
                </a:lnTo>
                <a:lnTo>
                  <a:pt x="10481" y="1597"/>
                </a:lnTo>
                <a:lnTo>
                  <a:pt x="10499" y="1606"/>
                </a:lnTo>
                <a:lnTo>
                  <a:pt x="10516" y="1615"/>
                </a:lnTo>
                <a:lnTo>
                  <a:pt x="10525" y="1624"/>
                </a:lnTo>
                <a:lnTo>
                  <a:pt x="10534" y="1633"/>
                </a:lnTo>
                <a:lnTo>
                  <a:pt x="10543" y="1633"/>
                </a:lnTo>
                <a:lnTo>
                  <a:pt x="10552" y="1633"/>
                </a:lnTo>
                <a:lnTo>
                  <a:pt x="10560" y="1633"/>
                </a:lnTo>
                <a:lnTo>
                  <a:pt x="10569" y="1624"/>
                </a:lnTo>
                <a:lnTo>
                  <a:pt x="10578" y="1606"/>
                </a:lnTo>
                <a:lnTo>
                  <a:pt x="10613" y="1642"/>
                </a:lnTo>
                <a:lnTo>
                  <a:pt x="10649" y="1659"/>
                </a:lnTo>
                <a:lnTo>
                  <a:pt x="10666" y="1668"/>
                </a:lnTo>
                <a:lnTo>
                  <a:pt x="10719" y="1677"/>
                </a:lnTo>
                <a:lnTo>
                  <a:pt x="10728" y="1677"/>
                </a:lnTo>
                <a:lnTo>
                  <a:pt x="10746" y="1668"/>
                </a:lnTo>
                <a:lnTo>
                  <a:pt x="10772" y="1659"/>
                </a:lnTo>
                <a:lnTo>
                  <a:pt x="10790" y="1650"/>
                </a:lnTo>
                <a:lnTo>
                  <a:pt x="10843" y="1650"/>
                </a:lnTo>
                <a:lnTo>
                  <a:pt x="10852" y="1650"/>
                </a:lnTo>
                <a:lnTo>
                  <a:pt x="10852" y="1624"/>
                </a:lnTo>
                <a:lnTo>
                  <a:pt x="10860" y="1606"/>
                </a:lnTo>
                <a:lnTo>
                  <a:pt x="10860" y="1597"/>
                </a:lnTo>
                <a:lnTo>
                  <a:pt x="10816" y="1589"/>
                </a:lnTo>
                <a:lnTo>
                  <a:pt x="10790" y="1580"/>
                </a:lnTo>
                <a:lnTo>
                  <a:pt x="10746" y="1580"/>
                </a:lnTo>
                <a:lnTo>
                  <a:pt x="10728" y="1580"/>
                </a:lnTo>
                <a:lnTo>
                  <a:pt x="10719" y="1571"/>
                </a:lnTo>
                <a:lnTo>
                  <a:pt x="10719" y="1562"/>
                </a:lnTo>
                <a:lnTo>
                  <a:pt x="10728" y="1553"/>
                </a:lnTo>
                <a:lnTo>
                  <a:pt x="10728" y="1544"/>
                </a:lnTo>
                <a:lnTo>
                  <a:pt x="10719" y="1536"/>
                </a:lnTo>
                <a:lnTo>
                  <a:pt x="10728" y="1527"/>
                </a:lnTo>
                <a:lnTo>
                  <a:pt x="10746" y="1518"/>
                </a:lnTo>
                <a:lnTo>
                  <a:pt x="10746" y="1509"/>
                </a:lnTo>
                <a:lnTo>
                  <a:pt x="10746" y="1492"/>
                </a:lnTo>
                <a:lnTo>
                  <a:pt x="10754" y="1509"/>
                </a:lnTo>
                <a:lnTo>
                  <a:pt x="10754" y="1527"/>
                </a:lnTo>
                <a:lnTo>
                  <a:pt x="10746" y="1544"/>
                </a:lnTo>
                <a:lnTo>
                  <a:pt x="10772" y="1553"/>
                </a:lnTo>
                <a:lnTo>
                  <a:pt x="10807" y="1562"/>
                </a:lnTo>
                <a:lnTo>
                  <a:pt x="10843" y="1553"/>
                </a:lnTo>
                <a:lnTo>
                  <a:pt x="10869" y="1544"/>
                </a:lnTo>
                <a:lnTo>
                  <a:pt x="10869" y="1536"/>
                </a:lnTo>
                <a:lnTo>
                  <a:pt x="10887" y="1536"/>
                </a:lnTo>
                <a:lnTo>
                  <a:pt x="10913" y="1536"/>
                </a:lnTo>
                <a:lnTo>
                  <a:pt x="10931" y="1536"/>
                </a:lnTo>
                <a:lnTo>
                  <a:pt x="10940" y="1536"/>
                </a:lnTo>
                <a:lnTo>
                  <a:pt x="10940" y="1527"/>
                </a:lnTo>
                <a:lnTo>
                  <a:pt x="10940" y="1518"/>
                </a:lnTo>
                <a:lnTo>
                  <a:pt x="10949" y="1509"/>
                </a:lnTo>
                <a:lnTo>
                  <a:pt x="10940" y="1500"/>
                </a:lnTo>
                <a:lnTo>
                  <a:pt x="10931" y="1492"/>
                </a:lnTo>
                <a:lnTo>
                  <a:pt x="10922" y="1483"/>
                </a:lnTo>
                <a:lnTo>
                  <a:pt x="10904" y="1456"/>
                </a:lnTo>
                <a:lnTo>
                  <a:pt x="10887" y="1430"/>
                </a:lnTo>
                <a:lnTo>
                  <a:pt x="10869" y="1430"/>
                </a:lnTo>
                <a:lnTo>
                  <a:pt x="10860" y="1430"/>
                </a:lnTo>
                <a:lnTo>
                  <a:pt x="10852" y="1456"/>
                </a:lnTo>
                <a:lnTo>
                  <a:pt x="10843" y="1474"/>
                </a:lnTo>
                <a:lnTo>
                  <a:pt x="10825" y="1483"/>
                </a:lnTo>
                <a:lnTo>
                  <a:pt x="10807" y="1483"/>
                </a:lnTo>
                <a:lnTo>
                  <a:pt x="10816" y="1474"/>
                </a:lnTo>
                <a:lnTo>
                  <a:pt x="10825" y="1465"/>
                </a:lnTo>
                <a:lnTo>
                  <a:pt x="10825" y="1456"/>
                </a:lnTo>
                <a:lnTo>
                  <a:pt x="10834" y="1447"/>
                </a:lnTo>
                <a:lnTo>
                  <a:pt x="10825" y="1430"/>
                </a:lnTo>
                <a:lnTo>
                  <a:pt x="10816" y="1421"/>
                </a:lnTo>
                <a:lnTo>
                  <a:pt x="10807" y="1421"/>
                </a:lnTo>
                <a:lnTo>
                  <a:pt x="10781" y="1430"/>
                </a:lnTo>
                <a:lnTo>
                  <a:pt x="10772" y="1439"/>
                </a:lnTo>
                <a:lnTo>
                  <a:pt x="10763" y="1439"/>
                </a:lnTo>
                <a:lnTo>
                  <a:pt x="10754" y="1439"/>
                </a:lnTo>
                <a:lnTo>
                  <a:pt x="10746" y="1430"/>
                </a:lnTo>
                <a:lnTo>
                  <a:pt x="10737" y="1421"/>
                </a:lnTo>
                <a:lnTo>
                  <a:pt x="10719" y="1412"/>
                </a:lnTo>
                <a:lnTo>
                  <a:pt x="10754" y="1421"/>
                </a:lnTo>
                <a:lnTo>
                  <a:pt x="10763" y="1430"/>
                </a:lnTo>
                <a:lnTo>
                  <a:pt x="10781" y="1421"/>
                </a:lnTo>
                <a:lnTo>
                  <a:pt x="10799" y="1412"/>
                </a:lnTo>
                <a:lnTo>
                  <a:pt x="10807" y="1412"/>
                </a:lnTo>
                <a:lnTo>
                  <a:pt x="10825" y="1403"/>
                </a:lnTo>
                <a:lnTo>
                  <a:pt x="10852" y="1386"/>
                </a:lnTo>
                <a:lnTo>
                  <a:pt x="10869" y="1386"/>
                </a:lnTo>
                <a:lnTo>
                  <a:pt x="10887" y="1394"/>
                </a:lnTo>
                <a:lnTo>
                  <a:pt x="10896" y="1403"/>
                </a:lnTo>
                <a:lnTo>
                  <a:pt x="10904" y="1403"/>
                </a:lnTo>
                <a:lnTo>
                  <a:pt x="10913" y="1412"/>
                </a:lnTo>
                <a:lnTo>
                  <a:pt x="10922" y="1403"/>
                </a:lnTo>
                <a:lnTo>
                  <a:pt x="10931" y="1394"/>
                </a:lnTo>
                <a:lnTo>
                  <a:pt x="10931" y="1386"/>
                </a:lnTo>
                <a:lnTo>
                  <a:pt x="10931" y="1377"/>
                </a:lnTo>
                <a:lnTo>
                  <a:pt x="10931" y="1359"/>
                </a:lnTo>
                <a:lnTo>
                  <a:pt x="10931" y="1350"/>
                </a:lnTo>
                <a:lnTo>
                  <a:pt x="10931" y="1341"/>
                </a:lnTo>
                <a:lnTo>
                  <a:pt x="10922" y="1333"/>
                </a:lnTo>
                <a:lnTo>
                  <a:pt x="10922" y="1324"/>
                </a:lnTo>
                <a:lnTo>
                  <a:pt x="10922" y="1315"/>
                </a:lnTo>
                <a:lnTo>
                  <a:pt x="10904" y="1297"/>
                </a:lnTo>
                <a:lnTo>
                  <a:pt x="10887" y="1280"/>
                </a:lnTo>
                <a:lnTo>
                  <a:pt x="10896" y="1262"/>
                </a:lnTo>
                <a:lnTo>
                  <a:pt x="10878" y="1244"/>
                </a:lnTo>
                <a:lnTo>
                  <a:pt x="10869" y="1244"/>
                </a:lnTo>
                <a:lnTo>
                  <a:pt x="10852" y="1244"/>
                </a:lnTo>
                <a:lnTo>
                  <a:pt x="10843" y="1244"/>
                </a:lnTo>
                <a:lnTo>
                  <a:pt x="10834" y="1236"/>
                </a:lnTo>
                <a:lnTo>
                  <a:pt x="10825" y="1236"/>
                </a:lnTo>
                <a:lnTo>
                  <a:pt x="10799" y="1244"/>
                </a:lnTo>
                <a:lnTo>
                  <a:pt x="10781" y="1244"/>
                </a:lnTo>
                <a:lnTo>
                  <a:pt x="10781" y="1236"/>
                </a:lnTo>
                <a:lnTo>
                  <a:pt x="10772" y="1236"/>
                </a:lnTo>
                <a:lnTo>
                  <a:pt x="10754" y="1218"/>
                </a:lnTo>
                <a:lnTo>
                  <a:pt x="10746" y="1191"/>
                </a:lnTo>
                <a:lnTo>
                  <a:pt x="10737" y="1191"/>
                </a:lnTo>
                <a:lnTo>
                  <a:pt x="10719" y="1191"/>
                </a:lnTo>
                <a:lnTo>
                  <a:pt x="10710" y="1191"/>
                </a:lnTo>
                <a:lnTo>
                  <a:pt x="10710" y="1183"/>
                </a:lnTo>
                <a:lnTo>
                  <a:pt x="10693" y="1174"/>
                </a:lnTo>
                <a:lnTo>
                  <a:pt x="10702" y="1174"/>
                </a:lnTo>
                <a:lnTo>
                  <a:pt x="10719" y="1156"/>
                </a:lnTo>
                <a:lnTo>
                  <a:pt x="10728" y="1156"/>
                </a:lnTo>
                <a:lnTo>
                  <a:pt x="10746" y="1165"/>
                </a:lnTo>
                <a:lnTo>
                  <a:pt x="10763" y="1174"/>
                </a:lnTo>
                <a:lnTo>
                  <a:pt x="10772" y="1174"/>
                </a:lnTo>
                <a:lnTo>
                  <a:pt x="10816" y="1156"/>
                </a:lnTo>
                <a:lnTo>
                  <a:pt x="10816" y="1147"/>
                </a:lnTo>
                <a:lnTo>
                  <a:pt x="10852" y="1139"/>
                </a:lnTo>
                <a:lnTo>
                  <a:pt x="10887" y="1139"/>
                </a:lnTo>
                <a:lnTo>
                  <a:pt x="10896" y="1139"/>
                </a:lnTo>
                <a:lnTo>
                  <a:pt x="10922" y="1147"/>
                </a:lnTo>
                <a:lnTo>
                  <a:pt x="10949" y="1156"/>
                </a:lnTo>
                <a:lnTo>
                  <a:pt x="10966" y="1156"/>
                </a:lnTo>
                <a:lnTo>
                  <a:pt x="10975" y="1165"/>
                </a:lnTo>
                <a:lnTo>
                  <a:pt x="10984" y="1165"/>
                </a:lnTo>
                <a:lnTo>
                  <a:pt x="10993" y="1165"/>
                </a:lnTo>
                <a:lnTo>
                  <a:pt x="11001" y="1165"/>
                </a:lnTo>
                <a:lnTo>
                  <a:pt x="11001" y="1147"/>
                </a:lnTo>
                <a:lnTo>
                  <a:pt x="11010" y="1139"/>
                </a:lnTo>
                <a:lnTo>
                  <a:pt x="11010" y="1130"/>
                </a:lnTo>
                <a:lnTo>
                  <a:pt x="11010" y="1103"/>
                </a:lnTo>
                <a:lnTo>
                  <a:pt x="11010" y="1094"/>
                </a:lnTo>
                <a:lnTo>
                  <a:pt x="11001" y="1086"/>
                </a:lnTo>
                <a:lnTo>
                  <a:pt x="10993" y="1086"/>
                </a:lnTo>
                <a:lnTo>
                  <a:pt x="10966" y="1086"/>
                </a:lnTo>
                <a:lnTo>
                  <a:pt x="10949" y="1094"/>
                </a:lnTo>
                <a:lnTo>
                  <a:pt x="10940" y="1094"/>
                </a:lnTo>
                <a:lnTo>
                  <a:pt x="10931" y="1086"/>
                </a:lnTo>
                <a:lnTo>
                  <a:pt x="10922" y="1086"/>
                </a:lnTo>
                <a:lnTo>
                  <a:pt x="10904" y="1077"/>
                </a:lnTo>
                <a:lnTo>
                  <a:pt x="10869" y="1068"/>
                </a:lnTo>
                <a:lnTo>
                  <a:pt x="10852" y="1059"/>
                </a:lnTo>
                <a:lnTo>
                  <a:pt x="10834" y="1033"/>
                </a:lnTo>
                <a:lnTo>
                  <a:pt x="10852" y="1024"/>
                </a:lnTo>
                <a:lnTo>
                  <a:pt x="10878" y="1024"/>
                </a:lnTo>
                <a:lnTo>
                  <a:pt x="10887" y="1024"/>
                </a:lnTo>
                <a:lnTo>
                  <a:pt x="10922" y="1041"/>
                </a:lnTo>
                <a:lnTo>
                  <a:pt x="10931" y="1041"/>
                </a:lnTo>
                <a:lnTo>
                  <a:pt x="10940" y="1033"/>
                </a:lnTo>
                <a:lnTo>
                  <a:pt x="10931" y="1024"/>
                </a:lnTo>
                <a:lnTo>
                  <a:pt x="10922" y="1015"/>
                </a:lnTo>
                <a:lnTo>
                  <a:pt x="10904" y="1006"/>
                </a:lnTo>
                <a:lnTo>
                  <a:pt x="10887" y="997"/>
                </a:lnTo>
                <a:lnTo>
                  <a:pt x="10860" y="988"/>
                </a:lnTo>
                <a:lnTo>
                  <a:pt x="10843" y="988"/>
                </a:lnTo>
                <a:lnTo>
                  <a:pt x="10825" y="988"/>
                </a:lnTo>
                <a:lnTo>
                  <a:pt x="10807" y="997"/>
                </a:lnTo>
                <a:lnTo>
                  <a:pt x="10790" y="1015"/>
                </a:lnTo>
                <a:lnTo>
                  <a:pt x="10772" y="1024"/>
                </a:lnTo>
                <a:lnTo>
                  <a:pt x="10763" y="1015"/>
                </a:lnTo>
                <a:lnTo>
                  <a:pt x="10763" y="1006"/>
                </a:lnTo>
                <a:lnTo>
                  <a:pt x="10763" y="988"/>
                </a:lnTo>
                <a:lnTo>
                  <a:pt x="10772" y="971"/>
                </a:lnTo>
                <a:lnTo>
                  <a:pt x="10781" y="962"/>
                </a:lnTo>
                <a:lnTo>
                  <a:pt x="10790" y="944"/>
                </a:lnTo>
                <a:lnTo>
                  <a:pt x="10799" y="927"/>
                </a:lnTo>
                <a:lnTo>
                  <a:pt x="10799" y="909"/>
                </a:lnTo>
                <a:lnTo>
                  <a:pt x="10816" y="883"/>
                </a:lnTo>
                <a:lnTo>
                  <a:pt x="10816" y="874"/>
                </a:lnTo>
                <a:lnTo>
                  <a:pt x="10807" y="865"/>
                </a:lnTo>
                <a:lnTo>
                  <a:pt x="10843" y="838"/>
                </a:lnTo>
                <a:lnTo>
                  <a:pt x="10860" y="838"/>
                </a:lnTo>
                <a:lnTo>
                  <a:pt x="10869" y="838"/>
                </a:lnTo>
                <a:lnTo>
                  <a:pt x="10887" y="838"/>
                </a:lnTo>
                <a:lnTo>
                  <a:pt x="10887" y="830"/>
                </a:lnTo>
                <a:lnTo>
                  <a:pt x="10896" y="821"/>
                </a:lnTo>
                <a:lnTo>
                  <a:pt x="10896" y="812"/>
                </a:lnTo>
                <a:lnTo>
                  <a:pt x="10904" y="803"/>
                </a:lnTo>
                <a:lnTo>
                  <a:pt x="10904" y="794"/>
                </a:lnTo>
                <a:lnTo>
                  <a:pt x="10940" y="785"/>
                </a:lnTo>
                <a:lnTo>
                  <a:pt x="10957" y="785"/>
                </a:lnTo>
                <a:lnTo>
                  <a:pt x="10957" y="777"/>
                </a:lnTo>
                <a:lnTo>
                  <a:pt x="10966" y="777"/>
                </a:lnTo>
                <a:lnTo>
                  <a:pt x="10957" y="768"/>
                </a:lnTo>
                <a:lnTo>
                  <a:pt x="10957" y="759"/>
                </a:lnTo>
                <a:lnTo>
                  <a:pt x="10949" y="759"/>
                </a:lnTo>
                <a:lnTo>
                  <a:pt x="10949" y="750"/>
                </a:lnTo>
                <a:lnTo>
                  <a:pt x="10940" y="750"/>
                </a:lnTo>
                <a:lnTo>
                  <a:pt x="10931" y="750"/>
                </a:lnTo>
                <a:lnTo>
                  <a:pt x="10931" y="741"/>
                </a:lnTo>
                <a:lnTo>
                  <a:pt x="10931" y="733"/>
                </a:lnTo>
                <a:lnTo>
                  <a:pt x="10931" y="715"/>
                </a:lnTo>
                <a:lnTo>
                  <a:pt x="10940" y="706"/>
                </a:lnTo>
                <a:lnTo>
                  <a:pt x="10940" y="697"/>
                </a:lnTo>
                <a:lnTo>
                  <a:pt x="10931" y="688"/>
                </a:lnTo>
                <a:lnTo>
                  <a:pt x="10922" y="680"/>
                </a:lnTo>
                <a:lnTo>
                  <a:pt x="10896" y="688"/>
                </a:lnTo>
                <a:lnTo>
                  <a:pt x="10887" y="680"/>
                </a:lnTo>
                <a:lnTo>
                  <a:pt x="10878" y="680"/>
                </a:lnTo>
                <a:lnTo>
                  <a:pt x="10878" y="671"/>
                </a:lnTo>
                <a:lnTo>
                  <a:pt x="10869" y="653"/>
                </a:lnTo>
                <a:lnTo>
                  <a:pt x="10878" y="644"/>
                </a:lnTo>
                <a:lnTo>
                  <a:pt x="10887" y="627"/>
                </a:lnTo>
                <a:lnTo>
                  <a:pt x="10896" y="618"/>
                </a:lnTo>
                <a:lnTo>
                  <a:pt x="10922" y="600"/>
                </a:lnTo>
                <a:lnTo>
                  <a:pt x="10931" y="600"/>
                </a:lnTo>
                <a:lnTo>
                  <a:pt x="10949" y="600"/>
                </a:lnTo>
                <a:lnTo>
                  <a:pt x="10957" y="600"/>
                </a:lnTo>
                <a:lnTo>
                  <a:pt x="10984" y="609"/>
                </a:lnTo>
                <a:lnTo>
                  <a:pt x="11028" y="618"/>
                </a:lnTo>
                <a:lnTo>
                  <a:pt x="11054" y="609"/>
                </a:lnTo>
                <a:lnTo>
                  <a:pt x="11081" y="609"/>
                </a:lnTo>
                <a:lnTo>
                  <a:pt x="11090" y="609"/>
                </a:lnTo>
                <a:lnTo>
                  <a:pt x="11107" y="609"/>
                </a:lnTo>
                <a:lnTo>
                  <a:pt x="11116" y="609"/>
                </a:lnTo>
                <a:lnTo>
                  <a:pt x="11143" y="600"/>
                </a:lnTo>
                <a:lnTo>
                  <a:pt x="11169" y="591"/>
                </a:lnTo>
                <a:lnTo>
                  <a:pt x="11187" y="574"/>
                </a:lnTo>
                <a:lnTo>
                  <a:pt x="11151" y="565"/>
                </a:lnTo>
                <a:lnTo>
                  <a:pt x="11143" y="556"/>
                </a:lnTo>
                <a:lnTo>
                  <a:pt x="11125" y="547"/>
                </a:lnTo>
                <a:lnTo>
                  <a:pt x="11160" y="530"/>
                </a:lnTo>
                <a:lnTo>
                  <a:pt x="11178" y="530"/>
                </a:lnTo>
                <a:lnTo>
                  <a:pt x="11213" y="530"/>
                </a:lnTo>
                <a:lnTo>
                  <a:pt x="11240" y="521"/>
                </a:lnTo>
                <a:lnTo>
                  <a:pt x="11293" y="512"/>
                </a:lnTo>
                <a:lnTo>
                  <a:pt x="11310" y="503"/>
                </a:lnTo>
                <a:lnTo>
                  <a:pt x="11310" y="494"/>
                </a:lnTo>
                <a:lnTo>
                  <a:pt x="11310" y="485"/>
                </a:lnTo>
                <a:lnTo>
                  <a:pt x="11293" y="477"/>
                </a:lnTo>
                <a:lnTo>
                  <a:pt x="11310" y="468"/>
                </a:lnTo>
                <a:lnTo>
                  <a:pt x="11346" y="468"/>
                </a:lnTo>
                <a:lnTo>
                  <a:pt x="11372" y="468"/>
                </a:lnTo>
                <a:lnTo>
                  <a:pt x="11390" y="459"/>
                </a:lnTo>
                <a:lnTo>
                  <a:pt x="11443" y="432"/>
                </a:lnTo>
                <a:lnTo>
                  <a:pt x="11460" y="415"/>
                </a:lnTo>
                <a:lnTo>
                  <a:pt x="11513" y="397"/>
                </a:lnTo>
                <a:lnTo>
                  <a:pt x="11513" y="388"/>
                </a:lnTo>
                <a:lnTo>
                  <a:pt x="11522" y="388"/>
                </a:lnTo>
                <a:lnTo>
                  <a:pt x="11504" y="380"/>
                </a:lnTo>
                <a:lnTo>
                  <a:pt x="11487" y="371"/>
                </a:lnTo>
                <a:lnTo>
                  <a:pt x="11460" y="362"/>
                </a:lnTo>
                <a:lnTo>
                  <a:pt x="11443" y="353"/>
                </a:lnTo>
                <a:lnTo>
                  <a:pt x="11407" y="344"/>
                </a:lnTo>
                <a:lnTo>
                  <a:pt x="11354" y="335"/>
                </a:lnTo>
                <a:lnTo>
                  <a:pt x="11310" y="327"/>
                </a:lnTo>
                <a:lnTo>
                  <a:pt x="11240" y="327"/>
                </a:lnTo>
                <a:lnTo>
                  <a:pt x="11222" y="327"/>
                </a:lnTo>
                <a:lnTo>
                  <a:pt x="11213" y="327"/>
                </a:lnTo>
                <a:lnTo>
                  <a:pt x="11187" y="335"/>
                </a:lnTo>
                <a:lnTo>
                  <a:pt x="11169" y="335"/>
                </a:lnTo>
                <a:lnTo>
                  <a:pt x="11160" y="335"/>
                </a:lnTo>
                <a:lnTo>
                  <a:pt x="11151" y="344"/>
                </a:lnTo>
                <a:lnTo>
                  <a:pt x="11134" y="362"/>
                </a:lnTo>
                <a:lnTo>
                  <a:pt x="11116" y="380"/>
                </a:lnTo>
                <a:lnTo>
                  <a:pt x="11099" y="397"/>
                </a:lnTo>
                <a:lnTo>
                  <a:pt x="11090" y="397"/>
                </a:lnTo>
                <a:lnTo>
                  <a:pt x="11072" y="406"/>
                </a:lnTo>
                <a:lnTo>
                  <a:pt x="11054" y="397"/>
                </a:lnTo>
                <a:lnTo>
                  <a:pt x="11037" y="397"/>
                </a:lnTo>
                <a:lnTo>
                  <a:pt x="11028" y="388"/>
                </a:lnTo>
                <a:lnTo>
                  <a:pt x="11001" y="388"/>
                </a:lnTo>
                <a:lnTo>
                  <a:pt x="10984" y="388"/>
                </a:lnTo>
                <a:lnTo>
                  <a:pt x="10949" y="380"/>
                </a:lnTo>
                <a:lnTo>
                  <a:pt x="10949" y="362"/>
                </a:lnTo>
                <a:lnTo>
                  <a:pt x="10913" y="362"/>
                </a:lnTo>
                <a:lnTo>
                  <a:pt x="10887" y="371"/>
                </a:lnTo>
                <a:lnTo>
                  <a:pt x="10834" y="415"/>
                </a:lnTo>
                <a:lnTo>
                  <a:pt x="10825" y="424"/>
                </a:lnTo>
                <a:lnTo>
                  <a:pt x="10807" y="432"/>
                </a:lnTo>
                <a:lnTo>
                  <a:pt x="10781" y="441"/>
                </a:lnTo>
                <a:lnTo>
                  <a:pt x="10746" y="459"/>
                </a:lnTo>
                <a:lnTo>
                  <a:pt x="10737" y="468"/>
                </a:lnTo>
                <a:lnTo>
                  <a:pt x="10684" y="485"/>
                </a:lnTo>
                <a:lnTo>
                  <a:pt x="10675" y="494"/>
                </a:lnTo>
                <a:lnTo>
                  <a:pt x="10666" y="503"/>
                </a:lnTo>
                <a:lnTo>
                  <a:pt x="10657" y="512"/>
                </a:lnTo>
                <a:lnTo>
                  <a:pt x="10649" y="512"/>
                </a:lnTo>
                <a:lnTo>
                  <a:pt x="10649" y="494"/>
                </a:lnTo>
                <a:lnTo>
                  <a:pt x="10657" y="485"/>
                </a:lnTo>
                <a:lnTo>
                  <a:pt x="10702" y="459"/>
                </a:lnTo>
                <a:lnTo>
                  <a:pt x="10710" y="450"/>
                </a:lnTo>
                <a:lnTo>
                  <a:pt x="10746" y="424"/>
                </a:lnTo>
                <a:lnTo>
                  <a:pt x="10763" y="415"/>
                </a:lnTo>
                <a:lnTo>
                  <a:pt x="10781" y="397"/>
                </a:lnTo>
                <a:lnTo>
                  <a:pt x="10799" y="371"/>
                </a:lnTo>
                <a:lnTo>
                  <a:pt x="10807" y="353"/>
                </a:lnTo>
                <a:lnTo>
                  <a:pt x="10807" y="335"/>
                </a:lnTo>
                <a:lnTo>
                  <a:pt x="10807" y="318"/>
                </a:lnTo>
                <a:lnTo>
                  <a:pt x="10807" y="309"/>
                </a:lnTo>
                <a:lnTo>
                  <a:pt x="10799" y="300"/>
                </a:lnTo>
                <a:lnTo>
                  <a:pt x="10790" y="282"/>
                </a:lnTo>
                <a:lnTo>
                  <a:pt x="10772" y="282"/>
                </a:lnTo>
                <a:lnTo>
                  <a:pt x="10702" y="282"/>
                </a:lnTo>
                <a:lnTo>
                  <a:pt x="10675" y="291"/>
                </a:lnTo>
                <a:lnTo>
                  <a:pt x="10657" y="291"/>
                </a:lnTo>
                <a:lnTo>
                  <a:pt x="10657" y="300"/>
                </a:lnTo>
                <a:lnTo>
                  <a:pt x="10649" y="309"/>
                </a:lnTo>
                <a:lnTo>
                  <a:pt x="10649" y="318"/>
                </a:lnTo>
                <a:lnTo>
                  <a:pt x="10640" y="327"/>
                </a:lnTo>
                <a:lnTo>
                  <a:pt x="10631" y="335"/>
                </a:lnTo>
                <a:lnTo>
                  <a:pt x="10622" y="344"/>
                </a:lnTo>
                <a:lnTo>
                  <a:pt x="10569" y="353"/>
                </a:lnTo>
                <a:lnTo>
                  <a:pt x="10552" y="318"/>
                </a:lnTo>
                <a:lnTo>
                  <a:pt x="10507" y="291"/>
                </a:lnTo>
                <a:lnTo>
                  <a:pt x="10366" y="291"/>
                </a:lnTo>
                <a:lnTo>
                  <a:pt x="10313" y="291"/>
                </a:lnTo>
                <a:lnTo>
                  <a:pt x="10234" y="300"/>
                </a:lnTo>
                <a:lnTo>
                  <a:pt x="10190" y="309"/>
                </a:lnTo>
                <a:lnTo>
                  <a:pt x="10163" y="300"/>
                </a:lnTo>
                <a:lnTo>
                  <a:pt x="10163" y="282"/>
                </a:lnTo>
                <a:lnTo>
                  <a:pt x="10172" y="274"/>
                </a:lnTo>
                <a:lnTo>
                  <a:pt x="10181" y="265"/>
                </a:lnTo>
                <a:lnTo>
                  <a:pt x="10604" y="247"/>
                </a:lnTo>
                <a:lnTo>
                  <a:pt x="10657" y="238"/>
                </a:lnTo>
                <a:lnTo>
                  <a:pt x="10702" y="229"/>
                </a:lnTo>
                <a:lnTo>
                  <a:pt x="10737" y="212"/>
                </a:lnTo>
                <a:lnTo>
                  <a:pt x="10772" y="194"/>
                </a:lnTo>
                <a:lnTo>
                  <a:pt x="10772" y="185"/>
                </a:lnTo>
                <a:lnTo>
                  <a:pt x="10763" y="177"/>
                </a:lnTo>
                <a:lnTo>
                  <a:pt x="10746" y="168"/>
                </a:lnTo>
                <a:lnTo>
                  <a:pt x="10702" y="150"/>
                </a:lnTo>
                <a:lnTo>
                  <a:pt x="10640" y="141"/>
                </a:lnTo>
                <a:lnTo>
                  <a:pt x="10613" y="150"/>
                </a:lnTo>
                <a:lnTo>
                  <a:pt x="10604" y="141"/>
                </a:lnTo>
                <a:lnTo>
                  <a:pt x="10596" y="132"/>
                </a:lnTo>
                <a:lnTo>
                  <a:pt x="10578" y="132"/>
                </a:lnTo>
                <a:lnTo>
                  <a:pt x="10560" y="132"/>
                </a:lnTo>
                <a:lnTo>
                  <a:pt x="10534" y="115"/>
                </a:lnTo>
                <a:lnTo>
                  <a:pt x="10507" y="88"/>
                </a:lnTo>
                <a:lnTo>
                  <a:pt x="10437" y="97"/>
                </a:lnTo>
                <a:lnTo>
                  <a:pt x="10375" y="106"/>
                </a:lnTo>
                <a:lnTo>
                  <a:pt x="10322" y="97"/>
                </a:lnTo>
                <a:lnTo>
                  <a:pt x="10287" y="106"/>
                </a:lnTo>
                <a:lnTo>
                  <a:pt x="10216" y="97"/>
                </a:lnTo>
                <a:lnTo>
                  <a:pt x="10155" y="97"/>
                </a:lnTo>
                <a:lnTo>
                  <a:pt x="10128" y="97"/>
                </a:lnTo>
                <a:lnTo>
                  <a:pt x="10040" y="115"/>
                </a:lnTo>
                <a:lnTo>
                  <a:pt x="10013" y="115"/>
                </a:lnTo>
                <a:lnTo>
                  <a:pt x="10005" y="115"/>
                </a:lnTo>
                <a:lnTo>
                  <a:pt x="10005" y="97"/>
                </a:lnTo>
                <a:lnTo>
                  <a:pt x="10040" y="97"/>
                </a:lnTo>
                <a:lnTo>
                  <a:pt x="10146" y="88"/>
                </a:lnTo>
                <a:lnTo>
                  <a:pt x="10331" y="79"/>
                </a:lnTo>
                <a:lnTo>
                  <a:pt x="10437" y="71"/>
                </a:lnTo>
                <a:lnTo>
                  <a:pt x="10455" y="71"/>
                </a:lnTo>
                <a:lnTo>
                  <a:pt x="10463" y="62"/>
                </a:lnTo>
                <a:lnTo>
                  <a:pt x="10455" y="62"/>
                </a:lnTo>
                <a:lnTo>
                  <a:pt x="10366" y="44"/>
                </a:lnTo>
                <a:lnTo>
                  <a:pt x="10322" y="35"/>
                </a:lnTo>
                <a:lnTo>
                  <a:pt x="10269" y="35"/>
                </a:lnTo>
                <a:lnTo>
                  <a:pt x="10260" y="35"/>
                </a:lnTo>
                <a:lnTo>
                  <a:pt x="10225" y="18"/>
                </a:lnTo>
                <a:lnTo>
                  <a:pt x="10155" y="9"/>
                </a:lnTo>
                <a:lnTo>
                  <a:pt x="10102" y="0"/>
                </a:lnTo>
                <a:lnTo>
                  <a:pt x="9934" y="0"/>
                </a:lnTo>
                <a:lnTo>
                  <a:pt x="9899" y="9"/>
                </a:lnTo>
                <a:lnTo>
                  <a:pt x="9872" y="18"/>
                </a:lnTo>
                <a:lnTo>
                  <a:pt x="9846" y="18"/>
                </a:lnTo>
                <a:lnTo>
                  <a:pt x="9828" y="9"/>
                </a:lnTo>
                <a:lnTo>
                  <a:pt x="9810" y="9"/>
                </a:lnTo>
                <a:lnTo>
                  <a:pt x="9793" y="9"/>
                </a:lnTo>
                <a:lnTo>
                  <a:pt x="9775" y="9"/>
                </a:lnTo>
                <a:lnTo>
                  <a:pt x="9749" y="18"/>
                </a:lnTo>
                <a:lnTo>
                  <a:pt x="9669" y="18"/>
                </a:lnTo>
                <a:lnTo>
                  <a:pt x="9660" y="18"/>
                </a:lnTo>
                <a:lnTo>
                  <a:pt x="9660" y="26"/>
                </a:lnTo>
                <a:lnTo>
                  <a:pt x="9652" y="26"/>
                </a:lnTo>
                <a:lnTo>
                  <a:pt x="9625" y="26"/>
                </a:lnTo>
                <a:lnTo>
                  <a:pt x="9599" y="18"/>
                </a:lnTo>
                <a:lnTo>
                  <a:pt x="9581" y="18"/>
                </a:lnTo>
                <a:lnTo>
                  <a:pt x="9581" y="26"/>
                </a:lnTo>
                <a:lnTo>
                  <a:pt x="9563" y="35"/>
                </a:lnTo>
                <a:lnTo>
                  <a:pt x="9555" y="35"/>
                </a:lnTo>
                <a:lnTo>
                  <a:pt x="9528" y="35"/>
                </a:lnTo>
                <a:lnTo>
                  <a:pt x="9519" y="35"/>
                </a:lnTo>
                <a:lnTo>
                  <a:pt x="9511" y="44"/>
                </a:lnTo>
                <a:lnTo>
                  <a:pt x="9511" y="53"/>
                </a:lnTo>
                <a:lnTo>
                  <a:pt x="9519" y="62"/>
                </a:lnTo>
                <a:lnTo>
                  <a:pt x="9528" y="62"/>
                </a:lnTo>
                <a:lnTo>
                  <a:pt x="9563" y="79"/>
                </a:lnTo>
                <a:lnTo>
                  <a:pt x="9572" y="88"/>
                </a:lnTo>
                <a:lnTo>
                  <a:pt x="9563" y="97"/>
                </a:lnTo>
                <a:lnTo>
                  <a:pt x="9563" y="106"/>
                </a:lnTo>
                <a:lnTo>
                  <a:pt x="9555" y="115"/>
                </a:lnTo>
                <a:lnTo>
                  <a:pt x="9546" y="115"/>
                </a:lnTo>
                <a:lnTo>
                  <a:pt x="9493" y="79"/>
                </a:lnTo>
                <a:lnTo>
                  <a:pt x="9466" y="79"/>
                </a:lnTo>
                <a:lnTo>
                  <a:pt x="9449" y="71"/>
                </a:lnTo>
                <a:lnTo>
                  <a:pt x="9422" y="62"/>
                </a:lnTo>
                <a:lnTo>
                  <a:pt x="9387" y="53"/>
                </a:lnTo>
                <a:lnTo>
                  <a:pt x="9369" y="62"/>
                </a:lnTo>
                <a:lnTo>
                  <a:pt x="9343" y="79"/>
                </a:lnTo>
                <a:lnTo>
                  <a:pt x="9325" y="97"/>
                </a:lnTo>
                <a:lnTo>
                  <a:pt x="9308" y="88"/>
                </a:lnTo>
                <a:lnTo>
                  <a:pt x="9290" y="88"/>
                </a:lnTo>
                <a:lnTo>
                  <a:pt x="9281" y="88"/>
                </a:lnTo>
                <a:lnTo>
                  <a:pt x="9263" y="79"/>
                </a:lnTo>
                <a:lnTo>
                  <a:pt x="9255" y="71"/>
                </a:lnTo>
                <a:lnTo>
                  <a:pt x="9211" y="62"/>
                </a:lnTo>
                <a:lnTo>
                  <a:pt x="9193" y="62"/>
                </a:lnTo>
                <a:lnTo>
                  <a:pt x="9184" y="71"/>
                </a:lnTo>
                <a:lnTo>
                  <a:pt x="9105" y="88"/>
                </a:lnTo>
                <a:lnTo>
                  <a:pt x="9078" y="88"/>
                </a:lnTo>
                <a:lnTo>
                  <a:pt x="9043" y="97"/>
                </a:lnTo>
                <a:lnTo>
                  <a:pt x="9016" y="115"/>
                </a:lnTo>
                <a:lnTo>
                  <a:pt x="8981" y="106"/>
                </a:lnTo>
                <a:lnTo>
                  <a:pt x="8964" y="106"/>
                </a:lnTo>
                <a:lnTo>
                  <a:pt x="8937" y="124"/>
                </a:lnTo>
                <a:lnTo>
                  <a:pt x="8964" y="141"/>
                </a:lnTo>
                <a:lnTo>
                  <a:pt x="8990" y="141"/>
                </a:lnTo>
                <a:lnTo>
                  <a:pt x="9025" y="141"/>
                </a:lnTo>
                <a:lnTo>
                  <a:pt x="9052" y="132"/>
                </a:lnTo>
                <a:lnTo>
                  <a:pt x="9069" y="132"/>
                </a:lnTo>
                <a:lnTo>
                  <a:pt x="9105" y="141"/>
                </a:lnTo>
                <a:lnTo>
                  <a:pt x="9308" y="159"/>
                </a:lnTo>
                <a:lnTo>
                  <a:pt x="9316" y="159"/>
                </a:lnTo>
                <a:lnTo>
                  <a:pt x="9316" y="168"/>
                </a:lnTo>
                <a:lnTo>
                  <a:pt x="9281" y="177"/>
                </a:lnTo>
                <a:lnTo>
                  <a:pt x="9272" y="168"/>
                </a:lnTo>
                <a:lnTo>
                  <a:pt x="9263" y="168"/>
                </a:lnTo>
                <a:lnTo>
                  <a:pt x="9255" y="168"/>
                </a:lnTo>
                <a:lnTo>
                  <a:pt x="9219" y="159"/>
                </a:lnTo>
                <a:lnTo>
                  <a:pt x="9043" y="150"/>
                </a:lnTo>
                <a:lnTo>
                  <a:pt x="9025" y="159"/>
                </a:lnTo>
                <a:lnTo>
                  <a:pt x="9008" y="159"/>
                </a:lnTo>
                <a:lnTo>
                  <a:pt x="9008" y="168"/>
                </a:lnTo>
                <a:lnTo>
                  <a:pt x="9078" y="194"/>
                </a:lnTo>
                <a:lnTo>
                  <a:pt x="9096" y="212"/>
                </a:lnTo>
                <a:lnTo>
                  <a:pt x="9105" y="229"/>
                </a:lnTo>
                <a:lnTo>
                  <a:pt x="9096" y="238"/>
                </a:lnTo>
                <a:lnTo>
                  <a:pt x="9087" y="247"/>
                </a:lnTo>
                <a:lnTo>
                  <a:pt x="9078" y="274"/>
                </a:lnTo>
                <a:lnTo>
                  <a:pt x="9078" y="291"/>
                </a:lnTo>
                <a:lnTo>
                  <a:pt x="9078" y="300"/>
                </a:lnTo>
                <a:lnTo>
                  <a:pt x="9087" y="318"/>
                </a:lnTo>
                <a:lnTo>
                  <a:pt x="9087" y="327"/>
                </a:lnTo>
                <a:lnTo>
                  <a:pt x="9078" y="327"/>
                </a:lnTo>
                <a:lnTo>
                  <a:pt x="9069" y="335"/>
                </a:lnTo>
                <a:lnTo>
                  <a:pt x="9061" y="335"/>
                </a:lnTo>
                <a:lnTo>
                  <a:pt x="9025" y="327"/>
                </a:lnTo>
                <a:lnTo>
                  <a:pt x="8928" y="282"/>
                </a:lnTo>
                <a:lnTo>
                  <a:pt x="8875" y="265"/>
                </a:lnTo>
                <a:lnTo>
                  <a:pt x="8769" y="221"/>
                </a:lnTo>
                <a:lnTo>
                  <a:pt x="8681" y="212"/>
                </a:lnTo>
                <a:lnTo>
                  <a:pt x="8619" y="212"/>
                </a:lnTo>
                <a:lnTo>
                  <a:pt x="8611" y="212"/>
                </a:lnTo>
                <a:lnTo>
                  <a:pt x="8611" y="229"/>
                </a:lnTo>
                <a:lnTo>
                  <a:pt x="8628" y="256"/>
                </a:lnTo>
                <a:lnTo>
                  <a:pt x="8655" y="274"/>
                </a:lnTo>
                <a:lnTo>
                  <a:pt x="8708" y="300"/>
                </a:lnTo>
                <a:lnTo>
                  <a:pt x="8717" y="309"/>
                </a:lnTo>
                <a:lnTo>
                  <a:pt x="8708" y="318"/>
                </a:lnTo>
                <a:lnTo>
                  <a:pt x="8690" y="318"/>
                </a:lnTo>
                <a:lnTo>
                  <a:pt x="8655" y="309"/>
                </a:lnTo>
                <a:lnTo>
                  <a:pt x="8619" y="318"/>
                </a:lnTo>
                <a:lnTo>
                  <a:pt x="8584" y="291"/>
                </a:lnTo>
                <a:lnTo>
                  <a:pt x="8558" y="282"/>
                </a:lnTo>
                <a:lnTo>
                  <a:pt x="8478" y="238"/>
                </a:lnTo>
                <a:lnTo>
                  <a:pt x="8461" y="238"/>
                </a:lnTo>
                <a:lnTo>
                  <a:pt x="8452" y="247"/>
                </a:lnTo>
                <a:lnTo>
                  <a:pt x="8452" y="274"/>
                </a:lnTo>
                <a:lnTo>
                  <a:pt x="8469" y="291"/>
                </a:lnTo>
                <a:lnTo>
                  <a:pt x="8461" y="300"/>
                </a:lnTo>
                <a:lnTo>
                  <a:pt x="8461" y="318"/>
                </a:lnTo>
                <a:lnTo>
                  <a:pt x="8452" y="335"/>
                </a:lnTo>
                <a:lnTo>
                  <a:pt x="8443" y="335"/>
                </a:lnTo>
                <a:lnTo>
                  <a:pt x="8434" y="353"/>
                </a:lnTo>
                <a:lnTo>
                  <a:pt x="8417" y="353"/>
                </a:lnTo>
                <a:lnTo>
                  <a:pt x="8417" y="344"/>
                </a:lnTo>
                <a:lnTo>
                  <a:pt x="8417" y="282"/>
                </a:lnTo>
                <a:lnTo>
                  <a:pt x="8417" y="265"/>
                </a:lnTo>
                <a:lnTo>
                  <a:pt x="8399" y="256"/>
                </a:lnTo>
                <a:lnTo>
                  <a:pt x="8390" y="247"/>
                </a:lnTo>
                <a:lnTo>
                  <a:pt x="8364" y="238"/>
                </a:lnTo>
                <a:lnTo>
                  <a:pt x="8346" y="229"/>
                </a:lnTo>
                <a:lnTo>
                  <a:pt x="8337" y="229"/>
                </a:lnTo>
                <a:lnTo>
                  <a:pt x="8293" y="238"/>
                </a:lnTo>
                <a:lnTo>
                  <a:pt x="8275" y="247"/>
                </a:lnTo>
                <a:lnTo>
                  <a:pt x="8222" y="256"/>
                </a:lnTo>
                <a:lnTo>
                  <a:pt x="8196" y="256"/>
                </a:lnTo>
                <a:lnTo>
                  <a:pt x="8117" y="265"/>
                </a:lnTo>
                <a:lnTo>
                  <a:pt x="8037" y="282"/>
                </a:lnTo>
                <a:lnTo>
                  <a:pt x="8002" y="291"/>
                </a:lnTo>
                <a:lnTo>
                  <a:pt x="8002" y="300"/>
                </a:lnTo>
                <a:lnTo>
                  <a:pt x="8037" y="309"/>
                </a:lnTo>
                <a:lnTo>
                  <a:pt x="8055" y="318"/>
                </a:lnTo>
                <a:lnTo>
                  <a:pt x="8081" y="335"/>
                </a:lnTo>
                <a:lnTo>
                  <a:pt x="8108" y="353"/>
                </a:lnTo>
                <a:lnTo>
                  <a:pt x="8152" y="380"/>
                </a:lnTo>
                <a:lnTo>
                  <a:pt x="8178" y="388"/>
                </a:lnTo>
                <a:lnTo>
                  <a:pt x="8196" y="406"/>
                </a:lnTo>
                <a:lnTo>
                  <a:pt x="8187" y="406"/>
                </a:lnTo>
                <a:lnTo>
                  <a:pt x="8178" y="406"/>
                </a:lnTo>
                <a:lnTo>
                  <a:pt x="8161" y="397"/>
                </a:lnTo>
                <a:lnTo>
                  <a:pt x="8134" y="380"/>
                </a:lnTo>
                <a:lnTo>
                  <a:pt x="8108" y="371"/>
                </a:lnTo>
                <a:lnTo>
                  <a:pt x="8090" y="362"/>
                </a:lnTo>
                <a:lnTo>
                  <a:pt x="8064" y="353"/>
                </a:lnTo>
                <a:lnTo>
                  <a:pt x="8020" y="327"/>
                </a:lnTo>
                <a:lnTo>
                  <a:pt x="8002" y="318"/>
                </a:lnTo>
                <a:lnTo>
                  <a:pt x="7975" y="309"/>
                </a:lnTo>
                <a:lnTo>
                  <a:pt x="7958" y="309"/>
                </a:lnTo>
                <a:lnTo>
                  <a:pt x="7940" y="309"/>
                </a:lnTo>
                <a:lnTo>
                  <a:pt x="7914" y="309"/>
                </a:lnTo>
                <a:lnTo>
                  <a:pt x="7887" y="318"/>
                </a:lnTo>
                <a:lnTo>
                  <a:pt x="7870" y="327"/>
                </a:lnTo>
                <a:lnTo>
                  <a:pt x="7861" y="344"/>
                </a:lnTo>
                <a:lnTo>
                  <a:pt x="7861" y="353"/>
                </a:lnTo>
                <a:lnTo>
                  <a:pt x="7861" y="362"/>
                </a:lnTo>
                <a:lnTo>
                  <a:pt x="7861" y="380"/>
                </a:lnTo>
                <a:lnTo>
                  <a:pt x="7870" y="406"/>
                </a:lnTo>
                <a:lnTo>
                  <a:pt x="7861" y="424"/>
                </a:lnTo>
                <a:lnTo>
                  <a:pt x="7852" y="441"/>
                </a:lnTo>
                <a:lnTo>
                  <a:pt x="7843" y="450"/>
                </a:lnTo>
                <a:lnTo>
                  <a:pt x="7834" y="450"/>
                </a:lnTo>
                <a:lnTo>
                  <a:pt x="7825" y="450"/>
                </a:lnTo>
                <a:lnTo>
                  <a:pt x="7808" y="450"/>
                </a:lnTo>
                <a:lnTo>
                  <a:pt x="7799" y="441"/>
                </a:lnTo>
                <a:lnTo>
                  <a:pt x="7781" y="441"/>
                </a:lnTo>
                <a:lnTo>
                  <a:pt x="7755" y="432"/>
                </a:lnTo>
                <a:lnTo>
                  <a:pt x="7737" y="432"/>
                </a:lnTo>
                <a:lnTo>
                  <a:pt x="7728" y="432"/>
                </a:lnTo>
                <a:lnTo>
                  <a:pt x="7711" y="450"/>
                </a:lnTo>
                <a:lnTo>
                  <a:pt x="7711" y="459"/>
                </a:lnTo>
                <a:lnTo>
                  <a:pt x="7720" y="485"/>
                </a:lnTo>
                <a:lnTo>
                  <a:pt x="7728" y="494"/>
                </a:lnTo>
                <a:lnTo>
                  <a:pt x="7720" y="494"/>
                </a:lnTo>
                <a:lnTo>
                  <a:pt x="7693" y="468"/>
                </a:lnTo>
                <a:lnTo>
                  <a:pt x="7684" y="468"/>
                </a:lnTo>
                <a:lnTo>
                  <a:pt x="7675" y="459"/>
                </a:lnTo>
                <a:lnTo>
                  <a:pt x="7658" y="459"/>
                </a:lnTo>
                <a:lnTo>
                  <a:pt x="7614" y="468"/>
                </a:lnTo>
                <a:lnTo>
                  <a:pt x="7605" y="477"/>
                </a:lnTo>
                <a:lnTo>
                  <a:pt x="7578" y="503"/>
                </a:lnTo>
                <a:lnTo>
                  <a:pt x="7552" y="512"/>
                </a:lnTo>
                <a:lnTo>
                  <a:pt x="7534" y="530"/>
                </a:lnTo>
                <a:lnTo>
                  <a:pt x="7517" y="530"/>
                </a:lnTo>
                <a:lnTo>
                  <a:pt x="7508" y="530"/>
                </a:lnTo>
                <a:lnTo>
                  <a:pt x="7499" y="538"/>
                </a:lnTo>
                <a:lnTo>
                  <a:pt x="7481" y="547"/>
                </a:lnTo>
                <a:lnTo>
                  <a:pt x="7464" y="556"/>
                </a:lnTo>
                <a:lnTo>
                  <a:pt x="7437" y="574"/>
                </a:lnTo>
                <a:lnTo>
                  <a:pt x="7428" y="574"/>
                </a:lnTo>
                <a:lnTo>
                  <a:pt x="7420" y="591"/>
                </a:lnTo>
                <a:lnTo>
                  <a:pt x="7420" y="609"/>
                </a:lnTo>
                <a:lnTo>
                  <a:pt x="7420" y="618"/>
                </a:lnTo>
                <a:lnTo>
                  <a:pt x="7428" y="618"/>
                </a:lnTo>
                <a:lnTo>
                  <a:pt x="7437" y="627"/>
                </a:lnTo>
                <a:lnTo>
                  <a:pt x="7446" y="627"/>
                </a:lnTo>
                <a:lnTo>
                  <a:pt x="7473" y="627"/>
                </a:lnTo>
                <a:lnTo>
                  <a:pt x="7481" y="627"/>
                </a:lnTo>
                <a:lnTo>
                  <a:pt x="7508" y="635"/>
                </a:lnTo>
                <a:lnTo>
                  <a:pt x="7517" y="635"/>
                </a:lnTo>
                <a:lnTo>
                  <a:pt x="7543" y="635"/>
                </a:lnTo>
                <a:lnTo>
                  <a:pt x="7552" y="627"/>
                </a:lnTo>
                <a:lnTo>
                  <a:pt x="7561" y="627"/>
                </a:lnTo>
                <a:lnTo>
                  <a:pt x="7578" y="627"/>
                </a:lnTo>
                <a:lnTo>
                  <a:pt x="7596" y="627"/>
                </a:lnTo>
                <a:lnTo>
                  <a:pt x="7614" y="618"/>
                </a:lnTo>
                <a:lnTo>
                  <a:pt x="7623" y="618"/>
                </a:lnTo>
                <a:lnTo>
                  <a:pt x="7631" y="618"/>
                </a:lnTo>
                <a:lnTo>
                  <a:pt x="7640" y="627"/>
                </a:lnTo>
                <a:lnTo>
                  <a:pt x="7623" y="627"/>
                </a:lnTo>
                <a:lnTo>
                  <a:pt x="7605" y="635"/>
                </a:lnTo>
                <a:lnTo>
                  <a:pt x="7596" y="644"/>
                </a:lnTo>
                <a:lnTo>
                  <a:pt x="7587" y="644"/>
                </a:lnTo>
                <a:lnTo>
                  <a:pt x="7587" y="662"/>
                </a:lnTo>
                <a:lnTo>
                  <a:pt x="7578" y="688"/>
                </a:lnTo>
                <a:lnTo>
                  <a:pt x="7570" y="715"/>
                </a:lnTo>
                <a:lnTo>
                  <a:pt x="7561" y="733"/>
                </a:lnTo>
                <a:lnTo>
                  <a:pt x="7552" y="750"/>
                </a:lnTo>
                <a:lnTo>
                  <a:pt x="7534" y="768"/>
                </a:lnTo>
                <a:lnTo>
                  <a:pt x="7517" y="777"/>
                </a:lnTo>
                <a:lnTo>
                  <a:pt x="7508" y="785"/>
                </a:lnTo>
                <a:lnTo>
                  <a:pt x="7499" y="785"/>
                </a:lnTo>
                <a:lnTo>
                  <a:pt x="7490" y="785"/>
                </a:lnTo>
                <a:lnTo>
                  <a:pt x="7464" y="785"/>
                </a:lnTo>
                <a:lnTo>
                  <a:pt x="7411" y="785"/>
                </a:lnTo>
                <a:lnTo>
                  <a:pt x="7393" y="785"/>
                </a:lnTo>
                <a:lnTo>
                  <a:pt x="7384" y="794"/>
                </a:lnTo>
                <a:lnTo>
                  <a:pt x="7367" y="794"/>
                </a:lnTo>
                <a:lnTo>
                  <a:pt x="7358" y="794"/>
                </a:lnTo>
                <a:lnTo>
                  <a:pt x="7331" y="803"/>
                </a:lnTo>
                <a:lnTo>
                  <a:pt x="7296" y="812"/>
                </a:lnTo>
                <a:lnTo>
                  <a:pt x="7287" y="821"/>
                </a:lnTo>
                <a:lnTo>
                  <a:pt x="7287" y="830"/>
                </a:lnTo>
                <a:lnTo>
                  <a:pt x="7217" y="847"/>
                </a:lnTo>
                <a:lnTo>
                  <a:pt x="7181" y="856"/>
                </a:lnTo>
                <a:lnTo>
                  <a:pt x="7164" y="856"/>
                </a:lnTo>
                <a:lnTo>
                  <a:pt x="7155" y="865"/>
                </a:lnTo>
                <a:lnTo>
                  <a:pt x="7146" y="865"/>
                </a:lnTo>
                <a:lnTo>
                  <a:pt x="7111" y="865"/>
                </a:lnTo>
                <a:lnTo>
                  <a:pt x="7102" y="865"/>
                </a:lnTo>
                <a:lnTo>
                  <a:pt x="7093" y="874"/>
                </a:lnTo>
                <a:lnTo>
                  <a:pt x="7067" y="883"/>
                </a:lnTo>
                <a:lnTo>
                  <a:pt x="7040" y="891"/>
                </a:lnTo>
                <a:lnTo>
                  <a:pt x="7031" y="891"/>
                </a:lnTo>
                <a:lnTo>
                  <a:pt x="7014" y="909"/>
                </a:lnTo>
                <a:lnTo>
                  <a:pt x="7014" y="918"/>
                </a:lnTo>
                <a:lnTo>
                  <a:pt x="7023" y="927"/>
                </a:lnTo>
                <a:lnTo>
                  <a:pt x="7005" y="936"/>
                </a:lnTo>
                <a:lnTo>
                  <a:pt x="7005" y="944"/>
                </a:lnTo>
                <a:lnTo>
                  <a:pt x="7023" y="953"/>
                </a:lnTo>
                <a:lnTo>
                  <a:pt x="7049" y="971"/>
                </a:lnTo>
                <a:lnTo>
                  <a:pt x="7049" y="980"/>
                </a:lnTo>
                <a:lnTo>
                  <a:pt x="7058" y="980"/>
                </a:lnTo>
                <a:lnTo>
                  <a:pt x="7093" y="988"/>
                </a:lnTo>
                <a:lnTo>
                  <a:pt x="7102" y="988"/>
                </a:lnTo>
                <a:lnTo>
                  <a:pt x="7111" y="997"/>
                </a:lnTo>
                <a:lnTo>
                  <a:pt x="7120" y="997"/>
                </a:lnTo>
                <a:lnTo>
                  <a:pt x="7137" y="1006"/>
                </a:lnTo>
                <a:lnTo>
                  <a:pt x="7155" y="1006"/>
                </a:lnTo>
                <a:lnTo>
                  <a:pt x="7164" y="1006"/>
                </a:lnTo>
                <a:lnTo>
                  <a:pt x="7181" y="997"/>
                </a:lnTo>
                <a:lnTo>
                  <a:pt x="7208" y="997"/>
                </a:lnTo>
                <a:lnTo>
                  <a:pt x="7190" y="1006"/>
                </a:lnTo>
                <a:lnTo>
                  <a:pt x="7173" y="1015"/>
                </a:lnTo>
                <a:lnTo>
                  <a:pt x="7190" y="1024"/>
                </a:lnTo>
                <a:lnTo>
                  <a:pt x="7199" y="1024"/>
                </a:lnTo>
                <a:lnTo>
                  <a:pt x="7199" y="1033"/>
                </a:lnTo>
                <a:lnTo>
                  <a:pt x="7217" y="1041"/>
                </a:lnTo>
                <a:lnTo>
                  <a:pt x="7261" y="1059"/>
                </a:lnTo>
                <a:lnTo>
                  <a:pt x="7270" y="1059"/>
                </a:lnTo>
                <a:lnTo>
                  <a:pt x="7278" y="1050"/>
                </a:lnTo>
                <a:lnTo>
                  <a:pt x="7287" y="1050"/>
                </a:lnTo>
                <a:lnTo>
                  <a:pt x="7296" y="1041"/>
                </a:lnTo>
                <a:lnTo>
                  <a:pt x="7305" y="1033"/>
                </a:lnTo>
                <a:lnTo>
                  <a:pt x="7314" y="1033"/>
                </a:lnTo>
                <a:lnTo>
                  <a:pt x="7323" y="1033"/>
                </a:lnTo>
                <a:lnTo>
                  <a:pt x="7340" y="1041"/>
                </a:lnTo>
                <a:lnTo>
                  <a:pt x="7349" y="1041"/>
                </a:lnTo>
                <a:lnTo>
                  <a:pt x="7358" y="1050"/>
                </a:lnTo>
                <a:lnTo>
                  <a:pt x="7384" y="1050"/>
                </a:lnTo>
                <a:lnTo>
                  <a:pt x="7393" y="1041"/>
                </a:lnTo>
                <a:lnTo>
                  <a:pt x="7420" y="1033"/>
                </a:lnTo>
                <a:lnTo>
                  <a:pt x="7437" y="1024"/>
                </a:lnTo>
                <a:lnTo>
                  <a:pt x="7446" y="1024"/>
                </a:lnTo>
                <a:lnTo>
                  <a:pt x="7455" y="1024"/>
                </a:lnTo>
                <a:lnTo>
                  <a:pt x="7473" y="1033"/>
                </a:lnTo>
                <a:lnTo>
                  <a:pt x="7481" y="1041"/>
                </a:lnTo>
                <a:lnTo>
                  <a:pt x="7490" y="1050"/>
                </a:lnTo>
                <a:lnTo>
                  <a:pt x="7481" y="1050"/>
                </a:lnTo>
                <a:lnTo>
                  <a:pt x="7473" y="1068"/>
                </a:lnTo>
                <a:lnTo>
                  <a:pt x="7473" y="1077"/>
                </a:lnTo>
                <a:lnTo>
                  <a:pt x="7481" y="1086"/>
                </a:lnTo>
                <a:lnTo>
                  <a:pt x="7455" y="1077"/>
                </a:lnTo>
                <a:lnTo>
                  <a:pt x="7437" y="1068"/>
                </a:lnTo>
                <a:lnTo>
                  <a:pt x="7402" y="1068"/>
                </a:lnTo>
                <a:lnTo>
                  <a:pt x="7349" y="1068"/>
                </a:lnTo>
                <a:lnTo>
                  <a:pt x="7314" y="1077"/>
                </a:lnTo>
                <a:lnTo>
                  <a:pt x="7305" y="1077"/>
                </a:lnTo>
                <a:lnTo>
                  <a:pt x="7287" y="1094"/>
                </a:lnTo>
                <a:lnTo>
                  <a:pt x="7234" y="1094"/>
                </a:lnTo>
                <a:lnTo>
                  <a:pt x="7164" y="1094"/>
                </a:lnTo>
                <a:lnTo>
                  <a:pt x="7146" y="1103"/>
                </a:lnTo>
                <a:lnTo>
                  <a:pt x="7137" y="1103"/>
                </a:lnTo>
                <a:lnTo>
                  <a:pt x="7137" y="1112"/>
                </a:lnTo>
                <a:lnTo>
                  <a:pt x="7128" y="1112"/>
                </a:lnTo>
                <a:lnTo>
                  <a:pt x="7128" y="1121"/>
                </a:lnTo>
                <a:lnTo>
                  <a:pt x="7137" y="1130"/>
                </a:lnTo>
                <a:lnTo>
                  <a:pt x="7155" y="1139"/>
                </a:lnTo>
                <a:lnTo>
                  <a:pt x="7155" y="1147"/>
                </a:lnTo>
                <a:lnTo>
                  <a:pt x="7155" y="1156"/>
                </a:lnTo>
                <a:lnTo>
                  <a:pt x="7164" y="1156"/>
                </a:lnTo>
                <a:lnTo>
                  <a:pt x="7181" y="1156"/>
                </a:lnTo>
                <a:lnTo>
                  <a:pt x="7199" y="1147"/>
                </a:lnTo>
                <a:lnTo>
                  <a:pt x="7234" y="1130"/>
                </a:lnTo>
                <a:lnTo>
                  <a:pt x="7226" y="1139"/>
                </a:lnTo>
                <a:lnTo>
                  <a:pt x="7226" y="1147"/>
                </a:lnTo>
                <a:lnTo>
                  <a:pt x="7217" y="1156"/>
                </a:lnTo>
                <a:lnTo>
                  <a:pt x="7226" y="1165"/>
                </a:lnTo>
                <a:lnTo>
                  <a:pt x="7234" y="1165"/>
                </a:lnTo>
                <a:lnTo>
                  <a:pt x="7270" y="1174"/>
                </a:lnTo>
                <a:lnTo>
                  <a:pt x="7305" y="1183"/>
                </a:lnTo>
                <a:lnTo>
                  <a:pt x="7340" y="1174"/>
                </a:lnTo>
                <a:lnTo>
                  <a:pt x="7349" y="1183"/>
                </a:lnTo>
                <a:lnTo>
                  <a:pt x="7340" y="1183"/>
                </a:lnTo>
                <a:lnTo>
                  <a:pt x="7314" y="1191"/>
                </a:lnTo>
                <a:lnTo>
                  <a:pt x="7296" y="1191"/>
                </a:lnTo>
                <a:lnTo>
                  <a:pt x="7252" y="1218"/>
                </a:lnTo>
                <a:lnTo>
                  <a:pt x="7252" y="1227"/>
                </a:lnTo>
                <a:lnTo>
                  <a:pt x="7261" y="1227"/>
                </a:lnTo>
                <a:lnTo>
                  <a:pt x="7278" y="1236"/>
                </a:lnTo>
                <a:lnTo>
                  <a:pt x="7305" y="1253"/>
                </a:lnTo>
                <a:lnTo>
                  <a:pt x="7314" y="1262"/>
                </a:lnTo>
                <a:lnTo>
                  <a:pt x="7340" y="1271"/>
                </a:lnTo>
                <a:lnTo>
                  <a:pt x="7349" y="1271"/>
                </a:lnTo>
                <a:lnTo>
                  <a:pt x="7446" y="1289"/>
                </a:lnTo>
                <a:lnTo>
                  <a:pt x="7455" y="1289"/>
                </a:lnTo>
                <a:lnTo>
                  <a:pt x="7446" y="1271"/>
                </a:lnTo>
                <a:lnTo>
                  <a:pt x="7428" y="1262"/>
                </a:lnTo>
                <a:lnTo>
                  <a:pt x="7428" y="1253"/>
                </a:lnTo>
                <a:lnTo>
                  <a:pt x="7437" y="1244"/>
                </a:lnTo>
                <a:lnTo>
                  <a:pt x="7446" y="1244"/>
                </a:lnTo>
                <a:lnTo>
                  <a:pt x="7455" y="1253"/>
                </a:lnTo>
                <a:lnTo>
                  <a:pt x="7464" y="1262"/>
                </a:lnTo>
                <a:lnTo>
                  <a:pt x="7473" y="1262"/>
                </a:lnTo>
                <a:lnTo>
                  <a:pt x="7481" y="1253"/>
                </a:lnTo>
                <a:lnTo>
                  <a:pt x="7499" y="1244"/>
                </a:lnTo>
                <a:lnTo>
                  <a:pt x="7508" y="1244"/>
                </a:lnTo>
                <a:lnTo>
                  <a:pt x="7517" y="1244"/>
                </a:lnTo>
                <a:lnTo>
                  <a:pt x="7525" y="1244"/>
                </a:lnTo>
                <a:lnTo>
                  <a:pt x="7525" y="1253"/>
                </a:lnTo>
                <a:lnTo>
                  <a:pt x="7534" y="1262"/>
                </a:lnTo>
                <a:lnTo>
                  <a:pt x="7543" y="1262"/>
                </a:lnTo>
                <a:lnTo>
                  <a:pt x="7552" y="1262"/>
                </a:lnTo>
                <a:lnTo>
                  <a:pt x="7561" y="1262"/>
                </a:lnTo>
                <a:lnTo>
                  <a:pt x="7570" y="1262"/>
                </a:lnTo>
                <a:lnTo>
                  <a:pt x="7587" y="1253"/>
                </a:lnTo>
                <a:lnTo>
                  <a:pt x="7605" y="1244"/>
                </a:lnTo>
                <a:lnTo>
                  <a:pt x="7614" y="1244"/>
                </a:lnTo>
                <a:lnTo>
                  <a:pt x="7623" y="1236"/>
                </a:lnTo>
                <a:lnTo>
                  <a:pt x="7631" y="1236"/>
                </a:lnTo>
                <a:lnTo>
                  <a:pt x="7640" y="1236"/>
                </a:lnTo>
                <a:lnTo>
                  <a:pt x="7640" y="1244"/>
                </a:lnTo>
                <a:lnTo>
                  <a:pt x="7658" y="1253"/>
                </a:lnTo>
                <a:lnTo>
                  <a:pt x="7667" y="1244"/>
                </a:lnTo>
                <a:lnTo>
                  <a:pt x="7684" y="1236"/>
                </a:lnTo>
                <a:lnTo>
                  <a:pt x="7693" y="1227"/>
                </a:lnTo>
                <a:lnTo>
                  <a:pt x="7702" y="1227"/>
                </a:lnTo>
                <a:lnTo>
                  <a:pt x="7728" y="1236"/>
                </a:lnTo>
                <a:lnTo>
                  <a:pt x="7737" y="1244"/>
                </a:lnTo>
                <a:lnTo>
                  <a:pt x="7746" y="1244"/>
                </a:lnTo>
                <a:lnTo>
                  <a:pt x="7764" y="1244"/>
                </a:lnTo>
                <a:lnTo>
                  <a:pt x="7790" y="1244"/>
                </a:lnTo>
                <a:lnTo>
                  <a:pt x="7825" y="1253"/>
                </a:lnTo>
                <a:lnTo>
                  <a:pt x="7843" y="1253"/>
                </a:lnTo>
                <a:lnTo>
                  <a:pt x="7861" y="1253"/>
                </a:lnTo>
                <a:lnTo>
                  <a:pt x="7887" y="1262"/>
                </a:lnTo>
                <a:lnTo>
                  <a:pt x="7931" y="1280"/>
                </a:lnTo>
                <a:lnTo>
                  <a:pt x="7967" y="1297"/>
                </a:lnTo>
                <a:lnTo>
                  <a:pt x="7984" y="1306"/>
                </a:lnTo>
                <a:lnTo>
                  <a:pt x="8002" y="1306"/>
                </a:lnTo>
                <a:lnTo>
                  <a:pt x="8011" y="1315"/>
                </a:lnTo>
                <a:lnTo>
                  <a:pt x="8028" y="1324"/>
                </a:lnTo>
                <a:lnTo>
                  <a:pt x="8046" y="1324"/>
                </a:lnTo>
                <a:lnTo>
                  <a:pt x="8055" y="1324"/>
                </a:lnTo>
                <a:lnTo>
                  <a:pt x="8064" y="1341"/>
                </a:lnTo>
                <a:lnTo>
                  <a:pt x="8072" y="1359"/>
                </a:lnTo>
                <a:lnTo>
                  <a:pt x="8046" y="1377"/>
                </a:lnTo>
                <a:lnTo>
                  <a:pt x="8055" y="1377"/>
                </a:lnTo>
                <a:lnTo>
                  <a:pt x="8072" y="1386"/>
                </a:lnTo>
                <a:lnTo>
                  <a:pt x="8081" y="1394"/>
                </a:lnTo>
                <a:lnTo>
                  <a:pt x="8090" y="1403"/>
                </a:lnTo>
                <a:lnTo>
                  <a:pt x="8099" y="1412"/>
                </a:lnTo>
                <a:lnTo>
                  <a:pt x="8108" y="1421"/>
                </a:lnTo>
                <a:lnTo>
                  <a:pt x="8143" y="1439"/>
                </a:lnTo>
                <a:lnTo>
                  <a:pt x="8152" y="1447"/>
                </a:lnTo>
                <a:lnTo>
                  <a:pt x="8161" y="1456"/>
                </a:lnTo>
                <a:lnTo>
                  <a:pt x="8170" y="1465"/>
                </a:lnTo>
                <a:lnTo>
                  <a:pt x="8170" y="1474"/>
                </a:lnTo>
                <a:lnTo>
                  <a:pt x="8178" y="1474"/>
                </a:lnTo>
                <a:lnTo>
                  <a:pt x="8178" y="1483"/>
                </a:lnTo>
                <a:lnTo>
                  <a:pt x="8205" y="1483"/>
                </a:lnTo>
                <a:lnTo>
                  <a:pt x="8222" y="1500"/>
                </a:lnTo>
                <a:lnTo>
                  <a:pt x="8214" y="1509"/>
                </a:lnTo>
                <a:lnTo>
                  <a:pt x="8205" y="1509"/>
                </a:lnTo>
                <a:lnTo>
                  <a:pt x="8196" y="1509"/>
                </a:lnTo>
                <a:lnTo>
                  <a:pt x="8187" y="1518"/>
                </a:lnTo>
                <a:lnTo>
                  <a:pt x="8196" y="1518"/>
                </a:lnTo>
                <a:lnTo>
                  <a:pt x="8196" y="1527"/>
                </a:lnTo>
                <a:lnTo>
                  <a:pt x="8196" y="1536"/>
                </a:lnTo>
                <a:lnTo>
                  <a:pt x="8187" y="1544"/>
                </a:lnTo>
                <a:lnTo>
                  <a:pt x="8170" y="1544"/>
                </a:lnTo>
                <a:lnTo>
                  <a:pt x="8161" y="1553"/>
                </a:lnTo>
                <a:lnTo>
                  <a:pt x="8152" y="1562"/>
                </a:lnTo>
                <a:lnTo>
                  <a:pt x="8170" y="1553"/>
                </a:lnTo>
                <a:lnTo>
                  <a:pt x="8196" y="1553"/>
                </a:lnTo>
                <a:lnTo>
                  <a:pt x="8205" y="1553"/>
                </a:lnTo>
                <a:lnTo>
                  <a:pt x="8214" y="1553"/>
                </a:lnTo>
                <a:lnTo>
                  <a:pt x="8222" y="1553"/>
                </a:lnTo>
                <a:lnTo>
                  <a:pt x="8231" y="1571"/>
                </a:lnTo>
                <a:lnTo>
                  <a:pt x="8240" y="1571"/>
                </a:lnTo>
                <a:lnTo>
                  <a:pt x="8240" y="1580"/>
                </a:lnTo>
                <a:lnTo>
                  <a:pt x="8240" y="1589"/>
                </a:lnTo>
                <a:lnTo>
                  <a:pt x="8249" y="1589"/>
                </a:lnTo>
                <a:lnTo>
                  <a:pt x="8249" y="1597"/>
                </a:lnTo>
                <a:lnTo>
                  <a:pt x="8249" y="1615"/>
                </a:lnTo>
                <a:lnTo>
                  <a:pt x="8240" y="1615"/>
                </a:lnTo>
                <a:lnTo>
                  <a:pt x="8240" y="1624"/>
                </a:lnTo>
                <a:lnTo>
                  <a:pt x="8231" y="1633"/>
                </a:lnTo>
                <a:lnTo>
                  <a:pt x="8231" y="1642"/>
                </a:lnTo>
                <a:lnTo>
                  <a:pt x="8240" y="1642"/>
                </a:lnTo>
                <a:lnTo>
                  <a:pt x="8249" y="1650"/>
                </a:lnTo>
                <a:lnTo>
                  <a:pt x="8258" y="1650"/>
                </a:lnTo>
                <a:lnTo>
                  <a:pt x="8258" y="1659"/>
                </a:lnTo>
                <a:lnTo>
                  <a:pt x="8258" y="1668"/>
                </a:lnTo>
                <a:lnTo>
                  <a:pt x="8267" y="1659"/>
                </a:lnTo>
                <a:lnTo>
                  <a:pt x="8284" y="1650"/>
                </a:lnTo>
                <a:lnTo>
                  <a:pt x="8293" y="1659"/>
                </a:lnTo>
                <a:lnTo>
                  <a:pt x="8293" y="1668"/>
                </a:lnTo>
                <a:lnTo>
                  <a:pt x="8293" y="1686"/>
                </a:lnTo>
                <a:lnTo>
                  <a:pt x="8284" y="1686"/>
                </a:lnTo>
                <a:lnTo>
                  <a:pt x="8284" y="1695"/>
                </a:lnTo>
                <a:lnTo>
                  <a:pt x="8275" y="1695"/>
                </a:lnTo>
                <a:lnTo>
                  <a:pt x="8267" y="1703"/>
                </a:lnTo>
                <a:lnTo>
                  <a:pt x="8267" y="1712"/>
                </a:lnTo>
                <a:lnTo>
                  <a:pt x="8267" y="1721"/>
                </a:lnTo>
                <a:lnTo>
                  <a:pt x="8275" y="1721"/>
                </a:lnTo>
                <a:lnTo>
                  <a:pt x="8284" y="1721"/>
                </a:lnTo>
                <a:lnTo>
                  <a:pt x="8293" y="1730"/>
                </a:lnTo>
                <a:lnTo>
                  <a:pt x="8302" y="1730"/>
                </a:lnTo>
                <a:lnTo>
                  <a:pt x="8302" y="1721"/>
                </a:lnTo>
                <a:lnTo>
                  <a:pt x="8311" y="1712"/>
                </a:lnTo>
                <a:lnTo>
                  <a:pt x="8328" y="1721"/>
                </a:lnTo>
                <a:lnTo>
                  <a:pt x="8328" y="1730"/>
                </a:lnTo>
                <a:lnTo>
                  <a:pt x="8337" y="1739"/>
                </a:lnTo>
                <a:lnTo>
                  <a:pt x="8328" y="1739"/>
                </a:lnTo>
                <a:lnTo>
                  <a:pt x="8328" y="1747"/>
                </a:lnTo>
                <a:lnTo>
                  <a:pt x="8337" y="1756"/>
                </a:lnTo>
                <a:lnTo>
                  <a:pt x="8328" y="1765"/>
                </a:lnTo>
                <a:lnTo>
                  <a:pt x="8319" y="1783"/>
                </a:lnTo>
                <a:lnTo>
                  <a:pt x="8311" y="1783"/>
                </a:lnTo>
                <a:lnTo>
                  <a:pt x="8302" y="1792"/>
                </a:lnTo>
                <a:lnTo>
                  <a:pt x="8284" y="1792"/>
                </a:lnTo>
                <a:lnTo>
                  <a:pt x="8267" y="1792"/>
                </a:lnTo>
                <a:lnTo>
                  <a:pt x="8275" y="1800"/>
                </a:lnTo>
                <a:lnTo>
                  <a:pt x="8284" y="1800"/>
                </a:lnTo>
                <a:lnTo>
                  <a:pt x="8293" y="1809"/>
                </a:lnTo>
                <a:lnTo>
                  <a:pt x="8284" y="1818"/>
                </a:lnTo>
                <a:lnTo>
                  <a:pt x="8275" y="1818"/>
                </a:lnTo>
                <a:lnTo>
                  <a:pt x="8267" y="1818"/>
                </a:lnTo>
                <a:lnTo>
                  <a:pt x="8267" y="1827"/>
                </a:lnTo>
                <a:lnTo>
                  <a:pt x="8275" y="1836"/>
                </a:lnTo>
                <a:lnTo>
                  <a:pt x="8293" y="1827"/>
                </a:lnTo>
                <a:lnTo>
                  <a:pt x="8319" y="1800"/>
                </a:lnTo>
                <a:lnTo>
                  <a:pt x="8328" y="1809"/>
                </a:lnTo>
                <a:lnTo>
                  <a:pt x="8319" y="1818"/>
                </a:lnTo>
                <a:lnTo>
                  <a:pt x="8293" y="1845"/>
                </a:lnTo>
                <a:lnTo>
                  <a:pt x="8284" y="1862"/>
                </a:lnTo>
                <a:lnTo>
                  <a:pt x="8275" y="1889"/>
                </a:lnTo>
                <a:lnTo>
                  <a:pt x="8267" y="1898"/>
                </a:lnTo>
                <a:lnTo>
                  <a:pt x="8267" y="1906"/>
                </a:lnTo>
                <a:lnTo>
                  <a:pt x="8275" y="1915"/>
                </a:lnTo>
                <a:lnTo>
                  <a:pt x="8284" y="1933"/>
                </a:lnTo>
                <a:lnTo>
                  <a:pt x="8293" y="1933"/>
                </a:lnTo>
                <a:lnTo>
                  <a:pt x="8311" y="1942"/>
                </a:lnTo>
                <a:lnTo>
                  <a:pt x="8328" y="1942"/>
                </a:lnTo>
                <a:lnTo>
                  <a:pt x="8337" y="1942"/>
                </a:lnTo>
                <a:lnTo>
                  <a:pt x="8364" y="1942"/>
                </a:lnTo>
                <a:lnTo>
                  <a:pt x="8372" y="1942"/>
                </a:lnTo>
                <a:lnTo>
                  <a:pt x="8381" y="1942"/>
                </a:lnTo>
                <a:lnTo>
                  <a:pt x="8390" y="1933"/>
                </a:lnTo>
                <a:lnTo>
                  <a:pt x="8399" y="1924"/>
                </a:lnTo>
                <a:lnTo>
                  <a:pt x="8390" y="1915"/>
                </a:lnTo>
                <a:lnTo>
                  <a:pt x="8390" y="1906"/>
                </a:lnTo>
                <a:lnTo>
                  <a:pt x="8399" y="1906"/>
                </a:lnTo>
                <a:lnTo>
                  <a:pt x="8408" y="1898"/>
                </a:lnTo>
                <a:lnTo>
                  <a:pt x="8408" y="1889"/>
                </a:lnTo>
                <a:lnTo>
                  <a:pt x="8417" y="1889"/>
                </a:lnTo>
                <a:lnTo>
                  <a:pt x="8425" y="1880"/>
                </a:lnTo>
                <a:lnTo>
                  <a:pt x="8425" y="1871"/>
                </a:lnTo>
                <a:lnTo>
                  <a:pt x="8425" y="1862"/>
                </a:lnTo>
                <a:lnTo>
                  <a:pt x="8417" y="1853"/>
                </a:lnTo>
                <a:lnTo>
                  <a:pt x="8408" y="1845"/>
                </a:lnTo>
                <a:lnTo>
                  <a:pt x="8408" y="1836"/>
                </a:lnTo>
                <a:lnTo>
                  <a:pt x="8399" y="1836"/>
                </a:lnTo>
                <a:lnTo>
                  <a:pt x="8399" y="1827"/>
                </a:lnTo>
                <a:lnTo>
                  <a:pt x="8399" y="1818"/>
                </a:lnTo>
                <a:lnTo>
                  <a:pt x="8390" y="1818"/>
                </a:lnTo>
                <a:lnTo>
                  <a:pt x="8399" y="1809"/>
                </a:lnTo>
                <a:lnTo>
                  <a:pt x="8417" y="1809"/>
                </a:lnTo>
                <a:lnTo>
                  <a:pt x="8408" y="1809"/>
                </a:lnTo>
                <a:lnTo>
                  <a:pt x="8399" y="1818"/>
                </a:lnTo>
                <a:lnTo>
                  <a:pt x="8408" y="1836"/>
                </a:lnTo>
                <a:lnTo>
                  <a:pt x="8417" y="1845"/>
                </a:lnTo>
                <a:lnTo>
                  <a:pt x="8434" y="1862"/>
                </a:lnTo>
                <a:lnTo>
                  <a:pt x="8434" y="1871"/>
                </a:lnTo>
                <a:lnTo>
                  <a:pt x="8434" y="1880"/>
                </a:lnTo>
                <a:lnTo>
                  <a:pt x="8434" y="1889"/>
                </a:lnTo>
                <a:lnTo>
                  <a:pt x="8452" y="1880"/>
                </a:lnTo>
                <a:lnTo>
                  <a:pt x="8452" y="1889"/>
                </a:lnTo>
                <a:lnTo>
                  <a:pt x="8443" y="1898"/>
                </a:lnTo>
                <a:lnTo>
                  <a:pt x="8425" y="1906"/>
                </a:lnTo>
                <a:lnTo>
                  <a:pt x="8425" y="1915"/>
                </a:lnTo>
                <a:lnTo>
                  <a:pt x="8443" y="1924"/>
                </a:lnTo>
                <a:lnTo>
                  <a:pt x="8452" y="1924"/>
                </a:lnTo>
                <a:lnTo>
                  <a:pt x="8469" y="1915"/>
                </a:lnTo>
                <a:lnTo>
                  <a:pt x="8478" y="1906"/>
                </a:lnTo>
                <a:lnTo>
                  <a:pt x="8487" y="1906"/>
                </a:lnTo>
                <a:lnTo>
                  <a:pt x="8522" y="1906"/>
                </a:lnTo>
                <a:lnTo>
                  <a:pt x="8531" y="1906"/>
                </a:lnTo>
                <a:lnTo>
                  <a:pt x="8540" y="1906"/>
                </a:lnTo>
                <a:lnTo>
                  <a:pt x="8549" y="1898"/>
                </a:lnTo>
                <a:lnTo>
                  <a:pt x="8549" y="1906"/>
                </a:lnTo>
                <a:lnTo>
                  <a:pt x="8540" y="1915"/>
                </a:lnTo>
                <a:lnTo>
                  <a:pt x="8478" y="1924"/>
                </a:lnTo>
                <a:lnTo>
                  <a:pt x="8469" y="1933"/>
                </a:lnTo>
                <a:lnTo>
                  <a:pt x="8469" y="1942"/>
                </a:lnTo>
                <a:lnTo>
                  <a:pt x="8461" y="1942"/>
                </a:lnTo>
                <a:lnTo>
                  <a:pt x="8452" y="1950"/>
                </a:lnTo>
                <a:lnTo>
                  <a:pt x="8461" y="1968"/>
                </a:lnTo>
                <a:lnTo>
                  <a:pt x="8469" y="1968"/>
                </a:lnTo>
                <a:lnTo>
                  <a:pt x="8478" y="1968"/>
                </a:lnTo>
                <a:lnTo>
                  <a:pt x="8496" y="1968"/>
                </a:lnTo>
                <a:lnTo>
                  <a:pt x="8505" y="1968"/>
                </a:lnTo>
                <a:lnTo>
                  <a:pt x="8522" y="1977"/>
                </a:lnTo>
                <a:lnTo>
                  <a:pt x="8531" y="1977"/>
                </a:lnTo>
                <a:lnTo>
                  <a:pt x="8549" y="1977"/>
                </a:lnTo>
                <a:lnTo>
                  <a:pt x="8584" y="1977"/>
                </a:lnTo>
                <a:lnTo>
                  <a:pt x="8593" y="1986"/>
                </a:lnTo>
                <a:lnTo>
                  <a:pt x="8611" y="1995"/>
                </a:lnTo>
                <a:lnTo>
                  <a:pt x="8602" y="1995"/>
                </a:lnTo>
                <a:lnTo>
                  <a:pt x="8593" y="1995"/>
                </a:lnTo>
                <a:lnTo>
                  <a:pt x="8567" y="1995"/>
                </a:lnTo>
                <a:lnTo>
                  <a:pt x="8558" y="1995"/>
                </a:lnTo>
                <a:lnTo>
                  <a:pt x="8549" y="1995"/>
                </a:lnTo>
                <a:lnTo>
                  <a:pt x="8558" y="1995"/>
                </a:lnTo>
                <a:lnTo>
                  <a:pt x="8575" y="2003"/>
                </a:lnTo>
                <a:lnTo>
                  <a:pt x="8593" y="2012"/>
                </a:lnTo>
                <a:lnTo>
                  <a:pt x="8584" y="2021"/>
                </a:lnTo>
                <a:lnTo>
                  <a:pt x="8584" y="2030"/>
                </a:lnTo>
                <a:lnTo>
                  <a:pt x="8584" y="2039"/>
                </a:lnTo>
                <a:lnTo>
                  <a:pt x="8584" y="2048"/>
                </a:lnTo>
                <a:lnTo>
                  <a:pt x="8593" y="2056"/>
                </a:lnTo>
                <a:lnTo>
                  <a:pt x="8611" y="2065"/>
                </a:lnTo>
                <a:lnTo>
                  <a:pt x="8628" y="2065"/>
                </a:lnTo>
                <a:lnTo>
                  <a:pt x="8637" y="2074"/>
                </a:lnTo>
                <a:lnTo>
                  <a:pt x="8628" y="2074"/>
                </a:lnTo>
                <a:lnTo>
                  <a:pt x="8619" y="2083"/>
                </a:lnTo>
                <a:lnTo>
                  <a:pt x="8611" y="2083"/>
                </a:lnTo>
                <a:lnTo>
                  <a:pt x="8575" y="2074"/>
                </a:lnTo>
                <a:lnTo>
                  <a:pt x="8567" y="2065"/>
                </a:lnTo>
                <a:lnTo>
                  <a:pt x="8549" y="2056"/>
                </a:lnTo>
                <a:lnTo>
                  <a:pt x="8505" y="2039"/>
                </a:lnTo>
                <a:lnTo>
                  <a:pt x="8487" y="2030"/>
                </a:lnTo>
                <a:lnTo>
                  <a:pt x="8478" y="2030"/>
                </a:lnTo>
                <a:lnTo>
                  <a:pt x="8452" y="2021"/>
                </a:lnTo>
                <a:lnTo>
                  <a:pt x="8434" y="2030"/>
                </a:lnTo>
                <a:lnTo>
                  <a:pt x="8425" y="2021"/>
                </a:lnTo>
                <a:lnTo>
                  <a:pt x="8408" y="2021"/>
                </a:lnTo>
                <a:lnTo>
                  <a:pt x="8399" y="2021"/>
                </a:lnTo>
                <a:lnTo>
                  <a:pt x="8372" y="2021"/>
                </a:lnTo>
                <a:lnTo>
                  <a:pt x="8364" y="2021"/>
                </a:lnTo>
                <a:lnTo>
                  <a:pt x="8355" y="2030"/>
                </a:lnTo>
                <a:lnTo>
                  <a:pt x="8346" y="2030"/>
                </a:lnTo>
                <a:lnTo>
                  <a:pt x="8355" y="2039"/>
                </a:lnTo>
                <a:lnTo>
                  <a:pt x="8364" y="2048"/>
                </a:lnTo>
                <a:lnTo>
                  <a:pt x="8381" y="2065"/>
                </a:lnTo>
                <a:lnTo>
                  <a:pt x="8390" y="2074"/>
                </a:lnTo>
                <a:lnTo>
                  <a:pt x="8408" y="2074"/>
                </a:lnTo>
                <a:lnTo>
                  <a:pt x="8434" y="2083"/>
                </a:lnTo>
                <a:lnTo>
                  <a:pt x="8461" y="2083"/>
                </a:lnTo>
                <a:lnTo>
                  <a:pt x="8478" y="2101"/>
                </a:lnTo>
                <a:lnTo>
                  <a:pt x="8496" y="2101"/>
                </a:lnTo>
                <a:lnTo>
                  <a:pt x="8514" y="2118"/>
                </a:lnTo>
                <a:lnTo>
                  <a:pt x="8567" y="2127"/>
                </a:lnTo>
                <a:lnTo>
                  <a:pt x="8575" y="2127"/>
                </a:lnTo>
                <a:lnTo>
                  <a:pt x="8593" y="2118"/>
                </a:lnTo>
                <a:lnTo>
                  <a:pt x="8602" y="2118"/>
                </a:lnTo>
                <a:lnTo>
                  <a:pt x="8611" y="2118"/>
                </a:lnTo>
                <a:lnTo>
                  <a:pt x="8619" y="2127"/>
                </a:lnTo>
                <a:lnTo>
                  <a:pt x="8637" y="2127"/>
                </a:lnTo>
                <a:lnTo>
                  <a:pt x="8646" y="2118"/>
                </a:lnTo>
                <a:lnTo>
                  <a:pt x="8655" y="2127"/>
                </a:lnTo>
                <a:lnTo>
                  <a:pt x="8664" y="2127"/>
                </a:lnTo>
                <a:lnTo>
                  <a:pt x="8655" y="2127"/>
                </a:lnTo>
                <a:lnTo>
                  <a:pt x="8646" y="2136"/>
                </a:lnTo>
                <a:lnTo>
                  <a:pt x="8655" y="2153"/>
                </a:lnTo>
                <a:lnTo>
                  <a:pt x="8646" y="2153"/>
                </a:lnTo>
                <a:lnTo>
                  <a:pt x="8628" y="2162"/>
                </a:lnTo>
                <a:lnTo>
                  <a:pt x="8619" y="2171"/>
                </a:lnTo>
                <a:lnTo>
                  <a:pt x="8619" y="2180"/>
                </a:lnTo>
                <a:lnTo>
                  <a:pt x="8619" y="2198"/>
                </a:lnTo>
                <a:lnTo>
                  <a:pt x="8619" y="2206"/>
                </a:lnTo>
                <a:lnTo>
                  <a:pt x="8602" y="2224"/>
                </a:lnTo>
                <a:lnTo>
                  <a:pt x="8602" y="2233"/>
                </a:lnTo>
                <a:lnTo>
                  <a:pt x="8619" y="2233"/>
                </a:lnTo>
                <a:lnTo>
                  <a:pt x="8637" y="2224"/>
                </a:lnTo>
                <a:lnTo>
                  <a:pt x="8646" y="2224"/>
                </a:lnTo>
                <a:lnTo>
                  <a:pt x="8646" y="2233"/>
                </a:lnTo>
                <a:lnTo>
                  <a:pt x="8664" y="2233"/>
                </a:lnTo>
                <a:lnTo>
                  <a:pt x="8655" y="2242"/>
                </a:lnTo>
                <a:lnTo>
                  <a:pt x="8628" y="2242"/>
                </a:lnTo>
                <a:lnTo>
                  <a:pt x="8602" y="2242"/>
                </a:lnTo>
                <a:lnTo>
                  <a:pt x="8593" y="2268"/>
                </a:lnTo>
                <a:lnTo>
                  <a:pt x="8593" y="2295"/>
                </a:lnTo>
                <a:lnTo>
                  <a:pt x="8602" y="2295"/>
                </a:lnTo>
                <a:lnTo>
                  <a:pt x="8611" y="2286"/>
                </a:lnTo>
                <a:lnTo>
                  <a:pt x="8619" y="2277"/>
                </a:lnTo>
                <a:lnTo>
                  <a:pt x="8619" y="2286"/>
                </a:lnTo>
                <a:lnTo>
                  <a:pt x="8611" y="2295"/>
                </a:lnTo>
                <a:lnTo>
                  <a:pt x="8602" y="2303"/>
                </a:lnTo>
                <a:lnTo>
                  <a:pt x="8602" y="2312"/>
                </a:lnTo>
                <a:lnTo>
                  <a:pt x="8575" y="2312"/>
                </a:lnTo>
                <a:lnTo>
                  <a:pt x="8567" y="2321"/>
                </a:lnTo>
                <a:lnTo>
                  <a:pt x="8549" y="2312"/>
                </a:lnTo>
                <a:lnTo>
                  <a:pt x="8514" y="2295"/>
                </a:lnTo>
                <a:lnTo>
                  <a:pt x="8487" y="2295"/>
                </a:lnTo>
                <a:lnTo>
                  <a:pt x="8469" y="2303"/>
                </a:lnTo>
                <a:lnTo>
                  <a:pt x="8461" y="2303"/>
                </a:lnTo>
                <a:lnTo>
                  <a:pt x="8443" y="2330"/>
                </a:lnTo>
                <a:lnTo>
                  <a:pt x="8434" y="2339"/>
                </a:lnTo>
                <a:lnTo>
                  <a:pt x="8434" y="2348"/>
                </a:lnTo>
                <a:lnTo>
                  <a:pt x="8443" y="2348"/>
                </a:lnTo>
                <a:lnTo>
                  <a:pt x="8452" y="2348"/>
                </a:lnTo>
                <a:lnTo>
                  <a:pt x="8478" y="2348"/>
                </a:lnTo>
                <a:lnTo>
                  <a:pt x="8487" y="2356"/>
                </a:lnTo>
                <a:lnTo>
                  <a:pt x="8505" y="2356"/>
                </a:lnTo>
                <a:lnTo>
                  <a:pt x="8522" y="2356"/>
                </a:lnTo>
                <a:lnTo>
                  <a:pt x="8549" y="2356"/>
                </a:lnTo>
                <a:lnTo>
                  <a:pt x="8567" y="2348"/>
                </a:lnTo>
                <a:lnTo>
                  <a:pt x="8575" y="2339"/>
                </a:lnTo>
                <a:lnTo>
                  <a:pt x="8584" y="2330"/>
                </a:lnTo>
                <a:lnTo>
                  <a:pt x="8593" y="2330"/>
                </a:lnTo>
                <a:lnTo>
                  <a:pt x="8593" y="2339"/>
                </a:lnTo>
                <a:lnTo>
                  <a:pt x="8593" y="2348"/>
                </a:lnTo>
                <a:lnTo>
                  <a:pt x="8584" y="2356"/>
                </a:lnTo>
                <a:lnTo>
                  <a:pt x="8575" y="2356"/>
                </a:lnTo>
                <a:lnTo>
                  <a:pt x="8575" y="2365"/>
                </a:lnTo>
                <a:lnTo>
                  <a:pt x="8575" y="2374"/>
                </a:lnTo>
                <a:lnTo>
                  <a:pt x="8567" y="2374"/>
                </a:lnTo>
                <a:lnTo>
                  <a:pt x="8567" y="2383"/>
                </a:lnTo>
                <a:lnTo>
                  <a:pt x="8549" y="2374"/>
                </a:lnTo>
                <a:lnTo>
                  <a:pt x="8531" y="2374"/>
                </a:lnTo>
                <a:lnTo>
                  <a:pt x="8505" y="2365"/>
                </a:lnTo>
                <a:lnTo>
                  <a:pt x="8469" y="2356"/>
                </a:lnTo>
                <a:lnTo>
                  <a:pt x="8461" y="2356"/>
                </a:lnTo>
                <a:lnTo>
                  <a:pt x="8452" y="2356"/>
                </a:lnTo>
                <a:lnTo>
                  <a:pt x="8443" y="2374"/>
                </a:lnTo>
                <a:lnTo>
                  <a:pt x="8434" y="2392"/>
                </a:lnTo>
                <a:lnTo>
                  <a:pt x="8417" y="2409"/>
                </a:lnTo>
                <a:lnTo>
                  <a:pt x="8417" y="2418"/>
                </a:lnTo>
                <a:lnTo>
                  <a:pt x="8417" y="2427"/>
                </a:lnTo>
                <a:lnTo>
                  <a:pt x="8408" y="2445"/>
                </a:lnTo>
                <a:lnTo>
                  <a:pt x="8417" y="2445"/>
                </a:lnTo>
                <a:lnTo>
                  <a:pt x="8434" y="2436"/>
                </a:lnTo>
                <a:lnTo>
                  <a:pt x="8461" y="2418"/>
                </a:lnTo>
                <a:lnTo>
                  <a:pt x="8469" y="2418"/>
                </a:lnTo>
                <a:lnTo>
                  <a:pt x="8487" y="2409"/>
                </a:lnTo>
                <a:lnTo>
                  <a:pt x="8496" y="2409"/>
                </a:lnTo>
                <a:lnTo>
                  <a:pt x="8514" y="2409"/>
                </a:lnTo>
                <a:lnTo>
                  <a:pt x="8531" y="2409"/>
                </a:lnTo>
                <a:lnTo>
                  <a:pt x="8540" y="2418"/>
                </a:lnTo>
                <a:lnTo>
                  <a:pt x="8549" y="2418"/>
                </a:lnTo>
                <a:lnTo>
                  <a:pt x="8575" y="2418"/>
                </a:lnTo>
                <a:lnTo>
                  <a:pt x="8584" y="2409"/>
                </a:lnTo>
                <a:lnTo>
                  <a:pt x="8611" y="2409"/>
                </a:lnTo>
                <a:lnTo>
                  <a:pt x="8619" y="2409"/>
                </a:lnTo>
                <a:lnTo>
                  <a:pt x="8611" y="2418"/>
                </a:lnTo>
                <a:lnTo>
                  <a:pt x="8593" y="2418"/>
                </a:lnTo>
                <a:lnTo>
                  <a:pt x="8593" y="2427"/>
                </a:lnTo>
                <a:lnTo>
                  <a:pt x="8637" y="2445"/>
                </a:lnTo>
                <a:lnTo>
                  <a:pt x="8628" y="2445"/>
                </a:lnTo>
                <a:lnTo>
                  <a:pt x="8593" y="2427"/>
                </a:lnTo>
                <a:lnTo>
                  <a:pt x="8575" y="2427"/>
                </a:lnTo>
                <a:lnTo>
                  <a:pt x="8558" y="2427"/>
                </a:lnTo>
                <a:lnTo>
                  <a:pt x="8540" y="2427"/>
                </a:lnTo>
                <a:lnTo>
                  <a:pt x="8505" y="2418"/>
                </a:lnTo>
                <a:lnTo>
                  <a:pt x="8496" y="2418"/>
                </a:lnTo>
                <a:lnTo>
                  <a:pt x="8487" y="2418"/>
                </a:lnTo>
                <a:lnTo>
                  <a:pt x="8461" y="2427"/>
                </a:lnTo>
                <a:lnTo>
                  <a:pt x="8443" y="2436"/>
                </a:lnTo>
                <a:lnTo>
                  <a:pt x="8434" y="2445"/>
                </a:lnTo>
                <a:lnTo>
                  <a:pt x="8425" y="2445"/>
                </a:lnTo>
                <a:lnTo>
                  <a:pt x="8399" y="2462"/>
                </a:lnTo>
                <a:lnTo>
                  <a:pt x="8399" y="2471"/>
                </a:lnTo>
                <a:lnTo>
                  <a:pt x="8399" y="2498"/>
                </a:lnTo>
                <a:lnTo>
                  <a:pt x="8408" y="2515"/>
                </a:lnTo>
                <a:lnTo>
                  <a:pt x="8417" y="2515"/>
                </a:lnTo>
                <a:lnTo>
                  <a:pt x="8425" y="2524"/>
                </a:lnTo>
                <a:lnTo>
                  <a:pt x="8434" y="2515"/>
                </a:lnTo>
                <a:lnTo>
                  <a:pt x="8443" y="2524"/>
                </a:lnTo>
                <a:lnTo>
                  <a:pt x="8469" y="2524"/>
                </a:lnTo>
                <a:lnTo>
                  <a:pt x="8496" y="2524"/>
                </a:lnTo>
                <a:lnTo>
                  <a:pt x="8505" y="2524"/>
                </a:lnTo>
                <a:lnTo>
                  <a:pt x="8496" y="2533"/>
                </a:lnTo>
                <a:lnTo>
                  <a:pt x="8487" y="2533"/>
                </a:lnTo>
                <a:lnTo>
                  <a:pt x="8461" y="2533"/>
                </a:lnTo>
                <a:lnTo>
                  <a:pt x="8452" y="2542"/>
                </a:lnTo>
                <a:lnTo>
                  <a:pt x="8443" y="2542"/>
                </a:lnTo>
                <a:lnTo>
                  <a:pt x="8434" y="2551"/>
                </a:lnTo>
                <a:lnTo>
                  <a:pt x="8425" y="2559"/>
                </a:lnTo>
                <a:lnTo>
                  <a:pt x="8417" y="2568"/>
                </a:lnTo>
                <a:lnTo>
                  <a:pt x="8417" y="2586"/>
                </a:lnTo>
                <a:lnTo>
                  <a:pt x="8417" y="2595"/>
                </a:lnTo>
                <a:lnTo>
                  <a:pt x="8417" y="2604"/>
                </a:lnTo>
                <a:lnTo>
                  <a:pt x="8417" y="2612"/>
                </a:lnTo>
                <a:lnTo>
                  <a:pt x="8425" y="2621"/>
                </a:lnTo>
                <a:lnTo>
                  <a:pt x="8434" y="2612"/>
                </a:lnTo>
                <a:lnTo>
                  <a:pt x="8452" y="2612"/>
                </a:lnTo>
                <a:lnTo>
                  <a:pt x="8461" y="2612"/>
                </a:lnTo>
                <a:lnTo>
                  <a:pt x="8469" y="2604"/>
                </a:lnTo>
                <a:lnTo>
                  <a:pt x="8478" y="2595"/>
                </a:lnTo>
                <a:lnTo>
                  <a:pt x="8487" y="2595"/>
                </a:lnTo>
                <a:lnTo>
                  <a:pt x="8505" y="2577"/>
                </a:lnTo>
                <a:lnTo>
                  <a:pt x="8549" y="2551"/>
                </a:lnTo>
                <a:lnTo>
                  <a:pt x="8558" y="2542"/>
                </a:lnTo>
                <a:lnTo>
                  <a:pt x="8575" y="2533"/>
                </a:lnTo>
                <a:lnTo>
                  <a:pt x="8584" y="2524"/>
                </a:lnTo>
                <a:lnTo>
                  <a:pt x="8593" y="2524"/>
                </a:lnTo>
                <a:lnTo>
                  <a:pt x="8593" y="2533"/>
                </a:lnTo>
                <a:lnTo>
                  <a:pt x="8567" y="2542"/>
                </a:lnTo>
                <a:lnTo>
                  <a:pt x="8558" y="2551"/>
                </a:lnTo>
                <a:lnTo>
                  <a:pt x="8549" y="2551"/>
                </a:lnTo>
                <a:lnTo>
                  <a:pt x="8540" y="2559"/>
                </a:lnTo>
                <a:lnTo>
                  <a:pt x="8531" y="2568"/>
                </a:lnTo>
                <a:lnTo>
                  <a:pt x="8522" y="2577"/>
                </a:lnTo>
                <a:lnTo>
                  <a:pt x="8514" y="2577"/>
                </a:lnTo>
                <a:lnTo>
                  <a:pt x="8496" y="2586"/>
                </a:lnTo>
                <a:lnTo>
                  <a:pt x="8461" y="2612"/>
                </a:lnTo>
                <a:lnTo>
                  <a:pt x="8434" y="2621"/>
                </a:lnTo>
                <a:lnTo>
                  <a:pt x="8434" y="2630"/>
                </a:lnTo>
                <a:lnTo>
                  <a:pt x="8443" y="2639"/>
                </a:lnTo>
                <a:lnTo>
                  <a:pt x="8452" y="2639"/>
                </a:lnTo>
                <a:lnTo>
                  <a:pt x="8443" y="2665"/>
                </a:lnTo>
                <a:lnTo>
                  <a:pt x="8443" y="2683"/>
                </a:lnTo>
                <a:lnTo>
                  <a:pt x="8452" y="2683"/>
                </a:lnTo>
                <a:lnTo>
                  <a:pt x="8461" y="2683"/>
                </a:lnTo>
                <a:lnTo>
                  <a:pt x="8478" y="2683"/>
                </a:lnTo>
                <a:lnTo>
                  <a:pt x="8496" y="2701"/>
                </a:lnTo>
                <a:lnTo>
                  <a:pt x="8514" y="2701"/>
                </a:lnTo>
                <a:lnTo>
                  <a:pt x="8531" y="2683"/>
                </a:lnTo>
                <a:lnTo>
                  <a:pt x="8540" y="2683"/>
                </a:lnTo>
                <a:lnTo>
                  <a:pt x="8549" y="2674"/>
                </a:lnTo>
                <a:lnTo>
                  <a:pt x="8558" y="2665"/>
                </a:lnTo>
                <a:lnTo>
                  <a:pt x="8584" y="2657"/>
                </a:lnTo>
                <a:lnTo>
                  <a:pt x="8602" y="2657"/>
                </a:lnTo>
                <a:lnTo>
                  <a:pt x="8602" y="2665"/>
                </a:lnTo>
                <a:lnTo>
                  <a:pt x="8593" y="2665"/>
                </a:lnTo>
                <a:lnTo>
                  <a:pt x="8567" y="2665"/>
                </a:lnTo>
                <a:lnTo>
                  <a:pt x="8558" y="2674"/>
                </a:lnTo>
                <a:lnTo>
                  <a:pt x="8540" y="2692"/>
                </a:lnTo>
                <a:lnTo>
                  <a:pt x="8522" y="2701"/>
                </a:lnTo>
                <a:lnTo>
                  <a:pt x="8505" y="2709"/>
                </a:lnTo>
                <a:lnTo>
                  <a:pt x="8496" y="2709"/>
                </a:lnTo>
                <a:lnTo>
                  <a:pt x="8496" y="2718"/>
                </a:lnTo>
                <a:lnTo>
                  <a:pt x="8505" y="2727"/>
                </a:lnTo>
                <a:lnTo>
                  <a:pt x="8514" y="2736"/>
                </a:lnTo>
                <a:lnTo>
                  <a:pt x="8514" y="2745"/>
                </a:lnTo>
                <a:lnTo>
                  <a:pt x="8522" y="2780"/>
                </a:lnTo>
                <a:lnTo>
                  <a:pt x="8531" y="2789"/>
                </a:lnTo>
                <a:lnTo>
                  <a:pt x="8531" y="2807"/>
                </a:lnTo>
                <a:lnTo>
                  <a:pt x="8531" y="2824"/>
                </a:lnTo>
                <a:lnTo>
                  <a:pt x="8531" y="2833"/>
                </a:lnTo>
                <a:lnTo>
                  <a:pt x="8531" y="2842"/>
                </a:lnTo>
                <a:lnTo>
                  <a:pt x="8540" y="2851"/>
                </a:lnTo>
                <a:lnTo>
                  <a:pt x="8549" y="2842"/>
                </a:lnTo>
                <a:lnTo>
                  <a:pt x="8558" y="2833"/>
                </a:lnTo>
                <a:lnTo>
                  <a:pt x="8575" y="2807"/>
                </a:lnTo>
                <a:lnTo>
                  <a:pt x="8575" y="2798"/>
                </a:lnTo>
                <a:lnTo>
                  <a:pt x="8584" y="2789"/>
                </a:lnTo>
                <a:lnTo>
                  <a:pt x="8593" y="2780"/>
                </a:lnTo>
                <a:lnTo>
                  <a:pt x="8602" y="2780"/>
                </a:lnTo>
                <a:lnTo>
                  <a:pt x="8593" y="2789"/>
                </a:lnTo>
                <a:lnTo>
                  <a:pt x="8593" y="2798"/>
                </a:lnTo>
                <a:lnTo>
                  <a:pt x="8611" y="2798"/>
                </a:lnTo>
                <a:lnTo>
                  <a:pt x="8619" y="2789"/>
                </a:lnTo>
                <a:lnTo>
                  <a:pt x="8628" y="2789"/>
                </a:lnTo>
                <a:lnTo>
                  <a:pt x="8628" y="2780"/>
                </a:lnTo>
                <a:lnTo>
                  <a:pt x="8628" y="2771"/>
                </a:lnTo>
                <a:lnTo>
                  <a:pt x="8619" y="2754"/>
                </a:lnTo>
                <a:lnTo>
                  <a:pt x="8619" y="2745"/>
                </a:lnTo>
                <a:lnTo>
                  <a:pt x="8611" y="2727"/>
                </a:lnTo>
                <a:lnTo>
                  <a:pt x="8619" y="2745"/>
                </a:lnTo>
                <a:lnTo>
                  <a:pt x="8628" y="2762"/>
                </a:lnTo>
                <a:lnTo>
                  <a:pt x="8628" y="2771"/>
                </a:lnTo>
                <a:lnTo>
                  <a:pt x="8637" y="2771"/>
                </a:lnTo>
                <a:lnTo>
                  <a:pt x="8646" y="2780"/>
                </a:lnTo>
                <a:lnTo>
                  <a:pt x="8664" y="2780"/>
                </a:lnTo>
                <a:lnTo>
                  <a:pt x="8672" y="2789"/>
                </a:lnTo>
                <a:lnTo>
                  <a:pt x="8672" y="2807"/>
                </a:lnTo>
                <a:lnTo>
                  <a:pt x="8681" y="2815"/>
                </a:lnTo>
                <a:lnTo>
                  <a:pt x="8681" y="2824"/>
                </a:lnTo>
                <a:lnTo>
                  <a:pt x="8672" y="2815"/>
                </a:lnTo>
                <a:lnTo>
                  <a:pt x="8664" y="2798"/>
                </a:lnTo>
                <a:lnTo>
                  <a:pt x="8655" y="2789"/>
                </a:lnTo>
                <a:lnTo>
                  <a:pt x="8646" y="2789"/>
                </a:lnTo>
                <a:lnTo>
                  <a:pt x="8628" y="2789"/>
                </a:lnTo>
                <a:lnTo>
                  <a:pt x="8619" y="2798"/>
                </a:lnTo>
                <a:lnTo>
                  <a:pt x="8619" y="2807"/>
                </a:lnTo>
                <a:lnTo>
                  <a:pt x="8602" y="2807"/>
                </a:lnTo>
                <a:lnTo>
                  <a:pt x="8593" y="2807"/>
                </a:lnTo>
                <a:lnTo>
                  <a:pt x="8575" y="2815"/>
                </a:lnTo>
                <a:lnTo>
                  <a:pt x="8567" y="2833"/>
                </a:lnTo>
                <a:lnTo>
                  <a:pt x="8558" y="2851"/>
                </a:lnTo>
                <a:lnTo>
                  <a:pt x="8567" y="2860"/>
                </a:lnTo>
                <a:lnTo>
                  <a:pt x="8575" y="2860"/>
                </a:lnTo>
                <a:lnTo>
                  <a:pt x="8584" y="2860"/>
                </a:lnTo>
                <a:lnTo>
                  <a:pt x="8602" y="2851"/>
                </a:lnTo>
                <a:lnTo>
                  <a:pt x="8628" y="2851"/>
                </a:lnTo>
                <a:lnTo>
                  <a:pt x="8646" y="2833"/>
                </a:lnTo>
                <a:lnTo>
                  <a:pt x="8646" y="2842"/>
                </a:lnTo>
                <a:lnTo>
                  <a:pt x="8646" y="2851"/>
                </a:lnTo>
                <a:lnTo>
                  <a:pt x="8655" y="2851"/>
                </a:lnTo>
                <a:lnTo>
                  <a:pt x="8664" y="2851"/>
                </a:lnTo>
                <a:lnTo>
                  <a:pt x="8655" y="2851"/>
                </a:lnTo>
                <a:lnTo>
                  <a:pt x="8637" y="2851"/>
                </a:lnTo>
                <a:lnTo>
                  <a:pt x="8628" y="2860"/>
                </a:lnTo>
                <a:lnTo>
                  <a:pt x="8619" y="2860"/>
                </a:lnTo>
                <a:lnTo>
                  <a:pt x="8584" y="2868"/>
                </a:lnTo>
                <a:lnTo>
                  <a:pt x="8567" y="2868"/>
                </a:lnTo>
                <a:lnTo>
                  <a:pt x="8575" y="2886"/>
                </a:lnTo>
                <a:lnTo>
                  <a:pt x="8567" y="2904"/>
                </a:lnTo>
                <a:lnTo>
                  <a:pt x="8575" y="2912"/>
                </a:lnTo>
                <a:lnTo>
                  <a:pt x="8593" y="2939"/>
                </a:lnTo>
                <a:lnTo>
                  <a:pt x="8611" y="2957"/>
                </a:lnTo>
                <a:lnTo>
                  <a:pt x="8619" y="2974"/>
                </a:lnTo>
                <a:lnTo>
                  <a:pt x="8619" y="2983"/>
                </a:lnTo>
                <a:lnTo>
                  <a:pt x="8628" y="2983"/>
                </a:lnTo>
                <a:lnTo>
                  <a:pt x="8637" y="2992"/>
                </a:lnTo>
                <a:lnTo>
                  <a:pt x="8646" y="2992"/>
                </a:lnTo>
                <a:lnTo>
                  <a:pt x="8655" y="3010"/>
                </a:lnTo>
                <a:lnTo>
                  <a:pt x="8672" y="2992"/>
                </a:lnTo>
                <a:lnTo>
                  <a:pt x="8699" y="2983"/>
                </a:lnTo>
                <a:lnTo>
                  <a:pt x="8672" y="3001"/>
                </a:lnTo>
                <a:lnTo>
                  <a:pt x="8664" y="3010"/>
                </a:lnTo>
                <a:lnTo>
                  <a:pt x="8664" y="3018"/>
                </a:lnTo>
                <a:lnTo>
                  <a:pt x="8664" y="3027"/>
                </a:lnTo>
                <a:lnTo>
                  <a:pt x="8664" y="3036"/>
                </a:lnTo>
                <a:lnTo>
                  <a:pt x="8664" y="3045"/>
                </a:lnTo>
                <a:lnTo>
                  <a:pt x="8655" y="3054"/>
                </a:lnTo>
                <a:lnTo>
                  <a:pt x="8664" y="3054"/>
                </a:lnTo>
                <a:lnTo>
                  <a:pt x="8672" y="3054"/>
                </a:lnTo>
                <a:lnTo>
                  <a:pt x="8681" y="3063"/>
                </a:lnTo>
                <a:lnTo>
                  <a:pt x="8690" y="3071"/>
                </a:lnTo>
                <a:lnTo>
                  <a:pt x="8699" y="3071"/>
                </a:lnTo>
                <a:lnTo>
                  <a:pt x="8708" y="3071"/>
                </a:lnTo>
                <a:lnTo>
                  <a:pt x="8717" y="3080"/>
                </a:lnTo>
                <a:lnTo>
                  <a:pt x="8708" y="3089"/>
                </a:lnTo>
                <a:lnTo>
                  <a:pt x="8708" y="3098"/>
                </a:lnTo>
                <a:lnTo>
                  <a:pt x="8708" y="3107"/>
                </a:lnTo>
                <a:lnTo>
                  <a:pt x="8734" y="3107"/>
                </a:lnTo>
                <a:lnTo>
                  <a:pt x="8734" y="3098"/>
                </a:lnTo>
                <a:lnTo>
                  <a:pt x="8743" y="3089"/>
                </a:lnTo>
                <a:lnTo>
                  <a:pt x="8752" y="3089"/>
                </a:lnTo>
                <a:lnTo>
                  <a:pt x="8769" y="3098"/>
                </a:lnTo>
                <a:lnTo>
                  <a:pt x="8752" y="3098"/>
                </a:lnTo>
                <a:lnTo>
                  <a:pt x="8752" y="3107"/>
                </a:lnTo>
                <a:lnTo>
                  <a:pt x="8743" y="3107"/>
                </a:lnTo>
                <a:lnTo>
                  <a:pt x="8734" y="3115"/>
                </a:lnTo>
                <a:lnTo>
                  <a:pt x="8725" y="3115"/>
                </a:lnTo>
                <a:lnTo>
                  <a:pt x="8725" y="3124"/>
                </a:lnTo>
                <a:lnTo>
                  <a:pt x="8734" y="3133"/>
                </a:lnTo>
                <a:lnTo>
                  <a:pt x="8743" y="3142"/>
                </a:lnTo>
                <a:lnTo>
                  <a:pt x="8734" y="3151"/>
                </a:lnTo>
                <a:lnTo>
                  <a:pt x="8743" y="3160"/>
                </a:lnTo>
                <a:lnTo>
                  <a:pt x="8752" y="3160"/>
                </a:lnTo>
                <a:lnTo>
                  <a:pt x="8761" y="3168"/>
                </a:lnTo>
                <a:lnTo>
                  <a:pt x="8761" y="3177"/>
                </a:lnTo>
                <a:lnTo>
                  <a:pt x="8761" y="3186"/>
                </a:lnTo>
                <a:lnTo>
                  <a:pt x="8787" y="3186"/>
                </a:lnTo>
                <a:lnTo>
                  <a:pt x="8787" y="3195"/>
                </a:lnTo>
                <a:lnTo>
                  <a:pt x="8796" y="3195"/>
                </a:lnTo>
                <a:lnTo>
                  <a:pt x="8805" y="3204"/>
                </a:lnTo>
                <a:lnTo>
                  <a:pt x="8805" y="3213"/>
                </a:lnTo>
                <a:lnTo>
                  <a:pt x="8814" y="3213"/>
                </a:lnTo>
                <a:lnTo>
                  <a:pt x="8822" y="3221"/>
                </a:lnTo>
                <a:lnTo>
                  <a:pt x="8840" y="3213"/>
                </a:lnTo>
                <a:lnTo>
                  <a:pt x="8849" y="3221"/>
                </a:lnTo>
                <a:lnTo>
                  <a:pt x="8840" y="3221"/>
                </a:lnTo>
                <a:lnTo>
                  <a:pt x="8814" y="3230"/>
                </a:lnTo>
                <a:lnTo>
                  <a:pt x="8814" y="3239"/>
                </a:lnTo>
                <a:lnTo>
                  <a:pt x="8822" y="3248"/>
                </a:lnTo>
                <a:lnTo>
                  <a:pt x="8831" y="3248"/>
                </a:lnTo>
                <a:lnTo>
                  <a:pt x="8840" y="3248"/>
                </a:lnTo>
                <a:lnTo>
                  <a:pt x="8849" y="3248"/>
                </a:lnTo>
                <a:lnTo>
                  <a:pt x="8849" y="3239"/>
                </a:lnTo>
                <a:lnTo>
                  <a:pt x="8840" y="3239"/>
                </a:lnTo>
                <a:lnTo>
                  <a:pt x="8849" y="3239"/>
                </a:lnTo>
                <a:lnTo>
                  <a:pt x="8858" y="3230"/>
                </a:lnTo>
                <a:lnTo>
                  <a:pt x="8866" y="3230"/>
                </a:lnTo>
                <a:lnTo>
                  <a:pt x="8875" y="3239"/>
                </a:lnTo>
                <a:lnTo>
                  <a:pt x="8884" y="3239"/>
                </a:lnTo>
                <a:lnTo>
                  <a:pt x="8893" y="3239"/>
                </a:lnTo>
                <a:lnTo>
                  <a:pt x="8902" y="3239"/>
                </a:lnTo>
                <a:lnTo>
                  <a:pt x="8911" y="3239"/>
                </a:lnTo>
                <a:lnTo>
                  <a:pt x="8919" y="3230"/>
                </a:lnTo>
                <a:lnTo>
                  <a:pt x="8937" y="3221"/>
                </a:lnTo>
                <a:lnTo>
                  <a:pt x="8955" y="3213"/>
                </a:lnTo>
                <a:lnTo>
                  <a:pt x="8972" y="3204"/>
                </a:lnTo>
                <a:lnTo>
                  <a:pt x="8981" y="3204"/>
                </a:lnTo>
                <a:lnTo>
                  <a:pt x="8981" y="3195"/>
                </a:lnTo>
                <a:lnTo>
                  <a:pt x="8990" y="3195"/>
                </a:lnTo>
                <a:lnTo>
                  <a:pt x="8981" y="3204"/>
                </a:lnTo>
                <a:lnTo>
                  <a:pt x="8981" y="3213"/>
                </a:lnTo>
                <a:lnTo>
                  <a:pt x="8972" y="3221"/>
                </a:lnTo>
                <a:lnTo>
                  <a:pt x="8964" y="3239"/>
                </a:lnTo>
                <a:lnTo>
                  <a:pt x="8972" y="3257"/>
                </a:lnTo>
                <a:lnTo>
                  <a:pt x="8981" y="3265"/>
                </a:lnTo>
                <a:lnTo>
                  <a:pt x="8999" y="3265"/>
                </a:lnTo>
                <a:lnTo>
                  <a:pt x="9008" y="3274"/>
                </a:lnTo>
                <a:lnTo>
                  <a:pt x="9016" y="3274"/>
                </a:lnTo>
                <a:lnTo>
                  <a:pt x="9025" y="3274"/>
                </a:lnTo>
                <a:lnTo>
                  <a:pt x="9043" y="3274"/>
                </a:lnTo>
                <a:lnTo>
                  <a:pt x="9069" y="3257"/>
                </a:lnTo>
                <a:lnTo>
                  <a:pt x="9061" y="3265"/>
                </a:lnTo>
                <a:lnTo>
                  <a:pt x="9052" y="3274"/>
                </a:lnTo>
                <a:lnTo>
                  <a:pt x="9043" y="3283"/>
                </a:lnTo>
                <a:lnTo>
                  <a:pt x="9034" y="3283"/>
                </a:lnTo>
                <a:lnTo>
                  <a:pt x="9025" y="3283"/>
                </a:lnTo>
                <a:lnTo>
                  <a:pt x="9025" y="3292"/>
                </a:lnTo>
                <a:lnTo>
                  <a:pt x="9025" y="3310"/>
                </a:lnTo>
                <a:lnTo>
                  <a:pt x="9061" y="3318"/>
                </a:lnTo>
                <a:lnTo>
                  <a:pt x="9078" y="3327"/>
                </a:lnTo>
                <a:lnTo>
                  <a:pt x="9087" y="3327"/>
                </a:lnTo>
                <a:lnTo>
                  <a:pt x="9087" y="3318"/>
                </a:lnTo>
                <a:lnTo>
                  <a:pt x="9096" y="3310"/>
                </a:lnTo>
                <a:lnTo>
                  <a:pt x="9105" y="3301"/>
                </a:lnTo>
                <a:lnTo>
                  <a:pt x="9114" y="3301"/>
                </a:lnTo>
                <a:lnTo>
                  <a:pt x="9105" y="3310"/>
                </a:lnTo>
                <a:lnTo>
                  <a:pt x="9096" y="3318"/>
                </a:lnTo>
                <a:lnTo>
                  <a:pt x="9087" y="3327"/>
                </a:lnTo>
                <a:lnTo>
                  <a:pt x="9096" y="3336"/>
                </a:lnTo>
                <a:lnTo>
                  <a:pt x="9105" y="3336"/>
                </a:lnTo>
                <a:lnTo>
                  <a:pt x="9114" y="3336"/>
                </a:lnTo>
                <a:lnTo>
                  <a:pt x="9122" y="3336"/>
                </a:lnTo>
                <a:lnTo>
                  <a:pt x="9114" y="3345"/>
                </a:lnTo>
                <a:lnTo>
                  <a:pt x="9131" y="3345"/>
                </a:lnTo>
                <a:lnTo>
                  <a:pt x="9140" y="3345"/>
                </a:lnTo>
                <a:lnTo>
                  <a:pt x="9149" y="3345"/>
                </a:lnTo>
                <a:lnTo>
                  <a:pt x="9140" y="3336"/>
                </a:lnTo>
                <a:lnTo>
                  <a:pt x="9131" y="3327"/>
                </a:lnTo>
                <a:lnTo>
                  <a:pt x="9122" y="3327"/>
                </a:lnTo>
                <a:lnTo>
                  <a:pt x="9149" y="3336"/>
                </a:lnTo>
                <a:lnTo>
                  <a:pt x="9175" y="3336"/>
                </a:lnTo>
                <a:lnTo>
                  <a:pt x="9175" y="3327"/>
                </a:lnTo>
                <a:lnTo>
                  <a:pt x="9184" y="3318"/>
                </a:lnTo>
                <a:lnTo>
                  <a:pt x="9184" y="3301"/>
                </a:lnTo>
                <a:lnTo>
                  <a:pt x="9184" y="3292"/>
                </a:lnTo>
                <a:lnTo>
                  <a:pt x="9184" y="3283"/>
                </a:lnTo>
                <a:lnTo>
                  <a:pt x="9175" y="3274"/>
                </a:lnTo>
                <a:lnTo>
                  <a:pt x="9158" y="3274"/>
                </a:lnTo>
                <a:lnTo>
                  <a:pt x="9149" y="3274"/>
                </a:lnTo>
                <a:lnTo>
                  <a:pt x="9140" y="3274"/>
                </a:lnTo>
                <a:lnTo>
                  <a:pt x="9131" y="3265"/>
                </a:lnTo>
                <a:lnTo>
                  <a:pt x="9140" y="3265"/>
                </a:lnTo>
                <a:lnTo>
                  <a:pt x="9149" y="3265"/>
                </a:lnTo>
                <a:lnTo>
                  <a:pt x="9175" y="3274"/>
                </a:lnTo>
                <a:lnTo>
                  <a:pt x="9184" y="3274"/>
                </a:lnTo>
                <a:lnTo>
                  <a:pt x="9193" y="3274"/>
                </a:lnTo>
                <a:lnTo>
                  <a:pt x="9219" y="3239"/>
                </a:lnTo>
                <a:lnTo>
                  <a:pt x="9219" y="3213"/>
                </a:lnTo>
                <a:lnTo>
                  <a:pt x="9237" y="3177"/>
                </a:lnTo>
                <a:lnTo>
                  <a:pt x="9237" y="3160"/>
                </a:lnTo>
                <a:lnTo>
                  <a:pt x="9246" y="3151"/>
                </a:lnTo>
                <a:lnTo>
                  <a:pt x="9246" y="3142"/>
                </a:lnTo>
                <a:lnTo>
                  <a:pt x="9228" y="3133"/>
                </a:lnTo>
                <a:lnTo>
                  <a:pt x="9246" y="3133"/>
                </a:lnTo>
                <a:lnTo>
                  <a:pt x="9255" y="3133"/>
                </a:lnTo>
                <a:lnTo>
                  <a:pt x="9263" y="3124"/>
                </a:lnTo>
                <a:lnTo>
                  <a:pt x="9255" y="3107"/>
                </a:lnTo>
                <a:lnTo>
                  <a:pt x="9263" y="3107"/>
                </a:lnTo>
                <a:lnTo>
                  <a:pt x="9255" y="3098"/>
                </a:lnTo>
                <a:lnTo>
                  <a:pt x="9246" y="3089"/>
                </a:lnTo>
                <a:lnTo>
                  <a:pt x="9255" y="3071"/>
                </a:lnTo>
                <a:lnTo>
                  <a:pt x="9255" y="3063"/>
                </a:lnTo>
                <a:lnTo>
                  <a:pt x="9255" y="3054"/>
                </a:lnTo>
                <a:lnTo>
                  <a:pt x="9255" y="3045"/>
                </a:lnTo>
                <a:lnTo>
                  <a:pt x="9263" y="3036"/>
                </a:lnTo>
                <a:lnTo>
                  <a:pt x="9237" y="3036"/>
                </a:lnTo>
                <a:lnTo>
                  <a:pt x="9219" y="3027"/>
                </a:lnTo>
                <a:lnTo>
                  <a:pt x="9211" y="3027"/>
                </a:lnTo>
                <a:lnTo>
                  <a:pt x="9202" y="3018"/>
                </a:lnTo>
                <a:lnTo>
                  <a:pt x="9211" y="3018"/>
                </a:lnTo>
                <a:lnTo>
                  <a:pt x="9219" y="3027"/>
                </a:lnTo>
                <a:lnTo>
                  <a:pt x="9237" y="3018"/>
                </a:lnTo>
                <a:lnTo>
                  <a:pt x="9246" y="3027"/>
                </a:lnTo>
                <a:lnTo>
                  <a:pt x="9263" y="3027"/>
                </a:lnTo>
                <a:lnTo>
                  <a:pt x="9272" y="3018"/>
                </a:lnTo>
                <a:lnTo>
                  <a:pt x="9281" y="3018"/>
                </a:lnTo>
                <a:lnTo>
                  <a:pt x="9290" y="3001"/>
                </a:lnTo>
                <a:lnTo>
                  <a:pt x="9299" y="3001"/>
                </a:lnTo>
                <a:lnTo>
                  <a:pt x="9299" y="2992"/>
                </a:lnTo>
                <a:lnTo>
                  <a:pt x="9272" y="2983"/>
                </a:lnTo>
                <a:lnTo>
                  <a:pt x="9263" y="2974"/>
                </a:lnTo>
                <a:lnTo>
                  <a:pt x="9255" y="2965"/>
                </a:lnTo>
                <a:lnTo>
                  <a:pt x="9263" y="2965"/>
                </a:lnTo>
                <a:lnTo>
                  <a:pt x="9272" y="2974"/>
                </a:lnTo>
                <a:lnTo>
                  <a:pt x="9281" y="2983"/>
                </a:lnTo>
                <a:lnTo>
                  <a:pt x="9299" y="2983"/>
                </a:lnTo>
                <a:lnTo>
                  <a:pt x="9308" y="2983"/>
                </a:lnTo>
                <a:lnTo>
                  <a:pt x="9316" y="2983"/>
                </a:lnTo>
                <a:lnTo>
                  <a:pt x="9325" y="2974"/>
                </a:lnTo>
                <a:lnTo>
                  <a:pt x="9325" y="2965"/>
                </a:lnTo>
                <a:lnTo>
                  <a:pt x="9334" y="2957"/>
                </a:lnTo>
                <a:lnTo>
                  <a:pt x="9334" y="2948"/>
                </a:lnTo>
                <a:lnTo>
                  <a:pt x="9343" y="2939"/>
                </a:lnTo>
                <a:lnTo>
                  <a:pt x="9343" y="2930"/>
                </a:lnTo>
                <a:lnTo>
                  <a:pt x="9352" y="2930"/>
                </a:lnTo>
                <a:lnTo>
                  <a:pt x="9361" y="2930"/>
                </a:lnTo>
                <a:lnTo>
                  <a:pt x="9361" y="2921"/>
                </a:lnTo>
                <a:lnTo>
                  <a:pt x="9378" y="2904"/>
                </a:lnTo>
                <a:lnTo>
                  <a:pt x="9369" y="2886"/>
                </a:lnTo>
                <a:lnTo>
                  <a:pt x="9369" y="2860"/>
                </a:lnTo>
                <a:lnTo>
                  <a:pt x="9361" y="2851"/>
                </a:lnTo>
                <a:lnTo>
                  <a:pt x="9343" y="2851"/>
                </a:lnTo>
                <a:lnTo>
                  <a:pt x="9343" y="2860"/>
                </a:lnTo>
                <a:lnTo>
                  <a:pt x="9334" y="2851"/>
                </a:lnTo>
                <a:lnTo>
                  <a:pt x="9299" y="2842"/>
                </a:lnTo>
                <a:lnTo>
                  <a:pt x="9334" y="2842"/>
                </a:lnTo>
                <a:lnTo>
                  <a:pt x="9343" y="2842"/>
                </a:lnTo>
                <a:lnTo>
                  <a:pt x="9361" y="2851"/>
                </a:lnTo>
                <a:lnTo>
                  <a:pt x="9369" y="2842"/>
                </a:lnTo>
                <a:lnTo>
                  <a:pt x="9369" y="2833"/>
                </a:lnTo>
                <a:lnTo>
                  <a:pt x="9378" y="2833"/>
                </a:lnTo>
                <a:lnTo>
                  <a:pt x="9396" y="2824"/>
                </a:lnTo>
                <a:lnTo>
                  <a:pt x="9405" y="2815"/>
                </a:lnTo>
                <a:lnTo>
                  <a:pt x="9405" y="2807"/>
                </a:lnTo>
                <a:lnTo>
                  <a:pt x="9396" y="2807"/>
                </a:lnTo>
                <a:lnTo>
                  <a:pt x="9387" y="2798"/>
                </a:lnTo>
                <a:lnTo>
                  <a:pt x="9378" y="2771"/>
                </a:lnTo>
                <a:lnTo>
                  <a:pt x="9369" y="2762"/>
                </a:lnTo>
                <a:lnTo>
                  <a:pt x="9361" y="2771"/>
                </a:lnTo>
                <a:lnTo>
                  <a:pt x="9343" y="2771"/>
                </a:lnTo>
                <a:lnTo>
                  <a:pt x="9343" y="2754"/>
                </a:lnTo>
                <a:lnTo>
                  <a:pt x="9334" y="2754"/>
                </a:lnTo>
                <a:lnTo>
                  <a:pt x="9334" y="2745"/>
                </a:lnTo>
                <a:lnTo>
                  <a:pt x="9352" y="2745"/>
                </a:lnTo>
                <a:lnTo>
                  <a:pt x="9369" y="2745"/>
                </a:lnTo>
                <a:lnTo>
                  <a:pt x="9396" y="2745"/>
                </a:lnTo>
                <a:lnTo>
                  <a:pt x="9413" y="2745"/>
                </a:lnTo>
                <a:lnTo>
                  <a:pt x="9422" y="2736"/>
                </a:lnTo>
                <a:lnTo>
                  <a:pt x="9431" y="2727"/>
                </a:lnTo>
                <a:lnTo>
                  <a:pt x="9440" y="2718"/>
                </a:lnTo>
                <a:lnTo>
                  <a:pt x="9449" y="2709"/>
                </a:lnTo>
                <a:lnTo>
                  <a:pt x="9440" y="2709"/>
                </a:lnTo>
                <a:lnTo>
                  <a:pt x="9405" y="2692"/>
                </a:lnTo>
                <a:lnTo>
                  <a:pt x="9422" y="2692"/>
                </a:lnTo>
                <a:lnTo>
                  <a:pt x="9458" y="2683"/>
                </a:lnTo>
                <a:lnTo>
                  <a:pt x="9484" y="2683"/>
                </a:lnTo>
                <a:lnTo>
                  <a:pt x="9519" y="2683"/>
                </a:lnTo>
                <a:lnTo>
                  <a:pt x="9546" y="2665"/>
                </a:lnTo>
                <a:lnTo>
                  <a:pt x="9546" y="2657"/>
                </a:lnTo>
                <a:lnTo>
                  <a:pt x="9528" y="2648"/>
                </a:lnTo>
                <a:lnTo>
                  <a:pt x="9528" y="2630"/>
                </a:lnTo>
                <a:lnTo>
                  <a:pt x="9537" y="2639"/>
                </a:lnTo>
                <a:lnTo>
                  <a:pt x="9555" y="2648"/>
                </a:lnTo>
                <a:lnTo>
                  <a:pt x="9555" y="2639"/>
                </a:lnTo>
                <a:lnTo>
                  <a:pt x="9563" y="2612"/>
                </a:lnTo>
                <a:lnTo>
                  <a:pt x="9572" y="2612"/>
                </a:lnTo>
                <a:lnTo>
                  <a:pt x="9581" y="2604"/>
                </a:lnTo>
                <a:lnTo>
                  <a:pt x="9563" y="2595"/>
                </a:lnTo>
                <a:lnTo>
                  <a:pt x="9555" y="2586"/>
                </a:lnTo>
                <a:lnTo>
                  <a:pt x="9563" y="2586"/>
                </a:lnTo>
                <a:lnTo>
                  <a:pt x="9581" y="2586"/>
                </a:lnTo>
                <a:lnTo>
                  <a:pt x="9599" y="2595"/>
                </a:lnTo>
                <a:lnTo>
                  <a:pt x="9616" y="2595"/>
                </a:lnTo>
                <a:lnTo>
                  <a:pt x="9599" y="2612"/>
                </a:lnTo>
                <a:lnTo>
                  <a:pt x="9581" y="2639"/>
                </a:lnTo>
                <a:lnTo>
                  <a:pt x="9581" y="2648"/>
                </a:lnTo>
                <a:lnTo>
                  <a:pt x="9572" y="2657"/>
                </a:lnTo>
                <a:lnTo>
                  <a:pt x="9563" y="2665"/>
                </a:lnTo>
                <a:lnTo>
                  <a:pt x="9563" y="2674"/>
                </a:lnTo>
                <a:lnTo>
                  <a:pt x="9581" y="2683"/>
                </a:lnTo>
                <a:lnTo>
                  <a:pt x="9590" y="2683"/>
                </a:lnTo>
                <a:lnTo>
                  <a:pt x="9599" y="2683"/>
                </a:lnTo>
                <a:lnTo>
                  <a:pt x="9608" y="2674"/>
                </a:lnTo>
                <a:lnTo>
                  <a:pt x="9616" y="2665"/>
                </a:lnTo>
                <a:lnTo>
                  <a:pt x="9616" y="2657"/>
                </a:lnTo>
                <a:lnTo>
                  <a:pt x="9634" y="2648"/>
                </a:lnTo>
                <a:lnTo>
                  <a:pt x="9634" y="2657"/>
                </a:lnTo>
                <a:lnTo>
                  <a:pt x="9643" y="2657"/>
                </a:lnTo>
                <a:lnTo>
                  <a:pt x="9652" y="2665"/>
                </a:lnTo>
                <a:lnTo>
                  <a:pt x="9660" y="2657"/>
                </a:lnTo>
                <a:lnTo>
                  <a:pt x="9669" y="2639"/>
                </a:lnTo>
                <a:lnTo>
                  <a:pt x="9669" y="2630"/>
                </a:lnTo>
                <a:lnTo>
                  <a:pt x="9687" y="2639"/>
                </a:lnTo>
                <a:lnTo>
                  <a:pt x="9678" y="2639"/>
                </a:lnTo>
                <a:lnTo>
                  <a:pt x="9687" y="2657"/>
                </a:lnTo>
                <a:lnTo>
                  <a:pt x="9687" y="2648"/>
                </a:lnTo>
                <a:lnTo>
                  <a:pt x="9705" y="2639"/>
                </a:lnTo>
                <a:lnTo>
                  <a:pt x="9722" y="2630"/>
                </a:lnTo>
                <a:lnTo>
                  <a:pt x="9731" y="2621"/>
                </a:lnTo>
                <a:lnTo>
                  <a:pt x="9740" y="2621"/>
                </a:lnTo>
                <a:lnTo>
                  <a:pt x="9731" y="2595"/>
                </a:lnTo>
                <a:lnTo>
                  <a:pt x="9722" y="2586"/>
                </a:lnTo>
                <a:lnTo>
                  <a:pt x="9722" y="2577"/>
                </a:lnTo>
                <a:lnTo>
                  <a:pt x="9731" y="2586"/>
                </a:lnTo>
                <a:lnTo>
                  <a:pt x="9740" y="2595"/>
                </a:lnTo>
                <a:lnTo>
                  <a:pt x="9758" y="2604"/>
                </a:lnTo>
                <a:lnTo>
                  <a:pt x="9766" y="2604"/>
                </a:lnTo>
                <a:lnTo>
                  <a:pt x="9775" y="2604"/>
                </a:lnTo>
                <a:lnTo>
                  <a:pt x="9810" y="2577"/>
                </a:lnTo>
                <a:lnTo>
                  <a:pt x="9819" y="2577"/>
                </a:lnTo>
                <a:lnTo>
                  <a:pt x="9819" y="2568"/>
                </a:lnTo>
                <a:lnTo>
                  <a:pt x="9819" y="2559"/>
                </a:lnTo>
                <a:lnTo>
                  <a:pt x="9828" y="2559"/>
                </a:lnTo>
                <a:lnTo>
                  <a:pt x="9837" y="2559"/>
                </a:lnTo>
                <a:lnTo>
                  <a:pt x="9846" y="2551"/>
                </a:lnTo>
                <a:lnTo>
                  <a:pt x="9855" y="2542"/>
                </a:lnTo>
                <a:lnTo>
                  <a:pt x="9863" y="2515"/>
                </a:lnTo>
                <a:lnTo>
                  <a:pt x="9890" y="2489"/>
                </a:lnTo>
                <a:lnTo>
                  <a:pt x="9890" y="2480"/>
                </a:lnTo>
                <a:lnTo>
                  <a:pt x="9899" y="2471"/>
                </a:lnTo>
                <a:lnTo>
                  <a:pt x="9890" y="2471"/>
                </a:lnTo>
                <a:lnTo>
                  <a:pt x="9899" y="2462"/>
                </a:lnTo>
                <a:lnTo>
                  <a:pt x="9908" y="2454"/>
                </a:lnTo>
                <a:lnTo>
                  <a:pt x="9916" y="2436"/>
                </a:lnTo>
                <a:lnTo>
                  <a:pt x="9925" y="2427"/>
                </a:lnTo>
                <a:lnTo>
                  <a:pt x="9934" y="2427"/>
                </a:lnTo>
                <a:lnTo>
                  <a:pt x="9969" y="2401"/>
                </a:lnTo>
                <a:lnTo>
                  <a:pt x="9978" y="2401"/>
                </a:lnTo>
                <a:lnTo>
                  <a:pt x="9987" y="2392"/>
                </a:lnTo>
                <a:lnTo>
                  <a:pt x="9996" y="2383"/>
                </a:lnTo>
                <a:lnTo>
                  <a:pt x="9996" y="2374"/>
                </a:lnTo>
                <a:lnTo>
                  <a:pt x="9987" y="2365"/>
                </a:lnTo>
                <a:lnTo>
                  <a:pt x="9978" y="2356"/>
                </a:lnTo>
                <a:lnTo>
                  <a:pt x="9987" y="2356"/>
                </a:lnTo>
                <a:lnTo>
                  <a:pt x="9996" y="2356"/>
                </a:lnTo>
                <a:lnTo>
                  <a:pt x="9987" y="2348"/>
                </a:lnTo>
                <a:lnTo>
                  <a:pt x="9987" y="2339"/>
                </a:lnTo>
                <a:lnTo>
                  <a:pt x="9978" y="2339"/>
                </a:lnTo>
                <a:lnTo>
                  <a:pt x="9978" y="2330"/>
                </a:lnTo>
                <a:lnTo>
                  <a:pt x="9996" y="2339"/>
                </a:lnTo>
                <a:lnTo>
                  <a:pt x="10022" y="2356"/>
                </a:lnTo>
                <a:lnTo>
                  <a:pt x="10049" y="2365"/>
                </a:lnTo>
                <a:lnTo>
                  <a:pt x="10066" y="2374"/>
                </a:lnTo>
                <a:lnTo>
                  <a:pt x="10084" y="2374"/>
                </a:lnTo>
                <a:lnTo>
                  <a:pt x="10093" y="2374"/>
                </a:lnTo>
                <a:lnTo>
                  <a:pt x="10110" y="2374"/>
                </a:lnTo>
                <a:lnTo>
                  <a:pt x="10110" y="2365"/>
                </a:lnTo>
                <a:lnTo>
                  <a:pt x="10102" y="2356"/>
                </a:lnTo>
                <a:lnTo>
                  <a:pt x="10128" y="2365"/>
                </a:lnTo>
                <a:lnTo>
                  <a:pt x="10137" y="2356"/>
                </a:lnTo>
                <a:lnTo>
                  <a:pt x="10146" y="2348"/>
                </a:lnTo>
                <a:lnTo>
                  <a:pt x="10155" y="2348"/>
                </a:lnTo>
                <a:lnTo>
                  <a:pt x="10163" y="2348"/>
                </a:lnTo>
                <a:lnTo>
                  <a:pt x="10172" y="2348"/>
                </a:lnTo>
                <a:lnTo>
                  <a:pt x="10199" y="2348"/>
                </a:lnTo>
                <a:lnTo>
                  <a:pt x="10207" y="2348"/>
                </a:lnTo>
                <a:lnTo>
                  <a:pt x="10216" y="2348"/>
                </a:lnTo>
                <a:lnTo>
                  <a:pt x="10234" y="2339"/>
                </a:lnTo>
                <a:lnTo>
                  <a:pt x="10269" y="2330"/>
                </a:lnTo>
                <a:lnTo>
                  <a:pt x="10287" y="2321"/>
                </a:lnTo>
                <a:lnTo>
                  <a:pt x="10313" y="2321"/>
                </a:lnTo>
                <a:lnTo>
                  <a:pt x="10357" y="2312"/>
                </a:lnTo>
                <a:lnTo>
                  <a:pt x="10366" y="2312"/>
                </a:lnTo>
                <a:lnTo>
                  <a:pt x="10384" y="2303"/>
                </a:lnTo>
                <a:lnTo>
                  <a:pt x="10402" y="2303"/>
                </a:lnTo>
                <a:lnTo>
                  <a:pt x="10410" y="2303"/>
                </a:lnTo>
                <a:lnTo>
                  <a:pt x="10419" y="2295"/>
                </a:lnTo>
                <a:lnTo>
                  <a:pt x="10428" y="2286"/>
                </a:lnTo>
                <a:lnTo>
                  <a:pt x="10437" y="2286"/>
                </a:lnTo>
                <a:lnTo>
                  <a:pt x="10446" y="2277"/>
                </a:lnTo>
                <a:lnTo>
                  <a:pt x="10472" y="2268"/>
                </a:lnTo>
                <a:lnTo>
                  <a:pt x="10472" y="2259"/>
                </a:lnTo>
                <a:lnTo>
                  <a:pt x="10481" y="2259"/>
                </a:lnTo>
                <a:lnTo>
                  <a:pt x="10481" y="2251"/>
                </a:lnTo>
                <a:lnTo>
                  <a:pt x="10499" y="2242"/>
                </a:lnTo>
                <a:lnTo>
                  <a:pt x="10516" y="2233"/>
                </a:lnTo>
                <a:lnTo>
                  <a:pt x="10507" y="2224"/>
                </a:lnTo>
                <a:lnTo>
                  <a:pt x="10534" y="2224"/>
                </a:lnTo>
                <a:lnTo>
                  <a:pt x="10543" y="2215"/>
                </a:lnTo>
                <a:lnTo>
                  <a:pt x="10560" y="2206"/>
                </a:lnTo>
                <a:close/>
                <a:moveTo>
                  <a:pt x="10525" y="7104"/>
                </a:moveTo>
                <a:lnTo>
                  <a:pt x="10516" y="7104"/>
                </a:lnTo>
                <a:lnTo>
                  <a:pt x="10516" y="7112"/>
                </a:lnTo>
                <a:lnTo>
                  <a:pt x="10525" y="7112"/>
                </a:lnTo>
                <a:close/>
                <a:moveTo>
                  <a:pt x="8619" y="2162"/>
                </a:moveTo>
                <a:lnTo>
                  <a:pt x="8628" y="2153"/>
                </a:lnTo>
                <a:lnTo>
                  <a:pt x="8628" y="2145"/>
                </a:lnTo>
                <a:lnTo>
                  <a:pt x="8611" y="2136"/>
                </a:lnTo>
                <a:lnTo>
                  <a:pt x="8602" y="2136"/>
                </a:lnTo>
                <a:lnTo>
                  <a:pt x="8593" y="2136"/>
                </a:lnTo>
                <a:lnTo>
                  <a:pt x="8584" y="2145"/>
                </a:lnTo>
                <a:lnTo>
                  <a:pt x="8584" y="2153"/>
                </a:lnTo>
                <a:lnTo>
                  <a:pt x="8584" y="2162"/>
                </a:lnTo>
                <a:lnTo>
                  <a:pt x="8584" y="2171"/>
                </a:lnTo>
                <a:lnTo>
                  <a:pt x="8593" y="2189"/>
                </a:lnTo>
                <a:lnTo>
                  <a:pt x="8611" y="2189"/>
                </a:lnTo>
                <a:lnTo>
                  <a:pt x="8611" y="2180"/>
                </a:lnTo>
                <a:lnTo>
                  <a:pt x="8611" y="2171"/>
                </a:lnTo>
                <a:close/>
                <a:moveTo>
                  <a:pt x="10507" y="5525"/>
                </a:moveTo>
                <a:lnTo>
                  <a:pt x="10516" y="5525"/>
                </a:lnTo>
                <a:lnTo>
                  <a:pt x="10516" y="5516"/>
                </a:lnTo>
                <a:lnTo>
                  <a:pt x="10507" y="5516"/>
                </a:lnTo>
                <a:close/>
                <a:moveTo>
                  <a:pt x="11346" y="6178"/>
                </a:moveTo>
                <a:lnTo>
                  <a:pt x="11363" y="6178"/>
                </a:lnTo>
                <a:lnTo>
                  <a:pt x="11363" y="6169"/>
                </a:lnTo>
                <a:lnTo>
                  <a:pt x="11372" y="6160"/>
                </a:lnTo>
                <a:lnTo>
                  <a:pt x="11372" y="6151"/>
                </a:lnTo>
                <a:lnTo>
                  <a:pt x="11363" y="6151"/>
                </a:lnTo>
                <a:lnTo>
                  <a:pt x="11363" y="6160"/>
                </a:lnTo>
                <a:lnTo>
                  <a:pt x="11354" y="6160"/>
                </a:lnTo>
                <a:lnTo>
                  <a:pt x="11346" y="6169"/>
                </a:lnTo>
                <a:lnTo>
                  <a:pt x="11337" y="6178"/>
                </a:lnTo>
                <a:lnTo>
                  <a:pt x="11346" y="6187"/>
                </a:lnTo>
                <a:close/>
                <a:moveTo>
                  <a:pt x="10428" y="13202"/>
                </a:moveTo>
                <a:lnTo>
                  <a:pt x="10419" y="13202"/>
                </a:lnTo>
                <a:lnTo>
                  <a:pt x="10410" y="13202"/>
                </a:lnTo>
                <a:lnTo>
                  <a:pt x="10419" y="13202"/>
                </a:lnTo>
                <a:lnTo>
                  <a:pt x="10428" y="13211"/>
                </a:lnTo>
                <a:close/>
                <a:moveTo>
                  <a:pt x="10507" y="5454"/>
                </a:moveTo>
                <a:lnTo>
                  <a:pt x="10507" y="5445"/>
                </a:lnTo>
                <a:lnTo>
                  <a:pt x="10499" y="5445"/>
                </a:lnTo>
                <a:lnTo>
                  <a:pt x="10481" y="5445"/>
                </a:lnTo>
                <a:lnTo>
                  <a:pt x="10472" y="5445"/>
                </a:lnTo>
                <a:lnTo>
                  <a:pt x="10463" y="5437"/>
                </a:lnTo>
                <a:lnTo>
                  <a:pt x="10455" y="5445"/>
                </a:lnTo>
                <a:lnTo>
                  <a:pt x="10463" y="5454"/>
                </a:lnTo>
                <a:lnTo>
                  <a:pt x="10490" y="5454"/>
                </a:lnTo>
                <a:lnTo>
                  <a:pt x="10499" y="5454"/>
                </a:lnTo>
                <a:close/>
                <a:moveTo>
                  <a:pt x="11028" y="6266"/>
                </a:moveTo>
                <a:lnTo>
                  <a:pt x="11019" y="6266"/>
                </a:lnTo>
                <a:lnTo>
                  <a:pt x="11028" y="6275"/>
                </a:lnTo>
                <a:lnTo>
                  <a:pt x="11037" y="6275"/>
                </a:lnTo>
                <a:lnTo>
                  <a:pt x="11046" y="6266"/>
                </a:lnTo>
                <a:lnTo>
                  <a:pt x="11037" y="6266"/>
                </a:lnTo>
                <a:close/>
                <a:moveTo>
                  <a:pt x="11328" y="6196"/>
                </a:moveTo>
                <a:lnTo>
                  <a:pt x="11328" y="6204"/>
                </a:lnTo>
                <a:lnTo>
                  <a:pt x="11319" y="6222"/>
                </a:lnTo>
                <a:lnTo>
                  <a:pt x="11310" y="6231"/>
                </a:lnTo>
                <a:lnTo>
                  <a:pt x="11301" y="6240"/>
                </a:lnTo>
                <a:lnTo>
                  <a:pt x="11293" y="6240"/>
                </a:lnTo>
                <a:lnTo>
                  <a:pt x="11293" y="6249"/>
                </a:lnTo>
                <a:lnTo>
                  <a:pt x="11301" y="6249"/>
                </a:lnTo>
                <a:lnTo>
                  <a:pt x="11310" y="6240"/>
                </a:lnTo>
                <a:lnTo>
                  <a:pt x="11337" y="6231"/>
                </a:lnTo>
                <a:lnTo>
                  <a:pt x="11337" y="6222"/>
                </a:lnTo>
                <a:lnTo>
                  <a:pt x="11346" y="6204"/>
                </a:lnTo>
                <a:lnTo>
                  <a:pt x="11346" y="6196"/>
                </a:lnTo>
                <a:lnTo>
                  <a:pt x="11337" y="6196"/>
                </a:lnTo>
                <a:close/>
                <a:moveTo>
                  <a:pt x="10684" y="7157"/>
                </a:moveTo>
                <a:lnTo>
                  <a:pt x="10675" y="7157"/>
                </a:lnTo>
                <a:lnTo>
                  <a:pt x="10675" y="7165"/>
                </a:lnTo>
                <a:lnTo>
                  <a:pt x="10666" y="7165"/>
                </a:lnTo>
                <a:lnTo>
                  <a:pt x="10675" y="7174"/>
                </a:lnTo>
                <a:lnTo>
                  <a:pt x="10684" y="7174"/>
                </a:lnTo>
                <a:lnTo>
                  <a:pt x="10693" y="7165"/>
                </a:lnTo>
                <a:lnTo>
                  <a:pt x="10693" y="7157"/>
                </a:lnTo>
                <a:close/>
                <a:moveTo>
                  <a:pt x="10675" y="7121"/>
                </a:moveTo>
                <a:lnTo>
                  <a:pt x="10675" y="7112"/>
                </a:lnTo>
                <a:lnTo>
                  <a:pt x="10666" y="7112"/>
                </a:lnTo>
                <a:lnTo>
                  <a:pt x="10666" y="7121"/>
                </a:lnTo>
                <a:lnTo>
                  <a:pt x="10675" y="7130"/>
                </a:lnTo>
                <a:close/>
                <a:moveTo>
                  <a:pt x="10357" y="5366"/>
                </a:moveTo>
                <a:lnTo>
                  <a:pt x="10349" y="5366"/>
                </a:lnTo>
                <a:lnTo>
                  <a:pt x="10349" y="5375"/>
                </a:lnTo>
                <a:lnTo>
                  <a:pt x="10366" y="5375"/>
                </a:lnTo>
                <a:lnTo>
                  <a:pt x="10366" y="5366"/>
                </a:lnTo>
                <a:close/>
                <a:moveTo>
                  <a:pt x="5196" y="6310"/>
                </a:moveTo>
                <a:lnTo>
                  <a:pt x="5196" y="6319"/>
                </a:lnTo>
                <a:lnTo>
                  <a:pt x="5196" y="6346"/>
                </a:lnTo>
                <a:lnTo>
                  <a:pt x="5205" y="6381"/>
                </a:lnTo>
                <a:lnTo>
                  <a:pt x="5214" y="6399"/>
                </a:lnTo>
                <a:lnTo>
                  <a:pt x="5214" y="6381"/>
                </a:lnTo>
                <a:lnTo>
                  <a:pt x="5205" y="6346"/>
                </a:lnTo>
                <a:close/>
                <a:moveTo>
                  <a:pt x="10560" y="7245"/>
                </a:moveTo>
                <a:lnTo>
                  <a:pt x="10552" y="7254"/>
                </a:lnTo>
                <a:lnTo>
                  <a:pt x="10560" y="7254"/>
                </a:lnTo>
                <a:lnTo>
                  <a:pt x="10560" y="7263"/>
                </a:lnTo>
                <a:lnTo>
                  <a:pt x="10569" y="7263"/>
                </a:lnTo>
                <a:lnTo>
                  <a:pt x="10569" y="7254"/>
                </a:lnTo>
                <a:lnTo>
                  <a:pt x="10569" y="7245"/>
                </a:lnTo>
                <a:close/>
                <a:moveTo>
                  <a:pt x="10587" y="7121"/>
                </a:moveTo>
                <a:lnTo>
                  <a:pt x="10578" y="7121"/>
                </a:lnTo>
                <a:lnTo>
                  <a:pt x="10569" y="7121"/>
                </a:lnTo>
                <a:lnTo>
                  <a:pt x="10560" y="7121"/>
                </a:lnTo>
                <a:lnTo>
                  <a:pt x="10560" y="7130"/>
                </a:lnTo>
                <a:lnTo>
                  <a:pt x="10569" y="7139"/>
                </a:lnTo>
                <a:lnTo>
                  <a:pt x="10569" y="7130"/>
                </a:lnTo>
                <a:lnTo>
                  <a:pt x="10578" y="7130"/>
                </a:lnTo>
                <a:lnTo>
                  <a:pt x="10587" y="7130"/>
                </a:lnTo>
                <a:close/>
                <a:moveTo>
                  <a:pt x="10622" y="7236"/>
                </a:moveTo>
                <a:lnTo>
                  <a:pt x="10613" y="7227"/>
                </a:lnTo>
                <a:lnTo>
                  <a:pt x="10613" y="7218"/>
                </a:lnTo>
                <a:lnTo>
                  <a:pt x="10613" y="7227"/>
                </a:lnTo>
                <a:lnTo>
                  <a:pt x="10613" y="7236"/>
                </a:lnTo>
                <a:lnTo>
                  <a:pt x="10613" y="7245"/>
                </a:lnTo>
                <a:lnTo>
                  <a:pt x="10613" y="7254"/>
                </a:lnTo>
                <a:lnTo>
                  <a:pt x="10622" y="7254"/>
                </a:lnTo>
                <a:lnTo>
                  <a:pt x="10631" y="7254"/>
                </a:lnTo>
                <a:lnTo>
                  <a:pt x="10631" y="7245"/>
                </a:lnTo>
                <a:lnTo>
                  <a:pt x="10631" y="7236"/>
                </a:lnTo>
                <a:close/>
                <a:moveTo>
                  <a:pt x="10525" y="7086"/>
                </a:moveTo>
                <a:lnTo>
                  <a:pt x="10516" y="7086"/>
                </a:lnTo>
                <a:lnTo>
                  <a:pt x="10507" y="7086"/>
                </a:lnTo>
                <a:lnTo>
                  <a:pt x="10499" y="7095"/>
                </a:lnTo>
                <a:lnTo>
                  <a:pt x="10499" y="7104"/>
                </a:lnTo>
                <a:lnTo>
                  <a:pt x="10507" y="7104"/>
                </a:lnTo>
                <a:lnTo>
                  <a:pt x="10516" y="7095"/>
                </a:lnTo>
                <a:close/>
                <a:moveTo>
                  <a:pt x="8611" y="8375"/>
                </a:moveTo>
                <a:lnTo>
                  <a:pt x="8637" y="8357"/>
                </a:lnTo>
                <a:lnTo>
                  <a:pt x="8628" y="8357"/>
                </a:lnTo>
                <a:lnTo>
                  <a:pt x="8619" y="8357"/>
                </a:lnTo>
                <a:lnTo>
                  <a:pt x="8611" y="8357"/>
                </a:lnTo>
                <a:lnTo>
                  <a:pt x="8611" y="8366"/>
                </a:lnTo>
                <a:lnTo>
                  <a:pt x="8602" y="8366"/>
                </a:lnTo>
                <a:close/>
                <a:moveTo>
                  <a:pt x="8655" y="8339"/>
                </a:moveTo>
                <a:lnTo>
                  <a:pt x="8655" y="8330"/>
                </a:lnTo>
                <a:lnTo>
                  <a:pt x="8655" y="8322"/>
                </a:lnTo>
                <a:lnTo>
                  <a:pt x="8655" y="8313"/>
                </a:lnTo>
                <a:lnTo>
                  <a:pt x="8655" y="8304"/>
                </a:lnTo>
                <a:lnTo>
                  <a:pt x="8655" y="8313"/>
                </a:lnTo>
                <a:lnTo>
                  <a:pt x="8655" y="8322"/>
                </a:lnTo>
                <a:lnTo>
                  <a:pt x="8646" y="8330"/>
                </a:lnTo>
                <a:lnTo>
                  <a:pt x="8637" y="8339"/>
                </a:lnTo>
                <a:lnTo>
                  <a:pt x="8637" y="8348"/>
                </a:lnTo>
                <a:lnTo>
                  <a:pt x="8646" y="8348"/>
                </a:lnTo>
                <a:close/>
                <a:moveTo>
                  <a:pt x="8717" y="8348"/>
                </a:moveTo>
                <a:lnTo>
                  <a:pt x="8708" y="8348"/>
                </a:lnTo>
                <a:lnTo>
                  <a:pt x="8699" y="8357"/>
                </a:lnTo>
                <a:lnTo>
                  <a:pt x="8708" y="8366"/>
                </a:lnTo>
                <a:lnTo>
                  <a:pt x="8725" y="8357"/>
                </a:lnTo>
                <a:lnTo>
                  <a:pt x="8725" y="8348"/>
                </a:lnTo>
                <a:close/>
                <a:moveTo>
                  <a:pt x="8690" y="8330"/>
                </a:moveTo>
                <a:lnTo>
                  <a:pt x="8672" y="8330"/>
                </a:lnTo>
                <a:lnTo>
                  <a:pt x="8664" y="8330"/>
                </a:lnTo>
                <a:lnTo>
                  <a:pt x="8655" y="8339"/>
                </a:lnTo>
                <a:lnTo>
                  <a:pt x="8655" y="8348"/>
                </a:lnTo>
                <a:lnTo>
                  <a:pt x="8664" y="8348"/>
                </a:lnTo>
                <a:lnTo>
                  <a:pt x="8672" y="8348"/>
                </a:lnTo>
                <a:lnTo>
                  <a:pt x="8681" y="8357"/>
                </a:lnTo>
                <a:lnTo>
                  <a:pt x="8690" y="8357"/>
                </a:lnTo>
                <a:lnTo>
                  <a:pt x="8690" y="8348"/>
                </a:lnTo>
                <a:lnTo>
                  <a:pt x="8708" y="8339"/>
                </a:lnTo>
                <a:lnTo>
                  <a:pt x="8699" y="8330"/>
                </a:lnTo>
                <a:close/>
                <a:moveTo>
                  <a:pt x="5902" y="7007"/>
                </a:moveTo>
                <a:lnTo>
                  <a:pt x="5893" y="7007"/>
                </a:lnTo>
                <a:lnTo>
                  <a:pt x="5893" y="7024"/>
                </a:lnTo>
                <a:lnTo>
                  <a:pt x="5893" y="7033"/>
                </a:lnTo>
                <a:lnTo>
                  <a:pt x="5893" y="7024"/>
                </a:lnTo>
                <a:lnTo>
                  <a:pt x="5902" y="7015"/>
                </a:lnTo>
                <a:close/>
                <a:moveTo>
                  <a:pt x="5902" y="7068"/>
                </a:moveTo>
                <a:lnTo>
                  <a:pt x="5902" y="7060"/>
                </a:lnTo>
                <a:lnTo>
                  <a:pt x="5893" y="7068"/>
                </a:lnTo>
                <a:lnTo>
                  <a:pt x="5893" y="7077"/>
                </a:lnTo>
                <a:close/>
                <a:moveTo>
                  <a:pt x="8672" y="8322"/>
                </a:moveTo>
                <a:lnTo>
                  <a:pt x="8681" y="8313"/>
                </a:lnTo>
                <a:lnTo>
                  <a:pt x="8681" y="8304"/>
                </a:lnTo>
                <a:lnTo>
                  <a:pt x="8672" y="8304"/>
                </a:lnTo>
                <a:lnTo>
                  <a:pt x="8664" y="8313"/>
                </a:lnTo>
                <a:lnTo>
                  <a:pt x="8664" y="8322"/>
                </a:lnTo>
                <a:close/>
                <a:moveTo>
                  <a:pt x="8796" y="8401"/>
                </a:moveTo>
                <a:lnTo>
                  <a:pt x="8796" y="8392"/>
                </a:lnTo>
                <a:lnTo>
                  <a:pt x="8796" y="8383"/>
                </a:lnTo>
                <a:lnTo>
                  <a:pt x="8805" y="8375"/>
                </a:lnTo>
                <a:lnTo>
                  <a:pt x="8796" y="8375"/>
                </a:lnTo>
                <a:lnTo>
                  <a:pt x="8787" y="8366"/>
                </a:lnTo>
                <a:lnTo>
                  <a:pt x="8769" y="8366"/>
                </a:lnTo>
                <a:lnTo>
                  <a:pt x="8743" y="8366"/>
                </a:lnTo>
                <a:lnTo>
                  <a:pt x="8734" y="8366"/>
                </a:lnTo>
                <a:lnTo>
                  <a:pt x="8725" y="8366"/>
                </a:lnTo>
                <a:lnTo>
                  <a:pt x="8717" y="8366"/>
                </a:lnTo>
                <a:lnTo>
                  <a:pt x="8708" y="8366"/>
                </a:lnTo>
                <a:lnTo>
                  <a:pt x="8664" y="8357"/>
                </a:lnTo>
                <a:lnTo>
                  <a:pt x="8646" y="8366"/>
                </a:lnTo>
                <a:lnTo>
                  <a:pt x="8637" y="8375"/>
                </a:lnTo>
                <a:lnTo>
                  <a:pt x="8628" y="8375"/>
                </a:lnTo>
                <a:lnTo>
                  <a:pt x="8628" y="8383"/>
                </a:lnTo>
                <a:lnTo>
                  <a:pt x="8628" y="8392"/>
                </a:lnTo>
                <a:lnTo>
                  <a:pt x="8628" y="8401"/>
                </a:lnTo>
                <a:lnTo>
                  <a:pt x="8619" y="8419"/>
                </a:lnTo>
                <a:lnTo>
                  <a:pt x="8628" y="8427"/>
                </a:lnTo>
                <a:lnTo>
                  <a:pt x="8637" y="8427"/>
                </a:lnTo>
                <a:lnTo>
                  <a:pt x="8637" y="8436"/>
                </a:lnTo>
                <a:lnTo>
                  <a:pt x="8628" y="8436"/>
                </a:lnTo>
                <a:lnTo>
                  <a:pt x="8628" y="8445"/>
                </a:lnTo>
                <a:lnTo>
                  <a:pt x="8628" y="8454"/>
                </a:lnTo>
                <a:lnTo>
                  <a:pt x="8637" y="8463"/>
                </a:lnTo>
                <a:lnTo>
                  <a:pt x="8637" y="8472"/>
                </a:lnTo>
                <a:lnTo>
                  <a:pt x="8646" y="8480"/>
                </a:lnTo>
                <a:lnTo>
                  <a:pt x="8655" y="8480"/>
                </a:lnTo>
                <a:lnTo>
                  <a:pt x="8672" y="8480"/>
                </a:lnTo>
                <a:lnTo>
                  <a:pt x="8681" y="8472"/>
                </a:lnTo>
                <a:lnTo>
                  <a:pt x="8690" y="8480"/>
                </a:lnTo>
                <a:lnTo>
                  <a:pt x="8699" y="8480"/>
                </a:lnTo>
                <a:lnTo>
                  <a:pt x="8708" y="8480"/>
                </a:lnTo>
                <a:lnTo>
                  <a:pt x="8717" y="8480"/>
                </a:lnTo>
                <a:lnTo>
                  <a:pt x="8717" y="8472"/>
                </a:lnTo>
                <a:lnTo>
                  <a:pt x="8717" y="8463"/>
                </a:lnTo>
                <a:lnTo>
                  <a:pt x="8725" y="8463"/>
                </a:lnTo>
                <a:lnTo>
                  <a:pt x="8734" y="8472"/>
                </a:lnTo>
                <a:lnTo>
                  <a:pt x="8743" y="8472"/>
                </a:lnTo>
                <a:lnTo>
                  <a:pt x="8743" y="8463"/>
                </a:lnTo>
                <a:lnTo>
                  <a:pt x="8743" y="8454"/>
                </a:lnTo>
                <a:lnTo>
                  <a:pt x="8752" y="8463"/>
                </a:lnTo>
                <a:lnTo>
                  <a:pt x="8761" y="8463"/>
                </a:lnTo>
                <a:lnTo>
                  <a:pt x="8769" y="8454"/>
                </a:lnTo>
                <a:lnTo>
                  <a:pt x="8769" y="8445"/>
                </a:lnTo>
                <a:lnTo>
                  <a:pt x="8769" y="8436"/>
                </a:lnTo>
                <a:lnTo>
                  <a:pt x="8778" y="8436"/>
                </a:lnTo>
                <a:lnTo>
                  <a:pt x="8787" y="8427"/>
                </a:lnTo>
                <a:lnTo>
                  <a:pt x="8787" y="8419"/>
                </a:lnTo>
                <a:lnTo>
                  <a:pt x="8787" y="8410"/>
                </a:lnTo>
                <a:lnTo>
                  <a:pt x="8787" y="8401"/>
                </a:lnTo>
                <a:close/>
                <a:moveTo>
                  <a:pt x="10252" y="5384"/>
                </a:moveTo>
                <a:lnTo>
                  <a:pt x="10252" y="5375"/>
                </a:lnTo>
                <a:lnTo>
                  <a:pt x="10234" y="5384"/>
                </a:lnTo>
                <a:lnTo>
                  <a:pt x="10243" y="5384"/>
                </a:lnTo>
                <a:close/>
                <a:moveTo>
                  <a:pt x="9643" y="2683"/>
                </a:moveTo>
                <a:lnTo>
                  <a:pt x="9643" y="2674"/>
                </a:lnTo>
                <a:lnTo>
                  <a:pt x="9634" y="2665"/>
                </a:lnTo>
                <a:lnTo>
                  <a:pt x="9625" y="2674"/>
                </a:lnTo>
                <a:lnTo>
                  <a:pt x="9616" y="2683"/>
                </a:lnTo>
                <a:lnTo>
                  <a:pt x="9625" y="2692"/>
                </a:lnTo>
                <a:lnTo>
                  <a:pt x="9634" y="2692"/>
                </a:lnTo>
                <a:close/>
                <a:moveTo>
                  <a:pt x="10278" y="5366"/>
                </a:moveTo>
                <a:lnTo>
                  <a:pt x="10287" y="5375"/>
                </a:lnTo>
                <a:lnTo>
                  <a:pt x="10296" y="5384"/>
                </a:lnTo>
                <a:lnTo>
                  <a:pt x="10313" y="5384"/>
                </a:lnTo>
                <a:lnTo>
                  <a:pt x="10305" y="5375"/>
                </a:lnTo>
                <a:close/>
                <a:moveTo>
                  <a:pt x="8567" y="8401"/>
                </a:moveTo>
                <a:lnTo>
                  <a:pt x="8558" y="8410"/>
                </a:lnTo>
                <a:lnTo>
                  <a:pt x="8558" y="8427"/>
                </a:lnTo>
                <a:lnTo>
                  <a:pt x="8549" y="8436"/>
                </a:lnTo>
                <a:lnTo>
                  <a:pt x="8540" y="8454"/>
                </a:lnTo>
                <a:lnTo>
                  <a:pt x="8549" y="8454"/>
                </a:lnTo>
                <a:lnTo>
                  <a:pt x="8558" y="8445"/>
                </a:lnTo>
                <a:lnTo>
                  <a:pt x="8575" y="8436"/>
                </a:lnTo>
                <a:lnTo>
                  <a:pt x="8584" y="8427"/>
                </a:lnTo>
                <a:lnTo>
                  <a:pt x="8593" y="8401"/>
                </a:lnTo>
                <a:lnTo>
                  <a:pt x="8593" y="8392"/>
                </a:lnTo>
                <a:lnTo>
                  <a:pt x="8575" y="8392"/>
                </a:lnTo>
                <a:close/>
                <a:moveTo>
                  <a:pt x="10269" y="5384"/>
                </a:moveTo>
                <a:lnTo>
                  <a:pt x="10260" y="5384"/>
                </a:lnTo>
                <a:lnTo>
                  <a:pt x="10260" y="5392"/>
                </a:lnTo>
                <a:lnTo>
                  <a:pt x="10269" y="5401"/>
                </a:lnTo>
                <a:lnTo>
                  <a:pt x="10278" y="5401"/>
                </a:lnTo>
                <a:lnTo>
                  <a:pt x="10287" y="5401"/>
                </a:lnTo>
                <a:lnTo>
                  <a:pt x="10296" y="5401"/>
                </a:lnTo>
                <a:lnTo>
                  <a:pt x="10287" y="5392"/>
                </a:lnTo>
                <a:close/>
                <a:moveTo>
                  <a:pt x="17441" y="12258"/>
                </a:moveTo>
                <a:lnTo>
                  <a:pt x="17450" y="12258"/>
                </a:lnTo>
                <a:lnTo>
                  <a:pt x="17458" y="12249"/>
                </a:lnTo>
                <a:lnTo>
                  <a:pt x="17450" y="12240"/>
                </a:lnTo>
                <a:lnTo>
                  <a:pt x="17441" y="12249"/>
                </a:lnTo>
                <a:close/>
                <a:moveTo>
                  <a:pt x="8937" y="3248"/>
                </a:moveTo>
                <a:lnTo>
                  <a:pt x="8946" y="3257"/>
                </a:lnTo>
                <a:lnTo>
                  <a:pt x="8955" y="3239"/>
                </a:lnTo>
                <a:lnTo>
                  <a:pt x="8964" y="3230"/>
                </a:lnTo>
                <a:lnTo>
                  <a:pt x="8964" y="3221"/>
                </a:lnTo>
                <a:lnTo>
                  <a:pt x="8946" y="3230"/>
                </a:lnTo>
                <a:lnTo>
                  <a:pt x="8919" y="3239"/>
                </a:lnTo>
                <a:lnTo>
                  <a:pt x="8919" y="3248"/>
                </a:lnTo>
                <a:lnTo>
                  <a:pt x="8928" y="3239"/>
                </a:lnTo>
                <a:close/>
                <a:moveTo>
                  <a:pt x="9061" y="8445"/>
                </a:moveTo>
                <a:lnTo>
                  <a:pt x="9052" y="8445"/>
                </a:lnTo>
                <a:lnTo>
                  <a:pt x="9052" y="8454"/>
                </a:lnTo>
                <a:lnTo>
                  <a:pt x="9052" y="8445"/>
                </a:lnTo>
                <a:lnTo>
                  <a:pt x="9052" y="8454"/>
                </a:lnTo>
                <a:close/>
                <a:moveTo>
                  <a:pt x="9087" y="8551"/>
                </a:moveTo>
                <a:lnTo>
                  <a:pt x="9078" y="8551"/>
                </a:lnTo>
                <a:lnTo>
                  <a:pt x="9078" y="8560"/>
                </a:lnTo>
                <a:lnTo>
                  <a:pt x="9078" y="8569"/>
                </a:lnTo>
                <a:lnTo>
                  <a:pt x="9078" y="8578"/>
                </a:lnTo>
                <a:lnTo>
                  <a:pt x="9087" y="8569"/>
                </a:lnTo>
                <a:lnTo>
                  <a:pt x="9087" y="8560"/>
                </a:lnTo>
                <a:close/>
                <a:moveTo>
                  <a:pt x="10066" y="5304"/>
                </a:moveTo>
                <a:lnTo>
                  <a:pt x="10058" y="5304"/>
                </a:lnTo>
                <a:lnTo>
                  <a:pt x="10058" y="5313"/>
                </a:lnTo>
                <a:lnTo>
                  <a:pt x="10066" y="5313"/>
                </a:lnTo>
                <a:close/>
                <a:moveTo>
                  <a:pt x="15579" y="9257"/>
                </a:moveTo>
                <a:lnTo>
                  <a:pt x="15570" y="9248"/>
                </a:lnTo>
                <a:lnTo>
                  <a:pt x="15562" y="9248"/>
                </a:lnTo>
                <a:lnTo>
                  <a:pt x="15562" y="9257"/>
                </a:lnTo>
                <a:lnTo>
                  <a:pt x="15570" y="9257"/>
                </a:lnTo>
                <a:close/>
                <a:moveTo>
                  <a:pt x="15676" y="9284"/>
                </a:moveTo>
                <a:lnTo>
                  <a:pt x="15668" y="9284"/>
                </a:lnTo>
                <a:lnTo>
                  <a:pt x="15668" y="9292"/>
                </a:lnTo>
                <a:lnTo>
                  <a:pt x="15668" y="9301"/>
                </a:lnTo>
                <a:lnTo>
                  <a:pt x="15676" y="9301"/>
                </a:lnTo>
                <a:lnTo>
                  <a:pt x="15676" y="9292"/>
                </a:lnTo>
                <a:lnTo>
                  <a:pt x="15685" y="9284"/>
                </a:lnTo>
                <a:close/>
                <a:moveTo>
                  <a:pt x="15632" y="9257"/>
                </a:moveTo>
                <a:lnTo>
                  <a:pt x="15632" y="9248"/>
                </a:lnTo>
                <a:lnTo>
                  <a:pt x="15623" y="9239"/>
                </a:lnTo>
                <a:lnTo>
                  <a:pt x="15623" y="9248"/>
                </a:lnTo>
                <a:lnTo>
                  <a:pt x="15615" y="9248"/>
                </a:lnTo>
                <a:lnTo>
                  <a:pt x="15606" y="9248"/>
                </a:lnTo>
                <a:lnTo>
                  <a:pt x="15615" y="9248"/>
                </a:lnTo>
                <a:lnTo>
                  <a:pt x="15623" y="9257"/>
                </a:lnTo>
                <a:close/>
                <a:moveTo>
                  <a:pt x="16020" y="9601"/>
                </a:moveTo>
                <a:lnTo>
                  <a:pt x="16020" y="9610"/>
                </a:lnTo>
                <a:lnTo>
                  <a:pt x="16029" y="9601"/>
                </a:lnTo>
                <a:lnTo>
                  <a:pt x="16038" y="9584"/>
                </a:lnTo>
                <a:lnTo>
                  <a:pt x="16029" y="9584"/>
                </a:lnTo>
                <a:close/>
                <a:moveTo>
                  <a:pt x="16056" y="9451"/>
                </a:moveTo>
                <a:lnTo>
                  <a:pt x="16047" y="9434"/>
                </a:lnTo>
                <a:lnTo>
                  <a:pt x="16047" y="9416"/>
                </a:lnTo>
                <a:lnTo>
                  <a:pt x="16047" y="9381"/>
                </a:lnTo>
                <a:lnTo>
                  <a:pt x="16038" y="9345"/>
                </a:lnTo>
                <a:lnTo>
                  <a:pt x="16029" y="9328"/>
                </a:lnTo>
                <a:lnTo>
                  <a:pt x="16029" y="9310"/>
                </a:lnTo>
                <a:lnTo>
                  <a:pt x="16020" y="9301"/>
                </a:lnTo>
                <a:lnTo>
                  <a:pt x="16003" y="9284"/>
                </a:lnTo>
                <a:lnTo>
                  <a:pt x="16003" y="9275"/>
                </a:lnTo>
                <a:lnTo>
                  <a:pt x="15994" y="9266"/>
                </a:lnTo>
                <a:lnTo>
                  <a:pt x="15994" y="9257"/>
                </a:lnTo>
                <a:lnTo>
                  <a:pt x="15985" y="9248"/>
                </a:lnTo>
                <a:lnTo>
                  <a:pt x="15985" y="9239"/>
                </a:lnTo>
                <a:lnTo>
                  <a:pt x="15976" y="9239"/>
                </a:lnTo>
                <a:lnTo>
                  <a:pt x="15959" y="9257"/>
                </a:lnTo>
                <a:lnTo>
                  <a:pt x="15950" y="9266"/>
                </a:lnTo>
                <a:lnTo>
                  <a:pt x="15941" y="9266"/>
                </a:lnTo>
                <a:lnTo>
                  <a:pt x="15950" y="9275"/>
                </a:lnTo>
                <a:lnTo>
                  <a:pt x="15950" y="9284"/>
                </a:lnTo>
                <a:lnTo>
                  <a:pt x="15950" y="9292"/>
                </a:lnTo>
                <a:lnTo>
                  <a:pt x="15950" y="9301"/>
                </a:lnTo>
                <a:lnTo>
                  <a:pt x="15941" y="9328"/>
                </a:lnTo>
                <a:lnTo>
                  <a:pt x="15932" y="9337"/>
                </a:lnTo>
                <a:lnTo>
                  <a:pt x="15923" y="9345"/>
                </a:lnTo>
                <a:lnTo>
                  <a:pt x="15915" y="9345"/>
                </a:lnTo>
                <a:lnTo>
                  <a:pt x="15906" y="9354"/>
                </a:lnTo>
                <a:lnTo>
                  <a:pt x="15906" y="9363"/>
                </a:lnTo>
                <a:lnTo>
                  <a:pt x="15897" y="9363"/>
                </a:lnTo>
                <a:lnTo>
                  <a:pt x="15888" y="9354"/>
                </a:lnTo>
                <a:lnTo>
                  <a:pt x="15879" y="9354"/>
                </a:lnTo>
                <a:lnTo>
                  <a:pt x="15879" y="9363"/>
                </a:lnTo>
                <a:lnTo>
                  <a:pt x="15879" y="9372"/>
                </a:lnTo>
                <a:lnTo>
                  <a:pt x="15888" y="9381"/>
                </a:lnTo>
                <a:lnTo>
                  <a:pt x="15879" y="9381"/>
                </a:lnTo>
                <a:lnTo>
                  <a:pt x="15879" y="9389"/>
                </a:lnTo>
                <a:lnTo>
                  <a:pt x="15870" y="9407"/>
                </a:lnTo>
                <a:lnTo>
                  <a:pt x="15870" y="9425"/>
                </a:lnTo>
                <a:lnTo>
                  <a:pt x="15879" y="9434"/>
                </a:lnTo>
                <a:lnTo>
                  <a:pt x="15879" y="9425"/>
                </a:lnTo>
                <a:lnTo>
                  <a:pt x="15870" y="9425"/>
                </a:lnTo>
                <a:lnTo>
                  <a:pt x="15862" y="9434"/>
                </a:lnTo>
                <a:lnTo>
                  <a:pt x="15853" y="9442"/>
                </a:lnTo>
                <a:lnTo>
                  <a:pt x="15853" y="9451"/>
                </a:lnTo>
                <a:lnTo>
                  <a:pt x="15844" y="9460"/>
                </a:lnTo>
                <a:lnTo>
                  <a:pt x="15844" y="9451"/>
                </a:lnTo>
                <a:lnTo>
                  <a:pt x="15844" y="9442"/>
                </a:lnTo>
                <a:lnTo>
                  <a:pt x="15844" y="9434"/>
                </a:lnTo>
                <a:lnTo>
                  <a:pt x="15835" y="9434"/>
                </a:lnTo>
                <a:lnTo>
                  <a:pt x="15835" y="9442"/>
                </a:lnTo>
                <a:lnTo>
                  <a:pt x="15835" y="9451"/>
                </a:lnTo>
                <a:lnTo>
                  <a:pt x="15826" y="9460"/>
                </a:lnTo>
                <a:lnTo>
                  <a:pt x="15818" y="9469"/>
                </a:lnTo>
                <a:lnTo>
                  <a:pt x="15818" y="9478"/>
                </a:lnTo>
                <a:lnTo>
                  <a:pt x="15818" y="9487"/>
                </a:lnTo>
                <a:lnTo>
                  <a:pt x="15809" y="9478"/>
                </a:lnTo>
                <a:lnTo>
                  <a:pt x="15809" y="9469"/>
                </a:lnTo>
                <a:lnTo>
                  <a:pt x="15800" y="9469"/>
                </a:lnTo>
                <a:lnTo>
                  <a:pt x="15791" y="9487"/>
                </a:lnTo>
                <a:lnTo>
                  <a:pt x="15773" y="9495"/>
                </a:lnTo>
                <a:lnTo>
                  <a:pt x="15765" y="9504"/>
                </a:lnTo>
                <a:lnTo>
                  <a:pt x="15765" y="9513"/>
                </a:lnTo>
                <a:lnTo>
                  <a:pt x="15773" y="9522"/>
                </a:lnTo>
                <a:lnTo>
                  <a:pt x="15765" y="9522"/>
                </a:lnTo>
                <a:lnTo>
                  <a:pt x="15756" y="9513"/>
                </a:lnTo>
                <a:lnTo>
                  <a:pt x="15747" y="9513"/>
                </a:lnTo>
                <a:lnTo>
                  <a:pt x="15738" y="9513"/>
                </a:lnTo>
                <a:lnTo>
                  <a:pt x="15729" y="9513"/>
                </a:lnTo>
                <a:lnTo>
                  <a:pt x="15720" y="9513"/>
                </a:lnTo>
                <a:lnTo>
                  <a:pt x="15712" y="9522"/>
                </a:lnTo>
                <a:lnTo>
                  <a:pt x="15712" y="9531"/>
                </a:lnTo>
                <a:lnTo>
                  <a:pt x="15703" y="9531"/>
                </a:lnTo>
                <a:lnTo>
                  <a:pt x="15694" y="9531"/>
                </a:lnTo>
                <a:lnTo>
                  <a:pt x="15685" y="9531"/>
                </a:lnTo>
                <a:lnTo>
                  <a:pt x="15676" y="9531"/>
                </a:lnTo>
                <a:lnTo>
                  <a:pt x="15668" y="9540"/>
                </a:lnTo>
                <a:lnTo>
                  <a:pt x="15659" y="9540"/>
                </a:lnTo>
                <a:lnTo>
                  <a:pt x="15632" y="9548"/>
                </a:lnTo>
                <a:lnTo>
                  <a:pt x="15623" y="9548"/>
                </a:lnTo>
                <a:lnTo>
                  <a:pt x="15623" y="9557"/>
                </a:lnTo>
                <a:lnTo>
                  <a:pt x="15623" y="9575"/>
                </a:lnTo>
                <a:lnTo>
                  <a:pt x="15623" y="9584"/>
                </a:lnTo>
                <a:lnTo>
                  <a:pt x="15588" y="9637"/>
                </a:lnTo>
                <a:lnTo>
                  <a:pt x="15588" y="9645"/>
                </a:lnTo>
                <a:lnTo>
                  <a:pt x="15588" y="9654"/>
                </a:lnTo>
                <a:lnTo>
                  <a:pt x="15588" y="9663"/>
                </a:lnTo>
                <a:lnTo>
                  <a:pt x="15588" y="9672"/>
                </a:lnTo>
                <a:lnTo>
                  <a:pt x="15597" y="9698"/>
                </a:lnTo>
                <a:lnTo>
                  <a:pt x="15597" y="9716"/>
                </a:lnTo>
                <a:lnTo>
                  <a:pt x="15606" y="9725"/>
                </a:lnTo>
                <a:lnTo>
                  <a:pt x="15606" y="9734"/>
                </a:lnTo>
                <a:lnTo>
                  <a:pt x="15606" y="9743"/>
                </a:lnTo>
                <a:lnTo>
                  <a:pt x="15606" y="9760"/>
                </a:lnTo>
                <a:lnTo>
                  <a:pt x="15623" y="9778"/>
                </a:lnTo>
                <a:lnTo>
                  <a:pt x="15623" y="9787"/>
                </a:lnTo>
                <a:lnTo>
                  <a:pt x="15623" y="9795"/>
                </a:lnTo>
                <a:lnTo>
                  <a:pt x="15623" y="9804"/>
                </a:lnTo>
                <a:lnTo>
                  <a:pt x="15623" y="9822"/>
                </a:lnTo>
                <a:lnTo>
                  <a:pt x="15623" y="9831"/>
                </a:lnTo>
                <a:lnTo>
                  <a:pt x="15615" y="9840"/>
                </a:lnTo>
                <a:lnTo>
                  <a:pt x="15606" y="9857"/>
                </a:lnTo>
                <a:lnTo>
                  <a:pt x="15597" y="9875"/>
                </a:lnTo>
                <a:lnTo>
                  <a:pt x="15597" y="9884"/>
                </a:lnTo>
                <a:lnTo>
                  <a:pt x="15588" y="9901"/>
                </a:lnTo>
                <a:lnTo>
                  <a:pt x="15579" y="9910"/>
                </a:lnTo>
                <a:lnTo>
                  <a:pt x="15579" y="9919"/>
                </a:lnTo>
                <a:lnTo>
                  <a:pt x="15570" y="9928"/>
                </a:lnTo>
                <a:lnTo>
                  <a:pt x="15562" y="9928"/>
                </a:lnTo>
                <a:lnTo>
                  <a:pt x="15553" y="9937"/>
                </a:lnTo>
                <a:lnTo>
                  <a:pt x="15553" y="9954"/>
                </a:lnTo>
                <a:lnTo>
                  <a:pt x="15544" y="9963"/>
                </a:lnTo>
                <a:lnTo>
                  <a:pt x="15544" y="9972"/>
                </a:lnTo>
                <a:lnTo>
                  <a:pt x="15535" y="9981"/>
                </a:lnTo>
                <a:lnTo>
                  <a:pt x="15535" y="9990"/>
                </a:lnTo>
                <a:lnTo>
                  <a:pt x="15535" y="10007"/>
                </a:lnTo>
                <a:lnTo>
                  <a:pt x="15535" y="10016"/>
                </a:lnTo>
                <a:lnTo>
                  <a:pt x="15544" y="10034"/>
                </a:lnTo>
                <a:lnTo>
                  <a:pt x="15544" y="10043"/>
                </a:lnTo>
                <a:lnTo>
                  <a:pt x="15544" y="10051"/>
                </a:lnTo>
                <a:lnTo>
                  <a:pt x="15562" y="10069"/>
                </a:lnTo>
                <a:lnTo>
                  <a:pt x="15562" y="10078"/>
                </a:lnTo>
                <a:lnTo>
                  <a:pt x="15562" y="10087"/>
                </a:lnTo>
                <a:lnTo>
                  <a:pt x="15570" y="10096"/>
                </a:lnTo>
                <a:lnTo>
                  <a:pt x="15570" y="10104"/>
                </a:lnTo>
                <a:lnTo>
                  <a:pt x="15570" y="10113"/>
                </a:lnTo>
                <a:lnTo>
                  <a:pt x="15562" y="10122"/>
                </a:lnTo>
                <a:lnTo>
                  <a:pt x="15570" y="10140"/>
                </a:lnTo>
                <a:lnTo>
                  <a:pt x="15562" y="10148"/>
                </a:lnTo>
                <a:lnTo>
                  <a:pt x="15570" y="10166"/>
                </a:lnTo>
                <a:lnTo>
                  <a:pt x="15579" y="10184"/>
                </a:lnTo>
                <a:lnTo>
                  <a:pt x="15588" y="10193"/>
                </a:lnTo>
                <a:lnTo>
                  <a:pt x="15588" y="10201"/>
                </a:lnTo>
                <a:lnTo>
                  <a:pt x="15588" y="10210"/>
                </a:lnTo>
                <a:lnTo>
                  <a:pt x="15597" y="10219"/>
                </a:lnTo>
                <a:lnTo>
                  <a:pt x="15606" y="10228"/>
                </a:lnTo>
                <a:lnTo>
                  <a:pt x="15615" y="10237"/>
                </a:lnTo>
                <a:lnTo>
                  <a:pt x="15623" y="10237"/>
                </a:lnTo>
                <a:lnTo>
                  <a:pt x="15641" y="10237"/>
                </a:lnTo>
                <a:lnTo>
                  <a:pt x="15650" y="10246"/>
                </a:lnTo>
                <a:lnTo>
                  <a:pt x="15676" y="10263"/>
                </a:lnTo>
                <a:lnTo>
                  <a:pt x="15703" y="10263"/>
                </a:lnTo>
                <a:lnTo>
                  <a:pt x="15712" y="10254"/>
                </a:lnTo>
                <a:lnTo>
                  <a:pt x="15729" y="10246"/>
                </a:lnTo>
                <a:lnTo>
                  <a:pt x="15747" y="10237"/>
                </a:lnTo>
                <a:lnTo>
                  <a:pt x="15765" y="10228"/>
                </a:lnTo>
                <a:lnTo>
                  <a:pt x="15782" y="10228"/>
                </a:lnTo>
                <a:lnTo>
                  <a:pt x="15791" y="10228"/>
                </a:lnTo>
                <a:lnTo>
                  <a:pt x="15809" y="10219"/>
                </a:lnTo>
                <a:lnTo>
                  <a:pt x="15818" y="10219"/>
                </a:lnTo>
                <a:lnTo>
                  <a:pt x="15826" y="10201"/>
                </a:lnTo>
                <a:lnTo>
                  <a:pt x="15835" y="10184"/>
                </a:lnTo>
                <a:lnTo>
                  <a:pt x="15835" y="10175"/>
                </a:lnTo>
                <a:lnTo>
                  <a:pt x="15835" y="10166"/>
                </a:lnTo>
                <a:lnTo>
                  <a:pt x="15835" y="10157"/>
                </a:lnTo>
                <a:lnTo>
                  <a:pt x="15844" y="10148"/>
                </a:lnTo>
                <a:lnTo>
                  <a:pt x="15853" y="10131"/>
                </a:lnTo>
                <a:lnTo>
                  <a:pt x="15853" y="10122"/>
                </a:lnTo>
                <a:lnTo>
                  <a:pt x="15853" y="10113"/>
                </a:lnTo>
                <a:lnTo>
                  <a:pt x="15870" y="10078"/>
                </a:lnTo>
                <a:lnTo>
                  <a:pt x="15870" y="10060"/>
                </a:lnTo>
                <a:lnTo>
                  <a:pt x="15870" y="10043"/>
                </a:lnTo>
                <a:lnTo>
                  <a:pt x="15879" y="10025"/>
                </a:lnTo>
                <a:lnTo>
                  <a:pt x="15879" y="10016"/>
                </a:lnTo>
                <a:lnTo>
                  <a:pt x="15897" y="9972"/>
                </a:lnTo>
                <a:lnTo>
                  <a:pt x="15915" y="9937"/>
                </a:lnTo>
                <a:lnTo>
                  <a:pt x="15923" y="9901"/>
                </a:lnTo>
                <a:lnTo>
                  <a:pt x="15932" y="9866"/>
                </a:lnTo>
                <a:lnTo>
                  <a:pt x="15941" y="9848"/>
                </a:lnTo>
                <a:lnTo>
                  <a:pt x="15941" y="9831"/>
                </a:lnTo>
                <a:lnTo>
                  <a:pt x="15950" y="9795"/>
                </a:lnTo>
                <a:lnTo>
                  <a:pt x="15967" y="9769"/>
                </a:lnTo>
                <a:lnTo>
                  <a:pt x="15976" y="9743"/>
                </a:lnTo>
                <a:lnTo>
                  <a:pt x="15976" y="9725"/>
                </a:lnTo>
                <a:lnTo>
                  <a:pt x="15985" y="9707"/>
                </a:lnTo>
                <a:lnTo>
                  <a:pt x="15994" y="9672"/>
                </a:lnTo>
                <a:lnTo>
                  <a:pt x="15994" y="9654"/>
                </a:lnTo>
                <a:lnTo>
                  <a:pt x="15994" y="9628"/>
                </a:lnTo>
                <a:lnTo>
                  <a:pt x="15994" y="9619"/>
                </a:lnTo>
                <a:lnTo>
                  <a:pt x="16003" y="9610"/>
                </a:lnTo>
                <a:lnTo>
                  <a:pt x="16003" y="9601"/>
                </a:lnTo>
                <a:lnTo>
                  <a:pt x="16012" y="9592"/>
                </a:lnTo>
                <a:lnTo>
                  <a:pt x="16012" y="9584"/>
                </a:lnTo>
                <a:lnTo>
                  <a:pt x="16020" y="9575"/>
                </a:lnTo>
                <a:lnTo>
                  <a:pt x="16020" y="9566"/>
                </a:lnTo>
                <a:lnTo>
                  <a:pt x="16020" y="9548"/>
                </a:lnTo>
                <a:lnTo>
                  <a:pt x="16020" y="9540"/>
                </a:lnTo>
                <a:lnTo>
                  <a:pt x="16012" y="9540"/>
                </a:lnTo>
                <a:lnTo>
                  <a:pt x="16012" y="9522"/>
                </a:lnTo>
                <a:lnTo>
                  <a:pt x="16012" y="9513"/>
                </a:lnTo>
                <a:lnTo>
                  <a:pt x="16012" y="9504"/>
                </a:lnTo>
                <a:lnTo>
                  <a:pt x="16003" y="9495"/>
                </a:lnTo>
                <a:lnTo>
                  <a:pt x="16012" y="9495"/>
                </a:lnTo>
                <a:lnTo>
                  <a:pt x="16012" y="9487"/>
                </a:lnTo>
                <a:lnTo>
                  <a:pt x="16020" y="9487"/>
                </a:lnTo>
                <a:lnTo>
                  <a:pt x="16029" y="9495"/>
                </a:lnTo>
                <a:lnTo>
                  <a:pt x="16038" y="9513"/>
                </a:lnTo>
                <a:lnTo>
                  <a:pt x="16038" y="9522"/>
                </a:lnTo>
                <a:lnTo>
                  <a:pt x="16047" y="9531"/>
                </a:lnTo>
                <a:lnTo>
                  <a:pt x="16056" y="9522"/>
                </a:lnTo>
                <a:lnTo>
                  <a:pt x="16065" y="9504"/>
                </a:lnTo>
                <a:lnTo>
                  <a:pt x="16065" y="9487"/>
                </a:lnTo>
                <a:lnTo>
                  <a:pt x="16065" y="9469"/>
                </a:lnTo>
                <a:close/>
                <a:moveTo>
                  <a:pt x="15138" y="12055"/>
                </a:moveTo>
                <a:lnTo>
                  <a:pt x="15129" y="12055"/>
                </a:lnTo>
                <a:lnTo>
                  <a:pt x="15121" y="12055"/>
                </a:lnTo>
                <a:lnTo>
                  <a:pt x="15121" y="12064"/>
                </a:lnTo>
                <a:lnTo>
                  <a:pt x="15138" y="12064"/>
                </a:lnTo>
                <a:close/>
                <a:moveTo>
                  <a:pt x="15376" y="8498"/>
                </a:moveTo>
                <a:lnTo>
                  <a:pt x="15368" y="8507"/>
                </a:lnTo>
                <a:lnTo>
                  <a:pt x="15376" y="8507"/>
                </a:lnTo>
                <a:lnTo>
                  <a:pt x="15385" y="8498"/>
                </a:lnTo>
                <a:close/>
                <a:moveTo>
                  <a:pt x="15544" y="9187"/>
                </a:moveTo>
                <a:lnTo>
                  <a:pt x="15535" y="9187"/>
                </a:lnTo>
                <a:lnTo>
                  <a:pt x="15535" y="9213"/>
                </a:lnTo>
                <a:lnTo>
                  <a:pt x="15544" y="9222"/>
                </a:lnTo>
                <a:lnTo>
                  <a:pt x="15553" y="9222"/>
                </a:lnTo>
                <a:lnTo>
                  <a:pt x="15553" y="9213"/>
                </a:lnTo>
                <a:lnTo>
                  <a:pt x="15544" y="9204"/>
                </a:lnTo>
                <a:close/>
                <a:moveTo>
                  <a:pt x="16682" y="6830"/>
                </a:moveTo>
                <a:lnTo>
                  <a:pt x="16664" y="6848"/>
                </a:lnTo>
                <a:lnTo>
                  <a:pt x="16664" y="6857"/>
                </a:lnTo>
                <a:lnTo>
                  <a:pt x="16673" y="6857"/>
                </a:lnTo>
                <a:lnTo>
                  <a:pt x="16673" y="6848"/>
                </a:lnTo>
                <a:lnTo>
                  <a:pt x="16682" y="6839"/>
                </a:lnTo>
                <a:lnTo>
                  <a:pt x="16691" y="6830"/>
                </a:lnTo>
                <a:lnTo>
                  <a:pt x="16682" y="6821"/>
                </a:lnTo>
                <a:close/>
                <a:moveTo>
                  <a:pt x="16594" y="9831"/>
                </a:moveTo>
                <a:lnTo>
                  <a:pt x="16585" y="9831"/>
                </a:lnTo>
                <a:lnTo>
                  <a:pt x="16585" y="9840"/>
                </a:lnTo>
                <a:lnTo>
                  <a:pt x="16576" y="9848"/>
                </a:lnTo>
                <a:lnTo>
                  <a:pt x="16576" y="9857"/>
                </a:lnTo>
                <a:lnTo>
                  <a:pt x="16576" y="9866"/>
                </a:lnTo>
                <a:lnTo>
                  <a:pt x="16567" y="9866"/>
                </a:lnTo>
                <a:lnTo>
                  <a:pt x="16576" y="9866"/>
                </a:lnTo>
                <a:lnTo>
                  <a:pt x="16585" y="9875"/>
                </a:lnTo>
                <a:lnTo>
                  <a:pt x="16594" y="9866"/>
                </a:lnTo>
                <a:lnTo>
                  <a:pt x="16603" y="9866"/>
                </a:lnTo>
                <a:lnTo>
                  <a:pt x="16603" y="9857"/>
                </a:lnTo>
                <a:lnTo>
                  <a:pt x="16603" y="9848"/>
                </a:lnTo>
                <a:lnTo>
                  <a:pt x="16603" y="9840"/>
                </a:lnTo>
                <a:close/>
                <a:moveTo>
                  <a:pt x="13004" y="8110"/>
                </a:moveTo>
                <a:lnTo>
                  <a:pt x="13004" y="8101"/>
                </a:lnTo>
                <a:lnTo>
                  <a:pt x="13013" y="8083"/>
                </a:lnTo>
                <a:lnTo>
                  <a:pt x="13013" y="8074"/>
                </a:lnTo>
                <a:lnTo>
                  <a:pt x="13004" y="8074"/>
                </a:lnTo>
                <a:lnTo>
                  <a:pt x="12995" y="8074"/>
                </a:lnTo>
                <a:lnTo>
                  <a:pt x="12995" y="8083"/>
                </a:lnTo>
                <a:lnTo>
                  <a:pt x="12995" y="8092"/>
                </a:lnTo>
                <a:lnTo>
                  <a:pt x="12987" y="8101"/>
                </a:lnTo>
                <a:lnTo>
                  <a:pt x="12978" y="8101"/>
                </a:lnTo>
                <a:lnTo>
                  <a:pt x="12978" y="8110"/>
                </a:lnTo>
                <a:lnTo>
                  <a:pt x="12995" y="8119"/>
                </a:lnTo>
                <a:close/>
                <a:moveTo>
                  <a:pt x="16435" y="8701"/>
                </a:moveTo>
                <a:lnTo>
                  <a:pt x="16444" y="8701"/>
                </a:lnTo>
                <a:lnTo>
                  <a:pt x="16444" y="8692"/>
                </a:lnTo>
                <a:lnTo>
                  <a:pt x="16435" y="8683"/>
                </a:lnTo>
                <a:lnTo>
                  <a:pt x="16426" y="8692"/>
                </a:lnTo>
                <a:lnTo>
                  <a:pt x="16435" y="8692"/>
                </a:lnTo>
                <a:close/>
                <a:moveTo>
                  <a:pt x="17538" y="12267"/>
                </a:moveTo>
                <a:lnTo>
                  <a:pt x="17529" y="12258"/>
                </a:lnTo>
                <a:lnTo>
                  <a:pt x="17520" y="12267"/>
                </a:lnTo>
                <a:lnTo>
                  <a:pt x="17503" y="12267"/>
                </a:lnTo>
                <a:lnTo>
                  <a:pt x="17494" y="12275"/>
                </a:lnTo>
                <a:lnTo>
                  <a:pt x="17485" y="12275"/>
                </a:lnTo>
                <a:lnTo>
                  <a:pt x="17476" y="12284"/>
                </a:lnTo>
                <a:lnTo>
                  <a:pt x="17467" y="12284"/>
                </a:lnTo>
                <a:lnTo>
                  <a:pt x="17458" y="12275"/>
                </a:lnTo>
                <a:lnTo>
                  <a:pt x="17458" y="12267"/>
                </a:lnTo>
                <a:lnTo>
                  <a:pt x="17467" y="12267"/>
                </a:lnTo>
                <a:lnTo>
                  <a:pt x="17476" y="12267"/>
                </a:lnTo>
                <a:lnTo>
                  <a:pt x="17476" y="12249"/>
                </a:lnTo>
                <a:lnTo>
                  <a:pt x="17467" y="12249"/>
                </a:lnTo>
                <a:lnTo>
                  <a:pt x="17450" y="12267"/>
                </a:lnTo>
                <a:lnTo>
                  <a:pt x="17441" y="12267"/>
                </a:lnTo>
                <a:lnTo>
                  <a:pt x="17432" y="12267"/>
                </a:lnTo>
                <a:lnTo>
                  <a:pt x="17432" y="12258"/>
                </a:lnTo>
                <a:lnTo>
                  <a:pt x="17432" y="12249"/>
                </a:lnTo>
                <a:lnTo>
                  <a:pt x="17441" y="12249"/>
                </a:lnTo>
                <a:lnTo>
                  <a:pt x="17441" y="12240"/>
                </a:lnTo>
                <a:lnTo>
                  <a:pt x="17441" y="12231"/>
                </a:lnTo>
                <a:lnTo>
                  <a:pt x="17432" y="12231"/>
                </a:lnTo>
                <a:lnTo>
                  <a:pt x="17432" y="12223"/>
                </a:lnTo>
                <a:lnTo>
                  <a:pt x="17423" y="12223"/>
                </a:lnTo>
                <a:lnTo>
                  <a:pt x="17423" y="12231"/>
                </a:lnTo>
                <a:lnTo>
                  <a:pt x="17414" y="12240"/>
                </a:lnTo>
                <a:lnTo>
                  <a:pt x="17414" y="12249"/>
                </a:lnTo>
                <a:lnTo>
                  <a:pt x="17414" y="12258"/>
                </a:lnTo>
                <a:lnTo>
                  <a:pt x="17414" y="12267"/>
                </a:lnTo>
                <a:lnTo>
                  <a:pt x="17423" y="12275"/>
                </a:lnTo>
                <a:lnTo>
                  <a:pt x="17414" y="12275"/>
                </a:lnTo>
                <a:lnTo>
                  <a:pt x="17414" y="12284"/>
                </a:lnTo>
                <a:lnTo>
                  <a:pt x="17414" y="12293"/>
                </a:lnTo>
                <a:lnTo>
                  <a:pt x="17423" y="12293"/>
                </a:lnTo>
                <a:lnTo>
                  <a:pt x="17423" y="12302"/>
                </a:lnTo>
                <a:lnTo>
                  <a:pt x="17414" y="12302"/>
                </a:lnTo>
                <a:lnTo>
                  <a:pt x="17414" y="12311"/>
                </a:lnTo>
                <a:lnTo>
                  <a:pt x="17414" y="12320"/>
                </a:lnTo>
                <a:lnTo>
                  <a:pt x="17423" y="12320"/>
                </a:lnTo>
                <a:lnTo>
                  <a:pt x="17432" y="12320"/>
                </a:lnTo>
                <a:lnTo>
                  <a:pt x="17441" y="12302"/>
                </a:lnTo>
                <a:lnTo>
                  <a:pt x="17450" y="12311"/>
                </a:lnTo>
                <a:lnTo>
                  <a:pt x="17458" y="12311"/>
                </a:lnTo>
                <a:lnTo>
                  <a:pt x="17467" y="12311"/>
                </a:lnTo>
                <a:lnTo>
                  <a:pt x="17476" y="12320"/>
                </a:lnTo>
                <a:lnTo>
                  <a:pt x="17485" y="12311"/>
                </a:lnTo>
                <a:lnTo>
                  <a:pt x="17494" y="12320"/>
                </a:lnTo>
                <a:lnTo>
                  <a:pt x="17511" y="12320"/>
                </a:lnTo>
                <a:lnTo>
                  <a:pt x="17520" y="12320"/>
                </a:lnTo>
                <a:lnTo>
                  <a:pt x="17520" y="12311"/>
                </a:lnTo>
                <a:lnTo>
                  <a:pt x="17529" y="12311"/>
                </a:lnTo>
                <a:lnTo>
                  <a:pt x="17520" y="12302"/>
                </a:lnTo>
                <a:lnTo>
                  <a:pt x="17511" y="12302"/>
                </a:lnTo>
                <a:lnTo>
                  <a:pt x="17511" y="12311"/>
                </a:lnTo>
                <a:lnTo>
                  <a:pt x="17503" y="12311"/>
                </a:lnTo>
                <a:lnTo>
                  <a:pt x="17494" y="12311"/>
                </a:lnTo>
                <a:lnTo>
                  <a:pt x="17485" y="12302"/>
                </a:lnTo>
                <a:lnTo>
                  <a:pt x="17485" y="12293"/>
                </a:lnTo>
                <a:lnTo>
                  <a:pt x="17494" y="12293"/>
                </a:lnTo>
                <a:lnTo>
                  <a:pt x="17503" y="12284"/>
                </a:lnTo>
                <a:lnTo>
                  <a:pt x="17511" y="12284"/>
                </a:lnTo>
                <a:lnTo>
                  <a:pt x="17520" y="12293"/>
                </a:lnTo>
                <a:lnTo>
                  <a:pt x="17529" y="12293"/>
                </a:lnTo>
                <a:lnTo>
                  <a:pt x="17538" y="12284"/>
                </a:lnTo>
                <a:lnTo>
                  <a:pt x="17547" y="12275"/>
                </a:lnTo>
                <a:close/>
                <a:moveTo>
                  <a:pt x="16162" y="12011"/>
                </a:moveTo>
                <a:lnTo>
                  <a:pt x="16162" y="12002"/>
                </a:lnTo>
                <a:lnTo>
                  <a:pt x="16153" y="12011"/>
                </a:lnTo>
                <a:lnTo>
                  <a:pt x="16153" y="12020"/>
                </a:lnTo>
                <a:lnTo>
                  <a:pt x="16162" y="12020"/>
                </a:lnTo>
                <a:lnTo>
                  <a:pt x="16170" y="12020"/>
                </a:lnTo>
                <a:close/>
                <a:moveTo>
                  <a:pt x="15906" y="9319"/>
                </a:moveTo>
                <a:lnTo>
                  <a:pt x="15906" y="9328"/>
                </a:lnTo>
                <a:lnTo>
                  <a:pt x="15897" y="9328"/>
                </a:lnTo>
                <a:lnTo>
                  <a:pt x="15897" y="9337"/>
                </a:lnTo>
                <a:lnTo>
                  <a:pt x="15915" y="9337"/>
                </a:lnTo>
                <a:lnTo>
                  <a:pt x="15915" y="9328"/>
                </a:lnTo>
                <a:close/>
                <a:moveTo>
                  <a:pt x="16320" y="7421"/>
                </a:moveTo>
                <a:lnTo>
                  <a:pt x="16312" y="7421"/>
                </a:lnTo>
                <a:lnTo>
                  <a:pt x="16303" y="7421"/>
                </a:lnTo>
                <a:lnTo>
                  <a:pt x="16294" y="7421"/>
                </a:lnTo>
                <a:lnTo>
                  <a:pt x="16285" y="7421"/>
                </a:lnTo>
                <a:lnTo>
                  <a:pt x="16276" y="7430"/>
                </a:lnTo>
                <a:lnTo>
                  <a:pt x="16294" y="7439"/>
                </a:lnTo>
                <a:lnTo>
                  <a:pt x="16294" y="7448"/>
                </a:lnTo>
                <a:lnTo>
                  <a:pt x="16303" y="7448"/>
                </a:lnTo>
                <a:lnTo>
                  <a:pt x="16338" y="7448"/>
                </a:lnTo>
                <a:lnTo>
                  <a:pt x="16347" y="7439"/>
                </a:lnTo>
                <a:lnTo>
                  <a:pt x="16356" y="7430"/>
                </a:lnTo>
                <a:lnTo>
                  <a:pt x="16364" y="7430"/>
                </a:lnTo>
                <a:lnTo>
                  <a:pt x="16338" y="7421"/>
                </a:lnTo>
                <a:close/>
                <a:moveTo>
                  <a:pt x="16453" y="9901"/>
                </a:moveTo>
                <a:lnTo>
                  <a:pt x="16444" y="9901"/>
                </a:lnTo>
                <a:lnTo>
                  <a:pt x="16435" y="9901"/>
                </a:lnTo>
                <a:lnTo>
                  <a:pt x="16426" y="9901"/>
                </a:lnTo>
                <a:lnTo>
                  <a:pt x="16417" y="9910"/>
                </a:lnTo>
                <a:lnTo>
                  <a:pt x="16426" y="9928"/>
                </a:lnTo>
                <a:lnTo>
                  <a:pt x="16444" y="9937"/>
                </a:lnTo>
                <a:lnTo>
                  <a:pt x="16462" y="9937"/>
                </a:lnTo>
                <a:lnTo>
                  <a:pt x="16462" y="9928"/>
                </a:lnTo>
                <a:lnTo>
                  <a:pt x="16462" y="9919"/>
                </a:lnTo>
                <a:lnTo>
                  <a:pt x="16453" y="9910"/>
                </a:lnTo>
                <a:close/>
                <a:moveTo>
                  <a:pt x="11301" y="8931"/>
                </a:moveTo>
                <a:lnTo>
                  <a:pt x="11301" y="8939"/>
                </a:lnTo>
                <a:lnTo>
                  <a:pt x="11301" y="8931"/>
                </a:lnTo>
                <a:lnTo>
                  <a:pt x="11310" y="8931"/>
                </a:lnTo>
                <a:close/>
                <a:moveTo>
                  <a:pt x="3326" y="4492"/>
                </a:moveTo>
                <a:lnTo>
                  <a:pt x="3317" y="4492"/>
                </a:lnTo>
                <a:lnTo>
                  <a:pt x="3326" y="4501"/>
                </a:lnTo>
                <a:close/>
                <a:moveTo>
                  <a:pt x="11178" y="7527"/>
                </a:moveTo>
                <a:lnTo>
                  <a:pt x="11169" y="7536"/>
                </a:lnTo>
                <a:lnTo>
                  <a:pt x="11160" y="7536"/>
                </a:lnTo>
                <a:lnTo>
                  <a:pt x="11169" y="7545"/>
                </a:lnTo>
                <a:lnTo>
                  <a:pt x="11169" y="7536"/>
                </a:lnTo>
                <a:lnTo>
                  <a:pt x="11178" y="7536"/>
                </a:lnTo>
                <a:close/>
                <a:moveTo>
                  <a:pt x="11178" y="7483"/>
                </a:moveTo>
                <a:lnTo>
                  <a:pt x="11169" y="7483"/>
                </a:lnTo>
                <a:lnTo>
                  <a:pt x="11178" y="7483"/>
                </a:lnTo>
                <a:lnTo>
                  <a:pt x="11178" y="7492"/>
                </a:lnTo>
                <a:lnTo>
                  <a:pt x="11187" y="7483"/>
                </a:lnTo>
                <a:close/>
                <a:moveTo>
                  <a:pt x="12907" y="8225"/>
                </a:moveTo>
                <a:lnTo>
                  <a:pt x="12898" y="8225"/>
                </a:lnTo>
                <a:lnTo>
                  <a:pt x="12898" y="8233"/>
                </a:lnTo>
                <a:lnTo>
                  <a:pt x="12898" y="8242"/>
                </a:lnTo>
                <a:lnTo>
                  <a:pt x="12907" y="8233"/>
                </a:lnTo>
                <a:close/>
                <a:moveTo>
                  <a:pt x="11116" y="5878"/>
                </a:moveTo>
                <a:lnTo>
                  <a:pt x="11125" y="5869"/>
                </a:lnTo>
                <a:lnTo>
                  <a:pt x="11134" y="5869"/>
                </a:lnTo>
                <a:lnTo>
                  <a:pt x="11125" y="5869"/>
                </a:lnTo>
                <a:lnTo>
                  <a:pt x="11116" y="5860"/>
                </a:lnTo>
                <a:lnTo>
                  <a:pt x="11107" y="5860"/>
                </a:lnTo>
                <a:lnTo>
                  <a:pt x="11090" y="5860"/>
                </a:lnTo>
                <a:lnTo>
                  <a:pt x="11090" y="5869"/>
                </a:lnTo>
                <a:lnTo>
                  <a:pt x="11099" y="5869"/>
                </a:lnTo>
                <a:lnTo>
                  <a:pt x="11107" y="5878"/>
                </a:lnTo>
                <a:close/>
                <a:moveTo>
                  <a:pt x="11222" y="6240"/>
                </a:moveTo>
                <a:lnTo>
                  <a:pt x="11204" y="6240"/>
                </a:lnTo>
                <a:lnTo>
                  <a:pt x="11204" y="6249"/>
                </a:lnTo>
                <a:lnTo>
                  <a:pt x="11196" y="6249"/>
                </a:lnTo>
                <a:lnTo>
                  <a:pt x="11196" y="6257"/>
                </a:lnTo>
                <a:lnTo>
                  <a:pt x="11204" y="6266"/>
                </a:lnTo>
                <a:lnTo>
                  <a:pt x="11213" y="6275"/>
                </a:lnTo>
                <a:lnTo>
                  <a:pt x="11222" y="6266"/>
                </a:lnTo>
                <a:lnTo>
                  <a:pt x="11231" y="6257"/>
                </a:lnTo>
                <a:lnTo>
                  <a:pt x="11231" y="6249"/>
                </a:lnTo>
                <a:lnTo>
                  <a:pt x="11222" y="6249"/>
                </a:lnTo>
                <a:close/>
                <a:moveTo>
                  <a:pt x="11187" y="7536"/>
                </a:moveTo>
                <a:lnTo>
                  <a:pt x="11187" y="7527"/>
                </a:lnTo>
                <a:close/>
                <a:moveTo>
                  <a:pt x="11090" y="6240"/>
                </a:moveTo>
                <a:lnTo>
                  <a:pt x="11090" y="6231"/>
                </a:lnTo>
                <a:lnTo>
                  <a:pt x="11090" y="6240"/>
                </a:lnTo>
                <a:lnTo>
                  <a:pt x="11081" y="6240"/>
                </a:lnTo>
                <a:lnTo>
                  <a:pt x="11090" y="6249"/>
                </a:lnTo>
                <a:lnTo>
                  <a:pt x="11099" y="6249"/>
                </a:lnTo>
                <a:lnTo>
                  <a:pt x="11099" y="6240"/>
                </a:lnTo>
                <a:close/>
                <a:moveTo>
                  <a:pt x="11187" y="7510"/>
                </a:moveTo>
                <a:lnTo>
                  <a:pt x="11187" y="7501"/>
                </a:lnTo>
                <a:lnTo>
                  <a:pt x="11178" y="7510"/>
                </a:lnTo>
                <a:close/>
                <a:moveTo>
                  <a:pt x="11937" y="9522"/>
                </a:moveTo>
                <a:lnTo>
                  <a:pt x="11937" y="9531"/>
                </a:lnTo>
                <a:lnTo>
                  <a:pt x="11945" y="9531"/>
                </a:lnTo>
                <a:lnTo>
                  <a:pt x="11945" y="9522"/>
                </a:lnTo>
                <a:close/>
                <a:moveTo>
                  <a:pt x="12845" y="8322"/>
                </a:moveTo>
                <a:lnTo>
                  <a:pt x="12837" y="8330"/>
                </a:lnTo>
                <a:lnTo>
                  <a:pt x="12837" y="8339"/>
                </a:lnTo>
                <a:lnTo>
                  <a:pt x="12837" y="8348"/>
                </a:lnTo>
                <a:lnTo>
                  <a:pt x="12845" y="8339"/>
                </a:lnTo>
                <a:lnTo>
                  <a:pt x="12854" y="8330"/>
                </a:lnTo>
                <a:close/>
                <a:moveTo>
                  <a:pt x="12889" y="8022"/>
                </a:moveTo>
                <a:lnTo>
                  <a:pt x="12881" y="8030"/>
                </a:lnTo>
                <a:lnTo>
                  <a:pt x="12889" y="8030"/>
                </a:lnTo>
                <a:lnTo>
                  <a:pt x="12898" y="8030"/>
                </a:lnTo>
                <a:lnTo>
                  <a:pt x="12898" y="8022"/>
                </a:lnTo>
                <a:close/>
                <a:moveTo>
                  <a:pt x="11213" y="7501"/>
                </a:moveTo>
                <a:lnTo>
                  <a:pt x="11213" y="7510"/>
                </a:lnTo>
                <a:lnTo>
                  <a:pt x="11213" y="7501"/>
                </a:lnTo>
                <a:lnTo>
                  <a:pt x="11222" y="7501"/>
                </a:lnTo>
                <a:close/>
                <a:moveTo>
                  <a:pt x="11434" y="7792"/>
                </a:moveTo>
                <a:lnTo>
                  <a:pt x="11416" y="7792"/>
                </a:lnTo>
                <a:lnTo>
                  <a:pt x="11407" y="7801"/>
                </a:lnTo>
                <a:lnTo>
                  <a:pt x="11434" y="7801"/>
                </a:lnTo>
                <a:lnTo>
                  <a:pt x="11434" y="7810"/>
                </a:lnTo>
                <a:lnTo>
                  <a:pt x="11443" y="7801"/>
                </a:lnTo>
                <a:close/>
                <a:moveTo>
                  <a:pt x="11204" y="7518"/>
                </a:moveTo>
                <a:lnTo>
                  <a:pt x="11196" y="7527"/>
                </a:lnTo>
                <a:lnTo>
                  <a:pt x="11204" y="7527"/>
                </a:lnTo>
                <a:close/>
                <a:moveTo>
                  <a:pt x="11116" y="2895"/>
                </a:moveTo>
                <a:lnTo>
                  <a:pt x="11125" y="2895"/>
                </a:lnTo>
                <a:lnTo>
                  <a:pt x="11134" y="2886"/>
                </a:lnTo>
                <a:lnTo>
                  <a:pt x="11151" y="2886"/>
                </a:lnTo>
                <a:lnTo>
                  <a:pt x="11160" y="2868"/>
                </a:lnTo>
                <a:lnTo>
                  <a:pt x="11178" y="2860"/>
                </a:lnTo>
                <a:lnTo>
                  <a:pt x="11196" y="2851"/>
                </a:lnTo>
                <a:lnTo>
                  <a:pt x="11222" y="2842"/>
                </a:lnTo>
                <a:lnTo>
                  <a:pt x="11240" y="2842"/>
                </a:lnTo>
                <a:lnTo>
                  <a:pt x="11257" y="2842"/>
                </a:lnTo>
                <a:lnTo>
                  <a:pt x="11257" y="2833"/>
                </a:lnTo>
                <a:lnTo>
                  <a:pt x="11275" y="2824"/>
                </a:lnTo>
                <a:lnTo>
                  <a:pt x="11284" y="2824"/>
                </a:lnTo>
                <a:lnTo>
                  <a:pt x="11293" y="2824"/>
                </a:lnTo>
                <a:lnTo>
                  <a:pt x="11293" y="2815"/>
                </a:lnTo>
                <a:lnTo>
                  <a:pt x="11293" y="2807"/>
                </a:lnTo>
                <a:lnTo>
                  <a:pt x="11301" y="2807"/>
                </a:lnTo>
                <a:lnTo>
                  <a:pt x="11293" y="2807"/>
                </a:lnTo>
                <a:lnTo>
                  <a:pt x="11293" y="2798"/>
                </a:lnTo>
                <a:lnTo>
                  <a:pt x="11301" y="2789"/>
                </a:lnTo>
                <a:lnTo>
                  <a:pt x="11310" y="2789"/>
                </a:lnTo>
                <a:lnTo>
                  <a:pt x="11319" y="2789"/>
                </a:lnTo>
                <a:lnTo>
                  <a:pt x="11328" y="2789"/>
                </a:lnTo>
                <a:lnTo>
                  <a:pt x="11328" y="2780"/>
                </a:lnTo>
                <a:lnTo>
                  <a:pt x="11337" y="2771"/>
                </a:lnTo>
                <a:lnTo>
                  <a:pt x="11346" y="2762"/>
                </a:lnTo>
                <a:lnTo>
                  <a:pt x="11337" y="2754"/>
                </a:lnTo>
                <a:lnTo>
                  <a:pt x="11346" y="2754"/>
                </a:lnTo>
                <a:lnTo>
                  <a:pt x="11354" y="2754"/>
                </a:lnTo>
                <a:lnTo>
                  <a:pt x="11363" y="2745"/>
                </a:lnTo>
                <a:lnTo>
                  <a:pt x="11363" y="2736"/>
                </a:lnTo>
                <a:lnTo>
                  <a:pt x="11346" y="2736"/>
                </a:lnTo>
                <a:lnTo>
                  <a:pt x="11354" y="2727"/>
                </a:lnTo>
                <a:lnTo>
                  <a:pt x="11354" y="2718"/>
                </a:lnTo>
                <a:lnTo>
                  <a:pt x="11346" y="2718"/>
                </a:lnTo>
                <a:lnTo>
                  <a:pt x="11346" y="2709"/>
                </a:lnTo>
                <a:lnTo>
                  <a:pt x="11354" y="2709"/>
                </a:lnTo>
                <a:lnTo>
                  <a:pt x="11354" y="2701"/>
                </a:lnTo>
                <a:lnTo>
                  <a:pt x="11354" y="2692"/>
                </a:lnTo>
                <a:lnTo>
                  <a:pt x="11346" y="2692"/>
                </a:lnTo>
                <a:lnTo>
                  <a:pt x="11337" y="2683"/>
                </a:lnTo>
                <a:lnTo>
                  <a:pt x="11319" y="2674"/>
                </a:lnTo>
                <a:lnTo>
                  <a:pt x="11310" y="2683"/>
                </a:lnTo>
                <a:lnTo>
                  <a:pt x="11293" y="2683"/>
                </a:lnTo>
                <a:lnTo>
                  <a:pt x="11301" y="2674"/>
                </a:lnTo>
                <a:lnTo>
                  <a:pt x="11301" y="2665"/>
                </a:lnTo>
                <a:lnTo>
                  <a:pt x="11301" y="2657"/>
                </a:lnTo>
                <a:lnTo>
                  <a:pt x="11275" y="2665"/>
                </a:lnTo>
                <a:lnTo>
                  <a:pt x="11266" y="2665"/>
                </a:lnTo>
                <a:lnTo>
                  <a:pt x="11266" y="2657"/>
                </a:lnTo>
                <a:lnTo>
                  <a:pt x="11275" y="2657"/>
                </a:lnTo>
                <a:lnTo>
                  <a:pt x="11275" y="2648"/>
                </a:lnTo>
                <a:lnTo>
                  <a:pt x="11284" y="2639"/>
                </a:lnTo>
                <a:lnTo>
                  <a:pt x="11275" y="2639"/>
                </a:lnTo>
                <a:lnTo>
                  <a:pt x="11275" y="2630"/>
                </a:lnTo>
                <a:lnTo>
                  <a:pt x="11266" y="2630"/>
                </a:lnTo>
                <a:lnTo>
                  <a:pt x="11257" y="2630"/>
                </a:lnTo>
                <a:lnTo>
                  <a:pt x="11249" y="2621"/>
                </a:lnTo>
                <a:lnTo>
                  <a:pt x="11257" y="2612"/>
                </a:lnTo>
                <a:lnTo>
                  <a:pt x="11257" y="2604"/>
                </a:lnTo>
                <a:lnTo>
                  <a:pt x="11275" y="2595"/>
                </a:lnTo>
                <a:lnTo>
                  <a:pt x="11284" y="2586"/>
                </a:lnTo>
                <a:lnTo>
                  <a:pt x="11275" y="2586"/>
                </a:lnTo>
                <a:lnTo>
                  <a:pt x="11266" y="2586"/>
                </a:lnTo>
                <a:lnTo>
                  <a:pt x="11257" y="2586"/>
                </a:lnTo>
                <a:lnTo>
                  <a:pt x="11240" y="2604"/>
                </a:lnTo>
                <a:lnTo>
                  <a:pt x="11222" y="2604"/>
                </a:lnTo>
                <a:lnTo>
                  <a:pt x="11213" y="2604"/>
                </a:lnTo>
                <a:lnTo>
                  <a:pt x="11204" y="2604"/>
                </a:lnTo>
                <a:lnTo>
                  <a:pt x="11204" y="2595"/>
                </a:lnTo>
                <a:lnTo>
                  <a:pt x="11204" y="2586"/>
                </a:lnTo>
                <a:lnTo>
                  <a:pt x="11196" y="2586"/>
                </a:lnTo>
                <a:lnTo>
                  <a:pt x="11196" y="2577"/>
                </a:lnTo>
                <a:lnTo>
                  <a:pt x="11187" y="2568"/>
                </a:lnTo>
                <a:lnTo>
                  <a:pt x="11178" y="2568"/>
                </a:lnTo>
                <a:lnTo>
                  <a:pt x="11160" y="2568"/>
                </a:lnTo>
                <a:lnTo>
                  <a:pt x="11143" y="2577"/>
                </a:lnTo>
                <a:lnTo>
                  <a:pt x="11151" y="2604"/>
                </a:lnTo>
                <a:lnTo>
                  <a:pt x="11143" y="2612"/>
                </a:lnTo>
                <a:lnTo>
                  <a:pt x="11134" y="2612"/>
                </a:lnTo>
                <a:lnTo>
                  <a:pt x="11125" y="2621"/>
                </a:lnTo>
                <a:lnTo>
                  <a:pt x="11116" y="2621"/>
                </a:lnTo>
                <a:lnTo>
                  <a:pt x="11116" y="2612"/>
                </a:lnTo>
                <a:lnTo>
                  <a:pt x="11107" y="2612"/>
                </a:lnTo>
                <a:lnTo>
                  <a:pt x="11099" y="2612"/>
                </a:lnTo>
                <a:lnTo>
                  <a:pt x="11081" y="2621"/>
                </a:lnTo>
                <a:lnTo>
                  <a:pt x="11081" y="2630"/>
                </a:lnTo>
                <a:lnTo>
                  <a:pt x="11072" y="2630"/>
                </a:lnTo>
                <a:lnTo>
                  <a:pt x="11072" y="2639"/>
                </a:lnTo>
                <a:lnTo>
                  <a:pt x="11063" y="2639"/>
                </a:lnTo>
                <a:lnTo>
                  <a:pt x="11063" y="2630"/>
                </a:lnTo>
                <a:lnTo>
                  <a:pt x="11046" y="2621"/>
                </a:lnTo>
                <a:lnTo>
                  <a:pt x="11046" y="2612"/>
                </a:lnTo>
                <a:lnTo>
                  <a:pt x="11019" y="2612"/>
                </a:lnTo>
                <a:lnTo>
                  <a:pt x="11010" y="2612"/>
                </a:lnTo>
                <a:lnTo>
                  <a:pt x="11010" y="2621"/>
                </a:lnTo>
                <a:lnTo>
                  <a:pt x="11028" y="2648"/>
                </a:lnTo>
                <a:lnTo>
                  <a:pt x="11028" y="2657"/>
                </a:lnTo>
                <a:lnTo>
                  <a:pt x="11028" y="2665"/>
                </a:lnTo>
                <a:lnTo>
                  <a:pt x="11019" y="2665"/>
                </a:lnTo>
                <a:lnTo>
                  <a:pt x="11010" y="2648"/>
                </a:lnTo>
                <a:lnTo>
                  <a:pt x="11001" y="2639"/>
                </a:lnTo>
                <a:lnTo>
                  <a:pt x="10993" y="2621"/>
                </a:lnTo>
                <a:lnTo>
                  <a:pt x="10984" y="2621"/>
                </a:lnTo>
                <a:lnTo>
                  <a:pt x="10975" y="2612"/>
                </a:lnTo>
                <a:lnTo>
                  <a:pt x="10966" y="2612"/>
                </a:lnTo>
                <a:lnTo>
                  <a:pt x="10957" y="2612"/>
                </a:lnTo>
                <a:lnTo>
                  <a:pt x="10957" y="2621"/>
                </a:lnTo>
                <a:lnTo>
                  <a:pt x="10949" y="2621"/>
                </a:lnTo>
                <a:lnTo>
                  <a:pt x="10931" y="2621"/>
                </a:lnTo>
                <a:lnTo>
                  <a:pt x="10931" y="2630"/>
                </a:lnTo>
                <a:lnTo>
                  <a:pt x="10931" y="2639"/>
                </a:lnTo>
                <a:lnTo>
                  <a:pt x="10931" y="2657"/>
                </a:lnTo>
                <a:lnTo>
                  <a:pt x="10931" y="2665"/>
                </a:lnTo>
                <a:lnTo>
                  <a:pt x="10922" y="2665"/>
                </a:lnTo>
                <a:lnTo>
                  <a:pt x="10913" y="2657"/>
                </a:lnTo>
                <a:lnTo>
                  <a:pt x="10904" y="2648"/>
                </a:lnTo>
                <a:lnTo>
                  <a:pt x="10896" y="2639"/>
                </a:lnTo>
                <a:lnTo>
                  <a:pt x="10887" y="2630"/>
                </a:lnTo>
                <a:lnTo>
                  <a:pt x="10878" y="2621"/>
                </a:lnTo>
                <a:lnTo>
                  <a:pt x="10869" y="2621"/>
                </a:lnTo>
                <a:lnTo>
                  <a:pt x="10860" y="2630"/>
                </a:lnTo>
                <a:lnTo>
                  <a:pt x="10860" y="2639"/>
                </a:lnTo>
                <a:lnTo>
                  <a:pt x="10860" y="2657"/>
                </a:lnTo>
                <a:lnTo>
                  <a:pt x="10860" y="2665"/>
                </a:lnTo>
                <a:lnTo>
                  <a:pt x="10860" y="2683"/>
                </a:lnTo>
                <a:lnTo>
                  <a:pt x="10852" y="2683"/>
                </a:lnTo>
                <a:lnTo>
                  <a:pt x="10843" y="2674"/>
                </a:lnTo>
                <a:lnTo>
                  <a:pt x="10834" y="2674"/>
                </a:lnTo>
                <a:lnTo>
                  <a:pt x="10825" y="2674"/>
                </a:lnTo>
                <a:lnTo>
                  <a:pt x="10816" y="2683"/>
                </a:lnTo>
                <a:lnTo>
                  <a:pt x="10816" y="2701"/>
                </a:lnTo>
                <a:lnTo>
                  <a:pt x="10807" y="2701"/>
                </a:lnTo>
                <a:lnTo>
                  <a:pt x="10807" y="2709"/>
                </a:lnTo>
                <a:lnTo>
                  <a:pt x="10807" y="2718"/>
                </a:lnTo>
                <a:lnTo>
                  <a:pt x="10799" y="2718"/>
                </a:lnTo>
                <a:lnTo>
                  <a:pt x="10799" y="2701"/>
                </a:lnTo>
                <a:lnTo>
                  <a:pt x="10790" y="2701"/>
                </a:lnTo>
                <a:lnTo>
                  <a:pt x="10781" y="2701"/>
                </a:lnTo>
                <a:lnTo>
                  <a:pt x="10781" y="2692"/>
                </a:lnTo>
                <a:lnTo>
                  <a:pt x="10790" y="2692"/>
                </a:lnTo>
                <a:lnTo>
                  <a:pt x="10790" y="2683"/>
                </a:lnTo>
                <a:lnTo>
                  <a:pt x="10781" y="2683"/>
                </a:lnTo>
                <a:lnTo>
                  <a:pt x="10781" y="2674"/>
                </a:lnTo>
                <a:lnTo>
                  <a:pt x="10772" y="2674"/>
                </a:lnTo>
                <a:lnTo>
                  <a:pt x="10763" y="2665"/>
                </a:lnTo>
                <a:lnTo>
                  <a:pt x="10781" y="2674"/>
                </a:lnTo>
                <a:lnTo>
                  <a:pt x="10781" y="2665"/>
                </a:lnTo>
                <a:lnTo>
                  <a:pt x="10790" y="2665"/>
                </a:lnTo>
                <a:lnTo>
                  <a:pt x="10790" y="2648"/>
                </a:lnTo>
                <a:lnTo>
                  <a:pt x="10790" y="2639"/>
                </a:lnTo>
                <a:lnTo>
                  <a:pt x="10781" y="2639"/>
                </a:lnTo>
                <a:lnTo>
                  <a:pt x="10772" y="2639"/>
                </a:lnTo>
                <a:lnTo>
                  <a:pt x="10781" y="2639"/>
                </a:lnTo>
                <a:lnTo>
                  <a:pt x="10781" y="2630"/>
                </a:lnTo>
                <a:lnTo>
                  <a:pt x="10772" y="2621"/>
                </a:lnTo>
                <a:lnTo>
                  <a:pt x="10754" y="2612"/>
                </a:lnTo>
                <a:lnTo>
                  <a:pt x="10746" y="2604"/>
                </a:lnTo>
                <a:lnTo>
                  <a:pt x="10728" y="2595"/>
                </a:lnTo>
                <a:lnTo>
                  <a:pt x="10719" y="2586"/>
                </a:lnTo>
                <a:lnTo>
                  <a:pt x="10710" y="2577"/>
                </a:lnTo>
                <a:lnTo>
                  <a:pt x="10702" y="2577"/>
                </a:lnTo>
                <a:lnTo>
                  <a:pt x="10684" y="2577"/>
                </a:lnTo>
                <a:lnTo>
                  <a:pt x="10675" y="2577"/>
                </a:lnTo>
                <a:lnTo>
                  <a:pt x="10666" y="2586"/>
                </a:lnTo>
                <a:lnTo>
                  <a:pt x="10657" y="2586"/>
                </a:lnTo>
                <a:lnTo>
                  <a:pt x="10657" y="2595"/>
                </a:lnTo>
                <a:lnTo>
                  <a:pt x="10666" y="2595"/>
                </a:lnTo>
                <a:lnTo>
                  <a:pt x="10684" y="2595"/>
                </a:lnTo>
                <a:lnTo>
                  <a:pt x="10693" y="2595"/>
                </a:lnTo>
                <a:lnTo>
                  <a:pt x="10702" y="2595"/>
                </a:lnTo>
                <a:lnTo>
                  <a:pt x="10702" y="2604"/>
                </a:lnTo>
                <a:lnTo>
                  <a:pt x="10684" y="2604"/>
                </a:lnTo>
                <a:lnTo>
                  <a:pt x="10675" y="2604"/>
                </a:lnTo>
                <a:lnTo>
                  <a:pt x="10675" y="2612"/>
                </a:lnTo>
                <a:lnTo>
                  <a:pt x="10684" y="2612"/>
                </a:lnTo>
                <a:lnTo>
                  <a:pt x="10710" y="2621"/>
                </a:lnTo>
                <a:lnTo>
                  <a:pt x="10710" y="2630"/>
                </a:lnTo>
                <a:lnTo>
                  <a:pt x="10710" y="2639"/>
                </a:lnTo>
                <a:lnTo>
                  <a:pt x="10710" y="2648"/>
                </a:lnTo>
                <a:lnTo>
                  <a:pt x="10702" y="2648"/>
                </a:lnTo>
                <a:lnTo>
                  <a:pt x="10693" y="2648"/>
                </a:lnTo>
                <a:lnTo>
                  <a:pt x="10693" y="2639"/>
                </a:lnTo>
                <a:lnTo>
                  <a:pt x="10693" y="2630"/>
                </a:lnTo>
                <a:lnTo>
                  <a:pt x="10684" y="2630"/>
                </a:lnTo>
                <a:lnTo>
                  <a:pt x="10684" y="2639"/>
                </a:lnTo>
                <a:lnTo>
                  <a:pt x="10675" y="2639"/>
                </a:lnTo>
                <a:lnTo>
                  <a:pt x="10666" y="2639"/>
                </a:lnTo>
                <a:lnTo>
                  <a:pt x="10666" y="2630"/>
                </a:lnTo>
                <a:lnTo>
                  <a:pt x="10666" y="2621"/>
                </a:lnTo>
                <a:lnTo>
                  <a:pt x="10649" y="2612"/>
                </a:lnTo>
                <a:lnTo>
                  <a:pt x="10640" y="2612"/>
                </a:lnTo>
                <a:lnTo>
                  <a:pt x="10631" y="2612"/>
                </a:lnTo>
                <a:lnTo>
                  <a:pt x="10622" y="2621"/>
                </a:lnTo>
                <a:lnTo>
                  <a:pt x="10631" y="2630"/>
                </a:lnTo>
                <a:lnTo>
                  <a:pt x="10613" y="2621"/>
                </a:lnTo>
                <a:lnTo>
                  <a:pt x="10613" y="2630"/>
                </a:lnTo>
                <a:lnTo>
                  <a:pt x="10622" y="2639"/>
                </a:lnTo>
                <a:lnTo>
                  <a:pt x="10631" y="2648"/>
                </a:lnTo>
                <a:lnTo>
                  <a:pt x="10613" y="2648"/>
                </a:lnTo>
                <a:lnTo>
                  <a:pt x="10604" y="2648"/>
                </a:lnTo>
                <a:lnTo>
                  <a:pt x="10604" y="2657"/>
                </a:lnTo>
                <a:lnTo>
                  <a:pt x="10613" y="2657"/>
                </a:lnTo>
                <a:lnTo>
                  <a:pt x="10622" y="2665"/>
                </a:lnTo>
                <a:lnTo>
                  <a:pt x="10640" y="2665"/>
                </a:lnTo>
                <a:lnTo>
                  <a:pt x="10649" y="2665"/>
                </a:lnTo>
                <a:lnTo>
                  <a:pt x="10640" y="2665"/>
                </a:lnTo>
                <a:lnTo>
                  <a:pt x="10631" y="2674"/>
                </a:lnTo>
                <a:lnTo>
                  <a:pt x="10622" y="2674"/>
                </a:lnTo>
                <a:lnTo>
                  <a:pt x="10604" y="2665"/>
                </a:lnTo>
                <a:lnTo>
                  <a:pt x="10587" y="2657"/>
                </a:lnTo>
                <a:lnTo>
                  <a:pt x="10587" y="2665"/>
                </a:lnTo>
                <a:lnTo>
                  <a:pt x="10596" y="2674"/>
                </a:lnTo>
                <a:lnTo>
                  <a:pt x="10596" y="2683"/>
                </a:lnTo>
                <a:lnTo>
                  <a:pt x="10604" y="2692"/>
                </a:lnTo>
                <a:lnTo>
                  <a:pt x="10596" y="2692"/>
                </a:lnTo>
                <a:lnTo>
                  <a:pt x="10578" y="2683"/>
                </a:lnTo>
                <a:lnTo>
                  <a:pt x="10569" y="2683"/>
                </a:lnTo>
                <a:lnTo>
                  <a:pt x="10560" y="2692"/>
                </a:lnTo>
                <a:lnTo>
                  <a:pt x="10578" y="2692"/>
                </a:lnTo>
                <a:lnTo>
                  <a:pt x="10596" y="2701"/>
                </a:lnTo>
                <a:lnTo>
                  <a:pt x="10604" y="2709"/>
                </a:lnTo>
                <a:lnTo>
                  <a:pt x="10604" y="2701"/>
                </a:lnTo>
                <a:lnTo>
                  <a:pt x="10622" y="2701"/>
                </a:lnTo>
                <a:lnTo>
                  <a:pt x="10657" y="2692"/>
                </a:lnTo>
                <a:lnTo>
                  <a:pt x="10675" y="2683"/>
                </a:lnTo>
                <a:lnTo>
                  <a:pt x="10684" y="2692"/>
                </a:lnTo>
                <a:lnTo>
                  <a:pt x="10693" y="2683"/>
                </a:lnTo>
                <a:lnTo>
                  <a:pt x="10710" y="2692"/>
                </a:lnTo>
                <a:lnTo>
                  <a:pt x="10719" y="2701"/>
                </a:lnTo>
                <a:lnTo>
                  <a:pt x="10737" y="2692"/>
                </a:lnTo>
                <a:lnTo>
                  <a:pt x="10754" y="2701"/>
                </a:lnTo>
                <a:lnTo>
                  <a:pt x="10746" y="2709"/>
                </a:lnTo>
                <a:lnTo>
                  <a:pt x="10728" y="2709"/>
                </a:lnTo>
                <a:lnTo>
                  <a:pt x="10719" y="2718"/>
                </a:lnTo>
                <a:lnTo>
                  <a:pt x="10702" y="2727"/>
                </a:lnTo>
                <a:lnTo>
                  <a:pt x="10710" y="2736"/>
                </a:lnTo>
                <a:lnTo>
                  <a:pt x="10737" y="2736"/>
                </a:lnTo>
                <a:lnTo>
                  <a:pt x="10754" y="2736"/>
                </a:lnTo>
                <a:lnTo>
                  <a:pt x="10754" y="2745"/>
                </a:lnTo>
                <a:lnTo>
                  <a:pt x="10746" y="2745"/>
                </a:lnTo>
                <a:lnTo>
                  <a:pt x="10719" y="2754"/>
                </a:lnTo>
                <a:lnTo>
                  <a:pt x="10702" y="2754"/>
                </a:lnTo>
                <a:lnTo>
                  <a:pt x="10693" y="2754"/>
                </a:lnTo>
                <a:lnTo>
                  <a:pt x="10684" y="2745"/>
                </a:lnTo>
                <a:lnTo>
                  <a:pt x="10684" y="2754"/>
                </a:lnTo>
                <a:lnTo>
                  <a:pt x="10675" y="2754"/>
                </a:lnTo>
                <a:lnTo>
                  <a:pt x="10657" y="2762"/>
                </a:lnTo>
                <a:lnTo>
                  <a:pt x="10657" y="2754"/>
                </a:lnTo>
                <a:lnTo>
                  <a:pt x="10649" y="2754"/>
                </a:lnTo>
                <a:lnTo>
                  <a:pt x="10640" y="2762"/>
                </a:lnTo>
                <a:lnTo>
                  <a:pt x="10631" y="2762"/>
                </a:lnTo>
                <a:lnTo>
                  <a:pt x="10613" y="2762"/>
                </a:lnTo>
                <a:lnTo>
                  <a:pt x="10604" y="2762"/>
                </a:lnTo>
                <a:lnTo>
                  <a:pt x="10596" y="2762"/>
                </a:lnTo>
                <a:lnTo>
                  <a:pt x="10596" y="2771"/>
                </a:lnTo>
                <a:lnTo>
                  <a:pt x="10596" y="2780"/>
                </a:lnTo>
                <a:lnTo>
                  <a:pt x="10604" y="2780"/>
                </a:lnTo>
                <a:lnTo>
                  <a:pt x="10604" y="2789"/>
                </a:lnTo>
                <a:lnTo>
                  <a:pt x="10613" y="2780"/>
                </a:lnTo>
                <a:lnTo>
                  <a:pt x="10631" y="2780"/>
                </a:lnTo>
                <a:lnTo>
                  <a:pt x="10640" y="2771"/>
                </a:lnTo>
                <a:lnTo>
                  <a:pt x="10684" y="2780"/>
                </a:lnTo>
                <a:lnTo>
                  <a:pt x="10710" y="2780"/>
                </a:lnTo>
                <a:lnTo>
                  <a:pt x="10719" y="2789"/>
                </a:lnTo>
                <a:lnTo>
                  <a:pt x="10719" y="2798"/>
                </a:lnTo>
                <a:lnTo>
                  <a:pt x="10719" y="2807"/>
                </a:lnTo>
                <a:lnTo>
                  <a:pt x="10728" y="2807"/>
                </a:lnTo>
                <a:lnTo>
                  <a:pt x="10737" y="2807"/>
                </a:lnTo>
                <a:lnTo>
                  <a:pt x="10746" y="2807"/>
                </a:lnTo>
                <a:lnTo>
                  <a:pt x="10763" y="2798"/>
                </a:lnTo>
                <a:lnTo>
                  <a:pt x="10772" y="2798"/>
                </a:lnTo>
                <a:lnTo>
                  <a:pt x="10763" y="2807"/>
                </a:lnTo>
                <a:lnTo>
                  <a:pt x="10746" y="2815"/>
                </a:lnTo>
                <a:lnTo>
                  <a:pt x="10737" y="2824"/>
                </a:lnTo>
                <a:lnTo>
                  <a:pt x="10746" y="2824"/>
                </a:lnTo>
                <a:lnTo>
                  <a:pt x="10737" y="2833"/>
                </a:lnTo>
                <a:lnTo>
                  <a:pt x="10746" y="2833"/>
                </a:lnTo>
                <a:lnTo>
                  <a:pt x="10763" y="2824"/>
                </a:lnTo>
                <a:lnTo>
                  <a:pt x="10772" y="2824"/>
                </a:lnTo>
                <a:lnTo>
                  <a:pt x="10781" y="2824"/>
                </a:lnTo>
                <a:lnTo>
                  <a:pt x="10772" y="2833"/>
                </a:lnTo>
                <a:lnTo>
                  <a:pt x="10763" y="2833"/>
                </a:lnTo>
                <a:lnTo>
                  <a:pt x="10754" y="2842"/>
                </a:lnTo>
                <a:lnTo>
                  <a:pt x="10754" y="2851"/>
                </a:lnTo>
                <a:lnTo>
                  <a:pt x="10746" y="2860"/>
                </a:lnTo>
                <a:lnTo>
                  <a:pt x="10737" y="2860"/>
                </a:lnTo>
                <a:lnTo>
                  <a:pt x="10737" y="2868"/>
                </a:lnTo>
                <a:lnTo>
                  <a:pt x="10728" y="2868"/>
                </a:lnTo>
                <a:lnTo>
                  <a:pt x="10702" y="2877"/>
                </a:lnTo>
                <a:lnTo>
                  <a:pt x="10702" y="2868"/>
                </a:lnTo>
                <a:lnTo>
                  <a:pt x="10693" y="2868"/>
                </a:lnTo>
                <a:lnTo>
                  <a:pt x="10693" y="2860"/>
                </a:lnTo>
                <a:lnTo>
                  <a:pt x="10684" y="2868"/>
                </a:lnTo>
                <a:lnTo>
                  <a:pt x="10684" y="2877"/>
                </a:lnTo>
                <a:lnTo>
                  <a:pt x="10693" y="2886"/>
                </a:lnTo>
                <a:lnTo>
                  <a:pt x="10693" y="2895"/>
                </a:lnTo>
                <a:lnTo>
                  <a:pt x="10710" y="2895"/>
                </a:lnTo>
                <a:lnTo>
                  <a:pt x="10781" y="2886"/>
                </a:lnTo>
                <a:lnTo>
                  <a:pt x="10790" y="2886"/>
                </a:lnTo>
                <a:lnTo>
                  <a:pt x="10799" y="2877"/>
                </a:lnTo>
                <a:lnTo>
                  <a:pt x="10807" y="2877"/>
                </a:lnTo>
                <a:lnTo>
                  <a:pt x="10799" y="2886"/>
                </a:lnTo>
                <a:lnTo>
                  <a:pt x="10807" y="2886"/>
                </a:lnTo>
                <a:lnTo>
                  <a:pt x="10816" y="2895"/>
                </a:lnTo>
                <a:lnTo>
                  <a:pt x="10825" y="2895"/>
                </a:lnTo>
                <a:lnTo>
                  <a:pt x="10834" y="2895"/>
                </a:lnTo>
                <a:lnTo>
                  <a:pt x="10834" y="2904"/>
                </a:lnTo>
                <a:lnTo>
                  <a:pt x="10843" y="2904"/>
                </a:lnTo>
                <a:lnTo>
                  <a:pt x="10852" y="2895"/>
                </a:lnTo>
                <a:lnTo>
                  <a:pt x="10860" y="2895"/>
                </a:lnTo>
                <a:lnTo>
                  <a:pt x="10860" y="2904"/>
                </a:lnTo>
                <a:lnTo>
                  <a:pt x="10852" y="2904"/>
                </a:lnTo>
                <a:lnTo>
                  <a:pt x="10852" y="2912"/>
                </a:lnTo>
                <a:lnTo>
                  <a:pt x="10860" y="2912"/>
                </a:lnTo>
                <a:lnTo>
                  <a:pt x="10869" y="2921"/>
                </a:lnTo>
                <a:lnTo>
                  <a:pt x="10887" y="2921"/>
                </a:lnTo>
                <a:lnTo>
                  <a:pt x="10904" y="2930"/>
                </a:lnTo>
                <a:lnTo>
                  <a:pt x="10922" y="2930"/>
                </a:lnTo>
                <a:lnTo>
                  <a:pt x="10940" y="2939"/>
                </a:lnTo>
                <a:lnTo>
                  <a:pt x="10984" y="2939"/>
                </a:lnTo>
                <a:lnTo>
                  <a:pt x="11010" y="2939"/>
                </a:lnTo>
                <a:lnTo>
                  <a:pt x="11019" y="2939"/>
                </a:lnTo>
                <a:lnTo>
                  <a:pt x="11019" y="2930"/>
                </a:lnTo>
                <a:lnTo>
                  <a:pt x="11028" y="2930"/>
                </a:lnTo>
                <a:lnTo>
                  <a:pt x="11037" y="2930"/>
                </a:lnTo>
                <a:lnTo>
                  <a:pt x="11046" y="2921"/>
                </a:lnTo>
                <a:lnTo>
                  <a:pt x="11037" y="2921"/>
                </a:lnTo>
                <a:lnTo>
                  <a:pt x="11037" y="2912"/>
                </a:lnTo>
                <a:lnTo>
                  <a:pt x="11046" y="2912"/>
                </a:lnTo>
                <a:lnTo>
                  <a:pt x="11046" y="2904"/>
                </a:lnTo>
                <a:lnTo>
                  <a:pt x="11063" y="2904"/>
                </a:lnTo>
                <a:lnTo>
                  <a:pt x="11099" y="2895"/>
                </a:lnTo>
                <a:close/>
                <a:moveTo>
                  <a:pt x="6590" y="6680"/>
                </a:moveTo>
                <a:lnTo>
                  <a:pt x="6581" y="6671"/>
                </a:lnTo>
                <a:lnTo>
                  <a:pt x="6573" y="6680"/>
                </a:lnTo>
                <a:lnTo>
                  <a:pt x="6581" y="6680"/>
                </a:lnTo>
                <a:lnTo>
                  <a:pt x="6590" y="6680"/>
                </a:lnTo>
                <a:lnTo>
                  <a:pt x="6599" y="6680"/>
                </a:lnTo>
                <a:lnTo>
                  <a:pt x="6590" y="6671"/>
                </a:lnTo>
                <a:close/>
                <a:moveTo>
                  <a:pt x="6096" y="2657"/>
                </a:moveTo>
                <a:lnTo>
                  <a:pt x="6105" y="2665"/>
                </a:lnTo>
                <a:lnTo>
                  <a:pt x="6114" y="2674"/>
                </a:lnTo>
                <a:lnTo>
                  <a:pt x="6123" y="2674"/>
                </a:lnTo>
                <a:lnTo>
                  <a:pt x="6123" y="2683"/>
                </a:lnTo>
                <a:lnTo>
                  <a:pt x="6132" y="2683"/>
                </a:lnTo>
                <a:lnTo>
                  <a:pt x="6140" y="2683"/>
                </a:lnTo>
                <a:lnTo>
                  <a:pt x="6140" y="2674"/>
                </a:lnTo>
                <a:lnTo>
                  <a:pt x="6132" y="2657"/>
                </a:lnTo>
                <a:lnTo>
                  <a:pt x="6132" y="2648"/>
                </a:lnTo>
                <a:lnTo>
                  <a:pt x="6123" y="2639"/>
                </a:lnTo>
                <a:lnTo>
                  <a:pt x="6114" y="2639"/>
                </a:lnTo>
                <a:lnTo>
                  <a:pt x="6114" y="2630"/>
                </a:lnTo>
                <a:lnTo>
                  <a:pt x="6105" y="2630"/>
                </a:lnTo>
                <a:lnTo>
                  <a:pt x="6096" y="2630"/>
                </a:lnTo>
                <a:lnTo>
                  <a:pt x="6096" y="2639"/>
                </a:lnTo>
                <a:lnTo>
                  <a:pt x="6096" y="2648"/>
                </a:lnTo>
                <a:close/>
                <a:moveTo>
                  <a:pt x="5708" y="2206"/>
                </a:moveTo>
                <a:lnTo>
                  <a:pt x="5708" y="2215"/>
                </a:lnTo>
                <a:lnTo>
                  <a:pt x="5717" y="2224"/>
                </a:lnTo>
                <a:lnTo>
                  <a:pt x="5726" y="2224"/>
                </a:lnTo>
                <a:lnTo>
                  <a:pt x="5726" y="2215"/>
                </a:lnTo>
                <a:lnTo>
                  <a:pt x="5726" y="2206"/>
                </a:lnTo>
                <a:lnTo>
                  <a:pt x="5726" y="2198"/>
                </a:lnTo>
                <a:lnTo>
                  <a:pt x="5726" y="2206"/>
                </a:lnTo>
                <a:lnTo>
                  <a:pt x="5717" y="2206"/>
                </a:lnTo>
                <a:close/>
                <a:moveTo>
                  <a:pt x="5699" y="2215"/>
                </a:moveTo>
                <a:lnTo>
                  <a:pt x="5699" y="2206"/>
                </a:lnTo>
                <a:lnTo>
                  <a:pt x="5690" y="2206"/>
                </a:lnTo>
                <a:lnTo>
                  <a:pt x="5690" y="2215"/>
                </a:lnTo>
                <a:lnTo>
                  <a:pt x="5682" y="2215"/>
                </a:lnTo>
                <a:lnTo>
                  <a:pt x="5682" y="2224"/>
                </a:lnTo>
                <a:lnTo>
                  <a:pt x="5690" y="2224"/>
                </a:lnTo>
                <a:lnTo>
                  <a:pt x="5699" y="2224"/>
                </a:lnTo>
                <a:lnTo>
                  <a:pt x="5699" y="2233"/>
                </a:lnTo>
                <a:lnTo>
                  <a:pt x="5708" y="2233"/>
                </a:lnTo>
                <a:lnTo>
                  <a:pt x="5708" y="2224"/>
                </a:lnTo>
                <a:close/>
                <a:moveTo>
                  <a:pt x="5046" y="2268"/>
                </a:moveTo>
                <a:lnTo>
                  <a:pt x="5055" y="2277"/>
                </a:lnTo>
                <a:lnTo>
                  <a:pt x="5064" y="2277"/>
                </a:lnTo>
                <a:lnTo>
                  <a:pt x="5073" y="2277"/>
                </a:lnTo>
                <a:lnTo>
                  <a:pt x="5073" y="2268"/>
                </a:lnTo>
                <a:lnTo>
                  <a:pt x="5082" y="2268"/>
                </a:lnTo>
                <a:lnTo>
                  <a:pt x="5091" y="2268"/>
                </a:lnTo>
                <a:lnTo>
                  <a:pt x="5091" y="2277"/>
                </a:lnTo>
                <a:lnTo>
                  <a:pt x="5099" y="2277"/>
                </a:lnTo>
                <a:lnTo>
                  <a:pt x="5099" y="2286"/>
                </a:lnTo>
                <a:lnTo>
                  <a:pt x="5117" y="2286"/>
                </a:lnTo>
                <a:lnTo>
                  <a:pt x="5126" y="2277"/>
                </a:lnTo>
                <a:lnTo>
                  <a:pt x="5135" y="2277"/>
                </a:lnTo>
                <a:lnTo>
                  <a:pt x="5135" y="2286"/>
                </a:lnTo>
                <a:lnTo>
                  <a:pt x="5135" y="2295"/>
                </a:lnTo>
                <a:lnTo>
                  <a:pt x="5161" y="2303"/>
                </a:lnTo>
                <a:lnTo>
                  <a:pt x="5179" y="2303"/>
                </a:lnTo>
                <a:lnTo>
                  <a:pt x="5196" y="2312"/>
                </a:lnTo>
                <a:lnTo>
                  <a:pt x="5205" y="2321"/>
                </a:lnTo>
                <a:lnTo>
                  <a:pt x="5223" y="2321"/>
                </a:lnTo>
                <a:lnTo>
                  <a:pt x="5258" y="2330"/>
                </a:lnTo>
                <a:lnTo>
                  <a:pt x="5267" y="2330"/>
                </a:lnTo>
                <a:lnTo>
                  <a:pt x="5285" y="2321"/>
                </a:lnTo>
                <a:lnTo>
                  <a:pt x="5302" y="2312"/>
                </a:lnTo>
                <a:lnTo>
                  <a:pt x="5311" y="2303"/>
                </a:lnTo>
                <a:lnTo>
                  <a:pt x="5311" y="2295"/>
                </a:lnTo>
                <a:lnTo>
                  <a:pt x="5320" y="2295"/>
                </a:lnTo>
                <a:lnTo>
                  <a:pt x="5329" y="2295"/>
                </a:lnTo>
                <a:lnTo>
                  <a:pt x="5338" y="2286"/>
                </a:lnTo>
                <a:lnTo>
                  <a:pt x="5346" y="2286"/>
                </a:lnTo>
                <a:lnTo>
                  <a:pt x="5355" y="2286"/>
                </a:lnTo>
                <a:lnTo>
                  <a:pt x="5355" y="2277"/>
                </a:lnTo>
                <a:lnTo>
                  <a:pt x="5346" y="2268"/>
                </a:lnTo>
                <a:lnTo>
                  <a:pt x="5346" y="2277"/>
                </a:lnTo>
                <a:lnTo>
                  <a:pt x="5329" y="2277"/>
                </a:lnTo>
                <a:lnTo>
                  <a:pt x="5320" y="2268"/>
                </a:lnTo>
                <a:lnTo>
                  <a:pt x="5311" y="2259"/>
                </a:lnTo>
                <a:lnTo>
                  <a:pt x="5302" y="2251"/>
                </a:lnTo>
                <a:lnTo>
                  <a:pt x="5293" y="2242"/>
                </a:lnTo>
                <a:lnTo>
                  <a:pt x="5285" y="2224"/>
                </a:lnTo>
                <a:lnTo>
                  <a:pt x="5276" y="2215"/>
                </a:lnTo>
                <a:lnTo>
                  <a:pt x="5249" y="2198"/>
                </a:lnTo>
                <a:lnTo>
                  <a:pt x="5240" y="2189"/>
                </a:lnTo>
                <a:lnTo>
                  <a:pt x="5232" y="2189"/>
                </a:lnTo>
                <a:lnTo>
                  <a:pt x="5223" y="2180"/>
                </a:lnTo>
                <a:lnTo>
                  <a:pt x="5214" y="2171"/>
                </a:lnTo>
                <a:lnTo>
                  <a:pt x="5205" y="2171"/>
                </a:lnTo>
                <a:lnTo>
                  <a:pt x="5196" y="2180"/>
                </a:lnTo>
                <a:lnTo>
                  <a:pt x="5196" y="2171"/>
                </a:lnTo>
                <a:lnTo>
                  <a:pt x="5196" y="2162"/>
                </a:lnTo>
                <a:lnTo>
                  <a:pt x="5179" y="2153"/>
                </a:lnTo>
                <a:lnTo>
                  <a:pt x="5179" y="2145"/>
                </a:lnTo>
                <a:lnTo>
                  <a:pt x="5170" y="2145"/>
                </a:lnTo>
                <a:lnTo>
                  <a:pt x="5161" y="2145"/>
                </a:lnTo>
                <a:lnTo>
                  <a:pt x="5152" y="2153"/>
                </a:lnTo>
                <a:lnTo>
                  <a:pt x="5143" y="2153"/>
                </a:lnTo>
                <a:lnTo>
                  <a:pt x="5135" y="2153"/>
                </a:lnTo>
                <a:lnTo>
                  <a:pt x="5135" y="2162"/>
                </a:lnTo>
                <a:lnTo>
                  <a:pt x="5135" y="2171"/>
                </a:lnTo>
                <a:lnTo>
                  <a:pt x="5135" y="2180"/>
                </a:lnTo>
                <a:lnTo>
                  <a:pt x="5143" y="2189"/>
                </a:lnTo>
                <a:lnTo>
                  <a:pt x="5152" y="2198"/>
                </a:lnTo>
                <a:lnTo>
                  <a:pt x="5143" y="2198"/>
                </a:lnTo>
                <a:lnTo>
                  <a:pt x="5135" y="2198"/>
                </a:lnTo>
                <a:lnTo>
                  <a:pt x="5126" y="2180"/>
                </a:lnTo>
                <a:lnTo>
                  <a:pt x="5117" y="2180"/>
                </a:lnTo>
                <a:lnTo>
                  <a:pt x="5117" y="2189"/>
                </a:lnTo>
                <a:lnTo>
                  <a:pt x="5117" y="2198"/>
                </a:lnTo>
                <a:lnTo>
                  <a:pt x="5117" y="2206"/>
                </a:lnTo>
                <a:lnTo>
                  <a:pt x="5117" y="2215"/>
                </a:lnTo>
                <a:lnTo>
                  <a:pt x="5099" y="2233"/>
                </a:lnTo>
                <a:lnTo>
                  <a:pt x="5091" y="2233"/>
                </a:lnTo>
                <a:lnTo>
                  <a:pt x="5073" y="2242"/>
                </a:lnTo>
                <a:lnTo>
                  <a:pt x="5046" y="2242"/>
                </a:lnTo>
                <a:lnTo>
                  <a:pt x="5038" y="2251"/>
                </a:lnTo>
                <a:lnTo>
                  <a:pt x="5046" y="2259"/>
                </a:lnTo>
                <a:close/>
                <a:moveTo>
                  <a:pt x="6873" y="2409"/>
                </a:moveTo>
                <a:lnTo>
                  <a:pt x="6881" y="2409"/>
                </a:lnTo>
                <a:lnTo>
                  <a:pt x="6890" y="2409"/>
                </a:lnTo>
                <a:lnTo>
                  <a:pt x="6908" y="2409"/>
                </a:lnTo>
                <a:lnTo>
                  <a:pt x="6943" y="2409"/>
                </a:lnTo>
                <a:lnTo>
                  <a:pt x="6961" y="2409"/>
                </a:lnTo>
                <a:lnTo>
                  <a:pt x="6961" y="2401"/>
                </a:lnTo>
                <a:lnTo>
                  <a:pt x="6961" y="2392"/>
                </a:lnTo>
                <a:lnTo>
                  <a:pt x="6961" y="2383"/>
                </a:lnTo>
                <a:lnTo>
                  <a:pt x="6952" y="2383"/>
                </a:lnTo>
                <a:lnTo>
                  <a:pt x="6926" y="2383"/>
                </a:lnTo>
                <a:lnTo>
                  <a:pt x="6908" y="2374"/>
                </a:lnTo>
                <a:lnTo>
                  <a:pt x="6890" y="2374"/>
                </a:lnTo>
                <a:lnTo>
                  <a:pt x="6864" y="2374"/>
                </a:lnTo>
                <a:lnTo>
                  <a:pt x="6864" y="2383"/>
                </a:lnTo>
                <a:lnTo>
                  <a:pt x="6864" y="2392"/>
                </a:lnTo>
                <a:lnTo>
                  <a:pt x="6864" y="2401"/>
                </a:lnTo>
                <a:close/>
                <a:moveTo>
                  <a:pt x="6855" y="2321"/>
                </a:moveTo>
                <a:lnTo>
                  <a:pt x="6855" y="2312"/>
                </a:lnTo>
                <a:lnTo>
                  <a:pt x="6846" y="2303"/>
                </a:lnTo>
                <a:lnTo>
                  <a:pt x="6837" y="2295"/>
                </a:lnTo>
                <a:lnTo>
                  <a:pt x="6829" y="2295"/>
                </a:lnTo>
                <a:lnTo>
                  <a:pt x="6820" y="2295"/>
                </a:lnTo>
                <a:lnTo>
                  <a:pt x="6820" y="2303"/>
                </a:lnTo>
                <a:lnTo>
                  <a:pt x="6820" y="2312"/>
                </a:lnTo>
                <a:lnTo>
                  <a:pt x="6811" y="2312"/>
                </a:lnTo>
                <a:lnTo>
                  <a:pt x="6811" y="2321"/>
                </a:lnTo>
                <a:lnTo>
                  <a:pt x="6820" y="2321"/>
                </a:lnTo>
                <a:lnTo>
                  <a:pt x="6837" y="2330"/>
                </a:lnTo>
                <a:lnTo>
                  <a:pt x="6846" y="2339"/>
                </a:lnTo>
                <a:lnTo>
                  <a:pt x="6855" y="2339"/>
                </a:lnTo>
                <a:lnTo>
                  <a:pt x="6855" y="2330"/>
                </a:lnTo>
                <a:lnTo>
                  <a:pt x="6864" y="2330"/>
                </a:lnTo>
                <a:close/>
                <a:moveTo>
                  <a:pt x="6714" y="2206"/>
                </a:moveTo>
                <a:lnTo>
                  <a:pt x="6696" y="2206"/>
                </a:lnTo>
                <a:lnTo>
                  <a:pt x="6687" y="2198"/>
                </a:lnTo>
                <a:lnTo>
                  <a:pt x="6679" y="2206"/>
                </a:lnTo>
                <a:lnTo>
                  <a:pt x="6670" y="2206"/>
                </a:lnTo>
                <a:lnTo>
                  <a:pt x="6670" y="2215"/>
                </a:lnTo>
                <a:lnTo>
                  <a:pt x="6670" y="2224"/>
                </a:lnTo>
                <a:lnTo>
                  <a:pt x="6670" y="2233"/>
                </a:lnTo>
                <a:lnTo>
                  <a:pt x="6679" y="2233"/>
                </a:lnTo>
                <a:lnTo>
                  <a:pt x="6679" y="2242"/>
                </a:lnTo>
                <a:lnTo>
                  <a:pt x="6687" y="2242"/>
                </a:lnTo>
                <a:lnTo>
                  <a:pt x="6696" y="2242"/>
                </a:lnTo>
                <a:lnTo>
                  <a:pt x="6705" y="2233"/>
                </a:lnTo>
                <a:lnTo>
                  <a:pt x="6714" y="2224"/>
                </a:lnTo>
                <a:lnTo>
                  <a:pt x="6723" y="2215"/>
                </a:lnTo>
                <a:lnTo>
                  <a:pt x="6723" y="2206"/>
                </a:lnTo>
                <a:close/>
                <a:moveTo>
                  <a:pt x="6784" y="2339"/>
                </a:moveTo>
                <a:lnTo>
                  <a:pt x="6776" y="2348"/>
                </a:lnTo>
                <a:lnTo>
                  <a:pt x="6767" y="2348"/>
                </a:lnTo>
                <a:lnTo>
                  <a:pt x="6758" y="2348"/>
                </a:lnTo>
                <a:lnTo>
                  <a:pt x="6740" y="2348"/>
                </a:lnTo>
                <a:lnTo>
                  <a:pt x="6731" y="2348"/>
                </a:lnTo>
                <a:lnTo>
                  <a:pt x="6723" y="2356"/>
                </a:lnTo>
                <a:lnTo>
                  <a:pt x="6714" y="2356"/>
                </a:lnTo>
                <a:lnTo>
                  <a:pt x="6705" y="2374"/>
                </a:lnTo>
                <a:lnTo>
                  <a:pt x="6687" y="2392"/>
                </a:lnTo>
                <a:lnTo>
                  <a:pt x="6679" y="2401"/>
                </a:lnTo>
                <a:lnTo>
                  <a:pt x="6679" y="2427"/>
                </a:lnTo>
                <a:lnTo>
                  <a:pt x="6679" y="2445"/>
                </a:lnTo>
                <a:lnTo>
                  <a:pt x="6687" y="2462"/>
                </a:lnTo>
                <a:lnTo>
                  <a:pt x="6696" y="2471"/>
                </a:lnTo>
                <a:lnTo>
                  <a:pt x="6696" y="2480"/>
                </a:lnTo>
                <a:lnTo>
                  <a:pt x="6705" y="2480"/>
                </a:lnTo>
                <a:lnTo>
                  <a:pt x="6723" y="2480"/>
                </a:lnTo>
                <a:lnTo>
                  <a:pt x="6749" y="2480"/>
                </a:lnTo>
                <a:lnTo>
                  <a:pt x="6767" y="2480"/>
                </a:lnTo>
                <a:lnTo>
                  <a:pt x="6784" y="2480"/>
                </a:lnTo>
                <a:lnTo>
                  <a:pt x="6811" y="2462"/>
                </a:lnTo>
                <a:lnTo>
                  <a:pt x="6820" y="2462"/>
                </a:lnTo>
                <a:lnTo>
                  <a:pt x="6829" y="2454"/>
                </a:lnTo>
                <a:lnTo>
                  <a:pt x="6837" y="2445"/>
                </a:lnTo>
                <a:lnTo>
                  <a:pt x="6837" y="2436"/>
                </a:lnTo>
                <a:lnTo>
                  <a:pt x="6837" y="2418"/>
                </a:lnTo>
                <a:lnTo>
                  <a:pt x="6837" y="2392"/>
                </a:lnTo>
                <a:lnTo>
                  <a:pt x="6837" y="2383"/>
                </a:lnTo>
                <a:lnTo>
                  <a:pt x="6837" y="2374"/>
                </a:lnTo>
                <a:lnTo>
                  <a:pt x="6837" y="2365"/>
                </a:lnTo>
                <a:lnTo>
                  <a:pt x="6837" y="2356"/>
                </a:lnTo>
                <a:lnTo>
                  <a:pt x="6793" y="2348"/>
                </a:lnTo>
                <a:close/>
                <a:moveTo>
                  <a:pt x="4993" y="2259"/>
                </a:moveTo>
                <a:lnTo>
                  <a:pt x="5002" y="2259"/>
                </a:lnTo>
                <a:lnTo>
                  <a:pt x="5011" y="2259"/>
                </a:lnTo>
                <a:lnTo>
                  <a:pt x="5002" y="2251"/>
                </a:lnTo>
                <a:lnTo>
                  <a:pt x="5002" y="2242"/>
                </a:lnTo>
                <a:lnTo>
                  <a:pt x="4993" y="2242"/>
                </a:lnTo>
                <a:lnTo>
                  <a:pt x="4993" y="2251"/>
                </a:lnTo>
                <a:lnTo>
                  <a:pt x="4985" y="2251"/>
                </a:lnTo>
                <a:close/>
                <a:moveTo>
                  <a:pt x="5320" y="2206"/>
                </a:moveTo>
                <a:lnTo>
                  <a:pt x="5320" y="2215"/>
                </a:lnTo>
                <a:lnTo>
                  <a:pt x="5329" y="2215"/>
                </a:lnTo>
                <a:lnTo>
                  <a:pt x="5338" y="2215"/>
                </a:lnTo>
                <a:lnTo>
                  <a:pt x="5346" y="2206"/>
                </a:lnTo>
                <a:lnTo>
                  <a:pt x="5346" y="2198"/>
                </a:lnTo>
                <a:lnTo>
                  <a:pt x="5346" y="2189"/>
                </a:lnTo>
                <a:lnTo>
                  <a:pt x="5338" y="2180"/>
                </a:lnTo>
                <a:lnTo>
                  <a:pt x="5329" y="2180"/>
                </a:lnTo>
                <a:lnTo>
                  <a:pt x="5320" y="2180"/>
                </a:lnTo>
                <a:lnTo>
                  <a:pt x="5311" y="2180"/>
                </a:lnTo>
                <a:lnTo>
                  <a:pt x="5302" y="2180"/>
                </a:lnTo>
                <a:lnTo>
                  <a:pt x="5302" y="2189"/>
                </a:lnTo>
                <a:lnTo>
                  <a:pt x="5302" y="2198"/>
                </a:lnTo>
                <a:lnTo>
                  <a:pt x="5302" y="2206"/>
                </a:lnTo>
                <a:lnTo>
                  <a:pt x="5311" y="2215"/>
                </a:lnTo>
                <a:lnTo>
                  <a:pt x="5311" y="2206"/>
                </a:lnTo>
                <a:lnTo>
                  <a:pt x="5311" y="2198"/>
                </a:lnTo>
                <a:lnTo>
                  <a:pt x="5320" y="2189"/>
                </a:lnTo>
                <a:lnTo>
                  <a:pt x="5311" y="2189"/>
                </a:lnTo>
                <a:lnTo>
                  <a:pt x="5320" y="2189"/>
                </a:lnTo>
                <a:lnTo>
                  <a:pt x="5329" y="2198"/>
                </a:lnTo>
                <a:lnTo>
                  <a:pt x="5329" y="2206"/>
                </a:lnTo>
                <a:close/>
                <a:moveTo>
                  <a:pt x="4870" y="2286"/>
                </a:moveTo>
                <a:lnTo>
                  <a:pt x="4861" y="2277"/>
                </a:lnTo>
                <a:lnTo>
                  <a:pt x="4852" y="2286"/>
                </a:lnTo>
                <a:lnTo>
                  <a:pt x="4852" y="2295"/>
                </a:lnTo>
                <a:lnTo>
                  <a:pt x="4843" y="2295"/>
                </a:lnTo>
                <a:lnTo>
                  <a:pt x="4835" y="2295"/>
                </a:lnTo>
                <a:lnTo>
                  <a:pt x="4843" y="2303"/>
                </a:lnTo>
                <a:lnTo>
                  <a:pt x="4861" y="2312"/>
                </a:lnTo>
                <a:lnTo>
                  <a:pt x="4870" y="2312"/>
                </a:lnTo>
                <a:lnTo>
                  <a:pt x="4879" y="2303"/>
                </a:lnTo>
                <a:lnTo>
                  <a:pt x="4879" y="2295"/>
                </a:lnTo>
                <a:lnTo>
                  <a:pt x="4879" y="2286"/>
                </a:lnTo>
                <a:close/>
                <a:moveTo>
                  <a:pt x="4314" y="2374"/>
                </a:moveTo>
                <a:lnTo>
                  <a:pt x="4305" y="2383"/>
                </a:lnTo>
                <a:lnTo>
                  <a:pt x="4323" y="2383"/>
                </a:lnTo>
                <a:close/>
                <a:moveTo>
                  <a:pt x="4341" y="2392"/>
                </a:moveTo>
                <a:lnTo>
                  <a:pt x="4332" y="2392"/>
                </a:lnTo>
                <a:lnTo>
                  <a:pt x="4341" y="2392"/>
                </a:lnTo>
                <a:lnTo>
                  <a:pt x="4349" y="2401"/>
                </a:lnTo>
                <a:lnTo>
                  <a:pt x="4349" y="2392"/>
                </a:lnTo>
                <a:close/>
                <a:moveTo>
                  <a:pt x="4914" y="2206"/>
                </a:moveTo>
                <a:lnTo>
                  <a:pt x="4923" y="2206"/>
                </a:lnTo>
                <a:lnTo>
                  <a:pt x="4923" y="2198"/>
                </a:lnTo>
                <a:lnTo>
                  <a:pt x="4932" y="2198"/>
                </a:lnTo>
                <a:lnTo>
                  <a:pt x="4923" y="2189"/>
                </a:lnTo>
                <a:lnTo>
                  <a:pt x="4914" y="2180"/>
                </a:lnTo>
                <a:lnTo>
                  <a:pt x="4905" y="2189"/>
                </a:lnTo>
                <a:lnTo>
                  <a:pt x="4914" y="2198"/>
                </a:lnTo>
                <a:close/>
                <a:moveTo>
                  <a:pt x="6643" y="2877"/>
                </a:moveTo>
                <a:lnTo>
                  <a:pt x="6652" y="2877"/>
                </a:lnTo>
                <a:lnTo>
                  <a:pt x="6652" y="2868"/>
                </a:lnTo>
                <a:lnTo>
                  <a:pt x="6643" y="2868"/>
                </a:lnTo>
                <a:lnTo>
                  <a:pt x="6626" y="2868"/>
                </a:lnTo>
                <a:lnTo>
                  <a:pt x="6626" y="2877"/>
                </a:lnTo>
                <a:close/>
                <a:moveTo>
                  <a:pt x="4967" y="2286"/>
                </a:moveTo>
                <a:lnTo>
                  <a:pt x="4976" y="2286"/>
                </a:lnTo>
                <a:lnTo>
                  <a:pt x="4976" y="2295"/>
                </a:lnTo>
                <a:lnTo>
                  <a:pt x="4985" y="2286"/>
                </a:lnTo>
                <a:lnTo>
                  <a:pt x="4993" y="2286"/>
                </a:lnTo>
                <a:lnTo>
                  <a:pt x="4993" y="2268"/>
                </a:lnTo>
                <a:lnTo>
                  <a:pt x="4985" y="2259"/>
                </a:lnTo>
                <a:lnTo>
                  <a:pt x="4976" y="2251"/>
                </a:lnTo>
                <a:lnTo>
                  <a:pt x="4967" y="2251"/>
                </a:lnTo>
                <a:lnTo>
                  <a:pt x="4967" y="2259"/>
                </a:lnTo>
                <a:lnTo>
                  <a:pt x="4958" y="2259"/>
                </a:lnTo>
                <a:lnTo>
                  <a:pt x="4967" y="2259"/>
                </a:lnTo>
                <a:lnTo>
                  <a:pt x="4967" y="2268"/>
                </a:lnTo>
                <a:lnTo>
                  <a:pt x="4958" y="2277"/>
                </a:lnTo>
                <a:lnTo>
                  <a:pt x="4958" y="2286"/>
                </a:lnTo>
                <a:close/>
                <a:moveTo>
                  <a:pt x="3335" y="4483"/>
                </a:moveTo>
                <a:lnTo>
                  <a:pt x="3335" y="4475"/>
                </a:lnTo>
                <a:lnTo>
                  <a:pt x="3326" y="4475"/>
                </a:lnTo>
                <a:lnTo>
                  <a:pt x="3317" y="4475"/>
                </a:lnTo>
                <a:lnTo>
                  <a:pt x="3317" y="4483"/>
                </a:lnTo>
                <a:lnTo>
                  <a:pt x="3326" y="4483"/>
                </a:lnTo>
                <a:close/>
                <a:moveTo>
                  <a:pt x="4667" y="2312"/>
                </a:moveTo>
                <a:lnTo>
                  <a:pt x="4658" y="2312"/>
                </a:lnTo>
                <a:lnTo>
                  <a:pt x="4649" y="2312"/>
                </a:lnTo>
                <a:lnTo>
                  <a:pt x="4641" y="2312"/>
                </a:lnTo>
                <a:lnTo>
                  <a:pt x="4632" y="2312"/>
                </a:lnTo>
                <a:lnTo>
                  <a:pt x="4641" y="2321"/>
                </a:lnTo>
                <a:lnTo>
                  <a:pt x="4649" y="2330"/>
                </a:lnTo>
                <a:lnTo>
                  <a:pt x="4658" y="2330"/>
                </a:lnTo>
                <a:lnTo>
                  <a:pt x="4667" y="2339"/>
                </a:lnTo>
                <a:lnTo>
                  <a:pt x="4676" y="2330"/>
                </a:lnTo>
                <a:lnTo>
                  <a:pt x="4685" y="2330"/>
                </a:lnTo>
                <a:lnTo>
                  <a:pt x="4676" y="2330"/>
                </a:lnTo>
                <a:lnTo>
                  <a:pt x="4676" y="2321"/>
                </a:lnTo>
                <a:close/>
                <a:moveTo>
                  <a:pt x="6476" y="3142"/>
                </a:moveTo>
                <a:lnTo>
                  <a:pt x="6484" y="3142"/>
                </a:lnTo>
                <a:lnTo>
                  <a:pt x="6493" y="3151"/>
                </a:lnTo>
                <a:lnTo>
                  <a:pt x="6502" y="3151"/>
                </a:lnTo>
                <a:lnTo>
                  <a:pt x="6502" y="3142"/>
                </a:lnTo>
                <a:lnTo>
                  <a:pt x="6502" y="3133"/>
                </a:lnTo>
                <a:lnTo>
                  <a:pt x="6511" y="3124"/>
                </a:lnTo>
                <a:lnTo>
                  <a:pt x="6520" y="3115"/>
                </a:lnTo>
                <a:lnTo>
                  <a:pt x="6520" y="3107"/>
                </a:lnTo>
                <a:lnTo>
                  <a:pt x="6529" y="3098"/>
                </a:lnTo>
                <a:lnTo>
                  <a:pt x="6529" y="3089"/>
                </a:lnTo>
                <a:lnTo>
                  <a:pt x="6529" y="3080"/>
                </a:lnTo>
                <a:lnTo>
                  <a:pt x="6529" y="3071"/>
                </a:lnTo>
                <a:lnTo>
                  <a:pt x="6520" y="3063"/>
                </a:lnTo>
                <a:lnTo>
                  <a:pt x="6511" y="3054"/>
                </a:lnTo>
                <a:lnTo>
                  <a:pt x="6502" y="3063"/>
                </a:lnTo>
                <a:lnTo>
                  <a:pt x="6484" y="3063"/>
                </a:lnTo>
                <a:lnTo>
                  <a:pt x="6476" y="3063"/>
                </a:lnTo>
                <a:lnTo>
                  <a:pt x="6467" y="3080"/>
                </a:lnTo>
                <a:lnTo>
                  <a:pt x="6458" y="3089"/>
                </a:lnTo>
                <a:lnTo>
                  <a:pt x="6458" y="3098"/>
                </a:lnTo>
                <a:lnTo>
                  <a:pt x="6458" y="3107"/>
                </a:lnTo>
                <a:lnTo>
                  <a:pt x="6458" y="3124"/>
                </a:lnTo>
                <a:lnTo>
                  <a:pt x="6458" y="3133"/>
                </a:lnTo>
                <a:lnTo>
                  <a:pt x="6467" y="3133"/>
                </a:lnTo>
                <a:close/>
                <a:moveTo>
                  <a:pt x="6573" y="2189"/>
                </a:moveTo>
                <a:lnTo>
                  <a:pt x="6581" y="2198"/>
                </a:lnTo>
                <a:lnTo>
                  <a:pt x="6590" y="2189"/>
                </a:lnTo>
                <a:lnTo>
                  <a:pt x="6599" y="2189"/>
                </a:lnTo>
                <a:lnTo>
                  <a:pt x="6617" y="2180"/>
                </a:lnTo>
                <a:lnTo>
                  <a:pt x="6626" y="2171"/>
                </a:lnTo>
                <a:lnTo>
                  <a:pt x="6626" y="2162"/>
                </a:lnTo>
                <a:lnTo>
                  <a:pt x="6617" y="2162"/>
                </a:lnTo>
                <a:lnTo>
                  <a:pt x="6608" y="2162"/>
                </a:lnTo>
                <a:lnTo>
                  <a:pt x="6608" y="2171"/>
                </a:lnTo>
                <a:lnTo>
                  <a:pt x="6599" y="2171"/>
                </a:lnTo>
                <a:lnTo>
                  <a:pt x="6590" y="2171"/>
                </a:lnTo>
                <a:lnTo>
                  <a:pt x="6581" y="2171"/>
                </a:lnTo>
                <a:lnTo>
                  <a:pt x="6564" y="2189"/>
                </a:lnTo>
                <a:lnTo>
                  <a:pt x="6564" y="2198"/>
                </a:lnTo>
                <a:close/>
                <a:moveTo>
                  <a:pt x="6555" y="2339"/>
                </a:moveTo>
                <a:lnTo>
                  <a:pt x="6537" y="2339"/>
                </a:lnTo>
                <a:lnTo>
                  <a:pt x="6537" y="2348"/>
                </a:lnTo>
                <a:lnTo>
                  <a:pt x="6537" y="2356"/>
                </a:lnTo>
                <a:lnTo>
                  <a:pt x="6546" y="2365"/>
                </a:lnTo>
                <a:lnTo>
                  <a:pt x="6555" y="2365"/>
                </a:lnTo>
                <a:lnTo>
                  <a:pt x="6564" y="2348"/>
                </a:lnTo>
                <a:close/>
                <a:moveTo>
                  <a:pt x="6458" y="3371"/>
                </a:moveTo>
                <a:lnTo>
                  <a:pt x="6458" y="3363"/>
                </a:lnTo>
                <a:lnTo>
                  <a:pt x="6467" y="3363"/>
                </a:lnTo>
                <a:lnTo>
                  <a:pt x="6458" y="3354"/>
                </a:lnTo>
                <a:lnTo>
                  <a:pt x="6458" y="3363"/>
                </a:lnTo>
                <a:lnTo>
                  <a:pt x="6449" y="3371"/>
                </a:lnTo>
                <a:close/>
                <a:moveTo>
                  <a:pt x="6520" y="2153"/>
                </a:moveTo>
                <a:lnTo>
                  <a:pt x="6511" y="2153"/>
                </a:lnTo>
                <a:lnTo>
                  <a:pt x="6502" y="2153"/>
                </a:lnTo>
                <a:lnTo>
                  <a:pt x="6484" y="2162"/>
                </a:lnTo>
                <a:lnTo>
                  <a:pt x="6476" y="2162"/>
                </a:lnTo>
                <a:lnTo>
                  <a:pt x="6467" y="2162"/>
                </a:lnTo>
                <a:lnTo>
                  <a:pt x="6467" y="2153"/>
                </a:lnTo>
                <a:lnTo>
                  <a:pt x="6458" y="2153"/>
                </a:lnTo>
                <a:lnTo>
                  <a:pt x="6449" y="2153"/>
                </a:lnTo>
                <a:lnTo>
                  <a:pt x="6440" y="2162"/>
                </a:lnTo>
                <a:lnTo>
                  <a:pt x="6432" y="2162"/>
                </a:lnTo>
                <a:lnTo>
                  <a:pt x="6423" y="2162"/>
                </a:lnTo>
                <a:lnTo>
                  <a:pt x="6423" y="2171"/>
                </a:lnTo>
                <a:lnTo>
                  <a:pt x="6440" y="2171"/>
                </a:lnTo>
                <a:lnTo>
                  <a:pt x="6449" y="2171"/>
                </a:lnTo>
                <a:lnTo>
                  <a:pt x="6449" y="2180"/>
                </a:lnTo>
                <a:lnTo>
                  <a:pt x="6458" y="2180"/>
                </a:lnTo>
                <a:lnTo>
                  <a:pt x="6458" y="2189"/>
                </a:lnTo>
                <a:lnTo>
                  <a:pt x="6467" y="2189"/>
                </a:lnTo>
                <a:lnTo>
                  <a:pt x="6476" y="2189"/>
                </a:lnTo>
                <a:lnTo>
                  <a:pt x="6484" y="2189"/>
                </a:lnTo>
                <a:lnTo>
                  <a:pt x="6476" y="2189"/>
                </a:lnTo>
                <a:lnTo>
                  <a:pt x="6476" y="2171"/>
                </a:lnTo>
                <a:lnTo>
                  <a:pt x="6484" y="2180"/>
                </a:lnTo>
                <a:lnTo>
                  <a:pt x="6511" y="2180"/>
                </a:lnTo>
                <a:lnTo>
                  <a:pt x="6520" y="2171"/>
                </a:lnTo>
                <a:lnTo>
                  <a:pt x="6520" y="2162"/>
                </a:lnTo>
                <a:close/>
                <a:moveTo>
                  <a:pt x="6555" y="2242"/>
                </a:moveTo>
                <a:lnTo>
                  <a:pt x="6537" y="2251"/>
                </a:lnTo>
                <a:lnTo>
                  <a:pt x="6529" y="2251"/>
                </a:lnTo>
                <a:lnTo>
                  <a:pt x="6529" y="2259"/>
                </a:lnTo>
                <a:lnTo>
                  <a:pt x="6520" y="2268"/>
                </a:lnTo>
                <a:lnTo>
                  <a:pt x="6520" y="2277"/>
                </a:lnTo>
                <a:lnTo>
                  <a:pt x="6529" y="2277"/>
                </a:lnTo>
                <a:lnTo>
                  <a:pt x="6537" y="2277"/>
                </a:lnTo>
                <a:lnTo>
                  <a:pt x="6546" y="2277"/>
                </a:lnTo>
                <a:lnTo>
                  <a:pt x="6564" y="2268"/>
                </a:lnTo>
                <a:lnTo>
                  <a:pt x="6573" y="2259"/>
                </a:lnTo>
                <a:lnTo>
                  <a:pt x="6581" y="2251"/>
                </a:lnTo>
                <a:lnTo>
                  <a:pt x="6581" y="2242"/>
                </a:lnTo>
                <a:lnTo>
                  <a:pt x="6590" y="2233"/>
                </a:lnTo>
                <a:lnTo>
                  <a:pt x="6599" y="2224"/>
                </a:lnTo>
                <a:lnTo>
                  <a:pt x="6608" y="2215"/>
                </a:lnTo>
                <a:lnTo>
                  <a:pt x="6599" y="2206"/>
                </a:lnTo>
                <a:lnTo>
                  <a:pt x="6590" y="2206"/>
                </a:lnTo>
                <a:lnTo>
                  <a:pt x="6581" y="2206"/>
                </a:lnTo>
                <a:lnTo>
                  <a:pt x="6573" y="2215"/>
                </a:lnTo>
                <a:lnTo>
                  <a:pt x="6573" y="2224"/>
                </a:lnTo>
                <a:lnTo>
                  <a:pt x="6564" y="2224"/>
                </a:lnTo>
                <a:close/>
                <a:moveTo>
                  <a:pt x="6202" y="2648"/>
                </a:moveTo>
                <a:lnTo>
                  <a:pt x="6202" y="2639"/>
                </a:lnTo>
                <a:lnTo>
                  <a:pt x="6184" y="2630"/>
                </a:lnTo>
                <a:lnTo>
                  <a:pt x="6176" y="2621"/>
                </a:lnTo>
                <a:lnTo>
                  <a:pt x="6149" y="2621"/>
                </a:lnTo>
                <a:lnTo>
                  <a:pt x="6149" y="2630"/>
                </a:lnTo>
                <a:lnTo>
                  <a:pt x="6158" y="2630"/>
                </a:lnTo>
                <a:lnTo>
                  <a:pt x="6167" y="2639"/>
                </a:lnTo>
                <a:lnTo>
                  <a:pt x="6176" y="2648"/>
                </a:lnTo>
                <a:lnTo>
                  <a:pt x="6176" y="2665"/>
                </a:lnTo>
                <a:lnTo>
                  <a:pt x="6184" y="2665"/>
                </a:lnTo>
                <a:lnTo>
                  <a:pt x="6193" y="2657"/>
                </a:lnTo>
                <a:lnTo>
                  <a:pt x="6202" y="2665"/>
                </a:lnTo>
                <a:lnTo>
                  <a:pt x="6193" y="2674"/>
                </a:lnTo>
                <a:lnTo>
                  <a:pt x="6202" y="2674"/>
                </a:lnTo>
                <a:lnTo>
                  <a:pt x="6211" y="2674"/>
                </a:lnTo>
                <a:lnTo>
                  <a:pt x="6220" y="2674"/>
                </a:lnTo>
                <a:lnTo>
                  <a:pt x="6229" y="2683"/>
                </a:lnTo>
                <a:lnTo>
                  <a:pt x="6237" y="2674"/>
                </a:lnTo>
                <a:lnTo>
                  <a:pt x="6237" y="2665"/>
                </a:lnTo>
                <a:lnTo>
                  <a:pt x="6220" y="2665"/>
                </a:lnTo>
                <a:lnTo>
                  <a:pt x="6211" y="2665"/>
                </a:lnTo>
                <a:lnTo>
                  <a:pt x="6202" y="2657"/>
                </a:lnTo>
                <a:close/>
                <a:moveTo>
                  <a:pt x="6237" y="2604"/>
                </a:moveTo>
                <a:lnTo>
                  <a:pt x="6246" y="2604"/>
                </a:lnTo>
                <a:lnTo>
                  <a:pt x="6255" y="2612"/>
                </a:lnTo>
                <a:lnTo>
                  <a:pt x="6264" y="2604"/>
                </a:lnTo>
                <a:lnTo>
                  <a:pt x="6255" y="2604"/>
                </a:lnTo>
                <a:lnTo>
                  <a:pt x="6246" y="2604"/>
                </a:lnTo>
                <a:lnTo>
                  <a:pt x="6237" y="2595"/>
                </a:lnTo>
                <a:close/>
                <a:moveTo>
                  <a:pt x="6476" y="4033"/>
                </a:moveTo>
                <a:lnTo>
                  <a:pt x="6484" y="4033"/>
                </a:lnTo>
                <a:lnTo>
                  <a:pt x="6476" y="4024"/>
                </a:lnTo>
                <a:close/>
                <a:moveTo>
                  <a:pt x="6476" y="3733"/>
                </a:moveTo>
                <a:lnTo>
                  <a:pt x="6502" y="3724"/>
                </a:lnTo>
                <a:lnTo>
                  <a:pt x="6502" y="3716"/>
                </a:lnTo>
                <a:lnTo>
                  <a:pt x="6511" y="3707"/>
                </a:lnTo>
                <a:lnTo>
                  <a:pt x="6502" y="3707"/>
                </a:lnTo>
                <a:lnTo>
                  <a:pt x="6502" y="3716"/>
                </a:lnTo>
                <a:lnTo>
                  <a:pt x="6493" y="3716"/>
                </a:lnTo>
                <a:lnTo>
                  <a:pt x="6484" y="3716"/>
                </a:lnTo>
                <a:lnTo>
                  <a:pt x="6476" y="3724"/>
                </a:lnTo>
                <a:lnTo>
                  <a:pt x="6467" y="3733"/>
                </a:lnTo>
                <a:close/>
                <a:moveTo>
                  <a:pt x="6564" y="3742"/>
                </a:moveTo>
                <a:lnTo>
                  <a:pt x="6564" y="3733"/>
                </a:lnTo>
                <a:lnTo>
                  <a:pt x="6573" y="3733"/>
                </a:lnTo>
                <a:lnTo>
                  <a:pt x="6573" y="3724"/>
                </a:lnTo>
                <a:lnTo>
                  <a:pt x="6573" y="3707"/>
                </a:lnTo>
                <a:lnTo>
                  <a:pt x="6564" y="3707"/>
                </a:lnTo>
                <a:lnTo>
                  <a:pt x="6564" y="3716"/>
                </a:lnTo>
                <a:lnTo>
                  <a:pt x="6564" y="3724"/>
                </a:lnTo>
                <a:lnTo>
                  <a:pt x="6564" y="3733"/>
                </a:lnTo>
                <a:lnTo>
                  <a:pt x="6555" y="3733"/>
                </a:lnTo>
                <a:lnTo>
                  <a:pt x="6555" y="3742"/>
                </a:lnTo>
                <a:close/>
                <a:moveTo>
                  <a:pt x="6626" y="2974"/>
                </a:moveTo>
                <a:lnTo>
                  <a:pt x="6643" y="2974"/>
                </a:lnTo>
                <a:lnTo>
                  <a:pt x="6652" y="2974"/>
                </a:lnTo>
                <a:lnTo>
                  <a:pt x="6652" y="2965"/>
                </a:lnTo>
                <a:lnTo>
                  <a:pt x="6661" y="2965"/>
                </a:lnTo>
                <a:lnTo>
                  <a:pt x="6661" y="2957"/>
                </a:lnTo>
                <a:lnTo>
                  <a:pt x="6652" y="2948"/>
                </a:lnTo>
                <a:lnTo>
                  <a:pt x="6643" y="2939"/>
                </a:lnTo>
                <a:lnTo>
                  <a:pt x="6634" y="2939"/>
                </a:lnTo>
                <a:lnTo>
                  <a:pt x="6626" y="2930"/>
                </a:lnTo>
                <a:lnTo>
                  <a:pt x="6608" y="2930"/>
                </a:lnTo>
                <a:lnTo>
                  <a:pt x="6590" y="2939"/>
                </a:lnTo>
                <a:lnTo>
                  <a:pt x="6581" y="2939"/>
                </a:lnTo>
                <a:lnTo>
                  <a:pt x="6590" y="2948"/>
                </a:lnTo>
                <a:lnTo>
                  <a:pt x="6608" y="2965"/>
                </a:lnTo>
                <a:close/>
                <a:moveTo>
                  <a:pt x="6599" y="3248"/>
                </a:moveTo>
                <a:lnTo>
                  <a:pt x="6599" y="3239"/>
                </a:lnTo>
                <a:lnTo>
                  <a:pt x="6608" y="3239"/>
                </a:lnTo>
                <a:lnTo>
                  <a:pt x="6590" y="3239"/>
                </a:lnTo>
                <a:lnTo>
                  <a:pt x="6581" y="3239"/>
                </a:lnTo>
                <a:lnTo>
                  <a:pt x="6573" y="3248"/>
                </a:lnTo>
                <a:lnTo>
                  <a:pt x="6581" y="3248"/>
                </a:lnTo>
                <a:close/>
                <a:moveTo>
                  <a:pt x="6511" y="3689"/>
                </a:moveTo>
                <a:lnTo>
                  <a:pt x="6511" y="3680"/>
                </a:lnTo>
                <a:lnTo>
                  <a:pt x="6511" y="3671"/>
                </a:lnTo>
                <a:lnTo>
                  <a:pt x="6511" y="3680"/>
                </a:lnTo>
                <a:close/>
                <a:moveTo>
                  <a:pt x="6484" y="3345"/>
                </a:moveTo>
                <a:lnTo>
                  <a:pt x="6476" y="3345"/>
                </a:lnTo>
                <a:lnTo>
                  <a:pt x="6467" y="3345"/>
                </a:lnTo>
                <a:lnTo>
                  <a:pt x="6467" y="3354"/>
                </a:lnTo>
                <a:lnTo>
                  <a:pt x="6476" y="3354"/>
                </a:lnTo>
                <a:close/>
                <a:moveTo>
                  <a:pt x="6493" y="3601"/>
                </a:moveTo>
                <a:lnTo>
                  <a:pt x="6493" y="3592"/>
                </a:lnTo>
                <a:lnTo>
                  <a:pt x="6493" y="3601"/>
                </a:lnTo>
                <a:lnTo>
                  <a:pt x="6502" y="3592"/>
                </a:lnTo>
                <a:lnTo>
                  <a:pt x="6493" y="3583"/>
                </a:lnTo>
                <a:lnTo>
                  <a:pt x="6493" y="3592"/>
                </a:lnTo>
                <a:close/>
                <a:moveTo>
                  <a:pt x="6484" y="3663"/>
                </a:moveTo>
                <a:lnTo>
                  <a:pt x="6484" y="3671"/>
                </a:lnTo>
                <a:lnTo>
                  <a:pt x="6493" y="3671"/>
                </a:lnTo>
                <a:lnTo>
                  <a:pt x="6493" y="3663"/>
                </a:lnTo>
                <a:close/>
                <a:moveTo>
                  <a:pt x="5973" y="2401"/>
                </a:moveTo>
                <a:lnTo>
                  <a:pt x="5973" y="2409"/>
                </a:lnTo>
                <a:lnTo>
                  <a:pt x="5982" y="2418"/>
                </a:lnTo>
                <a:lnTo>
                  <a:pt x="5990" y="2418"/>
                </a:lnTo>
                <a:lnTo>
                  <a:pt x="5999" y="2418"/>
                </a:lnTo>
                <a:lnTo>
                  <a:pt x="5999" y="2409"/>
                </a:lnTo>
                <a:lnTo>
                  <a:pt x="6008" y="2401"/>
                </a:lnTo>
                <a:lnTo>
                  <a:pt x="6008" y="2392"/>
                </a:lnTo>
                <a:lnTo>
                  <a:pt x="6008" y="2383"/>
                </a:lnTo>
                <a:lnTo>
                  <a:pt x="6008" y="2374"/>
                </a:lnTo>
                <a:lnTo>
                  <a:pt x="6008" y="2365"/>
                </a:lnTo>
                <a:lnTo>
                  <a:pt x="5999" y="2356"/>
                </a:lnTo>
                <a:lnTo>
                  <a:pt x="5990" y="2348"/>
                </a:lnTo>
                <a:lnTo>
                  <a:pt x="5982" y="2348"/>
                </a:lnTo>
                <a:lnTo>
                  <a:pt x="5973" y="2356"/>
                </a:lnTo>
                <a:lnTo>
                  <a:pt x="5973" y="2365"/>
                </a:lnTo>
                <a:lnTo>
                  <a:pt x="5964" y="2374"/>
                </a:lnTo>
                <a:lnTo>
                  <a:pt x="5973" y="2383"/>
                </a:lnTo>
                <a:lnTo>
                  <a:pt x="5973" y="2392"/>
                </a:lnTo>
                <a:close/>
                <a:moveTo>
                  <a:pt x="891" y="6812"/>
                </a:moveTo>
                <a:lnTo>
                  <a:pt x="882" y="6804"/>
                </a:lnTo>
                <a:lnTo>
                  <a:pt x="873" y="6795"/>
                </a:lnTo>
                <a:lnTo>
                  <a:pt x="865" y="6795"/>
                </a:lnTo>
                <a:lnTo>
                  <a:pt x="856" y="6804"/>
                </a:lnTo>
                <a:lnTo>
                  <a:pt x="847" y="6795"/>
                </a:lnTo>
                <a:lnTo>
                  <a:pt x="838" y="6795"/>
                </a:lnTo>
                <a:lnTo>
                  <a:pt x="838" y="6804"/>
                </a:lnTo>
                <a:lnTo>
                  <a:pt x="847" y="6804"/>
                </a:lnTo>
                <a:lnTo>
                  <a:pt x="847" y="6812"/>
                </a:lnTo>
                <a:lnTo>
                  <a:pt x="856" y="6812"/>
                </a:lnTo>
                <a:lnTo>
                  <a:pt x="856" y="6821"/>
                </a:lnTo>
                <a:lnTo>
                  <a:pt x="865" y="6821"/>
                </a:lnTo>
                <a:lnTo>
                  <a:pt x="873" y="6821"/>
                </a:lnTo>
                <a:lnTo>
                  <a:pt x="882" y="6821"/>
                </a:lnTo>
                <a:close/>
                <a:moveTo>
                  <a:pt x="2135" y="2189"/>
                </a:moveTo>
                <a:lnTo>
                  <a:pt x="2135" y="2180"/>
                </a:lnTo>
                <a:lnTo>
                  <a:pt x="2153" y="2180"/>
                </a:lnTo>
                <a:lnTo>
                  <a:pt x="2144" y="2180"/>
                </a:lnTo>
                <a:lnTo>
                  <a:pt x="2135" y="2171"/>
                </a:lnTo>
                <a:lnTo>
                  <a:pt x="2126" y="2171"/>
                </a:lnTo>
                <a:lnTo>
                  <a:pt x="2117" y="2180"/>
                </a:lnTo>
                <a:close/>
                <a:moveTo>
                  <a:pt x="820" y="6777"/>
                </a:moveTo>
                <a:lnTo>
                  <a:pt x="803" y="6777"/>
                </a:lnTo>
                <a:lnTo>
                  <a:pt x="794" y="6777"/>
                </a:lnTo>
                <a:lnTo>
                  <a:pt x="794" y="6786"/>
                </a:lnTo>
                <a:lnTo>
                  <a:pt x="812" y="6786"/>
                </a:lnTo>
                <a:lnTo>
                  <a:pt x="829" y="6786"/>
                </a:lnTo>
                <a:lnTo>
                  <a:pt x="838" y="6786"/>
                </a:lnTo>
                <a:close/>
                <a:moveTo>
                  <a:pt x="962" y="8648"/>
                </a:moveTo>
                <a:lnTo>
                  <a:pt x="970" y="8648"/>
                </a:lnTo>
                <a:close/>
                <a:moveTo>
                  <a:pt x="794" y="8207"/>
                </a:moveTo>
                <a:lnTo>
                  <a:pt x="785" y="8207"/>
                </a:lnTo>
                <a:lnTo>
                  <a:pt x="776" y="8207"/>
                </a:lnTo>
                <a:lnTo>
                  <a:pt x="794" y="8207"/>
                </a:lnTo>
                <a:lnTo>
                  <a:pt x="785" y="8207"/>
                </a:lnTo>
                <a:lnTo>
                  <a:pt x="785" y="8216"/>
                </a:lnTo>
                <a:lnTo>
                  <a:pt x="776" y="8216"/>
                </a:lnTo>
                <a:lnTo>
                  <a:pt x="776" y="8207"/>
                </a:lnTo>
                <a:lnTo>
                  <a:pt x="776" y="8216"/>
                </a:lnTo>
                <a:lnTo>
                  <a:pt x="785" y="8225"/>
                </a:lnTo>
                <a:lnTo>
                  <a:pt x="803" y="8225"/>
                </a:lnTo>
                <a:lnTo>
                  <a:pt x="794" y="8216"/>
                </a:lnTo>
                <a:close/>
                <a:moveTo>
                  <a:pt x="768" y="6768"/>
                </a:moveTo>
                <a:lnTo>
                  <a:pt x="768" y="6759"/>
                </a:lnTo>
                <a:lnTo>
                  <a:pt x="759" y="6759"/>
                </a:lnTo>
                <a:lnTo>
                  <a:pt x="750" y="6751"/>
                </a:lnTo>
                <a:lnTo>
                  <a:pt x="750" y="6742"/>
                </a:lnTo>
                <a:lnTo>
                  <a:pt x="741" y="6742"/>
                </a:lnTo>
                <a:lnTo>
                  <a:pt x="732" y="6751"/>
                </a:lnTo>
                <a:lnTo>
                  <a:pt x="723" y="6751"/>
                </a:lnTo>
                <a:lnTo>
                  <a:pt x="723" y="6759"/>
                </a:lnTo>
                <a:lnTo>
                  <a:pt x="732" y="6768"/>
                </a:lnTo>
                <a:lnTo>
                  <a:pt x="741" y="6768"/>
                </a:lnTo>
                <a:lnTo>
                  <a:pt x="750" y="6768"/>
                </a:lnTo>
                <a:lnTo>
                  <a:pt x="759" y="6768"/>
                </a:lnTo>
                <a:lnTo>
                  <a:pt x="759" y="6777"/>
                </a:lnTo>
                <a:lnTo>
                  <a:pt x="768" y="6777"/>
                </a:lnTo>
                <a:close/>
                <a:moveTo>
                  <a:pt x="829" y="6804"/>
                </a:moveTo>
                <a:lnTo>
                  <a:pt x="820" y="6804"/>
                </a:lnTo>
                <a:lnTo>
                  <a:pt x="812" y="6804"/>
                </a:lnTo>
                <a:lnTo>
                  <a:pt x="820" y="6804"/>
                </a:lnTo>
                <a:lnTo>
                  <a:pt x="820" y="6812"/>
                </a:lnTo>
                <a:lnTo>
                  <a:pt x="829" y="6812"/>
                </a:lnTo>
                <a:close/>
                <a:moveTo>
                  <a:pt x="970" y="6901"/>
                </a:moveTo>
                <a:lnTo>
                  <a:pt x="962" y="6892"/>
                </a:lnTo>
                <a:lnTo>
                  <a:pt x="962" y="6883"/>
                </a:lnTo>
                <a:lnTo>
                  <a:pt x="953" y="6874"/>
                </a:lnTo>
                <a:lnTo>
                  <a:pt x="918" y="6857"/>
                </a:lnTo>
                <a:lnTo>
                  <a:pt x="900" y="6848"/>
                </a:lnTo>
                <a:lnTo>
                  <a:pt x="900" y="6857"/>
                </a:lnTo>
                <a:lnTo>
                  <a:pt x="900" y="6865"/>
                </a:lnTo>
                <a:lnTo>
                  <a:pt x="900" y="6874"/>
                </a:lnTo>
                <a:lnTo>
                  <a:pt x="891" y="6883"/>
                </a:lnTo>
                <a:lnTo>
                  <a:pt x="891" y="6892"/>
                </a:lnTo>
                <a:lnTo>
                  <a:pt x="891" y="6901"/>
                </a:lnTo>
                <a:lnTo>
                  <a:pt x="900" y="6918"/>
                </a:lnTo>
                <a:lnTo>
                  <a:pt x="900" y="6936"/>
                </a:lnTo>
                <a:lnTo>
                  <a:pt x="900" y="6945"/>
                </a:lnTo>
                <a:lnTo>
                  <a:pt x="918" y="6945"/>
                </a:lnTo>
                <a:lnTo>
                  <a:pt x="926" y="6936"/>
                </a:lnTo>
                <a:lnTo>
                  <a:pt x="944" y="6927"/>
                </a:lnTo>
                <a:lnTo>
                  <a:pt x="962" y="6918"/>
                </a:lnTo>
                <a:lnTo>
                  <a:pt x="970" y="6909"/>
                </a:lnTo>
                <a:lnTo>
                  <a:pt x="979" y="6909"/>
                </a:lnTo>
                <a:lnTo>
                  <a:pt x="979" y="6901"/>
                </a:lnTo>
                <a:close/>
                <a:moveTo>
                  <a:pt x="1023" y="3689"/>
                </a:moveTo>
                <a:lnTo>
                  <a:pt x="1015" y="3698"/>
                </a:lnTo>
                <a:lnTo>
                  <a:pt x="1023" y="3698"/>
                </a:lnTo>
                <a:lnTo>
                  <a:pt x="1032" y="3698"/>
                </a:lnTo>
                <a:lnTo>
                  <a:pt x="1032" y="3689"/>
                </a:lnTo>
                <a:close/>
                <a:moveTo>
                  <a:pt x="1156" y="3583"/>
                </a:moveTo>
                <a:lnTo>
                  <a:pt x="1147" y="3574"/>
                </a:lnTo>
                <a:lnTo>
                  <a:pt x="1156" y="3566"/>
                </a:lnTo>
                <a:lnTo>
                  <a:pt x="1147" y="3557"/>
                </a:lnTo>
                <a:lnTo>
                  <a:pt x="1138" y="3557"/>
                </a:lnTo>
                <a:lnTo>
                  <a:pt x="1129" y="3566"/>
                </a:lnTo>
                <a:lnTo>
                  <a:pt x="1120" y="3566"/>
                </a:lnTo>
                <a:lnTo>
                  <a:pt x="1120" y="3557"/>
                </a:lnTo>
                <a:lnTo>
                  <a:pt x="1112" y="3548"/>
                </a:lnTo>
                <a:lnTo>
                  <a:pt x="1103" y="3548"/>
                </a:lnTo>
                <a:lnTo>
                  <a:pt x="1094" y="3548"/>
                </a:lnTo>
                <a:lnTo>
                  <a:pt x="1103" y="3557"/>
                </a:lnTo>
                <a:lnTo>
                  <a:pt x="1094" y="3557"/>
                </a:lnTo>
                <a:lnTo>
                  <a:pt x="1094" y="3566"/>
                </a:lnTo>
                <a:lnTo>
                  <a:pt x="1085" y="3566"/>
                </a:lnTo>
                <a:lnTo>
                  <a:pt x="1076" y="3566"/>
                </a:lnTo>
                <a:lnTo>
                  <a:pt x="1076" y="3574"/>
                </a:lnTo>
                <a:lnTo>
                  <a:pt x="1068" y="3566"/>
                </a:lnTo>
                <a:lnTo>
                  <a:pt x="1059" y="3557"/>
                </a:lnTo>
                <a:lnTo>
                  <a:pt x="1050" y="3557"/>
                </a:lnTo>
                <a:lnTo>
                  <a:pt x="1041" y="3566"/>
                </a:lnTo>
                <a:lnTo>
                  <a:pt x="1050" y="3574"/>
                </a:lnTo>
                <a:lnTo>
                  <a:pt x="1059" y="3583"/>
                </a:lnTo>
                <a:lnTo>
                  <a:pt x="1050" y="3583"/>
                </a:lnTo>
                <a:lnTo>
                  <a:pt x="1050" y="3601"/>
                </a:lnTo>
                <a:lnTo>
                  <a:pt x="1059" y="3610"/>
                </a:lnTo>
                <a:lnTo>
                  <a:pt x="1059" y="3619"/>
                </a:lnTo>
                <a:lnTo>
                  <a:pt x="1050" y="3610"/>
                </a:lnTo>
                <a:lnTo>
                  <a:pt x="1050" y="3601"/>
                </a:lnTo>
                <a:lnTo>
                  <a:pt x="1041" y="3592"/>
                </a:lnTo>
                <a:lnTo>
                  <a:pt x="1032" y="3592"/>
                </a:lnTo>
                <a:lnTo>
                  <a:pt x="1041" y="3592"/>
                </a:lnTo>
                <a:lnTo>
                  <a:pt x="1032" y="3583"/>
                </a:lnTo>
                <a:lnTo>
                  <a:pt x="1023" y="3583"/>
                </a:lnTo>
                <a:lnTo>
                  <a:pt x="1015" y="3583"/>
                </a:lnTo>
                <a:lnTo>
                  <a:pt x="1006" y="3592"/>
                </a:lnTo>
                <a:lnTo>
                  <a:pt x="997" y="3592"/>
                </a:lnTo>
                <a:lnTo>
                  <a:pt x="988" y="3601"/>
                </a:lnTo>
                <a:lnTo>
                  <a:pt x="988" y="3610"/>
                </a:lnTo>
                <a:lnTo>
                  <a:pt x="988" y="3619"/>
                </a:lnTo>
                <a:lnTo>
                  <a:pt x="997" y="3627"/>
                </a:lnTo>
                <a:lnTo>
                  <a:pt x="997" y="3645"/>
                </a:lnTo>
                <a:lnTo>
                  <a:pt x="1015" y="3663"/>
                </a:lnTo>
                <a:lnTo>
                  <a:pt x="1023" y="3654"/>
                </a:lnTo>
                <a:lnTo>
                  <a:pt x="1023" y="3645"/>
                </a:lnTo>
                <a:lnTo>
                  <a:pt x="1015" y="3636"/>
                </a:lnTo>
                <a:lnTo>
                  <a:pt x="1006" y="3636"/>
                </a:lnTo>
                <a:lnTo>
                  <a:pt x="1015" y="3636"/>
                </a:lnTo>
                <a:lnTo>
                  <a:pt x="1023" y="3636"/>
                </a:lnTo>
                <a:lnTo>
                  <a:pt x="1032" y="3636"/>
                </a:lnTo>
                <a:lnTo>
                  <a:pt x="1032" y="3645"/>
                </a:lnTo>
                <a:lnTo>
                  <a:pt x="1041" y="3645"/>
                </a:lnTo>
                <a:lnTo>
                  <a:pt x="1050" y="3654"/>
                </a:lnTo>
                <a:lnTo>
                  <a:pt x="1032" y="3671"/>
                </a:lnTo>
                <a:lnTo>
                  <a:pt x="1041" y="3671"/>
                </a:lnTo>
                <a:lnTo>
                  <a:pt x="1059" y="3663"/>
                </a:lnTo>
                <a:lnTo>
                  <a:pt x="1068" y="3654"/>
                </a:lnTo>
                <a:lnTo>
                  <a:pt x="1068" y="3645"/>
                </a:lnTo>
                <a:lnTo>
                  <a:pt x="1059" y="3645"/>
                </a:lnTo>
                <a:lnTo>
                  <a:pt x="1068" y="3645"/>
                </a:lnTo>
                <a:lnTo>
                  <a:pt x="1076" y="3636"/>
                </a:lnTo>
                <a:lnTo>
                  <a:pt x="1094" y="3627"/>
                </a:lnTo>
                <a:lnTo>
                  <a:pt x="1103" y="3627"/>
                </a:lnTo>
                <a:lnTo>
                  <a:pt x="1112" y="3619"/>
                </a:lnTo>
                <a:lnTo>
                  <a:pt x="1120" y="3619"/>
                </a:lnTo>
                <a:lnTo>
                  <a:pt x="1129" y="3619"/>
                </a:lnTo>
                <a:lnTo>
                  <a:pt x="1138" y="3610"/>
                </a:lnTo>
                <a:lnTo>
                  <a:pt x="1129" y="3610"/>
                </a:lnTo>
                <a:lnTo>
                  <a:pt x="1129" y="3601"/>
                </a:lnTo>
                <a:lnTo>
                  <a:pt x="1112" y="3601"/>
                </a:lnTo>
                <a:lnTo>
                  <a:pt x="1120" y="3601"/>
                </a:lnTo>
                <a:lnTo>
                  <a:pt x="1138" y="3601"/>
                </a:lnTo>
                <a:lnTo>
                  <a:pt x="1156" y="3601"/>
                </a:lnTo>
                <a:lnTo>
                  <a:pt x="1165" y="3592"/>
                </a:lnTo>
                <a:lnTo>
                  <a:pt x="1165" y="3583"/>
                </a:lnTo>
                <a:close/>
                <a:moveTo>
                  <a:pt x="1182" y="3513"/>
                </a:moveTo>
                <a:lnTo>
                  <a:pt x="1173" y="3504"/>
                </a:lnTo>
                <a:lnTo>
                  <a:pt x="1165" y="3504"/>
                </a:lnTo>
                <a:lnTo>
                  <a:pt x="1156" y="3504"/>
                </a:lnTo>
                <a:lnTo>
                  <a:pt x="1147" y="3504"/>
                </a:lnTo>
                <a:lnTo>
                  <a:pt x="1147" y="3495"/>
                </a:lnTo>
                <a:lnTo>
                  <a:pt x="1138" y="3495"/>
                </a:lnTo>
                <a:lnTo>
                  <a:pt x="1120" y="3504"/>
                </a:lnTo>
                <a:lnTo>
                  <a:pt x="1129" y="3504"/>
                </a:lnTo>
                <a:lnTo>
                  <a:pt x="1129" y="3513"/>
                </a:lnTo>
                <a:lnTo>
                  <a:pt x="1120" y="3513"/>
                </a:lnTo>
                <a:lnTo>
                  <a:pt x="1112" y="3513"/>
                </a:lnTo>
                <a:lnTo>
                  <a:pt x="1103" y="3521"/>
                </a:lnTo>
                <a:lnTo>
                  <a:pt x="1085" y="3539"/>
                </a:lnTo>
                <a:lnTo>
                  <a:pt x="1112" y="3548"/>
                </a:lnTo>
                <a:lnTo>
                  <a:pt x="1120" y="3548"/>
                </a:lnTo>
                <a:lnTo>
                  <a:pt x="1120" y="3539"/>
                </a:lnTo>
                <a:lnTo>
                  <a:pt x="1129" y="3539"/>
                </a:lnTo>
                <a:lnTo>
                  <a:pt x="1138" y="3539"/>
                </a:lnTo>
                <a:lnTo>
                  <a:pt x="1138" y="3530"/>
                </a:lnTo>
                <a:lnTo>
                  <a:pt x="1147" y="3530"/>
                </a:lnTo>
                <a:lnTo>
                  <a:pt x="1156" y="3530"/>
                </a:lnTo>
                <a:lnTo>
                  <a:pt x="1165" y="3530"/>
                </a:lnTo>
                <a:lnTo>
                  <a:pt x="1156" y="3521"/>
                </a:lnTo>
                <a:lnTo>
                  <a:pt x="1165" y="3521"/>
                </a:lnTo>
                <a:lnTo>
                  <a:pt x="1173" y="3521"/>
                </a:lnTo>
                <a:lnTo>
                  <a:pt x="1173" y="3530"/>
                </a:lnTo>
                <a:lnTo>
                  <a:pt x="1182" y="3521"/>
                </a:lnTo>
                <a:close/>
                <a:moveTo>
                  <a:pt x="918" y="3777"/>
                </a:moveTo>
                <a:lnTo>
                  <a:pt x="926" y="3777"/>
                </a:lnTo>
                <a:lnTo>
                  <a:pt x="926" y="3769"/>
                </a:lnTo>
                <a:lnTo>
                  <a:pt x="918" y="3760"/>
                </a:lnTo>
                <a:lnTo>
                  <a:pt x="909" y="3769"/>
                </a:lnTo>
                <a:lnTo>
                  <a:pt x="909" y="3777"/>
                </a:lnTo>
                <a:close/>
                <a:moveTo>
                  <a:pt x="1147" y="3495"/>
                </a:moveTo>
                <a:lnTo>
                  <a:pt x="1156" y="3486"/>
                </a:lnTo>
                <a:lnTo>
                  <a:pt x="1156" y="3477"/>
                </a:lnTo>
                <a:lnTo>
                  <a:pt x="1147" y="3477"/>
                </a:lnTo>
                <a:lnTo>
                  <a:pt x="1138" y="3486"/>
                </a:lnTo>
                <a:close/>
                <a:moveTo>
                  <a:pt x="1085" y="3557"/>
                </a:moveTo>
                <a:lnTo>
                  <a:pt x="1085" y="3566"/>
                </a:lnTo>
                <a:lnTo>
                  <a:pt x="1094" y="3566"/>
                </a:lnTo>
                <a:lnTo>
                  <a:pt x="1094" y="3557"/>
                </a:lnTo>
                <a:lnTo>
                  <a:pt x="1085" y="3557"/>
                </a:lnTo>
                <a:lnTo>
                  <a:pt x="1085" y="3548"/>
                </a:lnTo>
                <a:lnTo>
                  <a:pt x="1076" y="3548"/>
                </a:lnTo>
                <a:lnTo>
                  <a:pt x="1076" y="3557"/>
                </a:lnTo>
                <a:close/>
                <a:moveTo>
                  <a:pt x="997" y="3689"/>
                </a:moveTo>
                <a:lnTo>
                  <a:pt x="988" y="3698"/>
                </a:lnTo>
                <a:lnTo>
                  <a:pt x="988" y="3707"/>
                </a:lnTo>
                <a:lnTo>
                  <a:pt x="979" y="3707"/>
                </a:lnTo>
                <a:lnTo>
                  <a:pt x="979" y="3716"/>
                </a:lnTo>
                <a:lnTo>
                  <a:pt x="988" y="3707"/>
                </a:lnTo>
                <a:lnTo>
                  <a:pt x="997" y="3698"/>
                </a:lnTo>
                <a:lnTo>
                  <a:pt x="1006" y="3698"/>
                </a:lnTo>
                <a:lnTo>
                  <a:pt x="1006" y="3689"/>
                </a:lnTo>
                <a:close/>
                <a:moveTo>
                  <a:pt x="1112" y="3636"/>
                </a:moveTo>
                <a:lnTo>
                  <a:pt x="1094" y="3627"/>
                </a:lnTo>
                <a:lnTo>
                  <a:pt x="1085" y="3636"/>
                </a:lnTo>
                <a:lnTo>
                  <a:pt x="1085" y="3645"/>
                </a:lnTo>
                <a:lnTo>
                  <a:pt x="1085" y="3654"/>
                </a:lnTo>
                <a:lnTo>
                  <a:pt x="1094" y="3645"/>
                </a:lnTo>
                <a:lnTo>
                  <a:pt x="1103" y="3636"/>
                </a:lnTo>
                <a:lnTo>
                  <a:pt x="1103" y="3645"/>
                </a:lnTo>
                <a:lnTo>
                  <a:pt x="1112" y="3636"/>
                </a:lnTo>
                <a:lnTo>
                  <a:pt x="1120" y="3636"/>
                </a:lnTo>
                <a:close/>
                <a:moveTo>
                  <a:pt x="644" y="8066"/>
                </a:moveTo>
                <a:lnTo>
                  <a:pt x="644" y="8074"/>
                </a:lnTo>
                <a:lnTo>
                  <a:pt x="644" y="8066"/>
                </a:lnTo>
                <a:lnTo>
                  <a:pt x="644" y="8074"/>
                </a:lnTo>
                <a:lnTo>
                  <a:pt x="653" y="8074"/>
                </a:lnTo>
                <a:close/>
                <a:moveTo>
                  <a:pt x="900" y="8763"/>
                </a:moveTo>
                <a:close/>
                <a:moveTo>
                  <a:pt x="194" y="3936"/>
                </a:moveTo>
                <a:lnTo>
                  <a:pt x="185" y="3927"/>
                </a:lnTo>
                <a:lnTo>
                  <a:pt x="176" y="3936"/>
                </a:lnTo>
                <a:lnTo>
                  <a:pt x="185" y="3936"/>
                </a:lnTo>
                <a:lnTo>
                  <a:pt x="185" y="3945"/>
                </a:lnTo>
                <a:lnTo>
                  <a:pt x="194" y="3945"/>
                </a:lnTo>
                <a:lnTo>
                  <a:pt x="203" y="3936"/>
                </a:lnTo>
                <a:close/>
                <a:moveTo>
                  <a:pt x="362" y="3883"/>
                </a:moveTo>
                <a:lnTo>
                  <a:pt x="353" y="3883"/>
                </a:lnTo>
                <a:lnTo>
                  <a:pt x="344" y="3874"/>
                </a:lnTo>
                <a:lnTo>
                  <a:pt x="344" y="3857"/>
                </a:lnTo>
                <a:lnTo>
                  <a:pt x="335" y="3857"/>
                </a:lnTo>
                <a:lnTo>
                  <a:pt x="318" y="3857"/>
                </a:lnTo>
                <a:lnTo>
                  <a:pt x="309" y="3857"/>
                </a:lnTo>
                <a:lnTo>
                  <a:pt x="291" y="3866"/>
                </a:lnTo>
                <a:lnTo>
                  <a:pt x="282" y="3866"/>
                </a:lnTo>
                <a:lnTo>
                  <a:pt x="273" y="3866"/>
                </a:lnTo>
                <a:lnTo>
                  <a:pt x="265" y="3866"/>
                </a:lnTo>
                <a:lnTo>
                  <a:pt x="247" y="3892"/>
                </a:lnTo>
                <a:lnTo>
                  <a:pt x="238" y="3901"/>
                </a:lnTo>
                <a:lnTo>
                  <a:pt x="238" y="3910"/>
                </a:lnTo>
                <a:lnTo>
                  <a:pt x="238" y="3919"/>
                </a:lnTo>
                <a:lnTo>
                  <a:pt x="247" y="3919"/>
                </a:lnTo>
                <a:lnTo>
                  <a:pt x="256" y="3919"/>
                </a:lnTo>
                <a:lnTo>
                  <a:pt x="265" y="3919"/>
                </a:lnTo>
                <a:lnTo>
                  <a:pt x="273" y="3910"/>
                </a:lnTo>
                <a:lnTo>
                  <a:pt x="282" y="3901"/>
                </a:lnTo>
                <a:lnTo>
                  <a:pt x="291" y="3901"/>
                </a:lnTo>
                <a:lnTo>
                  <a:pt x="300" y="3892"/>
                </a:lnTo>
                <a:lnTo>
                  <a:pt x="335" y="3892"/>
                </a:lnTo>
                <a:lnTo>
                  <a:pt x="353" y="3883"/>
                </a:lnTo>
                <a:lnTo>
                  <a:pt x="371" y="3892"/>
                </a:lnTo>
                <a:close/>
                <a:moveTo>
                  <a:pt x="176" y="3945"/>
                </a:moveTo>
                <a:lnTo>
                  <a:pt x="159" y="3936"/>
                </a:lnTo>
                <a:lnTo>
                  <a:pt x="150" y="3936"/>
                </a:lnTo>
                <a:lnTo>
                  <a:pt x="150" y="3945"/>
                </a:lnTo>
                <a:lnTo>
                  <a:pt x="150" y="3954"/>
                </a:lnTo>
                <a:lnTo>
                  <a:pt x="159" y="3954"/>
                </a:lnTo>
                <a:lnTo>
                  <a:pt x="168" y="3954"/>
                </a:lnTo>
                <a:lnTo>
                  <a:pt x="176" y="3954"/>
                </a:lnTo>
                <a:close/>
                <a:moveTo>
                  <a:pt x="406" y="3910"/>
                </a:moveTo>
                <a:lnTo>
                  <a:pt x="388" y="3910"/>
                </a:lnTo>
                <a:lnTo>
                  <a:pt x="388" y="3919"/>
                </a:lnTo>
                <a:lnTo>
                  <a:pt x="397" y="3919"/>
                </a:lnTo>
                <a:lnTo>
                  <a:pt x="406" y="3919"/>
                </a:lnTo>
                <a:close/>
                <a:moveTo>
                  <a:pt x="124" y="3989"/>
                </a:moveTo>
                <a:lnTo>
                  <a:pt x="115" y="3989"/>
                </a:lnTo>
                <a:lnTo>
                  <a:pt x="124" y="3980"/>
                </a:lnTo>
                <a:lnTo>
                  <a:pt x="132" y="3972"/>
                </a:lnTo>
                <a:lnTo>
                  <a:pt x="141" y="3963"/>
                </a:lnTo>
                <a:lnTo>
                  <a:pt x="132" y="3963"/>
                </a:lnTo>
                <a:lnTo>
                  <a:pt x="124" y="3963"/>
                </a:lnTo>
                <a:lnTo>
                  <a:pt x="115" y="3972"/>
                </a:lnTo>
                <a:lnTo>
                  <a:pt x="106" y="3972"/>
                </a:lnTo>
                <a:lnTo>
                  <a:pt x="106" y="3963"/>
                </a:lnTo>
                <a:lnTo>
                  <a:pt x="97" y="3963"/>
                </a:lnTo>
                <a:lnTo>
                  <a:pt x="79" y="3963"/>
                </a:lnTo>
                <a:lnTo>
                  <a:pt x="79" y="3972"/>
                </a:lnTo>
                <a:lnTo>
                  <a:pt x="71" y="3972"/>
                </a:lnTo>
                <a:lnTo>
                  <a:pt x="71" y="3980"/>
                </a:lnTo>
                <a:lnTo>
                  <a:pt x="79" y="3980"/>
                </a:lnTo>
                <a:lnTo>
                  <a:pt x="88" y="3980"/>
                </a:lnTo>
                <a:lnTo>
                  <a:pt x="97" y="3989"/>
                </a:lnTo>
                <a:lnTo>
                  <a:pt x="97" y="3998"/>
                </a:lnTo>
                <a:lnTo>
                  <a:pt x="88" y="3989"/>
                </a:lnTo>
                <a:lnTo>
                  <a:pt x="79" y="3989"/>
                </a:lnTo>
                <a:lnTo>
                  <a:pt x="79" y="3998"/>
                </a:lnTo>
                <a:lnTo>
                  <a:pt x="71" y="3998"/>
                </a:lnTo>
                <a:lnTo>
                  <a:pt x="71" y="4007"/>
                </a:lnTo>
                <a:lnTo>
                  <a:pt x="53" y="4016"/>
                </a:lnTo>
                <a:lnTo>
                  <a:pt x="44" y="4016"/>
                </a:lnTo>
                <a:lnTo>
                  <a:pt x="35" y="4024"/>
                </a:lnTo>
                <a:lnTo>
                  <a:pt x="26" y="4024"/>
                </a:lnTo>
                <a:lnTo>
                  <a:pt x="26" y="4033"/>
                </a:lnTo>
                <a:lnTo>
                  <a:pt x="35" y="4033"/>
                </a:lnTo>
                <a:lnTo>
                  <a:pt x="44" y="4033"/>
                </a:lnTo>
                <a:lnTo>
                  <a:pt x="53" y="4024"/>
                </a:lnTo>
                <a:lnTo>
                  <a:pt x="62" y="4024"/>
                </a:lnTo>
                <a:lnTo>
                  <a:pt x="71" y="4016"/>
                </a:lnTo>
                <a:lnTo>
                  <a:pt x="88" y="4016"/>
                </a:lnTo>
                <a:lnTo>
                  <a:pt x="97" y="4016"/>
                </a:lnTo>
                <a:lnTo>
                  <a:pt x="106" y="4007"/>
                </a:lnTo>
                <a:lnTo>
                  <a:pt x="115" y="3998"/>
                </a:lnTo>
                <a:lnTo>
                  <a:pt x="124" y="3998"/>
                </a:lnTo>
                <a:lnTo>
                  <a:pt x="132" y="3989"/>
                </a:lnTo>
                <a:close/>
                <a:moveTo>
                  <a:pt x="141" y="3972"/>
                </a:moveTo>
                <a:lnTo>
                  <a:pt x="141" y="3980"/>
                </a:lnTo>
                <a:lnTo>
                  <a:pt x="141" y="3989"/>
                </a:lnTo>
                <a:lnTo>
                  <a:pt x="141" y="3980"/>
                </a:lnTo>
                <a:lnTo>
                  <a:pt x="150" y="3980"/>
                </a:lnTo>
                <a:lnTo>
                  <a:pt x="150" y="3972"/>
                </a:lnTo>
                <a:close/>
                <a:moveTo>
                  <a:pt x="432" y="3857"/>
                </a:moveTo>
                <a:lnTo>
                  <a:pt x="423" y="3857"/>
                </a:lnTo>
                <a:lnTo>
                  <a:pt x="415" y="3866"/>
                </a:lnTo>
                <a:lnTo>
                  <a:pt x="423" y="3874"/>
                </a:lnTo>
                <a:lnTo>
                  <a:pt x="432" y="3874"/>
                </a:lnTo>
                <a:lnTo>
                  <a:pt x="432" y="3866"/>
                </a:lnTo>
                <a:close/>
                <a:moveTo>
                  <a:pt x="176" y="3301"/>
                </a:moveTo>
                <a:lnTo>
                  <a:pt x="176" y="3292"/>
                </a:lnTo>
                <a:lnTo>
                  <a:pt x="168" y="3292"/>
                </a:lnTo>
                <a:lnTo>
                  <a:pt x="159" y="3292"/>
                </a:lnTo>
                <a:lnTo>
                  <a:pt x="150" y="3292"/>
                </a:lnTo>
                <a:lnTo>
                  <a:pt x="141" y="3283"/>
                </a:lnTo>
                <a:lnTo>
                  <a:pt x="132" y="3292"/>
                </a:lnTo>
                <a:lnTo>
                  <a:pt x="124" y="3283"/>
                </a:lnTo>
                <a:lnTo>
                  <a:pt x="115" y="3292"/>
                </a:lnTo>
                <a:lnTo>
                  <a:pt x="106" y="3292"/>
                </a:lnTo>
                <a:lnTo>
                  <a:pt x="97" y="3292"/>
                </a:lnTo>
                <a:lnTo>
                  <a:pt x="97" y="3301"/>
                </a:lnTo>
                <a:lnTo>
                  <a:pt x="62" y="3301"/>
                </a:lnTo>
                <a:lnTo>
                  <a:pt x="53" y="3301"/>
                </a:lnTo>
                <a:lnTo>
                  <a:pt x="62" y="3318"/>
                </a:lnTo>
                <a:lnTo>
                  <a:pt x="71" y="3327"/>
                </a:lnTo>
                <a:lnTo>
                  <a:pt x="79" y="3327"/>
                </a:lnTo>
                <a:lnTo>
                  <a:pt x="106" y="3345"/>
                </a:lnTo>
                <a:lnTo>
                  <a:pt x="132" y="3345"/>
                </a:lnTo>
                <a:lnTo>
                  <a:pt x="141" y="3354"/>
                </a:lnTo>
                <a:lnTo>
                  <a:pt x="150" y="3354"/>
                </a:lnTo>
                <a:lnTo>
                  <a:pt x="141" y="3345"/>
                </a:lnTo>
                <a:lnTo>
                  <a:pt x="150" y="3345"/>
                </a:lnTo>
                <a:lnTo>
                  <a:pt x="159" y="3336"/>
                </a:lnTo>
                <a:lnTo>
                  <a:pt x="176" y="3336"/>
                </a:lnTo>
                <a:lnTo>
                  <a:pt x="185" y="3336"/>
                </a:lnTo>
                <a:lnTo>
                  <a:pt x="185" y="3327"/>
                </a:lnTo>
                <a:lnTo>
                  <a:pt x="176" y="3318"/>
                </a:lnTo>
                <a:lnTo>
                  <a:pt x="176" y="3310"/>
                </a:lnTo>
                <a:close/>
                <a:moveTo>
                  <a:pt x="644" y="6715"/>
                </a:moveTo>
                <a:lnTo>
                  <a:pt x="644" y="6706"/>
                </a:lnTo>
                <a:lnTo>
                  <a:pt x="644" y="6698"/>
                </a:lnTo>
                <a:lnTo>
                  <a:pt x="626" y="6698"/>
                </a:lnTo>
                <a:lnTo>
                  <a:pt x="618" y="6706"/>
                </a:lnTo>
                <a:lnTo>
                  <a:pt x="609" y="6715"/>
                </a:lnTo>
                <a:lnTo>
                  <a:pt x="618" y="6715"/>
                </a:lnTo>
                <a:lnTo>
                  <a:pt x="626" y="6724"/>
                </a:lnTo>
                <a:lnTo>
                  <a:pt x="635" y="6724"/>
                </a:lnTo>
                <a:lnTo>
                  <a:pt x="644" y="6724"/>
                </a:lnTo>
                <a:close/>
                <a:moveTo>
                  <a:pt x="644" y="3857"/>
                </a:moveTo>
                <a:lnTo>
                  <a:pt x="635" y="3848"/>
                </a:lnTo>
                <a:lnTo>
                  <a:pt x="635" y="3857"/>
                </a:lnTo>
                <a:close/>
                <a:moveTo>
                  <a:pt x="618" y="9919"/>
                </a:moveTo>
                <a:lnTo>
                  <a:pt x="609" y="9919"/>
                </a:lnTo>
                <a:lnTo>
                  <a:pt x="609" y="9928"/>
                </a:lnTo>
                <a:lnTo>
                  <a:pt x="618" y="9928"/>
                </a:lnTo>
                <a:close/>
                <a:moveTo>
                  <a:pt x="556" y="3830"/>
                </a:moveTo>
                <a:lnTo>
                  <a:pt x="556" y="3822"/>
                </a:lnTo>
                <a:lnTo>
                  <a:pt x="547" y="3822"/>
                </a:lnTo>
                <a:lnTo>
                  <a:pt x="547" y="3813"/>
                </a:lnTo>
                <a:lnTo>
                  <a:pt x="538" y="3822"/>
                </a:lnTo>
                <a:lnTo>
                  <a:pt x="538" y="3839"/>
                </a:lnTo>
                <a:lnTo>
                  <a:pt x="547" y="3839"/>
                </a:lnTo>
                <a:lnTo>
                  <a:pt x="556" y="3839"/>
                </a:lnTo>
                <a:lnTo>
                  <a:pt x="565" y="3839"/>
                </a:lnTo>
                <a:close/>
                <a:moveTo>
                  <a:pt x="626" y="3848"/>
                </a:moveTo>
                <a:lnTo>
                  <a:pt x="635" y="3848"/>
                </a:lnTo>
                <a:lnTo>
                  <a:pt x="635" y="3839"/>
                </a:lnTo>
                <a:lnTo>
                  <a:pt x="626" y="3830"/>
                </a:lnTo>
                <a:lnTo>
                  <a:pt x="626" y="3839"/>
                </a:lnTo>
                <a:close/>
                <a:moveTo>
                  <a:pt x="556" y="3822"/>
                </a:moveTo>
                <a:lnTo>
                  <a:pt x="565" y="3830"/>
                </a:lnTo>
                <a:lnTo>
                  <a:pt x="573" y="3830"/>
                </a:lnTo>
                <a:lnTo>
                  <a:pt x="573" y="3822"/>
                </a:lnTo>
                <a:close/>
                <a:moveTo>
                  <a:pt x="600" y="3839"/>
                </a:moveTo>
                <a:lnTo>
                  <a:pt x="609" y="3830"/>
                </a:lnTo>
                <a:lnTo>
                  <a:pt x="600" y="3830"/>
                </a:lnTo>
                <a:lnTo>
                  <a:pt x="600" y="3839"/>
                </a:lnTo>
                <a:lnTo>
                  <a:pt x="591" y="3839"/>
                </a:lnTo>
                <a:lnTo>
                  <a:pt x="591" y="3848"/>
                </a:lnTo>
                <a:lnTo>
                  <a:pt x="582" y="3848"/>
                </a:lnTo>
                <a:lnTo>
                  <a:pt x="582" y="3857"/>
                </a:lnTo>
                <a:lnTo>
                  <a:pt x="582" y="3866"/>
                </a:lnTo>
                <a:lnTo>
                  <a:pt x="591" y="3857"/>
                </a:lnTo>
                <a:lnTo>
                  <a:pt x="600" y="3848"/>
                </a:lnTo>
                <a:lnTo>
                  <a:pt x="609" y="3848"/>
                </a:lnTo>
                <a:lnTo>
                  <a:pt x="609" y="3839"/>
                </a:lnTo>
                <a:close/>
                <a:moveTo>
                  <a:pt x="582" y="6724"/>
                </a:moveTo>
                <a:lnTo>
                  <a:pt x="582" y="6733"/>
                </a:lnTo>
                <a:lnTo>
                  <a:pt x="582" y="6724"/>
                </a:lnTo>
                <a:lnTo>
                  <a:pt x="591" y="6724"/>
                </a:lnTo>
                <a:lnTo>
                  <a:pt x="591" y="6715"/>
                </a:lnTo>
                <a:close/>
                <a:moveTo>
                  <a:pt x="11813" y="3627"/>
                </a:moveTo>
                <a:lnTo>
                  <a:pt x="11813" y="3636"/>
                </a:lnTo>
                <a:lnTo>
                  <a:pt x="11822" y="3636"/>
                </a:lnTo>
                <a:lnTo>
                  <a:pt x="11822" y="3610"/>
                </a:lnTo>
                <a:lnTo>
                  <a:pt x="11813" y="3610"/>
                </a:lnTo>
                <a:lnTo>
                  <a:pt x="11813" y="3619"/>
                </a:lnTo>
                <a:close/>
                <a:moveTo>
                  <a:pt x="12290" y="3248"/>
                </a:moveTo>
                <a:lnTo>
                  <a:pt x="12298" y="3248"/>
                </a:lnTo>
                <a:lnTo>
                  <a:pt x="12298" y="3239"/>
                </a:lnTo>
                <a:lnTo>
                  <a:pt x="12290" y="3239"/>
                </a:lnTo>
                <a:close/>
                <a:moveTo>
                  <a:pt x="12140" y="3407"/>
                </a:moveTo>
                <a:lnTo>
                  <a:pt x="12148" y="3407"/>
                </a:lnTo>
                <a:lnTo>
                  <a:pt x="12148" y="3416"/>
                </a:lnTo>
                <a:lnTo>
                  <a:pt x="12157" y="3416"/>
                </a:lnTo>
                <a:lnTo>
                  <a:pt x="12148" y="3407"/>
                </a:lnTo>
                <a:lnTo>
                  <a:pt x="12140" y="3398"/>
                </a:lnTo>
                <a:lnTo>
                  <a:pt x="12131" y="3398"/>
                </a:lnTo>
                <a:close/>
                <a:moveTo>
                  <a:pt x="12281" y="3274"/>
                </a:moveTo>
                <a:lnTo>
                  <a:pt x="12281" y="3265"/>
                </a:lnTo>
                <a:lnTo>
                  <a:pt x="12281" y="3257"/>
                </a:lnTo>
                <a:lnTo>
                  <a:pt x="12281" y="3248"/>
                </a:lnTo>
                <a:lnTo>
                  <a:pt x="12272" y="3265"/>
                </a:lnTo>
                <a:close/>
                <a:moveTo>
                  <a:pt x="6458" y="2904"/>
                </a:moveTo>
                <a:lnTo>
                  <a:pt x="6458" y="2895"/>
                </a:lnTo>
                <a:lnTo>
                  <a:pt x="6440" y="2886"/>
                </a:lnTo>
                <a:lnTo>
                  <a:pt x="6432" y="2886"/>
                </a:lnTo>
                <a:lnTo>
                  <a:pt x="6432" y="2877"/>
                </a:lnTo>
                <a:lnTo>
                  <a:pt x="6423" y="2868"/>
                </a:lnTo>
                <a:lnTo>
                  <a:pt x="6414" y="2860"/>
                </a:lnTo>
                <a:lnTo>
                  <a:pt x="6405" y="2860"/>
                </a:lnTo>
                <a:lnTo>
                  <a:pt x="6405" y="2868"/>
                </a:lnTo>
                <a:lnTo>
                  <a:pt x="6396" y="2868"/>
                </a:lnTo>
                <a:lnTo>
                  <a:pt x="6379" y="2868"/>
                </a:lnTo>
                <a:lnTo>
                  <a:pt x="6352" y="2868"/>
                </a:lnTo>
                <a:lnTo>
                  <a:pt x="6334" y="2868"/>
                </a:lnTo>
                <a:lnTo>
                  <a:pt x="6352" y="2860"/>
                </a:lnTo>
                <a:lnTo>
                  <a:pt x="6352" y="2851"/>
                </a:lnTo>
                <a:lnTo>
                  <a:pt x="6343" y="2824"/>
                </a:lnTo>
                <a:lnTo>
                  <a:pt x="6334" y="2807"/>
                </a:lnTo>
                <a:lnTo>
                  <a:pt x="6326" y="2798"/>
                </a:lnTo>
                <a:lnTo>
                  <a:pt x="6317" y="2789"/>
                </a:lnTo>
                <a:lnTo>
                  <a:pt x="6308" y="2789"/>
                </a:lnTo>
                <a:lnTo>
                  <a:pt x="6290" y="2780"/>
                </a:lnTo>
                <a:lnTo>
                  <a:pt x="6282" y="2780"/>
                </a:lnTo>
                <a:lnTo>
                  <a:pt x="6255" y="2762"/>
                </a:lnTo>
                <a:lnTo>
                  <a:pt x="6237" y="2762"/>
                </a:lnTo>
                <a:lnTo>
                  <a:pt x="6229" y="2745"/>
                </a:lnTo>
                <a:lnTo>
                  <a:pt x="6220" y="2736"/>
                </a:lnTo>
                <a:lnTo>
                  <a:pt x="6202" y="2736"/>
                </a:lnTo>
                <a:lnTo>
                  <a:pt x="6193" y="2736"/>
                </a:lnTo>
                <a:lnTo>
                  <a:pt x="6176" y="2727"/>
                </a:lnTo>
                <a:lnTo>
                  <a:pt x="6167" y="2718"/>
                </a:lnTo>
                <a:lnTo>
                  <a:pt x="6167" y="2709"/>
                </a:lnTo>
                <a:lnTo>
                  <a:pt x="6149" y="2701"/>
                </a:lnTo>
                <a:lnTo>
                  <a:pt x="6140" y="2701"/>
                </a:lnTo>
                <a:lnTo>
                  <a:pt x="6123" y="2718"/>
                </a:lnTo>
                <a:lnTo>
                  <a:pt x="6123" y="2727"/>
                </a:lnTo>
                <a:lnTo>
                  <a:pt x="6114" y="2727"/>
                </a:lnTo>
                <a:lnTo>
                  <a:pt x="6105" y="2701"/>
                </a:lnTo>
                <a:lnTo>
                  <a:pt x="6087" y="2692"/>
                </a:lnTo>
                <a:lnTo>
                  <a:pt x="6096" y="2692"/>
                </a:lnTo>
                <a:lnTo>
                  <a:pt x="6096" y="2683"/>
                </a:lnTo>
                <a:lnTo>
                  <a:pt x="6105" y="2683"/>
                </a:lnTo>
                <a:lnTo>
                  <a:pt x="6096" y="2674"/>
                </a:lnTo>
                <a:lnTo>
                  <a:pt x="6096" y="2665"/>
                </a:lnTo>
                <a:lnTo>
                  <a:pt x="6087" y="2657"/>
                </a:lnTo>
                <a:lnTo>
                  <a:pt x="6079" y="2657"/>
                </a:lnTo>
                <a:lnTo>
                  <a:pt x="6070" y="2648"/>
                </a:lnTo>
                <a:lnTo>
                  <a:pt x="6061" y="2648"/>
                </a:lnTo>
                <a:lnTo>
                  <a:pt x="6052" y="2657"/>
                </a:lnTo>
                <a:lnTo>
                  <a:pt x="6035" y="2674"/>
                </a:lnTo>
                <a:lnTo>
                  <a:pt x="6035" y="2692"/>
                </a:lnTo>
                <a:lnTo>
                  <a:pt x="6026" y="2701"/>
                </a:lnTo>
                <a:lnTo>
                  <a:pt x="6026" y="2754"/>
                </a:lnTo>
                <a:lnTo>
                  <a:pt x="6017" y="2771"/>
                </a:lnTo>
                <a:lnTo>
                  <a:pt x="6008" y="2798"/>
                </a:lnTo>
                <a:lnTo>
                  <a:pt x="6008" y="2807"/>
                </a:lnTo>
                <a:lnTo>
                  <a:pt x="6008" y="2815"/>
                </a:lnTo>
                <a:lnTo>
                  <a:pt x="6008" y="2833"/>
                </a:lnTo>
                <a:lnTo>
                  <a:pt x="6017" y="2842"/>
                </a:lnTo>
                <a:lnTo>
                  <a:pt x="6017" y="2851"/>
                </a:lnTo>
                <a:lnTo>
                  <a:pt x="6017" y="2860"/>
                </a:lnTo>
                <a:lnTo>
                  <a:pt x="6008" y="2868"/>
                </a:lnTo>
                <a:lnTo>
                  <a:pt x="5973" y="2886"/>
                </a:lnTo>
                <a:lnTo>
                  <a:pt x="5964" y="2886"/>
                </a:lnTo>
                <a:lnTo>
                  <a:pt x="5964" y="2895"/>
                </a:lnTo>
                <a:lnTo>
                  <a:pt x="5955" y="2904"/>
                </a:lnTo>
                <a:lnTo>
                  <a:pt x="5946" y="2912"/>
                </a:lnTo>
                <a:lnTo>
                  <a:pt x="5946" y="2921"/>
                </a:lnTo>
                <a:lnTo>
                  <a:pt x="5955" y="2921"/>
                </a:lnTo>
                <a:lnTo>
                  <a:pt x="5973" y="2921"/>
                </a:lnTo>
                <a:lnTo>
                  <a:pt x="5990" y="2912"/>
                </a:lnTo>
                <a:lnTo>
                  <a:pt x="6017" y="2912"/>
                </a:lnTo>
                <a:lnTo>
                  <a:pt x="6052" y="2904"/>
                </a:lnTo>
                <a:lnTo>
                  <a:pt x="6052" y="2912"/>
                </a:lnTo>
                <a:lnTo>
                  <a:pt x="6061" y="2912"/>
                </a:lnTo>
                <a:lnTo>
                  <a:pt x="6070" y="2957"/>
                </a:lnTo>
                <a:lnTo>
                  <a:pt x="6070" y="2974"/>
                </a:lnTo>
                <a:lnTo>
                  <a:pt x="6079" y="2974"/>
                </a:lnTo>
                <a:lnTo>
                  <a:pt x="6096" y="2974"/>
                </a:lnTo>
                <a:lnTo>
                  <a:pt x="6114" y="2965"/>
                </a:lnTo>
                <a:lnTo>
                  <a:pt x="6123" y="2965"/>
                </a:lnTo>
                <a:lnTo>
                  <a:pt x="6140" y="2957"/>
                </a:lnTo>
                <a:lnTo>
                  <a:pt x="6140" y="2948"/>
                </a:lnTo>
                <a:lnTo>
                  <a:pt x="6149" y="2948"/>
                </a:lnTo>
                <a:lnTo>
                  <a:pt x="6158" y="2930"/>
                </a:lnTo>
                <a:lnTo>
                  <a:pt x="6158" y="2921"/>
                </a:lnTo>
                <a:lnTo>
                  <a:pt x="6167" y="2921"/>
                </a:lnTo>
                <a:lnTo>
                  <a:pt x="6176" y="2921"/>
                </a:lnTo>
                <a:lnTo>
                  <a:pt x="6184" y="2912"/>
                </a:lnTo>
                <a:lnTo>
                  <a:pt x="6202" y="2895"/>
                </a:lnTo>
                <a:lnTo>
                  <a:pt x="6211" y="2886"/>
                </a:lnTo>
                <a:lnTo>
                  <a:pt x="6211" y="2868"/>
                </a:lnTo>
                <a:lnTo>
                  <a:pt x="6220" y="2860"/>
                </a:lnTo>
                <a:lnTo>
                  <a:pt x="6237" y="2860"/>
                </a:lnTo>
                <a:lnTo>
                  <a:pt x="6246" y="2851"/>
                </a:lnTo>
                <a:lnTo>
                  <a:pt x="6255" y="2851"/>
                </a:lnTo>
                <a:lnTo>
                  <a:pt x="6255" y="2860"/>
                </a:lnTo>
                <a:lnTo>
                  <a:pt x="6255" y="2868"/>
                </a:lnTo>
                <a:lnTo>
                  <a:pt x="6264" y="2877"/>
                </a:lnTo>
                <a:lnTo>
                  <a:pt x="6290" y="2877"/>
                </a:lnTo>
                <a:lnTo>
                  <a:pt x="6299" y="2886"/>
                </a:lnTo>
                <a:lnTo>
                  <a:pt x="6299" y="2904"/>
                </a:lnTo>
                <a:lnTo>
                  <a:pt x="6317" y="2912"/>
                </a:lnTo>
                <a:lnTo>
                  <a:pt x="6334" y="2912"/>
                </a:lnTo>
                <a:lnTo>
                  <a:pt x="6379" y="2930"/>
                </a:lnTo>
                <a:lnTo>
                  <a:pt x="6387" y="2930"/>
                </a:lnTo>
                <a:lnTo>
                  <a:pt x="6396" y="2939"/>
                </a:lnTo>
                <a:lnTo>
                  <a:pt x="6405" y="2939"/>
                </a:lnTo>
                <a:lnTo>
                  <a:pt x="6405" y="2930"/>
                </a:lnTo>
                <a:lnTo>
                  <a:pt x="6423" y="2921"/>
                </a:lnTo>
                <a:lnTo>
                  <a:pt x="6440" y="2912"/>
                </a:lnTo>
                <a:close/>
                <a:moveTo>
                  <a:pt x="12237" y="3301"/>
                </a:moveTo>
                <a:lnTo>
                  <a:pt x="12245" y="3301"/>
                </a:lnTo>
                <a:lnTo>
                  <a:pt x="12245" y="3310"/>
                </a:lnTo>
                <a:lnTo>
                  <a:pt x="12254" y="3310"/>
                </a:lnTo>
                <a:lnTo>
                  <a:pt x="12263" y="3310"/>
                </a:lnTo>
                <a:lnTo>
                  <a:pt x="12263" y="3318"/>
                </a:lnTo>
                <a:lnTo>
                  <a:pt x="12263" y="3327"/>
                </a:lnTo>
                <a:lnTo>
                  <a:pt x="12254" y="3336"/>
                </a:lnTo>
                <a:lnTo>
                  <a:pt x="12263" y="3345"/>
                </a:lnTo>
                <a:lnTo>
                  <a:pt x="12263" y="3336"/>
                </a:lnTo>
                <a:lnTo>
                  <a:pt x="12263" y="3327"/>
                </a:lnTo>
                <a:lnTo>
                  <a:pt x="12272" y="3327"/>
                </a:lnTo>
                <a:lnTo>
                  <a:pt x="12272" y="3318"/>
                </a:lnTo>
                <a:lnTo>
                  <a:pt x="12272" y="3310"/>
                </a:lnTo>
                <a:lnTo>
                  <a:pt x="12272" y="3301"/>
                </a:lnTo>
                <a:lnTo>
                  <a:pt x="12281" y="3283"/>
                </a:lnTo>
                <a:lnTo>
                  <a:pt x="12272" y="3283"/>
                </a:lnTo>
                <a:lnTo>
                  <a:pt x="12263" y="3274"/>
                </a:lnTo>
                <a:lnTo>
                  <a:pt x="12263" y="3265"/>
                </a:lnTo>
                <a:lnTo>
                  <a:pt x="12263" y="3257"/>
                </a:lnTo>
                <a:lnTo>
                  <a:pt x="12254" y="3257"/>
                </a:lnTo>
                <a:lnTo>
                  <a:pt x="12254" y="3265"/>
                </a:lnTo>
                <a:lnTo>
                  <a:pt x="12245" y="3265"/>
                </a:lnTo>
                <a:lnTo>
                  <a:pt x="12245" y="3274"/>
                </a:lnTo>
                <a:lnTo>
                  <a:pt x="12254" y="3274"/>
                </a:lnTo>
                <a:lnTo>
                  <a:pt x="12254" y="3292"/>
                </a:lnTo>
                <a:lnTo>
                  <a:pt x="12245" y="3292"/>
                </a:lnTo>
                <a:close/>
                <a:moveTo>
                  <a:pt x="12722" y="4033"/>
                </a:moveTo>
                <a:lnTo>
                  <a:pt x="12731" y="4024"/>
                </a:lnTo>
                <a:close/>
                <a:moveTo>
                  <a:pt x="12634" y="4192"/>
                </a:moveTo>
                <a:lnTo>
                  <a:pt x="12642" y="4192"/>
                </a:lnTo>
                <a:lnTo>
                  <a:pt x="12651" y="4192"/>
                </a:lnTo>
                <a:lnTo>
                  <a:pt x="12660" y="4192"/>
                </a:lnTo>
                <a:lnTo>
                  <a:pt x="12651" y="4192"/>
                </a:lnTo>
                <a:lnTo>
                  <a:pt x="12651" y="4183"/>
                </a:lnTo>
                <a:lnTo>
                  <a:pt x="12634" y="4183"/>
                </a:lnTo>
                <a:close/>
                <a:moveTo>
                  <a:pt x="12713" y="4060"/>
                </a:moveTo>
                <a:lnTo>
                  <a:pt x="12713" y="4051"/>
                </a:lnTo>
                <a:lnTo>
                  <a:pt x="12713" y="4042"/>
                </a:lnTo>
                <a:lnTo>
                  <a:pt x="12704" y="4051"/>
                </a:lnTo>
                <a:lnTo>
                  <a:pt x="12704" y="4060"/>
                </a:lnTo>
                <a:close/>
                <a:moveTo>
                  <a:pt x="12175" y="3407"/>
                </a:moveTo>
                <a:lnTo>
                  <a:pt x="12184" y="3407"/>
                </a:lnTo>
                <a:lnTo>
                  <a:pt x="12175" y="3407"/>
                </a:lnTo>
                <a:lnTo>
                  <a:pt x="12166" y="3407"/>
                </a:lnTo>
                <a:lnTo>
                  <a:pt x="12166" y="3416"/>
                </a:lnTo>
                <a:close/>
                <a:moveTo>
                  <a:pt x="12166" y="4404"/>
                </a:moveTo>
                <a:lnTo>
                  <a:pt x="12175" y="4404"/>
                </a:lnTo>
                <a:lnTo>
                  <a:pt x="12175" y="4395"/>
                </a:lnTo>
                <a:close/>
                <a:moveTo>
                  <a:pt x="12193" y="4422"/>
                </a:moveTo>
                <a:lnTo>
                  <a:pt x="12193" y="4430"/>
                </a:lnTo>
                <a:lnTo>
                  <a:pt x="12201" y="4430"/>
                </a:lnTo>
                <a:lnTo>
                  <a:pt x="12210" y="4430"/>
                </a:lnTo>
                <a:lnTo>
                  <a:pt x="12210" y="4422"/>
                </a:lnTo>
                <a:lnTo>
                  <a:pt x="12201" y="4422"/>
                </a:lnTo>
                <a:close/>
                <a:moveTo>
                  <a:pt x="11972" y="3813"/>
                </a:moveTo>
                <a:lnTo>
                  <a:pt x="11981" y="3813"/>
                </a:lnTo>
                <a:lnTo>
                  <a:pt x="11981" y="3804"/>
                </a:lnTo>
                <a:lnTo>
                  <a:pt x="11981" y="3795"/>
                </a:lnTo>
                <a:lnTo>
                  <a:pt x="11981" y="3786"/>
                </a:lnTo>
                <a:lnTo>
                  <a:pt x="11972" y="3786"/>
                </a:lnTo>
                <a:lnTo>
                  <a:pt x="11963" y="3786"/>
                </a:lnTo>
                <a:lnTo>
                  <a:pt x="11963" y="3795"/>
                </a:lnTo>
                <a:lnTo>
                  <a:pt x="11963" y="3813"/>
                </a:lnTo>
                <a:close/>
                <a:moveTo>
                  <a:pt x="12263" y="4280"/>
                </a:moveTo>
                <a:lnTo>
                  <a:pt x="12254" y="4280"/>
                </a:lnTo>
                <a:lnTo>
                  <a:pt x="12245" y="4280"/>
                </a:lnTo>
                <a:lnTo>
                  <a:pt x="12245" y="4289"/>
                </a:lnTo>
                <a:lnTo>
                  <a:pt x="12263" y="4298"/>
                </a:lnTo>
                <a:lnTo>
                  <a:pt x="12272" y="4298"/>
                </a:lnTo>
                <a:lnTo>
                  <a:pt x="12272" y="4289"/>
                </a:lnTo>
                <a:lnTo>
                  <a:pt x="12281" y="4289"/>
                </a:lnTo>
                <a:lnTo>
                  <a:pt x="12272" y="4280"/>
                </a:lnTo>
                <a:close/>
                <a:moveTo>
                  <a:pt x="12113" y="3460"/>
                </a:moveTo>
                <a:lnTo>
                  <a:pt x="12122" y="3460"/>
                </a:lnTo>
                <a:lnTo>
                  <a:pt x="12122" y="3451"/>
                </a:lnTo>
                <a:lnTo>
                  <a:pt x="12113" y="3451"/>
                </a:lnTo>
                <a:lnTo>
                  <a:pt x="12113" y="3442"/>
                </a:lnTo>
                <a:lnTo>
                  <a:pt x="12104" y="3451"/>
                </a:lnTo>
                <a:lnTo>
                  <a:pt x="12113" y="3451"/>
                </a:lnTo>
                <a:close/>
                <a:moveTo>
                  <a:pt x="11945" y="3619"/>
                </a:moveTo>
                <a:lnTo>
                  <a:pt x="11945" y="3627"/>
                </a:lnTo>
                <a:lnTo>
                  <a:pt x="11945" y="3636"/>
                </a:lnTo>
                <a:lnTo>
                  <a:pt x="11937" y="3654"/>
                </a:lnTo>
                <a:lnTo>
                  <a:pt x="11928" y="3663"/>
                </a:lnTo>
                <a:lnTo>
                  <a:pt x="11937" y="3663"/>
                </a:lnTo>
                <a:lnTo>
                  <a:pt x="11928" y="3671"/>
                </a:lnTo>
                <a:lnTo>
                  <a:pt x="11910" y="3671"/>
                </a:lnTo>
                <a:lnTo>
                  <a:pt x="11910" y="3680"/>
                </a:lnTo>
                <a:lnTo>
                  <a:pt x="11919" y="3680"/>
                </a:lnTo>
                <a:lnTo>
                  <a:pt x="11919" y="3689"/>
                </a:lnTo>
                <a:lnTo>
                  <a:pt x="11928" y="3698"/>
                </a:lnTo>
                <a:lnTo>
                  <a:pt x="11937" y="3698"/>
                </a:lnTo>
                <a:lnTo>
                  <a:pt x="11945" y="3698"/>
                </a:lnTo>
                <a:lnTo>
                  <a:pt x="11972" y="3680"/>
                </a:lnTo>
                <a:lnTo>
                  <a:pt x="11981" y="3671"/>
                </a:lnTo>
                <a:lnTo>
                  <a:pt x="11972" y="3680"/>
                </a:lnTo>
                <a:lnTo>
                  <a:pt x="11963" y="3689"/>
                </a:lnTo>
                <a:lnTo>
                  <a:pt x="11963" y="3698"/>
                </a:lnTo>
                <a:lnTo>
                  <a:pt x="11954" y="3707"/>
                </a:lnTo>
                <a:lnTo>
                  <a:pt x="11954" y="3716"/>
                </a:lnTo>
                <a:lnTo>
                  <a:pt x="11954" y="3724"/>
                </a:lnTo>
                <a:lnTo>
                  <a:pt x="11945" y="3742"/>
                </a:lnTo>
                <a:lnTo>
                  <a:pt x="11945" y="3751"/>
                </a:lnTo>
                <a:lnTo>
                  <a:pt x="11945" y="3777"/>
                </a:lnTo>
                <a:lnTo>
                  <a:pt x="11954" y="3777"/>
                </a:lnTo>
                <a:lnTo>
                  <a:pt x="11945" y="3786"/>
                </a:lnTo>
                <a:lnTo>
                  <a:pt x="11937" y="3795"/>
                </a:lnTo>
                <a:lnTo>
                  <a:pt x="11937" y="3813"/>
                </a:lnTo>
                <a:lnTo>
                  <a:pt x="11937" y="3822"/>
                </a:lnTo>
                <a:lnTo>
                  <a:pt x="11945" y="3822"/>
                </a:lnTo>
                <a:lnTo>
                  <a:pt x="11963" y="3777"/>
                </a:lnTo>
                <a:lnTo>
                  <a:pt x="11963" y="3769"/>
                </a:lnTo>
                <a:lnTo>
                  <a:pt x="11963" y="3760"/>
                </a:lnTo>
                <a:lnTo>
                  <a:pt x="11963" y="3751"/>
                </a:lnTo>
                <a:lnTo>
                  <a:pt x="11972" y="3742"/>
                </a:lnTo>
                <a:lnTo>
                  <a:pt x="11981" y="3733"/>
                </a:lnTo>
                <a:lnTo>
                  <a:pt x="11990" y="3733"/>
                </a:lnTo>
                <a:lnTo>
                  <a:pt x="11981" y="3742"/>
                </a:lnTo>
                <a:lnTo>
                  <a:pt x="11972" y="3751"/>
                </a:lnTo>
                <a:lnTo>
                  <a:pt x="11972" y="3760"/>
                </a:lnTo>
                <a:lnTo>
                  <a:pt x="11972" y="3769"/>
                </a:lnTo>
                <a:lnTo>
                  <a:pt x="11972" y="3760"/>
                </a:lnTo>
                <a:lnTo>
                  <a:pt x="11981" y="3760"/>
                </a:lnTo>
                <a:lnTo>
                  <a:pt x="11990" y="3751"/>
                </a:lnTo>
                <a:lnTo>
                  <a:pt x="11998" y="3751"/>
                </a:lnTo>
                <a:lnTo>
                  <a:pt x="11998" y="3742"/>
                </a:lnTo>
                <a:lnTo>
                  <a:pt x="12007" y="3742"/>
                </a:lnTo>
                <a:lnTo>
                  <a:pt x="11998" y="3742"/>
                </a:lnTo>
                <a:lnTo>
                  <a:pt x="11998" y="3751"/>
                </a:lnTo>
                <a:lnTo>
                  <a:pt x="12016" y="3760"/>
                </a:lnTo>
                <a:lnTo>
                  <a:pt x="12025" y="3760"/>
                </a:lnTo>
                <a:lnTo>
                  <a:pt x="12007" y="3760"/>
                </a:lnTo>
                <a:lnTo>
                  <a:pt x="11998" y="3769"/>
                </a:lnTo>
                <a:lnTo>
                  <a:pt x="11998" y="3777"/>
                </a:lnTo>
                <a:lnTo>
                  <a:pt x="11998" y="3786"/>
                </a:lnTo>
                <a:lnTo>
                  <a:pt x="12007" y="3795"/>
                </a:lnTo>
                <a:lnTo>
                  <a:pt x="12016" y="3804"/>
                </a:lnTo>
                <a:lnTo>
                  <a:pt x="12007" y="3813"/>
                </a:lnTo>
                <a:lnTo>
                  <a:pt x="12007" y="3822"/>
                </a:lnTo>
                <a:lnTo>
                  <a:pt x="11990" y="3839"/>
                </a:lnTo>
                <a:lnTo>
                  <a:pt x="11990" y="3857"/>
                </a:lnTo>
                <a:lnTo>
                  <a:pt x="11981" y="3857"/>
                </a:lnTo>
                <a:lnTo>
                  <a:pt x="11981" y="3866"/>
                </a:lnTo>
                <a:lnTo>
                  <a:pt x="11981" y="3874"/>
                </a:lnTo>
                <a:lnTo>
                  <a:pt x="11990" y="3883"/>
                </a:lnTo>
                <a:lnTo>
                  <a:pt x="11998" y="3892"/>
                </a:lnTo>
                <a:lnTo>
                  <a:pt x="11998" y="3883"/>
                </a:lnTo>
                <a:lnTo>
                  <a:pt x="11998" y="3874"/>
                </a:lnTo>
                <a:lnTo>
                  <a:pt x="12007" y="3874"/>
                </a:lnTo>
                <a:lnTo>
                  <a:pt x="12016" y="3883"/>
                </a:lnTo>
                <a:lnTo>
                  <a:pt x="12025" y="3883"/>
                </a:lnTo>
                <a:lnTo>
                  <a:pt x="12034" y="3883"/>
                </a:lnTo>
                <a:lnTo>
                  <a:pt x="12043" y="3874"/>
                </a:lnTo>
                <a:lnTo>
                  <a:pt x="12051" y="3874"/>
                </a:lnTo>
                <a:lnTo>
                  <a:pt x="12051" y="3883"/>
                </a:lnTo>
                <a:lnTo>
                  <a:pt x="12060" y="3883"/>
                </a:lnTo>
                <a:lnTo>
                  <a:pt x="12069" y="3883"/>
                </a:lnTo>
                <a:lnTo>
                  <a:pt x="12069" y="3874"/>
                </a:lnTo>
                <a:lnTo>
                  <a:pt x="12078" y="3874"/>
                </a:lnTo>
                <a:lnTo>
                  <a:pt x="12087" y="3874"/>
                </a:lnTo>
                <a:lnTo>
                  <a:pt x="12087" y="3866"/>
                </a:lnTo>
                <a:lnTo>
                  <a:pt x="12095" y="3866"/>
                </a:lnTo>
                <a:lnTo>
                  <a:pt x="12104" y="3866"/>
                </a:lnTo>
                <a:lnTo>
                  <a:pt x="12131" y="3866"/>
                </a:lnTo>
                <a:lnTo>
                  <a:pt x="12122" y="3866"/>
                </a:lnTo>
                <a:lnTo>
                  <a:pt x="12104" y="3883"/>
                </a:lnTo>
                <a:lnTo>
                  <a:pt x="12095" y="3901"/>
                </a:lnTo>
                <a:lnTo>
                  <a:pt x="12095" y="3910"/>
                </a:lnTo>
                <a:lnTo>
                  <a:pt x="12104" y="3927"/>
                </a:lnTo>
                <a:lnTo>
                  <a:pt x="12113" y="3936"/>
                </a:lnTo>
                <a:lnTo>
                  <a:pt x="12122" y="3945"/>
                </a:lnTo>
                <a:lnTo>
                  <a:pt x="12131" y="3945"/>
                </a:lnTo>
                <a:lnTo>
                  <a:pt x="12140" y="3945"/>
                </a:lnTo>
                <a:lnTo>
                  <a:pt x="12148" y="3945"/>
                </a:lnTo>
                <a:lnTo>
                  <a:pt x="12148" y="3954"/>
                </a:lnTo>
                <a:lnTo>
                  <a:pt x="12148" y="3963"/>
                </a:lnTo>
                <a:lnTo>
                  <a:pt x="12140" y="3972"/>
                </a:lnTo>
                <a:lnTo>
                  <a:pt x="12131" y="3972"/>
                </a:lnTo>
                <a:lnTo>
                  <a:pt x="12131" y="3980"/>
                </a:lnTo>
                <a:lnTo>
                  <a:pt x="12140" y="3980"/>
                </a:lnTo>
                <a:lnTo>
                  <a:pt x="12140" y="3989"/>
                </a:lnTo>
                <a:lnTo>
                  <a:pt x="12131" y="3998"/>
                </a:lnTo>
                <a:lnTo>
                  <a:pt x="12131" y="4007"/>
                </a:lnTo>
                <a:lnTo>
                  <a:pt x="12140" y="4024"/>
                </a:lnTo>
                <a:lnTo>
                  <a:pt x="12148" y="4024"/>
                </a:lnTo>
                <a:lnTo>
                  <a:pt x="12157" y="4024"/>
                </a:lnTo>
                <a:lnTo>
                  <a:pt x="12148" y="4033"/>
                </a:lnTo>
                <a:lnTo>
                  <a:pt x="12140" y="4024"/>
                </a:lnTo>
                <a:lnTo>
                  <a:pt x="12131" y="4016"/>
                </a:lnTo>
                <a:lnTo>
                  <a:pt x="12122" y="4016"/>
                </a:lnTo>
                <a:lnTo>
                  <a:pt x="12131" y="4033"/>
                </a:lnTo>
                <a:lnTo>
                  <a:pt x="12113" y="4024"/>
                </a:lnTo>
                <a:lnTo>
                  <a:pt x="12104" y="4024"/>
                </a:lnTo>
                <a:lnTo>
                  <a:pt x="12095" y="4024"/>
                </a:lnTo>
                <a:lnTo>
                  <a:pt x="12087" y="4033"/>
                </a:lnTo>
                <a:lnTo>
                  <a:pt x="12078" y="4024"/>
                </a:lnTo>
                <a:lnTo>
                  <a:pt x="12078" y="4033"/>
                </a:lnTo>
                <a:lnTo>
                  <a:pt x="12051" y="4033"/>
                </a:lnTo>
                <a:lnTo>
                  <a:pt x="12043" y="4042"/>
                </a:lnTo>
                <a:lnTo>
                  <a:pt x="12043" y="4051"/>
                </a:lnTo>
                <a:lnTo>
                  <a:pt x="12034" y="4051"/>
                </a:lnTo>
                <a:lnTo>
                  <a:pt x="12034" y="4060"/>
                </a:lnTo>
                <a:lnTo>
                  <a:pt x="12025" y="4060"/>
                </a:lnTo>
                <a:lnTo>
                  <a:pt x="12016" y="4069"/>
                </a:lnTo>
                <a:lnTo>
                  <a:pt x="12016" y="4077"/>
                </a:lnTo>
                <a:lnTo>
                  <a:pt x="12025" y="4077"/>
                </a:lnTo>
                <a:lnTo>
                  <a:pt x="12025" y="4069"/>
                </a:lnTo>
                <a:lnTo>
                  <a:pt x="12034" y="4069"/>
                </a:lnTo>
                <a:lnTo>
                  <a:pt x="12043" y="4069"/>
                </a:lnTo>
                <a:lnTo>
                  <a:pt x="12060" y="4069"/>
                </a:lnTo>
                <a:lnTo>
                  <a:pt x="12051" y="4069"/>
                </a:lnTo>
                <a:lnTo>
                  <a:pt x="12051" y="4077"/>
                </a:lnTo>
                <a:lnTo>
                  <a:pt x="12060" y="4086"/>
                </a:lnTo>
                <a:lnTo>
                  <a:pt x="12060" y="4095"/>
                </a:lnTo>
                <a:lnTo>
                  <a:pt x="12060" y="4104"/>
                </a:lnTo>
                <a:lnTo>
                  <a:pt x="12069" y="4104"/>
                </a:lnTo>
                <a:lnTo>
                  <a:pt x="12060" y="4113"/>
                </a:lnTo>
                <a:lnTo>
                  <a:pt x="12060" y="4122"/>
                </a:lnTo>
                <a:lnTo>
                  <a:pt x="12051" y="4130"/>
                </a:lnTo>
                <a:lnTo>
                  <a:pt x="12034" y="4139"/>
                </a:lnTo>
                <a:lnTo>
                  <a:pt x="12025" y="4139"/>
                </a:lnTo>
                <a:lnTo>
                  <a:pt x="11998" y="4157"/>
                </a:lnTo>
                <a:lnTo>
                  <a:pt x="11981" y="4157"/>
                </a:lnTo>
                <a:lnTo>
                  <a:pt x="11981" y="4166"/>
                </a:lnTo>
                <a:lnTo>
                  <a:pt x="11972" y="4166"/>
                </a:lnTo>
                <a:lnTo>
                  <a:pt x="11972" y="4175"/>
                </a:lnTo>
                <a:lnTo>
                  <a:pt x="11981" y="4175"/>
                </a:lnTo>
                <a:lnTo>
                  <a:pt x="11981" y="4183"/>
                </a:lnTo>
                <a:lnTo>
                  <a:pt x="11998" y="4192"/>
                </a:lnTo>
                <a:lnTo>
                  <a:pt x="12007" y="4192"/>
                </a:lnTo>
                <a:lnTo>
                  <a:pt x="12016" y="4183"/>
                </a:lnTo>
                <a:lnTo>
                  <a:pt x="12025" y="4183"/>
                </a:lnTo>
                <a:lnTo>
                  <a:pt x="12034" y="4183"/>
                </a:lnTo>
                <a:lnTo>
                  <a:pt x="12043" y="4183"/>
                </a:lnTo>
                <a:lnTo>
                  <a:pt x="12043" y="4192"/>
                </a:lnTo>
                <a:lnTo>
                  <a:pt x="12060" y="4192"/>
                </a:lnTo>
                <a:lnTo>
                  <a:pt x="12051" y="4192"/>
                </a:lnTo>
                <a:lnTo>
                  <a:pt x="12043" y="4201"/>
                </a:lnTo>
                <a:lnTo>
                  <a:pt x="12051" y="4201"/>
                </a:lnTo>
                <a:lnTo>
                  <a:pt x="12060" y="4201"/>
                </a:lnTo>
                <a:lnTo>
                  <a:pt x="12069" y="4201"/>
                </a:lnTo>
                <a:lnTo>
                  <a:pt x="12078" y="4201"/>
                </a:lnTo>
                <a:lnTo>
                  <a:pt x="12095" y="4219"/>
                </a:lnTo>
                <a:lnTo>
                  <a:pt x="12113" y="4219"/>
                </a:lnTo>
                <a:lnTo>
                  <a:pt x="12122" y="4219"/>
                </a:lnTo>
                <a:lnTo>
                  <a:pt x="12131" y="4210"/>
                </a:lnTo>
                <a:lnTo>
                  <a:pt x="12140" y="4201"/>
                </a:lnTo>
                <a:lnTo>
                  <a:pt x="12157" y="4201"/>
                </a:lnTo>
                <a:lnTo>
                  <a:pt x="12166" y="4192"/>
                </a:lnTo>
                <a:lnTo>
                  <a:pt x="12175" y="4192"/>
                </a:lnTo>
                <a:lnTo>
                  <a:pt x="12175" y="4183"/>
                </a:lnTo>
                <a:lnTo>
                  <a:pt x="12166" y="4201"/>
                </a:lnTo>
                <a:lnTo>
                  <a:pt x="12157" y="4201"/>
                </a:lnTo>
                <a:lnTo>
                  <a:pt x="12148" y="4210"/>
                </a:lnTo>
                <a:lnTo>
                  <a:pt x="12148" y="4219"/>
                </a:lnTo>
                <a:lnTo>
                  <a:pt x="12131" y="4227"/>
                </a:lnTo>
                <a:lnTo>
                  <a:pt x="12131" y="4236"/>
                </a:lnTo>
                <a:lnTo>
                  <a:pt x="12122" y="4236"/>
                </a:lnTo>
                <a:lnTo>
                  <a:pt x="12113" y="4236"/>
                </a:lnTo>
                <a:lnTo>
                  <a:pt x="12095" y="4236"/>
                </a:lnTo>
                <a:lnTo>
                  <a:pt x="12078" y="4236"/>
                </a:lnTo>
                <a:lnTo>
                  <a:pt x="12051" y="4236"/>
                </a:lnTo>
                <a:lnTo>
                  <a:pt x="12043" y="4254"/>
                </a:lnTo>
                <a:lnTo>
                  <a:pt x="12025" y="4254"/>
                </a:lnTo>
                <a:lnTo>
                  <a:pt x="12025" y="4263"/>
                </a:lnTo>
                <a:lnTo>
                  <a:pt x="12025" y="4272"/>
                </a:lnTo>
                <a:lnTo>
                  <a:pt x="12025" y="4280"/>
                </a:lnTo>
                <a:lnTo>
                  <a:pt x="11998" y="4298"/>
                </a:lnTo>
                <a:lnTo>
                  <a:pt x="11990" y="4298"/>
                </a:lnTo>
                <a:lnTo>
                  <a:pt x="11990" y="4307"/>
                </a:lnTo>
                <a:lnTo>
                  <a:pt x="11981" y="4316"/>
                </a:lnTo>
                <a:lnTo>
                  <a:pt x="11963" y="4325"/>
                </a:lnTo>
                <a:lnTo>
                  <a:pt x="11945" y="4333"/>
                </a:lnTo>
                <a:lnTo>
                  <a:pt x="11945" y="4342"/>
                </a:lnTo>
                <a:lnTo>
                  <a:pt x="11945" y="4351"/>
                </a:lnTo>
                <a:lnTo>
                  <a:pt x="11945" y="4342"/>
                </a:lnTo>
                <a:lnTo>
                  <a:pt x="11954" y="4342"/>
                </a:lnTo>
                <a:lnTo>
                  <a:pt x="11963" y="4342"/>
                </a:lnTo>
                <a:lnTo>
                  <a:pt x="11972" y="4351"/>
                </a:lnTo>
                <a:lnTo>
                  <a:pt x="11981" y="4351"/>
                </a:lnTo>
                <a:lnTo>
                  <a:pt x="11990" y="4342"/>
                </a:lnTo>
                <a:lnTo>
                  <a:pt x="11990" y="4333"/>
                </a:lnTo>
                <a:lnTo>
                  <a:pt x="12007" y="4325"/>
                </a:lnTo>
                <a:lnTo>
                  <a:pt x="12025" y="4316"/>
                </a:lnTo>
                <a:lnTo>
                  <a:pt x="12034" y="4316"/>
                </a:lnTo>
                <a:lnTo>
                  <a:pt x="12043" y="4316"/>
                </a:lnTo>
                <a:lnTo>
                  <a:pt x="12051" y="4316"/>
                </a:lnTo>
                <a:lnTo>
                  <a:pt x="12060" y="4316"/>
                </a:lnTo>
                <a:lnTo>
                  <a:pt x="12069" y="4325"/>
                </a:lnTo>
                <a:lnTo>
                  <a:pt x="12078" y="4333"/>
                </a:lnTo>
                <a:lnTo>
                  <a:pt x="12087" y="4333"/>
                </a:lnTo>
                <a:lnTo>
                  <a:pt x="12095" y="4325"/>
                </a:lnTo>
                <a:lnTo>
                  <a:pt x="12095" y="4307"/>
                </a:lnTo>
                <a:lnTo>
                  <a:pt x="12104" y="4298"/>
                </a:lnTo>
                <a:lnTo>
                  <a:pt x="12104" y="4289"/>
                </a:lnTo>
                <a:lnTo>
                  <a:pt x="12140" y="4280"/>
                </a:lnTo>
                <a:lnTo>
                  <a:pt x="12148" y="4280"/>
                </a:lnTo>
                <a:lnTo>
                  <a:pt x="12157" y="4280"/>
                </a:lnTo>
                <a:lnTo>
                  <a:pt x="12166" y="4289"/>
                </a:lnTo>
                <a:lnTo>
                  <a:pt x="12175" y="4289"/>
                </a:lnTo>
                <a:lnTo>
                  <a:pt x="12175" y="4298"/>
                </a:lnTo>
                <a:lnTo>
                  <a:pt x="12184" y="4289"/>
                </a:lnTo>
                <a:lnTo>
                  <a:pt x="12210" y="4298"/>
                </a:lnTo>
                <a:lnTo>
                  <a:pt x="12210" y="4289"/>
                </a:lnTo>
                <a:lnTo>
                  <a:pt x="12210" y="4280"/>
                </a:lnTo>
                <a:lnTo>
                  <a:pt x="12219" y="4280"/>
                </a:lnTo>
                <a:lnTo>
                  <a:pt x="12237" y="4280"/>
                </a:lnTo>
                <a:lnTo>
                  <a:pt x="12245" y="4280"/>
                </a:lnTo>
                <a:lnTo>
                  <a:pt x="12263" y="4272"/>
                </a:lnTo>
                <a:lnTo>
                  <a:pt x="12254" y="4263"/>
                </a:lnTo>
                <a:lnTo>
                  <a:pt x="12263" y="4272"/>
                </a:lnTo>
                <a:lnTo>
                  <a:pt x="12272" y="4272"/>
                </a:lnTo>
                <a:lnTo>
                  <a:pt x="12281" y="4272"/>
                </a:lnTo>
                <a:lnTo>
                  <a:pt x="12290" y="4280"/>
                </a:lnTo>
                <a:lnTo>
                  <a:pt x="12298" y="4280"/>
                </a:lnTo>
                <a:lnTo>
                  <a:pt x="12325" y="4272"/>
                </a:lnTo>
                <a:lnTo>
                  <a:pt x="12342" y="4272"/>
                </a:lnTo>
                <a:lnTo>
                  <a:pt x="12369" y="4280"/>
                </a:lnTo>
                <a:lnTo>
                  <a:pt x="12378" y="4280"/>
                </a:lnTo>
                <a:lnTo>
                  <a:pt x="12387" y="4272"/>
                </a:lnTo>
                <a:lnTo>
                  <a:pt x="12395" y="4272"/>
                </a:lnTo>
                <a:lnTo>
                  <a:pt x="12404" y="4263"/>
                </a:lnTo>
                <a:lnTo>
                  <a:pt x="12413" y="4263"/>
                </a:lnTo>
                <a:lnTo>
                  <a:pt x="12431" y="4263"/>
                </a:lnTo>
                <a:lnTo>
                  <a:pt x="12431" y="4254"/>
                </a:lnTo>
                <a:lnTo>
                  <a:pt x="12457" y="4245"/>
                </a:lnTo>
                <a:lnTo>
                  <a:pt x="12457" y="4236"/>
                </a:lnTo>
                <a:lnTo>
                  <a:pt x="12466" y="4227"/>
                </a:lnTo>
                <a:lnTo>
                  <a:pt x="12466" y="4219"/>
                </a:lnTo>
                <a:lnTo>
                  <a:pt x="12457" y="4219"/>
                </a:lnTo>
                <a:lnTo>
                  <a:pt x="12448" y="4219"/>
                </a:lnTo>
                <a:lnTo>
                  <a:pt x="12431" y="4219"/>
                </a:lnTo>
                <a:lnTo>
                  <a:pt x="12422" y="4219"/>
                </a:lnTo>
                <a:lnTo>
                  <a:pt x="12404" y="4219"/>
                </a:lnTo>
                <a:lnTo>
                  <a:pt x="12404" y="4210"/>
                </a:lnTo>
                <a:lnTo>
                  <a:pt x="12395" y="4210"/>
                </a:lnTo>
                <a:lnTo>
                  <a:pt x="12387" y="4210"/>
                </a:lnTo>
                <a:lnTo>
                  <a:pt x="12395" y="4210"/>
                </a:lnTo>
                <a:lnTo>
                  <a:pt x="12404" y="4201"/>
                </a:lnTo>
                <a:lnTo>
                  <a:pt x="12413" y="4201"/>
                </a:lnTo>
                <a:lnTo>
                  <a:pt x="12422" y="4201"/>
                </a:lnTo>
                <a:lnTo>
                  <a:pt x="12422" y="4192"/>
                </a:lnTo>
                <a:lnTo>
                  <a:pt x="12413" y="4183"/>
                </a:lnTo>
                <a:lnTo>
                  <a:pt x="12431" y="4175"/>
                </a:lnTo>
                <a:lnTo>
                  <a:pt x="12440" y="4183"/>
                </a:lnTo>
                <a:lnTo>
                  <a:pt x="12448" y="4175"/>
                </a:lnTo>
                <a:lnTo>
                  <a:pt x="12448" y="4166"/>
                </a:lnTo>
                <a:lnTo>
                  <a:pt x="12448" y="4157"/>
                </a:lnTo>
                <a:lnTo>
                  <a:pt x="12457" y="4166"/>
                </a:lnTo>
                <a:lnTo>
                  <a:pt x="12466" y="4157"/>
                </a:lnTo>
                <a:lnTo>
                  <a:pt x="12475" y="4148"/>
                </a:lnTo>
                <a:lnTo>
                  <a:pt x="12475" y="4139"/>
                </a:lnTo>
                <a:lnTo>
                  <a:pt x="12475" y="4130"/>
                </a:lnTo>
                <a:lnTo>
                  <a:pt x="12484" y="4122"/>
                </a:lnTo>
                <a:lnTo>
                  <a:pt x="12484" y="4113"/>
                </a:lnTo>
                <a:lnTo>
                  <a:pt x="12484" y="4104"/>
                </a:lnTo>
                <a:lnTo>
                  <a:pt x="12484" y="4095"/>
                </a:lnTo>
                <a:lnTo>
                  <a:pt x="12484" y="4086"/>
                </a:lnTo>
                <a:lnTo>
                  <a:pt x="12457" y="4069"/>
                </a:lnTo>
                <a:lnTo>
                  <a:pt x="12448" y="4069"/>
                </a:lnTo>
                <a:lnTo>
                  <a:pt x="12440" y="4060"/>
                </a:lnTo>
                <a:lnTo>
                  <a:pt x="12431" y="4060"/>
                </a:lnTo>
                <a:lnTo>
                  <a:pt x="12422" y="4060"/>
                </a:lnTo>
                <a:lnTo>
                  <a:pt x="12413" y="4060"/>
                </a:lnTo>
                <a:lnTo>
                  <a:pt x="12395" y="4060"/>
                </a:lnTo>
                <a:lnTo>
                  <a:pt x="12395" y="4069"/>
                </a:lnTo>
                <a:lnTo>
                  <a:pt x="12387" y="4077"/>
                </a:lnTo>
                <a:lnTo>
                  <a:pt x="12378" y="4077"/>
                </a:lnTo>
                <a:lnTo>
                  <a:pt x="12360" y="4069"/>
                </a:lnTo>
                <a:lnTo>
                  <a:pt x="12369" y="4060"/>
                </a:lnTo>
                <a:lnTo>
                  <a:pt x="12378" y="4051"/>
                </a:lnTo>
                <a:lnTo>
                  <a:pt x="12387" y="4042"/>
                </a:lnTo>
                <a:lnTo>
                  <a:pt x="12378" y="4024"/>
                </a:lnTo>
                <a:lnTo>
                  <a:pt x="12369" y="4016"/>
                </a:lnTo>
                <a:lnTo>
                  <a:pt x="12334" y="3989"/>
                </a:lnTo>
                <a:lnTo>
                  <a:pt x="12325" y="3989"/>
                </a:lnTo>
                <a:lnTo>
                  <a:pt x="12307" y="3989"/>
                </a:lnTo>
                <a:lnTo>
                  <a:pt x="12316" y="3989"/>
                </a:lnTo>
                <a:lnTo>
                  <a:pt x="12325" y="3989"/>
                </a:lnTo>
                <a:lnTo>
                  <a:pt x="12334" y="3989"/>
                </a:lnTo>
                <a:lnTo>
                  <a:pt x="12342" y="3989"/>
                </a:lnTo>
                <a:lnTo>
                  <a:pt x="12351" y="3998"/>
                </a:lnTo>
                <a:lnTo>
                  <a:pt x="12360" y="3998"/>
                </a:lnTo>
                <a:lnTo>
                  <a:pt x="12369" y="3998"/>
                </a:lnTo>
                <a:lnTo>
                  <a:pt x="12360" y="3989"/>
                </a:lnTo>
                <a:lnTo>
                  <a:pt x="12351" y="3972"/>
                </a:lnTo>
                <a:lnTo>
                  <a:pt x="12342" y="3963"/>
                </a:lnTo>
                <a:lnTo>
                  <a:pt x="12342" y="3954"/>
                </a:lnTo>
                <a:lnTo>
                  <a:pt x="12351" y="3945"/>
                </a:lnTo>
                <a:lnTo>
                  <a:pt x="12342" y="3936"/>
                </a:lnTo>
                <a:lnTo>
                  <a:pt x="12334" y="3927"/>
                </a:lnTo>
                <a:lnTo>
                  <a:pt x="12316" y="3919"/>
                </a:lnTo>
                <a:lnTo>
                  <a:pt x="12307" y="3910"/>
                </a:lnTo>
                <a:lnTo>
                  <a:pt x="12298" y="3901"/>
                </a:lnTo>
                <a:lnTo>
                  <a:pt x="12272" y="3892"/>
                </a:lnTo>
                <a:lnTo>
                  <a:pt x="12263" y="3892"/>
                </a:lnTo>
                <a:lnTo>
                  <a:pt x="12263" y="3883"/>
                </a:lnTo>
                <a:lnTo>
                  <a:pt x="12254" y="3857"/>
                </a:lnTo>
                <a:lnTo>
                  <a:pt x="12245" y="3830"/>
                </a:lnTo>
                <a:lnTo>
                  <a:pt x="12237" y="3804"/>
                </a:lnTo>
                <a:lnTo>
                  <a:pt x="12237" y="3795"/>
                </a:lnTo>
                <a:lnTo>
                  <a:pt x="12228" y="3795"/>
                </a:lnTo>
                <a:lnTo>
                  <a:pt x="12219" y="3786"/>
                </a:lnTo>
                <a:lnTo>
                  <a:pt x="12210" y="3777"/>
                </a:lnTo>
                <a:lnTo>
                  <a:pt x="12201" y="3769"/>
                </a:lnTo>
                <a:lnTo>
                  <a:pt x="12166" y="3751"/>
                </a:lnTo>
                <a:lnTo>
                  <a:pt x="12148" y="3751"/>
                </a:lnTo>
                <a:lnTo>
                  <a:pt x="12140" y="3760"/>
                </a:lnTo>
                <a:lnTo>
                  <a:pt x="12131" y="3760"/>
                </a:lnTo>
                <a:lnTo>
                  <a:pt x="12095" y="3751"/>
                </a:lnTo>
                <a:lnTo>
                  <a:pt x="12087" y="3751"/>
                </a:lnTo>
                <a:lnTo>
                  <a:pt x="12078" y="3742"/>
                </a:lnTo>
                <a:lnTo>
                  <a:pt x="12087" y="3751"/>
                </a:lnTo>
                <a:lnTo>
                  <a:pt x="12104" y="3751"/>
                </a:lnTo>
                <a:lnTo>
                  <a:pt x="12113" y="3751"/>
                </a:lnTo>
                <a:lnTo>
                  <a:pt x="12122" y="3751"/>
                </a:lnTo>
                <a:lnTo>
                  <a:pt x="12122" y="3742"/>
                </a:lnTo>
                <a:lnTo>
                  <a:pt x="12140" y="3733"/>
                </a:lnTo>
                <a:lnTo>
                  <a:pt x="12157" y="3733"/>
                </a:lnTo>
                <a:lnTo>
                  <a:pt x="12157" y="3724"/>
                </a:lnTo>
                <a:lnTo>
                  <a:pt x="12166" y="3724"/>
                </a:lnTo>
                <a:lnTo>
                  <a:pt x="12148" y="3716"/>
                </a:lnTo>
                <a:lnTo>
                  <a:pt x="12131" y="3716"/>
                </a:lnTo>
                <a:lnTo>
                  <a:pt x="12122" y="3716"/>
                </a:lnTo>
                <a:lnTo>
                  <a:pt x="12113" y="3716"/>
                </a:lnTo>
                <a:lnTo>
                  <a:pt x="12122" y="3716"/>
                </a:lnTo>
                <a:lnTo>
                  <a:pt x="12131" y="3707"/>
                </a:lnTo>
                <a:lnTo>
                  <a:pt x="12157" y="3707"/>
                </a:lnTo>
                <a:lnTo>
                  <a:pt x="12157" y="3698"/>
                </a:lnTo>
                <a:lnTo>
                  <a:pt x="12166" y="3698"/>
                </a:lnTo>
                <a:lnTo>
                  <a:pt x="12175" y="3689"/>
                </a:lnTo>
                <a:lnTo>
                  <a:pt x="12184" y="3680"/>
                </a:lnTo>
                <a:lnTo>
                  <a:pt x="12193" y="3663"/>
                </a:lnTo>
                <a:lnTo>
                  <a:pt x="12201" y="3636"/>
                </a:lnTo>
                <a:lnTo>
                  <a:pt x="12210" y="3636"/>
                </a:lnTo>
                <a:lnTo>
                  <a:pt x="12210" y="3627"/>
                </a:lnTo>
                <a:lnTo>
                  <a:pt x="12219" y="3610"/>
                </a:lnTo>
                <a:lnTo>
                  <a:pt x="12228" y="3601"/>
                </a:lnTo>
                <a:lnTo>
                  <a:pt x="12219" y="3583"/>
                </a:lnTo>
                <a:lnTo>
                  <a:pt x="12210" y="3583"/>
                </a:lnTo>
                <a:lnTo>
                  <a:pt x="12201" y="3574"/>
                </a:lnTo>
                <a:lnTo>
                  <a:pt x="12193" y="3574"/>
                </a:lnTo>
                <a:lnTo>
                  <a:pt x="12148" y="3574"/>
                </a:lnTo>
                <a:lnTo>
                  <a:pt x="12140" y="3574"/>
                </a:lnTo>
                <a:lnTo>
                  <a:pt x="12131" y="3583"/>
                </a:lnTo>
                <a:lnTo>
                  <a:pt x="12113" y="3574"/>
                </a:lnTo>
                <a:lnTo>
                  <a:pt x="12104" y="3574"/>
                </a:lnTo>
                <a:lnTo>
                  <a:pt x="12095" y="3583"/>
                </a:lnTo>
                <a:lnTo>
                  <a:pt x="12078" y="3583"/>
                </a:lnTo>
                <a:lnTo>
                  <a:pt x="12069" y="3592"/>
                </a:lnTo>
                <a:lnTo>
                  <a:pt x="12051" y="3592"/>
                </a:lnTo>
                <a:lnTo>
                  <a:pt x="12060" y="3583"/>
                </a:lnTo>
                <a:lnTo>
                  <a:pt x="12069" y="3566"/>
                </a:lnTo>
                <a:lnTo>
                  <a:pt x="12078" y="3566"/>
                </a:lnTo>
                <a:lnTo>
                  <a:pt x="12069" y="3566"/>
                </a:lnTo>
                <a:lnTo>
                  <a:pt x="12060" y="3557"/>
                </a:lnTo>
                <a:lnTo>
                  <a:pt x="12060" y="3548"/>
                </a:lnTo>
                <a:lnTo>
                  <a:pt x="12078" y="3539"/>
                </a:lnTo>
                <a:lnTo>
                  <a:pt x="12104" y="3521"/>
                </a:lnTo>
                <a:lnTo>
                  <a:pt x="12122" y="3513"/>
                </a:lnTo>
                <a:lnTo>
                  <a:pt x="12131" y="3504"/>
                </a:lnTo>
                <a:lnTo>
                  <a:pt x="12131" y="3495"/>
                </a:lnTo>
                <a:lnTo>
                  <a:pt x="12131" y="3486"/>
                </a:lnTo>
                <a:lnTo>
                  <a:pt x="12131" y="3477"/>
                </a:lnTo>
                <a:lnTo>
                  <a:pt x="12122" y="3477"/>
                </a:lnTo>
                <a:lnTo>
                  <a:pt x="12104" y="3477"/>
                </a:lnTo>
                <a:lnTo>
                  <a:pt x="12087" y="3477"/>
                </a:lnTo>
                <a:lnTo>
                  <a:pt x="12078" y="3486"/>
                </a:lnTo>
                <a:lnTo>
                  <a:pt x="12051" y="3486"/>
                </a:lnTo>
                <a:lnTo>
                  <a:pt x="12034" y="3486"/>
                </a:lnTo>
                <a:lnTo>
                  <a:pt x="12025" y="3486"/>
                </a:lnTo>
                <a:lnTo>
                  <a:pt x="12016" y="3486"/>
                </a:lnTo>
                <a:lnTo>
                  <a:pt x="12007" y="3486"/>
                </a:lnTo>
                <a:lnTo>
                  <a:pt x="11998" y="3477"/>
                </a:lnTo>
                <a:lnTo>
                  <a:pt x="11990" y="3486"/>
                </a:lnTo>
                <a:lnTo>
                  <a:pt x="11981" y="3495"/>
                </a:lnTo>
                <a:lnTo>
                  <a:pt x="11981" y="3504"/>
                </a:lnTo>
                <a:lnTo>
                  <a:pt x="11990" y="3513"/>
                </a:lnTo>
                <a:lnTo>
                  <a:pt x="11990" y="3521"/>
                </a:lnTo>
                <a:lnTo>
                  <a:pt x="11972" y="3521"/>
                </a:lnTo>
                <a:lnTo>
                  <a:pt x="11963" y="3521"/>
                </a:lnTo>
                <a:lnTo>
                  <a:pt x="11963" y="3530"/>
                </a:lnTo>
                <a:lnTo>
                  <a:pt x="11963" y="3539"/>
                </a:lnTo>
                <a:lnTo>
                  <a:pt x="11981" y="3557"/>
                </a:lnTo>
                <a:lnTo>
                  <a:pt x="11972" y="3557"/>
                </a:lnTo>
                <a:lnTo>
                  <a:pt x="11963" y="3557"/>
                </a:lnTo>
                <a:lnTo>
                  <a:pt x="11945" y="3557"/>
                </a:lnTo>
                <a:lnTo>
                  <a:pt x="11945" y="3566"/>
                </a:lnTo>
                <a:lnTo>
                  <a:pt x="11937" y="3566"/>
                </a:lnTo>
                <a:lnTo>
                  <a:pt x="11937" y="3583"/>
                </a:lnTo>
                <a:lnTo>
                  <a:pt x="11937" y="3592"/>
                </a:lnTo>
                <a:lnTo>
                  <a:pt x="11945" y="3592"/>
                </a:lnTo>
                <a:lnTo>
                  <a:pt x="11937" y="3592"/>
                </a:lnTo>
                <a:lnTo>
                  <a:pt x="11937" y="3601"/>
                </a:lnTo>
                <a:lnTo>
                  <a:pt x="11928" y="3601"/>
                </a:lnTo>
                <a:lnTo>
                  <a:pt x="11928" y="3610"/>
                </a:lnTo>
                <a:close/>
                <a:moveTo>
                  <a:pt x="12140" y="3460"/>
                </a:moveTo>
                <a:lnTo>
                  <a:pt x="12140" y="3468"/>
                </a:lnTo>
                <a:lnTo>
                  <a:pt x="12140" y="3460"/>
                </a:lnTo>
                <a:lnTo>
                  <a:pt x="12148" y="3460"/>
                </a:lnTo>
                <a:lnTo>
                  <a:pt x="12140" y="3451"/>
                </a:lnTo>
                <a:lnTo>
                  <a:pt x="12131" y="3460"/>
                </a:lnTo>
                <a:close/>
                <a:moveTo>
                  <a:pt x="12113" y="3442"/>
                </a:moveTo>
                <a:lnTo>
                  <a:pt x="12122" y="3433"/>
                </a:lnTo>
                <a:lnTo>
                  <a:pt x="12122" y="3442"/>
                </a:lnTo>
                <a:lnTo>
                  <a:pt x="12140" y="3442"/>
                </a:lnTo>
                <a:lnTo>
                  <a:pt x="12148" y="3451"/>
                </a:lnTo>
                <a:lnTo>
                  <a:pt x="12157" y="3442"/>
                </a:lnTo>
                <a:lnTo>
                  <a:pt x="12148" y="3442"/>
                </a:lnTo>
                <a:lnTo>
                  <a:pt x="12140" y="3433"/>
                </a:lnTo>
                <a:lnTo>
                  <a:pt x="12131" y="3433"/>
                </a:lnTo>
                <a:lnTo>
                  <a:pt x="12140" y="3433"/>
                </a:lnTo>
                <a:lnTo>
                  <a:pt x="12140" y="3424"/>
                </a:lnTo>
                <a:lnTo>
                  <a:pt x="12131" y="3424"/>
                </a:lnTo>
                <a:lnTo>
                  <a:pt x="12122" y="3424"/>
                </a:lnTo>
                <a:lnTo>
                  <a:pt x="12113" y="3424"/>
                </a:lnTo>
                <a:lnTo>
                  <a:pt x="12113" y="3433"/>
                </a:lnTo>
                <a:close/>
                <a:moveTo>
                  <a:pt x="12934" y="2948"/>
                </a:moveTo>
                <a:lnTo>
                  <a:pt x="12942" y="2948"/>
                </a:lnTo>
                <a:lnTo>
                  <a:pt x="12951" y="2948"/>
                </a:lnTo>
                <a:lnTo>
                  <a:pt x="12960" y="2948"/>
                </a:lnTo>
                <a:lnTo>
                  <a:pt x="12960" y="2939"/>
                </a:lnTo>
                <a:lnTo>
                  <a:pt x="12951" y="2939"/>
                </a:lnTo>
                <a:lnTo>
                  <a:pt x="12942" y="2939"/>
                </a:lnTo>
                <a:lnTo>
                  <a:pt x="12934" y="2939"/>
                </a:lnTo>
                <a:close/>
                <a:moveTo>
                  <a:pt x="13612" y="2251"/>
                </a:moveTo>
                <a:lnTo>
                  <a:pt x="13612" y="2259"/>
                </a:lnTo>
                <a:lnTo>
                  <a:pt x="13621" y="2251"/>
                </a:lnTo>
                <a:lnTo>
                  <a:pt x="13630" y="2242"/>
                </a:lnTo>
                <a:lnTo>
                  <a:pt x="13638" y="2233"/>
                </a:lnTo>
                <a:lnTo>
                  <a:pt x="13647" y="2233"/>
                </a:lnTo>
                <a:lnTo>
                  <a:pt x="13665" y="2233"/>
                </a:lnTo>
                <a:lnTo>
                  <a:pt x="13674" y="2233"/>
                </a:lnTo>
                <a:lnTo>
                  <a:pt x="13674" y="2224"/>
                </a:lnTo>
                <a:lnTo>
                  <a:pt x="13674" y="2215"/>
                </a:lnTo>
                <a:lnTo>
                  <a:pt x="13682" y="2215"/>
                </a:lnTo>
                <a:lnTo>
                  <a:pt x="13682" y="2206"/>
                </a:lnTo>
                <a:lnTo>
                  <a:pt x="13682" y="2198"/>
                </a:lnTo>
                <a:lnTo>
                  <a:pt x="13682" y="2189"/>
                </a:lnTo>
                <a:lnTo>
                  <a:pt x="13674" y="2189"/>
                </a:lnTo>
                <a:lnTo>
                  <a:pt x="13665" y="2189"/>
                </a:lnTo>
                <a:lnTo>
                  <a:pt x="13656" y="2189"/>
                </a:lnTo>
                <a:lnTo>
                  <a:pt x="13647" y="2180"/>
                </a:lnTo>
                <a:lnTo>
                  <a:pt x="13638" y="2180"/>
                </a:lnTo>
                <a:lnTo>
                  <a:pt x="13638" y="2189"/>
                </a:lnTo>
                <a:lnTo>
                  <a:pt x="13630" y="2189"/>
                </a:lnTo>
                <a:lnTo>
                  <a:pt x="13621" y="2189"/>
                </a:lnTo>
                <a:lnTo>
                  <a:pt x="13621" y="2198"/>
                </a:lnTo>
                <a:lnTo>
                  <a:pt x="13630" y="2198"/>
                </a:lnTo>
                <a:lnTo>
                  <a:pt x="13638" y="2206"/>
                </a:lnTo>
                <a:lnTo>
                  <a:pt x="13630" y="2206"/>
                </a:lnTo>
                <a:lnTo>
                  <a:pt x="13612" y="2206"/>
                </a:lnTo>
                <a:lnTo>
                  <a:pt x="13603" y="2206"/>
                </a:lnTo>
                <a:lnTo>
                  <a:pt x="13603" y="2215"/>
                </a:lnTo>
                <a:lnTo>
                  <a:pt x="13603" y="2224"/>
                </a:lnTo>
                <a:lnTo>
                  <a:pt x="13603" y="2233"/>
                </a:lnTo>
                <a:lnTo>
                  <a:pt x="13603" y="2242"/>
                </a:lnTo>
                <a:lnTo>
                  <a:pt x="13594" y="2242"/>
                </a:lnTo>
                <a:lnTo>
                  <a:pt x="13594" y="2251"/>
                </a:lnTo>
                <a:lnTo>
                  <a:pt x="13603" y="2251"/>
                </a:lnTo>
                <a:close/>
                <a:moveTo>
                  <a:pt x="13700" y="2189"/>
                </a:moveTo>
                <a:lnTo>
                  <a:pt x="13709" y="2189"/>
                </a:lnTo>
                <a:lnTo>
                  <a:pt x="13735" y="2180"/>
                </a:lnTo>
                <a:lnTo>
                  <a:pt x="13735" y="2171"/>
                </a:lnTo>
                <a:lnTo>
                  <a:pt x="13744" y="2162"/>
                </a:lnTo>
                <a:lnTo>
                  <a:pt x="13753" y="2162"/>
                </a:lnTo>
                <a:lnTo>
                  <a:pt x="13762" y="2153"/>
                </a:lnTo>
                <a:lnTo>
                  <a:pt x="13771" y="2153"/>
                </a:lnTo>
                <a:lnTo>
                  <a:pt x="13780" y="2153"/>
                </a:lnTo>
                <a:lnTo>
                  <a:pt x="13788" y="2136"/>
                </a:lnTo>
                <a:lnTo>
                  <a:pt x="13797" y="2127"/>
                </a:lnTo>
                <a:lnTo>
                  <a:pt x="13788" y="2118"/>
                </a:lnTo>
                <a:lnTo>
                  <a:pt x="13788" y="2127"/>
                </a:lnTo>
                <a:lnTo>
                  <a:pt x="13780" y="2127"/>
                </a:lnTo>
                <a:lnTo>
                  <a:pt x="13771" y="2118"/>
                </a:lnTo>
                <a:lnTo>
                  <a:pt x="13771" y="2101"/>
                </a:lnTo>
                <a:lnTo>
                  <a:pt x="13771" y="2092"/>
                </a:lnTo>
                <a:lnTo>
                  <a:pt x="13762" y="2092"/>
                </a:lnTo>
                <a:lnTo>
                  <a:pt x="13762" y="2109"/>
                </a:lnTo>
                <a:lnTo>
                  <a:pt x="13753" y="2109"/>
                </a:lnTo>
                <a:lnTo>
                  <a:pt x="13762" y="2118"/>
                </a:lnTo>
                <a:lnTo>
                  <a:pt x="13753" y="2118"/>
                </a:lnTo>
                <a:lnTo>
                  <a:pt x="13744" y="2127"/>
                </a:lnTo>
                <a:lnTo>
                  <a:pt x="13744" y="2136"/>
                </a:lnTo>
                <a:lnTo>
                  <a:pt x="13727" y="2145"/>
                </a:lnTo>
                <a:lnTo>
                  <a:pt x="13735" y="2153"/>
                </a:lnTo>
                <a:lnTo>
                  <a:pt x="13727" y="2153"/>
                </a:lnTo>
                <a:lnTo>
                  <a:pt x="13718" y="2153"/>
                </a:lnTo>
                <a:lnTo>
                  <a:pt x="13709" y="2153"/>
                </a:lnTo>
                <a:lnTo>
                  <a:pt x="13700" y="2162"/>
                </a:lnTo>
                <a:lnTo>
                  <a:pt x="13700" y="2171"/>
                </a:lnTo>
                <a:lnTo>
                  <a:pt x="13682" y="2180"/>
                </a:lnTo>
                <a:lnTo>
                  <a:pt x="13691" y="2189"/>
                </a:lnTo>
                <a:close/>
                <a:moveTo>
                  <a:pt x="13427" y="2303"/>
                </a:moveTo>
                <a:lnTo>
                  <a:pt x="13444" y="2303"/>
                </a:lnTo>
                <a:lnTo>
                  <a:pt x="13453" y="2303"/>
                </a:lnTo>
                <a:lnTo>
                  <a:pt x="13462" y="2312"/>
                </a:lnTo>
                <a:lnTo>
                  <a:pt x="13480" y="2303"/>
                </a:lnTo>
                <a:lnTo>
                  <a:pt x="13488" y="2303"/>
                </a:lnTo>
                <a:lnTo>
                  <a:pt x="13488" y="2286"/>
                </a:lnTo>
                <a:lnTo>
                  <a:pt x="13488" y="2277"/>
                </a:lnTo>
                <a:lnTo>
                  <a:pt x="13471" y="2268"/>
                </a:lnTo>
                <a:lnTo>
                  <a:pt x="13471" y="2259"/>
                </a:lnTo>
                <a:lnTo>
                  <a:pt x="13462" y="2259"/>
                </a:lnTo>
                <a:lnTo>
                  <a:pt x="13462" y="2268"/>
                </a:lnTo>
                <a:lnTo>
                  <a:pt x="13453" y="2268"/>
                </a:lnTo>
                <a:lnTo>
                  <a:pt x="13444" y="2268"/>
                </a:lnTo>
                <a:lnTo>
                  <a:pt x="13444" y="2277"/>
                </a:lnTo>
                <a:lnTo>
                  <a:pt x="13444" y="2286"/>
                </a:lnTo>
                <a:lnTo>
                  <a:pt x="13435" y="2286"/>
                </a:lnTo>
                <a:lnTo>
                  <a:pt x="13427" y="2277"/>
                </a:lnTo>
                <a:lnTo>
                  <a:pt x="13427" y="2286"/>
                </a:lnTo>
                <a:lnTo>
                  <a:pt x="13409" y="2295"/>
                </a:lnTo>
                <a:lnTo>
                  <a:pt x="13418" y="2303"/>
                </a:lnTo>
                <a:close/>
                <a:moveTo>
                  <a:pt x="12722" y="3204"/>
                </a:moveTo>
                <a:lnTo>
                  <a:pt x="12722" y="3195"/>
                </a:lnTo>
                <a:lnTo>
                  <a:pt x="12713" y="3195"/>
                </a:lnTo>
                <a:lnTo>
                  <a:pt x="12713" y="3204"/>
                </a:lnTo>
                <a:lnTo>
                  <a:pt x="12713" y="3213"/>
                </a:lnTo>
                <a:close/>
                <a:moveTo>
                  <a:pt x="24702" y="2153"/>
                </a:moveTo>
                <a:lnTo>
                  <a:pt x="24719" y="2162"/>
                </a:lnTo>
                <a:lnTo>
                  <a:pt x="24728" y="2171"/>
                </a:lnTo>
                <a:lnTo>
                  <a:pt x="24772" y="2180"/>
                </a:lnTo>
                <a:lnTo>
                  <a:pt x="24799" y="2180"/>
                </a:lnTo>
                <a:lnTo>
                  <a:pt x="24799" y="2162"/>
                </a:lnTo>
                <a:lnTo>
                  <a:pt x="24808" y="2153"/>
                </a:lnTo>
                <a:lnTo>
                  <a:pt x="24808" y="2145"/>
                </a:lnTo>
                <a:lnTo>
                  <a:pt x="24737" y="2127"/>
                </a:lnTo>
                <a:lnTo>
                  <a:pt x="24719" y="2127"/>
                </a:lnTo>
                <a:lnTo>
                  <a:pt x="24710" y="2127"/>
                </a:lnTo>
                <a:lnTo>
                  <a:pt x="24693" y="2136"/>
                </a:lnTo>
                <a:lnTo>
                  <a:pt x="24693" y="2145"/>
                </a:lnTo>
                <a:lnTo>
                  <a:pt x="24693" y="2153"/>
                </a:lnTo>
                <a:close/>
                <a:moveTo>
                  <a:pt x="13409" y="2365"/>
                </a:moveTo>
                <a:lnTo>
                  <a:pt x="13435" y="2356"/>
                </a:lnTo>
                <a:lnTo>
                  <a:pt x="13453" y="2348"/>
                </a:lnTo>
                <a:lnTo>
                  <a:pt x="13462" y="2348"/>
                </a:lnTo>
                <a:lnTo>
                  <a:pt x="13471" y="2348"/>
                </a:lnTo>
                <a:lnTo>
                  <a:pt x="13480" y="2339"/>
                </a:lnTo>
                <a:lnTo>
                  <a:pt x="13488" y="2339"/>
                </a:lnTo>
                <a:lnTo>
                  <a:pt x="13488" y="2348"/>
                </a:lnTo>
                <a:lnTo>
                  <a:pt x="13506" y="2339"/>
                </a:lnTo>
                <a:lnTo>
                  <a:pt x="13515" y="2330"/>
                </a:lnTo>
                <a:lnTo>
                  <a:pt x="13524" y="2330"/>
                </a:lnTo>
                <a:lnTo>
                  <a:pt x="13524" y="2339"/>
                </a:lnTo>
                <a:lnTo>
                  <a:pt x="13533" y="2330"/>
                </a:lnTo>
                <a:lnTo>
                  <a:pt x="13550" y="2321"/>
                </a:lnTo>
                <a:lnTo>
                  <a:pt x="13559" y="2312"/>
                </a:lnTo>
                <a:lnTo>
                  <a:pt x="13568" y="2303"/>
                </a:lnTo>
                <a:lnTo>
                  <a:pt x="13577" y="2295"/>
                </a:lnTo>
                <a:lnTo>
                  <a:pt x="13568" y="2286"/>
                </a:lnTo>
                <a:lnTo>
                  <a:pt x="13568" y="2277"/>
                </a:lnTo>
                <a:lnTo>
                  <a:pt x="13559" y="2277"/>
                </a:lnTo>
                <a:lnTo>
                  <a:pt x="13550" y="2277"/>
                </a:lnTo>
                <a:lnTo>
                  <a:pt x="13541" y="2277"/>
                </a:lnTo>
                <a:lnTo>
                  <a:pt x="13541" y="2286"/>
                </a:lnTo>
                <a:lnTo>
                  <a:pt x="13541" y="2295"/>
                </a:lnTo>
                <a:lnTo>
                  <a:pt x="13524" y="2303"/>
                </a:lnTo>
                <a:lnTo>
                  <a:pt x="13515" y="2312"/>
                </a:lnTo>
                <a:lnTo>
                  <a:pt x="13515" y="2303"/>
                </a:lnTo>
                <a:lnTo>
                  <a:pt x="13524" y="2295"/>
                </a:lnTo>
                <a:lnTo>
                  <a:pt x="13524" y="2277"/>
                </a:lnTo>
                <a:lnTo>
                  <a:pt x="13524" y="2268"/>
                </a:lnTo>
                <a:lnTo>
                  <a:pt x="13524" y="2259"/>
                </a:lnTo>
                <a:lnTo>
                  <a:pt x="13515" y="2251"/>
                </a:lnTo>
                <a:lnTo>
                  <a:pt x="13533" y="2242"/>
                </a:lnTo>
                <a:lnTo>
                  <a:pt x="13541" y="2233"/>
                </a:lnTo>
                <a:lnTo>
                  <a:pt x="13541" y="2224"/>
                </a:lnTo>
                <a:lnTo>
                  <a:pt x="13533" y="2215"/>
                </a:lnTo>
                <a:lnTo>
                  <a:pt x="13524" y="2224"/>
                </a:lnTo>
                <a:lnTo>
                  <a:pt x="13515" y="2233"/>
                </a:lnTo>
                <a:lnTo>
                  <a:pt x="13506" y="2242"/>
                </a:lnTo>
                <a:lnTo>
                  <a:pt x="13497" y="2251"/>
                </a:lnTo>
                <a:lnTo>
                  <a:pt x="13488" y="2259"/>
                </a:lnTo>
                <a:lnTo>
                  <a:pt x="13488" y="2268"/>
                </a:lnTo>
                <a:lnTo>
                  <a:pt x="13497" y="2268"/>
                </a:lnTo>
                <a:lnTo>
                  <a:pt x="13497" y="2277"/>
                </a:lnTo>
                <a:lnTo>
                  <a:pt x="13497" y="2286"/>
                </a:lnTo>
                <a:lnTo>
                  <a:pt x="13488" y="2303"/>
                </a:lnTo>
                <a:lnTo>
                  <a:pt x="13471" y="2330"/>
                </a:lnTo>
                <a:lnTo>
                  <a:pt x="13427" y="2339"/>
                </a:lnTo>
                <a:lnTo>
                  <a:pt x="13418" y="2339"/>
                </a:lnTo>
                <a:lnTo>
                  <a:pt x="13409" y="2356"/>
                </a:lnTo>
                <a:close/>
                <a:moveTo>
                  <a:pt x="24199" y="2233"/>
                </a:moveTo>
                <a:lnTo>
                  <a:pt x="24199" y="2242"/>
                </a:lnTo>
                <a:lnTo>
                  <a:pt x="24208" y="2251"/>
                </a:lnTo>
                <a:lnTo>
                  <a:pt x="24216" y="2251"/>
                </a:lnTo>
                <a:lnTo>
                  <a:pt x="24225" y="2259"/>
                </a:lnTo>
                <a:lnTo>
                  <a:pt x="24225" y="2268"/>
                </a:lnTo>
                <a:lnTo>
                  <a:pt x="24234" y="2259"/>
                </a:lnTo>
                <a:lnTo>
                  <a:pt x="24225" y="2259"/>
                </a:lnTo>
                <a:lnTo>
                  <a:pt x="24216" y="2242"/>
                </a:lnTo>
                <a:lnTo>
                  <a:pt x="24216" y="2233"/>
                </a:lnTo>
                <a:lnTo>
                  <a:pt x="24216" y="2224"/>
                </a:lnTo>
                <a:lnTo>
                  <a:pt x="24216" y="2206"/>
                </a:lnTo>
                <a:lnTo>
                  <a:pt x="24234" y="2198"/>
                </a:lnTo>
                <a:lnTo>
                  <a:pt x="24234" y="2189"/>
                </a:lnTo>
                <a:lnTo>
                  <a:pt x="24234" y="2180"/>
                </a:lnTo>
                <a:lnTo>
                  <a:pt x="24234" y="2171"/>
                </a:lnTo>
                <a:lnTo>
                  <a:pt x="24225" y="2171"/>
                </a:lnTo>
                <a:lnTo>
                  <a:pt x="24225" y="2180"/>
                </a:lnTo>
                <a:lnTo>
                  <a:pt x="24216" y="2189"/>
                </a:lnTo>
                <a:lnTo>
                  <a:pt x="24199" y="2198"/>
                </a:lnTo>
                <a:lnTo>
                  <a:pt x="24199" y="2206"/>
                </a:lnTo>
                <a:lnTo>
                  <a:pt x="24208" y="2215"/>
                </a:lnTo>
                <a:close/>
                <a:moveTo>
                  <a:pt x="15906" y="2268"/>
                </a:moveTo>
                <a:lnTo>
                  <a:pt x="15915" y="2286"/>
                </a:lnTo>
                <a:lnTo>
                  <a:pt x="15932" y="2295"/>
                </a:lnTo>
                <a:lnTo>
                  <a:pt x="15950" y="2295"/>
                </a:lnTo>
                <a:lnTo>
                  <a:pt x="15976" y="2286"/>
                </a:lnTo>
                <a:lnTo>
                  <a:pt x="16003" y="2277"/>
                </a:lnTo>
                <a:lnTo>
                  <a:pt x="16020" y="2259"/>
                </a:lnTo>
                <a:lnTo>
                  <a:pt x="16029" y="2251"/>
                </a:lnTo>
                <a:lnTo>
                  <a:pt x="16038" y="2242"/>
                </a:lnTo>
                <a:lnTo>
                  <a:pt x="16047" y="2242"/>
                </a:lnTo>
                <a:lnTo>
                  <a:pt x="16047" y="2251"/>
                </a:lnTo>
                <a:lnTo>
                  <a:pt x="16056" y="2251"/>
                </a:lnTo>
                <a:lnTo>
                  <a:pt x="16056" y="2233"/>
                </a:lnTo>
                <a:lnTo>
                  <a:pt x="16047" y="2224"/>
                </a:lnTo>
                <a:lnTo>
                  <a:pt x="16029" y="2215"/>
                </a:lnTo>
                <a:lnTo>
                  <a:pt x="15976" y="2189"/>
                </a:lnTo>
                <a:lnTo>
                  <a:pt x="15959" y="2189"/>
                </a:lnTo>
                <a:lnTo>
                  <a:pt x="15950" y="2198"/>
                </a:lnTo>
                <a:lnTo>
                  <a:pt x="15932" y="2198"/>
                </a:lnTo>
                <a:lnTo>
                  <a:pt x="15915" y="2215"/>
                </a:lnTo>
                <a:lnTo>
                  <a:pt x="15906" y="2224"/>
                </a:lnTo>
                <a:lnTo>
                  <a:pt x="15906" y="2233"/>
                </a:lnTo>
                <a:lnTo>
                  <a:pt x="15906" y="2242"/>
                </a:lnTo>
                <a:lnTo>
                  <a:pt x="15906" y="2251"/>
                </a:lnTo>
                <a:lnTo>
                  <a:pt x="15906" y="2259"/>
                </a:lnTo>
                <a:close/>
                <a:moveTo>
                  <a:pt x="15491" y="2551"/>
                </a:moveTo>
                <a:lnTo>
                  <a:pt x="15500" y="2551"/>
                </a:lnTo>
                <a:lnTo>
                  <a:pt x="15491" y="2542"/>
                </a:lnTo>
                <a:lnTo>
                  <a:pt x="15482" y="2533"/>
                </a:lnTo>
                <a:lnTo>
                  <a:pt x="15482" y="2542"/>
                </a:lnTo>
                <a:close/>
                <a:moveTo>
                  <a:pt x="13338" y="2383"/>
                </a:moveTo>
                <a:lnTo>
                  <a:pt x="13338" y="2374"/>
                </a:lnTo>
                <a:lnTo>
                  <a:pt x="13347" y="2374"/>
                </a:lnTo>
                <a:lnTo>
                  <a:pt x="13347" y="2383"/>
                </a:lnTo>
                <a:lnTo>
                  <a:pt x="13356" y="2374"/>
                </a:lnTo>
                <a:lnTo>
                  <a:pt x="13365" y="2374"/>
                </a:lnTo>
                <a:lnTo>
                  <a:pt x="13374" y="2374"/>
                </a:lnTo>
                <a:lnTo>
                  <a:pt x="13374" y="2365"/>
                </a:lnTo>
                <a:lnTo>
                  <a:pt x="13391" y="2365"/>
                </a:lnTo>
                <a:lnTo>
                  <a:pt x="13391" y="2356"/>
                </a:lnTo>
                <a:lnTo>
                  <a:pt x="13383" y="2356"/>
                </a:lnTo>
                <a:lnTo>
                  <a:pt x="13374" y="2348"/>
                </a:lnTo>
                <a:lnTo>
                  <a:pt x="13365" y="2348"/>
                </a:lnTo>
                <a:lnTo>
                  <a:pt x="13356" y="2356"/>
                </a:lnTo>
                <a:lnTo>
                  <a:pt x="13347" y="2365"/>
                </a:lnTo>
                <a:lnTo>
                  <a:pt x="13338" y="2365"/>
                </a:lnTo>
                <a:lnTo>
                  <a:pt x="13330" y="2374"/>
                </a:lnTo>
                <a:lnTo>
                  <a:pt x="13330" y="2383"/>
                </a:lnTo>
                <a:close/>
                <a:moveTo>
                  <a:pt x="13233" y="2683"/>
                </a:moveTo>
                <a:lnTo>
                  <a:pt x="13241" y="2674"/>
                </a:lnTo>
                <a:lnTo>
                  <a:pt x="13233" y="2674"/>
                </a:lnTo>
                <a:lnTo>
                  <a:pt x="13233" y="2665"/>
                </a:lnTo>
                <a:lnTo>
                  <a:pt x="13224" y="2674"/>
                </a:lnTo>
                <a:lnTo>
                  <a:pt x="13224" y="2683"/>
                </a:lnTo>
                <a:close/>
                <a:moveTo>
                  <a:pt x="13172" y="2771"/>
                </a:moveTo>
                <a:lnTo>
                  <a:pt x="13181" y="2771"/>
                </a:lnTo>
                <a:lnTo>
                  <a:pt x="13181" y="2762"/>
                </a:lnTo>
                <a:lnTo>
                  <a:pt x="13172" y="2754"/>
                </a:lnTo>
                <a:lnTo>
                  <a:pt x="13154" y="2762"/>
                </a:lnTo>
                <a:lnTo>
                  <a:pt x="13145" y="2771"/>
                </a:lnTo>
                <a:lnTo>
                  <a:pt x="13154" y="2771"/>
                </a:lnTo>
                <a:close/>
                <a:moveTo>
                  <a:pt x="12034" y="3919"/>
                </a:moveTo>
                <a:lnTo>
                  <a:pt x="12025" y="3919"/>
                </a:lnTo>
                <a:lnTo>
                  <a:pt x="12016" y="3936"/>
                </a:lnTo>
                <a:lnTo>
                  <a:pt x="12007" y="3945"/>
                </a:lnTo>
                <a:lnTo>
                  <a:pt x="12007" y="3954"/>
                </a:lnTo>
                <a:lnTo>
                  <a:pt x="12016" y="3954"/>
                </a:lnTo>
                <a:lnTo>
                  <a:pt x="12034" y="3936"/>
                </a:lnTo>
                <a:lnTo>
                  <a:pt x="12043" y="3936"/>
                </a:lnTo>
                <a:close/>
                <a:moveTo>
                  <a:pt x="12978" y="2912"/>
                </a:moveTo>
                <a:lnTo>
                  <a:pt x="13004" y="2904"/>
                </a:lnTo>
                <a:lnTo>
                  <a:pt x="13004" y="2895"/>
                </a:lnTo>
                <a:lnTo>
                  <a:pt x="12995" y="2904"/>
                </a:lnTo>
                <a:lnTo>
                  <a:pt x="12978" y="2904"/>
                </a:lnTo>
                <a:lnTo>
                  <a:pt x="12969" y="2912"/>
                </a:lnTo>
                <a:close/>
                <a:moveTo>
                  <a:pt x="13321" y="2392"/>
                </a:moveTo>
                <a:lnTo>
                  <a:pt x="13321" y="2383"/>
                </a:lnTo>
                <a:lnTo>
                  <a:pt x="13321" y="2374"/>
                </a:lnTo>
                <a:lnTo>
                  <a:pt x="13312" y="2383"/>
                </a:lnTo>
                <a:lnTo>
                  <a:pt x="13303" y="2392"/>
                </a:lnTo>
                <a:lnTo>
                  <a:pt x="13303" y="2409"/>
                </a:lnTo>
                <a:lnTo>
                  <a:pt x="13312" y="2401"/>
                </a:lnTo>
                <a:close/>
                <a:moveTo>
                  <a:pt x="13277" y="2639"/>
                </a:moveTo>
                <a:lnTo>
                  <a:pt x="13268" y="2639"/>
                </a:lnTo>
                <a:lnTo>
                  <a:pt x="13268" y="2648"/>
                </a:lnTo>
                <a:lnTo>
                  <a:pt x="13277" y="2648"/>
                </a:lnTo>
                <a:lnTo>
                  <a:pt x="13294" y="2639"/>
                </a:lnTo>
                <a:lnTo>
                  <a:pt x="13294" y="2630"/>
                </a:lnTo>
                <a:lnTo>
                  <a:pt x="13285" y="2630"/>
                </a:lnTo>
                <a:lnTo>
                  <a:pt x="13277" y="2630"/>
                </a:lnTo>
                <a:close/>
                <a:moveTo>
                  <a:pt x="13285" y="2621"/>
                </a:moveTo>
                <a:lnTo>
                  <a:pt x="13285" y="2612"/>
                </a:lnTo>
                <a:lnTo>
                  <a:pt x="13277" y="2612"/>
                </a:lnTo>
                <a:lnTo>
                  <a:pt x="13268" y="2612"/>
                </a:lnTo>
                <a:lnTo>
                  <a:pt x="13268" y="2621"/>
                </a:lnTo>
                <a:lnTo>
                  <a:pt x="13259" y="2630"/>
                </a:lnTo>
                <a:lnTo>
                  <a:pt x="13268" y="2630"/>
                </a:lnTo>
                <a:close/>
                <a:moveTo>
                  <a:pt x="12731" y="3283"/>
                </a:moveTo>
                <a:lnTo>
                  <a:pt x="12722" y="3274"/>
                </a:lnTo>
                <a:lnTo>
                  <a:pt x="12722" y="3283"/>
                </a:lnTo>
                <a:lnTo>
                  <a:pt x="12722" y="3292"/>
                </a:lnTo>
                <a:lnTo>
                  <a:pt x="12722" y="3301"/>
                </a:lnTo>
                <a:lnTo>
                  <a:pt x="12722" y="3310"/>
                </a:lnTo>
                <a:lnTo>
                  <a:pt x="12731" y="3310"/>
                </a:lnTo>
                <a:lnTo>
                  <a:pt x="12731" y="3292"/>
                </a:lnTo>
                <a:close/>
                <a:moveTo>
                  <a:pt x="7587" y="3045"/>
                </a:moveTo>
                <a:lnTo>
                  <a:pt x="7587" y="3054"/>
                </a:lnTo>
                <a:lnTo>
                  <a:pt x="7605" y="3063"/>
                </a:lnTo>
                <a:lnTo>
                  <a:pt x="7614" y="3063"/>
                </a:lnTo>
                <a:lnTo>
                  <a:pt x="7614" y="3054"/>
                </a:lnTo>
                <a:lnTo>
                  <a:pt x="7623" y="3045"/>
                </a:lnTo>
                <a:lnTo>
                  <a:pt x="7614" y="3045"/>
                </a:lnTo>
                <a:lnTo>
                  <a:pt x="7605" y="3045"/>
                </a:lnTo>
                <a:lnTo>
                  <a:pt x="7596" y="3045"/>
                </a:lnTo>
                <a:lnTo>
                  <a:pt x="7587" y="3045"/>
                </a:lnTo>
                <a:lnTo>
                  <a:pt x="7596" y="3045"/>
                </a:lnTo>
                <a:close/>
                <a:moveTo>
                  <a:pt x="7578" y="3115"/>
                </a:moveTo>
                <a:lnTo>
                  <a:pt x="7570" y="3107"/>
                </a:lnTo>
                <a:lnTo>
                  <a:pt x="7561" y="3115"/>
                </a:lnTo>
                <a:lnTo>
                  <a:pt x="7570" y="3124"/>
                </a:lnTo>
                <a:lnTo>
                  <a:pt x="7587" y="3133"/>
                </a:lnTo>
                <a:lnTo>
                  <a:pt x="7587" y="3124"/>
                </a:lnTo>
                <a:close/>
                <a:moveTo>
                  <a:pt x="7808" y="3592"/>
                </a:moveTo>
                <a:lnTo>
                  <a:pt x="7799" y="3592"/>
                </a:lnTo>
                <a:lnTo>
                  <a:pt x="7799" y="3601"/>
                </a:lnTo>
                <a:lnTo>
                  <a:pt x="7817" y="3610"/>
                </a:lnTo>
                <a:lnTo>
                  <a:pt x="7825" y="3610"/>
                </a:lnTo>
                <a:lnTo>
                  <a:pt x="7825" y="3592"/>
                </a:lnTo>
                <a:lnTo>
                  <a:pt x="7817" y="3592"/>
                </a:lnTo>
                <a:close/>
                <a:moveTo>
                  <a:pt x="7552" y="3142"/>
                </a:moveTo>
                <a:lnTo>
                  <a:pt x="7552" y="3151"/>
                </a:lnTo>
                <a:lnTo>
                  <a:pt x="7570" y="3168"/>
                </a:lnTo>
                <a:lnTo>
                  <a:pt x="7578" y="3168"/>
                </a:lnTo>
                <a:lnTo>
                  <a:pt x="7587" y="3168"/>
                </a:lnTo>
                <a:lnTo>
                  <a:pt x="7587" y="3177"/>
                </a:lnTo>
                <a:lnTo>
                  <a:pt x="7596" y="3177"/>
                </a:lnTo>
                <a:lnTo>
                  <a:pt x="7596" y="3168"/>
                </a:lnTo>
                <a:lnTo>
                  <a:pt x="7605" y="3168"/>
                </a:lnTo>
                <a:lnTo>
                  <a:pt x="7605" y="3160"/>
                </a:lnTo>
                <a:lnTo>
                  <a:pt x="7605" y="3151"/>
                </a:lnTo>
                <a:lnTo>
                  <a:pt x="7596" y="3142"/>
                </a:lnTo>
                <a:lnTo>
                  <a:pt x="7587" y="3142"/>
                </a:lnTo>
                <a:lnTo>
                  <a:pt x="7570" y="3142"/>
                </a:lnTo>
                <a:close/>
                <a:moveTo>
                  <a:pt x="7367" y="2171"/>
                </a:moveTo>
                <a:lnTo>
                  <a:pt x="7358" y="2171"/>
                </a:lnTo>
                <a:lnTo>
                  <a:pt x="7349" y="2171"/>
                </a:lnTo>
                <a:lnTo>
                  <a:pt x="7340" y="2180"/>
                </a:lnTo>
                <a:lnTo>
                  <a:pt x="7367" y="2189"/>
                </a:lnTo>
                <a:lnTo>
                  <a:pt x="7367" y="2180"/>
                </a:lnTo>
                <a:lnTo>
                  <a:pt x="7376" y="2180"/>
                </a:lnTo>
                <a:lnTo>
                  <a:pt x="7376" y="2171"/>
                </a:lnTo>
                <a:close/>
                <a:moveTo>
                  <a:pt x="11628" y="4148"/>
                </a:moveTo>
                <a:lnTo>
                  <a:pt x="11619" y="4157"/>
                </a:lnTo>
                <a:lnTo>
                  <a:pt x="11610" y="4157"/>
                </a:lnTo>
                <a:lnTo>
                  <a:pt x="11601" y="4157"/>
                </a:lnTo>
                <a:lnTo>
                  <a:pt x="11593" y="4175"/>
                </a:lnTo>
                <a:lnTo>
                  <a:pt x="11601" y="4175"/>
                </a:lnTo>
                <a:lnTo>
                  <a:pt x="11610" y="4183"/>
                </a:lnTo>
                <a:lnTo>
                  <a:pt x="11619" y="4183"/>
                </a:lnTo>
                <a:lnTo>
                  <a:pt x="11654" y="4175"/>
                </a:lnTo>
                <a:lnTo>
                  <a:pt x="11637" y="4175"/>
                </a:lnTo>
                <a:lnTo>
                  <a:pt x="11637" y="4183"/>
                </a:lnTo>
                <a:lnTo>
                  <a:pt x="11628" y="4183"/>
                </a:lnTo>
                <a:lnTo>
                  <a:pt x="11619" y="4192"/>
                </a:lnTo>
                <a:lnTo>
                  <a:pt x="11610" y="4201"/>
                </a:lnTo>
                <a:lnTo>
                  <a:pt x="11619" y="4192"/>
                </a:lnTo>
                <a:lnTo>
                  <a:pt x="11628" y="4192"/>
                </a:lnTo>
                <a:lnTo>
                  <a:pt x="11654" y="4192"/>
                </a:lnTo>
                <a:lnTo>
                  <a:pt x="11646" y="4201"/>
                </a:lnTo>
                <a:lnTo>
                  <a:pt x="11637" y="4210"/>
                </a:lnTo>
                <a:lnTo>
                  <a:pt x="11646" y="4210"/>
                </a:lnTo>
                <a:lnTo>
                  <a:pt x="11654" y="4201"/>
                </a:lnTo>
                <a:lnTo>
                  <a:pt x="11663" y="4201"/>
                </a:lnTo>
                <a:lnTo>
                  <a:pt x="11672" y="4210"/>
                </a:lnTo>
                <a:lnTo>
                  <a:pt x="11707" y="4201"/>
                </a:lnTo>
                <a:lnTo>
                  <a:pt x="11716" y="4192"/>
                </a:lnTo>
                <a:lnTo>
                  <a:pt x="11725" y="4192"/>
                </a:lnTo>
                <a:lnTo>
                  <a:pt x="11734" y="4183"/>
                </a:lnTo>
                <a:lnTo>
                  <a:pt x="11743" y="4183"/>
                </a:lnTo>
                <a:lnTo>
                  <a:pt x="11743" y="4175"/>
                </a:lnTo>
                <a:lnTo>
                  <a:pt x="11743" y="4166"/>
                </a:lnTo>
                <a:lnTo>
                  <a:pt x="11751" y="4166"/>
                </a:lnTo>
                <a:lnTo>
                  <a:pt x="11751" y="4175"/>
                </a:lnTo>
                <a:lnTo>
                  <a:pt x="11760" y="4175"/>
                </a:lnTo>
                <a:lnTo>
                  <a:pt x="11769" y="4175"/>
                </a:lnTo>
                <a:lnTo>
                  <a:pt x="11778" y="4166"/>
                </a:lnTo>
                <a:lnTo>
                  <a:pt x="11796" y="4157"/>
                </a:lnTo>
                <a:lnTo>
                  <a:pt x="11804" y="4148"/>
                </a:lnTo>
                <a:lnTo>
                  <a:pt x="11813" y="4148"/>
                </a:lnTo>
                <a:lnTo>
                  <a:pt x="11831" y="4148"/>
                </a:lnTo>
                <a:lnTo>
                  <a:pt x="11840" y="4148"/>
                </a:lnTo>
                <a:lnTo>
                  <a:pt x="11840" y="4139"/>
                </a:lnTo>
                <a:lnTo>
                  <a:pt x="11848" y="4130"/>
                </a:lnTo>
                <a:lnTo>
                  <a:pt x="11848" y="4139"/>
                </a:lnTo>
                <a:lnTo>
                  <a:pt x="11857" y="4139"/>
                </a:lnTo>
                <a:lnTo>
                  <a:pt x="11866" y="4139"/>
                </a:lnTo>
                <a:lnTo>
                  <a:pt x="11875" y="4139"/>
                </a:lnTo>
                <a:lnTo>
                  <a:pt x="11884" y="4139"/>
                </a:lnTo>
                <a:lnTo>
                  <a:pt x="11893" y="4130"/>
                </a:lnTo>
                <a:lnTo>
                  <a:pt x="11884" y="4122"/>
                </a:lnTo>
                <a:lnTo>
                  <a:pt x="11893" y="4122"/>
                </a:lnTo>
                <a:lnTo>
                  <a:pt x="11901" y="4104"/>
                </a:lnTo>
                <a:lnTo>
                  <a:pt x="11901" y="4095"/>
                </a:lnTo>
                <a:lnTo>
                  <a:pt x="11901" y="4086"/>
                </a:lnTo>
                <a:lnTo>
                  <a:pt x="11910" y="4077"/>
                </a:lnTo>
                <a:lnTo>
                  <a:pt x="11910" y="4069"/>
                </a:lnTo>
                <a:lnTo>
                  <a:pt x="11919" y="4069"/>
                </a:lnTo>
                <a:lnTo>
                  <a:pt x="11910" y="4051"/>
                </a:lnTo>
                <a:lnTo>
                  <a:pt x="11910" y="4042"/>
                </a:lnTo>
                <a:lnTo>
                  <a:pt x="11910" y="4033"/>
                </a:lnTo>
                <a:lnTo>
                  <a:pt x="11901" y="4024"/>
                </a:lnTo>
                <a:lnTo>
                  <a:pt x="11910" y="4024"/>
                </a:lnTo>
                <a:lnTo>
                  <a:pt x="11910" y="4016"/>
                </a:lnTo>
                <a:lnTo>
                  <a:pt x="11910" y="4007"/>
                </a:lnTo>
                <a:lnTo>
                  <a:pt x="11910" y="3998"/>
                </a:lnTo>
                <a:lnTo>
                  <a:pt x="11901" y="3998"/>
                </a:lnTo>
                <a:lnTo>
                  <a:pt x="11901" y="3980"/>
                </a:lnTo>
                <a:lnTo>
                  <a:pt x="11893" y="3972"/>
                </a:lnTo>
                <a:lnTo>
                  <a:pt x="11893" y="3963"/>
                </a:lnTo>
                <a:lnTo>
                  <a:pt x="11893" y="3954"/>
                </a:lnTo>
                <a:lnTo>
                  <a:pt x="11901" y="3963"/>
                </a:lnTo>
                <a:lnTo>
                  <a:pt x="11901" y="3954"/>
                </a:lnTo>
                <a:lnTo>
                  <a:pt x="11910" y="3954"/>
                </a:lnTo>
                <a:lnTo>
                  <a:pt x="11919" y="3954"/>
                </a:lnTo>
                <a:lnTo>
                  <a:pt x="11928" y="3945"/>
                </a:lnTo>
                <a:lnTo>
                  <a:pt x="11928" y="3936"/>
                </a:lnTo>
                <a:lnTo>
                  <a:pt x="11937" y="3936"/>
                </a:lnTo>
                <a:lnTo>
                  <a:pt x="11945" y="3927"/>
                </a:lnTo>
                <a:lnTo>
                  <a:pt x="11945" y="3919"/>
                </a:lnTo>
                <a:lnTo>
                  <a:pt x="11945" y="3910"/>
                </a:lnTo>
                <a:lnTo>
                  <a:pt x="11937" y="3901"/>
                </a:lnTo>
                <a:lnTo>
                  <a:pt x="11945" y="3901"/>
                </a:lnTo>
                <a:lnTo>
                  <a:pt x="11945" y="3910"/>
                </a:lnTo>
                <a:lnTo>
                  <a:pt x="11954" y="3910"/>
                </a:lnTo>
                <a:lnTo>
                  <a:pt x="11954" y="3919"/>
                </a:lnTo>
                <a:lnTo>
                  <a:pt x="11954" y="3910"/>
                </a:lnTo>
                <a:lnTo>
                  <a:pt x="11954" y="3901"/>
                </a:lnTo>
                <a:lnTo>
                  <a:pt x="11954" y="3892"/>
                </a:lnTo>
                <a:lnTo>
                  <a:pt x="11945" y="3892"/>
                </a:lnTo>
                <a:lnTo>
                  <a:pt x="11937" y="3892"/>
                </a:lnTo>
                <a:lnTo>
                  <a:pt x="11928" y="3892"/>
                </a:lnTo>
                <a:lnTo>
                  <a:pt x="11937" y="3883"/>
                </a:lnTo>
                <a:lnTo>
                  <a:pt x="11937" y="3874"/>
                </a:lnTo>
                <a:lnTo>
                  <a:pt x="11928" y="3866"/>
                </a:lnTo>
                <a:lnTo>
                  <a:pt x="11919" y="3857"/>
                </a:lnTo>
                <a:lnTo>
                  <a:pt x="11910" y="3839"/>
                </a:lnTo>
                <a:lnTo>
                  <a:pt x="11901" y="3839"/>
                </a:lnTo>
                <a:lnTo>
                  <a:pt x="11893" y="3830"/>
                </a:lnTo>
                <a:lnTo>
                  <a:pt x="11884" y="3830"/>
                </a:lnTo>
                <a:lnTo>
                  <a:pt x="11866" y="3839"/>
                </a:lnTo>
                <a:lnTo>
                  <a:pt x="11857" y="3839"/>
                </a:lnTo>
                <a:lnTo>
                  <a:pt x="11848" y="3839"/>
                </a:lnTo>
                <a:lnTo>
                  <a:pt x="11840" y="3848"/>
                </a:lnTo>
                <a:lnTo>
                  <a:pt x="11840" y="3857"/>
                </a:lnTo>
                <a:lnTo>
                  <a:pt x="11831" y="3848"/>
                </a:lnTo>
                <a:lnTo>
                  <a:pt x="11840" y="3839"/>
                </a:lnTo>
                <a:lnTo>
                  <a:pt x="11848" y="3830"/>
                </a:lnTo>
                <a:lnTo>
                  <a:pt x="11840" y="3830"/>
                </a:lnTo>
                <a:lnTo>
                  <a:pt x="11831" y="3830"/>
                </a:lnTo>
                <a:lnTo>
                  <a:pt x="11822" y="3822"/>
                </a:lnTo>
                <a:lnTo>
                  <a:pt x="11813" y="3822"/>
                </a:lnTo>
                <a:lnTo>
                  <a:pt x="11822" y="3830"/>
                </a:lnTo>
                <a:lnTo>
                  <a:pt x="11813" y="3830"/>
                </a:lnTo>
                <a:lnTo>
                  <a:pt x="11804" y="3830"/>
                </a:lnTo>
                <a:lnTo>
                  <a:pt x="11804" y="3839"/>
                </a:lnTo>
                <a:lnTo>
                  <a:pt x="11804" y="3848"/>
                </a:lnTo>
                <a:lnTo>
                  <a:pt x="11804" y="3857"/>
                </a:lnTo>
                <a:lnTo>
                  <a:pt x="11796" y="3857"/>
                </a:lnTo>
                <a:lnTo>
                  <a:pt x="11796" y="3848"/>
                </a:lnTo>
                <a:lnTo>
                  <a:pt x="11804" y="3848"/>
                </a:lnTo>
                <a:lnTo>
                  <a:pt x="11804" y="3839"/>
                </a:lnTo>
                <a:lnTo>
                  <a:pt x="11796" y="3839"/>
                </a:lnTo>
                <a:lnTo>
                  <a:pt x="11796" y="3830"/>
                </a:lnTo>
                <a:lnTo>
                  <a:pt x="11787" y="3830"/>
                </a:lnTo>
                <a:lnTo>
                  <a:pt x="11787" y="3839"/>
                </a:lnTo>
                <a:lnTo>
                  <a:pt x="11769" y="3839"/>
                </a:lnTo>
                <a:lnTo>
                  <a:pt x="11760" y="3839"/>
                </a:lnTo>
                <a:lnTo>
                  <a:pt x="11751" y="3839"/>
                </a:lnTo>
                <a:lnTo>
                  <a:pt x="11751" y="3848"/>
                </a:lnTo>
                <a:lnTo>
                  <a:pt x="11743" y="3848"/>
                </a:lnTo>
                <a:lnTo>
                  <a:pt x="11743" y="3857"/>
                </a:lnTo>
                <a:lnTo>
                  <a:pt x="11743" y="3866"/>
                </a:lnTo>
                <a:lnTo>
                  <a:pt x="11734" y="3874"/>
                </a:lnTo>
                <a:lnTo>
                  <a:pt x="11734" y="3883"/>
                </a:lnTo>
                <a:lnTo>
                  <a:pt x="11725" y="3883"/>
                </a:lnTo>
                <a:lnTo>
                  <a:pt x="11716" y="3883"/>
                </a:lnTo>
                <a:lnTo>
                  <a:pt x="11716" y="3892"/>
                </a:lnTo>
                <a:lnTo>
                  <a:pt x="11734" y="3901"/>
                </a:lnTo>
                <a:lnTo>
                  <a:pt x="11760" y="3892"/>
                </a:lnTo>
                <a:lnTo>
                  <a:pt x="11751" y="3901"/>
                </a:lnTo>
                <a:lnTo>
                  <a:pt x="11751" y="3910"/>
                </a:lnTo>
                <a:lnTo>
                  <a:pt x="11743" y="3910"/>
                </a:lnTo>
                <a:lnTo>
                  <a:pt x="11734" y="3919"/>
                </a:lnTo>
                <a:lnTo>
                  <a:pt x="11725" y="3919"/>
                </a:lnTo>
                <a:lnTo>
                  <a:pt x="11725" y="3927"/>
                </a:lnTo>
                <a:lnTo>
                  <a:pt x="11734" y="3936"/>
                </a:lnTo>
                <a:lnTo>
                  <a:pt x="11725" y="3936"/>
                </a:lnTo>
                <a:lnTo>
                  <a:pt x="11716" y="3936"/>
                </a:lnTo>
                <a:lnTo>
                  <a:pt x="11698" y="3927"/>
                </a:lnTo>
                <a:lnTo>
                  <a:pt x="11690" y="3927"/>
                </a:lnTo>
                <a:lnTo>
                  <a:pt x="11690" y="3936"/>
                </a:lnTo>
                <a:lnTo>
                  <a:pt x="11672" y="3927"/>
                </a:lnTo>
                <a:lnTo>
                  <a:pt x="11654" y="3927"/>
                </a:lnTo>
                <a:lnTo>
                  <a:pt x="11646" y="3927"/>
                </a:lnTo>
                <a:lnTo>
                  <a:pt x="11637" y="3936"/>
                </a:lnTo>
                <a:lnTo>
                  <a:pt x="11628" y="3936"/>
                </a:lnTo>
                <a:lnTo>
                  <a:pt x="11619" y="3927"/>
                </a:lnTo>
                <a:lnTo>
                  <a:pt x="11619" y="3936"/>
                </a:lnTo>
                <a:lnTo>
                  <a:pt x="11619" y="3945"/>
                </a:lnTo>
                <a:lnTo>
                  <a:pt x="11628" y="3936"/>
                </a:lnTo>
                <a:lnTo>
                  <a:pt x="11628" y="3945"/>
                </a:lnTo>
                <a:lnTo>
                  <a:pt x="11628" y="3954"/>
                </a:lnTo>
                <a:lnTo>
                  <a:pt x="11637" y="3954"/>
                </a:lnTo>
                <a:lnTo>
                  <a:pt x="11637" y="3963"/>
                </a:lnTo>
                <a:lnTo>
                  <a:pt x="11628" y="3963"/>
                </a:lnTo>
                <a:lnTo>
                  <a:pt x="11628" y="3972"/>
                </a:lnTo>
                <a:lnTo>
                  <a:pt x="11646" y="3972"/>
                </a:lnTo>
                <a:lnTo>
                  <a:pt x="11654" y="3972"/>
                </a:lnTo>
                <a:lnTo>
                  <a:pt x="11654" y="3980"/>
                </a:lnTo>
                <a:lnTo>
                  <a:pt x="11646" y="3980"/>
                </a:lnTo>
                <a:lnTo>
                  <a:pt x="11628" y="3989"/>
                </a:lnTo>
                <a:lnTo>
                  <a:pt x="11637" y="3998"/>
                </a:lnTo>
                <a:lnTo>
                  <a:pt x="11646" y="3998"/>
                </a:lnTo>
                <a:lnTo>
                  <a:pt x="11628" y="3998"/>
                </a:lnTo>
                <a:lnTo>
                  <a:pt x="11619" y="4007"/>
                </a:lnTo>
                <a:lnTo>
                  <a:pt x="11610" y="4007"/>
                </a:lnTo>
                <a:lnTo>
                  <a:pt x="11619" y="4007"/>
                </a:lnTo>
                <a:lnTo>
                  <a:pt x="11619" y="4016"/>
                </a:lnTo>
                <a:lnTo>
                  <a:pt x="11628" y="4016"/>
                </a:lnTo>
                <a:lnTo>
                  <a:pt x="11637" y="4016"/>
                </a:lnTo>
                <a:lnTo>
                  <a:pt x="11628" y="4024"/>
                </a:lnTo>
                <a:lnTo>
                  <a:pt x="11637" y="4024"/>
                </a:lnTo>
                <a:lnTo>
                  <a:pt x="11646" y="4024"/>
                </a:lnTo>
                <a:lnTo>
                  <a:pt x="11654" y="4024"/>
                </a:lnTo>
                <a:lnTo>
                  <a:pt x="11654" y="4033"/>
                </a:lnTo>
                <a:lnTo>
                  <a:pt x="11663" y="4033"/>
                </a:lnTo>
                <a:lnTo>
                  <a:pt x="11690" y="4033"/>
                </a:lnTo>
                <a:lnTo>
                  <a:pt x="11698" y="4042"/>
                </a:lnTo>
                <a:lnTo>
                  <a:pt x="11690" y="4042"/>
                </a:lnTo>
                <a:lnTo>
                  <a:pt x="11681" y="4051"/>
                </a:lnTo>
                <a:lnTo>
                  <a:pt x="11672" y="4051"/>
                </a:lnTo>
                <a:lnTo>
                  <a:pt x="11663" y="4069"/>
                </a:lnTo>
                <a:lnTo>
                  <a:pt x="11663" y="4077"/>
                </a:lnTo>
                <a:lnTo>
                  <a:pt x="11654" y="4077"/>
                </a:lnTo>
                <a:lnTo>
                  <a:pt x="11646" y="4095"/>
                </a:lnTo>
                <a:lnTo>
                  <a:pt x="11628" y="4104"/>
                </a:lnTo>
                <a:lnTo>
                  <a:pt x="11637" y="4104"/>
                </a:lnTo>
                <a:lnTo>
                  <a:pt x="11654" y="4095"/>
                </a:lnTo>
                <a:lnTo>
                  <a:pt x="11663" y="4095"/>
                </a:lnTo>
                <a:lnTo>
                  <a:pt x="11681" y="4095"/>
                </a:lnTo>
                <a:lnTo>
                  <a:pt x="11690" y="4095"/>
                </a:lnTo>
                <a:lnTo>
                  <a:pt x="11698" y="4086"/>
                </a:lnTo>
                <a:lnTo>
                  <a:pt x="11716" y="4095"/>
                </a:lnTo>
                <a:lnTo>
                  <a:pt x="11690" y="4095"/>
                </a:lnTo>
                <a:lnTo>
                  <a:pt x="11672" y="4104"/>
                </a:lnTo>
                <a:lnTo>
                  <a:pt x="11654" y="4104"/>
                </a:lnTo>
                <a:lnTo>
                  <a:pt x="11646" y="4104"/>
                </a:lnTo>
                <a:lnTo>
                  <a:pt x="11637" y="4113"/>
                </a:lnTo>
                <a:lnTo>
                  <a:pt x="11628" y="4122"/>
                </a:lnTo>
                <a:lnTo>
                  <a:pt x="11637" y="4122"/>
                </a:lnTo>
                <a:lnTo>
                  <a:pt x="11637" y="4130"/>
                </a:lnTo>
                <a:lnTo>
                  <a:pt x="11628" y="4139"/>
                </a:lnTo>
                <a:lnTo>
                  <a:pt x="11619" y="4130"/>
                </a:lnTo>
                <a:lnTo>
                  <a:pt x="11610" y="4130"/>
                </a:lnTo>
                <a:lnTo>
                  <a:pt x="11593" y="4139"/>
                </a:lnTo>
                <a:lnTo>
                  <a:pt x="11593" y="4148"/>
                </a:lnTo>
                <a:lnTo>
                  <a:pt x="11601" y="4148"/>
                </a:lnTo>
                <a:close/>
                <a:moveTo>
                  <a:pt x="5743" y="1880"/>
                </a:moveTo>
                <a:lnTo>
                  <a:pt x="5743" y="1889"/>
                </a:lnTo>
                <a:lnTo>
                  <a:pt x="5752" y="1915"/>
                </a:lnTo>
                <a:lnTo>
                  <a:pt x="5752" y="1924"/>
                </a:lnTo>
                <a:lnTo>
                  <a:pt x="5752" y="1933"/>
                </a:lnTo>
                <a:lnTo>
                  <a:pt x="5761" y="1933"/>
                </a:lnTo>
                <a:lnTo>
                  <a:pt x="5787" y="1950"/>
                </a:lnTo>
                <a:lnTo>
                  <a:pt x="5814" y="1959"/>
                </a:lnTo>
                <a:lnTo>
                  <a:pt x="5849" y="1959"/>
                </a:lnTo>
                <a:lnTo>
                  <a:pt x="5885" y="1959"/>
                </a:lnTo>
                <a:lnTo>
                  <a:pt x="5902" y="1968"/>
                </a:lnTo>
                <a:lnTo>
                  <a:pt x="5920" y="1977"/>
                </a:lnTo>
                <a:lnTo>
                  <a:pt x="5937" y="1986"/>
                </a:lnTo>
                <a:lnTo>
                  <a:pt x="5955" y="1995"/>
                </a:lnTo>
                <a:lnTo>
                  <a:pt x="5946" y="1995"/>
                </a:lnTo>
                <a:lnTo>
                  <a:pt x="5920" y="2003"/>
                </a:lnTo>
                <a:lnTo>
                  <a:pt x="5902" y="2003"/>
                </a:lnTo>
                <a:lnTo>
                  <a:pt x="5885" y="2003"/>
                </a:lnTo>
                <a:lnTo>
                  <a:pt x="5867" y="1995"/>
                </a:lnTo>
                <a:lnTo>
                  <a:pt x="5849" y="1986"/>
                </a:lnTo>
                <a:lnTo>
                  <a:pt x="5840" y="1986"/>
                </a:lnTo>
                <a:lnTo>
                  <a:pt x="5814" y="1986"/>
                </a:lnTo>
                <a:lnTo>
                  <a:pt x="5787" y="1986"/>
                </a:lnTo>
                <a:lnTo>
                  <a:pt x="5779" y="1986"/>
                </a:lnTo>
                <a:lnTo>
                  <a:pt x="5787" y="1986"/>
                </a:lnTo>
                <a:lnTo>
                  <a:pt x="5787" y="1995"/>
                </a:lnTo>
                <a:lnTo>
                  <a:pt x="5796" y="2021"/>
                </a:lnTo>
                <a:lnTo>
                  <a:pt x="5796" y="2030"/>
                </a:lnTo>
                <a:lnTo>
                  <a:pt x="5823" y="2056"/>
                </a:lnTo>
                <a:lnTo>
                  <a:pt x="5832" y="2065"/>
                </a:lnTo>
                <a:lnTo>
                  <a:pt x="5840" y="2065"/>
                </a:lnTo>
                <a:lnTo>
                  <a:pt x="5858" y="2065"/>
                </a:lnTo>
                <a:lnTo>
                  <a:pt x="5876" y="2074"/>
                </a:lnTo>
                <a:lnTo>
                  <a:pt x="5893" y="2092"/>
                </a:lnTo>
                <a:lnTo>
                  <a:pt x="5902" y="2092"/>
                </a:lnTo>
                <a:lnTo>
                  <a:pt x="5911" y="2083"/>
                </a:lnTo>
                <a:lnTo>
                  <a:pt x="5920" y="2083"/>
                </a:lnTo>
                <a:lnTo>
                  <a:pt x="5929" y="2083"/>
                </a:lnTo>
                <a:lnTo>
                  <a:pt x="5946" y="2083"/>
                </a:lnTo>
                <a:lnTo>
                  <a:pt x="5955" y="2083"/>
                </a:lnTo>
                <a:lnTo>
                  <a:pt x="5955" y="2074"/>
                </a:lnTo>
                <a:lnTo>
                  <a:pt x="5946" y="2074"/>
                </a:lnTo>
                <a:lnTo>
                  <a:pt x="5955" y="2074"/>
                </a:lnTo>
                <a:lnTo>
                  <a:pt x="5973" y="2074"/>
                </a:lnTo>
                <a:lnTo>
                  <a:pt x="5982" y="2074"/>
                </a:lnTo>
                <a:lnTo>
                  <a:pt x="5990" y="2074"/>
                </a:lnTo>
                <a:lnTo>
                  <a:pt x="6008" y="2065"/>
                </a:lnTo>
                <a:lnTo>
                  <a:pt x="5999" y="2074"/>
                </a:lnTo>
                <a:lnTo>
                  <a:pt x="5999" y="2083"/>
                </a:lnTo>
                <a:lnTo>
                  <a:pt x="5999" y="2092"/>
                </a:lnTo>
                <a:lnTo>
                  <a:pt x="6008" y="2101"/>
                </a:lnTo>
                <a:lnTo>
                  <a:pt x="6008" y="2109"/>
                </a:lnTo>
                <a:lnTo>
                  <a:pt x="6026" y="2109"/>
                </a:lnTo>
                <a:lnTo>
                  <a:pt x="6052" y="2118"/>
                </a:lnTo>
                <a:lnTo>
                  <a:pt x="6079" y="2109"/>
                </a:lnTo>
                <a:lnTo>
                  <a:pt x="6105" y="2118"/>
                </a:lnTo>
                <a:lnTo>
                  <a:pt x="6114" y="2118"/>
                </a:lnTo>
                <a:lnTo>
                  <a:pt x="6123" y="2118"/>
                </a:lnTo>
                <a:lnTo>
                  <a:pt x="6123" y="2127"/>
                </a:lnTo>
                <a:lnTo>
                  <a:pt x="6140" y="2127"/>
                </a:lnTo>
                <a:lnTo>
                  <a:pt x="6193" y="2136"/>
                </a:lnTo>
                <a:lnTo>
                  <a:pt x="6220" y="2136"/>
                </a:lnTo>
                <a:lnTo>
                  <a:pt x="6246" y="2127"/>
                </a:lnTo>
                <a:lnTo>
                  <a:pt x="6264" y="2127"/>
                </a:lnTo>
                <a:lnTo>
                  <a:pt x="6290" y="2145"/>
                </a:lnTo>
                <a:lnTo>
                  <a:pt x="6308" y="2145"/>
                </a:lnTo>
                <a:lnTo>
                  <a:pt x="6317" y="2145"/>
                </a:lnTo>
                <a:lnTo>
                  <a:pt x="6334" y="2145"/>
                </a:lnTo>
                <a:lnTo>
                  <a:pt x="6361" y="2136"/>
                </a:lnTo>
                <a:lnTo>
                  <a:pt x="6405" y="2162"/>
                </a:lnTo>
                <a:lnTo>
                  <a:pt x="6414" y="2153"/>
                </a:lnTo>
                <a:lnTo>
                  <a:pt x="6405" y="2145"/>
                </a:lnTo>
                <a:lnTo>
                  <a:pt x="6387" y="2127"/>
                </a:lnTo>
                <a:lnTo>
                  <a:pt x="6379" y="2127"/>
                </a:lnTo>
                <a:lnTo>
                  <a:pt x="6370" y="2127"/>
                </a:lnTo>
                <a:lnTo>
                  <a:pt x="6361" y="2118"/>
                </a:lnTo>
                <a:lnTo>
                  <a:pt x="6352" y="2118"/>
                </a:lnTo>
                <a:lnTo>
                  <a:pt x="6361" y="2109"/>
                </a:lnTo>
                <a:lnTo>
                  <a:pt x="6396" y="2118"/>
                </a:lnTo>
                <a:lnTo>
                  <a:pt x="6414" y="2118"/>
                </a:lnTo>
                <a:lnTo>
                  <a:pt x="6432" y="2118"/>
                </a:lnTo>
                <a:lnTo>
                  <a:pt x="6449" y="2127"/>
                </a:lnTo>
                <a:lnTo>
                  <a:pt x="6458" y="2127"/>
                </a:lnTo>
                <a:lnTo>
                  <a:pt x="6467" y="2127"/>
                </a:lnTo>
                <a:lnTo>
                  <a:pt x="6502" y="2145"/>
                </a:lnTo>
                <a:lnTo>
                  <a:pt x="6511" y="2145"/>
                </a:lnTo>
                <a:lnTo>
                  <a:pt x="6529" y="2145"/>
                </a:lnTo>
                <a:lnTo>
                  <a:pt x="6546" y="2136"/>
                </a:lnTo>
                <a:lnTo>
                  <a:pt x="6555" y="2127"/>
                </a:lnTo>
                <a:lnTo>
                  <a:pt x="6564" y="2127"/>
                </a:lnTo>
                <a:lnTo>
                  <a:pt x="6564" y="2118"/>
                </a:lnTo>
                <a:lnTo>
                  <a:pt x="6564" y="2109"/>
                </a:lnTo>
                <a:lnTo>
                  <a:pt x="6564" y="2101"/>
                </a:lnTo>
                <a:lnTo>
                  <a:pt x="6564" y="2092"/>
                </a:lnTo>
                <a:lnTo>
                  <a:pt x="6555" y="2092"/>
                </a:lnTo>
                <a:lnTo>
                  <a:pt x="6546" y="2083"/>
                </a:lnTo>
                <a:lnTo>
                  <a:pt x="6529" y="2074"/>
                </a:lnTo>
                <a:lnTo>
                  <a:pt x="6520" y="2074"/>
                </a:lnTo>
                <a:lnTo>
                  <a:pt x="6520" y="2065"/>
                </a:lnTo>
                <a:lnTo>
                  <a:pt x="6529" y="2065"/>
                </a:lnTo>
                <a:lnTo>
                  <a:pt x="6529" y="2056"/>
                </a:lnTo>
                <a:lnTo>
                  <a:pt x="6537" y="2048"/>
                </a:lnTo>
                <a:lnTo>
                  <a:pt x="6546" y="2048"/>
                </a:lnTo>
                <a:lnTo>
                  <a:pt x="6555" y="2048"/>
                </a:lnTo>
                <a:lnTo>
                  <a:pt x="6555" y="2056"/>
                </a:lnTo>
                <a:lnTo>
                  <a:pt x="6564" y="2065"/>
                </a:lnTo>
                <a:lnTo>
                  <a:pt x="6581" y="2083"/>
                </a:lnTo>
                <a:lnTo>
                  <a:pt x="6590" y="2083"/>
                </a:lnTo>
                <a:lnTo>
                  <a:pt x="6599" y="2101"/>
                </a:lnTo>
                <a:lnTo>
                  <a:pt x="6608" y="2101"/>
                </a:lnTo>
                <a:lnTo>
                  <a:pt x="6617" y="2101"/>
                </a:lnTo>
                <a:lnTo>
                  <a:pt x="6634" y="2092"/>
                </a:lnTo>
                <a:lnTo>
                  <a:pt x="6643" y="2092"/>
                </a:lnTo>
                <a:lnTo>
                  <a:pt x="6643" y="2101"/>
                </a:lnTo>
                <a:lnTo>
                  <a:pt x="6652" y="2118"/>
                </a:lnTo>
                <a:lnTo>
                  <a:pt x="6652" y="2136"/>
                </a:lnTo>
                <a:lnTo>
                  <a:pt x="6652" y="2145"/>
                </a:lnTo>
                <a:lnTo>
                  <a:pt x="6661" y="2145"/>
                </a:lnTo>
                <a:lnTo>
                  <a:pt x="6679" y="2145"/>
                </a:lnTo>
                <a:lnTo>
                  <a:pt x="6696" y="2145"/>
                </a:lnTo>
                <a:lnTo>
                  <a:pt x="6696" y="2153"/>
                </a:lnTo>
                <a:lnTo>
                  <a:pt x="6705" y="2153"/>
                </a:lnTo>
                <a:lnTo>
                  <a:pt x="6705" y="2162"/>
                </a:lnTo>
                <a:lnTo>
                  <a:pt x="6696" y="2171"/>
                </a:lnTo>
                <a:lnTo>
                  <a:pt x="6687" y="2171"/>
                </a:lnTo>
                <a:lnTo>
                  <a:pt x="6696" y="2180"/>
                </a:lnTo>
                <a:lnTo>
                  <a:pt x="6705" y="2180"/>
                </a:lnTo>
                <a:lnTo>
                  <a:pt x="6714" y="2180"/>
                </a:lnTo>
                <a:lnTo>
                  <a:pt x="6723" y="2180"/>
                </a:lnTo>
                <a:lnTo>
                  <a:pt x="6731" y="2171"/>
                </a:lnTo>
                <a:lnTo>
                  <a:pt x="6740" y="2171"/>
                </a:lnTo>
                <a:lnTo>
                  <a:pt x="6758" y="2171"/>
                </a:lnTo>
                <a:lnTo>
                  <a:pt x="6740" y="2180"/>
                </a:lnTo>
                <a:lnTo>
                  <a:pt x="6731" y="2180"/>
                </a:lnTo>
                <a:lnTo>
                  <a:pt x="6731" y="2189"/>
                </a:lnTo>
                <a:lnTo>
                  <a:pt x="6740" y="2198"/>
                </a:lnTo>
                <a:lnTo>
                  <a:pt x="6749" y="2206"/>
                </a:lnTo>
                <a:lnTo>
                  <a:pt x="6758" y="2206"/>
                </a:lnTo>
                <a:lnTo>
                  <a:pt x="6767" y="2206"/>
                </a:lnTo>
                <a:lnTo>
                  <a:pt x="6784" y="2215"/>
                </a:lnTo>
                <a:lnTo>
                  <a:pt x="6793" y="2215"/>
                </a:lnTo>
                <a:lnTo>
                  <a:pt x="6793" y="2233"/>
                </a:lnTo>
                <a:lnTo>
                  <a:pt x="6784" y="2242"/>
                </a:lnTo>
                <a:lnTo>
                  <a:pt x="6784" y="2251"/>
                </a:lnTo>
                <a:lnTo>
                  <a:pt x="6776" y="2251"/>
                </a:lnTo>
                <a:lnTo>
                  <a:pt x="6767" y="2251"/>
                </a:lnTo>
                <a:lnTo>
                  <a:pt x="6740" y="2251"/>
                </a:lnTo>
                <a:lnTo>
                  <a:pt x="6731" y="2251"/>
                </a:lnTo>
                <a:lnTo>
                  <a:pt x="6731" y="2259"/>
                </a:lnTo>
                <a:lnTo>
                  <a:pt x="6731" y="2277"/>
                </a:lnTo>
                <a:lnTo>
                  <a:pt x="6723" y="2286"/>
                </a:lnTo>
                <a:lnTo>
                  <a:pt x="6723" y="2295"/>
                </a:lnTo>
                <a:lnTo>
                  <a:pt x="6731" y="2295"/>
                </a:lnTo>
                <a:lnTo>
                  <a:pt x="6740" y="2295"/>
                </a:lnTo>
                <a:lnTo>
                  <a:pt x="6758" y="2295"/>
                </a:lnTo>
                <a:lnTo>
                  <a:pt x="6784" y="2277"/>
                </a:lnTo>
                <a:lnTo>
                  <a:pt x="6802" y="2268"/>
                </a:lnTo>
                <a:lnTo>
                  <a:pt x="6802" y="2259"/>
                </a:lnTo>
                <a:lnTo>
                  <a:pt x="6811" y="2259"/>
                </a:lnTo>
                <a:lnTo>
                  <a:pt x="6820" y="2268"/>
                </a:lnTo>
                <a:lnTo>
                  <a:pt x="6829" y="2268"/>
                </a:lnTo>
                <a:lnTo>
                  <a:pt x="6837" y="2268"/>
                </a:lnTo>
                <a:lnTo>
                  <a:pt x="6846" y="2251"/>
                </a:lnTo>
                <a:lnTo>
                  <a:pt x="6855" y="2251"/>
                </a:lnTo>
                <a:lnTo>
                  <a:pt x="6864" y="2251"/>
                </a:lnTo>
                <a:lnTo>
                  <a:pt x="6864" y="2259"/>
                </a:lnTo>
                <a:lnTo>
                  <a:pt x="6855" y="2259"/>
                </a:lnTo>
                <a:lnTo>
                  <a:pt x="6846" y="2259"/>
                </a:lnTo>
                <a:lnTo>
                  <a:pt x="6846" y="2268"/>
                </a:lnTo>
                <a:lnTo>
                  <a:pt x="6855" y="2268"/>
                </a:lnTo>
                <a:lnTo>
                  <a:pt x="6864" y="2268"/>
                </a:lnTo>
                <a:lnTo>
                  <a:pt x="6855" y="2277"/>
                </a:lnTo>
                <a:lnTo>
                  <a:pt x="6855" y="2286"/>
                </a:lnTo>
                <a:lnTo>
                  <a:pt x="6864" y="2286"/>
                </a:lnTo>
                <a:lnTo>
                  <a:pt x="6873" y="2295"/>
                </a:lnTo>
                <a:lnTo>
                  <a:pt x="6890" y="2312"/>
                </a:lnTo>
                <a:lnTo>
                  <a:pt x="6899" y="2312"/>
                </a:lnTo>
                <a:lnTo>
                  <a:pt x="6908" y="2321"/>
                </a:lnTo>
                <a:lnTo>
                  <a:pt x="6917" y="2312"/>
                </a:lnTo>
                <a:lnTo>
                  <a:pt x="6908" y="2295"/>
                </a:lnTo>
                <a:lnTo>
                  <a:pt x="6917" y="2295"/>
                </a:lnTo>
                <a:lnTo>
                  <a:pt x="6926" y="2295"/>
                </a:lnTo>
                <a:lnTo>
                  <a:pt x="6934" y="2295"/>
                </a:lnTo>
                <a:lnTo>
                  <a:pt x="6934" y="2303"/>
                </a:lnTo>
                <a:lnTo>
                  <a:pt x="6934" y="2312"/>
                </a:lnTo>
                <a:lnTo>
                  <a:pt x="6934" y="2321"/>
                </a:lnTo>
                <a:lnTo>
                  <a:pt x="6926" y="2330"/>
                </a:lnTo>
                <a:lnTo>
                  <a:pt x="6934" y="2339"/>
                </a:lnTo>
                <a:lnTo>
                  <a:pt x="6934" y="2348"/>
                </a:lnTo>
                <a:lnTo>
                  <a:pt x="6943" y="2348"/>
                </a:lnTo>
                <a:lnTo>
                  <a:pt x="6952" y="2348"/>
                </a:lnTo>
                <a:lnTo>
                  <a:pt x="6970" y="2339"/>
                </a:lnTo>
                <a:lnTo>
                  <a:pt x="6970" y="2348"/>
                </a:lnTo>
                <a:lnTo>
                  <a:pt x="6987" y="2374"/>
                </a:lnTo>
                <a:lnTo>
                  <a:pt x="6996" y="2392"/>
                </a:lnTo>
                <a:lnTo>
                  <a:pt x="7014" y="2409"/>
                </a:lnTo>
                <a:lnTo>
                  <a:pt x="7023" y="2427"/>
                </a:lnTo>
                <a:lnTo>
                  <a:pt x="7040" y="2471"/>
                </a:lnTo>
                <a:lnTo>
                  <a:pt x="7049" y="2471"/>
                </a:lnTo>
                <a:lnTo>
                  <a:pt x="7049" y="2480"/>
                </a:lnTo>
                <a:lnTo>
                  <a:pt x="7040" y="2498"/>
                </a:lnTo>
                <a:lnTo>
                  <a:pt x="7031" y="2498"/>
                </a:lnTo>
                <a:lnTo>
                  <a:pt x="7014" y="2506"/>
                </a:lnTo>
                <a:lnTo>
                  <a:pt x="7005" y="2506"/>
                </a:lnTo>
                <a:lnTo>
                  <a:pt x="6996" y="2524"/>
                </a:lnTo>
                <a:lnTo>
                  <a:pt x="6996" y="2533"/>
                </a:lnTo>
                <a:lnTo>
                  <a:pt x="6996" y="2542"/>
                </a:lnTo>
                <a:lnTo>
                  <a:pt x="6987" y="2542"/>
                </a:lnTo>
                <a:lnTo>
                  <a:pt x="6978" y="2551"/>
                </a:lnTo>
                <a:lnTo>
                  <a:pt x="6970" y="2551"/>
                </a:lnTo>
                <a:lnTo>
                  <a:pt x="6970" y="2559"/>
                </a:lnTo>
                <a:lnTo>
                  <a:pt x="6961" y="2559"/>
                </a:lnTo>
                <a:lnTo>
                  <a:pt x="6952" y="2568"/>
                </a:lnTo>
                <a:lnTo>
                  <a:pt x="6926" y="2586"/>
                </a:lnTo>
                <a:lnTo>
                  <a:pt x="6890" y="2612"/>
                </a:lnTo>
                <a:lnTo>
                  <a:pt x="6890" y="2621"/>
                </a:lnTo>
                <a:lnTo>
                  <a:pt x="6899" y="2630"/>
                </a:lnTo>
                <a:lnTo>
                  <a:pt x="6917" y="2648"/>
                </a:lnTo>
                <a:lnTo>
                  <a:pt x="6934" y="2657"/>
                </a:lnTo>
                <a:lnTo>
                  <a:pt x="6934" y="2665"/>
                </a:lnTo>
                <a:lnTo>
                  <a:pt x="6943" y="2674"/>
                </a:lnTo>
                <a:lnTo>
                  <a:pt x="6952" y="2692"/>
                </a:lnTo>
                <a:lnTo>
                  <a:pt x="6952" y="2701"/>
                </a:lnTo>
                <a:lnTo>
                  <a:pt x="6943" y="2701"/>
                </a:lnTo>
                <a:lnTo>
                  <a:pt x="6926" y="2692"/>
                </a:lnTo>
                <a:lnTo>
                  <a:pt x="6917" y="2692"/>
                </a:lnTo>
                <a:lnTo>
                  <a:pt x="6908" y="2692"/>
                </a:lnTo>
                <a:lnTo>
                  <a:pt x="6899" y="2701"/>
                </a:lnTo>
                <a:lnTo>
                  <a:pt x="6890" y="2709"/>
                </a:lnTo>
                <a:lnTo>
                  <a:pt x="6881" y="2709"/>
                </a:lnTo>
                <a:lnTo>
                  <a:pt x="6873" y="2709"/>
                </a:lnTo>
                <a:lnTo>
                  <a:pt x="6855" y="2709"/>
                </a:lnTo>
                <a:lnTo>
                  <a:pt x="6846" y="2709"/>
                </a:lnTo>
                <a:lnTo>
                  <a:pt x="6837" y="2709"/>
                </a:lnTo>
                <a:lnTo>
                  <a:pt x="6837" y="2718"/>
                </a:lnTo>
                <a:lnTo>
                  <a:pt x="6829" y="2718"/>
                </a:lnTo>
                <a:lnTo>
                  <a:pt x="6820" y="2718"/>
                </a:lnTo>
                <a:lnTo>
                  <a:pt x="6793" y="2718"/>
                </a:lnTo>
                <a:lnTo>
                  <a:pt x="6784" y="2718"/>
                </a:lnTo>
                <a:lnTo>
                  <a:pt x="6784" y="2727"/>
                </a:lnTo>
                <a:lnTo>
                  <a:pt x="6811" y="2736"/>
                </a:lnTo>
                <a:lnTo>
                  <a:pt x="6811" y="2745"/>
                </a:lnTo>
                <a:lnTo>
                  <a:pt x="6820" y="2745"/>
                </a:lnTo>
                <a:lnTo>
                  <a:pt x="6820" y="2754"/>
                </a:lnTo>
                <a:lnTo>
                  <a:pt x="6820" y="2762"/>
                </a:lnTo>
                <a:lnTo>
                  <a:pt x="6811" y="2762"/>
                </a:lnTo>
                <a:lnTo>
                  <a:pt x="6811" y="2771"/>
                </a:lnTo>
                <a:lnTo>
                  <a:pt x="6802" y="2771"/>
                </a:lnTo>
                <a:lnTo>
                  <a:pt x="6802" y="2762"/>
                </a:lnTo>
                <a:lnTo>
                  <a:pt x="6811" y="2754"/>
                </a:lnTo>
                <a:lnTo>
                  <a:pt x="6802" y="2745"/>
                </a:lnTo>
                <a:lnTo>
                  <a:pt x="6793" y="2736"/>
                </a:lnTo>
                <a:lnTo>
                  <a:pt x="6784" y="2727"/>
                </a:lnTo>
                <a:lnTo>
                  <a:pt x="6767" y="2718"/>
                </a:lnTo>
                <a:lnTo>
                  <a:pt x="6731" y="2709"/>
                </a:lnTo>
                <a:lnTo>
                  <a:pt x="6714" y="2701"/>
                </a:lnTo>
                <a:lnTo>
                  <a:pt x="6705" y="2701"/>
                </a:lnTo>
                <a:lnTo>
                  <a:pt x="6687" y="2701"/>
                </a:lnTo>
                <a:lnTo>
                  <a:pt x="6679" y="2701"/>
                </a:lnTo>
                <a:lnTo>
                  <a:pt x="6670" y="2701"/>
                </a:lnTo>
                <a:lnTo>
                  <a:pt x="6670" y="2709"/>
                </a:lnTo>
                <a:lnTo>
                  <a:pt x="6661" y="2709"/>
                </a:lnTo>
                <a:lnTo>
                  <a:pt x="6661" y="2718"/>
                </a:lnTo>
                <a:lnTo>
                  <a:pt x="6670" y="2727"/>
                </a:lnTo>
                <a:lnTo>
                  <a:pt x="6661" y="2736"/>
                </a:lnTo>
                <a:lnTo>
                  <a:pt x="6634" y="2745"/>
                </a:lnTo>
                <a:lnTo>
                  <a:pt x="6626" y="2754"/>
                </a:lnTo>
                <a:lnTo>
                  <a:pt x="6617" y="2754"/>
                </a:lnTo>
                <a:lnTo>
                  <a:pt x="6617" y="2762"/>
                </a:lnTo>
                <a:lnTo>
                  <a:pt x="6617" y="2780"/>
                </a:lnTo>
                <a:lnTo>
                  <a:pt x="6608" y="2780"/>
                </a:lnTo>
                <a:lnTo>
                  <a:pt x="6608" y="2789"/>
                </a:lnTo>
                <a:lnTo>
                  <a:pt x="6608" y="2798"/>
                </a:lnTo>
                <a:lnTo>
                  <a:pt x="6617" y="2815"/>
                </a:lnTo>
                <a:lnTo>
                  <a:pt x="6626" y="2815"/>
                </a:lnTo>
                <a:lnTo>
                  <a:pt x="6643" y="2833"/>
                </a:lnTo>
                <a:lnTo>
                  <a:pt x="6652" y="2833"/>
                </a:lnTo>
                <a:lnTo>
                  <a:pt x="6661" y="2833"/>
                </a:lnTo>
                <a:lnTo>
                  <a:pt x="6670" y="2842"/>
                </a:lnTo>
                <a:lnTo>
                  <a:pt x="6679" y="2842"/>
                </a:lnTo>
                <a:lnTo>
                  <a:pt x="6687" y="2842"/>
                </a:lnTo>
                <a:lnTo>
                  <a:pt x="6696" y="2842"/>
                </a:lnTo>
                <a:lnTo>
                  <a:pt x="6705" y="2842"/>
                </a:lnTo>
                <a:lnTo>
                  <a:pt x="6714" y="2842"/>
                </a:lnTo>
                <a:lnTo>
                  <a:pt x="6723" y="2842"/>
                </a:lnTo>
                <a:lnTo>
                  <a:pt x="6731" y="2842"/>
                </a:lnTo>
                <a:lnTo>
                  <a:pt x="6740" y="2842"/>
                </a:lnTo>
                <a:lnTo>
                  <a:pt x="6767" y="2833"/>
                </a:lnTo>
                <a:lnTo>
                  <a:pt x="6767" y="2824"/>
                </a:lnTo>
                <a:lnTo>
                  <a:pt x="6784" y="2824"/>
                </a:lnTo>
                <a:lnTo>
                  <a:pt x="6793" y="2815"/>
                </a:lnTo>
                <a:lnTo>
                  <a:pt x="6811" y="2807"/>
                </a:lnTo>
                <a:lnTo>
                  <a:pt x="6820" y="2815"/>
                </a:lnTo>
                <a:lnTo>
                  <a:pt x="6829" y="2815"/>
                </a:lnTo>
                <a:lnTo>
                  <a:pt x="6837" y="2815"/>
                </a:lnTo>
                <a:lnTo>
                  <a:pt x="6855" y="2815"/>
                </a:lnTo>
                <a:lnTo>
                  <a:pt x="6864" y="2815"/>
                </a:lnTo>
                <a:lnTo>
                  <a:pt x="6873" y="2807"/>
                </a:lnTo>
                <a:lnTo>
                  <a:pt x="6864" y="2798"/>
                </a:lnTo>
                <a:lnTo>
                  <a:pt x="6855" y="2789"/>
                </a:lnTo>
                <a:lnTo>
                  <a:pt x="6846" y="2780"/>
                </a:lnTo>
                <a:lnTo>
                  <a:pt x="6855" y="2780"/>
                </a:lnTo>
                <a:lnTo>
                  <a:pt x="6864" y="2780"/>
                </a:lnTo>
                <a:lnTo>
                  <a:pt x="6864" y="2771"/>
                </a:lnTo>
                <a:lnTo>
                  <a:pt x="6873" y="2780"/>
                </a:lnTo>
                <a:lnTo>
                  <a:pt x="6881" y="2789"/>
                </a:lnTo>
                <a:lnTo>
                  <a:pt x="6881" y="2798"/>
                </a:lnTo>
                <a:lnTo>
                  <a:pt x="6890" y="2798"/>
                </a:lnTo>
                <a:lnTo>
                  <a:pt x="6899" y="2798"/>
                </a:lnTo>
                <a:lnTo>
                  <a:pt x="6908" y="2798"/>
                </a:lnTo>
                <a:lnTo>
                  <a:pt x="6908" y="2815"/>
                </a:lnTo>
                <a:lnTo>
                  <a:pt x="6908" y="2824"/>
                </a:lnTo>
                <a:lnTo>
                  <a:pt x="6917" y="2824"/>
                </a:lnTo>
                <a:lnTo>
                  <a:pt x="6926" y="2815"/>
                </a:lnTo>
                <a:lnTo>
                  <a:pt x="6926" y="2807"/>
                </a:lnTo>
                <a:lnTo>
                  <a:pt x="6934" y="2807"/>
                </a:lnTo>
                <a:lnTo>
                  <a:pt x="6943" y="2798"/>
                </a:lnTo>
                <a:lnTo>
                  <a:pt x="6961" y="2807"/>
                </a:lnTo>
                <a:lnTo>
                  <a:pt x="6970" y="2807"/>
                </a:lnTo>
                <a:lnTo>
                  <a:pt x="6961" y="2824"/>
                </a:lnTo>
                <a:lnTo>
                  <a:pt x="6970" y="2833"/>
                </a:lnTo>
                <a:lnTo>
                  <a:pt x="6978" y="2842"/>
                </a:lnTo>
                <a:lnTo>
                  <a:pt x="6996" y="2860"/>
                </a:lnTo>
                <a:lnTo>
                  <a:pt x="7014" y="2868"/>
                </a:lnTo>
                <a:lnTo>
                  <a:pt x="7014" y="2877"/>
                </a:lnTo>
                <a:lnTo>
                  <a:pt x="7023" y="2886"/>
                </a:lnTo>
                <a:lnTo>
                  <a:pt x="7031" y="2895"/>
                </a:lnTo>
                <a:lnTo>
                  <a:pt x="7049" y="2886"/>
                </a:lnTo>
                <a:lnTo>
                  <a:pt x="7049" y="2895"/>
                </a:lnTo>
                <a:lnTo>
                  <a:pt x="7040" y="2904"/>
                </a:lnTo>
                <a:lnTo>
                  <a:pt x="7049" y="2904"/>
                </a:lnTo>
                <a:lnTo>
                  <a:pt x="7076" y="2904"/>
                </a:lnTo>
                <a:lnTo>
                  <a:pt x="7084" y="2904"/>
                </a:lnTo>
                <a:lnTo>
                  <a:pt x="7093" y="2912"/>
                </a:lnTo>
                <a:lnTo>
                  <a:pt x="7093" y="2921"/>
                </a:lnTo>
                <a:lnTo>
                  <a:pt x="7102" y="2921"/>
                </a:lnTo>
                <a:lnTo>
                  <a:pt x="7111" y="2921"/>
                </a:lnTo>
                <a:lnTo>
                  <a:pt x="7102" y="2930"/>
                </a:lnTo>
                <a:lnTo>
                  <a:pt x="7093" y="2939"/>
                </a:lnTo>
                <a:lnTo>
                  <a:pt x="7084" y="2939"/>
                </a:lnTo>
                <a:lnTo>
                  <a:pt x="7076" y="2939"/>
                </a:lnTo>
                <a:lnTo>
                  <a:pt x="7067" y="2939"/>
                </a:lnTo>
                <a:lnTo>
                  <a:pt x="7076" y="2948"/>
                </a:lnTo>
                <a:lnTo>
                  <a:pt x="7093" y="2965"/>
                </a:lnTo>
                <a:lnTo>
                  <a:pt x="7102" y="2974"/>
                </a:lnTo>
                <a:lnTo>
                  <a:pt x="7111" y="2983"/>
                </a:lnTo>
                <a:lnTo>
                  <a:pt x="7120" y="2983"/>
                </a:lnTo>
                <a:lnTo>
                  <a:pt x="7137" y="2974"/>
                </a:lnTo>
                <a:lnTo>
                  <a:pt x="7146" y="2974"/>
                </a:lnTo>
                <a:lnTo>
                  <a:pt x="7128" y="2992"/>
                </a:lnTo>
                <a:lnTo>
                  <a:pt x="7137" y="2992"/>
                </a:lnTo>
                <a:lnTo>
                  <a:pt x="7155" y="3001"/>
                </a:lnTo>
                <a:lnTo>
                  <a:pt x="7173" y="3001"/>
                </a:lnTo>
                <a:lnTo>
                  <a:pt x="7190" y="3010"/>
                </a:lnTo>
                <a:lnTo>
                  <a:pt x="7199" y="3018"/>
                </a:lnTo>
                <a:lnTo>
                  <a:pt x="7208" y="3018"/>
                </a:lnTo>
                <a:lnTo>
                  <a:pt x="7217" y="3018"/>
                </a:lnTo>
                <a:lnTo>
                  <a:pt x="7226" y="3010"/>
                </a:lnTo>
                <a:lnTo>
                  <a:pt x="7243" y="3018"/>
                </a:lnTo>
                <a:lnTo>
                  <a:pt x="7261" y="3036"/>
                </a:lnTo>
                <a:lnTo>
                  <a:pt x="7278" y="3054"/>
                </a:lnTo>
                <a:lnTo>
                  <a:pt x="7278" y="3063"/>
                </a:lnTo>
                <a:lnTo>
                  <a:pt x="7305" y="3071"/>
                </a:lnTo>
                <a:lnTo>
                  <a:pt x="7314" y="3071"/>
                </a:lnTo>
                <a:lnTo>
                  <a:pt x="7323" y="3071"/>
                </a:lnTo>
                <a:lnTo>
                  <a:pt x="7331" y="3080"/>
                </a:lnTo>
                <a:lnTo>
                  <a:pt x="7402" y="3089"/>
                </a:lnTo>
                <a:lnTo>
                  <a:pt x="7411" y="3089"/>
                </a:lnTo>
                <a:lnTo>
                  <a:pt x="7420" y="3098"/>
                </a:lnTo>
                <a:lnTo>
                  <a:pt x="7446" y="3107"/>
                </a:lnTo>
                <a:lnTo>
                  <a:pt x="7464" y="3115"/>
                </a:lnTo>
                <a:lnTo>
                  <a:pt x="7473" y="3115"/>
                </a:lnTo>
                <a:lnTo>
                  <a:pt x="7481" y="3115"/>
                </a:lnTo>
                <a:lnTo>
                  <a:pt x="7490" y="3115"/>
                </a:lnTo>
                <a:lnTo>
                  <a:pt x="7499" y="3115"/>
                </a:lnTo>
                <a:lnTo>
                  <a:pt x="7499" y="3107"/>
                </a:lnTo>
                <a:lnTo>
                  <a:pt x="7499" y="3098"/>
                </a:lnTo>
                <a:lnTo>
                  <a:pt x="7499" y="3089"/>
                </a:lnTo>
                <a:lnTo>
                  <a:pt x="7508" y="3089"/>
                </a:lnTo>
                <a:lnTo>
                  <a:pt x="7508" y="3080"/>
                </a:lnTo>
                <a:lnTo>
                  <a:pt x="7499" y="3080"/>
                </a:lnTo>
                <a:lnTo>
                  <a:pt x="7481" y="3071"/>
                </a:lnTo>
                <a:lnTo>
                  <a:pt x="7481" y="3063"/>
                </a:lnTo>
                <a:lnTo>
                  <a:pt x="7473" y="3054"/>
                </a:lnTo>
                <a:lnTo>
                  <a:pt x="7464" y="3045"/>
                </a:lnTo>
                <a:lnTo>
                  <a:pt x="7455" y="3036"/>
                </a:lnTo>
                <a:lnTo>
                  <a:pt x="7437" y="3027"/>
                </a:lnTo>
                <a:lnTo>
                  <a:pt x="7420" y="3010"/>
                </a:lnTo>
                <a:lnTo>
                  <a:pt x="7411" y="3010"/>
                </a:lnTo>
                <a:lnTo>
                  <a:pt x="7402" y="3001"/>
                </a:lnTo>
                <a:lnTo>
                  <a:pt x="7402" y="2992"/>
                </a:lnTo>
                <a:lnTo>
                  <a:pt x="7376" y="2992"/>
                </a:lnTo>
                <a:lnTo>
                  <a:pt x="7376" y="2983"/>
                </a:lnTo>
                <a:lnTo>
                  <a:pt x="7384" y="2983"/>
                </a:lnTo>
                <a:lnTo>
                  <a:pt x="7376" y="2974"/>
                </a:lnTo>
                <a:lnTo>
                  <a:pt x="7367" y="2974"/>
                </a:lnTo>
                <a:lnTo>
                  <a:pt x="7349" y="2965"/>
                </a:lnTo>
                <a:lnTo>
                  <a:pt x="7340" y="2965"/>
                </a:lnTo>
                <a:lnTo>
                  <a:pt x="7331" y="2948"/>
                </a:lnTo>
                <a:lnTo>
                  <a:pt x="7323" y="2939"/>
                </a:lnTo>
                <a:lnTo>
                  <a:pt x="7314" y="2930"/>
                </a:lnTo>
                <a:lnTo>
                  <a:pt x="7305" y="2921"/>
                </a:lnTo>
                <a:lnTo>
                  <a:pt x="7296" y="2904"/>
                </a:lnTo>
                <a:lnTo>
                  <a:pt x="7314" y="2904"/>
                </a:lnTo>
                <a:lnTo>
                  <a:pt x="7323" y="2904"/>
                </a:lnTo>
                <a:lnTo>
                  <a:pt x="7340" y="2912"/>
                </a:lnTo>
                <a:lnTo>
                  <a:pt x="7367" y="2939"/>
                </a:lnTo>
                <a:lnTo>
                  <a:pt x="7376" y="2939"/>
                </a:lnTo>
                <a:lnTo>
                  <a:pt x="7376" y="2930"/>
                </a:lnTo>
                <a:lnTo>
                  <a:pt x="7376" y="2912"/>
                </a:lnTo>
                <a:lnTo>
                  <a:pt x="7367" y="2904"/>
                </a:lnTo>
                <a:lnTo>
                  <a:pt x="7384" y="2912"/>
                </a:lnTo>
                <a:lnTo>
                  <a:pt x="7393" y="2930"/>
                </a:lnTo>
                <a:lnTo>
                  <a:pt x="7411" y="2948"/>
                </a:lnTo>
                <a:lnTo>
                  <a:pt x="7420" y="2957"/>
                </a:lnTo>
                <a:lnTo>
                  <a:pt x="7428" y="2957"/>
                </a:lnTo>
                <a:lnTo>
                  <a:pt x="7437" y="2957"/>
                </a:lnTo>
                <a:lnTo>
                  <a:pt x="7437" y="2965"/>
                </a:lnTo>
                <a:lnTo>
                  <a:pt x="7446" y="2965"/>
                </a:lnTo>
                <a:lnTo>
                  <a:pt x="7446" y="2974"/>
                </a:lnTo>
                <a:lnTo>
                  <a:pt x="7455" y="2974"/>
                </a:lnTo>
                <a:lnTo>
                  <a:pt x="7455" y="2983"/>
                </a:lnTo>
                <a:lnTo>
                  <a:pt x="7464" y="2983"/>
                </a:lnTo>
                <a:lnTo>
                  <a:pt x="7464" y="2974"/>
                </a:lnTo>
                <a:lnTo>
                  <a:pt x="7455" y="2965"/>
                </a:lnTo>
                <a:lnTo>
                  <a:pt x="7455" y="2957"/>
                </a:lnTo>
                <a:lnTo>
                  <a:pt x="7464" y="2965"/>
                </a:lnTo>
                <a:lnTo>
                  <a:pt x="7473" y="2974"/>
                </a:lnTo>
                <a:lnTo>
                  <a:pt x="7473" y="2983"/>
                </a:lnTo>
                <a:lnTo>
                  <a:pt x="7481" y="2992"/>
                </a:lnTo>
                <a:lnTo>
                  <a:pt x="7490" y="2992"/>
                </a:lnTo>
                <a:lnTo>
                  <a:pt x="7490" y="2983"/>
                </a:lnTo>
                <a:lnTo>
                  <a:pt x="7490" y="2974"/>
                </a:lnTo>
                <a:lnTo>
                  <a:pt x="7508" y="2992"/>
                </a:lnTo>
                <a:lnTo>
                  <a:pt x="7517" y="3001"/>
                </a:lnTo>
                <a:lnTo>
                  <a:pt x="7525" y="3001"/>
                </a:lnTo>
                <a:lnTo>
                  <a:pt x="7534" y="3001"/>
                </a:lnTo>
                <a:lnTo>
                  <a:pt x="7552" y="3018"/>
                </a:lnTo>
                <a:lnTo>
                  <a:pt x="7561" y="3018"/>
                </a:lnTo>
                <a:lnTo>
                  <a:pt x="7570" y="3027"/>
                </a:lnTo>
                <a:lnTo>
                  <a:pt x="7570" y="3036"/>
                </a:lnTo>
                <a:lnTo>
                  <a:pt x="7578" y="3027"/>
                </a:lnTo>
                <a:lnTo>
                  <a:pt x="7570" y="3001"/>
                </a:lnTo>
                <a:lnTo>
                  <a:pt x="7570" y="2992"/>
                </a:lnTo>
                <a:lnTo>
                  <a:pt x="7587" y="3001"/>
                </a:lnTo>
                <a:lnTo>
                  <a:pt x="7596" y="3001"/>
                </a:lnTo>
                <a:lnTo>
                  <a:pt x="7605" y="3001"/>
                </a:lnTo>
                <a:lnTo>
                  <a:pt x="7596" y="2992"/>
                </a:lnTo>
                <a:lnTo>
                  <a:pt x="7596" y="2983"/>
                </a:lnTo>
                <a:lnTo>
                  <a:pt x="7587" y="2974"/>
                </a:lnTo>
                <a:lnTo>
                  <a:pt x="7578" y="2965"/>
                </a:lnTo>
                <a:lnTo>
                  <a:pt x="7578" y="2957"/>
                </a:lnTo>
                <a:lnTo>
                  <a:pt x="7578" y="2948"/>
                </a:lnTo>
                <a:lnTo>
                  <a:pt x="7578" y="2939"/>
                </a:lnTo>
                <a:lnTo>
                  <a:pt x="7570" y="2921"/>
                </a:lnTo>
                <a:lnTo>
                  <a:pt x="7570" y="2912"/>
                </a:lnTo>
                <a:lnTo>
                  <a:pt x="7570" y="2904"/>
                </a:lnTo>
                <a:lnTo>
                  <a:pt x="7578" y="2912"/>
                </a:lnTo>
                <a:lnTo>
                  <a:pt x="7587" y="2921"/>
                </a:lnTo>
                <a:lnTo>
                  <a:pt x="7587" y="2930"/>
                </a:lnTo>
                <a:lnTo>
                  <a:pt x="7605" y="2957"/>
                </a:lnTo>
                <a:lnTo>
                  <a:pt x="7605" y="2965"/>
                </a:lnTo>
                <a:lnTo>
                  <a:pt x="7614" y="2965"/>
                </a:lnTo>
                <a:lnTo>
                  <a:pt x="7614" y="2957"/>
                </a:lnTo>
                <a:lnTo>
                  <a:pt x="7614" y="2948"/>
                </a:lnTo>
                <a:lnTo>
                  <a:pt x="7614" y="2939"/>
                </a:lnTo>
                <a:lnTo>
                  <a:pt x="7614" y="2921"/>
                </a:lnTo>
                <a:lnTo>
                  <a:pt x="7614" y="2912"/>
                </a:lnTo>
                <a:lnTo>
                  <a:pt x="7623" y="2904"/>
                </a:lnTo>
                <a:lnTo>
                  <a:pt x="7614" y="2895"/>
                </a:lnTo>
                <a:lnTo>
                  <a:pt x="7614" y="2886"/>
                </a:lnTo>
                <a:lnTo>
                  <a:pt x="7605" y="2886"/>
                </a:lnTo>
                <a:lnTo>
                  <a:pt x="7596" y="2886"/>
                </a:lnTo>
                <a:lnTo>
                  <a:pt x="7605" y="2877"/>
                </a:lnTo>
                <a:lnTo>
                  <a:pt x="7605" y="2868"/>
                </a:lnTo>
                <a:lnTo>
                  <a:pt x="7596" y="2868"/>
                </a:lnTo>
                <a:lnTo>
                  <a:pt x="7587" y="2868"/>
                </a:lnTo>
                <a:lnTo>
                  <a:pt x="7578" y="2868"/>
                </a:lnTo>
                <a:lnTo>
                  <a:pt x="7570" y="2868"/>
                </a:lnTo>
                <a:lnTo>
                  <a:pt x="7570" y="2860"/>
                </a:lnTo>
                <a:lnTo>
                  <a:pt x="7561" y="2851"/>
                </a:lnTo>
                <a:lnTo>
                  <a:pt x="7552" y="2842"/>
                </a:lnTo>
                <a:lnTo>
                  <a:pt x="7534" y="2842"/>
                </a:lnTo>
                <a:lnTo>
                  <a:pt x="7534" y="2833"/>
                </a:lnTo>
                <a:lnTo>
                  <a:pt x="7543" y="2833"/>
                </a:lnTo>
                <a:lnTo>
                  <a:pt x="7552" y="2833"/>
                </a:lnTo>
                <a:lnTo>
                  <a:pt x="7561" y="2842"/>
                </a:lnTo>
                <a:lnTo>
                  <a:pt x="7578" y="2824"/>
                </a:lnTo>
                <a:lnTo>
                  <a:pt x="7570" y="2815"/>
                </a:lnTo>
                <a:lnTo>
                  <a:pt x="7543" y="2815"/>
                </a:lnTo>
                <a:lnTo>
                  <a:pt x="7552" y="2807"/>
                </a:lnTo>
                <a:lnTo>
                  <a:pt x="7561" y="2798"/>
                </a:lnTo>
                <a:lnTo>
                  <a:pt x="7552" y="2789"/>
                </a:lnTo>
                <a:lnTo>
                  <a:pt x="7543" y="2789"/>
                </a:lnTo>
                <a:lnTo>
                  <a:pt x="7534" y="2789"/>
                </a:lnTo>
                <a:lnTo>
                  <a:pt x="7534" y="2780"/>
                </a:lnTo>
                <a:lnTo>
                  <a:pt x="7525" y="2771"/>
                </a:lnTo>
                <a:lnTo>
                  <a:pt x="7508" y="2771"/>
                </a:lnTo>
                <a:lnTo>
                  <a:pt x="7499" y="2780"/>
                </a:lnTo>
                <a:lnTo>
                  <a:pt x="7499" y="2789"/>
                </a:lnTo>
                <a:lnTo>
                  <a:pt x="7490" y="2789"/>
                </a:lnTo>
                <a:lnTo>
                  <a:pt x="7481" y="2780"/>
                </a:lnTo>
                <a:lnTo>
                  <a:pt x="7490" y="2771"/>
                </a:lnTo>
                <a:lnTo>
                  <a:pt x="7481" y="2762"/>
                </a:lnTo>
                <a:lnTo>
                  <a:pt x="7464" y="2762"/>
                </a:lnTo>
                <a:lnTo>
                  <a:pt x="7464" y="2754"/>
                </a:lnTo>
                <a:lnTo>
                  <a:pt x="7455" y="2754"/>
                </a:lnTo>
                <a:lnTo>
                  <a:pt x="7455" y="2780"/>
                </a:lnTo>
                <a:lnTo>
                  <a:pt x="7455" y="2771"/>
                </a:lnTo>
                <a:lnTo>
                  <a:pt x="7446" y="2754"/>
                </a:lnTo>
                <a:lnTo>
                  <a:pt x="7446" y="2745"/>
                </a:lnTo>
                <a:lnTo>
                  <a:pt x="7437" y="2745"/>
                </a:lnTo>
                <a:lnTo>
                  <a:pt x="7437" y="2736"/>
                </a:lnTo>
                <a:lnTo>
                  <a:pt x="7428" y="2736"/>
                </a:lnTo>
                <a:lnTo>
                  <a:pt x="7428" y="2727"/>
                </a:lnTo>
                <a:lnTo>
                  <a:pt x="7420" y="2718"/>
                </a:lnTo>
                <a:lnTo>
                  <a:pt x="7411" y="2709"/>
                </a:lnTo>
                <a:lnTo>
                  <a:pt x="7420" y="2701"/>
                </a:lnTo>
                <a:lnTo>
                  <a:pt x="7411" y="2701"/>
                </a:lnTo>
                <a:lnTo>
                  <a:pt x="7411" y="2692"/>
                </a:lnTo>
                <a:lnTo>
                  <a:pt x="7402" y="2683"/>
                </a:lnTo>
                <a:lnTo>
                  <a:pt x="7393" y="2683"/>
                </a:lnTo>
                <a:lnTo>
                  <a:pt x="7393" y="2674"/>
                </a:lnTo>
                <a:lnTo>
                  <a:pt x="7384" y="2674"/>
                </a:lnTo>
                <a:lnTo>
                  <a:pt x="7384" y="2683"/>
                </a:lnTo>
                <a:lnTo>
                  <a:pt x="7367" y="2683"/>
                </a:lnTo>
                <a:lnTo>
                  <a:pt x="7358" y="2683"/>
                </a:lnTo>
                <a:lnTo>
                  <a:pt x="7367" y="2683"/>
                </a:lnTo>
                <a:lnTo>
                  <a:pt x="7367" y="2665"/>
                </a:lnTo>
                <a:lnTo>
                  <a:pt x="7367" y="2657"/>
                </a:lnTo>
                <a:lnTo>
                  <a:pt x="7358" y="2657"/>
                </a:lnTo>
                <a:lnTo>
                  <a:pt x="7349" y="2657"/>
                </a:lnTo>
                <a:lnTo>
                  <a:pt x="7349" y="2648"/>
                </a:lnTo>
                <a:lnTo>
                  <a:pt x="7340" y="2639"/>
                </a:lnTo>
                <a:lnTo>
                  <a:pt x="7340" y="2630"/>
                </a:lnTo>
                <a:lnTo>
                  <a:pt x="7340" y="2621"/>
                </a:lnTo>
                <a:lnTo>
                  <a:pt x="7323" y="2612"/>
                </a:lnTo>
                <a:lnTo>
                  <a:pt x="7314" y="2612"/>
                </a:lnTo>
                <a:lnTo>
                  <a:pt x="7305" y="2612"/>
                </a:lnTo>
                <a:lnTo>
                  <a:pt x="7323" y="2604"/>
                </a:lnTo>
                <a:lnTo>
                  <a:pt x="7349" y="2621"/>
                </a:lnTo>
                <a:lnTo>
                  <a:pt x="7358" y="2630"/>
                </a:lnTo>
                <a:lnTo>
                  <a:pt x="7376" y="2639"/>
                </a:lnTo>
                <a:lnTo>
                  <a:pt x="7393" y="2648"/>
                </a:lnTo>
                <a:lnTo>
                  <a:pt x="7402" y="2648"/>
                </a:lnTo>
                <a:lnTo>
                  <a:pt x="7411" y="2639"/>
                </a:lnTo>
                <a:lnTo>
                  <a:pt x="7420" y="2630"/>
                </a:lnTo>
                <a:lnTo>
                  <a:pt x="7411" y="2621"/>
                </a:lnTo>
                <a:lnTo>
                  <a:pt x="7393" y="2612"/>
                </a:lnTo>
                <a:lnTo>
                  <a:pt x="7384" y="2604"/>
                </a:lnTo>
                <a:lnTo>
                  <a:pt x="7376" y="2586"/>
                </a:lnTo>
                <a:lnTo>
                  <a:pt x="7367" y="2577"/>
                </a:lnTo>
                <a:lnTo>
                  <a:pt x="7376" y="2577"/>
                </a:lnTo>
                <a:lnTo>
                  <a:pt x="7393" y="2586"/>
                </a:lnTo>
                <a:lnTo>
                  <a:pt x="7402" y="2595"/>
                </a:lnTo>
                <a:lnTo>
                  <a:pt x="7411" y="2595"/>
                </a:lnTo>
                <a:lnTo>
                  <a:pt x="7420" y="2595"/>
                </a:lnTo>
                <a:lnTo>
                  <a:pt x="7420" y="2577"/>
                </a:lnTo>
                <a:lnTo>
                  <a:pt x="7411" y="2568"/>
                </a:lnTo>
                <a:lnTo>
                  <a:pt x="7420" y="2568"/>
                </a:lnTo>
                <a:lnTo>
                  <a:pt x="7428" y="2568"/>
                </a:lnTo>
                <a:lnTo>
                  <a:pt x="7437" y="2568"/>
                </a:lnTo>
                <a:lnTo>
                  <a:pt x="7437" y="2559"/>
                </a:lnTo>
                <a:lnTo>
                  <a:pt x="7428" y="2559"/>
                </a:lnTo>
                <a:lnTo>
                  <a:pt x="7437" y="2559"/>
                </a:lnTo>
                <a:lnTo>
                  <a:pt x="7446" y="2559"/>
                </a:lnTo>
                <a:lnTo>
                  <a:pt x="7446" y="2568"/>
                </a:lnTo>
                <a:lnTo>
                  <a:pt x="7455" y="2577"/>
                </a:lnTo>
                <a:lnTo>
                  <a:pt x="7473" y="2604"/>
                </a:lnTo>
                <a:lnTo>
                  <a:pt x="7481" y="2604"/>
                </a:lnTo>
                <a:lnTo>
                  <a:pt x="7490" y="2612"/>
                </a:lnTo>
                <a:lnTo>
                  <a:pt x="7499" y="2621"/>
                </a:lnTo>
                <a:lnTo>
                  <a:pt x="7508" y="2621"/>
                </a:lnTo>
                <a:lnTo>
                  <a:pt x="7517" y="2612"/>
                </a:lnTo>
                <a:lnTo>
                  <a:pt x="7525" y="2612"/>
                </a:lnTo>
                <a:lnTo>
                  <a:pt x="7525" y="2604"/>
                </a:lnTo>
                <a:lnTo>
                  <a:pt x="7534" y="2612"/>
                </a:lnTo>
                <a:lnTo>
                  <a:pt x="7517" y="2621"/>
                </a:lnTo>
                <a:lnTo>
                  <a:pt x="7517" y="2630"/>
                </a:lnTo>
                <a:lnTo>
                  <a:pt x="7543" y="2639"/>
                </a:lnTo>
                <a:lnTo>
                  <a:pt x="7552" y="2639"/>
                </a:lnTo>
                <a:lnTo>
                  <a:pt x="7561" y="2630"/>
                </a:lnTo>
                <a:lnTo>
                  <a:pt x="7578" y="2621"/>
                </a:lnTo>
                <a:lnTo>
                  <a:pt x="7587" y="2621"/>
                </a:lnTo>
                <a:lnTo>
                  <a:pt x="7596" y="2604"/>
                </a:lnTo>
                <a:lnTo>
                  <a:pt x="7605" y="2595"/>
                </a:lnTo>
                <a:lnTo>
                  <a:pt x="7614" y="2595"/>
                </a:lnTo>
                <a:lnTo>
                  <a:pt x="7623" y="2595"/>
                </a:lnTo>
                <a:lnTo>
                  <a:pt x="7614" y="2604"/>
                </a:lnTo>
                <a:lnTo>
                  <a:pt x="7605" y="2612"/>
                </a:lnTo>
                <a:lnTo>
                  <a:pt x="7596" y="2621"/>
                </a:lnTo>
                <a:lnTo>
                  <a:pt x="7587" y="2630"/>
                </a:lnTo>
                <a:lnTo>
                  <a:pt x="7578" y="2639"/>
                </a:lnTo>
                <a:lnTo>
                  <a:pt x="7570" y="2639"/>
                </a:lnTo>
                <a:lnTo>
                  <a:pt x="7561" y="2648"/>
                </a:lnTo>
                <a:lnTo>
                  <a:pt x="7552" y="2657"/>
                </a:lnTo>
                <a:lnTo>
                  <a:pt x="7552" y="2665"/>
                </a:lnTo>
                <a:lnTo>
                  <a:pt x="7561" y="2674"/>
                </a:lnTo>
                <a:lnTo>
                  <a:pt x="7561" y="2683"/>
                </a:lnTo>
                <a:lnTo>
                  <a:pt x="7570" y="2683"/>
                </a:lnTo>
                <a:lnTo>
                  <a:pt x="7570" y="2701"/>
                </a:lnTo>
                <a:lnTo>
                  <a:pt x="7578" y="2709"/>
                </a:lnTo>
                <a:lnTo>
                  <a:pt x="7587" y="2718"/>
                </a:lnTo>
                <a:lnTo>
                  <a:pt x="7596" y="2727"/>
                </a:lnTo>
                <a:lnTo>
                  <a:pt x="7605" y="2736"/>
                </a:lnTo>
                <a:lnTo>
                  <a:pt x="7614" y="2745"/>
                </a:lnTo>
                <a:lnTo>
                  <a:pt x="7623" y="2727"/>
                </a:lnTo>
                <a:lnTo>
                  <a:pt x="7631" y="2709"/>
                </a:lnTo>
                <a:lnTo>
                  <a:pt x="7631" y="2718"/>
                </a:lnTo>
                <a:lnTo>
                  <a:pt x="7631" y="2736"/>
                </a:lnTo>
                <a:lnTo>
                  <a:pt x="7631" y="2745"/>
                </a:lnTo>
                <a:lnTo>
                  <a:pt x="7640" y="2745"/>
                </a:lnTo>
                <a:lnTo>
                  <a:pt x="7649" y="2736"/>
                </a:lnTo>
                <a:lnTo>
                  <a:pt x="7658" y="2736"/>
                </a:lnTo>
                <a:lnTo>
                  <a:pt x="7658" y="2745"/>
                </a:lnTo>
                <a:lnTo>
                  <a:pt x="7667" y="2745"/>
                </a:lnTo>
                <a:lnTo>
                  <a:pt x="7675" y="2754"/>
                </a:lnTo>
                <a:lnTo>
                  <a:pt x="7684" y="2762"/>
                </a:lnTo>
                <a:lnTo>
                  <a:pt x="7693" y="2754"/>
                </a:lnTo>
                <a:lnTo>
                  <a:pt x="7693" y="2745"/>
                </a:lnTo>
                <a:lnTo>
                  <a:pt x="7702" y="2727"/>
                </a:lnTo>
                <a:lnTo>
                  <a:pt x="7702" y="2692"/>
                </a:lnTo>
                <a:lnTo>
                  <a:pt x="7702" y="2683"/>
                </a:lnTo>
                <a:lnTo>
                  <a:pt x="7693" y="2674"/>
                </a:lnTo>
                <a:lnTo>
                  <a:pt x="7675" y="2674"/>
                </a:lnTo>
                <a:lnTo>
                  <a:pt x="7693" y="2665"/>
                </a:lnTo>
                <a:lnTo>
                  <a:pt x="7693" y="2657"/>
                </a:lnTo>
                <a:lnTo>
                  <a:pt x="7693" y="2648"/>
                </a:lnTo>
                <a:lnTo>
                  <a:pt x="7711" y="2674"/>
                </a:lnTo>
                <a:lnTo>
                  <a:pt x="7728" y="2683"/>
                </a:lnTo>
                <a:lnTo>
                  <a:pt x="7737" y="2674"/>
                </a:lnTo>
                <a:lnTo>
                  <a:pt x="7746" y="2683"/>
                </a:lnTo>
                <a:lnTo>
                  <a:pt x="7755" y="2674"/>
                </a:lnTo>
                <a:lnTo>
                  <a:pt x="7755" y="2665"/>
                </a:lnTo>
                <a:lnTo>
                  <a:pt x="7764" y="2657"/>
                </a:lnTo>
                <a:lnTo>
                  <a:pt x="7773" y="2657"/>
                </a:lnTo>
                <a:lnTo>
                  <a:pt x="7773" y="2648"/>
                </a:lnTo>
                <a:lnTo>
                  <a:pt x="7764" y="2639"/>
                </a:lnTo>
                <a:lnTo>
                  <a:pt x="7755" y="2630"/>
                </a:lnTo>
                <a:lnTo>
                  <a:pt x="7764" y="2630"/>
                </a:lnTo>
                <a:lnTo>
                  <a:pt x="7781" y="2630"/>
                </a:lnTo>
                <a:lnTo>
                  <a:pt x="7790" y="2630"/>
                </a:lnTo>
                <a:lnTo>
                  <a:pt x="7799" y="2630"/>
                </a:lnTo>
                <a:lnTo>
                  <a:pt x="7781" y="2612"/>
                </a:lnTo>
                <a:lnTo>
                  <a:pt x="7764" y="2604"/>
                </a:lnTo>
                <a:lnTo>
                  <a:pt x="7773" y="2595"/>
                </a:lnTo>
                <a:lnTo>
                  <a:pt x="7764" y="2586"/>
                </a:lnTo>
                <a:lnTo>
                  <a:pt x="7773" y="2586"/>
                </a:lnTo>
                <a:lnTo>
                  <a:pt x="7781" y="2586"/>
                </a:lnTo>
                <a:lnTo>
                  <a:pt x="7790" y="2595"/>
                </a:lnTo>
                <a:lnTo>
                  <a:pt x="7808" y="2595"/>
                </a:lnTo>
                <a:lnTo>
                  <a:pt x="7834" y="2586"/>
                </a:lnTo>
                <a:lnTo>
                  <a:pt x="7825" y="2568"/>
                </a:lnTo>
                <a:lnTo>
                  <a:pt x="7790" y="2559"/>
                </a:lnTo>
                <a:lnTo>
                  <a:pt x="7799" y="2551"/>
                </a:lnTo>
                <a:lnTo>
                  <a:pt x="7808" y="2551"/>
                </a:lnTo>
                <a:lnTo>
                  <a:pt x="7817" y="2559"/>
                </a:lnTo>
                <a:lnTo>
                  <a:pt x="7834" y="2568"/>
                </a:lnTo>
                <a:lnTo>
                  <a:pt x="7843" y="2568"/>
                </a:lnTo>
                <a:lnTo>
                  <a:pt x="7852" y="2559"/>
                </a:lnTo>
                <a:lnTo>
                  <a:pt x="7852" y="2551"/>
                </a:lnTo>
                <a:lnTo>
                  <a:pt x="7834" y="2542"/>
                </a:lnTo>
                <a:lnTo>
                  <a:pt x="7817" y="2515"/>
                </a:lnTo>
                <a:lnTo>
                  <a:pt x="7799" y="2506"/>
                </a:lnTo>
                <a:lnTo>
                  <a:pt x="7790" y="2506"/>
                </a:lnTo>
                <a:lnTo>
                  <a:pt x="7773" y="2524"/>
                </a:lnTo>
                <a:lnTo>
                  <a:pt x="7755" y="2524"/>
                </a:lnTo>
                <a:lnTo>
                  <a:pt x="7746" y="2515"/>
                </a:lnTo>
                <a:lnTo>
                  <a:pt x="7737" y="2515"/>
                </a:lnTo>
                <a:lnTo>
                  <a:pt x="7728" y="2515"/>
                </a:lnTo>
                <a:lnTo>
                  <a:pt x="7720" y="2524"/>
                </a:lnTo>
                <a:lnTo>
                  <a:pt x="7693" y="2524"/>
                </a:lnTo>
                <a:lnTo>
                  <a:pt x="7684" y="2533"/>
                </a:lnTo>
                <a:lnTo>
                  <a:pt x="7675" y="2533"/>
                </a:lnTo>
                <a:lnTo>
                  <a:pt x="7702" y="2515"/>
                </a:lnTo>
                <a:lnTo>
                  <a:pt x="7711" y="2506"/>
                </a:lnTo>
                <a:lnTo>
                  <a:pt x="7711" y="2498"/>
                </a:lnTo>
                <a:lnTo>
                  <a:pt x="7711" y="2489"/>
                </a:lnTo>
                <a:lnTo>
                  <a:pt x="7720" y="2480"/>
                </a:lnTo>
                <a:lnTo>
                  <a:pt x="7702" y="2471"/>
                </a:lnTo>
                <a:lnTo>
                  <a:pt x="7684" y="2462"/>
                </a:lnTo>
                <a:lnTo>
                  <a:pt x="7675" y="2471"/>
                </a:lnTo>
                <a:lnTo>
                  <a:pt x="7667" y="2471"/>
                </a:lnTo>
                <a:lnTo>
                  <a:pt x="7667" y="2480"/>
                </a:lnTo>
                <a:lnTo>
                  <a:pt x="7649" y="2480"/>
                </a:lnTo>
                <a:lnTo>
                  <a:pt x="7640" y="2480"/>
                </a:lnTo>
                <a:lnTo>
                  <a:pt x="7631" y="2480"/>
                </a:lnTo>
                <a:lnTo>
                  <a:pt x="7623" y="2471"/>
                </a:lnTo>
                <a:lnTo>
                  <a:pt x="7614" y="2471"/>
                </a:lnTo>
                <a:lnTo>
                  <a:pt x="7605" y="2471"/>
                </a:lnTo>
                <a:lnTo>
                  <a:pt x="7614" y="2462"/>
                </a:lnTo>
                <a:lnTo>
                  <a:pt x="7623" y="2471"/>
                </a:lnTo>
                <a:lnTo>
                  <a:pt x="7631" y="2471"/>
                </a:lnTo>
                <a:lnTo>
                  <a:pt x="7649" y="2471"/>
                </a:lnTo>
                <a:lnTo>
                  <a:pt x="7649" y="2445"/>
                </a:lnTo>
                <a:lnTo>
                  <a:pt x="7667" y="2436"/>
                </a:lnTo>
                <a:lnTo>
                  <a:pt x="7649" y="2427"/>
                </a:lnTo>
                <a:lnTo>
                  <a:pt x="7640" y="2436"/>
                </a:lnTo>
                <a:lnTo>
                  <a:pt x="7623" y="2418"/>
                </a:lnTo>
                <a:lnTo>
                  <a:pt x="7614" y="2409"/>
                </a:lnTo>
                <a:lnTo>
                  <a:pt x="7605" y="2409"/>
                </a:lnTo>
                <a:lnTo>
                  <a:pt x="7596" y="2409"/>
                </a:lnTo>
                <a:lnTo>
                  <a:pt x="7578" y="2409"/>
                </a:lnTo>
                <a:lnTo>
                  <a:pt x="7578" y="2401"/>
                </a:lnTo>
                <a:lnTo>
                  <a:pt x="7587" y="2392"/>
                </a:lnTo>
                <a:lnTo>
                  <a:pt x="7596" y="2383"/>
                </a:lnTo>
                <a:lnTo>
                  <a:pt x="7587" y="2383"/>
                </a:lnTo>
                <a:lnTo>
                  <a:pt x="7578" y="2383"/>
                </a:lnTo>
                <a:lnTo>
                  <a:pt x="7561" y="2392"/>
                </a:lnTo>
                <a:lnTo>
                  <a:pt x="7552" y="2401"/>
                </a:lnTo>
                <a:lnTo>
                  <a:pt x="7543" y="2409"/>
                </a:lnTo>
                <a:lnTo>
                  <a:pt x="7552" y="2418"/>
                </a:lnTo>
                <a:lnTo>
                  <a:pt x="7552" y="2427"/>
                </a:lnTo>
                <a:lnTo>
                  <a:pt x="7543" y="2418"/>
                </a:lnTo>
                <a:lnTo>
                  <a:pt x="7543" y="2409"/>
                </a:lnTo>
                <a:lnTo>
                  <a:pt x="7543" y="2392"/>
                </a:lnTo>
                <a:lnTo>
                  <a:pt x="7534" y="2392"/>
                </a:lnTo>
                <a:lnTo>
                  <a:pt x="7525" y="2383"/>
                </a:lnTo>
                <a:lnTo>
                  <a:pt x="7525" y="2392"/>
                </a:lnTo>
                <a:lnTo>
                  <a:pt x="7517" y="2392"/>
                </a:lnTo>
                <a:lnTo>
                  <a:pt x="7508" y="2392"/>
                </a:lnTo>
                <a:lnTo>
                  <a:pt x="7508" y="2383"/>
                </a:lnTo>
                <a:lnTo>
                  <a:pt x="7508" y="2374"/>
                </a:lnTo>
                <a:lnTo>
                  <a:pt x="7490" y="2392"/>
                </a:lnTo>
                <a:lnTo>
                  <a:pt x="7481" y="2401"/>
                </a:lnTo>
                <a:lnTo>
                  <a:pt x="7481" y="2409"/>
                </a:lnTo>
                <a:lnTo>
                  <a:pt x="7473" y="2409"/>
                </a:lnTo>
                <a:lnTo>
                  <a:pt x="7464" y="2401"/>
                </a:lnTo>
                <a:lnTo>
                  <a:pt x="7473" y="2401"/>
                </a:lnTo>
                <a:lnTo>
                  <a:pt x="7490" y="2383"/>
                </a:lnTo>
                <a:lnTo>
                  <a:pt x="7490" y="2374"/>
                </a:lnTo>
                <a:lnTo>
                  <a:pt x="7490" y="2348"/>
                </a:lnTo>
                <a:lnTo>
                  <a:pt x="7464" y="2356"/>
                </a:lnTo>
                <a:lnTo>
                  <a:pt x="7464" y="2374"/>
                </a:lnTo>
                <a:lnTo>
                  <a:pt x="7455" y="2383"/>
                </a:lnTo>
                <a:lnTo>
                  <a:pt x="7455" y="2374"/>
                </a:lnTo>
                <a:lnTo>
                  <a:pt x="7455" y="2365"/>
                </a:lnTo>
                <a:lnTo>
                  <a:pt x="7437" y="2374"/>
                </a:lnTo>
                <a:lnTo>
                  <a:pt x="7446" y="2365"/>
                </a:lnTo>
                <a:lnTo>
                  <a:pt x="7446" y="2356"/>
                </a:lnTo>
                <a:lnTo>
                  <a:pt x="7437" y="2356"/>
                </a:lnTo>
                <a:lnTo>
                  <a:pt x="7428" y="2348"/>
                </a:lnTo>
                <a:lnTo>
                  <a:pt x="7437" y="2339"/>
                </a:lnTo>
                <a:lnTo>
                  <a:pt x="7446" y="2330"/>
                </a:lnTo>
                <a:lnTo>
                  <a:pt x="7455" y="2330"/>
                </a:lnTo>
                <a:lnTo>
                  <a:pt x="7446" y="2321"/>
                </a:lnTo>
                <a:lnTo>
                  <a:pt x="7428" y="2330"/>
                </a:lnTo>
                <a:lnTo>
                  <a:pt x="7420" y="2330"/>
                </a:lnTo>
                <a:lnTo>
                  <a:pt x="7411" y="2321"/>
                </a:lnTo>
                <a:lnTo>
                  <a:pt x="7402" y="2321"/>
                </a:lnTo>
                <a:lnTo>
                  <a:pt x="7393" y="2321"/>
                </a:lnTo>
                <a:lnTo>
                  <a:pt x="7384" y="2312"/>
                </a:lnTo>
                <a:lnTo>
                  <a:pt x="7376" y="2312"/>
                </a:lnTo>
                <a:lnTo>
                  <a:pt x="7367" y="2321"/>
                </a:lnTo>
                <a:lnTo>
                  <a:pt x="7358" y="2312"/>
                </a:lnTo>
                <a:lnTo>
                  <a:pt x="7349" y="2303"/>
                </a:lnTo>
                <a:lnTo>
                  <a:pt x="7349" y="2295"/>
                </a:lnTo>
                <a:lnTo>
                  <a:pt x="7340" y="2295"/>
                </a:lnTo>
                <a:lnTo>
                  <a:pt x="7331" y="2295"/>
                </a:lnTo>
                <a:lnTo>
                  <a:pt x="7323" y="2286"/>
                </a:lnTo>
                <a:lnTo>
                  <a:pt x="7296" y="2286"/>
                </a:lnTo>
                <a:lnTo>
                  <a:pt x="7261" y="2277"/>
                </a:lnTo>
                <a:lnTo>
                  <a:pt x="7270" y="2277"/>
                </a:lnTo>
                <a:lnTo>
                  <a:pt x="7305" y="2286"/>
                </a:lnTo>
                <a:lnTo>
                  <a:pt x="7314" y="2286"/>
                </a:lnTo>
                <a:lnTo>
                  <a:pt x="7323" y="2277"/>
                </a:lnTo>
                <a:lnTo>
                  <a:pt x="7331" y="2277"/>
                </a:lnTo>
                <a:lnTo>
                  <a:pt x="7358" y="2286"/>
                </a:lnTo>
                <a:lnTo>
                  <a:pt x="7367" y="2286"/>
                </a:lnTo>
                <a:lnTo>
                  <a:pt x="7376" y="2277"/>
                </a:lnTo>
                <a:lnTo>
                  <a:pt x="7376" y="2268"/>
                </a:lnTo>
                <a:lnTo>
                  <a:pt x="7376" y="2251"/>
                </a:lnTo>
                <a:lnTo>
                  <a:pt x="7349" y="2242"/>
                </a:lnTo>
                <a:lnTo>
                  <a:pt x="7340" y="2233"/>
                </a:lnTo>
                <a:lnTo>
                  <a:pt x="7331" y="2233"/>
                </a:lnTo>
                <a:lnTo>
                  <a:pt x="7287" y="2251"/>
                </a:lnTo>
                <a:lnTo>
                  <a:pt x="7278" y="2242"/>
                </a:lnTo>
                <a:lnTo>
                  <a:pt x="7314" y="2233"/>
                </a:lnTo>
                <a:lnTo>
                  <a:pt x="7331" y="2224"/>
                </a:lnTo>
                <a:lnTo>
                  <a:pt x="7340" y="2233"/>
                </a:lnTo>
                <a:lnTo>
                  <a:pt x="7367" y="2224"/>
                </a:lnTo>
                <a:lnTo>
                  <a:pt x="7376" y="2233"/>
                </a:lnTo>
                <a:lnTo>
                  <a:pt x="7384" y="2233"/>
                </a:lnTo>
                <a:lnTo>
                  <a:pt x="7393" y="2233"/>
                </a:lnTo>
                <a:lnTo>
                  <a:pt x="7411" y="2233"/>
                </a:lnTo>
                <a:lnTo>
                  <a:pt x="7420" y="2233"/>
                </a:lnTo>
                <a:lnTo>
                  <a:pt x="7446" y="2242"/>
                </a:lnTo>
                <a:lnTo>
                  <a:pt x="7455" y="2233"/>
                </a:lnTo>
                <a:lnTo>
                  <a:pt x="7455" y="2224"/>
                </a:lnTo>
                <a:lnTo>
                  <a:pt x="7455" y="2215"/>
                </a:lnTo>
                <a:lnTo>
                  <a:pt x="7446" y="2215"/>
                </a:lnTo>
                <a:lnTo>
                  <a:pt x="7428" y="2206"/>
                </a:lnTo>
                <a:lnTo>
                  <a:pt x="7420" y="2198"/>
                </a:lnTo>
                <a:lnTo>
                  <a:pt x="7402" y="2198"/>
                </a:lnTo>
                <a:lnTo>
                  <a:pt x="7376" y="2198"/>
                </a:lnTo>
                <a:lnTo>
                  <a:pt x="7367" y="2198"/>
                </a:lnTo>
                <a:lnTo>
                  <a:pt x="7358" y="2198"/>
                </a:lnTo>
                <a:lnTo>
                  <a:pt x="7323" y="2180"/>
                </a:lnTo>
                <a:lnTo>
                  <a:pt x="7305" y="2189"/>
                </a:lnTo>
                <a:lnTo>
                  <a:pt x="7278" y="2189"/>
                </a:lnTo>
                <a:lnTo>
                  <a:pt x="7270" y="2189"/>
                </a:lnTo>
                <a:lnTo>
                  <a:pt x="7278" y="2180"/>
                </a:lnTo>
                <a:lnTo>
                  <a:pt x="7296" y="2180"/>
                </a:lnTo>
                <a:lnTo>
                  <a:pt x="7314" y="2171"/>
                </a:lnTo>
                <a:lnTo>
                  <a:pt x="7331" y="2171"/>
                </a:lnTo>
                <a:lnTo>
                  <a:pt x="7340" y="2171"/>
                </a:lnTo>
                <a:lnTo>
                  <a:pt x="7340" y="2162"/>
                </a:lnTo>
                <a:lnTo>
                  <a:pt x="7349" y="2162"/>
                </a:lnTo>
                <a:lnTo>
                  <a:pt x="7358" y="2153"/>
                </a:lnTo>
                <a:lnTo>
                  <a:pt x="7376" y="2153"/>
                </a:lnTo>
                <a:lnTo>
                  <a:pt x="7411" y="2162"/>
                </a:lnTo>
                <a:lnTo>
                  <a:pt x="7420" y="2162"/>
                </a:lnTo>
                <a:lnTo>
                  <a:pt x="7420" y="2153"/>
                </a:lnTo>
                <a:lnTo>
                  <a:pt x="7420" y="2145"/>
                </a:lnTo>
                <a:lnTo>
                  <a:pt x="7411" y="2127"/>
                </a:lnTo>
                <a:lnTo>
                  <a:pt x="7402" y="2127"/>
                </a:lnTo>
                <a:lnTo>
                  <a:pt x="7384" y="2101"/>
                </a:lnTo>
                <a:lnTo>
                  <a:pt x="7367" y="2092"/>
                </a:lnTo>
                <a:lnTo>
                  <a:pt x="7358" y="2083"/>
                </a:lnTo>
                <a:lnTo>
                  <a:pt x="7349" y="2083"/>
                </a:lnTo>
                <a:lnTo>
                  <a:pt x="7340" y="2092"/>
                </a:lnTo>
                <a:lnTo>
                  <a:pt x="7340" y="2101"/>
                </a:lnTo>
                <a:lnTo>
                  <a:pt x="7331" y="2101"/>
                </a:lnTo>
                <a:lnTo>
                  <a:pt x="7331" y="2109"/>
                </a:lnTo>
                <a:lnTo>
                  <a:pt x="7340" y="2109"/>
                </a:lnTo>
                <a:lnTo>
                  <a:pt x="7340" y="2118"/>
                </a:lnTo>
                <a:lnTo>
                  <a:pt x="7331" y="2118"/>
                </a:lnTo>
                <a:lnTo>
                  <a:pt x="7323" y="2118"/>
                </a:lnTo>
                <a:lnTo>
                  <a:pt x="7314" y="2127"/>
                </a:lnTo>
                <a:lnTo>
                  <a:pt x="7305" y="2136"/>
                </a:lnTo>
                <a:lnTo>
                  <a:pt x="7296" y="2136"/>
                </a:lnTo>
                <a:lnTo>
                  <a:pt x="7287" y="2127"/>
                </a:lnTo>
                <a:lnTo>
                  <a:pt x="7296" y="2118"/>
                </a:lnTo>
                <a:lnTo>
                  <a:pt x="7305" y="2118"/>
                </a:lnTo>
                <a:lnTo>
                  <a:pt x="7305" y="2109"/>
                </a:lnTo>
                <a:lnTo>
                  <a:pt x="7305" y="2101"/>
                </a:lnTo>
                <a:lnTo>
                  <a:pt x="7287" y="2101"/>
                </a:lnTo>
                <a:lnTo>
                  <a:pt x="7270" y="2101"/>
                </a:lnTo>
                <a:lnTo>
                  <a:pt x="7252" y="2109"/>
                </a:lnTo>
                <a:lnTo>
                  <a:pt x="7243" y="2109"/>
                </a:lnTo>
                <a:lnTo>
                  <a:pt x="7226" y="2118"/>
                </a:lnTo>
                <a:lnTo>
                  <a:pt x="7217" y="2127"/>
                </a:lnTo>
                <a:lnTo>
                  <a:pt x="7208" y="2118"/>
                </a:lnTo>
                <a:lnTo>
                  <a:pt x="7234" y="2101"/>
                </a:lnTo>
                <a:lnTo>
                  <a:pt x="7252" y="2092"/>
                </a:lnTo>
                <a:lnTo>
                  <a:pt x="7261" y="2092"/>
                </a:lnTo>
                <a:lnTo>
                  <a:pt x="7278" y="2092"/>
                </a:lnTo>
                <a:lnTo>
                  <a:pt x="7296" y="2083"/>
                </a:lnTo>
                <a:lnTo>
                  <a:pt x="7305" y="2083"/>
                </a:lnTo>
                <a:lnTo>
                  <a:pt x="7314" y="2074"/>
                </a:lnTo>
                <a:lnTo>
                  <a:pt x="7323" y="2074"/>
                </a:lnTo>
                <a:lnTo>
                  <a:pt x="7331" y="2065"/>
                </a:lnTo>
                <a:lnTo>
                  <a:pt x="7331" y="2056"/>
                </a:lnTo>
                <a:lnTo>
                  <a:pt x="7323" y="2048"/>
                </a:lnTo>
                <a:lnTo>
                  <a:pt x="7296" y="2039"/>
                </a:lnTo>
                <a:lnTo>
                  <a:pt x="7278" y="2030"/>
                </a:lnTo>
                <a:lnTo>
                  <a:pt x="7270" y="2030"/>
                </a:lnTo>
                <a:lnTo>
                  <a:pt x="7261" y="2021"/>
                </a:lnTo>
                <a:lnTo>
                  <a:pt x="7243" y="2021"/>
                </a:lnTo>
                <a:lnTo>
                  <a:pt x="7234" y="2021"/>
                </a:lnTo>
                <a:lnTo>
                  <a:pt x="7226" y="2012"/>
                </a:lnTo>
                <a:lnTo>
                  <a:pt x="7217" y="2012"/>
                </a:lnTo>
                <a:lnTo>
                  <a:pt x="7208" y="2021"/>
                </a:lnTo>
                <a:lnTo>
                  <a:pt x="7190" y="2021"/>
                </a:lnTo>
                <a:lnTo>
                  <a:pt x="7173" y="2030"/>
                </a:lnTo>
                <a:lnTo>
                  <a:pt x="7146" y="2039"/>
                </a:lnTo>
                <a:lnTo>
                  <a:pt x="7137" y="2048"/>
                </a:lnTo>
                <a:lnTo>
                  <a:pt x="7137" y="2056"/>
                </a:lnTo>
                <a:lnTo>
                  <a:pt x="7120" y="2101"/>
                </a:lnTo>
                <a:lnTo>
                  <a:pt x="7111" y="2109"/>
                </a:lnTo>
                <a:lnTo>
                  <a:pt x="7120" y="2074"/>
                </a:lnTo>
                <a:lnTo>
                  <a:pt x="7120" y="2065"/>
                </a:lnTo>
                <a:lnTo>
                  <a:pt x="7111" y="2056"/>
                </a:lnTo>
                <a:lnTo>
                  <a:pt x="7102" y="2056"/>
                </a:lnTo>
                <a:lnTo>
                  <a:pt x="7093" y="2056"/>
                </a:lnTo>
                <a:lnTo>
                  <a:pt x="7084" y="2074"/>
                </a:lnTo>
                <a:lnTo>
                  <a:pt x="7076" y="2074"/>
                </a:lnTo>
                <a:lnTo>
                  <a:pt x="7076" y="2065"/>
                </a:lnTo>
                <a:lnTo>
                  <a:pt x="7084" y="2065"/>
                </a:lnTo>
                <a:lnTo>
                  <a:pt x="7093" y="2056"/>
                </a:lnTo>
                <a:lnTo>
                  <a:pt x="7111" y="2048"/>
                </a:lnTo>
                <a:lnTo>
                  <a:pt x="7128" y="2048"/>
                </a:lnTo>
                <a:lnTo>
                  <a:pt x="7137" y="2039"/>
                </a:lnTo>
                <a:lnTo>
                  <a:pt x="7155" y="2021"/>
                </a:lnTo>
                <a:lnTo>
                  <a:pt x="7164" y="2012"/>
                </a:lnTo>
                <a:lnTo>
                  <a:pt x="7164" y="2003"/>
                </a:lnTo>
                <a:lnTo>
                  <a:pt x="7164" y="1995"/>
                </a:lnTo>
                <a:lnTo>
                  <a:pt x="7164" y="1986"/>
                </a:lnTo>
                <a:lnTo>
                  <a:pt x="7155" y="1977"/>
                </a:lnTo>
                <a:lnTo>
                  <a:pt x="7146" y="1977"/>
                </a:lnTo>
                <a:lnTo>
                  <a:pt x="7137" y="1986"/>
                </a:lnTo>
                <a:lnTo>
                  <a:pt x="7128" y="1995"/>
                </a:lnTo>
                <a:lnTo>
                  <a:pt x="7111" y="1995"/>
                </a:lnTo>
                <a:lnTo>
                  <a:pt x="7084" y="1986"/>
                </a:lnTo>
                <a:lnTo>
                  <a:pt x="7067" y="1995"/>
                </a:lnTo>
                <a:lnTo>
                  <a:pt x="7058" y="2003"/>
                </a:lnTo>
                <a:lnTo>
                  <a:pt x="7049" y="2012"/>
                </a:lnTo>
                <a:lnTo>
                  <a:pt x="7040" y="2012"/>
                </a:lnTo>
                <a:lnTo>
                  <a:pt x="7023" y="2021"/>
                </a:lnTo>
                <a:lnTo>
                  <a:pt x="7023" y="2012"/>
                </a:lnTo>
                <a:lnTo>
                  <a:pt x="7031" y="2012"/>
                </a:lnTo>
                <a:lnTo>
                  <a:pt x="7040" y="2003"/>
                </a:lnTo>
                <a:lnTo>
                  <a:pt x="7067" y="1986"/>
                </a:lnTo>
                <a:lnTo>
                  <a:pt x="7067" y="1977"/>
                </a:lnTo>
                <a:lnTo>
                  <a:pt x="7076" y="1977"/>
                </a:lnTo>
                <a:lnTo>
                  <a:pt x="7093" y="1986"/>
                </a:lnTo>
                <a:lnTo>
                  <a:pt x="7102" y="1977"/>
                </a:lnTo>
                <a:lnTo>
                  <a:pt x="7111" y="1977"/>
                </a:lnTo>
                <a:lnTo>
                  <a:pt x="7120" y="1959"/>
                </a:lnTo>
                <a:lnTo>
                  <a:pt x="7128" y="1959"/>
                </a:lnTo>
                <a:lnTo>
                  <a:pt x="7120" y="1950"/>
                </a:lnTo>
                <a:lnTo>
                  <a:pt x="7120" y="1942"/>
                </a:lnTo>
                <a:lnTo>
                  <a:pt x="7111" y="1942"/>
                </a:lnTo>
                <a:lnTo>
                  <a:pt x="7102" y="1933"/>
                </a:lnTo>
                <a:lnTo>
                  <a:pt x="7093" y="1924"/>
                </a:lnTo>
                <a:lnTo>
                  <a:pt x="7076" y="1915"/>
                </a:lnTo>
                <a:lnTo>
                  <a:pt x="7058" y="1915"/>
                </a:lnTo>
                <a:lnTo>
                  <a:pt x="7040" y="1915"/>
                </a:lnTo>
                <a:lnTo>
                  <a:pt x="7023" y="1906"/>
                </a:lnTo>
                <a:lnTo>
                  <a:pt x="7023" y="1915"/>
                </a:lnTo>
                <a:lnTo>
                  <a:pt x="7014" y="1906"/>
                </a:lnTo>
                <a:lnTo>
                  <a:pt x="6996" y="1906"/>
                </a:lnTo>
                <a:lnTo>
                  <a:pt x="6978" y="1915"/>
                </a:lnTo>
                <a:lnTo>
                  <a:pt x="6970" y="1924"/>
                </a:lnTo>
                <a:lnTo>
                  <a:pt x="6978" y="1950"/>
                </a:lnTo>
                <a:lnTo>
                  <a:pt x="6978" y="1959"/>
                </a:lnTo>
                <a:lnTo>
                  <a:pt x="6970" y="1950"/>
                </a:lnTo>
                <a:lnTo>
                  <a:pt x="6961" y="1942"/>
                </a:lnTo>
                <a:lnTo>
                  <a:pt x="6952" y="1933"/>
                </a:lnTo>
                <a:lnTo>
                  <a:pt x="6943" y="1924"/>
                </a:lnTo>
                <a:lnTo>
                  <a:pt x="6943" y="1915"/>
                </a:lnTo>
                <a:lnTo>
                  <a:pt x="6926" y="1924"/>
                </a:lnTo>
                <a:lnTo>
                  <a:pt x="6917" y="1933"/>
                </a:lnTo>
                <a:lnTo>
                  <a:pt x="6908" y="1942"/>
                </a:lnTo>
                <a:lnTo>
                  <a:pt x="6926" y="1915"/>
                </a:lnTo>
                <a:lnTo>
                  <a:pt x="6943" y="1898"/>
                </a:lnTo>
                <a:lnTo>
                  <a:pt x="6943" y="1889"/>
                </a:lnTo>
                <a:lnTo>
                  <a:pt x="6934" y="1889"/>
                </a:lnTo>
                <a:lnTo>
                  <a:pt x="6926" y="1889"/>
                </a:lnTo>
                <a:lnTo>
                  <a:pt x="6917" y="1889"/>
                </a:lnTo>
                <a:lnTo>
                  <a:pt x="6908" y="1898"/>
                </a:lnTo>
                <a:lnTo>
                  <a:pt x="6890" y="1906"/>
                </a:lnTo>
                <a:lnTo>
                  <a:pt x="6881" y="1906"/>
                </a:lnTo>
                <a:lnTo>
                  <a:pt x="6873" y="1915"/>
                </a:lnTo>
                <a:lnTo>
                  <a:pt x="6864" y="1933"/>
                </a:lnTo>
                <a:lnTo>
                  <a:pt x="6864" y="1950"/>
                </a:lnTo>
                <a:lnTo>
                  <a:pt x="6846" y="1968"/>
                </a:lnTo>
                <a:lnTo>
                  <a:pt x="6846" y="1959"/>
                </a:lnTo>
                <a:lnTo>
                  <a:pt x="6846" y="1950"/>
                </a:lnTo>
                <a:lnTo>
                  <a:pt x="6855" y="1942"/>
                </a:lnTo>
                <a:lnTo>
                  <a:pt x="6855" y="1933"/>
                </a:lnTo>
                <a:lnTo>
                  <a:pt x="6855" y="1924"/>
                </a:lnTo>
                <a:lnTo>
                  <a:pt x="6855" y="1915"/>
                </a:lnTo>
                <a:lnTo>
                  <a:pt x="6864" y="1906"/>
                </a:lnTo>
                <a:lnTo>
                  <a:pt x="6846" y="1906"/>
                </a:lnTo>
                <a:lnTo>
                  <a:pt x="6829" y="1898"/>
                </a:lnTo>
                <a:lnTo>
                  <a:pt x="6855" y="1898"/>
                </a:lnTo>
                <a:lnTo>
                  <a:pt x="6864" y="1898"/>
                </a:lnTo>
                <a:lnTo>
                  <a:pt x="6873" y="1889"/>
                </a:lnTo>
                <a:lnTo>
                  <a:pt x="6899" y="1880"/>
                </a:lnTo>
                <a:lnTo>
                  <a:pt x="6899" y="1871"/>
                </a:lnTo>
                <a:lnTo>
                  <a:pt x="6899" y="1862"/>
                </a:lnTo>
                <a:lnTo>
                  <a:pt x="6899" y="1853"/>
                </a:lnTo>
                <a:lnTo>
                  <a:pt x="6890" y="1845"/>
                </a:lnTo>
                <a:lnTo>
                  <a:pt x="6881" y="1845"/>
                </a:lnTo>
                <a:lnTo>
                  <a:pt x="6864" y="1845"/>
                </a:lnTo>
                <a:lnTo>
                  <a:pt x="6855" y="1845"/>
                </a:lnTo>
                <a:lnTo>
                  <a:pt x="6837" y="1853"/>
                </a:lnTo>
                <a:lnTo>
                  <a:pt x="6811" y="1862"/>
                </a:lnTo>
                <a:lnTo>
                  <a:pt x="6802" y="1871"/>
                </a:lnTo>
                <a:lnTo>
                  <a:pt x="6793" y="1880"/>
                </a:lnTo>
                <a:lnTo>
                  <a:pt x="6784" y="1889"/>
                </a:lnTo>
                <a:lnTo>
                  <a:pt x="6776" y="1898"/>
                </a:lnTo>
                <a:lnTo>
                  <a:pt x="6784" y="1889"/>
                </a:lnTo>
                <a:lnTo>
                  <a:pt x="6793" y="1862"/>
                </a:lnTo>
                <a:lnTo>
                  <a:pt x="6802" y="1853"/>
                </a:lnTo>
                <a:lnTo>
                  <a:pt x="6820" y="1853"/>
                </a:lnTo>
                <a:lnTo>
                  <a:pt x="6837" y="1827"/>
                </a:lnTo>
                <a:lnTo>
                  <a:pt x="6837" y="1818"/>
                </a:lnTo>
                <a:lnTo>
                  <a:pt x="6837" y="1809"/>
                </a:lnTo>
                <a:lnTo>
                  <a:pt x="6829" y="1800"/>
                </a:lnTo>
                <a:lnTo>
                  <a:pt x="6820" y="1792"/>
                </a:lnTo>
                <a:lnTo>
                  <a:pt x="6793" y="1783"/>
                </a:lnTo>
                <a:lnTo>
                  <a:pt x="6784" y="1774"/>
                </a:lnTo>
                <a:lnTo>
                  <a:pt x="6776" y="1783"/>
                </a:lnTo>
                <a:lnTo>
                  <a:pt x="6767" y="1783"/>
                </a:lnTo>
                <a:lnTo>
                  <a:pt x="6758" y="1783"/>
                </a:lnTo>
                <a:lnTo>
                  <a:pt x="6740" y="1774"/>
                </a:lnTo>
                <a:lnTo>
                  <a:pt x="6723" y="1765"/>
                </a:lnTo>
                <a:lnTo>
                  <a:pt x="6705" y="1756"/>
                </a:lnTo>
                <a:lnTo>
                  <a:pt x="6679" y="1756"/>
                </a:lnTo>
                <a:lnTo>
                  <a:pt x="6652" y="1756"/>
                </a:lnTo>
                <a:lnTo>
                  <a:pt x="6643" y="1756"/>
                </a:lnTo>
                <a:lnTo>
                  <a:pt x="6626" y="1765"/>
                </a:lnTo>
                <a:lnTo>
                  <a:pt x="6599" y="1774"/>
                </a:lnTo>
                <a:lnTo>
                  <a:pt x="6590" y="1783"/>
                </a:lnTo>
                <a:lnTo>
                  <a:pt x="6590" y="1792"/>
                </a:lnTo>
                <a:lnTo>
                  <a:pt x="6590" y="1800"/>
                </a:lnTo>
                <a:lnTo>
                  <a:pt x="6599" y="1809"/>
                </a:lnTo>
                <a:lnTo>
                  <a:pt x="6626" y="1818"/>
                </a:lnTo>
                <a:lnTo>
                  <a:pt x="6643" y="1827"/>
                </a:lnTo>
                <a:lnTo>
                  <a:pt x="6661" y="1827"/>
                </a:lnTo>
                <a:lnTo>
                  <a:pt x="6661" y="1836"/>
                </a:lnTo>
                <a:lnTo>
                  <a:pt x="6643" y="1836"/>
                </a:lnTo>
                <a:lnTo>
                  <a:pt x="6617" y="1818"/>
                </a:lnTo>
                <a:lnTo>
                  <a:pt x="6599" y="1818"/>
                </a:lnTo>
                <a:lnTo>
                  <a:pt x="6590" y="1818"/>
                </a:lnTo>
                <a:lnTo>
                  <a:pt x="6581" y="1809"/>
                </a:lnTo>
                <a:lnTo>
                  <a:pt x="6573" y="1809"/>
                </a:lnTo>
                <a:lnTo>
                  <a:pt x="6564" y="1818"/>
                </a:lnTo>
                <a:lnTo>
                  <a:pt x="6564" y="1845"/>
                </a:lnTo>
                <a:lnTo>
                  <a:pt x="6564" y="1853"/>
                </a:lnTo>
                <a:lnTo>
                  <a:pt x="6573" y="1862"/>
                </a:lnTo>
                <a:lnTo>
                  <a:pt x="6581" y="1871"/>
                </a:lnTo>
                <a:lnTo>
                  <a:pt x="6564" y="1871"/>
                </a:lnTo>
                <a:lnTo>
                  <a:pt x="6546" y="1853"/>
                </a:lnTo>
                <a:lnTo>
                  <a:pt x="6546" y="1845"/>
                </a:lnTo>
                <a:lnTo>
                  <a:pt x="6546" y="1836"/>
                </a:lnTo>
                <a:lnTo>
                  <a:pt x="6546" y="1818"/>
                </a:lnTo>
                <a:lnTo>
                  <a:pt x="6537" y="1809"/>
                </a:lnTo>
                <a:lnTo>
                  <a:pt x="6529" y="1800"/>
                </a:lnTo>
                <a:lnTo>
                  <a:pt x="6520" y="1809"/>
                </a:lnTo>
                <a:lnTo>
                  <a:pt x="6511" y="1818"/>
                </a:lnTo>
                <a:lnTo>
                  <a:pt x="6502" y="1809"/>
                </a:lnTo>
                <a:lnTo>
                  <a:pt x="6493" y="1800"/>
                </a:lnTo>
                <a:lnTo>
                  <a:pt x="6484" y="1800"/>
                </a:lnTo>
                <a:lnTo>
                  <a:pt x="6476" y="1800"/>
                </a:lnTo>
                <a:lnTo>
                  <a:pt x="6476" y="1809"/>
                </a:lnTo>
                <a:lnTo>
                  <a:pt x="6467" y="1809"/>
                </a:lnTo>
                <a:lnTo>
                  <a:pt x="6467" y="1818"/>
                </a:lnTo>
                <a:lnTo>
                  <a:pt x="6484" y="1836"/>
                </a:lnTo>
                <a:lnTo>
                  <a:pt x="6467" y="1827"/>
                </a:lnTo>
                <a:lnTo>
                  <a:pt x="6449" y="1836"/>
                </a:lnTo>
                <a:lnTo>
                  <a:pt x="6423" y="1862"/>
                </a:lnTo>
                <a:lnTo>
                  <a:pt x="6414" y="1871"/>
                </a:lnTo>
                <a:lnTo>
                  <a:pt x="6405" y="1871"/>
                </a:lnTo>
                <a:lnTo>
                  <a:pt x="6405" y="1862"/>
                </a:lnTo>
                <a:lnTo>
                  <a:pt x="6405" y="1853"/>
                </a:lnTo>
                <a:lnTo>
                  <a:pt x="6405" y="1845"/>
                </a:lnTo>
                <a:lnTo>
                  <a:pt x="6414" y="1845"/>
                </a:lnTo>
                <a:lnTo>
                  <a:pt x="6423" y="1845"/>
                </a:lnTo>
                <a:lnTo>
                  <a:pt x="6405" y="1836"/>
                </a:lnTo>
                <a:lnTo>
                  <a:pt x="6405" y="1827"/>
                </a:lnTo>
                <a:lnTo>
                  <a:pt x="6414" y="1818"/>
                </a:lnTo>
                <a:lnTo>
                  <a:pt x="6423" y="1809"/>
                </a:lnTo>
                <a:lnTo>
                  <a:pt x="6432" y="1800"/>
                </a:lnTo>
                <a:lnTo>
                  <a:pt x="6432" y="1792"/>
                </a:lnTo>
                <a:lnTo>
                  <a:pt x="6423" y="1792"/>
                </a:lnTo>
                <a:lnTo>
                  <a:pt x="6387" y="1818"/>
                </a:lnTo>
                <a:lnTo>
                  <a:pt x="6405" y="1800"/>
                </a:lnTo>
                <a:lnTo>
                  <a:pt x="6432" y="1783"/>
                </a:lnTo>
                <a:lnTo>
                  <a:pt x="6449" y="1765"/>
                </a:lnTo>
                <a:lnTo>
                  <a:pt x="6449" y="1756"/>
                </a:lnTo>
                <a:lnTo>
                  <a:pt x="6458" y="1756"/>
                </a:lnTo>
                <a:lnTo>
                  <a:pt x="6458" y="1747"/>
                </a:lnTo>
                <a:lnTo>
                  <a:pt x="6449" y="1747"/>
                </a:lnTo>
                <a:lnTo>
                  <a:pt x="6440" y="1739"/>
                </a:lnTo>
                <a:lnTo>
                  <a:pt x="6432" y="1730"/>
                </a:lnTo>
                <a:lnTo>
                  <a:pt x="6432" y="1721"/>
                </a:lnTo>
                <a:lnTo>
                  <a:pt x="6432" y="1712"/>
                </a:lnTo>
                <a:lnTo>
                  <a:pt x="6432" y="1703"/>
                </a:lnTo>
                <a:lnTo>
                  <a:pt x="6423" y="1695"/>
                </a:lnTo>
                <a:lnTo>
                  <a:pt x="6414" y="1686"/>
                </a:lnTo>
                <a:lnTo>
                  <a:pt x="6405" y="1686"/>
                </a:lnTo>
                <a:lnTo>
                  <a:pt x="6396" y="1677"/>
                </a:lnTo>
                <a:lnTo>
                  <a:pt x="6387" y="1650"/>
                </a:lnTo>
                <a:lnTo>
                  <a:pt x="6379" y="1633"/>
                </a:lnTo>
                <a:lnTo>
                  <a:pt x="6370" y="1633"/>
                </a:lnTo>
                <a:lnTo>
                  <a:pt x="6361" y="1624"/>
                </a:lnTo>
                <a:lnTo>
                  <a:pt x="6334" y="1615"/>
                </a:lnTo>
                <a:lnTo>
                  <a:pt x="6317" y="1615"/>
                </a:lnTo>
                <a:lnTo>
                  <a:pt x="6282" y="1615"/>
                </a:lnTo>
                <a:lnTo>
                  <a:pt x="6264" y="1615"/>
                </a:lnTo>
                <a:lnTo>
                  <a:pt x="6255" y="1624"/>
                </a:lnTo>
                <a:lnTo>
                  <a:pt x="6229" y="1633"/>
                </a:lnTo>
                <a:lnTo>
                  <a:pt x="6202" y="1633"/>
                </a:lnTo>
                <a:lnTo>
                  <a:pt x="6193" y="1642"/>
                </a:lnTo>
                <a:lnTo>
                  <a:pt x="6193" y="1650"/>
                </a:lnTo>
                <a:lnTo>
                  <a:pt x="6202" y="1659"/>
                </a:lnTo>
                <a:lnTo>
                  <a:pt x="6176" y="1650"/>
                </a:lnTo>
                <a:lnTo>
                  <a:pt x="6149" y="1650"/>
                </a:lnTo>
                <a:lnTo>
                  <a:pt x="6140" y="1659"/>
                </a:lnTo>
                <a:lnTo>
                  <a:pt x="6105" y="1668"/>
                </a:lnTo>
                <a:lnTo>
                  <a:pt x="6079" y="1703"/>
                </a:lnTo>
                <a:lnTo>
                  <a:pt x="6079" y="1712"/>
                </a:lnTo>
                <a:lnTo>
                  <a:pt x="6105" y="1721"/>
                </a:lnTo>
                <a:lnTo>
                  <a:pt x="6167" y="1739"/>
                </a:lnTo>
                <a:lnTo>
                  <a:pt x="6167" y="1747"/>
                </a:lnTo>
                <a:lnTo>
                  <a:pt x="6114" y="1730"/>
                </a:lnTo>
                <a:lnTo>
                  <a:pt x="6087" y="1721"/>
                </a:lnTo>
                <a:lnTo>
                  <a:pt x="6079" y="1730"/>
                </a:lnTo>
                <a:lnTo>
                  <a:pt x="6070" y="1739"/>
                </a:lnTo>
                <a:lnTo>
                  <a:pt x="6061" y="1747"/>
                </a:lnTo>
                <a:lnTo>
                  <a:pt x="6061" y="1756"/>
                </a:lnTo>
                <a:lnTo>
                  <a:pt x="6061" y="1774"/>
                </a:lnTo>
                <a:lnTo>
                  <a:pt x="6070" y="1783"/>
                </a:lnTo>
                <a:lnTo>
                  <a:pt x="6079" y="1800"/>
                </a:lnTo>
                <a:lnTo>
                  <a:pt x="6087" y="1800"/>
                </a:lnTo>
                <a:lnTo>
                  <a:pt x="6096" y="1809"/>
                </a:lnTo>
                <a:lnTo>
                  <a:pt x="6105" y="1800"/>
                </a:lnTo>
                <a:lnTo>
                  <a:pt x="6114" y="1800"/>
                </a:lnTo>
                <a:lnTo>
                  <a:pt x="6123" y="1800"/>
                </a:lnTo>
                <a:lnTo>
                  <a:pt x="6140" y="1809"/>
                </a:lnTo>
                <a:lnTo>
                  <a:pt x="6132" y="1809"/>
                </a:lnTo>
                <a:lnTo>
                  <a:pt x="6123" y="1809"/>
                </a:lnTo>
                <a:lnTo>
                  <a:pt x="6123" y="1818"/>
                </a:lnTo>
                <a:lnTo>
                  <a:pt x="6132" y="1836"/>
                </a:lnTo>
                <a:lnTo>
                  <a:pt x="6158" y="1845"/>
                </a:lnTo>
                <a:lnTo>
                  <a:pt x="6158" y="1853"/>
                </a:lnTo>
                <a:lnTo>
                  <a:pt x="6140" y="1836"/>
                </a:lnTo>
                <a:lnTo>
                  <a:pt x="6105" y="1827"/>
                </a:lnTo>
                <a:lnTo>
                  <a:pt x="6087" y="1827"/>
                </a:lnTo>
                <a:lnTo>
                  <a:pt x="6079" y="1827"/>
                </a:lnTo>
                <a:lnTo>
                  <a:pt x="6070" y="1845"/>
                </a:lnTo>
                <a:lnTo>
                  <a:pt x="6061" y="1853"/>
                </a:lnTo>
                <a:lnTo>
                  <a:pt x="6043" y="1853"/>
                </a:lnTo>
                <a:lnTo>
                  <a:pt x="6043" y="1862"/>
                </a:lnTo>
                <a:lnTo>
                  <a:pt x="6052" y="1862"/>
                </a:lnTo>
                <a:lnTo>
                  <a:pt x="6070" y="1880"/>
                </a:lnTo>
                <a:lnTo>
                  <a:pt x="6079" y="1898"/>
                </a:lnTo>
                <a:lnTo>
                  <a:pt x="6087" y="1898"/>
                </a:lnTo>
                <a:lnTo>
                  <a:pt x="6087" y="1906"/>
                </a:lnTo>
                <a:lnTo>
                  <a:pt x="6096" y="1906"/>
                </a:lnTo>
                <a:lnTo>
                  <a:pt x="6105" y="1906"/>
                </a:lnTo>
                <a:lnTo>
                  <a:pt x="6123" y="1906"/>
                </a:lnTo>
                <a:lnTo>
                  <a:pt x="6132" y="1906"/>
                </a:lnTo>
                <a:lnTo>
                  <a:pt x="6132" y="1915"/>
                </a:lnTo>
                <a:lnTo>
                  <a:pt x="6132" y="1924"/>
                </a:lnTo>
                <a:lnTo>
                  <a:pt x="6132" y="1933"/>
                </a:lnTo>
                <a:lnTo>
                  <a:pt x="6132" y="1942"/>
                </a:lnTo>
                <a:lnTo>
                  <a:pt x="6123" y="1986"/>
                </a:lnTo>
                <a:lnTo>
                  <a:pt x="6123" y="1995"/>
                </a:lnTo>
                <a:lnTo>
                  <a:pt x="6114" y="1986"/>
                </a:lnTo>
                <a:lnTo>
                  <a:pt x="6105" y="1986"/>
                </a:lnTo>
                <a:lnTo>
                  <a:pt x="6105" y="1977"/>
                </a:lnTo>
                <a:lnTo>
                  <a:pt x="6061" y="1977"/>
                </a:lnTo>
                <a:lnTo>
                  <a:pt x="6052" y="1977"/>
                </a:lnTo>
                <a:lnTo>
                  <a:pt x="6026" y="1986"/>
                </a:lnTo>
                <a:lnTo>
                  <a:pt x="6008" y="1995"/>
                </a:lnTo>
                <a:lnTo>
                  <a:pt x="5999" y="1995"/>
                </a:lnTo>
                <a:lnTo>
                  <a:pt x="5990" y="1995"/>
                </a:lnTo>
                <a:lnTo>
                  <a:pt x="5999" y="1986"/>
                </a:lnTo>
                <a:lnTo>
                  <a:pt x="6026" y="1977"/>
                </a:lnTo>
                <a:lnTo>
                  <a:pt x="6043" y="1968"/>
                </a:lnTo>
                <a:lnTo>
                  <a:pt x="6052" y="1968"/>
                </a:lnTo>
                <a:lnTo>
                  <a:pt x="6079" y="1959"/>
                </a:lnTo>
                <a:lnTo>
                  <a:pt x="6096" y="1950"/>
                </a:lnTo>
                <a:lnTo>
                  <a:pt x="6105" y="1950"/>
                </a:lnTo>
                <a:lnTo>
                  <a:pt x="6105" y="1942"/>
                </a:lnTo>
                <a:lnTo>
                  <a:pt x="6087" y="1924"/>
                </a:lnTo>
                <a:lnTo>
                  <a:pt x="6070" y="1915"/>
                </a:lnTo>
                <a:lnTo>
                  <a:pt x="6052" y="1906"/>
                </a:lnTo>
                <a:lnTo>
                  <a:pt x="6035" y="1889"/>
                </a:lnTo>
                <a:lnTo>
                  <a:pt x="6017" y="1871"/>
                </a:lnTo>
                <a:lnTo>
                  <a:pt x="6017" y="1853"/>
                </a:lnTo>
                <a:lnTo>
                  <a:pt x="6008" y="1845"/>
                </a:lnTo>
                <a:lnTo>
                  <a:pt x="6008" y="1836"/>
                </a:lnTo>
                <a:lnTo>
                  <a:pt x="6008" y="1818"/>
                </a:lnTo>
                <a:lnTo>
                  <a:pt x="6008" y="1800"/>
                </a:lnTo>
                <a:lnTo>
                  <a:pt x="6008" y="1792"/>
                </a:lnTo>
                <a:lnTo>
                  <a:pt x="6008" y="1783"/>
                </a:lnTo>
                <a:lnTo>
                  <a:pt x="5990" y="1765"/>
                </a:lnTo>
                <a:lnTo>
                  <a:pt x="5990" y="1756"/>
                </a:lnTo>
                <a:lnTo>
                  <a:pt x="5990" y="1739"/>
                </a:lnTo>
                <a:lnTo>
                  <a:pt x="5990" y="1730"/>
                </a:lnTo>
                <a:lnTo>
                  <a:pt x="5999" y="1721"/>
                </a:lnTo>
                <a:lnTo>
                  <a:pt x="6026" y="1686"/>
                </a:lnTo>
                <a:lnTo>
                  <a:pt x="6035" y="1677"/>
                </a:lnTo>
                <a:lnTo>
                  <a:pt x="6061" y="1650"/>
                </a:lnTo>
                <a:lnTo>
                  <a:pt x="6070" y="1642"/>
                </a:lnTo>
                <a:lnTo>
                  <a:pt x="6096" y="1633"/>
                </a:lnTo>
                <a:lnTo>
                  <a:pt x="6114" y="1624"/>
                </a:lnTo>
                <a:lnTo>
                  <a:pt x="6114" y="1615"/>
                </a:lnTo>
                <a:lnTo>
                  <a:pt x="6114" y="1606"/>
                </a:lnTo>
                <a:lnTo>
                  <a:pt x="6105" y="1606"/>
                </a:lnTo>
                <a:lnTo>
                  <a:pt x="6043" y="1597"/>
                </a:lnTo>
                <a:lnTo>
                  <a:pt x="6008" y="1597"/>
                </a:lnTo>
                <a:lnTo>
                  <a:pt x="5982" y="1597"/>
                </a:lnTo>
                <a:lnTo>
                  <a:pt x="5929" y="1615"/>
                </a:lnTo>
                <a:lnTo>
                  <a:pt x="5911" y="1615"/>
                </a:lnTo>
                <a:lnTo>
                  <a:pt x="5893" y="1624"/>
                </a:lnTo>
                <a:lnTo>
                  <a:pt x="5876" y="1633"/>
                </a:lnTo>
                <a:lnTo>
                  <a:pt x="5840" y="1659"/>
                </a:lnTo>
                <a:lnTo>
                  <a:pt x="5832" y="1668"/>
                </a:lnTo>
                <a:lnTo>
                  <a:pt x="5832" y="1677"/>
                </a:lnTo>
                <a:lnTo>
                  <a:pt x="5814" y="1686"/>
                </a:lnTo>
                <a:lnTo>
                  <a:pt x="5805" y="1695"/>
                </a:lnTo>
                <a:lnTo>
                  <a:pt x="5796" y="1703"/>
                </a:lnTo>
                <a:lnTo>
                  <a:pt x="5796" y="1712"/>
                </a:lnTo>
                <a:lnTo>
                  <a:pt x="5796" y="1730"/>
                </a:lnTo>
                <a:lnTo>
                  <a:pt x="5787" y="1739"/>
                </a:lnTo>
                <a:lnTo>
                  <a:pt x="5787" y="1747"/>
                </a:lnTo>
                <a:lnTo>
                  <a:pt x="5779" y="1765"/>
                </a:lnTo>
                <a:lnTo>
                  <a:pt x="5761" y="1783"/>
                </a:lnTo>
                <a:lnTo>
                  <a:pt x="5752" y="1792"/>
                </a:lnTo>
                <a:lnTo>
                  <a:pt x="5752" y="1800"/>
                </a:lnTo>
                <a:lnTo>
                  <a:pt x="5752" y="1809"/>
                </a:lnTo>
                <a:lnTo>
                  <a:pt x="5752" y="1818"/>
                </a:lnTo>
                <a:lnTo>
                  <a:pt x="5752" y="1827"/>
                </a:lnTo>
                <a:lnTo>
                  <a:pt x="5761" y="1836"/>
                </a:lnTo>
                <a:lnTo>
                  <a:pt x="5770" y="1836"/>
                </a:lnTo>
                <a:lnTo>
                  <a:pt x="5743" y="1853"/>
                </a:lnTo>
                <a:lnTo>
                  <a:pt x="5743" y="1862"/>
                </a:lnTo>
                <a:lnTo>
                  <a:pt x="5743" y="1871"/>
                </a:lnTo>
                <a:close/>
                <a:moveTo>
                  <a:pt x="7596" y="3283"/>
                </a:moveTo>
                <a:lnTo>
                  <a:pt x="7614" y="3292"/>
                </a:lnTo>
                <a:lnTo>
                  <a:pt x="7623" y="3292"/>
                </a:lnTo>
                <a:lnTo>
                  <a:pt x="7623" y="3283"/>
                </a:lnTo>
                <a:lnTo>
                  <a:pt x="7614" y="3283"/>
                </a:lnTo>
                <a:lnTo>
                  <a:pt x="7605" y="3274"/>
                </a:lnTo>
                <a:lnTo>
                  <a:pt x="7596" y="3274"/>
                </a:lnTo>
                <a:close/>
                <a:moveTo>
                  <a:pt x="12025" y="4024"/>
                </a:moveTo>
                <a:lnTo>
                  <a:pt x="12025" y="4033"/>
                </a:lnTo>
                <a:lnTo>
                  <a:pt x="12025" y="4042"/>
                </a:lnTo>
                <a:lnTo>
                  <a:pt x="12034" y="4042"/>
                </a:lnTo>
                <a:lnTo>
                  <a:pt x="12043" y="4042"/>
                </a:lnTo>
                <a:lnTo>
                  <a:pt x="12051" y="4033"/>
                </a:lnTo>
                <a:lnTo>
                  <a:pt x="12060" y="4033"/>
                </a:lnTo>
                <a:lnTo>
                  <a:pt x="12060" y="4024"/>
                </a:lnTo>
                <a:lnTo>
                  <a:pt x="12051" y="4033"/>
                </a:lnTo>
                <a:lnTo>
                  <a:pt x="12051" y="4024"/>
                </a:lnTo>
                <a:lnTo>
                  <a:pt x="12043" y="4016"/>
                </a:lnTo>
                <a:lnTo>
                  <a:pt x="12034" y="4016"/>
                </a:lnTo>
                <a:close/>
                <a:moveTo>
                  <a:pt x="6687" y="2912"/>
                </a:moveTo>
                <a:lnTo>
                  <a:pt x="6670" y="2921"/>
                </a:lnTo>
                <a:lnTo>
                  <a:pt x="6696" y="2939"/>
                </a:lnTo>
                <a:lnTo>
                  <a:pt x="6705" y="2939"/>
                </a:lnTo>
                <a:lnTo>
                  <a:pt x="6714" y="2948"/>
                </a:lnTo>
                <a:lnTo>
                  <a:pt x="6723" y="2948"/>
                </a:lnTo>
                <a:lnTo>
                  <a:pt x="6723" y="2930"/>
                </a:lnTo>
                <a:lnTo>
                  <a:pt x="6714" y="2921"/>
                </a:lnTo>
                <a:close/>
                <a:moveTo>
                  <a:pt x="6529" y="3760"/>
                </a:moveTo>
                <a:lnTo>
                  <a:pt x="6537" y="3769"/>
                </a:lnTo>
                <a:lnTo>
                  <a:pt x="6546" y="3751"/>
                </a:lnTo>
                <a:lnTo>
                  <a:pt x="6546" y="3733"/>
                </a:lnTo>
                <a:lnTo>
                  <a:pt x="6555" y="3724"/>
                </a:lnTo>
                <a:lnTo>
                  <a:pt x="6555" y="3716"/>
                </a:lnTo>
                <a:lnTo>
                  <a:pt x="6555" y="3707"/>
                </a:lnTo>
                <a:lnTo>
                  <a:pt x="6546" y="3707"/>
                </a:lnTo>
                <a:lnTo>
                  <a:pt x="6537" y="3698"/>
                </a:lnTo>
                <a:lnTo>
                  <a:pt x="6529" y="3698"/>
                </a:lnTo>
                <a:lnTo>
                  <a:pt x="6529" y="3689"/>
                </a:lnTo>
                <a:lnTo>
                  <a:pt x="6529" y="3707"/>
                </a:lnTo>
                <a:lnTo>
                  <a:pt x="6529" y="3716"/>
                </a:lnTo>
                <a:lnTo>
                  <a:pt x="6520" y="3724"/>
                </a:lnTo>
                <a:lnTo>
                  <a:pt x="6520" y="3733"/>
                </a:lnTo>
                <a:lnTo>
                  <a:pt x="6511" y="3733"/>
                </a:lnTo>
                <a:lnTo>
                  <a:pt x="6520" y="3724"/>
                </a:lnTo>
                <a:lnTo>
                  <a:pt x="6520" y="3707"/>
                </a:lnTo>
                <a:lnTo>
                  <a:pt x="6520" y="3698"/>
                </a:lnTo>
                <a:lnTo>
                  <a:pt x="6520" y="3707"/>
                </a:lnTo>
                <a:lnTo>
                  <a:pt x="6511" y="3716"/>
                </a:lnTo>
                <a:lnTo>
                  <a:pt x="6511" y="3724"/>
                </a:lnTo>
                <a:lnTo>
                  <a:pt x="6511" y="3733"/>
                </a:lnTo>
                <a:lnTo>
                  <a:pt x="6493" y="3742"/>
                </a:lnTo>
                <a:lnTo>
                  <a:pt x="6476" y="3760"/>
                </a:lnTo>
                <a:lnTo>
                  <a:pt x="6476" y="3769"/>
                </a:lnTo>
                <a:lnTo>
                  <a:pt x="6484" y="3769"/>
                </a:lnTo>
                <a:lnTo>
                  <a:pt x="6493" y="3760"/>
                </a:lnTo>
                <a:lnTo>
                  <a:pt x="6511" y="3742"/>
                </a:lnTo>
                <a:lnTo>
                  <a:pt x="6493" y="3777"/>
                </a:lnTo>
                <a:lnTo>
                  <a:pt x="6502" y="3769"/>
                </a:lnTo>
                <a:lnTo>
                  <a:pt x="6511" y="3769"/>
                </a:lnTo>
                <a:lnTo>
                  <a:pt x="6520" y="3769"/>
                </a:lnTo>
                <a:lnTo>
                  <a:pt x="6520" y="3760"/>
                </a:lnTo>
                <a:lnTo>
                  <a:pt x="6537" y="3733"/>
                </a:lnTo>
                <a:lnTo>
                  <a:pt x="6537" y="3742"/>
                </a:lnTo>
                <a:close/>
                <a:moveTo>
                  <a:pt x="6343" y="4060"/>
                </a:moveTo>
                <a:lnTo>
                  <a:pt x="6379" y="4077"/>
                </a:lnTo>
                <a:lnTo>
                  <a:pt x="6396" y="4077"/>
                </a:lnTo>
                <a:lnTo>
                  <a:pt x="6405" y="4086"/>
                </a:lnTo>
                <a:lnTo>
                  <a:pt x="6414" y="4086"/>
                </a:lnTo>
                <a:lnTo>
                  <a:pt x="6423" y="4086"/>
                </a:lnTo>
                <a:lnTo>
                  <a:pt x="6423" y="4077"/>
                </a:lnTo>
                <a:lnTo>
                  <a:pt x="6423" y="4069"/>
                </a:lnTo>
                <a:lnTo>
                  <a:pt x="6414" y="4060"/>
                </a:lnTo>
                <a:lnTo>
                  <a:pt x="6396" y="4042"/>
                </a:lnTo>
                <a:lnTo>
                  <a:pt x="6379" y="4033"/>
                </a:lnTo>
                <a:lnTo>
                  <a:pt x="6343" y="4042"/>
                </a:lnTo>
                <a:lnTo>
                  <a:pt x="6334" y="4042"/>
                </a:lnTo>
                <a:lnTo>
                  <a:pt x="6326" y="4051"/>
                </a:lnTo>
                <a:lnTo>
                  <a:pt x="6326" y="4060"/>
                </a:lnTo>
                <a:close/>
                <a:moveTo>
                  <a:pt x="7358" y="3265"/>
                </a:moveTo>
                <a:lnTo>
                  <a:pt x="7349" y="3265"/>
                </a:lnTo>
                <a:lnTo>
                  <a:pt x="7340" y="3274"/>
                </a:lnTo>
                <a:lnTo>
                  <a:pt x="7331" y="3292"/>
                </a:lnTo>
                <a:lnTo>
                  <a:pt x="7331" y="3301"/>
                </a:lnTo>
                <a:lnTo>
                  <a:pt x="7340" y="3301"/>
                </a:lnTo>
                <a:lnTo>
                  <a:pt x="7358" y="3292"/>
                </a:lnTo>
                <a:lnTo>
                  <a:pt x="7367" y="3292"/>
                </a:lnTo>
                <a:lnTo>
                  <a:pt x="7367" y="3283"/>
                </a:lnTo>
                <a:lnTo>
                  <a:pt x="7376" y="3274"/>
                </a:lnTo>
                <a:lnTo>
                  <a:pt x="7367" y="3274"/>
                </a:lnTo>
                <a:lnTo>
                  <a:pt x="7367" y="3265"/>
                </a:lnTo>
                <a:close/>
                <a:moveTo>
                  <a:pt x="6334" y="3010"/>
                </a:moveTo>
                <a:lnTo>
                  <a:pt x="6334" y="3001"/>
                </a:lnTo>
                <a:lnTo>
                  <a:pt x="6326" y="2992"/>
                </a:lnTo>
                <a:lnTo>
                  <a:pt x="6317" y="2992"/>
                </a:lnTo>
                <a:lnTo>
                  <a:pt x="6299" y="3001"/>
                </a:lnTo>
                <a:lnTo>
                  <a:pt x="6282" y="2992"/>
                </a:lnTo>
                <a:lnTo>
                  <a:pt x="6255" y="3001"/>
                </a:lnTo>
                <a:lnTo>
                  <a:pt x="6246" y="3001"/>
                </a:lnTo>
                <a:lnTo>
                  <a:pt x="6237" y="3001"/>
                </a:lnTo>
                <a:lnTo>
                  <a:pt x="6229" y="3001"/>
                </a:lnTo>
                <a:lnTo>
                  <a:pt x="6202" y="3036"/>
                </a:lnTo>
                <a:lnTo>
                  <a:pt x="6193" y="3054"/>
                </a:lnTo>
                <a:lnTo>
                  <a:pt x="6193" y="3063"/>
                </a:lnTo>
                <a:lnTo>
                  <a:pt x="6202" y="3071"/>
                </a:lnTo>
                <a:lnTo>
                  <a:pt x="6202" y="3080"/>
                </a:lnTo>
                <a:lnTo>
                  <a:pt x="6202" y="3089"/>
                </a:lnTo>
                <a:lnTo>
                  <a:pt x="6229" y="3080"/>
                </a:lnTo>
                <a:lnTo>
                  <a:pt x="6237" y="3080"/>
                </a:lnTo>
                <a:lnTo>
                  <a:pt x="6246" y="3080"/>
                </a:lnTo>
                <a:lnTo>
                  <a:pt x="6255" y="3080"/>
                </a:lnTo>
                <a:lnTo>
                  <a:pt x="6290" y="3063"/>
                </a:lnTo>
                <a:lnTo>
                  <a:pt x="6290" y="3054"/>
                </a:lnTo>
                <a:lnTo>
                  <a:pt x="6299" y="3045"/>
                </a:lnTo>
                <a:lnTo>
                  <a:pt x="6326" y="3027"/>
                </a:lnTo>
                <a:lnTo>
                  <a:pt x="6326" y="3018"/>
                </a:lnTo>
                <a:lnTo>
                  <a:pt x="6334" y="3018"/>
                </a:lnTo>
                <a:close/>
                <a:moveTo>
                  <a:pt x="6890" y="3027"/>
                </a:moveTo>
                <a:lnTo>
                  <a:pt x="6881" y="3018"/>
                </a:lnTo>
                <a:lnTo>
                  <a:pt x="6873" y="3018"/>
                </a:lnTo>
                <a:lnTo>
                  <a:pt x="6873" y="3027"/>
                </a:lnTo>
                <a:lnTo>
                  <a:pt x="6881" y="3027"/>
                </a:lnTo>
                <a:lnTo>
                  <a:pt x="6899" y="3036"/>
                </a:lnTo>
                <a:lnTo>
                  <a:pt x="6917" y="3036"/>
                </a:lnTo>
                <a:lnTo>
                  <a:pt x="6917" y="3027"/>
                </a:lnTo>
                <a:lnTo>
                  <a:pt x="6908" y="3027"/>
                </a:lnTo>
                <a:close/>
                <a:moveTo>
                  <a:pt x="7261" y="3442"/>
                </a:moveTo>
                <a:lnTo>
                  <a:pt x="7270" y="3442"/>
                </a:lnTo>
                <a:lnTo>
                  <a:pt x="7270" y="3433"/>
                </a:lnTo>
                <a:lnTo>
                  <a:pt x="7278" y="3433"/>
                </a:lnTo>
                <a:lnTo>
                  <a:pt x="7270" y="3433"/>
                </a:lnTo>
                <a:lnTo>
                  <a:pt x="7270" y="3424"/>
                </a:lnTo>
                <a:lnTo>
                  <a:pt x="7261" y="3424"/>
                </a:lnTo>
                <a:lnTo>
                  <a:pt x="7261" y="3433"/>
                </a:lnTo>
                <a:close/>
                <a:moveTo>
                  <a:pt x="7181" y="3018"/>
                </a:moveTo>
                <a:lnTo>
                  <a:pt x="7164" y="3010"/>
                </a:lnTo>
                <a:lnTo>
                  <a:pt x="7155" y="3010"/>
                </a:lnTo>
                <a:lnTo>
                  <a:pt x="7137" y="3010"/>
                </a:lnTo>
                <a:lnTo>
                  <a:pt x="7128" y="3001"/>
                </a:lnTo>
                <a:lnTo>
                  <a:pt x="7120" y="3001"/>
                </a:lnTo>
                <a:lnTo>
                  <a:pt x="7128" y="3010"/>
                </a:lnTo>
                <a:lnTo>
                  <a:pt x="7137" y="3018"/>
                </a:lnTo>
                <a:lnTo>
                  <a:pt x="7146" y="3027"/>
                </a:lnTo>
                <a:lnTo>
                  <a:pt x="7155" y="3027"/>
                </a:lnTo>
                <a:lnTo>
                  <a:pt x="7155" y="3036"/>
                </a:lnTo>
                <a:lnTo>
                  <a:pt x="7164" y="3036"/>
                </a:lnTo>
                <a:lnTo>
                  <a:pt x="7173" y="3045"/>
                </a:lnTo>
                <a:lnTo>
                  <a:pt x="7181" y="3045"/>
                </a:lnTo>
                <a:lnTo>
                  <a:pt x="7190" y="3045"/>
                </a:lnTo>
                <a:lnTo>
                  <a:pt x="7190" y="3036"/>
                </a:lnTo>
                <a:lnTo>
                  <a:pt x="7181" y="3027"/>
                </a:lnTo>
                <a:close/>
                <a:moveTo>
                  <a:pt x="7746" y="2506"/>
                </a:moveTo>
                <a:lnTo>
                  <a:pt x="7764" y="2498"/>
                </a:lnTo>
                <a:lnTo>
                  <a:pt x="7773" y="2489"/>
                </a:lnTo>
                <a:lnTo>
                  <a:pt x="7764" y="2489"/>
                </a:lnTo>
                <a:lnTo>
                  <a:pt x="7755" y="2489"/>
                </a:lnTo>
                <a:lnTo>
                  <a:pt x="7746" y="2498"/>
                </a:lnTo>
                <a:lnTo>
                  <a:pt x="7737" y="2498"/>
                </a:lnTo>
                <a:lnTo>
                  <a:pt x="7737" y="2506"/>
                </a:lnTo>
                <a:close/>
                <a:moveTo>
                  <a:pt x="11919" y="3777"/>
                </a:moveTo>
                <a:lnTo>
                  <a:pt x="11928" y="3751"/>
                </a:lnTo>
                <a:lnTo>
                  <a:pt x="11937" y="3742"/>
                </a:lnTo>
                <a:lnTo>
                  <a:pt x="11928" y="3742"/>
                </a:lnTo>
                <a:lnTo>
                  <a:pt x="11919" y="3751"/>
                </a:lnTo>
                <a:lnTo>
                  <a:pt x="11919" y="3760"/>
                </a:lnTo>
                <a:lnTo>
                  <a:pt x="11910" y="3760"/>
                </a:lnTo>
                <a:lnTo>
                  <a:pt x="11910" y="3769"/>
                </a:lnTo>
                <a:lnTo>
                  <a:pt x="11910" y="3777"/>
                </a:lnTo>
                <a:close/>
                <a:moveTo>
                  <a:pt x="11893" y="3645"/>
                </a:moveTo>
                <a:lnTo>
                  <a:pt x="11884" y="3645"/>
                </a:lnTo>
                <a:lnTo>
                  <a:pt x="11893" y="3654"/>
                </a:lnTo>
                <a:lnTo>
                  <a:pt x="11901" y="3654"/>
                </a:lnTo>
                <a:lnTo>
                  <a:pt x="11901" y="3645"/>
                </a:lnTo>
                <a:close/>
                <a:moveTo>
                  <a:pt x="11893" y="3583"/>
                </a:moveTo>
                <a:lnTo>
                  <a:pt x="11875" y="3592"/>
                </a:lnTo>
                <a:lnTo>
                  <a:pt x="11875" y="3601"/>
                </a:lnTo>
                <a:lnTo>
                  <a:pt x="11866" y="3601"/>
                </a:lnTo>
                <a:lnTo>
                  <a:pt x="11857" y="3601"/>
                </a:lnTo>
                <a:lnTo>
                  <a:pt x="11866" y="3610"/>
                </a:lnTo>
                <a:lnTo>
                  <a:pt x="11884" y="3619"/>
                </a:lnTo>
                <a:lnTo>
                  <a:pt x="11893" y="3627"/>
                </a:lnTo>
                <a:lnTo>
                  <a:pt x="11901" y="3627"/>
                </a:lnTo>
                <a:lnTo>
                  <a:pt x="11910" y="3627"/>
                </a:lnTo>
                <a:lnTo>
                  <a:pt x="11919" y="3645"/>
                </a:lnTo>
                <a:lnTo>
                  <a:pt x="11928" y="3636"/>
                </a:lnTo>
                <a:lnTo>
                  <a:pt x="11937" y="3627"/>
                </a:lnTo>
                <a:lnTo>
                  <a:pt x="11945" y="3627"/>
                </a:lnTo>
                <a:lnTo>
                  <a:pt x="11937" y="3627"/>
                </a:lnTo>
                <a:lnTo>
                  <a:pt x="11937" y="3619"/>
                </a:lnTo>
                <a:lnTo>
                  <a:pt x="11928" y="3619"/>
                </a:lnTo>
                <a:lnTo>
                  <a:pt x="11910" y="3619"/>
                </a:lnTo>
                <a:lnTo>
                  <a:pt x="11910" y="3610"/>
                </a:lnTo>
                <a:lnTo>
                  <a:pt x="11901" y="3610"/>
                </a:lnTo>
                <a:lnTo>
                  <a:pt x="11910" y="3601"/>
                </a:lnTo>
                <a:lnTo>
                  <a:pt x="11901" y="3592"/>
                </a:lnTo>
                <a:lnTo>
                  <a:pt x="11901" y="3583"/>
                </a:lnTo>
                <a:close/>
                <a:moveTo>
                  <a:pt x="11866" y="3513"/>
                </a:moveTo>
                <a:lnTo>
                  <a:pt x="11857" y="3513"/>
                </a:lnTo>
                <a:lnTo>
                  <a:pt x="11866" y="3521"/>
                </a:lnTo>
                <a:lnTo>
                  <a:pt x="11857" y="3521"/>
                </a:lnTo>
                <a:lnTo>
                  <a:pt x="11848" y="3521"/>
                </a:lnTo>
                <a:lnTo>
                  <a:pt x="11840" y="3521"/>
                </a:lnTo>
                <a:lnTo>
                  <a:pt x="11840" y="3530"/>
                </a:lnTo>
                <a:lnTo>
                  <a:pt x="11840" y="3539"/>
                </a:lnTo>
                <a:lnTo>
                  <a:pt x="11848" y="3539"/>
                </a:lnTo>
                <a:lnTo>
                  <a:pt x="11840" y="3539"/>
                </a:lnTo>
                <a:lnTo>
                  <a:pt x="11840" y="3548"/>
                </a:lnTo>
                <a:lnTo>
                  <a:pt x="11857" y="3548"/>
                </a:lnTo>
                <a:lnTo>
                  <a:pt x="11857" y="3557"/>
                </a:lnTo>
                <a:lnTo>
                  <a:pt x="11848" y="3557"/>
                </a:lnTo>
                <a:lnTo>
                  <a:pt x="11840" y="3566"/>
                </a:lnTo>
                <a:lnTo>
                  <a:pt x="11848" y="3574"/>
                </a:lnTo>
                <a:lnTo>
                  <a:pt x="11848" y="3566"/>
                </a:lnTo>
                <a:lnTo>
                  <a:pt x="11857" y="3566"/>
                </a:lnTo>
                <a:lnTo>
                  <a:pt x="11866" y="3557"/>
                </a:lnTo>
                <a:lnTo>
                  <a:pt x="11875" y="3548"/>
                </a:lnTo>
                <a:lnTo>
                  <a:pt x="11884" y="3539"/>
                </a:lnTo>
                <a:lnTo>
                  <a:pt x="11884" y="3530"/>
                </a:lnTo>
                <a:lnTo>
                  <a:pt x="11875" y="3530"/>
                </a:lnTo>
                <a:lnTo>
                  <a:pt x="11884" y="3530"/>
                </a:lnTo>
                <a:lnTo>
                  <a:pt x="11893" y="3521"/>
                </a:lnTo>
                <a:lnTo>
                  <a:pt x="11901" y="3504"/>
                </a:lnTo>
                <a:lnTo>
                  <a:pt x="11901" y="3495"/>
                </a:lnTo>
                <a:lnTo>
                  <a:pt x="11893" y="3495"/>
                </a:lnTo>
                <a:lnTo>
                  <a:pt x="11875" y="3504"/>
                </a:lnTo>
                <a:close/>
                <a:moveTo>
                  <a:pt x="11875" y="3689"/>
                </a:moveTo>
                <a:lnTo>
                  <a:pt x="11866" y="3689"/>
                </a:lnTo>
                <a:lnTo>
                  <a:pt x="11866" y="3698"/>
                </a:lnTo>
                <a:lnTo>
                  <a:pt x="11875" y="3698"/>
                </a:lnTo>
                <a:lnTo>
                  <a:pt x="11875" y="3689"/>
                </a:lnTo>
                <a:lnTo>
                  <a:pt x="11884" y="3689"/>
                </a:lnTo>
                <a:lnTo>
                  <a:pt x="11884" y="3680"/>
                </a:lnTo>
                <a:close/>
                <a:moveTo>
                  <a:pt x="11893" y="3716"/>
                </a:moveTo>
                <a:lnTo>
                  <a:pt x="11893" y="3724"/>
                </a:lnTo>
                <a:lnTo>
                  <a:pt x="11901" y="3724"/>
                </a:lnTo>
                <a:lnTo>
                  <a:pt x="11937" y="3716"/>
                </a:lnTo>
                <a:lnTo>
                  <a:pt x="11937" y="3707"/>
                </a:lnTo>
                <a:lnTo>
                  <a:pt x="11928" y="3698"/>
                </a:lnTo>
                <a:lnTo>
                  <a:pt x="11919" y="3698"/>
                </a:lnTo>
                <a:lnTo>
                  <a:pt x="11910" y="3689"/>
                </a:lnTo>
                <a:lnTo>
                  <a:pt x="11901" y="3689"/>
                </a:lnTo>
                <a:lnTo>
                  <a:pt x="11893" y="3689"/>
                </a:lnTo>
                <a:lnTo>
                  <a:pt x="11893" y="3698"/>
                </a:lnTo>
                <a:lnTo>
                  <a:pt x="11910" y="3707"/>
                </a:lnTo>
                <a:lnTo>
                  <a:pt x="11901" y="3716"/>
                </a:lnTo>
                <a:close/>
                <a:moveTo>
                  <a:pt x="11893" y="3795"/>
                </a:moveTo>
                <a:lnTo>
                  <a:pt x="11901" y="3795"/>
                </a:lnTo>
                <a:lnTo>
                  <a:pt x="11910" y="3786"/>
                </a:lnTo>
                <a:lnTo>
                  <a:pt x="11910" y="3777"/>
                </a:lnTo>
                <a:lnTo>
                  <a:pt x="11910" y="3760"/>
                </a:lnTo>
                <a:lnTo>
                  <a:pt x="11901" y="3769"/>
                </a:lnTo>
                <a:lnTo>
                  <a:pt x="11893" y="3769"/>
                </a:lnTo>
                <a:lnTo>
                  <a:pt x="11884" y="3769"/>
                </a:lnTo>
                <a:lnTo>
                  <a:pt x="11884" y="3777"/>
                </a:lnTo>
                <a:lnTo>
                  <a:pt x="11884" y="3786"/>
                </a:lnTo>
                <a:lnTo>
                  <a:pt x="11893" y="3777"/>
                </a:lnTo>
                <a:lnTo>
                  <a:pt x="11893" y="3786"/>
                </a:lnTo>
                <a:close/>
                <a:moveTo>
                  <a:pt x="11857" y="3151"/>
                </a:moveTo>
                <a:lnTo>
                  <a:pt x="11848" y="3151"/>
                </a:lnTo>
                <a:lnTo>
                  <a:pt x="11848" y="3142"/>
                </a:lnTo>
                <a:lnTo>
                  <a:pt x="11848" y="3151"/>
                </a:lnTo>
                <a:lnTo>
                  <a:pt x="11848" y="3160"/>
                </a:lnTo>
                <a:lnTo>
                  <a:pt x="11857" y="3168"/>
                </a:lnTo>
                <a:lnTo>
                  <a:pt x="11866" y="3168"/>
                </a:lnTo>
                <a:lnTo>
                  <a:pt x="11866" y="3160"/>
                </a:lnTo>
                <a:lnTo>
                  <a:pt x="11866" y="3151"/>
                </a:lnTo>
                <a:close/>
                <a:moveTo>
                  <a:pt x="11857" y="3115"/>
                </a:moveTo>
                <a:lnTo>
                  <a:pt x="11848" y="3115"/>
                </a:lnTo>
                <a:lnTo>
                  <a:pt x="11857" y="3124"/>
                </a:lnTo>
                <a:lnTo>
                  <a:pt x="11866" y="3133"/>
                </a:lnTo>
                <a:lnTo>
                  <a:pt x="11875" y="3124"/>
                </a:lnTo>
                <a:lnTo>
                  <a:pt x="11866" y="3124"/>
                </a:lnTo>
                <a:close/>
                <a:moveTo>
                  <a:pt x="11875" y="3080"/>
                </a:moveTo>
                <a:lnTo>
                  <a:pt x="11884" y="3080"/>
                </a:lnTo>
                <a:lnTo>
                  <a:pt x="11884" y="3071"/>
                </a:lnTo>
                <a:lnTo>
                  <a:pt x="11875" y="3063"/>
                </a:lnTo>
                <a:lnTo>
                  <a:pt x="11875" y="3071"/>
                </a:lnTo>
                <a:close/>
                <a:moveTo>
                  <a:pt x="11822" y="3592"/>
                </a:moveTo>
                <a:lnTo>
                  <a:pt x="11831" y="3592"/>
                </a:lnTo>
                <a:lnTo>
                  <a:pt x="11840" y="3583"/>
                </a:lnTo>
                <a:lnTo>
                  <a:pt x="11831" y="3574"/>
                </a:lnTo>
                <a:lnTo>
                  <a:pt x="11822" y="3583"/>
                </a:lnTo>
                <a:lnTo>
                  <a:pt x="11813" y="3583"/>
                </a:lnTo>
                <a:lnTo>
                  <a:pt x="11804" y="3583"/>
                </a:lnTo>
                <a:close/>
                <a:moveTo>
                  <a:pt x="11804" y="3654"/>
                </a:moveTo>
                <a:lnTo>
                  <a:pt x="11813" y="3654"/>
                </a:lnTo>
                <a:lnTo>
                  <a:pt x="11813" y="3645"/>
                </a:lnTo>
                <a:close/>
                <a:moveTo>
                  <a:pt x="1182" y="3283"/>
                </a:moveTo>
                <a:lnTo>
                  <a:pt x="1191" y="3274"/>
                </a:lnTo>
                <a:lnTo>
                  <a:pt x="1182" y="3283"/>
                </a:lnTo>
                <a:lnTo>
                  <a:pt x="1182" y="3292"/>
                </a:lnTo>
                <a:close/>
                <a:moveTo>
                  <a:pt x="11619" y="3972"/>
                </a:moveTo>
                <a:lnTo>
                  <a:pt x="11628" y="3972"/>
                </a:lnTo>
                <a:lnTo>
                  <a:pt x="11628" y="3963"/>
                </a:lnTo>
                <a:lnTo>
                  <a:pt x="11619" y="3963"/>
                </a:lnTo>
                <a:lnTo>
                  <a:pt x="11610" y="3963"/>
                </a:lnTo>
                <a:lnTo>
                  <a:pt x="11610" y="3954"/>
                </a:lnTo>
                <a:lnTo>
                  <a:pt x="11601" y="3963"/>
                </a:lnTo>
                <a:lnTo>
                  <a:pt x="11619" y="3963"/>
                </a:lnTo>
                <a:close/>
                <a:moveTo>
                  <a:pt x="11857" y="3107"/>
                </a:moveTo>
                <a:lnTo>
                  <a:pt x="11866" y="3107"/>
                </a:lnTo>
                <a:lnTo>
                  <a:pt x="11857" y="3098"/>
                </a:lnTo>
                <a:lnTo>
                  <a:pt x="11857" y="3089"/>
                </a:lnTo>
                <a:lnTo>
                  <a:pt x="11866" y="3098"/>
                </a:lnTo>
                <a:lnTo>
                  <a:pt x="11866" y="3080"/>
                </a:lnTo>
                <a:lnTo>
                  <a:pt x="11857" y="3071"/>
                </a:lnTo>
                <a:lnTo>
                  <a:pt x="11848" y="3071"/>
                </a:lnTo>
                <a:lnTo>
                  <a:pt x="11831" y="3071"/>
                </a:lnTo>
                <a:lnTo>
                  <a:pt x="11840" y="3098"/>
                </a:lnTo>
                <a:close/>
                <a:moveTo>
                  <a:pt x="11822" y="3098"/>
                </a:moveTo>
                <a:lnTo>
                  <a:pt x="11831" y="3098"/>
                </a:lnTo>
                <a:lnTo>
                  <a:pt x="11840" y="3098"/>
                </a:lnTo>
                <a:lnTo>
                  <a:pt x="11840" y="3089"/>
                </a:lnTo>
                <a:lnTo>
                  <a:pt x="11831" y="3089"/>
                </a:lnTo>
                <a:lnTo>
                  <a:pt x="11822" y="3089"/>
                </a:lnTo>
                <a:lnTo>
                  <a:pt x="11813" y="3089"/>
                </a:lnTo>
                <a:lnTo>
                  <a:pt x="11813" y="3098"/>
                </a:lnTo>
                <a:close/>
                <a:moveTo>
                  <a:pt x="3617" y="1898"/>
                </a:moveTo>
                <a:lnTo>
                  <a:pt x="3644" y="1906"/>
                </a:lnTo>
                <a:lnTo>
                  <a:pt x="3652" y="1906"/>
                </a:lnTo>
                <a:lnTo>
                  <a:pt x="3688" y="1906"/>
                </a:lnTo>
                <a:lnTo>
                  <a:pt x="3705" y="1906"/>
                </a:lnTo>
                <a:lnTo>
                  <a:pt x="3697" y="1915"/>
                </a:lnTo>
                <a:lnTo>
                  <a:pt x="3670" y="1924"/>
                </a:lnTo>
                <a:lnTo>
                  <a:pt x="3670" y="1933"/>
                </a:lnTo>
                <a:lnTo>
                  <a:pt x="3688" y="1942"/>
                </a:lnTo>
                <a:lnTo>
                  <a:pt x="3705" y="1942"/>
                </a:lnTo>
                <a:lnTo>
                  <a:pt x="3732" y="1933"/>
                </a:lnTo>
                <a:lnTo>
                  <a:pt x="3776" y="1933"/>
                </a:lnTo>
                <a:lnTo>
                  <a:pt x="3864" y="1924"/>
                </a:lnTo>
                <a:lnTo>
                  <a:pt x="3882" y="1924"/>
                </a:lnTo>
                <a:lnTo>
                  <a:pt x="3882" y="1933"/>
                </a:lnTo>
                <a:lnTo>
                  <a:pt x="3873" y="1933"/>
                </a:lnTo>
                <a:lnTo>
                  <a:pt x="3847" y="1924"/>
                </a:lnTo>
                <a:lnTo>
                  <a:pt x="3829" y="1933"/>
                </a:lnTo>
                <a:lnTo>
                  <a:pt x="3838" y="1942"/>
                </a:lnTo>
                <a:lnTo>
                  <a:pt x="3829" y="1942"/>
                </a:lnTo>
                <a:lnTo>
                  <a:pt x="3811" y="1942"/>
                </a:lnTo>
                <a:lnTo>
                  <a:pt x="3802" y="1950"/>
                </a:lnTo>
                <a:lnTo>
                  <a:pt x="3767" y="1959"/>
                </a:lnTo>
                <a:lnTo>
                  <a:pt x="3732" y="1968"/>
                </a:lnTo>
                <a:lnTo>
                  <a:pt x="3697" y="1977"/>
                </a:lnTo>
                <a:lnTo>
                  <a:pt x="3688" y="1977"/>
                </a:lnTo>
                <a:lnTo>
                  <a:pt x="3661" y="1986"/>
                </a:lnTo>
                <a:lnTo>
                  <a:pt x="3661" y="1995"/>
                </a:lnTo>
                <a:lnTo>
                  <a:pt x="3652" y="1995"/>
                </a:lnTo>
                <a:lnTo>
                  <a:pt x="3661" y="2012"/>
                </a:lnTo>
                <a:lnTo>
                  <a:pt x="3714" y="2048"/>
                </a:lnTo>
                <a:lnTo>
                  <a:pt x="3758" y="2048"/>
                </a:lnTo>
                <a:lnTo>
                  <a:pt x="3802" y="2048"/>
                </a:lnTo>
                <a:lnTo>
                  <a:pt x="3811" y="2048"/>
                </a:lnTo>
                <a:lnTo>
                  <a:pt x="3820" y="2048"/>
                </a:lnTo>
                <a:lnTo>
                  <a:pt x="3829" y="2048"/>
                </a:lnTo>
                <a:lnTo>
                  <a:pt x="3882" y="2048"/>
                </a:lnTo>
                <a:lnTo>
                  <a:pt x="3917" y="2048"/>
                </a:lnTo>
                <a:lnTo>
                  <a:pt x="3935" y="2039"/>
                </a:lnTo>
                <a:lnTo>
                  <a:pt x="3952" y="2039"/>
                </a:lnTo>
                <a:lnTo>
                  <a:pt x="3961" y="2039"/>
                </a:lnTo>
                <a:lnTo>
                  <a:pt x="3979" y="2039"/>
                </a:lnTo>
                <a:lnTo>
                  <a:pt x="3997" y="2039"/>
                </a:lnTo>
                <a:lnTo>
                  <a:pt x="4023" y="2039"/>
                </a:lnTo>
                <a:lnTo>
                  <a:pt x="4041" y="2048"/>
                </a:lnTo>
                <a:lnTo>
                  <a:pt x="4120" y="2065"/>
                </a:lnTo>
                <a:lnTo>
                  <a:pt x="4147" y="2083"/>
                </a:lnTo>
                <a:lnTo>
                  <a:pt x="4155" y="2083"/>
                </a:lnTo>
                <a:lnTo>
                  <a:pt x="4147" y="2092"/>
                </a:lnTo>
                <a:lnTo>
                  <a:pt x="4138" y="2092"/>
                </a:lnTo>
                <a:lnTo>
                  <a:pt x="4111" y="2092"/>
                </a:lnTo>
                <a:lnTo>
                  <a:pt x="4102" y="2092"/>
                </a:lnTo>
                <a:lnTo>
                  <a:pt x="4085" y="2101"/>
                </a:lnTo>
                <a:lnTo>
                  <a:pt x="4076" y="2101"/>
                </a:lnTo>
                <a:lnTo>
                  <a:pt x="4032" y="2092"/>
                </a:lnTo>
                <a:lnTo>
                  <a:pt x="4005" y="2092"/>
                </a:lnTo>
                <a:lnTo>
                  <a:pt x="3988" y="2092"/>
                </a:lnTo>
                <a:lnTo>
                  <a:pt x="3961" y="2083"/>
                </a:lnTo>
                <a:lnTo>
                  <a:pt x="3935" y="2083"/>
                </a:lnTo>
                <a:lnTo>
                  <a:pt x="3864" y="2092"/>
                </a:lnTo>
                <a:lnTo>
                  <a:pt x="3794" y="2101"/>
                </a:lnTo>
                <a:lnTo>
                  <a:pt x="3750" y="2118"/>
                </a:lnTo>
                <a:lnTo>
                  <a:pt x="3741" y="2118"/>
                </a:lnTo>
                <a:lnTo>
                  <a:pt x="3741" y="2127"/>
                </a:lnTo>
                <a:lnTo>
                  <a:pt x="3750" y="2145"/>
                </a:lnTo>
                <a:lnTo>
                  <a:pt x="3750" y="2153"/>
                </a:lnTo>
                <a:lnTo>
                  <a:pt x="3758" y="2162"/>
                </a:lnTo>
                <a:lnTo>
                  <a:pt x="3776" y="2180"/>
                </a:lnTo>
                <a:lnTo>
                  <a:pt x="3785" y="2189"/>
                </a:lnTo>
                <a:lnTo>
                  <a:pt x="3785" y="2198"/>
                </a:lnTo>
                <a:lnTo>
                  <a:pt x="3794" y="2198"/>
                </a:lnTo>
                <a:lnTo>
                  <a:pt x="3794" y="2206"/>
                </a:lnTo>
                <a:lnTo>
                  <a:pt x="3820" y="2215"/>
                </a:lnTo>
                <a:lnTo>
                  <a:pt x="3838" y="2215"/>
                </a:lnTo>
                <a:lnTo>
                  <a:pt x="3855" y="2224"/>
                </a:lnTo>
                <a:lnTo>
                  <a:pt x="3891" y="2224"/>
                </a:lnTo>
                <a:lnTo>
                  <a:pt x="3926" y="2224"/>
                </a:lnTo>
                <a:lnTo>
                  <a:pt x="3952" y="2224"/>
                </a:lnTo>
                <a:lnTo>
                  <a:pt x="3970" y="2224"/>
                </a:lnTo>
                <a:lnTo>
                  <a:pt x="3997" y="2233"/>
                </a:lnTo>
                <a:lnTo>
                  <a:pt x="4005" y="2233"/>
                </a:lnTo>
                <a:lnTo>
                  <a:pt x="4005" y="2251"/>
                </a:lnTo>
                <a:lnTo>
                  <a:pt x="4005" y="2259"/>
                </a:lnTo>
                <a:lnTo>
                  <a:pt x="4005" y="2277"/>
                </a:lnTo>
                <a:lnTo>
                  <a:pt x="4014" y="2286"/>
                </a:lnTo>
                <a:lnTo>
                  <a:pt x="4023" y="2312"/>
                </a:lnTo>
                <a:lnTo>
                  <a:pt x="4032" y="2321"/>
                </a:lnTo>
                <a:lnTo>
                  <a:pt x="4041" y="2321"/>
                </a:lnTo>
                <a:lnTo>
                  <a:pt x="4049" y="2321"/>
                </a:lnTo>
                <a:lnTo>
                  <a:pt x="4058" y="2321"/>
                </a:lnTo>
                <a:lnTo>
                  <a:pt x="4076" y="2321"/>
                </a:lnTo>
                <a:lnTo>
                  <a:pt x="4102" y="2321"/>
                </a:lnTo>
                <a:lnTo>
                  <a:pt x="4164" y="2321"/>
                </a:lnTo>
                <a:lnTo>
                  <a:pt x="4173" y="2312"/>
                </a:lnTo>
                <a:lnTo>
                  <a:pt x="4191" y="2312"/>
                </a:lnTo>
                <a:lnTo>
                  <a:pt x="4199" y="2312"/>
                </a:lnTo>
                <a:lnTo>
                  <a:pt x="4208" y="2312"/>
                </a:lnTo>
                <a:lnTo>
                  <a:pt x="4235" y="2303"/>
                </a:lnTo>
                <a:lnTo>
                  <a:pt x="4279" y="2303"/>
                </a:lnTo>
                <a:lnTo>
                  <a:pt x="4314" y="2303"/>
                </a:lnTo>
                <a:lnTo>
                  <a:pt x="4349" y="2286"/>
                </a:lnTo>
                <a:lnTo>
                  <a:pt x="4367" y="2277"/>
                </a:lnTo>
                <a:lnTo>
                  <a:pt x="4376" y="2268"/>
                </a:lnTo>
                <a:lnTo>
                  <a:pt x="4394" y="2268"/>
                </a:lnTo>
                <a:lnTo>
                  <a:pt x="4429" y="2259"/>
                </a:lnTo>
                <a:lnTo>
                  <a:pt x="4464" y="2259"/>
                </a:lnTo>
                <a:lnTo>
                  <a:pt x="4464" y="2251"/>
                </a:lnTo>
                <a:lnTo>
                  <a:pt x="4482" y="2242"/>
                </a:lnTo>
                <a:lnTo>
                  <a:pt x="4491" y="2233"/>
                </a:lnTo>
                <a:lnTo>
                  <a:pt x="4499" y="2215"/>
                </a:lnTo>
                <a:lnTo>
                  <a:pt x="4508" y="2206"/>
                </a:lnTo>
                <a:lnTo>
                  <a:pt x="4517" y="2198"/>
                </a:lnTo>
                <a:lnTo>
                  <a:pt x="4526" y="2198"/>
                </a:lnTo>
                <a:lnTo>
                  <a:pt x="4535" y="2206"/>
                </a:lnTo>
                <a:lnTo>
                  <a:pt x="4544" y="2206"/>
                </a:lnTo>
                <a:lnTo>
                  <a:pt x="4544" y="2215"/>
                </a:lnTo>
                <a:lnTo>
                  <a:pt x="4544" y="2224"/>
                </a:lnTo>
                <a:lnTo>
                  <a:pt x="4544" y="2233"/>
                </a:lnTo>
                <a:lnTo>
                  <a:pt x="4552" y="2233"/>
                </a:lnTo>
                <a:lnTo>
                  <a:pt x="4561" y="2242"/>
                </a:lnTo>
                <a:lnTo>
                  <a:pt x="4579" y="2242"/>
                </a:lnTo>
                <a:lnTo>
                  <a:pt x="4596" y="2242"/>
                </a:lnTo>
                <a:lnTo>
                  <a:pt x="4623" y="2242"/>
                </a:lnTo>
                <a:lnTo>
                  <a:pt x="4641" y="2251"/>
                </a:lnTo>
                <a:lnTo>
                  <a:pt x="4632" y="2259"/>
                </a:lnTo>
                <a:lnTo>
                  <a:pt x="4623" y="2259"/>
                </a:lnTo>
                <a:lnTo>
                  <a:pt x="4632" y="2268"/>
                </a:lnTo>
                <a:lnTo>
                  <a:pt x="4667" y="2277"/>
                </a:lnTo>
                <a:lnTo>
                  <a:pt x="4676" y="2268"/>
                </a:lnTo>
                <a:lnTo>
                  <a:pt x="4685" y="2268"/>
                </a:lnTo>
                <a:lnTo>
                  <a:pt x="4711" y="2277"/>
                </a:lnTo>
                <a:lnTo>
                  <a:pt x="4729" y="2277"/>
                </a:lnTo>
                <a:lnTo>
                  <a:pt x="4755" y="2286"/>
                </a:lnTo>
                <a:lnTo>
                  <a:pt x="4773" y="2277"/>
                </a:lnTo>
                <a:lnTo>
                  <a:pt x="4791" y="2277"/>
                </a:lnTo>
                <a:lnTo>
                  <a:pt x="4799" y="2277"/>
                </a:lnTo>
                <a:lnTo>
                  <a:pt x="4808" y="2277"/>
                </a:lnTo>
                <a:lnTo>
                  <a:pt x="4826" y="2268"/>
                </a:lnTo>
                <a:lnTo>
                  <a:pt x="4835" y="2268"/>
                </a:lnTo>
                <a:lnTo>
                  <a:pt x="4861" y="2259"/>
                </a:lnTo>
                <a:lnTo>
                  <a:pt x="4870" y="2251"/>
                </a:lnTo>
                <a:lnTo>
                  <a:pt x="4879" y="2242"/>
                </a:lnTo>
                <a:lnTo>
                  <a:pt x="4879" y="2233"/>
                </a:lnTo>
                <a:lnTo>
                  <a:pt x="4870" y="2233"/>
                </a:lnTo>
                <a:lnTo>
                  <a:pt x="4870" y="2224"/>
                </a:lnTo>
                <a:lnTo>
                  <a:pt x="4861" y="2224"/>
                </a:lnTo>
                <a:lnTo>
                  <a:pt x="4852" y="2224"/>
                </a:lnTo>
                <a:lnTo>
                  <a:pt x="4852" y="2215"/>
                </a:lnTo>
                <a:lnTo>
                  <a:pt x="4861" y="2206"/>
                </a:lnTo>
                <a:lnTo>
                  <a:pt x="4852" y="2198"/>
                </a:lnTo>
                <a:lnTo>
                  <a:pt x="4826" y="2198"/>
                </a:lnTo>
                <a:lnTo>
                  <a:pt x="4817" y="2198"/>
                </a:lnTo>
                <a:lnTo>
                  <a:pt x="4799" y="2206"/>
                </a:lnTo>
                <a:lnTo>
                  <a:pt x="4791" y="2215"/>
                </a:lnTo>
                <a:lnTo>
                  <a:pt x="4782" y="2233"/>
                </a:lnTo>
                <a:lnTo>
                  <a:pt x="4782" y="2224"/>
                </a:lnTo>
                <a:lnTo>
                  <a:pt x="4782" y="2206"/>
                </a:lnTo>
                <a:lnTo>
                  <a:pt x="4782" y="2198"/>
                </a:lnTo>
                <a:lnTo>
                  <a:pt x="4773" y="2189"/>
                </a:lnTo>
                <a:lnTo>
                  <a:pt x="4764" y="2180"/>
                </a:lnTo>
                <a:lnTo>
                  <a:pt x="4755" y="2180"/>
                </a:lnTo>
                <a:lnTo>
                  <a:pt x="4755" y="2171"/>
                </a:lnTo>
                <a:lnTo>
                  <a:pt x="4764" y="2171"/>
                </a:lnTo>
                <a:lnTo>
                  <a:pt x="4782" y="2180"/>
                </a:lnTo>
                <a:lnTo>
                  <a:pt x="4791" y="2180"/>
                </a:lnTo>
                <a:lnTo>
                  <a:pt x="4808" y="2189"/>
                </a:lnTo>
                <a:lnTo>
                  <a:pt x="4817" y="2189"/>
                </a:lnTo>
                <a:lnTo>
                  <a:pt x="4817" y="2180"/>
                </a:lnTo>
                <a:lnTo>
                  <a:pt x="4817" y="2171"/>
                </a:lnTo>
                <a:lnTo>
                  <a:pt x="4817" y="2162"/>
                </a:lnTo>
                <a:lnTo>
                  <a:pt x="4835" y="2153"/>
                </a:lnTo>
                <a:lnTo>
                  <a:pt x="4843" y="2145"/>
                </a:lnTo>
                <a:lnTo>
                  <a:pt x="4852" y="2153"/>
                </a:lnTo>
                <a:lnTo>
                  <a:pt x="4870" y="2162"/>
                </a:lnTo>
                <a:lnTo>
                  <a:pt x="4879" y="2162"/>
                </a:lnTo>
                <a:lnTo>
                  <a:pt x="4888" y="2171"/>
                </a:lnTo>
                <a:lnTo>
                  <a:pt x="4888" y="2162"/>
                </a:lnTo>
                <a:lnTo>
                  <a:pt x="4896" y="2153"/>
                </a:lnTo>
                <a:lnTo>
                  <a:pt x="4896" y="2145"/>
                </a:lnTo>
                <a:lnTo>
                  <a:pt x="4905" y="2162"/>
                </a:lnTo>
                <a:lnTo>
                  <a:pt x="4914" y="2171"/>
                </a:lnTo>
                <a:lnTo>
                  <a:pt x="4932" y="2171"/>
                </a:lnTo>
                <a:lnTo>
                  <a:pt x="4941" y="2162"/>
                </a:lnTo>
                <a:lnTo>
                  <a:pt x="4941" y="2153"/>
                </a:lnTo>
                <a:lnTo>
                  <a:pt x="4941" y="2145"/>
                </a:lnTo>
                <a:lnTo>
                  <a:pt x="4932" y="2127"/>
                </a:lnTo>
                <a:lnTo>
                  <a:pt x="4932" y="2109"/>
                </a:lnTo>
                <a:lnTo>
                  <a:pt x="4923" y="2109"/>
                </a:lnTo>
                <a:lnTo>
                  <a:pt x="4914" y="2109"/>
                </a:lnTo>
                <a:lnTo>
                  <a:pt x="4888" y="2109"/>
                </a:lnTo>
                <a:lnTo>
                  <a:pt x="4888" y="2101"/>
                </a:lnTo>
                <a:lnTo>
                  <a:pt x="4888" y="2092"/>
                </a:lnTo>
                <a:lnTo>
                  <a:pt x="4879" y="2092"/>
                </a:lnTo>
                <a:lnTo>
                  <a:pt x="4861" y="2092"/>
                </a:lnTo>
                <a:lnTo>
                  <a:pt x="4835" y="2074"/>
                </a:lnTo>
                <a:lnTo>
                  <a:pt x="4817" y="2065"/>
                </a:lnTo>
                <a:lnTo>
                  <a:pt x="4808" y="2056"/>
                </a:lnTo>
                <a:lnTo>
                  <a:pt x="4782" y="2039"/>
                </a:lnTo>
                <a:lnTo>
                  <a:pt x="4782" y="2048"/>
                </a:lnTo>
                <a:lnTo>
                  <a:pt x="4791" y="2056"/>
                </a:lnTo>
                <a:lnTo>
                  <a:pt x="4782" y="2056"/>
                </a:lnTo>
                <a:lnTo>
                  <a:pt x="4773" y="2056"/>
                </a:lnTo>
                <a:lnTo>
                  <a:pt x="4764" y="2048"/>
                </a:lnTo>
                <a:lnTo>
                  <a:pt x="4746" y="2048"/>
                </a:lnTo>
                <a:lnTo>
                  <a:pt x="4720" y="2030"/>
                </a:lnTo>
                <a:lnTo>
                  <a:pt x="4702" y="2003"/>
                </a:lnTo>
                <a:lnTo>
                  <a:pt x="4676" y="1986"/>
                </a:lnTo>
                <a:lnTo>
                  <a:pt x="4667" y="1977"/>
                </a:lnTo>
                <a:lnTo>
                  <a:pt x="4676" y="1959"/>
                </a:lnTo>
                <a:lnTo>
                  <a:pt x="4685" y="1950"/>
                </a:lnTo>
                <a:lnTo>
                  <a:pt x="4685" y="1942"/>
                </a:lnTo>
                <a:lnTo>
                  <a:pt x="4685" y="1933"/>
                </a:lnTo>
                <a:lnTo>
                  <a:pt x="4685" y="1924"/>
                </a:lnTo>
                <a:lnTo>
                  <a:pt x="4685" y="1915"/>
                </a:lnTo>
                <a:lnTo>
                  <a:pt x="4676" y="1898"/>
                </a:lnTo>
                <a:lnTo>
                  <a:pt x="4658" y="1880"/>
                </a:lnTo>
                <a:lnTo>
                  <a:pt x="4649" y="1871"/>
                </a:lnTo>
                <a:lnTo>
                  <a:pt x="4649" y="1862"/>
                </a:lnTo>
                <a:lnTo>
                  <a:pt x="4623" y="1800"/>
                </a:lnTo>
                <a:lnTo>
                  <a:pt x="4623" y="1792"/>
                </a:lnTo>
                <a:lnTo>
                  <a:pt x="4614" y="1783"/>
                </a:lnTo>
                <a:lnTo>
                  <a:pt x="4614" y="1774"/>
                </a:lnTo>
                <a:lnTo>
                  <a:pt x="4614" y="1765"/>
                </a:lnTo>
                <a:lnTo>
                  <a:pt x="4605" y="1756"/>
                </a:lnTo>
                <a:lnTo>
                  <a:pt x="4605" y="1747"/>
                </a:lnTo>
                <a:lnTo>
                  <a:pt x="4605" y="1739"/>
                </a:lnTo>
                <a:lnTo>
                  <a:pt x="4596" y="1730"/>
                </a:lnTo>
                <a:lnTo>
                  <a:pt x="4579" y="1721"/>
                </a:lnTo>
                <a:lnTo>
                  <a:pt x="4561" y="1712"/>
                </a:lnTo>
                <a:lnTo>
                  <a:pt x="4535" y="1695"/>
                </a:lnTo>
                <a:lnTo>
                  <a:pt x="4508" y="1677"/>
                </a:lnTo>
                <a:lnTo>
                  <a:pt x="4499" y="1677"/>
                </a:lnTo>
                <a:lnTo>
                  <a:pt x="4491" y="1686"/>
                </a:lnTo>
                <a:lnTo>
                  <a:pt x="4491" y="1695"/>
                </a:lnTo>
                <a:lnTo>
                  <a:pt x="4482" y="1695"/>
                </a:lnTo>
                <a:lnTo>
                  <a:pt x="4455" y="1677"/>
                </a:lnTo>
                <a:lnTo>
                  <a:pt x="4438" y="1668"/>
                </a:lnTo>
                <a:lnTo>
                  <a:pt x="4420" y="1668"/>
                </a:lnTo>
                <a:lnTo>
                  <a:pt x="4411" y="1677"/>
                </a:lnTo>
                <a:lnTo>
                  <a:pt x="4420" y="1686"/>
                </a:lnTo>
                <a:lnTo>
                  <a:pt x="4411" y="1686"/>
                </a:lnTo>
                <a:lnTo>
                  <a:pt x="4402" y="1695"/>
                </a:lnTo>
                <a:lnTo>
                  <a:pt x="4402" y="1703"/>
                </a:lnTo>
                <a:lnTo>
                  <a:pt x="4420" y="1765"/>
                </a:lnTo>
                <a:lnTo>
                  <a:pt x="4420" y="1774"/>
                </a:lnTo>
                <a:lnTo>
                  <a:pt x="4420" y="1783"/>
                </a:lnTo>
                <a:lnTo>
                  <a:pt x="4429" y="1792"/>
                </a:lnTo>
                <a:lnTo>
                  <a:pt x="4429" y="1800"/>
                </a:lnTo>
                <a:lnTo>
                  <a:pt x="4429" y="1809"/>
                </a:lnTo>
                <a:lnTo>
                  <a:pt x="4438" y="1818"/>
                </a:lnTo>
                <a:lnTo>
                  <a:pt x="4438" y="1836"/>
                </a:lnTo>
                <a:lnTo>
                  <a:pt x="4455" y="1853"/>
                </a:lnTo>
                <a:lnTo>
                  <a:pt x="4473" y="1871"/>
                </a:lnTo>
                <a:lnTo>
                  <a:pt x="4464" y="1871"/>
                </a:lnTo>
                <a:lnTo>
                  <a:pt x="4464" y="1880"/>
                </a:lnTo>
                <a:lnTo>
                  <a:pt x="4438" y="1898"/>
                </a:lnTo>
                <a:lnTo>
                  <a:pt x="4438" y="1906"/>
                </a:lnTo>
                <a:lnTo>
                  <a:pt x="4429" y="1906"/>
                </a:lnTo>
                <a:lnTo>
                  <a:pt x="4420" y="1906"/>
                </a:lnTo>
                <a:lnTo>
                  <a:pt x="4411" y="1898"/>
                </a:lnTo>
                <a:lnTo>
                  <a:pt x="4402" y="1898"/>
                </a:lnTo>
                <a:lnTo>
                  <a:pt x="4402" y="1889"/>
                </a:lnTo>
                <a:lnTo>
                  <a:pt x="4402" y="1871"/>
                </a:lnTo>
                <a:lnTo>
                  <a:pt x="4385" y="1836"/>
                </a:lnTo>
                <a:lnTo>
                  <a:pt x="4376" y="1818"/>
                </a:lnTo>
                <a:lnTo>
                  <a:pt x="4376" y="1800"/>
                </a:lnTo>
                <a:lnTo>
                  <a:pt x="4367" y="1792"/>
                </a:lnTo>
                <a:lnTo>
                  <a:pt x="4367" y="1783"/>
                </a:lnTo>
                <a:lnTo>
                  <a:pt x="4358" y="1783"/>
                </a:lnTo>
                <a:lnTo>
                  <a:pt x="4349" y="1774"/>
                </a:lnTo>
                <a:lnTo>
                  <a:pt x="4349" y="1765"/>
                </a:lnTo>
                <a:lnTo>
                  <a:pt x="4341" y="1765"/>
                </a:lnTo>
                <a:lnTo>
                  <a:pt x="4341" y="1756"/>
                </a:lnTo>
                <a:lnTo>
                  <a:pt x="4323" y="1747"/>
                </a:lnTo>
                <a:lnTo>
                  <a:pt x="4314" y="1747"/>
                </a:lnTo>
                <a:lnTo>
                  <a:pt x="4296" y="1739"/>
                </a:lnTo>
                <a:lnTo>
                  <a:pt x="4270" y="1721"/>
                </a:lnTo>
                <a:lnTo>
                  <a:pt x="4261" y="1721"/>
                </a:lnTo>
                <a:lnTo>
                  <a:pt x="4235" y="1721"/>
                </a:lnTo>
                <a:lnTo>
                  <a:pt x="4226" y="1721"/>
                </a:lnTo>
                <a:lnTo>
                  <a:pt x="4217" y="1730"/>
                </a:lnTo>
                <a:lnTo>
                  <a:pt x="4235" y="1739"/>
                </a:lnTo>
                <a:lnTo>
                  <a:pt x="4252" y="1747"/>
                </a:lnTo>
                <a:lnTo>
                  <a:pt x="4261" y="1756"/>
                </a:lnTo>
                <a:lnTo>
                  <a:pt x="4252" y="1765"/>
                </a:lnTo>
                <a:lnTo>
                  <a:pt x="4244" y="1774"/>
                </a:lnTo>
                <a:lnTo>
                  <a:pt x="4235" y="1774"/>
                </a:lnTo>
                <a:lnTo>
                  <a:pt x="4217" y="1783"/>
                </a:lnTo>
                <a:lnTo>
                  <a:pt x="4199" y="1800"/>
                </a:lnTo>
                <a:lnTo>
                  <a:pt x="4191" y="1809"/>
                </a:lnTo>
                <a:lnTo>
                  <a:pt x="4182" y="1809"/>
                </a:lnTo>
                <a:lnTo>
                  <a:pt x="4173" y="1809"/>
                </a:lnTo>
                <a:lnTo>
                  <a:pt x="4173" y="1800"/>
                </a:lnTo>
                <a:lnTo>
                  <a:pt x="4182" y="1800"/>
                </a:lnTo>
                <a:lnTo>
                  <a:pt x="4182" y="1792"/>
                </a:lnTo>
                <a:lnTo>
                  <a:pt x="4173" y="1792"/>
                </a:lnTo>
                <a:lnTo>
                  <a:pt x="4164" y="1800"/>
                </a:lnTo>
                <a:lnTo>
                  <a:pt x="4155" y="1809"/>
                </a:lnTo>
                <a:lnTo>
                  <a:pt x="4147" y="1818"/>
                </a:lnTo>
                <a:lnTo>
                  <a:pt x="4147" y="1809"/>
                </a:lnTo>
                <a:lnTo>
                  <a:pt x="4129" y="1809"/>
                </a:lnTo>
                <a:lnTo>
                  <a:pt x="4138" y="1800"/>
                </a:lnTo>
                <a:lnTo>
                  <a:pt x="4155" y="1800"/>
                </a:lnTo>
                <a:lnTo>
                  <a:pt x="4173" y="1783"/>
                </a:lnTo>
                <a:lnTo>
                  <a:pt x="4182" y="1765"/>
                </a:lnTo>
                <a:lnTo>
                  <a:pt x="4182" y="1756"/>
                </a:lnTo>
                <a:lnTo>
                  <a:pt x="4164" y="1747"/>
                </a:lnTo>
                <a:lnTo>
                  <a:pt x="4120" y="1739"/>
                </a:lnTo>
                <a:lnTo>
                  <a:pt x="4094" y="1730"/>
                </a:lnTo>
                <a:lnTo>
                  <a:pt x="4067" y="1721"/>
                </a:lnTo>
                <a:lnTo>
                  <a:pt x="4049" y="1721"/>
                </a:lnTo>
                <a:lnTo>
                  <a:pt x="4032" y="1721"/>
                </a:lnTo>
                <a:lnTo>
                  <a:pt x="4032" y="1730"/>
                </a:lnTo>
                <a:lnTo>
                  <a:pt x="4014" y="1739"/>
                </a:lnTo>
                <a:lnTo>
                  <a:pt x="4014" y="1747"/>
                </a:lnTo>
                <a:lnTo>
                  <a:pt x="4014" y="1756"/>
                </a:lnTo>
                <a:lnTo>
                  <a:pt x="4014" y="1765"/>
                </a:lnTo>
                <a:lnTo>
                  <a:pt x="4005" y="1765"/>
                </a:lnTo>
                <a:lnTo>
                  <a:pt x="3997" y="1765"/>
                </a:lnTo>
                <a:lnTo>
                  <a:pt x="3979" y="1765"/>
                </a:lnTo>
                <a:lnTo>
                  <a:pt x="3961" y="1774"/>
                </a:lnTo>
                <a:lnTo>
                  <a:pt x="3952" y="1774"/>
                </a:lnTo>
                <a:lnTo>
                  <a:pt x="3944" y="1774"/>
                </a:lnTo>
                <a:lnTo>
                  <a:pt x="3961" y="1756"/>
                </a:lnTo>
                <a:lnTo>
                  <a:pt x="3961" y="1747"/>
                </a:lnTo>
                <a:lnTo>
                  <a:pt x="3970" y="1739"/>
                </a:lnTo>
                <a:lnTo>
                  <a:pt x="3970" y="1730"/>
                </a:lnTo>
                <a:lnTo>
                  <a:pt x="3970" y="1721"/>
                </a:lnTo>
                <a:lnTo>
                  <a:pt x="3970" y="1712"/>
                </a:lnTo>
                <a:lnTo>
                  <a:pt x="3970" y="1695"/>
                </a:lnTo>
                <a:lnTo>
                  <a:pt x="3970" y="1686"/>
                </a:lnTo>
                <a:lnTo>
                  <a:pt x="3961" y="1677"/>
                </a:lnTo>
                <a:lnTo>
                  <a:pt x="3952" y="1668"/>
                </a:lnTo>
                <a:lnTo>
                  <a:pt x="3935" y="1668"/>
                </a:lnTo>
                <a:lnTo>
                  <a:pt x="3864" y="1686"/>
                </a:lnTo>
                <a:lnTo>
                  <a:pt x="3785" y="1712"/>
                </a:lnTo>
                <a:lnTo>
                  <a:pt x="3758" y="1721"/>
                </a:lnTo>
                <a:lnTo>
                  <a:pt x="3741" y="1730"/>
                </a:lnTo>
                <a:lnTo>
                  <a:pt x="3714" y="1739"/>
                </a:lnTo>
                <a:lnTo>
                  <a:pt x="3670" y="1774"/>
                </a:lnTo>
                <a:lnTo>
                  <a:pt x="3652" y="1783"/>
                </a:lnTo>
                <a:lnTo>
                  <a:pt x="3652" y="1792"/>
                </a:lnTo>
                <a:lnTo>
                  <a:pt x="3652" y="1800"/>
                </a:lnTo>
                <a:lnTo>
                  <a:pt x="3652" y="1809"/>
                </a:lnTo>
                <a:lnTo>
                  <a:pt x="3661" y="1818"/>
                </a:lnTo>
                <a:lnTo>
                  <a:pt x="3670" y="1818"/>
                </a:lnTo>
                <a:lnTo>
                  <a:pt x="3652" y="1827"/>
                </a:lnTo>
                <a:lnTo>
                  <a:pt x="3644" y="1836"/>
                </a:lnTo>
                <a:lnTo>
                  <a:pt x="3617" y="1862"/>
                </a:lnTo>
                <a:lnTo>
                  <a:pt x="3608" y="1871"/>
                </a:lnTo>
                <a:lnTo>
                  <a:pt x="3608" y="1889"/>
                </a:lnTo>
                <a:close/>
                <a:moveTo>
                  <a:pt x="6943" y="12664"/>
                </a:moveTo>
                <a:lnTo>
                  <a:pt x="6952" y="12673"/>
                </a:lnTo>
                <a:lnTo>
                  <a:pt x="6961" y="12673"/>
                </a:lnTo>
                <a:lnTo>
                  <a:pt x="6978" y="12681"/>
                </a:lnTo>
                <a:lnTo>
                  <a:pt x="6970" y="12673"/>
                </a:lnTo>
                <a:lnTo>
                  <a:pt x="6961" y="12655"/>
                </a:lnTo>
                <a:lnTo>
                  <a:pt x="6952" y="12655"/>
                </a:lnTo>
                <a:lnTo>
                  <a:pt x="6943" y="12655"/>
                </a:lnTo>
                <a:lnTo>
                  <a:pt x="6934" y="12646"/>
                </a:lnTo>
                <a:lnTo>
                  <a:pt x="6926" y="12646"/>
                </a:lnTo>
                <a:lnTo>
                  <a:pt x="6917" y="12637"/>
                </a:lnTo>
                <a:lnTo>
                  <a:pt x="6899" y="12637"/>
                </a:lnTo>
                <a:lnTo>
                  <a:pt x="6890" y="12637"/>
                </a:lnTo>
                <a:lnTo>
                  <a:pt x="6890" y="12629"/>
                </a:lnTo>
                <a:lnTo>
                  <a:pt x="6881" y="12629"/>
                </a:lnTo>
                <a:lnTo>
                  <a:pt x="6873" y="12620"/>
                </a:lnTo>
                <a:lnTo>
                  <a:pt x="6864" y="12620"/>
                </a:lnTo>
                <a:lnTo>
                  <a:pt x="6873" y="12629"/>
                </a:lnTo>
                <a:lnTo>
                  <a:pt x="6881" y="12637"/>
                </a:lnTo>
                <a:lnTo>
                  <a:pt x="6890" y="12646"/>
                </a:lnTo>
                <a:lnTo>
                  <a:pt x="6899" y="12655"/>
                </a:lnTo>
                <a:lnTo>
                  <a:pt x="6908" y="12655"/>
                </a:lnTo>
                <a:lnTo>
                  <a:pt x="6917" y="12655"/>
                </a:lnTo>
                <a:lnTo>
                  <a:pt x="6926" y="12655"/>
                </a:lnTo>
                <a:lnTo>
                  <a:pt x="6934" y="12655"/>
                </a:lnTo>
                <a:close/>
                <a:moveTo>
                  <a:pt x="7040" y="12717"/>
                </a:moveTo>
                <a:lnTo>
                  <a:pt x="7031" y="12708"/>
                </a:lnTo>
                <a:lnTo>
                  <a:pt x="7031" y="12699"/>
                </a:lnTo>
                <a:lnTo>
                  <a:pt x="7014" y="12699"/>
                </a:lnTo>
                <a:lnTo>
                  <a:pt x="7005" y="12699"/>
                </a:lnTo>
                <a:lnTo>
                  <a:pt x="6996" y="12699"/>
                </a:lnTo>
                <a:lnTo>
                  <a:pt x="6996" y="12690"/>
                </a:lnTo>
                <a:lnTo>
                  <a:pt x="6987" y="12681"/>
                </a:lnTo>
                <a:lnTo>
                  <a:pt x="6987" y="12690"/>
                </a:lnTo>
                <a:lnTo>
                  <a:pt x="6987" y="12699"/>
                </a:lnTo>
                <a:lnTo>
                  <a:pt x="6961" y="12690"/>
                </a:lnTo>
                <a:lnTo>
                  <a:pt x="6961" y="12681"/>
                </a:lnTo>
                <a:lnTo>
                  <a:pt x="6943" y="12690"/>
                </a:lnTo>
                <a:lnTo>
                  <a:pt x="6926" y="12699"/>
                </a:lnTo>
                <a:lnTo>
                  <a:pt x="6943" y="12699"/>
                </a:lnTo>
                <a:lnTo>
                  <a:pt x="6952" y="12708"/>
                </a:lnTo>
                <a:lnTo>
                  <a:pt x="6961" y="12717"/>
                </a:lnTo>
                <a:lnTo>
                  <a:pt x="6970" y="12717"/>
                </a:lnTo>
                <a:lnTo>
                  <a:pt x="6970" y="12726"/>
                </a:lnTo>
                <a:lnTo>
                  <a:pt x="6970" y="12734"/>
                </a:lnTo>
                <a:lnTo>
                  <a:pt x="6978" y="12743"/>
                </a:lnTo>
                <a:lnTo>
                  <a:pt x="6987" y="12743"/>
                </a:lnTo>
                <a:lnTo>
                  <a:pt x="6987" y="12734"/>
                </a:lnTo>
                <a:lnTo>
                  <a:pt x="6987" y="12726"/>
                </a:lnTo>
                <a:lnTo>
                  <a:pt x="6996" y="12734"/>
                </a:lnTo>
                <a:lnTo>
                  <a:pt x="7005" y="12726"/>
                </a:lnTo>
                <a:lnTo>
                  <a:pt x="7005" y="12734"/>
                </a:lnTo>
                <a:lnTo>
                  <a:pt x="7005" y="12743"/>
                </a:lnTo>
                <a:lnTo>
                  <a:pt x="6996" y="12752"/>
                </a:lnTo>
                <a:lnTo>
                  <a:pt x="7005" y="12761"/>
                </a:lnTo>
                <a:lnTo>
                  <a:pt x="7005" y="12752"/>
                </a:lnTo>
                <a:lnTo>
                  <a:pt x="7014" y="12752"/>
                </a:lnTo>
                <a:lnTo>
                  <a:pt x="7023" y="12752"/>
                </a:lnTo>
                <a:lnTo>
                  <a:pt x="7031" y="12743"/>
                </a:lnTo>
                <a:lnTo>
                  <a:pt x="7040" y="12743"/>
                </a:lnTo>
                <a:lnTo>
                  <a:pt x="7040" y="12734"/>
                </a:lnTo>
                <a:lnTo>
                  <a:pt x="7049" y="12726"/>
                </a:lnTo>
                <a:close/>
                <a:moveTo>
                  <a:pt x="6873" y="12558"/>
                </a:moveTo>
                <a:lnTo>
                  <a:pt x="6881" y="12540"/>
                </a:lnTo>
                <a:lnTo>
                  <a:pt x="6873" y="12531"/>
                </a:lnTo>
                <a:lnTo>
                  <a:pt x="6864" y="12531"/>
                </a:lnTo>
                <a:lnTo>
                  <a:pt x="6855" y="12505"/>
                </a:lnTo>
                <a:lnTo>
                  <a:pt x="6855" y="12514"/>
                </a:lnTo>
                <a:lnTo>
                  <a:pt x="6855" y="12523"/>
                </a:lnTo>
                <a:lnTo>
                  <a:pt x="6846" y="12514"/>
                </a:lnTo>
                <a:lnTo>
                  <a:pt x="6837" y="12523"/>
                </a:lnTo>
                <a:lnTo>
                  <a:pt x="6837" y="12531"/>
                </a:lnTo>
                <a:lnTo>
                  <a:pt x="6846" y="12549"/>
                </a:lnTo>
                <a:lnTo>
                  <a:pt x="6855" y="12558"/>
                </a:lnTo>
                <a:lnTo>
                  <a:pt x="6855" y="12576"/>
                </a:lnTo>
                <a:lnTo>
                  <a:pt x="6864" y="12576"/>
                </a:lnTo>
                <a:close/>
                <a:moveTo>
                  <a:pt x="6820" y="12267"/>
                </a:moveTo>
                <a:lnTo>
                  <a:pt x="6829" y="12258"/>
                </a:lnTo>
                <a:lnTo>
                  <a:pt x="6837" y="12249"/>
                </a:lnTo>
                <a:lnTo>
                  <a:pt x="6837" y="12240"/>
                </a:lnTo>
                <a:lnTo>
                  <a:pt x="6837" y="12231"/>
                </a:lnTo>
                <a:lnTo>
                  <a:pt x="6829" y="12231"/>
                </a:lnTo>
                <a:lnTo>
                  <a:pt x="6820" y="12240"/>
                </a:lnTo>
                <a:lnTo>
                  <a:pt x="6811" y="12240"/>
                </a:lnTo>
                <a:lnTo>
                  <a:pt x="6802" y="12240"/>
                </a:lnTo>
                <a:lnTo>
                  <a:pt x="6802" y="12249"/>
                </a:lnTo>
                <a:lnTo>
                  <a:pt x="6802" y="12258"/>
                </a:lnTo>
                <a:lnTo>
                  <a:pt x="6811" y="12258"/>
                </a:lnTo>
                <a:lnTo>
                  <a:pt x="6811" y="12267"/>
                </a:lnTo>
                <a:lnTo>
                  <a:pt x="6802" y="12267"/>
                </a:lnTo>
                <a:lnTo>
                  <a:pt x="6793" y="12275"/>
                </a:lnTo>
                <a:lnTo>
                  <a:pt x="6802" y="12275"/>
                </a:lnTo>
                <a:lnTo>
                  <a:pt x="6811" y="12275"/>
                </a:lnTo>
                <a:close/>
                <a:moveTo>
                  <a:pt x="6846" y="12487"/>
                </a:moveTo>
                <a:lnTo>
                  <a:pt x="6855" y="12487"/>
                </a:lnTo>
                <a:lnTo>
                  <a:pt x="6864" y="12487"/>
                </a:lnTo>
                <a:lnTo>
                  <a:pt x="6873" y="12487"/>
                </a:lnTo>
                <a:lnTo>
                  <a:pt x="6873" y="12478"/>
                </a:lnTo>
                <a:lnTo>
                  <a:pt x="6873" y="12470"/>
                </a:lnTo>
                <a:lnTo>
                  <a:pt x="6864" y="12470"/>
                </a:lnTo>
                <a:lnTo>
                  <a:pt x="6855" y="12478"/>
                </a:lnTo>
                <a:lnTo>
                  <a:pt x="6837" y="12478"/>
                </a:lnTo>
                <a:lnTo>
                  <a:pt x="6829" y="12487"/>
                </a:lnTo>
                <a:lnTo>
                  <a:pt x="6820" y="12505"/>
                </a:lnTo>
                <a:lnTo>
                  <a:pt x="6829" y="12505"/>
                </a:lnTo>
                <a:lnTo>
                  <a:pt x="6837" y="12496"/>
                </a:lnTo>
                <a:lnTo>
                  <a:pt x="6837" y="12487"/>
                </a:lnTo>
                <a:close/>
                <a:moveTo>
                  <a:pt x="6829" y="12408"/>
                </a:moveTo>
                <a:lnTo>
                  <a:pt x="6837" y="12399"/>
                </a:lnTo>
                <a:lnTo>
                  <a:pt x="6820" y="12399"/>
                </a:lnTo>
                <a:lnTo>
                  <a:pt x="6811" y="12399"/>
                </a:lnTo>
                <a:lnTo>
                  <a:pt x="6811" y="12408"/>
                </a:lnTo>
                <a:lnTo>
                  <a:pt x="6811" y="12417"/>
                </a:lnTo>
                <a:lnTo>
                  <a:pt x="6811" y="12426"/>
                </a:lnTo>
                <a:lnTo>
                  <a:pt x="6820" y="12426"/>
                </a:lnTo>
                <a:lnTo>
                  <a:pt x="6820" y="12417"/>
                </a:lnTo>
                <a:lnTo>
                  <a:pt x="6820" y="12408"/>
                </a:lnTo>
                <a:close/>
                <a:moveTo>
                  <a:pt x="6820" y="12337"/>
                </a:moveTo>
                <a:lnTo>
                  <a:pt x="6829" y="12337"/>
                </a:lnTo>
                <a:lnTo>
                  <a:pt x="6837" y="12337"/>
                </a:lnTo>
                <a:lnTo>
                  <a:pt x="6846" y="12337"/>
                </a:lnTo>
                <a:lnTo>
                  <a:pt x="6846" y="12328"/>
                </a:lnTo>
                <a:lnTo>
                  <a:pt x="6846" y="12311"/>
                </a:lnTo>
                <a:lnTo>
                  <a:pt x="6846" y="12302"/>
                </a:lnTo>
                <a:lnTo>
                  <a:pt x="6864" y="12293"/>
                </a:lnTo>
                <a:lnTo>
                  <a:pt x="6864" y="12302"/>
                </a:lnTo>
                <a:lnTo>
                  <a:pt x="6855" y="12302"/>
                </a:lnTo>
                <a:lnTo>
                  <a:pt x="6855" y="12311"/>
                </a:lnTo>
                <a:lnTo>
                  <a:pt x="6855" y="12320"/>
                </a:lnTo>
                <a:lnTo>
                  <a:pt x="6855" y="12328"/>
                </a:lnTo>
                <a:lnTo>
                  <a:pt x="6855" y="12337"/>
                </a:lnTo>
                <a:lnTo>
                  <a:pt x="6855" y="12346"/>
                </a:lnTo>
                <a:lnTo>
                  <a:pt x="6864" y="12355"/>
                </a:lnTo>
                <a:lnTo>
                  <a:pt x="6873" y="12355"/>
                </a:lnTo>
                <a:lnTo>
                  <a:pt x="6873" y="12346"/>
                </a:lnTo>
                <a:lnTo>
                  <a:pt x="6881" y="12346"/>
                </a:lnTo>
                <a:lnTo>
                  <a:pt x="6881" y="12337"/>
                </a:lnTo>
                <a:lnTo>
                  <a:pt x="6881" y="12328"/>
                </a:lnTo>
                <a:lnTo>
                  <a:pt x="6881" y="12320"/>
                </a:lnTo>
                <a:lnTo>
                  <a:pt x="6881" y="12311"/>
                </a:lnTo>
                <a:lnTo>
                  <a:pt x="6881" y="12302"/>
                </a:lnTo>
                <a:lnTo>
                  <a:pt x="6881" y="12284"/>
                </a:lnTo>
                <a:lnTo>
                  <a:pt x="6881" y="12267"/>
                </a:lnTo>
                <a:lnTo>
                  <a:pt x="6881" y="12240"/>
                </a:lnTo>
                <a:lnTo>
                  <a:pt x="6881" y="12231"/>
                </a:lnTo>
                <a:lnTo>
                  <a:pt x="6873" y="12231"/>
                </a:lnTo>
                <a:lnTo>
                  <a:pt x="6864" y="12231"/>
                </a:lnTo>
                <a:lnTo>
                  <a:pt x="6855" y="12231"/>
                </a:lnTo>
                <a:lnTo>
                  <a:pt x="6846" y="12240"/>
                </a:lnTo>
                <a:lnTo>
                  <a:pt x="6846" y="12249"/>
                </a:lnTo>
                <a:lnTo>
                  <a:pt x="6846" y="12258"/>
                </a:lnTo>
                <a:lnTo>
                  <a:pt x="6829" y="12267"/>
                </a:lnTo>
                <a:lnTo>
                  <a:pt x="6837" y="12275"/>
                </a:lnTo>
                <a:lnTo>
                  <a:pt x="6837" y="12284"/>
                </a:lnTo>
                <a:lnTo>
                  <a:pt x="6829" y="12284"/>
                </a:lnTo>
                <a:lnTo>
                  <a:pt x="6820" y="12284"/>
                </a:lnTo>
                <a:lnTo>
                  <a:pt x="6811" y="12284"/>
                </a:lnTo>
                <a:lnTo>
                  <a:pt x="6811" y="12293"/>
                </a:lnTo>
                <a:lnTo>
                  <a:pt x="6820" y="12302"/>
                </a:lnTo>
                <a:lnTo>
                  <a:pt x="6820" y="12320"/>
                </a:lnTo>
                <a:lnTo>
                  <a:pt x="6802" y="12311"/>
                </a:lnTo>
                <a:lnTo>
                  <a:pt x="6802" y="12320"/>
                </a:lnTo>
                <a:lnTo>
                  <a:pt x="6802" y="12328"/>
                </a:lnTo>
                <a:lnTo>
                  <a:pt x="6811" y="12328"/>
                </a:lnTo>
                <a:close/>
                <a:moveTo>
                  <a:pt x="6837" y="12355"/>
                </a:moveTo>
                <a:lnTo>
                  <a:pt x="6829" y="12355"/>
                </a:lnTo>
                <a:lnTo>
                  <a:pt x="6820" y="12355"/>
                </a:lnTo>
                <a:lnTo>
                  <a:pt x="6820" y="12364"/>
                </a:lnTo>
                <a:lnTo>
                  <a:pt x="6820" y="12373"/>
                </a:lnTo>
                <a:lnTo>
                  <a:pt x="6811" y="12373"/>
                </a:lnTo>
                <a:lnTo>
                  <a:pt x="6811" y="12381"/>
                </a:lnTo>
                <a:lnTo>
                  <a:pt x="6820" y="12381"/>
                </a:lnTo>
                <a:lnTo>
                  <a:pt x="6829" y="12390"/>
                </a:lnTo>
                <a:lnTo>
                  <a:pt x="6837" y="12381"/>
                </a:lnTo>
                <a:lnTo>
                  <a:pt x="6846" y="12373"/>
                </a:lnTo>
                <a:lnTo>
                  <a:pt x="6855" y="12373"/>
                </a:lnTo>
                <a:lnTo>
                  <a:pt x="6855" y="12364"/>
                </a:lnTo>
                <a:lnTo>
                  <a:pt x="6846" y="12364"/>
                </a:lnTo>
                <a:close/>
                <a:moveTo>
                  <a:pt x="6890" y="12531"/>
                </a:moveTo>
                <a:lnTo>
                  <a:pt x="6899" y="12540"/>
                </a:lnTo>
                <a:lnTo>
                  <a:pt x="6908" y="12540"/>
                </a:lnTo>
                <a:lnTo>
                  <a:pt x="6908" y="12531"/>
                </a:lnTo>
                <a:lnTo>
                  <a:pt x="6899" y="12523"/>
                </a:lnTo>
                <a:lnTo>
                  <a:pt x="6890" y="12523"/>
                </a:lnTo>
                <a:lnTo>
                  <a:pt x="6881" y="12514"/>
                </a:lnTo>
                <a:lnTo>
                  <a:pt x="6881" y="12523"/>
                </a:lnTo>
                <a:lnTo>
                  <a:pt x="6890" y="12523"/>
                </a:lnTo>
                <a:close/>
                <a:moveTo>
                  <a:pt x="7428" y="12849"/>
                </a:moveTo>
                <a:lnTo>
                  <a:pt x="7411" y="12840"/>
                </a:lnTo>
                <a:lnTo>
                  <a:pt x="7402" y="12840"/>
                </a:lnTo>
                <a:lnTo>
                  <a:pt x="7367" y="12840"/>
                </a:lnTo>
                <a:lnTo>
                  <a:pt x="7349" y="12840"/>
                </a:lnTo>
                <a:lnTo>
                  <a:pt x="7340" y="12840"/>
                </a:lnTo>
                <a:lnTo>
                  <a:pt x="7349" y="12849"/>
                </a:lnTo>
                <a:lnTo>
                  <a:pt x="7349" y="12867"/>
                </a:lnTo>
                <a:lnTo>
                  <a:pt x="7358" y="12867"/>
                </a:lnTo>
                <a:lnTo>
                  <a:pt x="7376" y="12876"/>
                </a:lnTo>
                <a:lnTo>
                  <a:pt x="7384" y="12867"/>
                </a:lnTo>
                <a:lnTo>
                  <a:pt x="7393" y="12867"/>
                </a:lnTo>
                <a:lnTo>
                  <a:pt x="7402" y="12867"/>
                </a:lnTo>
                <a:lnTo>
                  <a:pt x="7402" y="12876"/>
                </a:lnTo>
                <a:lnTo>
                  <a:pt x="7411" y="12876"/>
                </a:lnTo>
                <a:lnTo>
                  <a:pt x="7420" y="12867"/>
                </a:lnTo>
                <a:lnTo>
                  <a:pt x="7428" y="12867"/>
                </a:lnTo>
                <a:lnTo>
                  <a:pt x="7428" y="12858"/>
                </a:lnTo>
                <a:close/>
                <a:moveTo>
                  <a:pt x="7084" y="12770"/>
                </a:moveTo>
                <a:lnTo>
                  <a:pt x="7093" y="12770"/>
                </a:lnTo>
                <a:lnTo>
                  <a:pt x="7102" y="12770"/>
                </a:lnTo>
                <a:lnTo>
                  <a:pt x="7120" y="12779"/>
                </a:lnTo>
                <a:lnTo>
                  <a:pt x="7128" y="12779"/>
                </a:lnTo>
                <a:lnTo>
                  <a:pt x="7137" y="12770"/>
                </a:lnTo>
                <a:lnTo>
                  <a:pt x="7137" y="12761"/>
                </a:lnTo>
                <a:lnTo>
                  <a:pt x="7137" y="12752"/>
                </a:lnTo>
                <a:lnTo>
                  <a:pt x="7128" y="12752"/>
                </a:lnTo>
                <a:lnTo>
                  <a:pt x="7111" y="12743"/>
                </a:lnTo>
                <a:lnTo>
                  <a:pt x="7102" y="12743"/>
                </a:lnTo>
                <a:lnTo>
                  <a:pt x="7084" y="12734"/>
                </a:lnTo>
                <a:lnTo>
                  <a:pt x="7067" y="12734"/>
                </a:lnTo>
                <a:lnTo>
                  <a:pt x="7058" y="12734"/>
                </a:lnTo>
                <a:lnTo>
                  <a:pt x="7049" y="12752"/>
                </a:lnTo>
                <a:lnTo>
                  <a:pt x="7058" y="12752"/>
                </a:lnTo>
                <a:lnTo>
                  <a:pt x="7067" y="12761"/>
                </a:lnTo>
                <a:lnTo>
                  <a:pt x="7067" y="12779"/>
                </a:lnTo>
                <a:lnTo>
                  <a:pt x="7076" y="12770"/>
                </a:lnTo>
                <a:close/>
                <a:moveTo>
                  <a:pt x="7464" y="12867"/>
                </a:moveTo>
                <a:lnTo>
                  <a:pt x="7464" y="12876"/>
                </a:lnTo>
                <a:lnTo>
                  <a:pt x="7473" y="12867"/>
                </a:lnTo>
                <a:close/>
                <a:moveTo>
                  <a:pt x="7552" y="12805"/>
                </a:moveTo>
                <a:lnTo>
                  <a:pt x="7525" y="12814"/>
                </a:lnTo>
                <a:lnTo>
                  <a:pt x="7508" y="12805"/>
                </a:lnTo>
                <a:lnTo>
                  <a:pt x="7490" y="12796"/>
                </a:lnTo>
                <a:lnTo>
                  <a:pt x="7473" y="12787"/>
                </a:lnTo>
                <a:lnTo>
                  <a:pt x="7455" y="12779"/>
                </a:lnTo>
                <a:lnTo>
                  <a:pt x="7446" y="12770"/>
                </a:lnTo>
                <a:lnTo>
                  <a:pt x="7428" y="12761"/>
                </a:lnTo>
                <a:lnTo>
                  <a:pt x="7411" y="12752"/>
                </a:lnTo>
                <a:lnTo>
                  <a:pt x="7393" y="12734"/>
                </a:lnTo>
                <a:lnTo>
                  <a:pt x="7384" y="12726"/>
                </a:lnTo>
                <a:lnTo>
                  <a:pt x="7367" y="12708"/>
                </a:lnTo>
                <a:lnTo>
                  <a:pt x="7358" y="12699"/>
                </a:lnTo>
                <a:lnTo>
                  <a:pt x="7349" y="12673"/>
                </a:lnTo>
                <a:lnTo>
                  <a:pt x="7331" y="12673"/>
                </a:lnTo>
                <a:lnTo>
                  <a:pt x="7323" y="12673"/>
                </a:lnTo>
                <a:lnTo>
                  <a:pt x="7323" y="12664"/>
                </a:lnTo>
                <a:lnTo>
                  <a:pt x="7323" y="12655"/>
                </a:lnTo>
                <a:lnTo>
                  <a:pt x="7331" y="12646"/>
                </a:lnTo>
                <a:lnTo>
                  <a:pt x="7340" y="12655"/>
                </a:lnTo>
                <a:lnTo>
                  <a:pt x="7340" y="12646"/>
                </a:lnTo>
                <a:lnTo>
                  <a:pt x="7331" y="12637"/>
                </a:lnTo>
                <a:lnTo>
                  <a:pt x="7314" y="12611"/>
                </a:lnTo>
                <a:lnTo>
                  <a:pt x="7305" y="12602"/>
                </a:lnTo>
                <a:lnTo>
                  <a:pt x="7278" y="12611"/>
                </a:lnTo>
                <a:lnTo>
                  <a:pt x="7270" y="12611"/>
                </a:lnTo>
                <a:lnTo>
                  <a:pt x="7252" y="12593"/>
                </a:lnTo>
                <a:lnTo>
                  <a:pt x="7243" y="12602"/>
                </a:lnTo>
                <a:lnTo>
                  <a:pt x="7234" y="12611"/>
                </a:lnTo>
                <a:lnTo>
                  <a:pt x="7226" y="12620"/>
                </a:lnTo>
                <a:lnTo>
                  <a:pt x="7217" y="12620"/>
                </a:lnTo>
                <a:lnTo>
                  <a:pt x="7217" y="12629"/>
                </a:lnTo>
                <a:lnTo>
                  <a:pt x="7208" y="12620"/>
                </a:lnTo>
                <a:lnTo>
                  <a:pt x="7199" y="12620"/>
                </a:lnTo>
                <a:lnTo>
                  <a:pt x="7190" y="12620"/>
                </a:lnTo>
                <a:lnTo>
                  <a:pt x="7181" y="12620"/>
                </a:lnTo>
                <a:lnTo>
                  <a:pt x="7190" y="12629"/>
                </a:lnTo>
                <a:lnTo>
                  <a:pt x="7199" y="12637"/>
                </a:lnTo>
                <a:lnTo>
                  <a:pt x="7199" y="12646"/>
                </a:lnTo>
                <a:lnTo>
                  <a:pt x="7190" y="12646"/>
                </a:lnTo>
                <a:lnTo>
                  <a:pt x="7181" y="12646"/>
                </a:lnTo>
                <a:lnTo>
                  <a:pt x="7181" y="12655"/>
                </a:lnTo>
                <a:lnTo>
                  <a:pt x="7181" y="12664"/>
                </a:lnTo>
                <a:lnTo>
                  <a:pt x="7181" y="12673"/>
                </a:lnTo>
                <a:lnTo>
                  <a:pt x="7190" y="12681"/>
                </a:lnTo>
                <a:lnTo>
                  <a:pt x="7199" y="12681"/>
                </a:lnTo>
                <a:lnTo>
                  <a:pt x="7208" y="12681"/>
                </a:lnTo>
                <a:lnTo>
                  <a:pt x="7226" y="12681"/>
                </a:lnTo>
                <a:lnTo>
                  <a:pt x="7234" y="12681"/>
                </a:lnTo>
                <a:lnTo>
                  <a:pt x="7243" y="12681"/>
                </a:lnTo>
                <a:lnTo>
                  <a:pt x="7252" y="12681"/>
                </a:lnTo>
                <a:lnTo>
                  <a:pt x="7261" y="12681"/>
                </a:lnTo>
                <a:lnTo>
                  <a:pt x="7261" y="12690"/>
                </a:lnTo>
                <a:lnTo>
                  <a:pt x="7234" y="12708"/>
                </a:lnTo>
                <a:lnTo>
                  <a:pt x="7217" y="12708"/>
                </a:lnTo>
                <a:lnTo>
                  <a:pt x="7208" y="12717"/>
                </a:lnTo>
                <a:lnTo>
                  <a:pt x="7199" y="12717"/>
                </a:lnTo>
                <a:lnTo>
                  <a:pt x="7199" y="12734"/>
                </a:lnTo>
                <a:lnTo>
                  <a:pt x="7208" y="12743"/>
                </a:lnTo>
                <a:lnTo>
                  <a:pt x="7217" y="12752"/>
                </a:lnTo>
                <a:lnTo>
                  <a:pt x="7270" y="12779"/>
                </a:lnTo>
                <a:lnTo>
                  <a:pt x="7278" y="12787"/>
                </a:lnTo>
                <a:lnTo>
                  <a:pt x="7270" y="12796"/>
                </a:lnTo>
                <a:lnTo>
                  <a:pt x="7270" y="12805"/>
                </a:lnTo>
                <a:lnTo>
                  <a:pt x="7261" y="12805"/>
                </a:lnTo>
                <a:lnTo>
                  <a:pt x="7261" y="12796"/>
                </a:lnTo>
                <a:lnTo>
                  <a:pt x="7261" y="12787"/>
                </a:lnTo>
                <a:lnTo>
                  <a:pt x="7252" y="12787"/>
                </a:lnTo>
                <a:lnTo>
                  <a:pt x="7243" y="12779"/>
                </a:lnTo>
                <a:lnTo>
                  <a:pt x="7234" y="12779"/>
                </a:lnTo>
                <a:lnTo>
                  <a:pt x="7226" y="12779"/>
                </a:lnTo>
                <a:lnTo>
                  <a:pt x="7217" y="12779"/>
                </a:lnTo>
                <a:lnTo>
                  <a:pt x="7199" y="12779"/>
                </a:lnTo>
                <a:lnTo>
                  <a:pt x="7190" y="12779"/>
                </a:lnTo>
                <a:lnTo>
                  <a:pt x="7190" y="12770"/>
                </a:lnTo>
                <a:lnTo>
                  <a:pt x="7181" y="12761"/>
                </a:lnTo>
                <a:lnTo>
                  <a:pt x="7173" y="12761"/>
                </a:lnTo>
                <a:lnTo>
                  <a:pt x="7164" y="12743"/>
                </a:lnTo>
                <a:lnTo>
                  <a:pt x="7181" y="12743"/>
                </a:lnTo>
                <a:lnTo>
                  <a:pt x="7181" y="12734"/>
                </a:lnTo>
                <a:lnTo>
                  <a:pt x="7173" y="12708"/>
                </a:lnTo>
                <a:lnTo>
                  <a:pt x="7164" y="12708"/>
                </a:lnTo>
                <a:lnTo>
                  <a:pt x="7164" y="12717"/>
                </a:lnTo>
                <a:lnTo>
                  <a:pt x="7164" y="12726"/>
                </a:lnTo>
                <a:lnTo>
                  <a:pt x="7146" y="12734"/>
                </a:lnTo>
                <a:lnTo>
                  <a:pt x="7146" y="12743"/>
                </a:lnTo>
                <a:lnTo>
                  <a:pt x="7146" y="12752"/>
                </a:lnTo>
                <a:lnTo>
                  <a:pt x="7155" y="12770"/>
                </a:lnTo>
                <a:lnTo>
                  <a:pt x="7164" y="12770"/>
                </a:lnTo>
                <a:lnTo>
                  <a:pt x="7173" y="12779"/>
                </a:lnTo>
                <a:lnTo>
                  <a:pt x="7181" y="12779"/>
                </a:lnTo>
                <a:lnTo>
                  <a:pt x="7190" y="12796"/>
                </a:lnTo>
                <a:lnTo>
                  <a:pt x="7181" y="12796"/>
                </a:lnTo>
                <a:lnTo>
                  <a:pt x="7173" y="12796"/>
                </a:lnTo>
                <a:lnTo>
                  <a:pt x="7164" y="12796"/>
                </a:lnTo>
                <a:lnTo>
                  <a:pt x="7164" y="12787"/>
                </a:lnTo>
                <a:lnTo>
                  <a:pt x="7164" y="12779"/>
                </a:lnTo>
                <a:lnTo>
                  <a:pt x="7155" y="12779"/>
                </a:lnTo>
                <a:lnTo>
                  <a:pt x="7146" y="12779"/>
                </a:lnTo>
                <a:lnTo>
                  <a:pt x="7146" y="12787"/>
                </a:lnTo>
                <a:lnTo>
                  <a:pt x="7137" y="12787"/>
                </a:lnTo>
                <a:lnTo>
                  <a:pt x="7128" y="12787"/>
                </a:lnTo>
                <a:lnTo>
                  <a:pt x="7111" y="12787"/>
                </a:lnTo>
                <a:lnTo>
                  <a:pt x="7102" y="12787"/>
                </a:lnTo>
                <a:lnTo>
                  <a:pt x="7093" y="12796"/>
                </a:lnTo>
                <a:lnTo>
                  <a:pt x="7084" y="12787"/>
                </a:lnTo>
                <a:lnTo>
                  <a:pt x="7076" y="12787"/>
                </a:lnTo>
                <a:lnTo>
                  <a:pt x="7076" y="12796"/>
                </a:lnTo>
                <a:lnTo>
                  <a:pt x="7067" y="12796"/>
                </a:lnTo>
                <a:lnTo>
                  <a:pt x="7076" y="12805"/>
                </a:lnTo>
                <a:lnTo>
                  <a:pt x="7102" y="12805"/>
                </a:lnTo>
                <a:lnTo>
                  <a:pt x="7120" y="12814"/>
                </a:lnTo>
                <a:lnTo>
                  <a:pt x="7146" y="12814"/>
                </a:lnTo>
                <a:lnTo>
                  <a:pt x="7155" y="12823"/>
                </a:lnTo>
                <a:lnTo>
                  <a:pt x="7173" y="12823"/>
                </a:lnTo>
                <a:lnTo>
                  <a:pt x="7190" y="12823"/>
                </a:lnTo>
                <a:lnTo>
                  <a:pt x="7199" y="12831"/>
                </a:lnTo>
                <a:lnTo>
                  <a:pt x="7208" y="12823"/>
                </a:lnTo>
                <a:lnTo>
                  <a:pt x="7217" y="12823"/>
                </a:lnTo>
                <a:lnTo>
                  <a:pt x="7226" y="12823"/>
                </a:lnTo>
                <a:lnTo>
                  <a:pt x="7234" y="12814"/>
                </a:lnTo>
                <a:lnTo>
                  <a:pt x="7243" y="12823"/>
                </a:lnTo>
                <a:lnTo>
                  <a:pt x="7252" y="12831"/>
                </a:lnTo>
                <a:lnTo>
                  <a:pt x="7278" y="12840"/>
                </a:lnTo>
                <a:lnTo>
                  <a:pt x="7296" y="12831"/>
                </a:lnTo>
                <a:lnTo>
                  <a:pt x="7314" y="12831"/>
                </a:lnTo>
                <a:lnTo>
                  <a:pt x="7323" y="12831"/>
                </a:lnTo>
                <a:lnTo>
                  <a:pt x="7331" y="12823"/>
                </a:lnTo>
                <a:lnTo>
                  <a:pt x="7340" y="12831"/>
                </a:lnTo>
                <a:lnTo>
                  <a:pt x="7358" y="12831"/>
                </a:lnTo>
                <a:lnTo>
                  <a:pt x="7376" y="12831"/>
                </a:lnTo>
                <a:lnTo>
                  <a:pt x="7420" y="12840"/>
                </a:lnTo>
                <a:lnTo>
                  <a:pt x="7437" y="12840"/>
                </a:lnTo>
                <a:lnTo>
                  <a:pt x="7464" y="12849"/>
                </a:lnTo>
                <a:lnTo>
                  <a:pt x="7473" y="12849"/>
                </a:lnTo>
                <a:lnTo>
                  <a:pt x="7481" y="12840"/>
                </a:lnTo>
                <a:lnTo>
                  <a:pt x="7490" y="12840"/>
                </a:lnTo>
                <a:lnTo>
                  <a:pt x="7499" y="12840"/>
                </a:lnTo>
                <a:lnTo>
                  <a:pt x="7508" y="12840"/>
                </a:lnTo>
                <a:lnTo>
                  <a:pt x="7517" y="12840"/>
                </a:lnTo>
                <a:lnTo>
                  <a:pt x="7525" y="12840"/>
                </a:lnTo>
                <a:lnTo>
                  <a:pt x="7534" y="12840"/>
                </a:lnTo>
                <a:lnTo>
                  <a:pt x="7543" y="12840"/>
                </a:lnTo>
                <a:lnTo>
                  <a:pt x="7552" y="12831"/>
                </a:lnTo>
                <a:lnTo>
                  <a:pt x="7561" y="12823"/>
                </a:lnTo>
                <a:lnTo>
                  <a:pt x="7570" y="12814"/>
                </a:lnTo>
                <a:lnTo>
                  <a:pt x="7561" y="12805"/>
                </a:lnTo>
                <a:close/>
                <a:moveTo>
                  <a:pt x="7411" y="12911"/>
                </a:moveTo>
                <a:lnTo>
                  <a:pt x="7402" y="12902"/>
                </a:lnTo>
                <a:lnTo>
                  <a:pt x="7402" y="12911"/>
                </a:lnTo>
                <a:lnTo>
                  <a:pt x="7393" y="12911"/>
                </a:lnTo>
                <a:lnTo>
                  <a:pt x="7393" y="12920"/>
                </a:lnTo>
                <a:lnTo>
                  <a:pt x="7402" y="12920"/>
                </a:lnTo>
                <a:lnTo>
                  <a:pt x="7411" y="12929"/>
                </a:lnTo>
                <a:lnTo>
                  <a:pt x="7411" y="12920"/>
                </a:lnTo>
                <a:close/>
                <a:moveTo>
                  <a:pt x="7649" y="12823"/>
                </a:moveTo>
                <a:lnTo>
                  <a:pt x="7649" y="12814"/>
                </a:lnTo>
                <a:lnTo>
                  <a:pt x="7640" y="12814"/>
                </a:lnTo>
                <a:lnTo>
                  <a:pt x="7623" y="12823"/>
                </a:lnTo>
                <a:lnTo>
                  <a:pt x="7614" y="12814"/>
                </a:lnTo>
                <a:lnTo>
                  <a:pt x="7614" y="12823"/>
                </a:lnTo>
                <a:lnTo>
                  <a:pt x="7605" y="12823"/>
                </a:lnTo>
                <a:lnTo>
                  <a:pt x="7596" y="12831"/>
                </a:lnTo>
                <a:lnTo>
                  <a:pt x="7605" y="12831"/>
                </a:lnTo>
                <a:lnTo>
                  <a:pt x="7614" y="12831"/>
                </a:lnTo>
                <a:lnTo>
                  <a:pt x="7623" y="12831"/>
                </a:lnTo>
                <a:lnTo>
                  <a:pt x="7631" y="12823"/>
                </a:lnTo>
                <a:lnTo>
                  <a:pt x="7649" y="12823"/>
                </a:lnTo>
                <a:lnTo>
                  <a:pt x="7658" y="12823"/>
                </a:lnTo>
                <a:lnTo>
                  <a:pt x="7667" y="12823"/>
                </a:lnTo>
                <a:lnTo>
                  <a:pt x="7667" y="12814"/>
                </a:lnTo>
                <a:lnTo>
                  <a:pt x="7658" y="12814"/>
                </a:lnTo>
                <a:close/>
                <a:moveTo>
                  <a:pt x="3661" y="6169"/>
                </a:moveTo>
                <a:lnTo>
                  <a:pt x="3661" y="6160"/>
                </a:lnTo>
                <a:lnTo>
                  <a:pt x="3652" y="6160"/>
                </a:lnTo>
                <a:lnTo>
                  <a:pt x="3661" y="6178"/>
                </a:lnTo>
                <a:lnTo>
                  <a:pt x="3670" y="6178"/>
                </a:lnTo>
                <a:close/>
                <a:moveTo>
                  <a:pt x="7349" y="12893"/>
                </a:moveTo>
                <a:lnTo>
                  <a:pt x="7340" y="12884"/>
                </a:lnTo>
                <a:lnTo>
                  <a:pt x="7331" y="12876"/>
                </a:lnTo>
                <a:lnTo>
                  <a:pt x="7340" y="12876"/>
                </a:lnTo>
                <a:lnTo>
                  <a:pt x="7331" y="12867"/>
                </a:lnTo>
                <a:lnTo>
                  <a:pt x="7314" y="12867"/>
                </a:lnTo>
                <a:lnTo>
                  <a:pt x="7314" y="12858"/>
                </a:lnTo>
                <a:lnTo>
                  <a:pt x="7331" y="12849"/>
                </a:lnTo>
                <a:lnTo>
                  <a:pt x="7323" y="12840"/>
                </a:lnTo>
                <a:lnTo>
                  <a:pt x="7314" y="12840"/>
                </a:lnTo>
                <a:lnTo>
                  <a:pt x="7296" y="12849"/>
                </a:lnTo>
                <a:lnTo>
                  <a:pt x="7234" y="12840"/>
                </a:lnTo>
                <a:lnTo>
                  <a:pt x="7217" y="12831"/>
                </a:lnTo>
                <a:lnTo>
                  <a:pt x="7217" y="12849"/>
                </a:lnTo>
                <a:lnTo>
                  <a:pt x="7217" y="12858"/>
                </a:lnTo>
                <a:lnTo>
                  <a:pt x="7217" y="12867"/>
                </a:lnTo>
                <a:lnTo>
                  <a:pt x="7226" y="12867"/>
                </a:lnTo>
                <a:lnTo>
                  <a:pt x="7234" y="12867"/>
                </a:lnTo>
                <a:lnTo>
                  <a:pt x="7234" y="12876"/>
                </a:lnTo>
                <a:lnTo>
                  <a:pt x="7243" y="12884"/>
                </a:lnTo>
                <a:lnTo>
                  <a:pt x="7252" y="12884"/>
                </a:lnTo>
                <a:lnTo>
                  <a:pt x="7252" y="12893"/>
                </a:lnTo>
                <a:lnTo>
                  <a:pt x="7270" y="12893"/>
                </a:lnTo>
                <a:lnTo>
                  <a:pt x="7261" y="12884"/>
                </a:lnTo>
                <a:lnTo>
                  <a:pt x="7261" y="12876"/>
                </a:lnTo>
                <a:lnTo>
                  <a:pt x="7261" y="12867"/>
                </a:lnTo>
                <a:lnTo>
                  <a:pt x="7270" y="12867"/>
                </a:lnTo>
                <a:lnTo>
                  <a:pt x="7278" y="12867"/>
                </a:lnTo>
                <a:lnTo>
                  <a:pt x="7287" y="12876"/>
                </a:lnTo>
                <a:lnTo>
                  <a:pt x="7296" y="12867"/>
                </a:lnTo>
                <a:lnTo>
                  <a:pt x="7296" y="12876"/>
                </a:lnTo>
                <a:lnTo>
                  <a:pt x="7287" y="12884"/>
                </a:lnTo>
                <a:lnTo>
                  <a:pt x="7296" y="12893"/>
                </a:lnTo>
                <a:lnTo>
                  <a:pt x="7305" y="12893"/>
                </a:lnTo>
                <a:lnTo>
                  <a:pt x="7314" y="12893"/>
                </a:lnTo>
                <a:lnTo>
                  <a:pt x="7323" y="12893"/>
                </a:lnTo>
                <a:lnTo>
                  <a:pt x="7331" y="12893"/>
                </a:lnTo>
                <a:lnTo>
                  <a:pt x="7340" y="12902"/>
                </a:lnTo>
                <a:lnTo>
                  <a:pt x="7340" y="12911"/>
                </a:lnTo>
                <a:lnTo>
                  <a:pt x="7349" y="12911"/>
                </a:lnTo>
                <a:lnTo>
                  <a:pt x="7358" y="12911"/>
                </a:lnTo>
                <a:lnTo>
                  <a:pt x="7358" y="12902"/>
                </a:lnTo>
                <a:close/>
                <a:moveTo>
                  <a:pt x="7173" y="12840"/>
                </a:moveTo>
                <a:lnTo>
                  <a:pt x="7164" y="12840"/>
                </a:lnTo>
                <a:lnTo>
                  <a:pt x="7155" y="12840"/>
                </a:lnTo>
                <a:lnTo>
                  <a:pt x="7146" y="12840"/>
                </a:lnTo>
                <a:lnTo>
                  <a:pt x="7137" y="12831"/>
                </a:lnTo>
                <a:lnTo>
                  <a:pt x="7128" y="12831"/>
                </a:lnTo>
                <a:lnTo>
                  <a:pt x="7111" y="12831"/>
                </a:lnTo>
                <a:lnTo>
                  <a:pt x="7111" y="12840"/>
                </a:lnTo>
                <a:lnTo>
                  <a:pt x="7120" y="12831"/>
                </a:lnTo>
                <a:lnTo>
                  <a:pt x="7128" y="12840"/>
                </a:lnTo>
                <a:lnTo>
                  <a:pt x="7137" y="12849"/>
                </a:lnTo>
                <a:lnTo>
                  <a:pt x="7146" y="12849"/>
                </a:lnTo>
                <a:lnTo>
                  <a:pt x="7155" y="12858"/>
                </a:lnTo>
                <a:lnTo>
                  <a:pt x="7164" y="12858"/>
                </a:lnTo>
                <a:lnTo>
                  <a:pt x="7173" y="12858"/>
                </a:lnTo>
                <a:lnTo>
                  <a:pt x="7181" y="12867"/>
                </a:lnTo>
                <a:lnTo>
                  <a:pt x="7190" y="12858"/>
                </a:lnTo>
                <a:lnTo>
                  <a:pt x="7190" y="12849"/>
                </a:lnTo>
                <a:lnTo>
                  <a:pt x="7181" y="12840"/>
                </a:lnTo>
                <a:close/>
                <a:moveTo>
                  <a:pt x="4199" y="6954"/>
                </a:moveTo>
                <a:lnTo>
                  <a:pt x="4199" y="6962"/>
                </a:lnTo>
                <a:lnTo>
                  <a:pt x="4191" y="6962"/>
                </a:lnTo>
                <a:lnTo>
                  <a:pt x="4199" y="6971"/>
                </a:lnTo>
                <a:lnTo>
                  <a:pt x="4208" y="6962"/>
                </a:lnTo>
                <a:lnTo>
                  <a:pt x="4199" y="6962"/>
                </a:lnTo>
                <a:close/>
                <a:moveTo>
                  <a:pt x="4314" y="10378"/>
                </a:moveTo>
                <a:lnTo>
                  <a:pt x="4314" y="10387"/>
                </a:lnTo>
                <a:lnTo>
                  <a:pt x="4323" y="10387"/>
                </a:lnTo>
                <a:lnTo>
                  <a:pt x="4332" y="10378"/>
                </a:lnTo>
                <a:lnTo>
                  <a:pt x="4323" y="10378"/>
                </a:lnTo>
                <a:close/>
                <a:moveTo>
                  <a:pt x="1200" y="9187"/>
                </a:moveTo>
                <a:lnTo>
                  <a:pt x="1200" y="9195"/>
                </a:lnTo>
                <a:close/>
                <a:moveTo>
                  <a:pt x="5637" y="8383"/>
                </a:moveTo>
                <a:lnTo>
                  <a:pt x="5637" y="8375"/>
                </a:lnTo>
                <a:lnTo>
                  <a:pt x="5637" y="8366"/>
                </a:lnTo>
                <a:lnTo>
                  <a:pt x="5620" y="8375"/>
                </a:lnTo>
                <a:lnTo>
                  <a:pt x="5620" y="8383"/>
                </a:lnTo>
                <a:lnTo>
                  <a:pt x="5629" y="8383"/>
                </a:lnTo>
                <a:close/>
                <a:moveTo>
                  <a:pt x="5673" y="8392"/>
                </a:moveTo>
                <a:lnTo>
                  <a:pt x="5673" y="8383"/>
                </a:lnTo>
                <a:lnTo>
                  <a:pt x="5655" y="8366"/>
                </a:lnTo>
                <a:lnTo>
                  <a:pt x="5655" y="8357"/>
                </a:lnTo>
                <a:lnTo>
                  <a:pt x="5646" y="8348"/>
                </a:lnTo>
                <a:lnTo>
                  <a:pt x="5637" y="8339"/>
                </a:lnTo>
                <a:lnTo>
                  <a:pt x="5629" y="8339"/>
                </a:lnTo>
                <a:lnTo>
                  <a:pt x="5629" y="8348"/>
                </a:lnTo>
                <a:lnTo>
                  <a:pt x="5629" y="8357"/>
                </a:lnTo>
                <a:lnTo>
                  <a:pt x="5637" y="8348"/>
                </a:lnTo>
                <a:lnTo>
                  <a:pt x="5637" y="8357"/>
                </a:lnTo>
                <a:lnTo>
                  <a:pt x="5637" y="8375"/>
                </a:lnTo>
                <a:lnTo>
                  <a:pt x="5646" y="8375"/>
                </a:lnTo>
                <a:lnTo>
                  <a:pt x="5655" y="8383"/>
                </a:lnTo>
                <a:lnTo>
                  <a:pt x="5655" y="8392"/>
                </a:lnTo>
                <a:lnTo>
                  <a:pt x="5655" y="8401"/>
                </a:lnTo>
                <a:lnTo>
                  <a:pt x="5646" y="8401"/>
                </a:lnTo>
                <a:lnTo>
                  <a:pt x="5637" y="8410"/>
                </a:lnTo>
                <a:lnTo>
                  <a:pt x="5629" y="8410"/>
                </a:lnTo>
                <a:lnTo>
                  <a:pt x="5629" y="8419"/>
                </a:lnTo>
                <a:lnTo>
                  <a:pt x="5637" y="8427"/>
                </a:lnTo>
                <a:lnTo>
                  <a:pt x="5655" y="8427"/>
                </a:lnTo>
                <a:lnTo>
                  <a:pt x="5673" y="8419"/>
                </a:lnTo>
                <a:lnTo>
                  <a:pt x="5682" y="8410"/>
                </a:lnTo>
                <a:lnTo>
                  <a:pt x="5682" y="8401"/>
                </a:lnTo>
                <a:close/>
                <a:moveTo>
                  <a:pt x="4129" y="6522"/>
                </a:moveTo>
                <a:lnTo>
                  <a:pt x="4120" y="6522"/>
                </a:lnTo>
                <a:lnTo>
                  <a:pt x="4147" y="6540"/>
                </a:lnTo>
                <a:lnTo>
                  <a:pt x="4147" y="6531"/>
                </a:lnTo>
                <a:lnTo>
                  <a:pt x="4138" y="6522"/>
                </a:lnTo>
                <a:close/>
                <a:moveTo>
                  <a:pt x="3891" y="6222"/>
                </a:moveTo>
                <a:lnTo>
                  <a:pt x="3882" y="6222"/>
                </a:lnTo>
                <a:lnTo>
                  <a:pt x="3882" y="6231"/>
                </a:lnTo>
                <a:lnTo>
                  <a:pt x="3882" y="6240"/>
                </a:lnTo>
                <a:lnTo>
                  <a:pt x="3891" y="6249"/>
                </a:lnTo>
                <a:lnTo>
                  <a:pt x="3891" y="6240"/>
                </a:lnTo>
                <a:close/>
                <a:moveTo>
                  <a:pt x="4111" y="6513"/>
                </a:moveTo>
                <a:lnTo>
                  <a:pt x="4111" y="6505"/>
                </a:lnTo>
                <a:lnTo>
                  <a:pt x="4111" y="6496"/>
                </a:lnTo>
                <a:lnTo>
                  <a:pt x="4111" y="6469"/>
                </a:lnTo>
                <a:lnTo>
                  <a:pt x="4111" y="6460"/>
                </a:lnTo>
                <a:lnTo>
                  <a:pt x="4111" y="6487"/>
                </a:lnTo>
                <a:lnTo>
                  <a:pt x="4102" y="6505"/>
                </a:lnTo>
                <a:lnTo>
                  <a:pt x="4111" y="6505"/>
                </a:lnTo>
                <a:lnTo>
                  <a:pt x="4111" y="6513"/>
                </a:lnTo>
                <a:lnTo>
                  <a:pt x="4120" y="6522"/>
                </a:lnTo>
                <a:close/>
                <a:moveTo>
                  <a:pt x="6352" y="7810"/>
                </a:moveTo>
                <a:lnTo>
                  <a:pt x="6352" y="7801"/>
                </a:lnTo>
                <a:lnTo>
                  <a:pt x="6352" y="7792"/>
                </a:lnTo>
                <a:lnTo>
                  <a:pt x="6343" y="7792"/>
                </a:lnTo>
                <a:lnTo>
                  <a:pt x="6343" y="7801"/>
                </a:lnTo>
                <a:lnTo>
                  <a:pt x="6343" y="7810"/>
                </a:lnTo>
                <a:lnTo>
                  <a:pt x="6352" y="7819"/>
                </a:lnTo>
                <a:lnTo>
                  <a:pt x="6361" y="7819"/>
                </a:lnTo>
                <a:lnTo>
                  <a:pt x="6361" y="7810"/>
                </a:lnTo>
                <a:close/>
                <a:moveTo>
                  <a:pt x="6564" y="10899"/>
                </a:moveTo>
                <a:lnTo>
                  <a:pt x="6555" y="10899"/>
                </a:lnTo>
                <a:lnTo>
                  <a:pt x="6555" y="10908"/>
                </a:lnTo>
                <a:lnTo>
                  <a:pt x="6564" y="10908"/>
                </a:lnTo>
                <a:close/>
                <a:moveTo>
                  <a:pt x="6793" y="12214"/>
                </a:moveTo>
                <a:lnTo>
                  <a:pt x="6802" y="12231"/>
                </a:lnTo>
                <a:lnTo>
                  <a:pt x="6811" y="12231"/>
                </a:lnTo>
                <a:lnTo>
                  <a:pt x="6829" y="12223"/>
                </a:lnTo>
                <a:lnTo>
                  <a:pt x="6837" y="12205"/>
                </a:lnTo>
                <a:lnTo>
                  <a:pt x="6829" y="12178"/>
                </a:lnTo>
                <a:lnTo>
                  <a:pt x="6820" y="12170"/>
                </a:lnTo>
                <a:lnTo>
                  <a:pt x="6820" y="12161"/>
                </a:lnTo>
                <a:lnTo>
                  <a:pt x="6802" y="12170"/>
                </a:lnTo>
                <a:lnTo>
                  <a:pt x="6802" y="12178"/>
                </a:lnTo>
                <a:lnTo>
                  <a:pt x="6811" y="12187"/>
                </a:lnTo>
                <a:lnTo>
                  <a:pt x="6802" y="12196"/>
                </a:lnTo>
                <a:close/>
                <a:moveTo>
                  <a:pt x="6855" y="12143"/>
                </a:moveTo>
                <a:lnTo>
                  <a:pt x="6846" y="12152"/>
                </a:lnTo>
                <a:lnTo>
                  <a:pt x="6829" y="12161"/>
                </a:lnTo>
                <a:lnTo>
                  <a:pt x="6829" y="12170"/>
                </a:lnTo>
                <a:lnTo>
                  <a:pt x="6829" y="12178"/>
                </a:lnTo>
                <a:lnTo>
                  <a:pt x="6837" y="12187"/>
                </a:lnTo>
                <a:lnTo>
                  <a:pt x="6837" y="12196"/>
                </a:lnTo>
                <a:lnTo>
                  <a:pt x="6846" y="12214"/>
                </a:lnTo>
                <a:lnTo>
                  <a:pt x="6846" y="12223"/>
                </a:lnTo>
                <a:lnTo>
                  <a:pt x="6864" y="12214"/>
                </a:lnTo>
                <a:lnTo>
                  <a:pt x="6873" y="12223"/>
                </a:lnTo>
                <a:lnTo>
                  <a:pt x="6873" y="12214"/>
                </a:lnTo>
                <a:lnTo>
                  <a:pt x="6873" y="12205"/>
                </a:lnTo>
                <a:lnTo>
                  <a:pt x="6873" y="12196"/>
                </a:lnTo>
                <a:lnTo>
                  <a:pt x="6873" y="12187"/>
                </a:lnTo>
                <a:lnTo>
                  <a:pt x="6864" y="12178"/>
                </a:lnTo>
                <a:lnTo>
                  <a:pt x="6864" y="12170"/>
                </a:lnTo>
                <a:lnTo>
                  <a:pt x="6855" y="12170"/>
                </a:lnTo>
                <a:lnTo>
                  <a:pt x="6855" y="12161"/>
                </a:lnTo>
                <a:close/>
                <a:moveTo>
                  <a:pt x="6846" y="12134"/>
                </a:moveTo>
                <a:lnTo>
                  <a:pt x="6837" y="12134"/>
                </a:lnTo>
                <a:lnTo>
                  <a:pt x="6829" y="12134"/>
                </a:lnTo>
                <a:lnTo>
                  <a:pt x="6829" y="12143"/>
                </a:lnTo>
                <a:lnTo>
                  <a:pt x="6837" y="12143"/>
                </a:lnTo>
                <a:lnTo>
                  <a:pt x="6855" y="12143"/>
                </a:lnTo>
                <a:close/>
                <a:moveTo>
                  <a:pt x="5796" y="8401"/>
                </a:moveTo>
                <a:lnTo>
                  <a:pt x="5787" y="8401"/>
                </a:lnTo>
                <a:lnTo>
                  <a:pt x="5779" y="8410"/>
                </a:lnTo>
                <a:lnTo>
                  <a:pt x="5770" y="8419"/>
                </a:lnTo>
                <a:lnTo>
                  <a:pt x="5779" y="8419"/>
                </a:lnTo>
                <a:lnTo>
                  <a:pt x="5787" y="8419"/>
                </a:lnTo>
                <a:lnTo>
                  <a:pt x="5787" y="8410"/>
                </a:lnTo>
                <a:lnTo>
                  <a:pt x="5796" y="8410"/>
                </a:lnTo>
                <a:close/>
                <a:moveTo>
                  <a:pt x="5682" y="8366"/>
                </a:moveTo>
                <a:lnTo>
                  <a:pt x="5682" y="8375"/>
                </a:lnTo>
                <a:lnTo>
                  <a:pt x="5699" y="8375"/>
                </a:lnTo>
                <a:lnTo>
                  <a:pt x="5690" y="8366"/>
                </a:lnTo>
                <a:close/>
                <a:moveTo>
                  <a:pt x="5708" y="8445"/>
                </a:moveTo>
                <a:lnTo>
                  <a:pt x="5708" y="8436"/>
                </a:lnTo>
                <a:lnTo>
                  <a:pt x="5708" y="8445"/>
                </a:lnTo>
                <a:lnTo>
                  <a:pt x="5717" y="8445"/>
                </a:lnTo>
                <a:close/>
                <a:moveTo>
                  <a:pt x="5708" y="8392"/>
                </a:moveTo>
                <a:lnTo>
                  <a:pt x="5699" y="8392"/>
                </a:lnTo>
                <a:lnTo>
                  <a:pt x="5699" y="8401"/>
                </a:lnTo>
                <a:lnTo>
                  <a:pt x="5717" y="8410"/>
                </a:lnTo>
                <a:lnTo>
                  <a:pt x="5726" y="8401"/>
                </a:lnTo>
                <a:lnTo>
                  <a:pt x="5726" y="8392"/>
                </a:lnTo>
                <a:lnTo>
                  <a:pt x="5726" y="8383"/>
                </a:lnTo>
                <a:close/>
                <a:moveTo>
                  <a:pt x="7393" y="12929"/>
                </a:moveTo>
                <a:lnTo>
                  <a:pt x="7376" y="12929"/>
                </a:lnTo>
                <a:lnTo>
                  <a:pt x="7367" y="12929"/>
                </a:lnTo>
                <a:lnTo>
                  <a:pt x="7367" y="12937"/>
                </a:lnTo>
                <a:lnTo>
                  <a:pt x="7376" y="12937"/>
                </a:lnTo>
                <a:lnTo>
                  <a:pt x="7384" y="12937"/>
                </a:lnTo>
                <a:lnTo>
                  <a:pt x="7393" y="12937"/>
                </a:lnTo>
                <a:close/>
                <a:moveTo>
                  <a:pt x="6864" y="11949"/>
                </a:moveTo>
                <a:lnTo>
                  <a:pt x="6873" y="11949"/>
                </a:lnTo>
                <a:lnTo>
                  <a:pt x="6881" y="11958"/>
                </a:lnTo>
                <a:lnTo>
                  <a:pt x="6890" y="11949"/>
                </a:lnTo>
                <a:lnTo>
                  <a:pt x="6899" y="11949"/>
                </a:lnTo>
                <a:lnTo>
                  <a:pt x="6899" y="11940"/>
                </a:lnTo>
                <a:lnTo>
                  <a:pt x="6899" y="11931"/>
                </a:lnTo>
                <a:lnTo>
                  <a:pt x="6899" y="11914"/>
                </a:lnTo>
                <a:lnTo>
                  <a:pt x="6899" y="11905"/>
                </a:lnTo>
                <a:lnTo>
                  <a:pt x="6890" y="11905"/>
                </a:lnTo>
                <a:lnTo>
                  <a:pt x="6881" y="11905"/>
                </a:lnTo>
                <a:lnTo>
                  <a:pt x="6881" y="11914"/>
                </a:lnTo>
                <a:lnTo>
                  <a:pt x="6881" y="11922"/>
                </a:lnTo>
                <a:lnTo>
                  <a:pt x="6873" y="11931"/>
                </a:lnTo>
                <a:lnTo>
                  <a:pt x="6873" y="11940"/>
                </a:lnTo>
                <a:close/>
                <a:moveTo>
                  <a:pt x="6467" y="8569"/>
                </a:moveTo>
                <a:lnTo>
                  <a:pt x="6467" y="8560"/>
                </a:lnTo>
                <a:lnTo>
                  <a:pt x="6476" y="8560"/>
                </a:lnTo>
                <a:lnTo>
                  <a:pt x="6484" y="8551"/>
                </a:lnTo>
                <a:lnTo>
                  <a:pt x="6476" y="8542"/>
                </a:lnTo>
                <a:lnTo>
                  <a:pt x="6467" y="8542"/>
                </a:lnTo>
                <a:lnTo>
                  <a:pt x="6467" y="8551"/>
                </a:lnTo>
                <a:lnTo>
                  <a:pt x="6458" y="8551"/>
                </a:lnTo>
                <a:lnTo>
                  <a:pt x="6458" y="8560"/>
                </a:lnTo>
                <a:lnTo>
                  <a:pt x="6458" y="8569"/>
                </a:lnTo>
                <a:close/>
                <a:moveTo>
                  <a:pt x="6864" y="11755"/>
                </a:moveTo>
                <a:lnTo>
                  <a:pt x="6855" y="11755"/>
                </a:lnTo>
                <a:lnTo>
                  <a:pt x="6855" y="11764"/>
                </a:lnTo>
                <a:lnTo>
                  <a:pt x="6873" y="11764"/>
                </a:lnTo>
                <a:lnTo>
                  <a:pt x="6873" y="11755"/>
                </a:lnTo>
                <a:close/>
                <a:moveTo>
                  <a:pt x="6546" y="7748"/>
                </a:moveTo>
                <a:lnTo>
                  <a:pt x="6537" y="7748"/>
                </a:lnTo>
                <a:close/>
                <a:moveTo>
                  <a:pt x="6926" y="11772"/>
                </a:moveTo>
                <a:lnTo>
                  <a:pt x="6917" y="11781"/>
                </a:lnTo>
                <a:lnTo>
                  <a:pt x="6908" y="11781"/>
                </a:lnTo>
                <a:lnTo>
                  <a:pt x="6926" y="11790"/>
                </a:lnTo>
                <a:lnTo>
                  <a:pt x="6926" y="11781"/>
                </a:lnTo>
                <a:lnTo>
                  <a:pt x="6934" y="11781"/>
                </a:lnTo>
                <a:close/>
                <a:moveTo>
                  <a:pt x="6970" y="11843"/>
                </a:moveTo>
                <a:lnTo>
                  <a:pt x="6961" y="11852"/>
                </a:lnTo>
                <a:lnTo>
                  <a:pt x="6961" y="11861"/>
                </a:lnTo>
                <a:lnTo>
                  <a:pt x="6970" y="11870"/>
                </a:lnTo>
                <a:lnTo>
                  <a:pt x="6978" y="11870"/>
                </a:lnTo>
                <a:lnTo>
                  <a:pt x="6996" y="11861"/>
                </a:lnTo>
                <a:lnTo>
                  <a:pt x="7005" y="11852"/>
                </a:lnTo>
                <a:lnTo>
                  <a:pt x="7005" y="11843"/>
                </a:lnTo>
                <a:lnTo>
                  <a:pt x="7005" y="11834"/>
                </a:lnTo>
                <a:lnTo>
                  <a:pt x="6987" y="11825"/>
                </a:lnTo>
                <a:lnTo>
                  <a:pt x="6978" y="11825"/>
                </a:lnTo>
                <a:lnTo>
                  <a:pt x="6970" y="11825"/>
                </a:lnTo>
                <a:lnTo>
                  <a:pt x="6970" y="11834"/>
                </a:lnTo>
                <a:close/>
                <a:moveTo>
                  <a:pt x="6943" y="11843"/>
                </a:moveTo>
                <a:lnTo>
                  <a:pt x="6934" y="11843"/>
                </a:lnTo>
                <a:lnTo>
                  <a:pt x="6934" y="11852"/>
                </a:lnTo>
                <a:lnTo>
                  <a:pt x="6934" y="11861"/>
                </a:lnTo>
                <a:lnTo>
                  <a:pt x="6934" y="11870"/>
                </a:lnTo>
                <a:lnTo>
                  <a:pt x="6943" y="11870"/>
                </a:lnTo>
                <a:lnTo>
                  <a:pt x="6943" y="11861"/>
                </a:lnTo>
                <a:lnTo>
                  <a:pt x="6943" y="11852"/>
                </a:lnTo>
                <a:close/>
                <a:moveTo>
                  <a:pt x="6555" y="8251"/>
                </a:moveTo>
                <a:lnTo>
                  <a:pt x="6555" y="8260"/>
                </a:lnTo>
                <a:close/>
                <a:moveTo>
                  <a:pt x="4279" y="6540"/>
                </a:moveTo>
                <a:lnTo>
                  <a:pt x="4279" y="6549"/>
                </a:lnTo>
                <a:lnTo>
                  <a:pt x="4288" y="6549"/>
                </a:lnTo>
                <a:close/>
                <a:moveTo>
                  <a:pt x="4023" y="6143"/>
                </a:moveTo>
                <a:lnTo>
                  <a:pt x="4023" y="6134"/>
                </a:lnTo>
                <a:lnTo>
                  <a:pt x="4014" y="6125"/>
                </a:lnTo>
                <a:lnTo>
                  <a:pt x="4005" y="6125"/>
                </a:lnTo>
                <a:lnTo>
                  <a:pt x="4005" y="6134"/>
                </a:lnTo>
                <a:lnTo>
                  <a:pt x="4005" y="6143"/>
                </a:lnTo>
                <a:lnTo>
                  <a:pt x="4014" y="6151"/>
                </a:lnTo>
                <a:lnTo>
                  <a:pt x="4032" y="6160"/>
                </a:lnTo>
                <a:lnTo>
                  <a:pt x="4041" y="6169"/>
                </a:lnTo>
                <a:lnTo>
                  <a:pt x="4041" y="6160"/>
                </a:lnTo>
                <a:lnTo>
                  <a:pt x="4041" y="6151"/>
                </a:lnTo>
                <a:close/>
                <a:moveTo>
                  <a:pt x="4102" y="6151"/>
                </a:moveTo>
                <a:lnTo>
                  <a:pt x="4094" y="6151"/>
                </a:lnTo>
                <a:lnTo>
                  <a:pt x="4094" y="6160"/>
                </a:lnTo>
                <a:lnTo>
                  <a:pt x="4085" y="6178"/>
                </a:lnTo>
                <a:lnTo>
                  <a:pt x="4085" y="6187"/>
                </a:lnTo>
                <a:lnTo>
                  <a:pt x="4102" y="6187"/>
                </a:lnTo>
                <a:lnTo>
                  <a:pt x="4111" y="6169"/>
                </a:lnTo>
                <a:lnTo>
                  <a:pt x="4102" y="6160"/>
                </a:lnTo>
                <a:close/>
                <a:moveTo>
                  <a:pt x="6555" y="7748"/>
                </a:moveTo>
                <a:lnTo>
                  <a:pt x="6564" y="7739"/>
                </a:lnTo>
                <a:lnTo>
                  <a:pt x="6564" y="7730"/>
                </a:lnTo>
                <a:lnTo>
                  <a:pt x="6555" y="7730"/>
                </a:lnTo>
                <a:lnTo>
                  <a:pt x="6555" y="7739"/>
                </a:lnTo>
                <a:close/>
                <a:moveTo>
                  <a:pt x="3917" y="5948"/>
                </a:moveTo>
                <a:lnTo>
                  <a:pt x="3926" y="5957"/>
                </a:lnTo>
                <a:lnTo>
                  <a:pt x="3926" y="5948"/>
                </a:lnTo>
                <a:close/>
                <a:moveTo>
                  <a:pt x="4191" y="6407"/>
                </a:moveTo>
                <a:lnTo>
                  <a:pt x="4182" y="6407"/>
                </a:lnTo>
                <a:lnTo>
                  <a:pt x="4182" y="6425"/>
                </a:lnTo>
                <a:lnTo>
                  <a:pt x="4182" y="6416"/>
                </a:lnTo>
                <a:lnTo>
                  <a:pt x="4191" y="6407"/>
                </a:lnTo>
                <a:lnTo>
                  <a:pt x="4191" y="6399"/>
                </a:lnTo>
                <a:close/>
                <a:moveTo>
                  <a:pt x="6617" y="8163"/>
                </a:moveTo>
                <a:lnTo>
                  <a:pt x="6608" y="8154"/>
                </a:lnTo>
                <a:lnTo>
                  <a:pt x="6608" y="8163"/>
                </a:lnTo>
                <a:close/>
                <a:moveTo>
                  <a:pt x="4226" y="6487"/>
                </a:moveTo>
                <a:lnTo>
                  <a:pt x="4217" y="6478"/>
                </a:lnTo>
                <a:lnTo>
                  <a:pt x="4217" y="6487"/>
                </a:lnTo>
                <a:lnTo>
                  <a:pt x="4226" y="6487"/>
                </a:lnTo>
                <a:lnTo>
                  <a:pt x="4226" y="6496"/>
                </a:lnTo>
                <a:lnTo>
                  <a:pt x="4235" y="6496"/>
                </a:lnTo>
                <a:close/>
                <a:moveTo>
                  <a:pt x="6899" y="11711"/>
                </a:moveTo>
                <a:lnTo>
                  <a:pt x="6890" y="11719"/>
                </a:lnTo>
                <a:lnTo>
                  <a:pt x="6890" y="11728"/>
                </a:lnTo>
                <a:lnTo>
                  <a:pt x="6899" y="11737"/>
                </a:lnTo>
                <a:lnTo>
                  <a:pt x="6908" y="11737"/>
                </a:lnTo>
                <a:lnTo>
                  <a:pt x="6917" y="11737"/>
                </a:lnTo>
                <a:lnTo>
                  <a:pt x="6926" y="11737"/>
                </a:lnTo>
                <a:lnTo>
                  <a:pt x="6934" y="11737"/>
                </a:lnTo>
                <a:lnTo>
                  <a:pt x="6934" y="11728"/>
                </a:lnTo>
                <a:lnTo>
                  <a:pt x="6934" y="11719"/>
                </a:lnTo>
                <a:lnTo>
                  <a:pt x="6943" y="11719"/>
                </a:lnTo>
                <a:lnTo>
                  <a:pt x="6952" y="11711"/>
                </a:lnTo>
                <a:lnTo>
                  <a:pt x="6961" y="11702"/>
                </a:lnTo>
                <a:lnTo>
                  <a:pt x="6952" y="11693"/>
                </a:lnTo>
                <a:lnTo>
                  <a:pt x="6952" y="11684"/>
                </a:lnTo>
                <a:lnTo>
                  <a:pt x="6943" y="11675"/>
                </a:lnTo>
                <a:lnTo>
                  <a:pt x="6934" y="11675"/>
                </a:lnTo>
                <a:lnTo>
                  <a:pt x="6934" y="11667"/>
                </a:lnTo>
                <a:lnTo>
                  <a:pt x="6943" y="11667"/>
                </a:lnTo>
                <a:lnTo>
                  <a:pt x="6943" y="11658"/>
                </a:lnTo>
                <a:lnTo>
                  <a:pt x="6952" y="11658"/>
                </a:lnTo>
                <a:lnTo>
                  <a:pt x="6961" y="11658"/>
                </a:lnTo>
                <a:lnTo>
                  <a:pt x="6952" y="11649"/>
                </a:lnTo>
                <a:lnTo>
                  <a:pt x="6961" y="11640"/>
                </a:lnTo>
                <a:lnTo>
                  <a:pt x="6961" y="11631"/>
                </a:lnTo>
                <a:lnTo>
                  <a:pt x="6961" y="11622"/>
                </a:lnTo>
                <a:lnTo>
                  <a:pt x="6952" y="11614"/>
                </a:lnTo>
                <a:lnTo>
                  <a:pt x="6952" y="11605"/>
                </a:lnTo>
                <a:lnTo>
                  <a:pt x="6934" y="11605"/>
                </a:lnTo>
                <a:lnTo>
                  <a:pt x="6917" y="11596"/>
                </a:lnTo>
                <a:lnTo>
                  <a:pt x="6917" y="11605"/>
                </a:lnTo>
                <a:lnTo>
                  <a:pt x="6917" y="11614"/>
                </a:lnTo>
                <a:lnTo>
                  <a:pt x="6917" y="11622"/>
                </a:lnTo>
                <a:lnTo>
                  <a:pt x="6908" y="11640"/>
                </a:lnTo>
                <a:lnTo>
                  <a:pt x="6908" y="11649"/>
                </a:lnTo>
                <a:lnTo>
                  <a:pt x="6908" y="11658"/>
                </a:lnTo>
                <a:lnTo>
                  <a:pt x="6899" y="11658"/>
                </a:lnTo>
                <a:lnTo>
                  <a:pt x="6908" y="11667"/>
                </a:lnTo>
                <a:lnTo>
                  <a:pt x="6899" y="11693"/>
                </a:lnTo>
                <a:close/>
                <a:moveTo>
                  <a:pt x="7967" y="12558"/>
                </a:moveTo>
                <a:lnTo>
                  <a:pt x="7967" y="12567"/>
                </a:lnTo>
                <a:close/>
                <a:moveTo>
                  <a:pt x="8099" y="12505"/>
                </a:moveTo>
                <a:lnTo>
                  <a:pt x="8099" y="12496"/>
                </a:lnTo>
                <a:lnTo>
                  <a:pt x="8108" y="12496"/>
                </a:lnTo>
                <a:lnTo>
                  <a:pt x="8099" y="12487"/>
                </a:lnTo>
                <a:lnTo>
                  <a:pt x="8081" y="12487"/>
                </a:lnTo>
                <a:lnTo>
                  <a:pt x="8072" y="12487"/>
                </a:lnTo>
                <a:lnTo>
                  <a:pt x="8072" y="12496"/>
                </a:lnTo>
                <a:lnTo>
                  <a:pt x="8072" y="12505"/>
                </a:lnTo>
                <a:lnTo>
                  <a:pt x="8081" y="12505"/>
                </a:lnTo>
                <a:lnTo>
                  <a:pt x="8072" y="12505"/>
                </a:lnTo>
                <a:lnTo>
                  <a:pt x="8064" y="12496"/>
                </a:lnTo>
                <a:lnTo>
                  <a:pt x="8055" y="12496"/>
                </a:lnTo>
                <a:lnTo>
                  <a:pt x="8055" y="12487"/>
                </a:lnTo>
                <a:lnTo>
                  <a:pt x="8064" y="12487"/>
                </a:lnTo>
                <a:lnTo>
                  <a:pt x="8064" y="12478"/>
                </a:lnTo>
                <a:lnTo>
                  <a:pt x="8055" y="12478"/>
                </a:lnTo>
                <a:lnTo>
                  <a:pt x="8046" y="12478"/>
                </a:lnTo>
                <a:lnTo>
                  <a:pt x="8028" y="12470"/>
                </a:lnTo>
                <a:lnTo>
                  <a:pt x="8028" y="12478"/>
                </a:lnTo>
                <a:lnTo>
                  <a:pt x="8011" y="12496"/>
                </a:lnTo>
                <a:lnTo>
                  <a:pt x="8011" y="12505"/>
                </a:lnTo>
                <a:lnTo>
                  <a:pt x="8020" y="12514"/>
                </a:lnTo>
                <a:lnTo>
                  <a:pt x="8011" y="12514"/>
                </a:lnTo>
                <a:lnTo>
                  <a:pt x="8002" y="12523"/>
                </a:lnTo>
                <a:lnTo>
                  <a:pt x="7975" y="12540"/>
                </a:lnTo>
                <a:lnTo>
                  <a:pt x="7984" y="12540"/>
                </a:lnTo>
                <a:lnTo>
                  <a:pt x="7975" y="12549"/>
                </a:lnTo>
                <a:lnTo>
                  <a:pt x="7975" y="12558"/>
                </a:lnTo>
                <a:lnTo>
                  <a:pt x="7984" y="12567"/>
                </a:lnTo>
                <a:lnTo>
                  <a:pt x="7993" y="12576"/>
                </a:lnTo>
                <a:lnTo>
                  <a:pt x="7993" y="12567"/>
                </a:lnTo>
                <a:lnTo>
                  <a:pt x="8002" y="12567"/>
                </a:lnTo>
                <a:lnTo>
                  <a:pt x="8011" y="12567"/>
                </a:lnTo>
                <a:lnTo>
                  <a:pt x="8020" y="12558"/>
                </a:lnTo>
                <a:lnTo>
                  <a:pt x="8011" y="12549"/>
                </a:lnTo>
                <a:lnTo>
                  <a:pt x="8046" y="12558"/>
                </a:lnTo>
                <a:lnTo>
                  <a:pt x="8046" y="12549"/>
                </a:lnTo>
                <a:lnTo>
                  <a:pt x="8046" y="12540"/>
                </a:lnTo>
                <a:lnTo>
                  <a:pt x="8072" y="12531"/>
                </a:lnTo>
                <a:lnTo>
                  <a:pt x="8081" y="12531"/>
                </a:lnTo>
                <a:lnTo>
                  <a:pt x="8081" y="12523"/>
                </a:lnTo>
                <a:lnTo>
                  <a:pt x="8090" y="12523"/>
                </a:lnTo>
                <a:lnTo>
                  <a:pt x="8108" y="12514"/>
                </a:lnTo>
                <a:lnTo>
                  <a:pt x="8108" y="12505"/>
                </a:lnTo>
                <a:close/>
                <a:moveTo>
                  <a:pt x="8064" y="12549"/>
                </a:moveTo>
                <a:lnTo>
                  <a:pt x="8055" y="12549"/>
                </a:lnTo>
                <a:lnTo>
                  <a:pt x="8064" y="12558"/>
                </a:lnTo>
                <a:close/>
                <a:moveTo>
                  <a:pt x="8787" y="10307"/>
                </a:moveTo>
                <a:lnTo>
                  <a:pt x="8778" y="10316"/>
                </a:lnTo>
                <a:lnTo>
                  <a:pt x="8787" y="10325"/>
                </a:lnTo>
                <a:lnTo>
                  <a:pt x="8787" y="10316"/>
                </a:lnTo>
                <a:lnTo>
                  <a:pt x="8796" y="10316"/>
                </a:lnTo>
                <a:close/>
                <a:moveTo>
                  <a:pt x="8796" y="10404"/>
                </a:moveTo>
                <a:lnTo>
                  <a:pt x="8796" y="10413"/>
                </a:lnTo>
                <a:lnTo>
                  <a:pt x="8787" y="10422"/>
                </a:lnTo>
                <a:lnTo>
                  <a:pt x="8787" y="10440"/>
                </a:lnTo>
                <a:lnTo>
                  <a:pt x="8796" y="10431"/>
                </a:lnTo>
                <a:lnTo>
                  <a:pt x="8796" y="10422"/>
                </a:lnTo>
                <a:lnTo>
                  <a:pt x="8805" y="10404"/>
                </a:lnTo>
                <a:close/>
                <a:moveTo>
                  <a:pt x="7808" y="11366"/>
                </a:moveTo>
                <a:lnTo>
                  <a:pt x="7799" y="11366"/>
                </a:lnTo>
                <a:lnTo>
                  <a:pt x="7790" y="11366"/>
                </a:lnTo>
                <a:lnTo>
                  <a:pt x="7799" y="11366"/>
                </a:lnTo>
                <a:lnTo>
                  <a:pt x="7808" y="11375"/>
                </a:lnTo>
                <a:close/>
                <a:moveTo>
                  <a:pt x="7878" y="12531"/>
                </a:moveTo>
                <a:lnTo>
                  <a:pt x="7887" y="12523"/>
                </a:lnTo>
                <a:lnTo>
                  <a:pt x="7878" y="12523"/>
                </a:lnTo>
                <a:lnTo>
                  <a:pt x="7870" y="12523"/>
                </a:lnTo>
                <a:lnTo>
                  <a:pt x="7861" y="12531"/>
                </a:lnTo>
                <a:lnTo>
                  <a:pt x="7870" y="12531"/>
                </a:lnTo>
                <a:lnTo>
                  <a:pt x="7870" y="12540"/>
                </a:lnTo>
                <a:lnTo>
                  <a:pt x="7878" y="12540"/>
                </a:lnTo>
                <a:close/>
                <a:moveTo>
                  <a:pt x="7940" y="12478"/>
                </a:moveTo>
                <a:lnTo>
                  <a:pt x="7931" y="12478"/>
                </a:lnTo>
                <a:lnTo>
                  <a:pt x="7931" y="12487"/>
                </a:lnTo>
                <a:lnTo>
                  <a:pt x="7940" y="12487"/>
                </a:lnTo>
                <a:close/>
                <a:moveTo>
                  <a:pt x="7975" y="12514"/>
                </a:moveTo>
                <a:lnTo>
                  <a:pt x="7984" y="12505"/>
                </a:lnTo>
                <a:lnTo>
                  <a:pt x="7993" y="12505"/>
                </a:lnTo>
                <a:lnTo>
                  <a:pt x="7993" y="12496"/>
                </a:lnTo>
                <a:lnTo>
                  <a:pt x="8002" y="12496"/>
                </a:lnTo>
                <a:lnTo>
                  <a:pt x="8002" y="12487"/>
                </a:lnTo>
                <a:lnTo>
                  <a:pt x="7993" y="12487"/>
                </a:lnTo>
                <a:lnTo>
                  <a:pt x="7993" y="12478"/>
                </a:lnTo>
                <a:lnTo>
                  <a:pt x="7984" y="12487"/>
                </a:lnTo>
                <a:lnTo>
                  <a:pt x="7967" y="12487"/>
                </a:lnTo>
                <a:lnTo>
                  <a:pt x="7958" y="12487"/>
                </a:lnTo>
                <a:lnTo>
                  <a:pt x="7949" y="12487"/>
                </a:lnTo>
                <a:lnTo>
                  <a:pt x="7940" y="12496"/>
                </a:lnTo>
                <a:lnTo>
                  <a:pt x="7922" y="12496"/>
                </a:lnTo>
                <a:lnTo>
                  <a:pt x="7914" y="12487"/>
                </a:lnTo>
                <a:lnTo>
                  <a:pt x="7914" y="12478"/>
                </a:lnTo>
                <a:lnTo>
                  <a:pt x="7905" y="12478"/>
                </a:lnTo>
                <a:lnTo>
                  <a:pt x="7905" y="12487"/>
                </a:lnTo>
                <a:lnTo>
                  <a:pt x="7905" y="12496"/>
                </a:lnTo>
                <a:lnTo>
                  <a:pt x="7914" y="12496"/>
                </a:lnTo>
                <a:lnTo>
                  <a:pt x="7914" y="12505"/>
                </a:lnTo>
                <a:lnTo>
                  <a:pt x="7922" y="12505"/>
                </a:lnTo>
                <a:lnTo>
                  <a:pt x="7931" y="12514"/>
                </a:lnTo>
                <a:lnTo>
                  <a:pt x="7922" y="12514"/>
                </a:lnTo>
                <a:lnTo>
                  <a:pt x="7914" y="12514"/>
                </a:lnTo>
                <a:lnTo>
                  <a:pt x="7905" y="12514"/>
                </a:lnTo>
                <a:lnTo>
                  <a:pt x="7914" y="12523"/>
                </a:lnTo>
                <a:lnTo>
                  <a:pt x="7922" y="12523"/>
                </a:lnTo>
                <a:lnTo>
                  <a:pt x="7922" y="12514"/>
                </a:lnTo>
                <a:lnTo>
                  <a:pt x="7931" y="12523"/>
                </a:lnTo>
                <a:lnTo>
                  <a:pt x="7922" y="12523"/>
                </a:lnTo>
                <a:lnTo>
                  <a:pt x="7922" y="12531"/>
                </a:lnTo>
                <a:lnTo>
                  <a:pt x="7914" y="12531"/>
                </a:lnTo>
                <a:lnTo>
                  <a:pt x="7905" y="12540"/>
                </a:lnTo>
                <a:lnTo>
                  <a:pt x="7887" y="12540"/>
                </a:lnTo>
                <a:lnTo>
                  <a:pt x="7878" y="12549"/>
                </a:lnTo>
                <a:lnTo>
                  <a:pt x="7887" y="12558"/>
                </a:lnTo>
                <a:lnTo>
                  <a:pt x="7896" y="12567"/>
                </a:lnTo>
                <a:lnTo>
                  <a:pt x="7914" y="12567"/>
                </a:lnTo>
                <a:lnTo>
                  <a:pt x="7914" y="12558"/>
                </a:lnTo>
                <a:lnTo>
                  <a:pt x="7922" y="12558"/>
                </a:lnTo>
                <a:lnTo>
                  <a:pt x="7922" y="12549"/>
                </a:lnTo>
                <a:lnTo>
                  <a:pt x="7931" y="12540"/>
                </a:lnTo>
                <a:lnTo>
                  <a:pt x="7940" y="12540"/>
                </a:lnTo>
                <a:lnTo>
                  <a:pt x="7949" y="12540"/>
                </a:lnTo>
                <a:lnTo>
                  <a:pt x="7967" y="12523"/>
                </a:lnTo>
                <a:close/>
                <a:moveTo>
                  <a:pt x="9793" y="8860"/>
                </a:moveTo>
                <a:lnTo>
                  <a:pt x="9793" y="8851"/>
                </a:lnTo>
                <a:lnTo>
                  <a:pt x="9784" y="8816"/>
                </a:lnTo>
                <a:lnTo>
                  <a:pt x="9775" y="8807"/>
                </a:lnTo>
                <a:lnTo>
                  <a:pt x="9775" y="8781"/>
                </a:lnTo>
                <a:lnTo>
                  <a:pt x="9766" y="8754"/>
                </a:lnTo>
                <a:lnTo>
                  <a:pt x="9758" y="8736"/>
                </a:lnTo>
                <a:lnTo>
                  <a:pt x="9749" y="8728"/>
                </a:lnTo>
                <a:lnTo>
                  <a:pt x="9713" y="8719"/>
                </a:lnTo>
                <a:lnTo>
                  <a:pt x="9696" y="8728"/>
                </a:lnTo>
                <a:lnTo>
                  <a:pt x="9687" y="8719"/>
                </a:lnTo>
                <a:lnTo>
                  <a:pt x="9669" y="8728"/>
                </a:lnTo>
                <a:lnTo>
                  <a:pt x="9660" y="8719"/>
                </a:lnTo>
                <a:lnTo>
                  <a:pt x="9652" y="8710"/>
                </a:lnTo>
                <a:lnTo>
                  <a:pt x="9643" y="8710"/>
                </a:lnTo>
                <a:lnTo>
                  <a:pt x="9625" y="8710"/>
                </a:lnTo>
                <a:lnTo>
                  <a:pt x="9616" y="8692"/>
                </a:lnTo>
                <a:lnTo>
                  <a:pt x="9590" y="8683"/>
                </a:lnTo>
                <a:lnTo>
                  <a:pt x="9581" y="8675"/>
                </a:lnTo>
                <a:lnTo>
                  <a:pt x="9563" y="8657"/>
                </a:lnTo>
                <a:lnTo>
                  <a:pt x="9546" y="8639"/>
                </a:lnTo>
                <a:lnTo>
                  <a:pt x="9537" y="8630"/>
                </a:lnTo>
                <a:lnTo>
                  <a:pt x="9528" y="8622"/>
                </a:lnTo>
                <a:lnTo>
                  <a:pt x="9511" y="8622"/>
                </a:lnTo>
                <a:lnTo>
                  <a:pt x="9502" y="8604"/>
                </a:lnTo>
                <a:lnTo>
                  <a:pt x="9493" y="8595"/>
                </a:lnTo>
                <a:lnTo>
                  <a:pt x="9466" y="8586"/>
                </a:lnTo>
                <a:lnTo>
                  <a:pt x="9458" y="8578"/>
                </a:lnTo>
                <a:lnTo>
                  <a:pt x="9449" y="8578"/>
                </a:lnTo>
                <a:lnTo>
                  <a:pt x="9431" y="8569"/>
                </a:lnTo>
                <a:lnTo>
                  <a:pt x="9422" y="8560"/>
                </a:lnTo>
                <a:lnTo>
                  <a:pt x="9396" y="8560"/>
                </a:lnTo>
                <a:lnTo>
                  <a:pt x="9378" y="8551"/>
                </a:lnTo>
                <a:lnTo>
                  <a:pt x="9352" y="8560"/>
                </a:lnTo>
                <a:lnTo>
                  <a:pt x="9325" y="8560"/>
                </a:lnTo>
                <a:lnTo>
                  <a:pt x="9316" y="8569"/>
                </a:lnTo>
                <a:lnTo>
                  <a:pt x="9308" y="8560"/>
                </a:lnTo>
                <a:lnTo>
                  <a:pt x="9299" y="8560"/>
                </a:lnTo>
                <a:lnTo>
                  <a:pt x="9290" y="8560"/>
                </a:lnTo>
                <a:lnTo>
                  <a:pt x="9281" y="8551"/>
                </a:lnTo>
                <a:lnTo>
                  <a:pt x="9272" y="8560"/>
                </a:lnTo>
                <a:lnTo>
                  <a:pt x="9255" y="8551"/>
                </a:lnTo>
                <a:lnTo>
                  <a:pt x="9228" y="8542"/>
                </a:lnTo>
                <a:lnTo>
                  <a:pt x="9219" y="8542"/>
                </a:lnTo>
                <a:lnTo>
                  <a:pt x="9211" y="8533"/>
                </a:lnTo>
                <a:lnTo>
                  <a:pt x="9202" y="8533"/>
                </a:lnTo>
                <a:lnTo>
                  <a:pt x="9184" y="8525"/>
                </a:lnTo>
                <a:lnTo>
                  <a:pt x="9166" y="8525"/>
                </a:lnTo>
                <a:lnTo>
                  <a:pt x="9166" y="8533"/>
                </a:lnTo>
                <a:lnTo>
                  <a:pt x="9140" y="8533"/>
                </a:lnTo>
                <a:lnTo>
                  <a:pt x="9131" y="8542"/>
                </a:lnTo>
                <a:lnTo>
                  <a:pt x="9122" y="8542"/>
                </a:lnTo>
                <a:lnTo>
                  <a:pt x="9114" y="8560"/>
                </a:lnTo>
                <a:lnTo>
                  <a:pt x="9105" y="8551"/>
                </a:lnTo>
                <a:lnTo>
                  <a:pt x="9114" y="8551"/>
                </a:lnTo>
                <a:lnTo>
                  <a:pt x="9114" y="8542"/>
                </a:lnTo>
                <a:lnTo>
                  <a:pt x="9114" y="8533"/>
                </a:lnTo>
                <a:lnTo>
                  <a:pt x="9105" y="8533"/>
                </a:lnTo>
                <a:lnTo>
                  <a:pt x="9096" y="8551"/>
                </a:lnTo>
                <a:lnTo>
                  <a:pt x="9087" y="8569"/>
                </a:lnTo>
                <a:lnTo>
                  <a:pt x="9078" y="8578"/>
                </a:lnTo>
                <a:lnTo>
                  <a:pt x="9069" y="8586"/>
                </a:lnTo>
                <a:lnTo>
                  <a:pt x="9069" y="8578"/>
                </a:lnTo>
                <a:lnTo>
                  <a:pt x="9078" y="8551"/>
                </a:lnTo>
                <a:lnTo>
                  <a:pt x="9078" y="8542"/>
                </a:lnTo>
                <a:lnTo>
                  <a:pt x="9078" y="8533"/>
                </a:lnTo>
                <a:lnTo>
                  <a:pt x="9087" y="8533"/>
                </a:lnTo>
                <a:lnTo>
                  <a:pt x="9087" y="8525"/>
                </a:lnTo>
                <a:lnTo>
                  <a:pt x="9096" y="8525"/>
                </a:lnTo>
                <a:lnTo>
                  <a:pt x="9096" y="8516"/>
                </a:lnTo>
                <a:lnTo>
                  <a:pt x="9087" y="8507"/>
                </a:lnTo>
                <a:lnTo>
                  <a:pt x="9078" y="8516"/>
                </a:lnTo>
                <a:lnTo>
                  <a:pt x="9078" y="8525"/>
                </a:lnTo>
                <a:lnTo>
                  <a:pt x="9069" y="8525"/>
                </a:lnTo>
                <a:lnTo>
                  <a:pt x="9069" y="8516"/>
                </a:lnTo>
                <a:lnTo>
                  <a:pt x="9078" y="8516"/>
                </a:lnTo>
                <a:lnTo>
                  <a:pt x="9078" y="8507"/>
                </a:lnTo>
                <a:lnTo>
                  <a:pt x="9087" y="8498"/>
                </a:lnTo>
                <a:lnTo>
                  <a:pt x="9087" y="8489"/>
                </a:lnTo>
                <a:lnTo>
                  <a:pt x="9078" y="8489"/>
                </a:lnTo>
                <a:lnTo>
                  <a:pt x="9078" y="8480"/>
                </a:lnTo>
                <a:lnTo>
                  <a:pt x="9069" y="8480"/>
                </a:lnTo>
                <a:lnTo>
                  <a:pt x="9061" y="8472"/>
                </a:lnTo>
                <a:lnTo>
                  <a:pt x="9052" y="8472"/>
                </a:lnTo>
                <a:lnTo>
                  <a:pt x="9052" y="8463"/>
                </a:lnTo>
                <a:lnTo>
                  <a:pt x="9043" y="8454"/>
                </a:lnTo>
                <a:lnTo>
                  <a:pt x="9034" y="8463"/>
                </a:lnTo>
                <a:lnTo>
                  <a:pt x="9034" y="8472"/>
                </a:lnTo>
                <a:lnTo>
                  <a:pt x="9025" y="8472"/>
                </a:lnTo>
                <a:lnTo>
                  <a:pt x="9025" y="8480"/>
                </a:lnTo>
                <a:lnTo>
                  <a:pt x="9025" y="8463"/>
                </a:lnTo>
                <a:lnTo>
                  <a:pt x="9016" y="8454"/>
                </a:lnTo>
                <a:lnTo>
                  <a:pt x="9008" y="8445"/>
                </a:lnTo>
                <a:lnTo>
                  <a:pt x="8999" y="8454"/>
                </a:lnTo>
                <a:lnTo>
                  <a:pt x="8990" y="8445"/>
                </a:lnTo>
                <a:lnTo>
                  <a:pt x="8981" y="8436"/>
                </a:lnTo>
                <a:lnTo>
                  <a:pt x="8972" y="8427"/>
                </a:lnTo>
                <a:lnTo>
                  <a:pt x="8964" y="8436"/>
                </a:lnTo>
                <a:lnTo>
                  <a:pt x="8964" y="8427"/>
                </a:lnTo>
                <a:lnTo>
                  <a:pt x="8955" y="8427"/>
                </a:lnTo>
                <a:lnTo>
                  <a:pt x="8946" y="8427"/>
                </a:lnTo>
                <a:lnTo>
                  <a:pt x="8937" y="8427"/>
                </a:lnTo>
                <a:lnTo>
                  <a:pt x="8928" y="8419"/>
                </a:lnTo>
                <a:lnTo>
                  <a:pt x="8919" y="8410"/>
                </a:lnTo>
                <a:lnTo>
                  <a:pt x="8911" y="8410"/>
                </a:lnTo>
                <a:lnTo>
                  <a:pt x="8902" y="8410"/>
                </a:lnTo>
                <a:lnTo>
                  <a:pt x="8893" y="8410"/>
                </a:lnTo>
                <a:lnTo>
                  <a:pt x="8884" y="8401"/>
                </a:lnTo>
                <a:lnTo>
                  <a:pt x="8875" y="8401"/>
                </a:lnTo>
                <a:lnTo>
                  <a:pt x="8866" y="8401"/>
                </a:lnTo>
                <a:lnTo>
                  <a:pt x="8875" y="8401"/>
                </a:lnTo>
                <a:lnTo>
                  <a:pt x="8875" y="8410"/>
                </a:lnTo>
                <a:lnTo>
                  <a:pt x="8866" y="8410"/>
                </a:lnTo>
                <a:lnTo>
                  <a:pt x="8858" y="8401"/>
                </a:lnTo>
                <a:lnTo>
                  <a:pt x="8849" y="8401"/>
                </a:lnTo>
                <a:lnTo>
                  <a:pt x="8840" y="8401"/>
                </a:lnTo>
                <a:lnTo>
                  <a:pt x="8831" y="8410"/>
                </a:lnTo>
                <a:lnTo>
                  <a:pt x="8831" y="8401"/>
                </a:lnTo>
                <a:lnTo>
                  <a:pt x="8822" y="8401"/>
                </a:lnTo>
                <a:lnTo>
                  <a:pt x="8822" y="8410"/>
                </a:lnTo>
                <a:lnTo>
                  <a:pt x="8814" y="8410"/>
                </a:lnTo>
                <a:lnTo>
                  <a:pt x="8814" y="8419"/>
                </a:lnTo>
                <a:lnTo>
                  <a:pt x="8805" y="8419"/>
                </a:lnTo>
                <a:lnTo>
                  <a:pt x="8805" y="8427"/>
                </a:lnTo>
                <a:lnTo>
                  <a:pt x="8796" y="8436"/>
                </a:lnTo>
                <a:lnTo>
                  <a:pt x="8796" y="8445"/>
                </a:lnTo>
                <a:lnTo>
                  <a:pt x="8796" y="8454"/>
                </a:lnTo>
                <a:lnTo>
                  <a:pt x="8805" y="8463"/>
                </a:lnTo>
                <a:lnTo>
                  <a:pt x="8796" y="8463"/>
                </a:lnTo>
                <a:lnTo>
                  <a:pt x="8796" y="8472"/>
                </a:lnTo>
                <a:lnTo>
                  <a:pt x="8787" y="8463"/>
                </a:lnTo>
                <a:lnTo>
                  <a:pt x="8778" y="8463"/>
                </a:lnTo>
                <a:lnTo>
                  <a:pt x="8761" y="8480"/>
                </a:lnTo>
                <a:lnTo>
                  <a:pt x="8743" y="8489"/>
                </a:lnTo>
                <a:lnTo>
                  <a:pt x="8725" y="8525"/>
                </a:lnTo>
                <a:lnTo>
                  <a:pt x="8725" y="8533"/>
                </a:lnTo>
                <a:lnTo>
                  <a:pt x="8717" y="8542"/>
                </a:lnTo>
                <a:lnTo>
                  <a:pt x="8708" y="8542"/>
                </a:lnTo>
                <a:lnTo>
                  <a:pt x="8717" y="8533"/>
                </a:lnTo>
                <a:lnTo>
                  <a:pt x="8717" y="8516"/>
                </a:lnTo>
                <a:lnTo>
                  <a:pt x="8725" y="8507"/>
                </a:lnTo>
                <a:lnTo>
                  <a:pt x="8725" y="8498"/>
                </a:lnTo>
                <a:lnTo>
                  <a:pt x="8734" y="8480"/>
                </a:lnTo>
                <a:lnTo>
                  <a:pt x="8717" y="8489"/>
                </a:lnTo>
                <a:lnTo>
                  <a:pt x="8699" y="8489"/>
                </a:lnTo>
                <a:lnTo>
                  <a:pt x="8690" y="8489"/>
                </a:lnTo>
                <a:lnTo>
                  <a:pt x="8681" y="8489"/>
                </a:lnTo>
                <a:lnTo>
                  <a:pt x="8672" y="8489"/>
                </a:lnTo>
                <a:lnTo>
                  <a:pt x="8664" y="8489"/>
                </a:lnTo>
                <a:lnTo>
                  <a:pt x="8655" y="8498"/>
                </a:lnTo>
                <a:lnTo>
                  <a:pt x="8637" y="8489"/>
                </a:lnTo>
                <a:lnTo>
                  <a:pt x="8637" y="8480"/>
                </a:lnTo>
                <a:lnTo>
                  <a:pt x="8628" y="8480"/>
                </a:lnTo>
                <a:lnTo>
                  <a:pt x="8628" y="8472"/>
                </a:lnTo>
                <a:lnTo>
                  <a:pt x="8628" y="8463"/>
                </a:lnTo>
                <a:lnTo>
                  <a:pt x="8619" y="8454"/>
                </a:lnTo>
                <a:lnTo>
                  <a:pt x="8619" y="8445"/>
                </a:lnTo>
                <a:lnTo>
                  <a:pt x="8619" y="8436"/>
                </a:lnTo>
                <a:lnTo>
                  <a:pt x="8611" y="8436"/>
                </a:lnTo>
                <a:lnTo>
                  <a:pt x="8619" y="8427"/>
                </a:lnTo>
                <a:lnTo>
                  <a:pt x="8619" y="8419"/>
                </a:lnTo>
                <a:lnTo>
                  <a:pt x="8611" y="8427"/>
                </a:lnTo>
                <a:lnTo>
                  <a:pt x="8593" y="8436"/>
                </a:lnTo>
                <a:lnTo>
                  <a:pt x="8584" y="8436"/>
                </a:lnTo>
                <a:lnTo>
                  <a:pt x="8567" y="8454"/>
                </a:lnTo>
                <a:lnTo>
                  <a:pt x="8558" y="8454"/>
                </a:lnTo>
                <a:lnTo>
                  <a:pt x="8540" y="8463"/>
                </a:lnTo>
                <a:lnTo>
                  <a:pt x="8522" y="8472"/>
                </a:lnTo>
                <a:lnTo>
                  <a:pt x="8514" y="8463"/>
                </a:lnTo>
                <a:lnTo>
                  <a:pt x="8487" y="8463"/>
                </a:lnTo>
                <a:lnTo>
                  <a:pt x="8496" y="8463"/>
                </a:lnTo>
                <a:lnTo>
                  <a:pt x="8522" y="8454"/>
                </a:lnTo>
                <a:lnTo>
                  <a:pt x="8531" y="8454"/>
                </a:lnTo>
                <a:lnTo>
                  <a:pt x="8540" y="8454"/>
                </a:lnTo>
                <a:lnTo>
                  <a:pt x="8540" y="8445"/>
                </a:lnTo>
                <a:lnTo>
                  <a:pt x="8540" y="8436"/>
                </a:lnTo>
                <a:lnTo>
                  <a:pt x="8549" y="8436"/>
                </a:lnTo>
                <a:lnTo>
                  <a:pt x="8558" y="8427"/>
                </a:lnTo>
                <a:lnTo>
                  <a:pt x="8558" y="8410"/>
                </a:lnTo>
                <a:lnTo>
                  <a:pt x="8567" y="8392"/>
                </a:lnTo>
                <a:lnTo>
                  <a:pt x="8575" y="8392"/>
                </a:lnTo>
                <a:lnTo>
                  <a:pt x="8575" y="8383"/>
                </a:lnTo>
                <a:lnTo>
                  <a:pt x="8584" y="8366"/>
                </a:lnTo>
                <a:lnTo>
                  <a:pt x="8584" y="8357"/>
                </a:lnTo>
                <a:lnTo>
                  <a:pt x="8602" y="8357"/>
                </a:lnTo>
                <a:lnTo>
                  <a:pt x="8611" y="8339"/>
                </a:lnTo>
                <a:lnTo>
                  <a:pt x="8619" y="8339"/>
                </a:lnTo>
                <a:lnTo>
                  <a:pt x="8628" y="8339"/>
                </a:lnTo>
                <a:lnTo>
                  <a:pt x="8637" y="8322"/>
                </a:lnTo>
                <a:lnTo>
                  <a:pt x="8646" y="8304"/>
                </a:lnTo>
                <a:lnTo>
                  <a:pt x="8655" y="8295"/>
                </a:lnTo>
                <a:lnTo>
                  <a:pt x="8664" y="8286"/>
                </a:lnTo>
                <a:lnTo>
                  <a:pt x="8681" y="8277"/>
                </a:lnTo>
                <a:lnTo>
                  <a:pt x="8690" y="8269"/>
                </a:lnTo>
                <a:lnTo>
                  <a:pt x="8690" y="8260"/>
                </a:lnTo>
                <a:lnTo>
                  <a:pt x="8690" y="8251"/>
                </a:lnTo>
                <a:lnTo>
                  <a:pt x="8681" y="8233"/>
                </a:lnTo>
                <a:lnTo>
                  <a:pt x="8681" y="8225"/>
                </a:lnTo>
                <a:lnTo>
                  <a:pt x="8672" y="8225"/>
                </a:lnTo>
                <a:lnTo>
                  <a:pt x="8664" y="8216"/>
                </a:lnTo>
                <a:lnTo>
                  <a:pt x="8646" y="8216"/>
                </a:lnTo>
                <a:lnTo>
                  <a:pt x="8646" y="8207"/>
                </a:lnTo>
                <a:lnTo>
                  <a:pt x="8637" y="8207"/>
                </a:lnTo>
                <a:lnTo>
                  <a:pt x="8637" y="8198"/>
                </a:lnTo>
                <a:lnTo>
                  <a:pt x="8628" y="8198"/>
                </a:lnTo>
                <a:lnTo>
                  <a:pt x="8628" y="8189"/>
                </a:lnTo>
                <a:lnTo>
                  <a:pt x="8628" y="8180"/>
                </a:lnTo>
                <a:lnTo>
                  <a:pt x="8628" y="8172"/>
                </a:lnTo>
                <a:lnTo>
                  <a:pt x="8619" y="8163"/>
                </a:lnTo>
                <a:lnTo>
                  <a:pt x="8619" y="8154"/>
                </a:lnTo>
                <a:lnTo>
                  <a:pt x="8611" y="8127"/>
                </a:lnTo>
                <a:lnTo>
                  <a:pt x="8602" y="8110"/>
                </a:lnTo>
                <a:lnTo>
                  <a:pt x="8602" y="8083"/>
                </a:lnTo>
                <a:lnTo>
                  <a:pt x="8593" y="8048"/>
                </a:lnTo>
                <a:lnTo>
                  <a:pt x="8584" y="8039"/>
                </a:lnTo>
                <a:lnTo>
                  <a:pt x="8575" y="8039"/>
                </a:lnTo>
                <a:lnTo>
                  <a:pt x="8567" y="8039"/>
                </a:lnTo>
                <a:lnTo>
                  <a:pt x="8558" y="8057"/>
                </a:lnTo>
                <a:lnTo>
                  <a:pt x="8558" y="8048"/>
                </a:lnTo>
                <a:lnTo>
                  <a:pt x="8558" y="8039"/>
                </a:lnTo>
                <a:lnTo>
                  <a:pt x="8549" y="8022"/>
                </a:lnTo>
                <a:lnTo>
                  <a:pt x="8549" y="8013"/>
                </a:lnTo>
                <a:lnTo>
                  <a:pt x="8540" y="8013"/>
                </a:lnTo>
                <a:lnTo>
                  <a:pt x="8540" y="8022"/>
                </a:lnTo>
                <a:lnTo>
                  <a:pt x="8540" y="8030"/>
                </a:lnTo>
                <a:lnTo>
                  <a:pt x="8531" y="8030"/>
                </a:lnTo>
                <a:lnTo>
                  <a:pt x="8540" y="8030"/>
                </a:lnTo>
                <a:lnTo>
                  <a:pt x="8540" y="8022"/>
                </a:lnTo>
                <a:lnTo>
                  <a:pt x="8531" y="8013"/>
                </a:lnTo>
                <a:lnTo>
                  <a:pt x="8531" y="8004"/>
                </a:lnTo>
                <a:lnTo>
                  <a:pt x="8522" y="7995"/>
                </a:lnTo>
                <a:lnTo>
                  <a:pt x="8514" y="8004"/>
                </a:lnTo>
                <a:lnTo>
                  <a:pt x="8514" y="7995"/>
                </a:lnTo>
                <a:lnTo>
                  <a:pt x="8514" y="7986"/>
                </a:lnTo>
                <a:lnTo>
                  <a:pt x="8505" y="7986"/>
                </a:lnTo>
                <a:lnTo>
                  <a:pt x="8478" y="7969"/>
                </a:lnTo>
                <a:lnTo>
                  <a:pt x="8469" y="7951"/>
                </a:lnTo>
                <a:lnTo>
                  <a:pt x="8443" y="7942"/>
                </a:lnTo>
                <a:lnTo>
                  <a:pt x="8425" y="7942"/>
                </a:lnTo>
                <a:lnTo>
                  <a:pt x="8399" y="7924"/>
                </a:lnTo>
                <a:lnTo>
                  <a:pt x="8390" y="7933"/>
                </a:lnTo>
                <a:lnTo>
                  <a:pt x="8381" y="7960"/>
                </a:lnTo>
                <a:lnTo>
                  <a:pt x="8372" y="7960"/>
                </a:lnTo>
                <a:lnTo>
                  <a:pt x="8381" y="7951"/>
                </a:lnTo>
                <a:lnTo>
                  <a:pt x="8381" y="7942"/>
                </a:lnTo>
                <a:lnTo>
                  <a:pt x="8381" y="7933"/>
                </a:lnTo>
                <a:lnTo>
                  <a:pt x="8381" y="7924"/>
                </a:lnTo>
                <a:lnTo>
                  <a:pt x="8364" y="7916"/>
                </a:lnTo>
                <a:lnTo>
                  <a:pt x="8328" y="7916"/>
                </a:lnTo>
                <a:lnTo>
                  <a:pt x="8302" y="7916"/>
                </a:lnTo>
                <a:lnTo>
                  <a:pt x="8284" y="7916"/>
                </a:lnTo>
                <a:lnTo>
                  <a:pt x="8267" y="7916"/>
                </a:lnTo>
                <a:lnTo>
                  <a:pt x="8258" y="7916"/>
                </a:lnTo>
                <a:lnTo>
                  <a:pt x="8249" y="7924"/>
                </a:lnTo>
                <a:lnTo>
                  <a:pt x="8249" y="7933"/>
                </a:lnTo>
                <a:lnTo>
                  <a:pt x="8249" y="7924"/>
                </a:lnTo>
                <a:lnTo>
                  <a:pt x="8222" y="7924"/>
                </a:lnTo>
                <a:lnTo>
                  <a:pt x="8205" y="7916"/>
                </a:lnTo>
                <a:lnTo>
                  <a:pt x="8170" y="7916"/>
                </a:lnTo>
                <a:lnTo>
                  <a:pt x="8161" y="7916"/>
                </a:lnTo>
                <a:lnTo>
                  <a:pt x="8161" y="7924"/>
                </a:lnTo>
                <a:lnTo>
                  <a:pt x="8161" y="7933"/>
                </a:lnTo>
                <a:lnTo>
                  <a:pt x="8161" y="7942"/>
                </a:lnTo>
                <a:lnTo>
                  <a:pt x="8152" y="7951"/>
                </a:lnTo>
                <a:lnTo>
                  <a:pt x="8152" y="7942"/>
                </a:lnTo>
                <a:lnTo>
                  <a:pt x="8152" y="7924"/>
                </a:lnTo>
                <a:lnTo>
                  <a:pt x="8152" y="7907"/>
                </a:lnTo>
                <a:lnTo>
                  <a:pt x="8152" y="7898"/>
                </a:lnTo>
                <a:lnTo>
                  <a:pt x="8143" y="7889"/>
                </a:lnTo>
                <a:lnTo>
                  <a:pt x="8125" y="7889"/>
                </a:lnTo>
                <a:lnTo>
                  <a:pt x="8125" y="7880"/>
                </a:lnTo>
                <a:lnTo>
                  <a:pt x="8108" y="7871"/>
                </a:lnTo>
                <a:lnTo>
                  <a:pt x="8099" y="7854"/>
                </a:lnTo>
                <a:lnTo>
                  <a:pt x="8090" y="7854"/>
                </a:lnTo>
                <a:lnTo>
                  <a:pt x="8081" y="7854"/>
                </a:lnTo>
                <a:lnTo>
                  <a:pt x="8072" y="7845"/>
                </a:lnTo>
                <a:lnTo>
                  <a:pt x="8064" y="7854"/>
                </a:lnTo>
                <a:lnTo>
                  <a:pt x="8055" y="7863"/>
                </a:lnTo>
                <a:lnTo>
                  <a:pt x="8055" y="7880"/>
                </a:lnTo>
                <a:lnTo>
                  <a:pt x="8046" y="7880"/>
                </a:lnTo>
                <a:lnTo>
                  <a:pt x="8046" y="7871"/>
                </a:lnTo>
                <a:lnTo>
                  <a:pt x="8046" y="7863"/>
                </a:lnTo>
                <a:lnTo>
                  <a:pt x="8055" y="7854"/>
                </a:lnTo>
                <a:lnTo>
                  <a:pt x="8055" y="7836"/>
                </a:lnTo>
                <a:lnTo>
                  <a:pt x="8055" y="7819"/>
                </a:lnTo>
                <a:lnTo>
                  <a:pt x="8055" y="7810"/>
                </a:lnTo>
                <a:lnTo>
                  <a:pt x="8046" y="7801"/>
                </a:lnTo>
                <a:lnTo>
                  <a:pt x="8046" y="7792"/>
                </a:lnTo>
                <a:lnTo>
                  <a:pt x="8037" y="7783"/>
                </a:lnTo>
                <a:lnTo>
                  <a:pt x="8002" y="7757"/>
                </a:lnTo>
                <a:lnTo>
                  <a:pt x="7984" y="7748"/>
                </a:lnTo>
                <a:lnTo>
                  <a:pt x="7975" y="7739"/>
                </a:lnTo>
                <a:lnTo>
                  <a:pt x="7967" y="7739"/>
                </a:lnTo>
                <a:lnTo>
                  <a:pt x="7958" y="7739"/>
                </a:lnTo>
                <a:lnTo>
                  <a:pt x="7949" y="7730"/>
                </a:lnTo>
                <a:lnTo>
                  <a:pt x="7949" y="7721"/>
                </a:lnTo>
                <a:lnTo>
                  <a:pt x="7931" y="7721"/>
                </a:lnTo>
                <a:lnTo>
                  <a:pt x="7922" y="7721"/>
                </a:lnTo>
                <a:lnTo>
                  <a:pt x="7914" y="7721"/>
                </a:lnTo>
                <a:lnTo>
                  <a:pt x="7887" y="7721"/>
                </a:lnTo>
                <a:lnTo>
                  <a:pt x="7870" y="7730"/>
                </a:lnTo>
                <a:lnTo>
                  <a:pt x="7861" y="7730"/>
                </a:lnTo>
                <a:lnTo>
                  <a:pt x="7852" y="7739"/>
                </a:lnTo>
                <a:lnTo>
                  <a:pt x="7843" y="7730"/>
                </a:lnTo>
                <a:lnTo>
                  <a:pt x="7834" y="7721"/>
                </a:lnTo>
                <a:lnTo>
                  <a:pt x="7825" y="7721"/>
                </a:lnTo>
                <a:lnTo>
                  <a:pt x="7852" y="7721"/>
                </a:lnTo>
                <a:lnTo>
                  <a:pt x="7861" y="7713"/>
                </a:lnTo>
                <a:lnTo>
                  <a:pt x="7861" y="7704"/>
                </a:lnTo>
                <a:lnTo>
                  <a:pt x="7870" y="7695"/>
                </a:lnTo>
                <a:lnTo>
                  <a:pt x="7870" y="7686"/>
                </a:lnTo>
                <a:lnTo>
                  <a:pt x="7870" y="7677"/>
                </a:lnTo>
                <a:lnTo>
                  <a:pt x="7878" y="7677"/>
                </a:lnTo>
                <a:lnTo>
                  <a:pt x="7887" y="7668"/>
                </a:lnTo>
                <a:lnTo>
                  <a:pt x="7887" y="7660"/>
                </a:lnTo>
                <a:lnTo>
                  <a:pt x="7870" y="7651"/>
                </a:lnTo>
                <a:lnTo>
                  <a:pt x="7861" y="7651"/>
                </a:lnTo>
                <a:lnTo>
                  <a:pt x="7852" y="7642"/>
                </a:lnTo>
                <a:lnTo>
                  <a:pt x="7834" y="7633"/>
                </a:lnTo>
                <a:lnTo>
                  <a:pt x="7834" y="7624"/>
                </a:lnTo>
                <a:lnTo>
                  <a:pt x="7825" y="7633"/>
                </a:lnTo>
                <a:lnTo>
                  <a:pt x="7817" y="7633"/>
                </a:lnTo>
                <a:lnTo>
                  <a:pt x="7817" y="7642"/>
                </a:lnTo>
                <a:lnTo>
                  <a:pt x="7808" y="7633"/>
                </a:lnTo>
                <a:lnTo>
                  <a:pt x="7808" y="7624"/>
                </a:lnTo>
                <a:lnTo>
                  <a:pt x="7799" y="7624"/>
                </a:lnTo>
                <a:lnTo>
                  <a:pt x="7790" y="7624"/>
                </a:lnTo>
                <a:lnTo>
                  <a:pt x="7790" y="7616"/>
                </a:lnTo>
                <a:lnTo>
                  <a:pt x="7790" y="7624"/>
                </a:lnTo>
                <a:lnTo>
                  <a:pt x="7790" y="7633"/>
                </a:lnTo>
                <a:lnTo>
                  <a:pt x="7781" y="7624"/>
                </a:lnTo>
                <a:lnTo>
                  <a:pt x="7781" y="7633"/>
                </a:lnTo>
                <a:lnTo>
                  <a:pt x="7773" y="7633"/>
                </a:lnTo>
                <a:lnTo>
                  <a:pt x="7773" y="7624"/>
                </a:lnTo>
                <a:lnTo>
                  <a:pt x="7764" y="7607"/>
                </a:lnTo>
                <a:lnTo>
                  <a:pt x="7755" y="7598"/>
                </a:lnTo>
                <a:lnTo>
                  <a:pt x="7755" y="7607"/>
                </a:lnTo>
                <a:lnTo>
                  <a:pt x="7755" y="7616"/>
                </a:lnTo>
                <a:lnTo>
                  <a:pt x="7746" y="7616"/>
                </a:lnTo>
                <a:lnTo>
                  <a:pt x="7746" y="7607"/>
                </a:lnTo>
                <a:lnTo>
                  <a:pt x="7755" y="7607"/>
                </a:lnTo>
                <a:lnTo>
                  <a:pt x="7746" y="7598"/>
                </a:lnTo>
                <a:lnTo>
                  <a:pt x="7746" y="7589"/>
                </a:lnTo>
                <a:lnTo>
                  <a:pt x="7737" y="7589"/>
                </a:lnTo>
                <a:lnTo>
                  <a:pt x="7737" y="7580"/>
                </a:lnTo>
                <a:lnTo>
                  <a:pt x="7746" y="7580"/>
                </a:lnTo>
                <a:lnTo>
                  <a:pt x="7773" y="7580"/>
                </a:lnTo>
                <a:lnTo>
                  <a:pt x="7781" y="7571"/>
                </a:lnTo>
                <a:lnTo>
                  <a:pt x="7799" y="7571"/>
                </a:lnTo>
                <a:lnTo>
                  <a:pt x="7808" y="7571"/>
                </a:lnTo>
                <a:lnTo>
                  <a:pt x="7808" y="7563"/>
                </a:lnTo>
                <a:lnTo>
                  <a:pt x="7781" y="7563"/>
                </a:lnTo>
                <a:lnTo>
                  <a:pt x="7746" y="7563"/>
                </a:lnTo>
                <a:lnTo>
                  <a:pt x="7728" y="7563"/>
                </a:lnTo>
                <a:lnTo>
                  <a:pt x="7711" y="7563"/>
                </a:lnTo>
                <a:lnTo>
                  <a:pt x="7693" y="7571"/>
                </a:lnTo>
                <a:lnTo>
                  <a:pt x="7667" y="7571"/>
                </a:lnTo>
                <a:lnTo>
                  <a:pt x="7640" y="7571"/>
                </a:lnTo>
                <a:lnTo>
                  <a:pt x="7631" y="7571"/>
                </a:lnTo>
                <a:lnTo>
                  <a:pt x="7631" y="7580"/>
                </a:lnTo>
                <a:lnTo>
                  <a:pt x="7640" y="7571"/>
                </a:lnTo>
                <a:lnTo>
                  <a:pt x="7667" y="7580"/>
                </a:lnTo>
                <a:lnTo>
                  <a:pt x="7675" y="7580"/>
                </a:lnTo>
                <a:lnTo>
                  <a:pt x="7667" y="7580"/>
                </a:lnTo>
                <a:lnTo>
                  <a:pt x="7667" y="7589"/>
                </a:lnTo>
                <a:lnTo>
                  <a:pt x="7640" y="7580"/>
                </a:lnTo>
                <a:lnTo>
                  <a:pt x="7587" y="7607"/>
                </a:lnTo>
                <a:lnTo>
                  <a:pt x="7587" y="7616"/>
                </a:lnTo>
                <a:lnTo>
                  <a:pt x="7578" y="7616"/>
                </a:lnTo>
                <a:lnTo>
                  <a:pt x="7570" y="7616"/>
                </a:lnTo>
                <a:lnTo>
                  <a:pt x="7552" y="7607"/>
                </a:lnTo>
                <a:lnTo>
                  <a:pt x="7543" y="7607"/>
                </a:lnTo>
                <a:lnTo>
                  <a:pt x="7534" y="7598"/>
                </a:lnTo>
                <a:lnTo>
                  <a:pt x="7517" y="7598"/>
                </a:lnTo>
                <a:lnTo>
                  <a:pt x="7499" y="7580"/>
                </a:lnTo>
                <a:lnTo>
                  <a:pt x="7490" y="7571"/>
                </a:lnTo>
                <a:lnTo>
                  <a:pt x="7437" y="7571"/>
                </a:lnTo>
                <a:lnTo>
                  <a:pt x="7420" y="7580"/>
                </a:lnTo>
                <a:lnTo>
                  <a:pt x="7393" y="7580"/>
                </a:lnTo>
                <a:lnTo>
                  <a:pt x="7367" y="7580"/>
                </a:lnTo>
                <a:lnTo>
                  <a:pt x="7349" y="7580"/>
                </a:lnTo>
                <a:lnTo>
                  <a:pt x="7340" y="7580"/>
                </a:lnTo>
                <a:lnTo>
                  <a:pt x="7340" y="7571"/>
                </a:lnTo>
                <a:lnTo>
                  <a:pt x="7331" y="7563"/>
                </a:lnTo>
                <a:lnTo>
                  <a:pt x="7340" y="7554"/>
                </a:lnTo>
                <a:lnTo>
                  <a:pt x="7331" y="7545"/>
                </a:lnTo>
                <a:lnTo>
                  <a:pt x="7331" y="7536"/>
                </a:lnTo>
                <a:lnTo>
                  <a:pt x="7314" y="7518"/>
                </a:lnTo>
                <a:lnTo>
                  <a:pt x="7296" y="7510"/>
                </a:lnTo>
                <a:lnTo>
                  <a:pt x="7278" y="7510"/>
                </a:lnTo>
                <a:lnTo>
                  <a:pt x="7270" y="7510"/>
                </a:lnTo>
                <a:lnTo>
                  <a:pt x="7243" y="7510"/>
                </a:lnTo>
                <a:lnTo>
                  <a:pt x="7234" y="7501"/>
                </a:lnTo>
                <a:lnTo>
                  <a:pt x="7226" y="7492"/>
                </a:lnTo>
                <a:lnTo>
                  <a:pt x="7226" y="7483"/>
                </a:lnTo>
                <a:lnTo>
                  <a:pt x="7226" y="7474"/>
                </a:lnTo>
                <a:lnTo>
                  <a:pt x="7226" y="7466"/>
                </a:lnTo>
                <a:lnTo>
                  <a:pt x="7217" y="7466"/>
                </a:lnTo>
                <a:lnTo>
                  <a:pt x="7208" y="7457"/>
                </a:lnTo>
                <a:lnTo>
                  <a:pt x="7199" y="7457"/>
                </a:lnTo>
                <a:lnTo>
                  <a:pt x="7199" y="7466"/>
                </a:lnTo>
                <a:lnTo>
                  <a:pt x="7190" y="7474"/>
                </a:lnTo>
                <a:lnTo>
                  <a:pt x="7190" y="7483"/>
                </a:lnTo>
                <a:lnTo>
                  <a:pt x="7199" y="7492"/>
                </a:lnTo>
                <a:lnTo>
                  <a:pt x="7199" y="7501"/>
                </a:lnTo>
                <a:lnTo>
                  <a:pt x="7217" y="7492"/>
                </a:lnTo>
                <a:lnTo>
                  <a:pt x="7226" y="7492"/>
                </a:lnTo>
                <a:lnTo>
                  <a:pt x="7226" y="7501"/>
                </a:lnTo>
                <a:lnTo>
                  <a:pt x="7226" y="7510"/>
                </a:lnTo>
                <a:lnTo>
                  <a:pt x="7217" y="7510"/>
                </a:lnTo>
                <a:lnTo>
                  <a:pt x="7208" y="7501"/>
                </a:lnTo>
                <a:lnTo>
                  <a:pt x="7208" y="7510"/>
                </a:lnTo>
                <a:lnTo>
                  <a:pt x="7199" y="7510"/>
                </a:lnTo>
                <a:lnTo>
                  <a:pt x="7199" y="7518"/>
                </a:lnTo>
                <a:lnTo>
                  <a:pt x="7173" y="7527"/>
                </a:lnTo>
                <a:lnTo>
                  <a:pt x="7155" y="7527"/>
                </a:lnTo>
                <a:lnTo>
                  <a:pt x="7120" y="7545"/>
                </a:lnTo>
                <a:lnTo>
                  <a:pt x="7102" y="7545"/>
                </a:lnTo>
                <a:lnTo>
                  <a:pt x="7102" y="7554"/>
                </a:lnTo>
                <a:lnTo>
                  <a:pt x="7102" y="7563"/>
                </a:lnTo>
                <a:lnTo>
                  <a:pt x="7102" y="7571"/>
                </a:lnTo>
                <a:lnTo>
                  <a:pt x="7102" y="7580"/>
                </a:lnTo>
                <a:lnTo>
                  <a:pt x="7111" y="7598"/>
                </a:lnTo>
                <a:lnTo>
                  <a:pt x="7120" y="7607"/>
                </a:lnTo>
                <a:lnTo>
                  <a:pt x="7120" y="7616"/>
                </a:lnTo>
                <a:lnTo>
                  <a:pt x="7128" y="7633"/>
                </a:lnTo>
                <a:lnTo>
                  <a:pt x="7137" y="7642"/>
                </a:lnTo>
                <a:lnTo>
                  <a:pt x="7128" y="7651"/>
                </a:lnTo>
                <a:lnTo>
                  <a:pt x="7128" y="7668"/>
                </a:lnTo>
                <a:lnTo>
                  <a:pt x="7120" y="7677"/>
                </a:lnTo>
                <a:lnTo>
                  <a:pt x="7120" y="7686"/>
                </a:lnTo>
                <a:lnTo>
                  <a:pt x="7102" y="7686"/>
                </a:lnTo>
                <a:lnTo>
                  <a:pt x="7093" y="7686"/>
                </a:lnTo>
                <a:lnTo>
                  <a:pt x="7084" y="7686"/>
                </a:lnTo>
                <a:lnTo>
                  <a:pt x="7084" y="7677"/>
                </a:lnTo>
                <a:lnTo>
                  <a:pt x="7084" y="7668"/>
                </a:lnTo>
                <a:lnTo>
                  <a:pt x="7076" y="7660"/>
                </a:lnTo>
                <a:lnTo>
                  <a:pt x="7067" y="7651"/>
                </a:lnTo>
                <a:lnTo>
                  <a:pt x="7067" y="7642"/>
                </a:lnTo>
                <a:lnTo>
                  <a:pt x="7058" y="7633"/>
                </a:lnTo>
                <a:lnTo>
                  <a:pt x="7067" y="7607"/>
                </a:lnTo>
                <a:lnTo>
                  <a:pt x="7076" y="7607"/>
                </a:lnTo>
                <a:lnTo>
                  <a:pt x="7084" y="7598"/>
                </a:lnTo>
                <a:lnTo>
                  <a:pt x="7093" y="7589"/>
                </a:lnTo>
                <a:lnTo>
                  <a:pt x="7093" y="7571"/>
                </a:lnTo>
                <a:lnTo>
                  <a:pt x="7093" y="7563"/>
                </a:lnTo>
                <a:lnTo>
                  <a:pt x="7084" y="7554"/>
                </a:lnTo>
                <a:lnTo>
                  <a:pt x="7084" y="7545"/>
                </a:lnTo>
                <a:lnTo>
                  <a:pt x="7093" y="7545"/>
                </a:lnTo>
                <a:lnTo>
                  <a:pt x="7084" y="7536"/>
                </a:lnTo>
                <a:lnTo>
                  <a:pt x="7076" y="7527"/>
                </a:lnTo>
                <a:lnTo>
                  <a:pt x="7067" y="7510"/>
                </a:lnTo>
                <a:lnTo>
                  <a:pt x="7067" y="7501"/>
                </a:lnTo>
                <a:lnTo>
                  <a:pt x="7076" y="7501"/>
                </a:lnTo>
                <a:lnTo>
                  <a:pt x="7102" y="7492"/>
                </a:lnTo>
                <a:lnTo>
                  <a:pt x="7111" y="7492"/>
                </a:lnTo>
                <a:lnTo>
                  <a:pt x="7111" y="7483"/>
                </a:lnTo>
                <a:lnTo>
                  <a:pt x="7120" y="7474"/>
                </a:lnTo>
                <a:lnTo>
                  <a:pt x="7128" y="7466"/>
                </a:lnTo>
                <a:lnTo>
                  <a:pt x="7128" y="7457"/>
                </a:lnTo>
                <a:lnTo>
                  <a:pt x="7120" y="7448"/>
                </a:lnTo>
                <a:lnTo>
                  <a:pt x="7102" y="7439"/>
                </a:lnTo>
                <a:lnTo>
                  <a:pt x="7093" y="7439"/>
                </a:lnTo>
                <a:lnTo>
                  <a:pt x="7084" y="7439"/>
                </a:lnTo>
                <a:lnTo>
                  <a:pt x="7067" y="7448"/>
                </a:lnTo>
                <a:lnTo>
                  <a:pt x="7067" y="7457"/>
                </a:lnTo>
                <a:lnTo>
                  <a:pt x="7058" y="7457"/>
                </a:lnTo>
                <a:lnTo>
                  <a:pt x="7049" y="7466"/>
                </a:lnTo>
                <a:lnTo>
                  <a:pt x="7049" y="7474"/>
                </a:lnTo>
                <a:lnTo>
                  <a:pt x="7031" y="7483"/>
                </a:lnTo>
                <a:lnTo>
                  <a:pt x="7014" y="7492"/>
                </a:lnTo>
                <a:lnTo>
                  <a:pt x="6970" y="7518"/>
                </a:lnTo>
                <a:lnTo>
                  <a:pt x="6943" y="7527"/>
                </a:lnTo>
                <a:lnTo>
                  <a:pt x="6934" y="7527"/>
                </a:lnTo>
                <a:lnTo>
                  <a:pt x="6926" y="7518"/>
                </a:lnTo>
                <a:lnTo>
                  <a:pt x="6917" y="7518"/>
                </a:lnTo>
                <a:lnTo>
                  <a:pt x="6908" y="7518"/>
                </a:lnTo>
                <a:lnTo>
                  <a:pt x="6899" y="7527"/>
                </a:lnTo>
                <a:lnTo>
                  <a:pt x="6899" y="7536"/>
                </a:lnTo>
                <a:lnTo>
                  <a:pt x="6899" y="7545"/>
                </a:lnTo>
                <a:lnTo>
                  <a:pt x="6890" y="7563"/>
                </a:lnTo>
                <a:lnTo>
                  <a:pt x="6881" y="7563"/>
                </a:lnTo>
                <a:lnTo>
                  <a:pt x="6881" y="7554"/>
                </a:lnTo>
                <a:lnTo>
                  <a:pt x="6881" y="7545"/>
                </a:lnTo>
                <a:lnTo>
                  <a:pt x="6890" y="7545"/>
                </a:lnTo>
                <a:lnTo>
                  <a:pt x="6881" y="7545"/>
                </a:lnTo>
                <a:lnTo>
                  <a:pt x="6855" y="7536"/>
                </a:lnTo>
                <a:lnTo>
                  <a:pt x="6846" y="7536"/>
                </a:lnTo>
                <a:lnTo>
                  <a:pt x="6837" y="7554"/>
                </a:lnTo>
                <a:lnTo>
                  <a:pt x="6829" y="7563"/>
                </a:lnTo>
                <a:lnTo>
                  <a:pt x="6820" y="7563"/>
                </a:lnTo>
                <a:lnTo>
                  <a:pt x="6811" y="7571"/>
                </a:lnTo>
                <a:lnTo>
                  <a:pt x="6811" y="7580"/>
                </a:lnTo>
                <a:lnTo>
                  <a:pt x="6802" y="7598"/>
                </a:lnTo>
                <a:lnTo>
                  <a:pt x="6793" y="7607"/>
                </a:lnTo>
                <a:lnTo>
                  <a:pt x="6802" y="7598"/>
                </a:lnTo>
                <a:lnTo>
                  <a:pt x="6802" y="7607"/>
                </a:lnTo>
                <a:lnTo>
                  <a:pt x="6802" y="7616"/>
                </a:lnTo>
                <a:lnTo>
                  <a:pt x="6802" y="7633"/>
                </a:lnTo>
                <a:lnTo>
                  <a:pt x="6793" y="7642"/>
                </a:lnTo>
                <a:lnTo>
                  <a:pt x="6802" y="7642"/>
                </a:lnTo>
                <a:lnTo>
                  <a:pt x="6802" y="7651"/>
                </a:lnTo>
                <a:lnTo>
                  <a:pt x="6793" y="7660"/>
                </a:lnTo>
                <a:lnTo>
                  <a:pt x="6776" y="7660"/>
                </a:lnTo>
                <a:lnTo>
                  <a:pt x="6767" y="7668"/>
                </a:lnTo>
                <a:lnTo>
                  <a:pt x="6758" y="7668"/>
                </a:lnTo>
                <a:lnTo>
                  <a:pt x="6749" y="7695"/>
                </a:lnTo>
                <a:lnTo>
                  <a:pt x="6723" y="7713"/>
                </a:lnTo>
                <a:lnTo>
                  <a:pt x="6714" y="7721"/>
                </a:lnTo>
                <a:lnTo>
                  <a:pt x="6705" y="7721"/>
                </a:lnTo>
                <a:lnTo>
                  <a:pt x="6705" y="7730"/>
                </a:lnTo>
                <a:lnTo>
                  <a:pt x="6714" y="7730"/>
                </a:lnTo>
                <a:lnTo>
                  <a:pt x="6714" y="7739"/>
                </a:lnTo>
                <a:lnTo>
                  <a:pt x="6714" y="7766"/>
                </a:lnTo>
                <a:lnTo>
                  <a:pt x="6714" y="7774"/>
                </a:lnTo>
                <a:lnTo>
                  <a:pt x="6705" y="7774"/>
                </a:lnTo>
                <a:lnTo>
                  <a:pt x="6705" y="7766"/>
                </a:lnTo>
                <a:lnTo>
                  <a:pt x="6705" y="7757"/>
                </a:lnTo>
                <a:lnTo>
                  <a:pt x="6696" y="7748"/>
                </a:lnTo>
                <a:lnTo>
                  <a:pt x="6687" y="7739"/>
                </a:lnTo>
                <a:lnTo>
                  <a:pt x="6679" y="7730"/>
                </a:lnTo>
                <a:lnTo>
                  <a:pt x="6670" y="7721"/>
                </a:lnTo>
                <a:lnTo>
                  <a:pt x="6643" y="7704"/>
                </a:lnTo>
                <a:lnTo>
                  <a:pt x="6634" y="7686"/>
                </a:lnTo>
                <a:lnTo>
                  <a:pt x="6617" y="7677"/>
                </a:lnTo>
                <a:lnTo>
                  <a:pt x="6590" y="7660"/>
                </a:lnTo>
                <a:lnTo>
                  <a:pt x="6573" y="7660"/>
                </a:lnTo>
                <a:lnTo>
                  <a:pt x="6555" y="7660"/>
                </a:lnTo>
                <a:lnTo>
                  <a:pt x="6546" y="7651"/>
                </a:lnTo>
                <a:lnTo>
                  <a:pt x="6537" y="7651"/>
                </a:lnTo>
                <a:lnTo>
                  <a:pt x="6529" y="7651"/>
                </a:lnTo>
                <a:lnTo>
                  <a:pt x="6511" y="7651"/>
                </a:lnTo>
                <a:lnTo>
                  <a:pt x="6502" y="7651"/>
                </a:lnTo>
                <a:lnTo>
                  <a:pt x="6493" y="7660"/>
                </a:lnTo>
                <a:lnTo>
                  <a:pt x="6484" y="7668"/>
                </a:lnTo>
                <a:lnTo>
                  <a:pt x="6476" y="7668"/>
                </a:lnTo>
                <a:lnTo>
                  <a:pt x="6467" y="7677"/>
                </a:lnTo>
                <a:lnTo>
                  <a:pt x="6440" y="7686"/>
                </a:lnTo>
                <a:lnTo>
                  <a:pt x="6432" y="7686"/>
                </a:lnTo>
                <a:lnTo>
                  <a:pt x="6414" y="7704"/>
                </a:lnTo>
                <a:lnTo>
                  <a:pt x="6396" y="7704"/>
                </a:lnTo>
                <a:lnTo>
                  <a:pt x="6387" y="7704"/>
                </a:lnTo>
                <a:lnTo>
                  <a:pt x="6379" y="7704"/>
                </a:lnTo>
                <a:lnTo>
                  <a:pt x="6361" y="7704"/>
                </a:lnTo>
                <a:lnTo>
                  <a:pt x="6352" y="7695"/>
                </a:lnTo>
                <a:lnTo>
                  <a:pt x="6343" y="7686"/>
                </a:lnTo>
                <a:lnTo>
                  <a:pt x="6334" y="7677"/>
                </a:lnTo>
                <a:lnTo>
                  <a:pt x="6334" y="7686"/>
                </a:lnTo>
                <a:lnTo>
                  <a:pt x="6343" y="7686"/>
                </a:lnTo>
                <a:lnTo>
                  <a:pt x="6343" y="7695"/>
                </a:lnTo>
                <a:lnTo>
                  <a:pt x="6334" y="7695"/>
                </a:lnTo>
                <a:lnTo>
                  <a:pt x="6326" y="7695"/>
                </a:lnTo>
                <a:lnTo>
                  <a:pt x="6317" y="7695"/>
                </a:lnTo>
                <a:lnTo>
                  <a:pt x="6308" y="7686"/>
                </a:lnTo>
                <a:lnTo>
                  <a:pt x="6317" y="7677"/>
                </a:lnTo>
                <a:lnTo>
                  <a:pt x="6308" y="7677"/>
                </a:lnTo>
                <a:lnTo>
                  <a:pt x="6299" y="7668"/>
                </a:lnTo>
                <a:lnTo>
                  <a:pt x="6299" y="7660"/>
                </a:lnTo>
                <a:lnTo>
                  <a:pt x="6290" y="7651"/>
                </a:lnTo>
                <a:lnTo>
                  <a:pt x="6282" y="7651"/>
                </a:lnTo>
                <a:lnTo>
                  <a:pt x="6273" y="7642"/>
                </a:lnTo>
                <a:lnTo>
                  <a:pt x="6264" y="7633"/>
                </a:lnTo>
                <a:lnTo>
                  <a:pt x="6255" y="7616"/>
                </a:lnTo>
                <a:lnTo>
                  <a:pt x="6246" y="7616"/>
                </a:lnTo>
                <a:lnTo>
                  <a:pt x="6229" y="7598"/>
                </a:lnTo>
                <a:lnTo>
                  <a:pt x="6220" y="7580"/>
                </a:lnTo>
                <a:lnTo>
                  <a:pt x="6211" y="7563"/>
                </a:lnTo>
                <a:lnTo>
                  <a:pt x="6211" y="7554"/>
                </a:lnTo>
                <a:lnTo>
                  <a:pt x="6202" y="7545"/>
                </a:lnTo>
                <a:lnTo>
                  <a:pt x="6193" y="7536"/>
                </a:lnTo>
                <a:lnTo>
                  <a:pt x="6193" y="7518"/>
                </a:lnTo>
                <a:lnTo>
                  <a:pt x="6193" y="7510"/>
                </a:lnTo>
                <a:lnTo>
                  <a:pt x="6202" y="7510"/>
                </a:lnTo>
                <a:lnTo>
                  <a:pt x="6202" y="7501"/>
                </a:lnTo>
                <a:lnTo>
                  <a:pt x="6211" y="7501"/>
                </a:lnTo>
                <a:lnTo>
                  <a:pt x="6211" y="7492"/>
                </a:lnTo>
                <a:lnTo>
                  <a:pt x="6202" y="7483"/>
                </a:lnTo>
                <a:lnTo>
                  <a:pt x="6193" y="7483"/>
                </a:lnTo>
                <a:lnTo>
                  <a:pt x="6193" y="7474"/>
                </a:lnTo>
                <a:lnTo>
                  <a:pt x="6202" y="7474"/>
                </a:lnTo>
                <a:lnTo>
                  <a:pt x="6202" y="7466"/>
                </a:lnTo>
                <a:lnTo>
                  <a:pt x="6211" y="7457"/>
                </a:lnTo>
                <a:lnTo>
                  <a:pt x="6211" y="7448"/>
                </a:lnTo>
                <a:lnTo>
                  <a:pt x="6202" y="7439"/>
                </a:lnTo>
                <a:lnTo>
                  <a:pt x="6202" y="7430"/>
                </a:lnTo>
                <a:lnTo>
                  <a:pt x="6211" y="7421"/>
                </a:lnTo>
                <a:lnTo>
                  <a:pt x="6211" y="7430"/>
                </a:lnTo>
                <a:lnTo>
                  <a:pt x="6211" y="7439"/>
                </a:lnTo>
                <a:lnTo>
                  <a:pt x="6220" y="7439"/>
                </a:lnTo>
                <a:lnTo>
                  <a:pt x="6220" y="7430"/>
                </a:lnTo>
                <a:lnTo>
                  <a:pt x="6220" y="7404"/>
                </a:lnTo>
                <a:lnTo>
                  <a:pt x="6211" y="7368"/>
                </a:lnTo>
                <a:lnTo>
                  <a:pt x="6220" y="7342"/>
                </a:lnTo>
                <a:lnTo>
                  <a:pt x="6229" y="7324"/>
                </a:lnTo>
                <a:lnTo>
                  <a:pt x="6229" y="7315"/>
                </a:lnTo>
                <a:lnTo>
                  <a:pt x="6237" y="7307"/>
                </a:lnTo>
                <a:lnTo>
                  <a:pt x="6237" y="7298"/>
                </a:lnTo>
                <a:lnTo>
                  <a:pt x="6246" y="7298"/>
                </a:lnTo>
                <a:lnTo>
                  <a:pt x="6237" y="7263"/>
                </a:lnTo>
                <a:lnTo>
                  <a:pt x="6229" y="7263"/>
                </a:lnTo>
                <a:lnTo>
                  <a:pt x="6229" y="7254"/>
                </a:lnTo>
                <a:lnTo>
                  <a:pt x="6237" y="7254"/>
                </a:lnTo>
                <a:lnTo>
                  <a:pt x="6237" y="7263"/>
                </a:lnTo>
                <a:lnTo>
                  <a:pt x="6237" y="7254"/>
                </a:lnTo>
                <a:lnTo>
                  <a:pt x="6246" y="7254"/>
                </a:lnTo>
                <a:lnTo>
                  <a:pt x="6246" y="7245"/>
                </a:lnTo>
                <a:lnTo>
                  <a:pt x="6237" y="7245"/>
                </a:lnTo>
                <a:lnTo>
                  <a:pt x="6229" y="7227"/>
                </a:lnTo>
                <a:lnTo>
                  <a:pt x="6211" y="7218"/>
                </a:lnTo>
                <a:lnTo>
                  <a:pt x="6220" y="7227"/>
                </a:lnTo>
                <a:lnTo>
                  <a:pt x="6211" y="7227"/>
                </a:lnTo>
                <a:lnTo>
                  <a:pt x="6202" y="7227"/>
                </a:lnTo>
                <a:lnTo>
                  <a:pt x="6193" y="7227"/>
                </a:lnTo>
                <a:lnTo>
                  <a:pt x="6193" y="7218"/>
                </a:lnTo>
                <a:lnTo>
                  <a:pt x="6184" y="7218"/>
                </a:lnTo>
                <a:lnTo>
                  <a:pt x="6176" y="7218"/>
                </a:lnTo>
                <a:lnTo>
                  <a:pt x="6176" y="7210"/>
                </a:lnTo>
                <a:lnTo>
                  <a:pt x="6184" y="7210"/>
                </a:lnTo>
                <a:lnTo>
                  <a:pt x="6202" y="7218"/>
                </a:lnTo>
                <a:lnTo>
                  <a:pt x="6167" y="7183"/>
                </a:lnTo>
                <a:lnTo>
                  <a:pt x="6149" y="7183"/>
                </a:lnTo>
                <a:lnTo>
                  <a:pt x="6149" y="7192"/>
                </a:lnTo>
                <a:lnTo>
                  <a:pt x="6140" y="7183"/>
                </a:lnTo>
                <a:lnTo>
                  <a:pt x="6132" y="7183"/>
                </a:lnTo>
                <a:lnTo>
                  <a:pt x="6114" y="7174"/>
                </a:lnTo>
                <a:lnTo>
                  <a:pt x="6105" y="7174"/>
                </a:lnTo>
                <a:lnTo>
                  <a:pt x="6096" y="7174"/>
                </a:lnTo>
                <a:lnTo>
                  <a:pt x="6070" y="7183"/>
                </a:lnTo>
                <a:lnTo>
                  <a:pt x="6052" y="7174"/>
                </a:lnTo>
                <a:lnTo>
                  <a:pt x="6035" y="7174"/>
                </a:lnTo>
                <a:lnTo>
                  <a:pt x="6043" y="7174"/>
                </a:lnTo>
                <a:lnTo>
                  <a:pt x="6035" y="7183"/>
                </a:lnTo>
                <a:lnTo>
                  <a:pt x="6026" y="7183"/>
                </a:lnTo>
                <a:lnTo>
                  <a:pt x="6008" y="7192"/>
                </a:lnTo>
                <a:lnTo>
                  <a:pt x="5999" y="7183"/>
                </a:lnTo>
                <a:lnTo>
                  <a:pt x="5982" y="7192"/>
                </a:lnTo>
                <a:lnTo>
                  <a:pt x="5973" y="7192"/>
                </a:lnTo>
                <a:lnTo>
                  <a:pt x="5937" y="7183"/>
                </a:lnTo>
                <a:lnTo>
                  <a:pt x="5929" y="7192"/>
                </a:lnTo>
                <a:lnTo>
                  <a:pt x="5920" y="7183"/>
                </a:lnTo>
                <a:lnTo>
                  <a:pt x="5911" y="7183"/>
                </a:lnTo>
                <a:lnTo>
                  <a:pt x="5902" y="7183"/>
                </a:lnTo>
                <a:lnTo>
                  <a:pt x="5893" y="7183"/>
                </a:lnTo>
                <a:lnTo>
                  <a:pt x="5885" y="7192"/>
                </a:lnTo>
                <a:lnTo>
                  <a:pt x="5876" y="7192"/>
                </a:lnTo>
                <a:lnTo>
                  <a:pt x="5849" y="7174"/>
                </a:lnTo>
                <a:lnTo>
                  <a:pt x="5849" y="7183"/>
                </a:lnTo>
                <a:lnTo>
                  <a:pt x="5840" y="7192"/>
                </a:lnTo>
                <a:lnTo>
                  <a:pt x="5840" y="7183"/>
                </a:lnTo>
                <a:lnTo>
                  <a:pt x="5832" y="7183"/>
                </a:lnTo>
                <a:lnTo>
                  <a:pt x="5823" y="7183"/>
                </a:lnTo>
                <a:lnTo>
                  <a:pt x="5823" y="7174"/>
                </a:lnTo>
                <a:lnTo>
                  <a:pt x="5840" y="7157"/>
                </a:lnTo>
                <a:lnTo>
                  <a:pt x="5849" y="7148"/>
                </a:lnTo>
                <a:lnTo>
                  <a:pt x="5858" y="7139"/>
                </a:lnTo>
                <a:lnTo>
                  <a:pt x="5867" y="7121"/>
                </a:lnTo>
                <a:lnTo>
                  <a:pt x="5867" y="7104"/>
                </a:lnTo>
                <a:lnTo>
                  <a:pt x="5867" y="7086"/>
                </a:lnTo>
                <a:lnTo>
                  <a:pt x="5867" y="7077"/>
                </a:lnTo>
                <a:lnTo>
                  <a:pt x="5867" y="7068"/>
                </a:lnTo>
                <a:lnTo>
                  <a:pt x="5876" y="7060"/>
                </a:lnTo>
                <a:lnTo>
                  <a:pt x="5867" y="7051"/>
                </a:lnTo>
                <a:lnTo>
                  <a:pt x="5876" y="7042"/>
                </a:lnTo>
                <a:lnTo>
                  <a:pt x="5876" y="7033"/>
                </a:lnTo>
                <a:lnTo>
                  <a:pt x="5885" y="7015"/>
                </a:lnTo>
                <a:lnTo>
                  <a:pt x="5885" y="7007"/>
                </a:lnTo>
                <a:lnTo>
                  <a:pt x="5876" y="6998"/>
                </a:lnTo>
                <a:lnTo>
                  <a:pt x="5867" y="6998"/>
                </a:lnTo>
                <a:lnTo>
                  <a:pt x="5867" y="6989"/>
                </a:lnTo>
                <a:lnTo>
                  <a:pt x="5867" y="6980"/>
                </a:lnTo>
                <a:lnTo>
                  <a:pt x="5876" y="6971"/>
                </a:lnTo>
                <a:lnTo>
                  <a:pt x="5876" y="6962"/>
                </a:lnTo>
                <a:lnTo>
                  <a:pt x="5885" y="6962"/>
                </a:lnTo>
                <a:lnTo>
                  <a:pt x="5885" y="6971"/>
                </a:lnTo>
                <a:lnTo>
                  <a:pt x="5885" y="6980"/>
                </a:lnTo>
                <a:lnTo>
                  <a:pt x="5885" y="6989"/>
                </a:lnTo>
                <a:lnTo>
                  <a:pt x="5893" y="6989"/>
                </a:lnTo>
                <a:lnTo>
                  <a:pt x="5893" y="6998"/>
                </a:lnTo>
                <a:lnTo>
                  <a:pt x="5902" y="6998"/>
                </a:lnTo>
                <a:lnTo>
                  <a:pt x="5902" y="6989"/>
                </a:lnTo>
                <a:lnTo>
                  <a:pt x="5911" y="6971"/>
                </a:lnTo>
                <a:lnTo>
                  <a:pt x="5911" y="6962"/>
                </a:lnTo>
                <a:lnTo>
                  <a:pt x="5920" y="6945"/>
                </a:lnTo>
                <a:lnTo>
                  <a:pt x="5929" y="6927"/>
                </a:lnTo>
                <a:lnTo>
                  <a:pt x="5929" y="6918"/>
                </a:lnTo>
                <a:lnTo>
                  <a:pt x="5920" y="6918"/>
                </a:lnTo>
                <a:lnTo>
                  <a:pt x="5920" y="6927"/>
                </a:lnTo>
                <a:lnTo>
                  <a:pt x="5911" y="6927"/>
                </a:lnTo>
                <a:lnTo>
                  <a:pt x="5911" y="6918"/>
                </a:lnTo>
                <a:lnTo>
                  <a:pt x="5920" y="6918"/>
                </a:lnTo>
                <a:lnTo>
                  <a:pt x="5929" y="6918"/>
                </a:lnTo>
                <a:lnTo>
                  <a:pt x="5929" y="6909"/>
                </a:lnTo>
                <a:lnTo>
                  <a:pt x="5929" y="6901"/>
                </a:lnTo>
                <a:lnTo>
                  <a:pt x="5920" y="6901"/>
                </a:lnTo>
                <a:lnTo>
                  <a:pt x="5911" y="6901"/>
                </a:lnTo>
                <a:lnTo>
                  <a:pt x="5920" y="6883"/>
                </a:lnTo>
                <a:lnTo>
                  <a:pt x="5929" y="6883"/>
                </a:lnTo>
                <a:lnTo>
                  <a:pt x="5929" y="6874"/>
                </a:lnTo>
                <a:lnTo>
                  <a:pt x="5929" y="6865"/>
                </a:lnTo>
                <a:lnTo>
                  <a:pt x="5929" y="6857"/>
                </a:lnTo>
                <a:lnTo>
                  <a:pt x="5946" y="6830"/>
                </a:lnTo>
                <a:lnTo>
                  <a:pt x="5955" y="6821"/>
                </a:lnTo>
                <a:lnTo>
                  <a:pt x="5964" y="6812"/>
                </a:lnTo>
                <a:lnTo>
                  <a:pt x="5973" y="6804"/>
                </a:lnTo>
                <a:lnTo>
                  <a:pt x="5973" y="6795"/>
                </a:lnTo>
                <a:lnTo>
                  <a:pt x="5982" y="6786"/>
                </a:lnTo>
                <a:lnTo>
                  <a:pt x="5973" y="6777"/>
                </a:lnTo>
                <a:lnTo>
                  <a:pt x="5973" y="6759"/>
                </a:lnTo>
                <a:lnTo>
                  <a:pt x="5964" y="6751"/>
                </a:lnTo>
                <a:lnTo>
                  <a:pt x="5955" y="6751"/>
                </a:lnTo>
                <a:lnTo>
                  <a:pt x="5946" y="6751"/>
                </a:lnTo>
                <a:lnTo>
                  <a:pt x="5937" y="6751"/>
                </a:lnTo>
                <a:lnTo>
                  <a:pt x="5946" y="6751"/>
                </a:lnTo>
                <a:lnTo>
                  <a:pt x="5946" y="6759"/>
                </a:lnTo>
                <a:lnTo>
                  <a:pt x="5929" y="6759"/>
                </a:lnTo>
                <a:lnTo>
                  <a:pt x="5911" y="6751"/>
                </a:lnTo>
                <a:lnTo>
                  <a:pt x="5902" y="6751"/>
                </a:lnTo>
                <a:lnTo>
                  <a:pt x="5885" y="6751"/>
                </a:lnTo>
                <a:lnTo>
                  <a:pt x="5876" y="6751"/>
                </a:lnTo>
                <a:lnTo>
                  <a:pt x="5867" y="6751"/>
                </a:lnTo>
                <a:lnTo>
                  <a:pt x="5858" y="6751"/>
                </a:lnTo>
                <a:lnTo>
                  <a:pt x="5849" y="6751"/>
                </a:lnTo>
                <a:lnTo>
                  <a:pt x="5832" y="6759"/>
                </a:lnTo>
                <a:lnTo>
                  <a:pt x="5823" y="6759"/>
                </a:lnTo>
                <a:lnTo>
                  <a:pt x="5752" y="6777"/>
                </a:lnTo>
                <a:lnTo>
                  <a:pt x="5726" y="6786"/>
                </a:lnTo>
                <a:lnTo>
                  <a:pt x="5717" y="6795"/>
                </a:lnTo>
                <a:lnTo>
                  <a:pt x="5708" y="6812"/>
                </a:lnTo>
                <a:lnTo>
                  <a:pt x="5708" y="6830"/>
                </a:lnTo>
                <a:lnTo>
                  <a:pt x="5708" y="6839"/>
                </a:lnTo>
                <a:lnTo>
                  <a:pt x="5708" y="6857"/>
                </a:lnTo>
                <a:lnTo>
                  <a:pt x="5708" y="6865"/>
                </a:lnTo>
                <a:lnTo>
                  <a:pt x="5708" y="6874"/>
                </a:lnTo>
                <a:lnTo>
                  <a:pt x="5690" y="6883"/>
                </a:lnTo>
                <a:lnTo>
                  <a:pt x="5690" y="6892"/>
                </a:lnTo>
                <a:lnTo>
                  <a:pt x="5690" y="6918"/>
                </a:lnTo>
                <a:lnTo>
                  <a:pt x="5673" y="6936"/>
                </a:lnTo>
                <a:lnTo>
                  <a:pt x="5664" y="6936"/>
                </a:lnTo>
                <a:lnTo>
                  <a:pt x="5655" y="6945"/>
                </a:lnTo>
                <a:lnTo>
                  <a:pt x="5637" y="6954"/>
                </a:lnTo>
                <a:lnTo>
                  <a:pt x="5637" y="6962"/>
                </a:lnTo>
                <a:lnTo>
                  <a:pt x="5646" y="6954"/>
                </a:lnTo>
                <a:lnTo>
                  <a:pt x="5637" y="6962"/>
                </a:lnTo>
                <a:lnTo>
                  <a:pt x="5646" y="6962"/>
                </a:lnTo>
                <a:lnTo>
                  <a:pt x="5646" y="6971"/>
                </a:lnTo>
                <a:lnTo>
                  <a:pt x="5637" y="6980"/>
                </a:lnTo>
                <a:lnTo>
                  <a:pt x="5629" y="6989"/>
                </a:lnTo>
                <a:lnTo>
                  <a:pt x="5611" y="6989"/>
                </a:lnTo>
                <a:lnTo>
                  <a:pt x="5602" y="6980"/>
                </a:lnTo>
                <a:lnTo>
                  <a:pt x="5602" y="6971"/>
                </a:lnTo>
                <a:lnTo>
                  <a:pt x="5593" y="6971"/>
                </a:lnTo>
                <a:lnTo>
                  <a:pt x="5585" y="6971"/>
                </a:lnTo>
                <a:lnTo>
                  <a:pt x="5576" y="6971"/>
                </a:lnTo>
                <a:lnTo>
                  <a:pt x="5558" y="6971"/>
                </a:lnTo>
                <a:lnTo>
                  <a:pt x="5540" y="6980"/>
                </a:lnTo>
                <a:lnTo>
                  <a:pt x="5532" y="6989"/>
                </a:lnTo>
                <a:lnTo>
                  <a:pt x="5514" y="6989"/>
                </a:lnTo>
                <a:lnTo>
                  <a:pt x="5505" y="6989"/>
                </a:lnTo>
                <a:lnTo>
                  <a:pt x="5479" y="6989"/>
                </a:lnTo>
                <a:lnTo>
                  <a:pt x="5461" y="6998"/>
                </a:lnTo>
                <a:lnTo>
                  <a:pt x="5435" y="7007"/>
                </a:lnTo>
                <a:lnTo>
                  <a:pt x="5417" y="7007"/>
                </a:lnTo>
                <a:lnTo>
                  <a:pt x="5408" y="7007"/>
                </a:lnTo>
                <a:lnTo>
                  <a:pt x="5399" y="6998"/>
                </a:lnTo>
                <a:lnTo>
                  <a:pt x="5390" y="6980"/>
                </a:lnTo>
                <a:lnTo>
                  <a:pt x="5373" y="6980"/>
                </a:lnTo>
                <a:lnTo>
                  <a:pt x="5364" y="6971"/>
                </a:lnTo>
                <a:lnTo>
                  <a:pt x="5329" y="6971"/>
                </a:lnTo>
                <a:lnTo>
                  <a:pt x="5320" y="6962"/>
                </a:lnTo>
                <a:lnTo>
                  <a:pt x="5329" y="6971"/>
                </a:lnTo>
                <a:lnTo>
                  <a:pt x="5311" y="6962"/>
                </a:lnTo>
                <a:lnTo>
                  <a:pt x="5302" y="6954"/>
                </a:lnTo>
                <a:lnTo>
                  <a:pt x="5311" y="6962"/>
                </a:lnTo>
                <a:lnTo>
                  <a:pt x="5320" y="6962"/>
                </a:lnTo>
                <a:lnTo>
                  <a:pt x="5311" y="6954"/>
                </a:lnTo>
                <a:lnTo>
                  <a:pt x="5302" y="6945"/>
                </a:lnTo>
                <a:lnTo>
                  <a:pt x="5293" y="6936"/>
                </a:lnTo>
                <a:lnTo>
                  <a:pt x="5293" y="6927"/>
                </a:lnTo>
                <a:lnTo>
                  <a:pt x="5276" y="6918"/>
                </a:lnTo>
                <a:lnTo>
                  <a:pt x="5276" y="6909"/>
                </a:lnTo>
                <a:lnTo>
                  <a:pt x="5276" y="6901"/>
                </a:lnTo>
                <a:lnTo>
                  <a:pt x="5267" y="6883"/>
                </a:lnTo>
                <a:lnTo>
                  <a:pt x="5249" y="6857"/>
                </a:lnTo>
                <a:lnTo>
                  <a:pt x="5223" y="6821"/>
                </a:lnTo>
                <a:lnTo>
                  <a:pt x="5214" y="6812"/>
                </a:lnTo>
                <a:lnTo>
                  <a:pt x="5205" y="6786"/>
                </a:lnTo>
                <a:lnTo>
                  <a:pt x="5188" y="6759"/>
                </a:lnTo>
                <a:lnTo>
                  <a:pt x="5188" y="6751"/>
                </a:lnTo>
                <a:lnTo>
                  <a:pt x="5179" y="6751"/>
                </a:lnTo>
                <a:lnTo>
                  <a:pt x="5170" y="6715"/>
                </a:lnTo>
                <a:lnTo>
                  <a:pt x="5188" y="6733"/>
                </a:lnTo>
                <a:lnTo>
                  <a:pt x="5196" y="6751"/>
                </a:lnTo>
                <a:lnTo>
                  <a:pt x="5196" y="6759"/>
                </a:lnTo>
                <a:lnTo>
                  <a:pt x="5196" y="6768"/>
                </a:lnTo>
                <a:lnTo>
                  <a:pt x="5196" y="6777"/>
                </a:lnTo>
                <a:lnTo>
                  <a:pt x="5196" y="6768"/>
                </a:lnTo>
                <a:lnTo>
                  <a:pt x="5205" y="6759"/>
                </a:lnTo>
                <a:lnTo>
                  <a:pt x="5205" y="6751"/>
                </a:lnTo>
                <a:lnTo>
                  <a:pt x="5188" y="6742"/>
                </a:lnTo>
                <a:lnTo>
                  <a:pt x="5188" y="6733"/>
                </a:lnTo>
                <a:lnTo>
                  <a:pt x="5170" y="6706"/>
                </a:lnTo>
                <a:lnTo>
                  <a:pt x="5170" y="6698"/>
                </a:lnTo>
                <a:lnTo>
                  <a:pt x="5161" y="6680"/>
                </a:lnTo>
                <a:lnTo>
                  <a:pt x="5161" y="6671"/>
                </a:lnTo>
                <a:lnTo>
                  <a:pt x="5170" y="6654"/>
                </a:lnTo>
                <a:lnTo>
                  <a:pt x="5170" y="6645"/>
                </a:lnTo>
                <a:lnTo>
                  <a:pt x="5170" y="6618"/>
                </a:lnTo>
                <a:lnTo>
                  <a:pt x="5170" y="6584"/>
                </a:lnTo>
                <a:lnTo>
                  <a:pt x="5179" y="6566"/>
                </a:lnTo>
                <a:lnTo>
                  <a:pt x="5179" y="6531"/>
                </a:lnTo>
                <a:lnTo>
                  <a:pt x="5188" y="6487"/>
                </a:lnTo>
                <a:lnTo>
                  <a:pt x="5196" y="6469"/>
                </a:lnTo>
                <a:lnTo>
                  <a:pt x="5214" y="6443"/>
                </a:lnTo>
                <a:lnTo>
                  <a:pt x="5214" y="6425"/>
                </a:lnTo>
                <a:lnTo>
                  <a:pt x="5214" y="6407"/>
                </a:lnTo>
                <a:lnTo>
                  <a:pt x="5196" y="6381"/>
                </a:lnTo>
                <a:lnTo>
                  <a:pt x="5196" y="6372"/>
                </a:lnTo>
                <a:lnTo>
                  <a:pt x="5196" y="6354"/>
                </a:lnTo>
                <a:lnTo>
                  <a:pt x="5188" y="6346"/>
                </a:lnTo>
                <a:lnTo>
                  <a:pt x="5188" y="6337"/>
                </a:lnTo>
                <a:lnTo>
                  <a:pt x="5188" y="6328"/>
                </a:lnTo>
                <a:lnTo>
                  <a:pt x="5196" y="6319"/>
                </a:lnTo>
                <a:lnTo>
                  <a:pt x="5188" y="6310"/>
                </a:lnTo>
                <a:lnTo>
                  <a:pt x="5179" y="6310"/>
                </a:lnTo>
                <a:lnTo>
                  <a:pt x="5170" y="6293"/>
                </a:lnTo>
                <a:lnTo>
                  <a:pt x="5179" y="6302"/>
                </a:lnTo>
                <a:lnTo>
                  <a:pt x="5188" y="6302"/>
                </a:lnTo>
                <a:lnTo>
                  <a:pt x="5196" y="6302"/>
                </a:lnTo>
                <a:lnTo>
                  <a:pt x="5205" y="6275"/>
                </a:lnTo>
                <a:lnTo>
                  <a:pt x="5196" y="6266"/>
                </a:lnTo>
                <a:lnTo>
                  <a:pt x="5196" y="6257"/>
                </a:lnTo>
                <a:lnTo>
                  <a:pt x="5205" y="6266"/>
                </a:lnTo>
                <a:lnTo>
                  <a:pt x="5214" y="6257"/>
                </a:lnTo>
                <a:lnTo>
                  <a:pt x="5223" y="6249"/>
                </a:lnTo>
                <a:lnTo>
                  <a:pt x="5223" y="6240"/>
                </a:lnTo>
                <a:lnTo>
                  <a:pt x="5214" y="6249"/>
                </a:lnTo>
                <a:lnTo>
                  <a:pt x="5214" y="6240"/>
                </a:lnTo>
                <a:lnTo>
                  <a:pt x="5223" y="6240"/>
                </a:lnTo>
                <a:lnTo>
                  <a:pt x="5232" y="6240"/>
                </a:lnTo>
                <a:lnTo>
                  <a:pt x="5232" y="6231"/>
                </a:lnTo>
                <a:lnTo>
                  <a:pt x="5232" y="6240"/>
                </a:lnTo>
                <a:lnTo>
                  <a:pt x="5240" y="6240"/>
                </a:lnTo>
                <a:lnTo>
                  <a:pt x="5240" y="6231"/>
                </a:lnTo>
                <a:lnTo>
                  <a:pt x="5240" y="6222"/>
                </a:lnTo>
                <a:lnTo>
                  <a:pt x="5249" y="6222"/>
                </a:lnTo>
                <a:lnTo>
                  <a:pt x="5258" y="6222"/>
                </a:lnTo>
                <a:lnTo>
                  <a:pt x="5267" y="6222"/>
                </a:lnTo>
                <a:lnTo>
                  <a:pt x="5267" y="6213"/>
                </a:lnTo>
                <a:lnTo>
                  <a:pt x="5258" y="6213"/>
                </a:lnTo>
                <a:lnTo>
                  <a:pt x="5258" y="6196"/>
                </a:lnTo>
                <a:lnTo>
                  <a:pt x="5267" y="6204"/>
                </a:lnTo>
                <a:lnTo>
                  <a:pt x="5276" y="6204"/>
                </a:lnTo>
                <a:lnTo>
                  <a:pt x="5276" y="6196"/>
                </a:lnTo>
                <a:lnTo>
                  <a:pt x="5285" y="6196"/>
                </a:lnTo>
                <a:lnTo>
                  <a:pt x="5293" y="6204"/>
                </a:lnTo>
                <a:lnTo>
                  <a:pt x="5302" y="6204"/>
                </a:lnTo>
                <a:lnTo>
                  <a:pt x="5293" y="6204"/>
                </a:lnTo>
                <a:lnTo>
                  <a:pt x="5285" y="6213"/>
                </a:lnTo>
                <a:lnTo>
                  <a:pt x="5302" y="6204"/>
                </a:lnTo>
                <a:lnTo>
                  <a:pt x="5311" y="6204"/>
                </a:lnTo>
                <a:lnTo>
                  <a:pt x="5320" y="6196"/>
                </a:lnTo>
                <a:lnTo>
                  <a:pt x="5329" y="6196"/>
                </a:lnTo>
                <a:lnTo>
                  <a:pt x="5346" y="6178"/>
                </a:lnTo>
                <a:lnTo>
                  <a:pt x="5355" y="6178"/>
                </a:lnTo>
                <a:lnTo>
                  <a:pt x="5364" y="6169"/>
                </a:lnTo>
                <a:lnTo>
                  <a:pt x="5364" y="6160"/>
                </a:lnTo>
                <a:lnTo>
                  <a:pt x="5373" y="6151"/>
                </a:lnTo>
                <a:lnTo>
                  <a:pt x="5382" y="6143"/>
                </a:lnTo>
                <a:lnTo>
                  <a:pt x="5382" y="6134"/>
                </a:lnTo>
                <a:lnTo>
                  <a:pt x="5373" y="6134"/>
                </a:lnTo>
                <a:lnTo>
                  <a:pt x="5373" y="6116"/>
                </a:lnTo>
                <a:lnTo>
                  <a:pt x="5382" y="6116"/>
                </a:lnTo>
                <a:lnTo>
                  <a:pt x="5390" y="6116"/>
                </a:lnTo>
                <a:lnTo>
                  <a:pt x="5390" y="6125"/>
                </a:lnTo>
                <a:lnTo>
                  <a:pt x="5399" y="6125"/>
                </a:lnTo>
                <a:lnTo>
                  <a:pt x="5408" y="6125"/>
                </a:lnTo>
                <a:lnTo>
                  <a:pt x="5390" y="6143"/>
                </a:lnTo>
                <a:lnTo>
                  <a:pt x="5408" y="6134"/>
                </a:lnTo>
                <a:lnTo>
                  <a:pt x="5443" y="6116"/>
                </a:lnTo>
                <a:lnTo>
                  <a:pt x="5452" y="6116"/>
                </a:lnTo>
                <a:lnTo>
                  <a:pt x="5452" y="6107"/>
                </a:lnTo>
                <a:lnTo>
                  <a:pt x="5461" y="6090"/>
                </a:lnTo>
                <a:lnTo>
                  <a:pt x="5461" y="6099"/>
                </a:lnTo>
                <a:lnTo>
                  <a:pt x="5461" y="6107"/>
                </a:lnTo>
                <a:lnTo>
                  <a:pt x="5452" y="6107"/>
                </a:lnTo>
                <a:lnTo>
                  <a:pt x="5461" y="6107"/>
                </a:lnTo>
                <a:lnTo>
                  <a:pt x="5461" y="6116"/>
                </a:lnTo>
                <a:lnTo>
                  <a:pt x="5470" y="6107"/>
                </a:lnTo>
                <a:lnTo>
                  <a:pt x="5496" y="6107"/>
                </a:lnTo>
                <a:lnTo>
                  <a:pt x="5505" y="6107"/>
                </a:lnTo>
                <a:lnTo>
                  <a:pt x="5523" y="6116"/>
                </a:lnTo>
                <a:lnTo>
                  <a:pt x="5540" y="6125"/>
                </a:lnTo>
                <a:lnTo>
                  <a:pt x="5549" y="6125"/>
                </a:lnTo>
                <a:lnTo>
                  <a:pt x="5576" y="6125"/>
                </a:lnTo>
                <a:lnTo>
                  <a:pt x="5585" y="6125"/>
                </a:lnTo>
                <a:lnTo>
                  <a:pt x="5593" y="6125"/>
                </a:lnTo>
                <a:lnTo>
                  <a:pt x="5585" y="6116"/>
                </a:lnTo>
                <a:lnTo>
                  <a:pt x="5593" y="6107"/>
                </a:lnTo>
                <a:lnTo>
                  <a:pt x="5602" y="6107"/>
                </a:lnTo>
                <a:lnTo>
                  <a:pt x="5611" y="6116"/>
                </a:lnTo>
                <a:lnTo>
                  <a:pt x="5620" y="6116"/>
                </a:lnTo>
                <a:lnTo>
                  <a:pt x="5629" y="6125"/>
                </a:lnTo>
                <a:lnTo>
                  <a:pt x="5646" y="6134"/>
                </a:lnTo>
                <a:lnTo>
                  <a:pt x="5646" y="6125"/>
                </a:lnTo>
                <a:lnTo>
                  <a:pt x="5646" y="6134"/>
                </a:lnTo>
                <a:lnTo>
                  <a:pt x="5655" y="6143"/>
                </a:lnTo>
                <a:lnTo>
                  <a:pt x="5646" y="6143"/>
                </a:lnTo>
                <a:lnTo>
                  <a:pt x="5646" y="6151"/>
                </a:lnTo>
                <a:lnTo>
                  <a:pt x="5664" y="6160"/>
                </a:lnTo>
                <a:lnTo>
                  <a:pt x="5690" y="6160"/>
                </a:lnTo>
                <a:lnTo>
                  <a:pt x="5699" y="6151"/>
                </a:lnTo>
                <a:lnTo>
                  <a:pt x="5708" y="6151"/>
                </a:lnTo>
                <a:lnTo>
                  <a:pt x="5717" y="6151"/>
                </a:lnTo>
                <a:lnTo>
                  <a:pt x="5726" y="6160"/>
                </a:lnTo>
                <a:lnTo>
                  <a:pt x="5735" y="6160"/>
                </a:lnTo>
                <a:lnTo>
                  <a:pt x="5735" y="6151"/>
                </a:lnTo>
                <a:lnTo>
                  <a:pt x="5735" y="6143"/>
                </a:lnTo>
                <a:lnTo>
                  <a:pt x="5735" y="6134"/>
                </a:lnTo>
                <a:lnTo>
                  <a:pt x="5726" y="6134"/>
                </a:lnTo>
                <a:lnTo>
                  <a:pt x="5735" y="6125"/>
                </a:lnTo>
                <a:lnTo>
                  <a:pt x="5752" y="6134"/>
                </a:lnTo>
                <a:lnTo>
                  <a:pt x="5752" y="6143"/>
                </a:lnTo>
                <a:lnTo>
                  <a:pt x="5761" y="6143"/>
                </a:lnTo>
                <a:lnTo>
                  <a:pt x="5770" y="6143"/>
                </a:lnTo>
                <a:lnTo>
                  <a:pt x="5770" y="6151"/>
                </a:lnTo>
                <a:lnTo>
                  <a:pt x="5779" y="6151"/>
                </a:lnTo>
                <a:lnTo>
                  <a:pt x="5779" y="6160"/>
                </a:lnTo>
                <a:lnTo>
                  <a:pt x="5787" y="6160"/>
                </a:lnTo>
                <a:lnTo>
                  <a:pt x="5787" y="6169"/>
                </a:lnTo>
                <a:lnTo>
                  <a:pt x="5796" y="6169"/>
                </a:lnTo>
                <a:lnTo>
                  <a:pt x="5805" y="6169"/>
                </a:lnTo>
                <a:lnTo>
                  <a:pt x="5805" y="6160"/>
                </a:lnTo>
                <a:lnTo>
                  <a:pt x="5814" y="6160"/>
                </a:lnTo>
                <a:lnTo>
                  <a:pt x="5814" y="6151"/>
                </a:lnTo>
                <a:lnTo>
                  <a:pt x="5805" y="6151"/>
                </a:lnTo>
                <a:lnTo>
                  <a:pt x="5805" y="6143"/>
                </a:lnTo>
                <a:lnTo>
                  <a:pt x="5796" y="6143"/>
                </a:lnTo>
                <a:lnTo>
                  <a:pt x="5779" y="6143"/>
                </a:lnTo>
                <a:lnTo>
                  <a:pt x="5770" y="6134"/>
                </a:lnTo>
                <a:lnTo>
                  <a:pt x="5770" y="6125"/>
                </a:lnTo>
                <a:lnTo>
                  <a:pt x="5761" y="6125"/>
                </a:lnTo>
                <a:lnTo>
                  <a:pt x="5761" y="6116"/>
                </a:lnTo>
                <a:lnTo>
                  <a:pt x="5770" y="6116"/>
                </a:lnTo>
                <a:lnTo>
                  <a:pt x="5779" y="6116"/>
                </a:lnTo>
                <a:lnTo>
                  <a:pt x="5770" y="6116"/>
                </a:lnTo>
                <a:lnTo>
                  <a:pt x="5779" y="6107"/>
                </a:lnTo>
                <a:lnTo>
                  <a:pt x="5787" y="6107"/>
                </a:lnTo>
                <a:lnTo>
                  <a:pt x="5787" y="6099"/>
                </a:lnTo>
                <a:lnTo>
                  <a:pt x="5787" y="6090"/>
                </a:lnTo>
                <a:lnTo>
                  <a:pt x="5779" y="6090"/>
                </a:lnTo>
                <a:lnTo>
                  <a:pt x="5770" y="6090"/>
                </a:lnTo>
                <a:lnTo>
                  <a:pt x="5770" y="6099"/>
                </a:lnTo>
                <a:lnTo>
                  <a:pt x="5761" y="6099"/>
                </a:lnTo>
                <a:lnTo>
                  <a:pt x="5752" y="6090"/>
                </a:lnTo>
                <a:lnTo>
                  <a:pt x="5761" y="6090"/>
                </a:lnTo>
                <a:lnTo>
                  <a:pt x="5770" y="6081"/>
                </a:lnTo>
                <a:lnTo>
                  <a:pt x="5761" y="6081"/>
                </a:lnTo>
                <a:lnTo>
                  <a:pt x="5752" y="6081"/>
                </a:lnTo>
                <a:lnTo>
                  <a:pt x="5743" y="6090"/>
                </a:lnTo>
                <a:lnTo>
                  <a:pt x="5726" y="6090"/>
                </a:lnTo>
                <a:lnTo>
                  <a:pt x="5717" y="6090"/>
                </a:lnTo>
                <a:lnTo>
                  <a:pt x="5708" y="6081"/>
                </a:lnTo>
                <a:lnTo>
                  <a:pt x="5717" y="6072"/>
                </a:lnTo>
                <a:lnTo>
                  <a:pt x="5726" y="6063"/>
                </a:lnTo>
                <a:lnTo>
                  <a:pt x="5735" y="6063"/>
                </a:lnTo>
                <a:lnTo>
                  <a:pt x="5743" y="6072"/>
                </a:lnTo>
                <a:lnTo>
                  <a:pt x="5770" y="6081"/>
                </a:lnTo>
                <a:lnTo>
                  <a:pt x="5779" y="6072"/>
                </a:lnTo>
                <a:lnTo>
                  <a:pt x="5787" y="6063"/>
                </a:lnTo>
                <a:lnTo>
                  <a:pt x="5796" y="6063"/>
                </a:lnTo>
                <a:lnTo>
                  <a:pt x="5814" y="6063"/>
                </a:lnTo>
                <a:lnTo>
                  <a:pt x="5823" y="6054"/>
                </a:lnTo>
                <a:lnTo>
                  <a:pt x="5832" y="6063"/>
                </a:lnTo>
                <a:lnTo>
                  <a:pt x="5840" y="6063"/>
                </a:lnTo>
                <a:lnTo>
                  <a:pt x="5867" y="6063"/>
                </a:lnTo>
                <a:lnTo>
                  <a:pt x="5876" y="6063"/>
                </a:lnTo>
                <a:lnTo>
                  <a:pt x="5885" y="6054"/>
                </a:lnTo>
                <a:lnTo>
                  <a:pt x="5885" y="6046"/>
                </a:lnTo>
                <a:lnTo>
                  <a:pt x="5885" y="6037"/>
                </a:lnTo>
                <a:lnTo>
                  <a:pt x="5893" y="6046"/>
                </a:lnTo>
                <a:lnTo>
                  <a:pt x="5893" y="6054"/>
                </a:lnTo>
                <a:lnTo>
                  <a:pt x="5902" y="6063"/>
                </a:lnTo>
                <a:lnTo>
                  <a:pt x="5902" y="6072"/>
                </a:lnTo>
                <a:lnTo>
                  <a:pt x="5893" y="6072"/>
                </a:lnTo>
                <a:lnTo>
                  <a:pt x="5885" y="6072"/>
                </a:lnTo>
                <a:lnTo>
                  <a:pt x="5920" y="6072"/>
                </a:lnTo>
                <a:lnTo>
                  <a:pt x="5929" y="6063"/>
                </a:lnTo>
                <a:lnTo>
                  <a:pt x="5929" y="6072"/>
                </a:lnTo>
                <a:lnTo>
                  <a:pt x="5937" y="6063"/>
                </a:lnTo>
                <a:lnTo>
                  <a:pt x="5946" y="6063"/>
                </a:lnTo>
                <a:lnTo>
                  <a:pt x="5946" y="6054"/>
                </a:lnTo>
                <a:lnTo>
                  <a:pt x="5946" y="6046"/>
                </a:lnTo>
                <a:lnTo>
                  <a:pt x="5955" y="6046"/>
                </a:lnTo>
                <a:lnTo>
                  <a:pt x="5955" y="6054"/>
                </a:lnTo>
                <a:lnTo>
                  <a:pt x="5964" y="6046"/>
                </a:lnTo>
                <a:lnTo>
                  <a:pt x="5964" y="6054"/>
                </a:lnTo>
                <a:lnTo>
                  <a:pt x="5955" y="6063"/>
                </a:lnTo>
                <a:lnTo>
                  <a:pt x="5946" y="6063"/>
                </a:lnTo>
                <a:lnTo>
                  <a:pt x="5964" y="6063"/>
                </a:lnTo>
                <a:lnTo>
                  <a:pt x="5990" y="6063"/>
                </a:lnTo>
                <a:lnTo>
                  <a:pt x="5990" y="6054"/>
                </a:lnTo>
                <a:lnTo>
                  <a:pt x="5999" y="6054"/>
                </a:lnTo>
                <a:lnTo>
                  <a:pt x="6008" y="6054"/>
                </a:lnTo>
                <a:lnTo>
                  <a:pt x="6017" y="6054"/>
                </a:lnTo>
                <a:lnTo>
                  <a:pt x="6026" y="6054"/>
                </a:lnTo>
                <a:lnTo>
                  <a:pt x="6026" y="6063"/>
                </a:lnTo>
                <a:lnTo>
                  <a:pt x="6017" y="6054"/>
                </a:lnTo>
                <a:lnTo>
                  <a:pt x="5999" y="6063"/>
                </a:lnTo>
                <a:lnTo>
                  <a:pt x="6026" y="6063"/>
                </a:lnTo>
                <a:lnTo>
                  <a:pt x="6043" y="6072"/>
                </a:lnTo>
                <a:lnTo>
                  <a:pt x="6052" y="6081"/>
                </a:lnTo>
                <a:lnTo>
                  <a:pt x="6052" y="6072"/>
                </a:lnTo>
                <a:lnTo>
                  <a:pt x="6061" y="6072"/>
                </a:lnTo>
                <a:lnTo>
                  <a:pt x="6061" y="6081"/>
                </a:lnTo>
                <a:lnTo>
                  <a:pt x="6070" y="6090"/>
                </a:lnTo>
                <a:lnTo>
                  <a:pt x="6087" y="6099"/>
                </a:lnTo>
                <a:lnTo>
                  <a:pt x="6087" y="6107"/>
                </a:lnTo>
                <a:lnTo>
                  <a:pt x="6087" y="6116"/>
                </a:lnTo>
                <a:lnTo>
                  <a:pt x="6079" y="6107"/>
                </a:lnTo>
                <a:lnTo>
                  <a:pt x="6079" y="6116"/>
                </a:lnTo>
                <a:lnTo>
                  <a:pt x="6087" y="6116"/>
                </a:lnTo>
                <a:lnTo>
                  <a:pt x="6096" y="6116"/>
                </a:lnTo>
                <a:lnTo>
                  <a:pt x="6105" y="6116"/>
                </a:lnTo>
                <a:lnTo>
                  <a:pt x="6114" y="6116"/>
                </a:lnTo>
                <a:lnTo>
                  <a:pt x="6114" y="6107"/>
                </a:lnTo>
                <a:lnTo>
                  <a:pt x="6123" y="6107"/>
                </a:lnTo>
                <a:lnTo>
                  <a:pt x="6140" y="6099"/>
                </a:lnTo>
                <a:lnTo>
                  <a:pt x="6149" y="6099"/>
                </a:lnTo>
                <a:lnTo>
                  <a:pt x="6158" y="6099"/>
                </a:lnTo>
                <a:lnTo>
                  <a:pt x="6158" y="6090"/>
                </a:lnTo>
                <a:lnTo>
                  <a:pt x="6176" y="6081"/>
                </a:lnTo>
                <a:lnTo>
                  <a:pt x="6202" y="6099"/>
                </a:lnTo>
                <a:lnTo>
                  <a:pt x="6237" y="6134"/>
                </a:lnTo>
                <a:lnTo>
                  <a:pt x="6273" y="6169"/>
                </a:lnTo>
                <a:lnTo>
                  <a:pt x="6282" y="6178"/>
                </a:lnTo>
                <a:lnTo>
                  <a:pt x="6282" y="6187"/>
                </a:lnTo>
                <a:lnTo>
                  <a:pt x="6282" y="6213"/>
                </a:lnTo>
                <a:lnTo>
                  <a:pt x="6273" y="6231"/>
                </a:lnTo>
                <a:lnTo>
                  <a:pt x="6264" y="6266"/>
                </a:lnTo>
                <a:lnTo>
                  <a:pt x="6273" y="6266"/>
                </a:lnTo>
                <a:lnTo>
                  <a:pt x="6273" y="6275"/>
                </a:lnTo>
                <a:lnTo>
                  <a:pt x="6282" y="6275"/>
                </a:lnTo>
                <a:lnTo>
                  <a:pt x="6282" y="6266"/>
                </a:lnTo>
                <a:lnTo>
                  <a:pt x="6290" y="6257"/>
                </a:lnTo>
                <a:lnTo>
                  <a:pt x="6282" y="6257"/>
                </a:lnTo>
                <a:lnTo>
                  <a:pt x="6282" y="6249"/>
                </a:lnTo>
                <a:lnTo>
                  <a:pt x="6290" y="6257"/>
                </a:lnTo>
                <a:lnTo>
                  <a:pt x="6299" y="6257"/>
                </a:lnTo>
                <a:lnTo>
                  <a:pt x="6299" y="6266"/>
                </a:lnTo>
                <a:lnTo>
                  <a:pt x="6290" y="6275"/>
                </a:lnTo>
                <a:lnTo>
                  <a:pt x="6282" y="6293"/>
                </a:lnTo>
                <a:lnTo>
                  <a:pt x="6282" y="6302"/>
                </a:lnTo>
                <a:lnTo>
                  <a:pt x="6299" y="6328"/>
                </a:lnTo>
                <a:lnTo>
                  <a:pt x="6308" y="6337"/>
                </a:lnTo>
                <a:lnTo>
                  <a:pt x="6308" y="6346"/>
                </a:lnTo>
                <a:lnTo>
                  <a:pt x="6317" y="6346"/>
                </a:lnTo>
                <a:lnTo>
                  <a:pt x="6317" y="6337"/>
                </a:lnTo>
                <a:lnTo>
                  <a:pt x="6326" y="6337"/>
                </a:lnTo>
                <a:lnTo>
                  <a:pt x="6326" y="6354"/>
                </a:lnTo>
                <a:lnTo>
                  <a:pt x="6326" y="6363"/>
                </a:lnTo>
                <a:lnTo>
                  <a:pt x="6334" y="6363"/>
                </a:lnTo>
                <a:lnTo>
                  <a:pt x="6334" y="6354"/>
                </a:lnTo>
                <a:lnTo>
                  <a:pt x="6343" y="6354"/>
                </a:lnTo>
                <a:lnTo>
                  <a:pt x="6334" y="6363"/>
                </a:lnTo>
                <a:lnTo>
                  <a:pt x="6334" y="6372"/>
                </a:lnTo>
                <a:lnTo>
                  <a:pt x="6343" y="6372"/>
                </a:lnTo>
                <a:lnTo>
                  <a:pt x="6343" y="6399"/>
                </a:lnTo>
                <a:lnTo>
                  <a:pt x="6352" y="6407"/>
                </a:lnTo>
                <a:lnTo>
                  <a:pt x="6361" y="6416"/>
                </a:lnTo>
                <a:lnTo>
                  <a:pt x="6379" y="6425"/>
                </a:lnTo>
                <a:lnTo>
                  <a:pt x="6379" y="6434"/>
                </a:lnTo>
                <a:lnTo>
                  <a:pt x="6387" y="6443"/>
                </a:lnTo>
                <a:lnTo>
                  <a:pt x="6396" y="6460"/>
                </a:lnTo>
                <a:lnTo>
                  <a:pt x="6405" y="6460"/>
                </a:lnTo>
                <a:lnTo>
                  <a:pt x="6405" y="6469"/>
                </a:lnTo>
                <a:lnTo>
                  <a:pt x="6396" y="6460"/>
                </a:lnTo>
                <a:lnTo>
                  <a:pt x="6396" y="6469"/>
                </a:lnTo>
                <a:lnTo>
                  <a:pt x="6387" y="6469"/>
                </a:lnTo>
                <a:lnTo>
                  <a:pt x="6396" y="6478"/>
                </a:lnTo>
                <a:lnTo>
                  <a:pt x="6405" y="6478"/>
                </a:lnTo>
                <a:lnTo>
                  <a:pt x="6414" y="6469"/>
                </a:lnTo>
                <a:lnTo>
                  <a:pt x="6423" y="6478"/>
                </a:lnTo>
                <a:lnTo>
                  <a:pt x="6440" y="6469"/>
                </a:lnTo>
                <a:lnTo>
                  <a:pt x="6449" y="6460"/>
                </a:lnTo>
                <a:lnTo>
                  <a:pt x="6449" y="6452"/>
                </a:lnTo>
                <a:lnTo>
                  <a:pt x="6458" y="6443"/>
                </a:lnTo>
                <a:lnTo>
                  <a:pt x="6458" y="6425"/>
                </a:lnTo>
                <a:lnTo>
                  <a:pt x="6467" y="6416"/>
                </a:lnTo>
                <a:lnTo>
                  <a:pt x="6467" y="6425"/>
                </a:lnTo>
                <a:lnTo>
                  <a:pt x="6467" y="6399"/>
                </a:lnTo>
                <a:lnTo>
                  <a:pt x="6476" y="6363"/>
                </a:lnTo>
                <a:lnTo>
                  <a:pt x="6476" y="6346"/>
                </a:lnTo>
                <a:lnTo>
                  <a:pt x="6467" y="6328"/>
                </a:lnTo>
                <a:lnTo>
                  <a:pt x="6458" y="6310"/>
                </a:lnTo>
                <a:lnTo>
                  <a:pt x="6432" y="6240"/>
                </a:lnTo>
                <a:lnTo>
                  <a:pt x="6423" y="6231"/>
                </a:lnTo>
                <a:lnTo>
                  <a:pt x="6423" y="6222"/>
                </a:lnTo>
                <a:lnTo>
                  <a:pt x="6423" y="6204"/>
                </a:lnTo>
                <a:lnTo>
                  <a:pt x="6414" y="6204"/>
                </a:lnTo>
                <a:lnTo>
                  <a:pt x="6414" y="6187"/>
                </a:lnTo>
                <a:lnTo>
                  <a:pt x="6423" y="6196"/>
                </a:lnTo>
                <a:lnTo>
                  <a:pt x="6423" y="6204"/>
                </a:lnTo>
                <a:lnTo>
                  <a:pt x="6423" y="6213"/>
                </a:lnTo>
                <a:lnTo>
                  <a:pt x="6423" y="6222"/>
                </a:lnTo>
                <a:lnTo>
                  <a:pt x="6432" y="6222"/>
                </a:lnTo>
                <a:lnTo>
                  <a:pt x="6432" y="6213"/>
                </a:lnTo>
                <a:lnTo>
                  <a:pt x="6432" y="6222"/>
                </a:lnTo>
                <a:lnTo>
                  <a:pt x="6432" y="6240"/>
                </a:lnTo>
                <a:lnTo>
                  <a:pt x="6440" y="6257"/>
                </a:lnTo>
                <a:lnTo>
                  <a:pt x="6440" y="6249"/>
                </a:lnTo>
                <a:lnTo>
                  <a:pt x="6432" y="6240"/>
                </a:lnTo>
                <a:lnTo>
                  <a:pt x="6432" y="6231"/>
                </a:lnTo>
                <a:lnTo>
                  <a:pt x="6432" y="6222"/>
                </a:lnTo>
                <a:lnTo>
                  <a:pt x="6432" y="6213"/>
                </a:lnTo>
                <a:lnTo>
                  <a:pt x="6440" y="6213"/>
                </a:lnTo>
                <a:lnTo>
                  <a:pt x="6432" y="6204"/>
                </a:lnTo>
                <a:lnTo>
                  <a:pt x="6414" y="6169"/>
                </a:lnTo>
                <a:lnTo>
                  <a:pt x="6396" y="6134"/>
                </a:lnTo>
                <a:lnTo>
                  <a:pt x="6387" y="6107"/>
                </a:lnTo>
                <a:lnTo>
                  <a:pt x="6379" y="6081"/>
                </a:lnTo>
                <a:lnTo>
                  <a:pt x="6379" y="6072"/>
                </a:lnTo>
                <a:lnTo>
                  <a:pt x="6370" y="6037"/>
                </a:lnTo>
                <a:lnTo>
                  <a:pt x="6370" y="6028"/>
                </a:lnTo>
                <a:lnTo>
                  <a:pt x="6361" y="6019"/>
                </a:lnTo>
                <a:lnTo>
                  <a:pt x="6370" y="6019"/>
                </a:lnTo>
                <a:lnTo>
                  <a:pt x="6370" y="6010"/>
                </a:lnTo>
                <a:lnTo>
                  <a:pt x="6370" y="6001"/>
                </a:lnTo>
                <a:lnTo>
                  <a:pt x="6370" y="5993"/>
                </a:lnTo>
                <a:lnTo>
                  <a:pt x="6370" y="6001"/>
                </a:lnTo>
                <a:lnTo>
                  <a:pt x="6379" y="6001"/>
                </a:lnTo>
                <a:lnTo>
                  <a:pt x="6379" y="5993"/>
                </a:lnTo>
                <a:lnTo>
                  <a:pt x="6379" y="5984"/>
                </a:lnTo>
                <a:lnTo>
                  <a:pt x="6387" y="5975"/>
                </a:lnTo>
                <a:lnTo>
                  <a:pt x="6387" y="5966"/>
                </a:lnTo>
                <a:lnTo>
                  <a:pt x="6387" y="5957"/>
                </a:lnTo>
                <a:lnTo>
                  <a:pt x="6387" y="5948"/>
                </a:lnTo>
                <a:lnTo>
                  <a:pt x="6396" y="5948"/>
                </a:lnTo>
                <a:lnTo>
                  <a:pt x="6396" y="5940"/>
                </a:lnTo>
                <a:lnTo>
                  <a:pt x="6405" y="5931"/>
                </a:lnTo>
                <a:lnTo>
                  <a:pt x="6414" y="5931"/>
                </a:lnTo>
                <a:lnTo>
                  <a:pt x="6414" y="5922"/>
                </a:lnTo>
                <a:lnTo>
                  <a:pt x="6423" y="5922"/>
                </a:lnTo>
                <a:lnTo>
                  <a:pt x="6423" y="5913"/>
                </a:lnTo>
                <a:lnTo>
                  <a:pt x="6423" y="5904"/>
                </a:lnTo>
                <a:lnTo>
                  <a:pt x="6414" y="5896"/>
                </a:lnTo>
                <a:lnTo>
                  <a:pt x="6423" y="5904"/>
                </a:lnTo>
                <a:lnTo>
                  <a:pt x="6432" y="5896"/>
                </a:lnTo>
                <a:lnTo>
                  <a:pt x="6432" y="5904"/>
                </a:lnTo>
                <a:lnTo>
                  <a:pt x="6440" y="5904"/>
                </a:lnTo>
                <a:lnTo>
                  <a:pt x="6440" y="5896"/>
                </a:lnTo>
                <a:lnTo>
                  <a:pt x="6432" y="5887"/>
                </a:lnTo>
                <a:lnTo>
                  <a:pt x="6440" y="5887"/>
                </a:lnTo>
                <a:lnTo>
                  <a:pt x="6449" y="5887"/>
                </a:lnTo>
                <a:lnTo>
                  <a:pt x="6458" y="5887"/>
                </a:lnTo>
                <a:lnTo>
                  <a:pt x="6467" y="5887"/>
                </a:lnTo>
                <a:lnTo>
                  <a:pt x="6476" y="5878"/>
                </a:lnTo>
                <a:lnTo>
                  <a:pt x="6484" y="5878"/>
                </a:lnTo>
                <a:lnTo>
                  <a:pt x="6484" y="5869"/>
                </a:lnTo>
                <a:lnTo>
                  <a:pt x="6493" y="5869"/>
                </a:lnTo>
                <a:lnTo>
                  <a:pt x="6493" y="5860"/>
                </a:lnTo>
                <a:lnTo>
                  <a:pt x="6502" y="5860"/>
                </a:lnTo>
                <a:lnTo>
                  <a:pt x="6511" y="5851"/>
                </a:lnTo>
                <a:lnTo>
                  <a:pt x="6511" y="5843"/>
                </a:lnTo>
                <a:lnTo>
                  <a:pt x="6520" y="5843"/>
                </a:lnTo>
                <a:lnTo>
                  <a:pt x="6529" y="5834"/>
                </a:lnTo>
                <a:lnTo>
                  <a:pt x="6537" y="5834"/>
                </a:lnTo>
                <a:lnTo>
                  <a:pt x="6529" y="5825"/>
                </a:lnTo>
                <a:lnTo>
                  <a:pt x="6537" y="5816"/>
                </a:lnTo>
                <a:lnTo>
                  <a:pt x="6537" y="5825"/>
                </a:lnTo>
                <a:lnTo>
                  <a:pt x="6537" y="5816"/>
                </a:lnTo>
                <a:lnTo>
                  <a:pt x="6555" y="5798"/>
                </a:lnTo>
                <a:lnTo>
                  <a:pt x="6564" y="5790"/>
                </a:lnTo>
                <a:lnTo>
                  <a:pt x="6581" y="5781"/>
                </a:lnTo>
                <a:lnTo>
                  <a:pt x="6590" y="5772"/>
                </a:lnTo>
                <a:lnTo>
                  <a:pt x="6626" y="5772"/>
                </a:lnTo>
                <a:lnTo>
                  <a:pt x="6626" y="5754"/>
                </a:lnTo>
                <a:lnTo>
                  <a:pt x="6626" y="5763"/>
                </a:lnTo>
                <a:lnTo>
                  <a:pt x="6626" y="5772"/>
                </a:lnTo>
                <a:lnTo>
                  <a:pt x="6634" y="5763"/>
                </a:lnTo>
                <a:lnTo>
                  <a:pt x="6634" y="5754"/>
                </a:lnTo>
                <a:lnTo>
                  <a:pt x="6643" y="5745"/>
                </a:lnTo>
                <a:lnTo>
                  <a:pt x="6643" y="5737"/>
                </a:lnTo>
                <a:lnTo>
                  <a:pt x="6652" y="5737"/>
                </a:lnTo>
                <a:lnTo>
                  <a:pt x="6661" y="5728"/>
                </a:lnTo>
                <a:lnTo>
                  <a:pt x="6670" y="5728"/>
                </a:lnTo>
                <a:lnTo>
                  <a:pt x="6670" y="5719"/>
                </a:lnTo>
                <a:lnTo>
                  <a:pt x="6670" y="5710"/>
                </a:lnTo>
                <a:lnTo>
                  <a:pt x="6670" y="5719"/>
                </a:lnTo>
                <a:lnTo>
                  <a:pt x="6679" y="5719"/>
                </a:lnTo>
                <a:lnTo>
                  <a:pt x="6687" y="5710"/>
                </a:lnTo>
                <a:lnTo>
                  <a:pt x="6696" y="5710"/>
                </a:lnTo>
                <a:lnTo>
                  <a:pt x="6705" y="5710"/>
                </a:lnTo>
                <a:lnTo>
                  <a:pt x="6714" y="5710"/>
                </a:lnTo>
                <a:lnTo>
                  <a:pt x="6723" y="5701"/>
                </a:lnTo>
                <a:lnTo>
                  <a:pt x="6731" y="5701"/>
                </a:lnTo>
                <a:lnTo>
                  <a:pt x="6740" y="5701"/>
                </a:lnTo>
                <a:lnTo>
                  <a:pt x="6740" y="5693"/>
                </a:lnTo>
                <a:lnTo>
                  <a:pt x="6740" y="5684"/>
                </a:lnTo>
                <a:lnTo>
                  <a:pt x="6714" y="5693"/>
                </a:lnTo>
                <a:lnTo>
                  <a:pt x="6705" y="5684"/>
                </a:lnTo>
                <a:lnTo>
                  <a:pt x="6696" y="5684"/>
                </a:lnTo>
                <a:lnTo>
                  <a:pt x="6696" y="5675"/>
                </a:lnTo>
                <a:lnTo>
                  <a:pt x="6705" y="5684"/>
                </a:lnTo>
                <a:lnTo>
                  <a:pt x="6714" y="5684"/>
                </a:lnTo>
                <a:lnTo>
                  <a:pt x="6723" y="5675"/>
                </a:lnTo>
                <a:lnTo>
                  <a:pt x="6731" y="5666"/>
                </a:lnTo>
                <a:lnTo>
                  <a:pt x="6731" y="5657"/>
                </a:lnTo>
                <a:lnTo>
                  <a:pt x="6696" y="5648"/>
                </a:lnTo>
                <a:lnTo>
                  <a:pt x="6696" y="5640"/>
                </a:lnTo>
                <a:lnTo>
                  <a:pt x="6705" y="5648"/>
                </a:lnTo>
                <a:lnTo>
                  <a:pt x="6714" y="5648"/>
                </a:lnTo>
                <a:lnTo>
                  <a:pt x="6723" y="5648"/>
                </a:lnTo>
                <a:lnTo>
                  <a:pt x="6723" y="5640"/>
                </a:lnTo>
                <a:lnTo>
                  <a:pt x="6731" y="5640"/>
                </a:lnTo>
                <a:lnTo>
                  <a:pt x="6731" y="5648"/>
                </a:lnTo>
                <a:lnTo>
                  <a:pt x="6740" y="5648"/>
                </a:lnTo>
                <a:lnTo>
                  <a:pt x="6749" y="5657"/>
                </a:lnTo>
                <a:lnTo>
                  <a:pt x="6758" y="5657"/>
                </a:lnTo>
                <a:lnTo>
                  <a:pt x="6767" y="5648"/>
                </a:lnTo>
                <a:lnTo>
                  <a:pt x="6776" y="5640"/>
                </a:lnTo>
                <a:lnTo>
                  <a:pt x="6784" y="5631"/>
                </a:lnTo>
                <a:lnTo>
                  <a:pt x="6793" y="5622"/>
                </a:lnTo>
                <a:lnTo>
                  <a:pt x="6784" y="5613"/>
                </a:lnTo>
                <a:lnTo>
                  <a:pt x="6784" y="5604"/>
                </a:lnTo>
                <a:lnTo>
                  <a:pt x="6776" y="5613"/>
                </a:lnTo>
                <a:lnTo>
                  <a:pt x="6767" y="5622"/>
                </a:lnTo>
                <a:lnTo>
                  <a:pt x="6767" y="5631"/>
                </a:lnTo>
                <a:lnTo>
                  <a:pt x="6767" y="5622"/>
                </a:lnTo>
                <a:lnTo>
                  <a:pt x="6767" y="5613"/>
                </a:lnTo>
                <a:lnTo>
                  <a:pt x="6767" y="5604"/>
                </a:lnTo>
                <a:lnTo>
                  <a:pt x="6758" y="5604"/>
                </a:lnTo>
                <a:lnTo>
                  <a:pt x="6749" y="5604"/>
                </a:lnTo>
                <a:lnTo>
                  <a:pt x="6731" y="5604"/>
                </a:lnTo>
                <a:lnTo>
                  <a:pt x="6723" y="5604"/>
                </a:lnTo>
                <a:lnTo>
                  <a:pt x="6714" y="5604"/>
                </a:lnTo>
                <a:lnTo>
                  <a:pt x="6714" y="5595"/>
                </a:lnTo>
                <a:lnTo>
                  <a:pt x="6714" y="5587"/>
                </a:lnTo>
                <a:lnTo>
                  <a:pt x="6714" y="5578"/>
                </a:lnTo>
                <a:lnTo>
                  <a:pt x="6723" y="5587"/>
                </a:lnTo>
                <a:lnTo>
                  <a:pt x="6723" y="5595"/>
                </a:lnTo>
                <a:lnTo>
                  <a:pt x="6731" y="5595"/>
                </a:lnTo>
                <a:lnTo>
                  <a:pt x="6740" y="5595"/>
                </a:lnTo>
                <a:lnTo>
                  <a:pt x="6740" y="5587"/>
                </a:lnTo>
                <a:lnTo>
                  <a:pt x="6749" y="5587"/>
                </a:lnTo>
                <a:lnTo>
                  <a:pt x="6758" y="5595"/>
                </a:lnTo>
                <a:lnTo>
                  <a:pt x="6749" y="5587"/>
                </a:lnTo>
                <a:lnTo>
                  <a:pt x="6758" y="5587"/>
                </a:lnTo>
                <a:lnTo>
                  <a:pt x="6758" y="5578"/>
                </a:lnTo>
                <a:lnTo>
                  <a:pt x="6767" y="5578"/>
                </a:lnTo>
                <a:lnTo>
                  <a:pt x="6776" y="5587"/>
                </a:lnTo>
                <a:lnTo>
                  <a:pt x="6784" y="5595"/>
                </a:lnTo>
                <a:lnTo>
                  <a:pt x="6784" y="5578"/>
                </a:lnTo>
                <a:lnTo>
                  <a:pt x="6776" y="5569"/>
                </a:lnTo>
                <a:lnTo>
                  <a:pt x="6776" y="5560"/>
                </a:lnTo>
                <a:lnTo>
                  <a:pt x="6776" y="5551"/>
                </a:lnTo>
                <a:lnTo>
                  <a:pt x="6776" y="5543"/>
                </a:lnTo>
                <a:lnTo>
                  <a:pt x="6776" y="5551"/>
                </a:lnTo>
                <a:lnTo>
                  <a:pt x="6784" y="5578"/>
                </a:lnTo>
                <a:lnTo>
                  <a:pt x="6793" y="5595"/>
                </a:lnTo>
                <a:lnTo>
                  <a:pt x="6802" y="5613"/>
                </a:lnTo>
                <a:lnTo>
                  <a:pt x="6793" y="5578"/>
                </a:lnTo>
                <a:lnTo>
                  <a:pt x="6776" y="5543"/>
                </a:lnTo>
                <a:lnTo>
                  <a:pt x="6776" y="5534"/>
                </a:lnTo>
                <a:lnTo>
                  <a:pt x="6776" y="5525"/>
                </a:lnTo>
                <a:lnTo>
                  <a:pt x="6767" y="5525"/>
                </a:lnTo>
                <a:lnTo>
                  <a:pt x="6758" y="5525"/>
                </a:lnTo>
                <a:lnTo>
                  <a:pt x="6749" y="5525"/>
                </a:lnTo>
                <a:lnTo>
                  <a:pt x="6740" y="5525"/>
                </a:lnTo>
                <a:lnTo>
                  <a:pt x="6731" y="5525"/>
                </a:lnTo>
                <a:lnTo>
                  <a:pt x="6731" y="5516"/>
                </a:lnTo>
                <a:lnTo>
                  <a:pt x="6723" y="5516"/>
                </a:lnTo>
                <a:lnTo>
                  <a:pt x="6723" y="5498"/>
                </a:lnTo>
                <a:lnTo>
                  <a:pt x="6714" y="5498"/>
                </a:lnTo>
                <a:lnTo>
                  <a:pt x="6705" y="5498"/>
                </a:lnTo>
                <a:lnTo>
                  <a:pt x="6696" y="5498"/>
                </a:lnTo>
                <a:lnTo>
                  <a:pt x="6687" y="5490"/>
                </a:lnTo>
                <a:lnTo>
                  <a:pt x="6679" y="5490"/>
                </a:lnTo>
                <a:lnTo>
                  <a:pt x="6696" y="5490"/>
                </a:lnTo>
                <a:lnTo>
                  <a:pt x="6723" y="5498"/>
                </a:lnTo>
                <a:lnTo>
                  <a:pt x="6723" y="5507"/>
                </a:lnTo>
                <a:lnTo>
                  <a:pt x="6731" y="5507"/>
                </a:lnTo>
                <a:lnTo>
                  <a:pt x="6740" y="5516"/>
                </a:lnTo>
                <a:lnTo>
                  <a:pt x="6749" y="5516"/>
                </a:lnTo>
                <a:lnTo>
                  <a:pt x="6749" y="5507"/>
                </a:lnTo>
                <a:lnTo>
                  <a:pt x="6740" y="5498"/>
                </a:lnTo>
                <a:lnTo>
                  <a:pt x="6731" y="5498"/>
                </a:lnTo>
                <a:lnTo>
                  <a:pt x="6723" y="5490"/>
                </a:lnTo>
                <a:lnTo>
                  <a:pt x="6714" y="5481"/>
                </a:lnTo>
                <a:lnTo>
                  <a:pt x="6714" y="5472"/>
                </a:lnTo>
                <a:lnTo>
                  <a:pt x="6731" y="5490"/>
                </a:lnTo>
                <a:lnTo>
                  <a:pt x="6740" y="5498"/>
                </a:lnTo>
                <a:lnTo>
                  <a:pt x="6740" y="5490"/>
                </a:lnTo>
                <a:lnTo>
                  <a:pt x="6740" y="5481"/>
                </a:lnTo>
                <a:lnTo>
                  <a:pt x="6749" y="5490"/>
                </a:lnTo>
                <a:lnTo>
                  <a:pt x="6749" y="5481"/>
                </a:lnTo>
                <a:lnTo>
                  <a:pt x="6749" y="5472"/>
                </a:lnTo>
                <a:lnTo>
                  <a:pt x="6740" y="5472"/>
                </a:lnTo>
                <a:lnTo>
                  <a:pt x="6749" y="5472"/>
                </a:lnTo>
                <a:lnTo>
                  <a:pt x="6731" y="5463"/>
                </a:lnTo>
                <a:lnTo>
                  <a:pt x="6723" y="5454"/>
                </a:lnTo>
                <a:lnTo>
                  <a:pt x="6723" y="5445"/>
                </a:lnTo>
                <a:lnTo>
                  <a:pt x="6705" y="5437"/>
                </a:lnTo>
                <a:lnTo>
                  <a:pt x="6705" y="5428"/>
                </a:lnTo>
                <a:lnTo>
                  <a:pt x="6687" y="5419"/>
                </a:lnTo>
                <a:lnTo>
                  <a:pt x="6696" y="5419"/>
                </a:lnTo>
                <a:lnTo>
                  <a:pt x="6705" y="5428"/>
                </a:lnTo>
                <a:lnTo>
                  <a:pt x="6714" y="5437"/>
                </a:lnTo>
                <a:lnTo>
                  <a:pt x="6731" y="5463"/>
                </a:lnTo>
                <a:lnTo>
                  <a:pt x="6740" y="5463"/>
                </a:lnTo>
                <a:lnTo>
                  <a:pt x="6749" y="5463"/>
                </a:lnTo>
                <a:lnTo>
                  <a:pt x="6749" y="5454"/>
                </a:lnTo>
                <a:lnTo>
                  <a:pt x="6749" y="5445"/>
                </a:lnTo>
                <a:lnTo>
                  <a:pt x="6749" y="5437"/>
                </a:lnTo>
                <a:lnTo>
                  <a:pt x="6740" y="5428"/>
                </a:lnTo>
                <a:lnTo>
                  <a:pt x="6731" y="5428"/>
                </a:lnTo>
                <a:lnTo>
                  <a:pt x="6723" y="5419"/>
                </a:lnTo>
                <a:lnTo>
                  <a:pt x="6705" y="5419"/>
                </a:lnTo>
                <a:lnTo>
                  <a:pt x="6696" y="5401"/>
                </a:lnTo>
                <a:lnTo>
                  <a:pt x="6687" y="5401"/>
                </a:lnTo>
                <a:lnTo>
                  <a:pt x="6679" y="5401"/>
                </a:lnTo>
                <a:lnTo>
                  <a:pt x="6679" y="5384"/>
                </a:lnTo>
                <a:lnTo>
                  <a:pt x="6687" y="5375"/>
                </a:lnTo>
                <a:lnTo>
                  <a:pt x="6696" y="5366"/>
                </a:lnTo>
                <a:lnTo>
                  <a:pt x="6696" y="5357"/>
                </a:lnTo>
                <a:lnTo>
                  <a:pt x="6696" y="5366"/>
                </a:lnTo>
                <a:lnTo>
                  <a:pt x="6696" y="5375"/>
                </a:lnTo>
                <a:lnTo>
                  <a:pt x="6687" y="5375"/>
                </a:lnTo>
                <a:lnTo>
                  <a:pt x="6679" y="5384"/>
                </a:lnTo>
                <a:lnTo>
                  <a:pt x="6679" y="5392"/>
                </a:lnTo>
                <a:lnTo>
                  <a:pt x="6679" y="5401"/>
                </a:lnTo>
                <a:lnTo>
                  <a:pt x="6687" y="5401"/>
                </a:lnTo>
                <a:lnTo>
                  <a:pt x="6696" y="5392"/>
                </a:lnTo>
                <a:lnTo>
                  <a:pt x="6696" y="5401"/>
                </a:lnTo>
                <a:lnTo>
                  <a:pt x="6705" y="5401"/>
                </a:lnTo>
                <a:lnTo>
                  <a:pt x="6705" y="5410"/>
                </a:lnTo>
                <a:lnTo>
                  <a:pt x="6705" y="5401"/>
                </a:lnTo>
                <a:lnTo>
                  <a:pt x="6714" y="5410"/>
                </a:lnTo>
                <a:lnTo>
                  <a:pt x="6731" y="5410"/>
                </a:lnTo>
                <a:lnTo>
                  <a:pt x="6740" y="5419"/>
                </a:lnTo>
                <a:lnTo>
                  <a:pt x="6749" y="5428"/>
                </a:lnTo>
                <a:lnTo>
                  <a:pt x="6749" y="5419"/>
                </a:lnTo>
                <a:lnTo>
                  <a:pt x="6740" y="5419"/>
                </a:lnTo>
                <a:lnTo>
                  <a:pt x="6740" y="5410"/>
                </a:lnTo>
                <a:lnTo>
                  <a:pt x="6723" y="5392"/>
                </a:lnTo>
                <a:lnTo>
                  <a:pt x="6723" y="5384"/>
                </a:lnTo>
                <a:lnTo>
                  <a:pt x="6731" y="5392"/>
                </a:lnTo>
                <a:lnTo>
                  <a:pt x="6731" y="5401"/>
                </a:lnTo>
                <a:lnTo>
                  <a:pt x="6740" y="5401"/>
                </a:lnTo>
                <a:lnTo>
                  <a:pt x="6740" y="5392"/>
                </a:lnTo>
                <a:lnTo>
                  <a:pt x="6731" y="5384"/>
                </a:lnTo>
                <a:lnTo>
                  <a:pt x="6731" y="5366"/>
                </a:lnTo>
                <a:lnTo>
                  <a:pt x="6731" y="5357"/>
                </a:lnTo>
                <a:lnTo>
                  <a:pt x="6731" y="5348"/>
                </a:lnTo>
                <a:lnTo>
                  <a:pt x="6731" y="5340"/>
                </a:lnTo>
                <a:lnTo>
                  <a:pt x="6740" y="5348"/>
                </a:lnTo>
                <a:lnTo>
                  <a:pt x="6740" y="5340"/>
                </a:lnTo>
                <a:lnTo>
                  <a:pt x="6731" y="5331"/>
                </a:lnTo>
                <a:lnTo>
                  <a:pt x="6731" y="5322"/>
                </a:lnTo>
                <a:lnTo>
                  <a:pt x="6740" y="5331"/>
                </a:lnTo>
                <a:lnTo>
                  <a:pt x="6740" y="5322"/>
                </a:lnTo>
                <a:lnTo>
                  <a:pt x="6749" y="5313"/>
                </a:lnTo>
                <a:lnTo>
                  <a:pt x="6749" y="5322"/>
                </a:lnTo>
                <a:lnTo>
                  <a:pt x="6749" y="5313"/>
                </a:lnTo>
                <a:lnTo>
                  <a:pt x="6758" y="5313"/>
                </a:lnTo>
                <a:lnTo>
                  <a:pt x="6767" y="5313"/>
                </a:lnTo>
                <a:lnTo>
                  <a:pt x="6767" y="5304"/>
                </a:lnTo>
                <a:lnTo>
                  <a:pt x="6767" y="5295"/>
                </a:lnTo>
                <a:lnTo>
                  <a:pt x="6776" y="5295"/>
                </a:lnTo>
                <a:lnTo>
                  <a:pt x="6776" y="5304"/>
                </a:lnTo>
                <a:lnTo>
                  <a:pt x="6784" y="5304"/>
                </a:lnTo>
                <a:lnTo>
                  <a:pt x="6776" y="5304"/>
                </a:lnTo>
                <a:lnTo>
                  <a:pt x="6767" y="5313"/>
                </a:lnTo>
                <a:lnTo>
                  <a:pt x="6776" y="5313"/>
                </a:lnTo>
                <a:lnTo>
                  <a:pt x="6784" y="5313"/>
                </a:lnTo>
                <a:lnTo>
                  <a:pt x="6776" y="5313"/>
                </a:lnTo>
                <a:lnTo>
                  <a:pt x="6767" y="5313"/>
                </a:lnTo>
                <a:lnTo>
                  <a:pt x="6758" y="5322"/>
                </a:lnTo>
                <a:lnTo>
                  <a:pt x="6758" y="5331"/>
                </a:lnTo>
                <a:lnTo>
                  <a:pt x="6758" y="5340"/>
                </a:lnTo>
                <a:lnTo>
                  <a:pt x="6758" y="5348"/>
                </a:lnTo>
                <a:lnTo>
                  <a:pt x="6749" y="5348"/>
                </a:lnTo>
                <a:lnTo>
                  <a:pt x="6749" y="5357"/>
                </a:lnTo>
                <a:lnTo>
                  <a:pt x="6749" y="5348"/>
                </a:lnTo>
                <a:lnTo>
                  <a:pt x="6758" y="5357"/>
                </a:lnTo>
                <a:lnTo>
                  <a:pt x="6749" y="5366"/>
                </a:lnTo>
                <a:lnTo>
                  <a:pt x="6749" y="5375"/>
                </a:lnTo>
                <a:lnTo>
                  <a:pt x="6749" y="5366"/>
                </a:lnTo>
                <a:lnTo>
                  <a:pt x="6758" y="5366"/>
                </a:lnTo>
                <a:lnTo>
                  <a:pt x="6758" y="5375"/>
                </a:lnTo>
                <a:lnTo>
                  <a:pt x="6767" y="5384"/>
                </a:lnTo>
                <a:lnTo>
                  <a:pt x="6758" y="5384"/>
                </a:lnTo>
                <a:lnTo>
                  <a:pt x="6749" y="5384"/>
                </a:lnTo>
                <a:lnTo>
                  <a:pt x="6749" y="5392"/>
                </a:lnTo>
                <a:lnTo>
                  <a:pt x="6758" y="5401"/>
                </a:lnTo>
                <a:lnTo>
                  <a:pt x="6767" y="5401"/>
                </a:lnTo>
                <a:lnTo>
                  <a:pt x="6767" y="5410"/>
                </a:lnTo>
                <a:lnTo>
                  <a:pt x="6767" y="5401"/>
                </a:lnTo>
                <a:lnTo>
                  <a:pt x="6776" y="5401"/>
                </a:lnTo>
                <a:lnTo>
                  <a:pt x="6776" y="5410"/>
                </a:lnTo>
                <a:lnTo>
                  <a:pt x="6776" y="5401"/>
                </a:lnTo>
                <a:lnTo>
                  <a:pt x="6784" y="5401"/>
                </a:lnTo>
                <a:lnTo>
                  <a:pt x="6784" y="5410"/>
                </a:lnTo>
                <a:lnTo>
                  <a:pt x="6776" y="5410"/>
                </a:lnTo>
                <a:lnTo>
                  <a:pt x="6776" y="5419"/>
                </a:lnTo>
                <a:lnTo>
                  <a:pt x="6784" y="5419"/>
                </a:lnTo>
                <a:lnTo>
                  <a:pt x="6784" y="5428"/>
                </a:lnTo>
                <a:lnTo>
                  <a:pt x="6784" y="5437"/>
                </a:lnTo>
                <a:lnTo>
                  <a:pt x="6793" y="5437"/>
                </a:lnTo>
                <a:lnTo>
                  <a:pt x="6793" y="5445"/>
                </a:lnTo>
                <a:lnTo>
                  <a:pt x="6784" y="5454"/>
                </a:lnTo>
                <a:lnTo>
                  <a:pt x="6776" y="5463"/>
                </a:lnTo>
                <a:lnTo>
                  <a:pt x="6776" y="5481"/>
                </a:lnTo>
                <a:lnTo>
                  <a:pt x="6776" y="5498"/>
                </a:lnTo>
                <a:lnTo>
                  <a:pt x="6776" y="5507"/>
                </a:lnTo>
                <a:lnTo>
                  <a:pt x="6784" y="5490"/>
                </a:lnTo>
                <a:lnTo>
                  <a:pt x="6784" y="5481"/>
                </a:lnTo>
                <a:lnTo>
                  <a:pt x="6793" y="5472"/>
                </a:lnTo>
                <a:lnTo>
                  <a:pt x="6802" y="5472"/>
                </a:lnTo>
                <a:lnTo>
                  <a:pt x="6802" y="5463"/>
                </a:lnTo>
                <a:lnTo>
                  <a:pt x="6820" y="5428"/>
                </a:lnTo>
                <a:lnTo>
                  <a:pt x="6820" y="5419"/>
                </a:lnTo>
                <a:lnTo>
                  <a:pt x="6829" y="5410"/>
                </a:lnTo>
                <a:lnTo>
                  <a:pt x="6837" y="5410"/>
                </a:lnTo>
                <a:lnTo>
                  <a:pt x="6837" y="5401"/>
                </a:lnTo>
                <a:lnTo>
                  <a:pt x="6837" y="5392"/>
                </a:lnTo>
                <a:lnTo>
                  <a:pt x="6837" y="5401"/>
                </a:lnTo>
                <a:lnTo>
                  <a:pt x="6837" y="5392"/>
                </a:lnTo>
                <a:lnTo>
                  <a:pt x="6846" y="5392"/>
                </a:lnTo>
                <a:lnTo>
                  <a:pt x="6837" y="5384"/>
                </a:lnTo>
                <a:lnTo>
                  <a:pt x="6829" y="5384"/>
                </a:lnTo>
                <a:lnTo>
                  <a:pt x="6837" y="5375"/>
                </a:lnTo>
                <a:lnTo>
                  <a:pt x="6837" y="5366"/>
                </a:lnTo>
                <a:lnTo>
                  <a:pt x="6829" y="5366"/>
                </a:lnTo>
                <a:lnTo>
                  <a:pt x="6820" y="5348"/>
                </a:lnTo>
                <a:lnTo>
                  <a:pt x="6820" y="5340"/>
                </a:lnTo>
                <a:lnTo>
                  <a:pt x="6811" y="5322"/>
                </a:lnTo>
                <a:lnTo>
                  <a:pt x="6802" y="5313"/>
                </a:lnTo>
                <a:lnTo>
                  <a:pt x="6802" y="5304"/>
                </a:lnTo>
                <a:lnTo>
                  <a:pt x="6802" y="5295"/>
                </a:lnTo>
                <a:lnTo>
                  <a:pt x="6811" y="5287"/>
                </a:lnTo>
                <a:lnTo>
                  <a:pt x="6811" y="5278"/>
                </a:lnTo>
                <a:lnTo>
                  <a:pt x="6820" y="5269"/>
                </a:lnTo>
                <a:lnTo>
                  <a:pt x="6829" y="5269"/>
                </a:lnTo>
                <a:lnTo>
                  <a:pt x="6837" y="5260"/>
                </a:lnTo>
                <a:lnTo>
                  <a:pt x="6837" y="5269"/>
                </a:lnTo>
                <a:lnTo>
                  <a:pt x="6820" y="5278"/>
                </a:lnTo>
                <a:lnTo>
                  <a:pt x="6811" y="5278"/>
                </a:lnTo>
                <a:lnTo>
                  <a:pt x="6811" y="5287"/>
                </a:lnTo>
                <a:lnTo>
                  <a:pt x="6802" y="5295"/>
                </a:lnTo>
                <a:lnTo>
                  <a:pt x="6802" y="5304"/>
                </a:lnTo>
                <a:lnTo>
                  <a:pt x="6820" y="5322"/>
                </a:lnTo>
                <a:lnTo>
                  <a:pt x="6829" y="5322"/>
                </a:lnTo>
                <a:lnTo>
                  <a:pt x="6837" y="5331"/>
                </a:lnTo>
                <a:lnTo>
                  <a:pt x="6846" y="5331"/>
                </a:lnTo>
                <a:lnTo>
                  <a:pt x="6855" y="5331"/>
                </a:lnTo>
                <a:lnTo>
                  <a:pt x="6846" y="5340"/>
                </a:lnTo>
                <a:lnTo>
                  <a:pt x="6846" y="5348"/>
                </a:lnTo>
                <a:lnTo>
                  <a:pt x="6864" y="5348"/>
                </a:lnTo>
                <a:lnTo>
                  <a:pt x="6873" y="5331"/>
                </a:lnTo>
                <a:lnTo>
                  <a:pt x="6873" y="5322"/>
                </a:lnTo>
                <a:lnTo>
                  <a:pt x="6881" y="5313"/>
                </a:lnTo>
                <a:lnTo>
                  <a:pt x="6881" y="5322"/>
                </a:lnTo>
                <a:lnTo>
                  <a:pt x="6890" y="5313"/>
                </a:lnTo>
                <a:lnTo>
                  <a:pt x="6890" y="5304"/>
                </a:lnTo>
                <a:lnTo>
                  <a:pt x="6899" y="5295"/>
                </a:lnTo>
                <a:lnTo>
                  <a:pt x="6908" y="5287"/>
                </a:lnTo>
                <a:lnTo>
                  <a:pt x="6908" y="5269"/>
                </a:lnTo>
                <a:lnTo>
                  <a:pt x="6908" y="5260"/>
                </a:lnTo>
                <a:lnTo>
                  <a:pt x="6917" y="5260"/>
                </a:lnTo>
                <a:lnTo>
                  <a:pt x="6908" y="5278"/>
                </a:lnTo>
                <a:lnTo>
                  <a:pt x="6917" y="5269"/>
                </a:lnTo>
                <a:lnTo>
                  <a:pt x="6917" y="5251"/>
                </a:lnTo>
                <a:lnTo>
                  <a:pt x="6917" y="5242"/>
                </a:lnTo>
                <a:lnTo>
                  <a:pt x="6926" y="5234"/>
                </a:lnTo>
                <a:lnTo>
                  <a:pt x="6917" y="5225"/>
                </a:lnTo>
                <a:lnTo>
                  <a:pt x="6899" y="5225"/>
                </a:lnTo>
                <a:lnTo>
                  <a:pt x="6899" y="5216"/>
                </a:lnTo>
                <a:lnTo>
                  <a:pt x="6899" y="5207"/>
                </a:lnTo>
                <a:lnTo>
                  <a:pt x="6908" y="5207"/>
                </a:lnTo>
                <a:lnTo>
                  <a:pt x="6908" y="5198"/>
                </a:lnTo>
                <a:lnTo>
                  <a:pt x="6917" y="5198"/>
                </a:lnTo>
                <a:lnTo>
                  <a:pt x="6926" y="5181"/>
                </a:lnTo>
                <a:lnTo>
                  <a:pt x="6926" y="5172"/>
                </a:lnTo>
                <a:lnTo>
                  <a:pt x="6926" y="5163"/>
                </a:lnTo>
                <a:lnTo>
                  <a:pt x="6917" y="5154"/>
                </a:lnTo>
                <a:lnTo>
                  <a:pt x="6926" y="5154"/>
                </a:lnTo>
                <a:lnTo>
                  <a:pt x="6926" y="5163"/>
                </a:lnTo>
                <a:lnTo>
                  <a:pt x="6926" y="5172"/>
                </a:lnTo>
                <a:lnTo>
                  <a:pt x="6926" y="5181"/>
                </a:lnTo>
                <a:lnTo>
                  <a:pt x="6926" y="5189"/>
                </a:lnTo>
                <a:lnTo>
                  <a:pt x="6917" y="5198"/>
                </a:lnTo>
                <a:lnTo>
                  <a:pt x="6926" y="5189"/>
                </a:lnTo>
                <a:lnTo>
                  <a:pt x="6934" y="5181"/>
                </a:lnTo>
                <a:lnTo>
                  <a:pt x="6943" y="5181"/>
                </a:lnTo>
                <a:lnTo>
                  <a:pt x="6952" y="5172"/>
                </a:lnTo>
                <a:lnTo>
                  <a:pt x="6978" y="5163"/>
                </a:lnTo>
                <a:lnTo>
                  <a:pt x="6987" y="5154"/>
                </a:lnTo>
                <a:lnTo>
                  <a:pt x="6996" y="5145"/>
                </a:lnTo>
                <a:lnTo>
                  <a:pt x="7005" y="5154"/>
                </a:lnTo>
                <a:lnTo>
                  <a:pt x="7031" y="5154"/>
                </a:lnTo>
                <a:lnTo>
                  <a:pt x="7040" y="5145"/>
                </a:lnTo>
                <a:lnTo>
                  <a:pt x="7049" y="5145"/>
                </a:lnTo>
                <a:lnTo>
                  <a:pt x="7058" y="5145"/>
                </a:lnTo>
                <a:lnTo>
                  <a:pt x="7067" y="5145"/>
                </a:lnTo>
                <a:lnTo>
                  <a:pt x="7084" y="5145"/>
                </a:lnTo>
                <a:lnTo>
                  <a:pt x="7102" y="5145"/>
                </a:lnTo>
                <a:lnTo>
                  <a:pt x="7102" y="5137"/>
                </a:lnTo>
                <a:lnTo>
                  <a:pt x="7111" y="5119"/>
                </a:lnTo>
                <a:lnTo>
                  <a:pt x="7111" y="5110"/>
                </a:lnTo>
                <a:lnTo>
                  <a:pt x="7111" y="5101"/>
                </a:lnTo>
                <a:lnTo>
                  <a:pt x="7111" y="5110"/>
                </a:lnTo>
                <a:lnTo>
                  <a:pt x="7120" y="5110"/>
                </a:lnTo>
                <a:lnTo>
                  <a:pt x="7120" y="5119"/>
                </a:lnTo>
                <a:lnTo>
                  <a:pt x="7128" y="5110"/>
                </a:lnTo>
                <a:lnTo>
                  <a:pt x="7120" y="5119"/>
                </a:lnTo>
                <a:lnTo>
                  <a:pt x="7128" y="5128"/>
                </a:lnTo>
                <a:lnTo>
                  <a:pt x="7137" y="5128"/>
                </a:lnTo>
                <a:lnTo>
                  <a:pt x="7164" y="5110"/>
                </a:lnTo>
                <a:lnTo>
                  <a:pt x="7164" y="5119"/>
                </a:lnTo>
                <a:lnTo>
                  <a:pt x="7164" y="5128"/>
                </a:lnTo>
                <a:lnTo>
                  <a:pt x="7173" y="5119"/>
                </a:lnTo>
                <a:lnTo>
                  <a:pt x="7181" y="5119"/>
                </a:lnTo>
                <a:lnTo>
                  <a:pt x="7208" y="5119"/>
                </a:lnTo>
                <a:lnTo>
                  <a:pt x="7217" y="5110"/>
                </a:lnTo>
                <a:lnTo>
                  <a:pt x="7217" y="5119"/>
                </a:lnTo>
                <a:lnTo>
                  <a:pt x="7217" y="5110"/>
                </a:lnTo>
                <a:lnTo>
                  <a:pt x="7217" y="5101"/>
                </a:lnTo>
                <a:lnTo>
                  <a:pt x="7217" y="5092"/>
                </a:lnTo>
                <a:lnTo>
                  <a:pt x="7208" y="5084"/>
                </a:lnTo>
                <a:lnTo>
                  <a:pt x="7199" y="5075"/>
                </a:lnTo>
                <a:lnTo>
                  <a:pt x="7190" y="5075"/>
                </a:lnTo>
                <a:lnTo>
                  <a:pt x="7199" y="5084"/>
                </a:lnTo>
                <a:lnTo>
                  <a:pt x="7208" y="5084"/>
                </a:lnTo>
                <a:lnTo>
                  <a:pt x="7208" y="5092"/>
                </a:lnTo>
                <a:lnTo>
                  <a:pt x="7208" y="5101"/>
                </a:lnTo>
                <a:lnTo>
                  <a:pt x="7199" y="5110"/>
                </a:lnTo>
                <a:lnTo>
                  <a:pt x="7190" y="5110"/>
                </a:lnTo>
                <a:lnTo>
                  <a:pt x="7181" y="5110"/>
                </a:lnTo>
                <a:lnTo>
                  <a:pt x="7173" y="5101"/>
                </a:lnTo>
                <a:lnTo>
                  <a:pt x="7173" y="5092"/>
                </a:lnTo>
                <a:lnTo>
                  <a:pt x="7164" y="5084"/>
                </a:lnTo>
                <a:lnTo>
                  <a:pt x="7155" y="5066"/>
                </a:lnTo>
                <a:lnTo>
                  <a:pt x="7137" y="5057"/>
                </a:lnTo>
                <a:lnTo>
                  <a:pt x="7146" y="5048"/>
                </a:lnTo>
                <a:lnTo>
                  <a:pt x="7146" y="5039"/>
                </a:lnTo>
                <a:lnTo>
                  <a:pt x="7155" y="5039"/>
                </a:lnTo>
                <a:lnTo>
                  <a:pt x="7164" y="5031"/>
                </a:lnTo>
                <a:lnTo>
                  <a:pt x="7155" y="5031"/>
                </a:lnTo>
                <a:lnTo>
                  <a:pt x="7155" y="5022"/>
                </a:lnTo>
                <a:lnTo>
                  <a:pt x="7155" y="5013"/>
                </a:lnTo>
                <a:lnTo>
                  <a:pt x="7155" y="5004"/>
                </a:lnTo>
                <a:lnTo>
                  <a:pt x="7155" y="4995"/>
                </a:lnTo>
                <a:lnTo>
                  <a:pt x="7164" y="4986"/>
                </a:lnTo>
                <a:lnTo>
                  <a:pt x="7173" y="4969"/>
                </a:lnTo>
                <a:lnTo>
                  <a:pt x="7181" y="4951"/>
                </a:lnTo>
                <a:lnTo>
                  <a:pt x="7199" y="4942"/>
                </a:lnTo>
                <a:lnTo>
                  <a:pt x="7190" y="4942"/>
                </a:lnTo>
                <a:lnTo>
                  <a:pt x="7199" y="4934"/>
                </a:lnTo>
                <a:lnTo>
                  <a:pt x="7208" y="4925"/>
                </a:lnTo>
                <a:lnTo>
                  <a:pt x="7217" y="4925"/>
                </a:lnTo>
                <a:lnTo>
                  <a:pt x="7226" y="4925"/>
                </a:lnTo>
                <a:lnTo>
                  <a:pt x="7226" y="4934"/>
                </a:lnTo>
                <a:lnTo>
                  <a:pt x="7226" y="4925"/>
                </a:lnTo>
                <a:lnTo>
                  <a:pt x="7226" y="4916"/>
                </a:lnTo>
                <a:lnTo>
                  <a:pt x="7226" y="4925"/>
                </a:lnTo>
                <a:lnTo>
                  <a:pt x="7234" y="4925"/>
                </a:lnTo>
                <a:lnTo>
                  <a:pt x="7234" y="4916"/>
                </a:lnTo>
                <a:lnTo>
                  <a:pt x="7234" y="4907"/>
                </a:lnTo>
                <a:lnTo>
                  <a:pt x="7243" y="4916"/>
                </a:lnTo>
                <a:lnTo>
                  <a:pt x="7243" y="4907"/>
                </a:lnTo>
                <a:lnTo>
                  <a:pt x="7243" y="4916"/>
                </a:lnTo>
                <a:lnTo>
                  <a:pt x="7252" y="4916"/>
                </a:lnTo>
                <a:lnTo>
                  <a:pt x="7261" y="4907"/>
                </a:lnTo>
                <a:lnTo>
                  <a:pt x="7270" y="4907"/>
                </a:lnTo>
                <a:lnTo>
                  <a:pt x="7278" y="4907"/>
                </a:lnTo>
                <a:lnTo>
                  <a:pt x="7278" y="4898"/>
                </a:lnTo>
                <a:lnTo>
                  <a:pt x="7278" y="4889"/>
                </a:lnTo>
                <a:lnTo>
                  <a:pt x="7287" y="4881"/>
                </a:lnTo>
                <a:lnTo>
                  <a:pt x="7287" y="4872"/>
                </a:lnTo>
                <a:lnTo>
                  <a:pt x="7296" y="4863"/>
                </a:lnTo>
                <a:lnTo>
                  <a:pt x="7305" y="4854"/>
                </a:lnTo>
                <a:lnTo>
                  <a:pt x="7305" y="4863"/>
                </a:lnTo>
                <a:lnTo>
                  <a:pt x="7305" y="4872"/>
                </a:lnTo>
                <a:lnTo>
                  <a:pt x="7296" y="4881"/>
                </a:lnTo>
                <a:lnTo>
                  <a:pt x="7305" y="4881"/>
                </a:lnTo>
                <a:lnTo>
                  <a:pt x="7314" y="4881"/>
                </a:lnTo>
                <a:lnTo>
                  <a:pt x="7323" y="4889"/>
                </a:lnTo>
                <a:lnTo>
                  <a:pt x="7323" y="4881"/>
                </a:lnTo>
                <a:lnTo>
                  <a:pt x="7323" y="4872"/>
                </a:lnTo>
                <a:lnTo>
                  <a:pt x="7323" y="4863"/>
                </a:lnTo>
                <a:lnTo>
                  <a:pt x="7331" y="4863"/>
                </a:lnTo>
                <a:lnTo>
                  <a:pt x="7331" y="4872"/>
                </a:lnTo>
                <a:lnTo>
                  <a:pt x="7340" y="4863"/>
                </a:lnTo>
                <a:lnTo>
                  <a:pt x="7349" y="4863"/>
                </a:lnTo>
                <a:lnTo>
                  <a:pt x="7349" y="4872"/>
                </a:lnTo>
                <a:lnTo>
                  <a:pt x="7358" y="4872"/>
                </a:lnTo>
                <a:lnTo>
                  <a:pt x="7358" y="4863"/>
                </a:lnTo>
                <a:lnTo>
                  <a:pt x="7367" y="4872"/>
                </a:lnTo>
                <a:lnTo>
                  <a:pt x="7367" y="4854"/>
                </a:lnTo>
                <a:lnTo>
                  <a:pt x="7376" y="4854"/>
                </a:lnTo>
                <a:lnTo>
                  <a:pt x="7384" y="4854"/>
                </a:lnTo>
                <a:lnTo>
                  <a:pt x="7393" y="4854"/>
                </a:lnTo>
                <a:lnTo>
                  <a:pt x="7402" y="4845"/>
                </a:lnTo>
                <a:lnTo>
                  <a:pt x="7420" y="4845"/>
                </a:lnTo>
                <a:lnTo>
                  <a:pt x="7437" y="4836"/>
                </a:lnTo>
                <a:lnTo>
                  <a:pt x="7428" y="4828"/>
                </a:lnTo>
                <a:lnTo>
                  <a:pt x="7428" y="4819"/>
                </a:lnTo>
                <a:lnTo>
                  <a:pt x="7428" y="4810"/>
                </a:lnTo>
                <a:lnTo>
                  <a:pt x="7420" y="4810"/>
                </a:lnTo>
                <a:lnTo>
                  <a:pt x="7420" y="4801"/>
                </a:lnTo>
                <a:lnTo>
                  <a:pt x="7428" y="4801"/>
                </a:lnTo>
                <a:lnTo>
                  <a:pt x="7437" y="4801"/>
                </a:lnTo>
                <a:lnTo>
                  <a:pt x="7437" y="4810"/>
                </a:lnTo>
                <a:lnTo>
                  <a:pt x="7446" y="4810"/>
                </a:lnTo>
                <a:lnTo>
                  <a:pt x="7455" y="4810"/>
                </a:lnTo>
                <a:lnTo>
                  <a:pt x="7473" y="4801"/>
                </a:lnTo>
                <a:lnTo>
                  <a:pt x="7473" y="4810"/>
                </a:lnTo>
                <a:lnTo>
                  <a:pt x="7481" y="4810"/>
                </a:lnTo>
                <a:lnTo>
                  <a:pt x="7490" y="4801"/>
                </a:lnTo>
                <a:lnTo>
                  <a:pt x="7499" y="4801"/>
                </a:lnTo>
                <a:lnTo>
                  <a:pt x="7499" y="4792"/>
                </a:lnTo>
                <a:lnTo>
                  <a:pt x="7490" y="4792"/>
                </a:lnTo>
                <a:lnTo>
                  <a:pt x="7499" y="4784"/>
                </a:lnTo>
                <a:lnTo>
                  <a:pt x="7508" y="4784"/>
                </a:lnTo>
                <a:lnTo>
                  <a:pt x="7499" y="4784"/>
                </a:lnTo>
                <a:lnTo>
                  <a:pt x="7499" y="4792"/>
                </a:lnTo>
                <a:lnTo>
                  <a:pt x="7508" y="4801"/>
                </a:lnTo>
                <a:lnTo>
                  <a:pt x="7517" y="4801"/>
                </a:lnTo>
                <a:lnTo>
                  <a:pt x="7543" y="4784"/>
                </a:lnTo>
                <a:lnTo>
                  <a:pt x="7561" y="4775"/>
                </a:lnTo>
                <a:lnTo>
                  <a:pt x="7578" y="4766"/>
                </a:lnTo>
                <a:lnTo>
                  <a:pt x="7587" y="4766"/>
                </a:lnTo>
                <a:lnTo>
                  <a:pt x="7596" y="4757"/>
                </a:lnTo>
                <a:lnTo>
                  <a:pt x="7614" y="4748"/>
                </a:lnTo>
                <a:lnTo>
                  <a:pt x="7605" y="4739"/>
                </a:lnTo>
                <a:lnTo>
                  <a:pt x="7605" y="4731"/>
                </a:lnTo>
                <a:lnTo>
                  <a:pt x="7614" y="4739"/>
                </a:lnTo>
                <a:lnTo>
                  <a:pt x="7614" y="4748"/>
                </a:lnTo>
                <a:lnTo>
                  <a:pt x="7623" y="4739"/>
                </a:lnTo>
                <a:lnTo>
                  <a:pt x="7631" y="4739"/>
                </a:lnTo>
                <a:lnTo>
                  <a:pt x="7631" y="4748"/>
                </a:lnTo>
                <a:lnTo>
                  <a:pt x="7623" y="4748"/>
                </a:lnTo>
                <a:lnTo>
                  <a:pt x="7614" y="4766"/>
                </a:lnTo>
                <a:lnTo>
                  <a:pt x="7596" y="4775"/>
                </a:lnTo>
                <a:lnTo>
                  <a:pt x="7587" y="4784"/>
                </a:lnTo>
                <a:lnTo>
                  <a:pt x="7596" y="4784"/>
                </a:lnTo>
                <a:lnTo>
                  <a:pt x="7596" y="4792"/>
                </a:lnTo>
                <a:lnTo>
                  <a:pt x="7605" y="4784"/>
                </a:lnTo>
                <a:lnTo>
                  <a:pt x="7631" y="4784"/>
                </a:lnTo>
                <a:lnTo>
                  <a:pt x="7649" y="4784"/>
                </a:lnTo>
                <a:lnTo>
                  <a:pt x="7658" y="4784"/>
                </a:lnTo>
                <a:lnTo>
                  <a:pt x="7684" y="4784"/>
                </a:lnTo>
                <a:lnTo>
                  <a:pt x="7702" y="4784"/>
                </a:lnTo>
                <a:lnTo>
                  <a:pt x="7693" y="4792"/>
                </a:lnTo>
                <a:lnTo>
                  <a:pt x="7675" y="4792"/>
                </a:lnTo>
                <a:lnTo>
                  <a:pt x="7649" y="4801"/>
                </a:lnTo>
                <a:lnTo>
                  <a:pt x="7640" y="4801"/>
                </a:lnTo>
                <a:lnTo>
                  <a:pt x="7640" y="4819"/>
                </a:lnTo>
                <a:lnTo>
                  <a:pt x="7640" y="4810"/>
                </a:lnTo>
                <a:lnTo>
                  <a:pt x="7631" y="4810"/>
                </a:lnTo>
                <a:lnTo>
                  <a:pt x="7623" y="4801"/>
                </a:lnTo>
                <a:lnTo>
                  <a:pt x="7631" y="4792"/>
                </a:lnTo>
                <a:lnTo>
                  <a:pt x="7623" y="4784"/>
                </a:lnTo>
                <a:lnTo>
                  <a:pt x="7623" y="4792"/>
                </a:lnTo>
                <a:lnTo>
                  <a:pt x="7596" y="4801"/>
                </a:lnTo>
                <a:lnTo>
                  <a:pt x="7587" y="4810"/>
                </a:lnTo>
                <a:lnTo>
                  <a:pt x="7534" y="4836"/>
                </a:lnTo>
                <a:lnTo>
                  <a:pt x="7525" y="4845"/>
                </a:lnTo>
                <a:lnTo>
                  <a:pt x="7534" y="4845"/>
                </a:lnTo>
                <a:lnTo>
                  <a:pt x="7543" y="4836"/>
                </a:lnTo>
                <a:lnTo>
                  <a:pt x="7543" y="4845"/>
                </a:lnTo>
                <a:lnTo>
                  <a:pt x="7534" y="4845"/>
                </a:lnTo>
                <a:lnTo>
                  <a:pt x="7525" y="4854"/>
                </a:lnTo>
                <a:lnTo>
                  <a:pt x="7517" y="4854"/>
                </a:lnTo>
                <a:lnTo>
                  <a:pt x="7508" y="4854"/>
                </a:lnTo>
                <a:lnTo>
                  <a:pt x="7499" y="4863"/>
                </a:lnTo>
                <a:lnTo>
                  <a:pt x="7499" y="4872"/>
                </a:lnTo>
                <a:lnTo>
                  <a:pt x="7508" y="4854"/>
                </a:lnTo>
                <a:lnTo>
                  <a:pt x="7517" y="4854"/>
                </a:lnTo>
                <a:lnTo>
                  <a:pt x="7499" y="4872"/>
                </a:lnTo>
                <a:lnTo>
                  <a:pt x="7490" y="4898"/>
                </a:lnTo>
                <a:lnTo>
                  <a:pt x="7499" y="4925"/>
                </a:lnTo>
                <a:lnTo>
                  <a:pt x="7499" y="4934"/>
                </a:lnTo>
                <a:lnTo>
                  <a:pt x="7508" y="4925"/>
                </a:lnTo>
                <a:lnTo>
                  <a:pt x="7517" y="4925"/>
                </a:lnTo>
                <a:lnTo>
                  <a:pt x="7517" y="4934"/>
                </a:lnTo>
                <a:lnTo>
                  <a:pt x="7525" y="4951"/>
                </a:lnTo>
                <a:lnTo>
                  <a:pt x="7534" y="4951"/>
                </a:lnTo>
                <a:lnTo>
                  <a:pt x="7543" y="4951"/>
                </a:lnTo>
                <a:lnTo>
                  <a:pt x="7552" y="4951"/>
                </a:lnTo>
                <a:lnTo>
                  <a:pt x="7552" y="4942"/>
                </a:lnTo>
                <a:lnTo>
                  <a:pt x="7561" y="4934"/>
                </a:lnTo>
                <a:lnTo>
                  <a:pt x="7570" y="4934"/>
                </a:lnTo>
                <a:lnTo>
                  <a:pt x="7587" y="4925"/>
                </a:lnTo>
                <a:lnTo>
                  <a:pt x="7596" y="4916"/>
                </a:lnTo>
                <a:lnTo>
                  <a:pt x="7605" y="4907"/>
                </a:lnTo>
                <a:lnTo>
                  <a:pt x="7614" y="4898"/>
                </a:lnTo>
                <a:lnTo>
                  <a:pt x="7623" y="4889"/>
                </a:lnTo>
                <a:lnTo>
                  <a:pt x="7623" y="4881"/>
                </a:lnTo>
                <a:lnTo>
                  <a:pt x="7631" y="4881"/>
                </a:lnTo>
                <a:lnTo>
                  <a:pt x="7631" y="4872"/>
                </a:lnTo>
                <a:lnTo>
                  <a:pt x="7631" y="4863"/>
                </a:lnTo>
                <a:lnTo>
                  <a:pt x="7640" y="4854"/>
                </a:lnTo>
                <a:lnTo>
                  <a:pt x="7649" y="4863"/>
                </a:lnTo>
                <a:lnTo>
                  <a:pt x="7649" y="4854"/>
                </a:lnTo>
                <a:lnTo>
                  <a:pt x="7658" y="4854"/>
                </a:lnTo>
                <a:lnTo>
                  <a:pt x="7658" y="4863"/>
                </a:lnTo>
                <a:lnTo>
                  <a:pt x="7667" y="4863"/>
                </a:lnTo>
                <a:lnTo>
                  <a:pt x="7684" y="4863"/>
                </a:lnTo>
                <a:lnTo>
                  <a:pt x="7684" y="4854"/>
                </a:lnTo>
                <a:lnTo>
                  <a:pt x="7684" y="4845"/>
                </a:lnTo>
                <a:lnTo>
                  <a:pt x="7684" y="4854"/>
                </a:lnTo>
                <a:lnTo>
                  <a:pt x="7693" y="4854"/>
                </a:lnTo>
                <a:lnTo>
                  <a:pt x="7702" y="4854"/>
                </a:lnTo>
                <a:lnTo>
                  <a:pt x="7720" y="4845"/>
                </a:lnTo>
                <a:lnTo>
                  <a:pt x="7728" y="4845"/>
                </a:lnTo>
                <a:lnTo>
                  <a:pt x="7746" y="4836"/>
                </a:lnTo>
                <a:lnTo>
                  <a:pt x="7764" y="4836"/>
                </a:lnTo>
                <a:lnTo>
                  <a:pt x="7781" y="4828"/>
                </a:lnTo>
                <a:lnTo>
                  <a:pt x="7799" y="4819"/>
                </a:lnTo>
                <a:lnTo>
                  <a:pt x="7817" y="4810"/>
                </a:lnTo>
                <a:lnTo>
                  <a:pt x="7825" y="4810"/>
                </a:lnTo>
                <a:lnTo>
                  <a:pt x="7834" y="4801"/>
                </a:lnTo>
                <a:lnTo>
                  <a:pt x="7843" y="4801"/>
                </a:lnTo>
                <a:lnTo>
                  <a:pt x="7852" y="4801"/>
                </a:lnTo>
                <a:lnTo>
                  <a:pt x="7861" y="4792"/>
                </a:lnTo>
                <a:lnTo>
                  <a:pt x="7870" y="4801"/>
                </a:lnTo>
                <a:lnTo>
                  <a:pt x="7870" y="4792"/>
                </a:lnTo>
                <a:lnTo>
                  <a:pt x="7870" y="4784"/>
                </a:lnTo>
                <a:lnTo>
                  <a:pt x="7843" y="4784"/>
                </a:lnTo>
                <a:lnTo>
                  <a:pt x="7852" y="4775"/>
                </a:lnTo>
                <a:lnTo>
                  <a:pt x="7852" y="4766"/>
                </a:lnTo>
                <a:lnTo>
                  <a:pt x="7843" y="4757"/>
                </a:lnTo>
                <a:lnTo>
                  <a:pt x="7834" y="4757"/>
                </a:lnTo>
                <a:lnTo>
                  <a:pt x="7825" y="4757"/>
                </a:lnTo>
                <a:lnTo>
                  <a:pt x="7817" y="4757"/>
                </a:lnTo>
                <a:lnTo>
                  <a:pt x="7808" y="4757"/>
                </a:lnTo>
                <a:lnTo>
                  <a:pt x="7808" y="4748"/>
                </a:lnTo>
                <a:lnTo>
                  <a:pt x="7808" y="4739"/>
                </a:lnTo>
                <a:lnTo>
                  <a:pt x="7781" y="4748"/>
                </a:lnTo>
                <a:lnTo>
                  <a:pt x="7773" y="4757"/>
                </a:lnTo>
                <a:lnTo>
                  <a:pt x="7764" y="4757"/>
                </a:lnTo>
                <a:lnTo>
                  <a:pt x="7764" y="4766"/>
                </a:lnTo>
                <a:lnTo>
                  <a:pt x="7755" y="4757"/>
                </a:lnTo>
                <a:lnTo>
                  <a:pt x="7746" y="4757"/>
                </a:lnTo>
                <a:lnTo>
                  <a:pt x="7746" y="4748"/>
                </a:lnTo>
                <a:lnTo>
                  <a:pt x="7737" y="4748"/>
                </a:lnTo>
                <a:lnTo>
                  <a:pt x="7720" y="4748"/>
                </a:lnTo>
                <a:lnTo>
                  <a:pt x="7711" y="4748"/>
                </a:lnTo>
                <a:lnTo>
                  <a:pt x="7702" y="4748"/>
                </a:lnTo>
                <a:lnTo>
                  <a:pt x="7693" y="4739"/>
                </a:lnTo>
                <a:lnTo>
                  <a:pt x="7684" y="4739"/>
                </a:lnTo>
                <a:lnTo>
                  <a:pt x="7675" y="4739"/>
                </a:lnTo>
                <a:lnTo>
                  <a:pt x="7667" y="4731"/>
                </a:lnTo>
                <a:lnTo>
                  <a:pt x="7649" y="4722"/>
                </a:lnTo>
                <a:lnTo>
                  <a:pt x="7667" y="4722"/>
                </a:lnTo>
                <a:lnTo>
                  <a:pt x="7667" y="4713"/>
                </a:lnTo>
                <a:lnTo>
                  <a:pt x="7658" y="4713"/>
                </a:lnTo>
                <a:lnTo>
                  <a:pt x="7640" y="4713"/>
                </a:lnTo>
                <a:lnTo>
                  <a:pt x="7640" y="4704"/>
                </a:lnTo>
                <a:lnTo>
                  <a:pt x="7614" y="4704"/>
                </a:lnTo>
                <a:lnTo>
                  <a:pt x="7614" y="4695"/>
                </a:lnTo>
                <a:lnTo>
                  <a:pt x="7605" y="4695"/>
                </a:lnTo>
                <a:lnTo>
                  <a:pt x="7605" y="4686"/>
                </a:lnTo>
                <a:lnTo>
                  <a:pt x="7605" y="4678"/>
                </a:lnTo>
                <a:lnTo>
                  <a:pt x="7596" y="4669"/>
                </a:lnTo>
                <a:lnTo>
                  <a:pt x="7596" y="4660"/>
                </a:lnTo>
                <a:lnTo>
                  <a:pt x="7587" y="4651"/>
                </a:lnTo>
                <a:lnTo>
                  <a:pt x="7587" y="4642"/>
                </a:lnTo>
                <a:lnTo>
                  <a:pt x="7596" y="4633"/>
                </a:lnTo>
                <a:lnTo>
                  <a:pt x="7587" y="4625"/>
                </a:lnTo>
                <a:lnTo>
                  <a:pt x="7578" y="4625"/>
                </a:lnTo>
                <a:lnTo>
                  <a:pt x="7570" y="4633"/>
                </a:lnTo>
                <a:lnTo>
                  <a:pt x="7561" y="4625"/>
                </a:lnTo>
                <a:lnTo>
                  <a:pt x="7552" y="4625"/>
                </a:lnTo>
                <a:lnTo>
                  <a:pt x="7570" y="4616"/>
                </a:lnTo>
                <a:lnTo>
                  <a:pt x="7587" y="4598"/>
                </a:lnTo>
                <a:lnTo>
                  <a:pt x="7587" y="4581"/>
                </a:lnTo>
                <a:lnTo>
                  <a:pt x="7596" y="4572"/>
                </a:lnTo>
                <a:lnTo>
                  <a:pt x="7605" y="4572"/>
                </a:lnTo>
                <a:lnTo>
                  <a:pt x="7587" y="4563"/>
                </a:lnTo>
                <a:lnTo>
                  <a:pt x="7578" y="4563"/>
                </a:lnTo>
                <a:lnTo>
                  <a:pt x="7578" y="4554"/>
                </a:lnTo>
                <a:lnTo>
                  <a:pt x="7561" y="4563"/>
                </a:lnTo>
                <a:lnTo>
                  <a:pt x="7552" y="4563"/>
                </a:lnTo>
                <a:lnTo>
                  <a:pt x="7543" y="4572"/>
                </a:lnTo>
                <a:lnTo>
                  <a:pt x="7534" y="4572"/>
                </a:lnTo>
                <a:lnTo>
                  <a:pt x="7525" y="4554"/>
                </a:lnTo>
                <a:lnTo>
                  <a:pt x="7517" y="4554"/>
                </a:lnTo>
                <a:lnTo>
                  <a:pt x="7490" y="4545"/>
                </a:lnTo>
                <a:lnTo>
                  <a:pt x="7481" y="4536"/>
                </a:lnTo>
                <a:lnTo>
                  <a:pt x="7473" y="4536"/>
                </a:lnTo>
                <a:lnTo>
                  <a:pt x="7464" y="4545"/>
                </a:lnTo>
                <a:lnTo>
                  <a:pt x="7455" y="4536"/>
                </a:lnTo>
                <a:lnTo>
                  <a:pt x="7473" y="4528"/>
                </a:lnTo>
                <a:lnTo>
                  <a:pt x="7481" y="4536"/>
                </a:lnTo>
                <a:lnTo>
                  <a:pt x="7490" y="4528"/>
                </a:lnTo>
                <a:lnTo>
                  <a:pt x="7499" y="4536"/>
                </a:lnTo>
                <a:lnTo>
                  <a:pt x="7508" y="4528"/>
                </a:lnTo>
                <a:lnTo>
                  <a:pt x="7525" y="4528"/>
                </a:lnTo>
                <a:lnTo>
                  <a:pt x="7543" y="4536"/>
                </a:lnTo>
                <a:lnTo>
                  <a:pt x="7552" y="4545"/>
                </a:lnTo>
                <a:lnTo>
                  <a:pt x="7561" y="4536"/>
                </a:lnTo>
                <a:lnTo>
                  <a:pt x="7578" y="4528"/>
                </a:lnTo>
                <a:lnTo>
                  <a:pt x="7596" y="4528"/>
                </a:lnTo>
                <a:lnTo>
                  <a:pt x="7596" y="4519"/>
                </a:lnTo>
                <a:lnTo>
                  <a:pt x="7605" y="4510"/>
                </a:lnTo>
                <a:lnTo>
                  <a:pt x="7631" y="4501"/>
                </a:lnTo>
                <a:lnTo>
                  <a:pt x="7631" y="4492"/>
                </a:lnTo>
                <a:lnTo>
                  <a:pt x="7631" y="4475"/>
                </a:lnTo>
                <a:lnTo>
                  <a:pt x="7623" y="4466"/>
                </a:lnTo>
                <a:lnTo>
                  <a:pt x="7614" y="4466"/>
                </a:lnTo>
                <a:lnTo>
                  <a:pt x="7623" y="4466"/>
                </a:lnTo>
                <a:lnTo>
                  <a:pt x="7640" y="4466"/>
                </a:lnTo>
                <a:lnTo>
                  <a:pt x="7640" y="4457"/>
                </a:lnTo>
                <a:lnTo>
                  <a:pt x="7631" y="4457"/>
                </a:lnTo>
                <a:lnTo>
                  <a:pt x="7614" y="4439"/>
                </a:lnTo>
                <a:lnTo>
                  <a:pt x="7596" y="4430"/>
                </a:lnTo>
                <a:lnTo>
                  <a:pt x="7552" y="4422"/>
                </a:lnTo>
                <a:lnTo>
                  <a:pt x="7543" y="4422"/>
                </a:lnTo>
                <a:lnTo>
                  <a:pt x="7517" y="4430"/>
                </a:lnTo>
                <a:lnTo>
                  <a:pt x="7490" y="4430"/>
                </a:lnTo>
                <a:lnTo>
                  <a:pt x="7464" y="4439"/>
                </a:lnTo>
                <a:lnTo>
                  <a:pt x="7420" y="4448"/>
                </a:lnTo>
                <a:lnTo>
                  <a:pt x="7393" y="4457"/>
                </a:lnTo>
                <a:lnTo>
                  <a:pt x="7367" y="4475"/>
                </a:lnTo>
                <a:lnTo>
                  <a:pt x="7340" y="4483"/>
                </a:lnTo>
                <a:lnTo>
                  <a:pt x="7331" y="4492"/>
                </a:lnTo>
                <a:lnTo>
                  <a:pt x="7323" y="4501"/>
                </a:lnTo>
                <a:lnTo>
                  <a:pt x="7305" y="4510"/>
                </a:lnTo>
                <a:lnTo>
                  <a:pt x="7296" y="4510"/>
                </a:lnTo>
                <a:lnTo>
                  <a:pt x="7287" y="4519"/>
                </a:lnTo>
                <a:lnTo>
                  <a:pt x="7261" y="4536"/>
                </a:lnTo>
                <a:lnTo>
                  <a:pt x="7252" y="4545"/>
                </a:lnTo>
                <a:lnTo>
                  <a:pt x="7243" y="4554"/>
                </a:lnTo>
                <a:lnTo>
                  <a:pt x="7226" y="4581"/>
                </a:lnTo>
                <a:lnTo>
                  <a:pt x="7208" y="4589"/>
                </a:lnTo>
                <a:lnTo>
                  <a:pt x="7208" y="4598"/>
                </a:lnTo>
                <a:lnTo>
                  <a:pt x="7199" y="4607"/>
                </a:lnTo>
                <a:lnTo>
                  <a:pt x="7181" y="4625"/>
                </a:lnTo>
                <a:lnTo>
                  <a:pt x="7173" y="4633"/>
                </a:lnTo>
                <a:lnTo>
                  <a:pt x="7137" y="4651"/>
                </a:lnTo>
                <a:lnTo>
                  <a:pt x="7128" y="4651"/>
                </a:lnTo>
                <a:lnTo>
                  <a:pt x="7120" y="4660"/>
                </a:lnTo>
                <a:lnTo>
                  <a:pt x="7102" y="4660"/>
                </a:lnTo>
                <a:lnTo>
                  <a:pt x="7093" y="4669"/>
                </a:lnTo>
                <a:lnTo>
                  <a:pt x="7076" y="4669"/>
                </a:lnTo>
                <a:lnTo>
                  <a:pt x="7058" y="4678"/>
                </a:lnTo>
                <a:lnTo>
                  <a:pt x="7049" y="4678"/>
                </a:lnTo>
                <a:lnTo>
                  <a:pt x="7049" y="4686"/>
                </a:lnTo>
                <a:lnTo>
                  <a:pt x="7040" y="4686"/>
                </a:lnTo>
                <a:lnTo>
                  <a:pt x="7031" y="4695"/>
                </a:lnTo>
                <a:lnTo>
                  <a:pt x="7014" y="4713"/>
                </a:lnTo>
                <a:lnTo>
                  <a:pt x="6996" y="4722"/>
                </a:lnTo>
                <a:lnTo>
                  <a:pt x="6978" y="4731"/>
                </a:lnTo>
                <a:lnTo>
                  <a:pt x="6970" y="4739"/>
                </a:lnTo>
                <a:lnTo>
                  <a:pt x="6961" y="4748"/>
                </a:lnTo>
                <a:lnTo>
                  <a:pt x="6961" y="4757"/>
                </a:lnTo>
                <a:lnTo>
                  <a:pt x="6952" y="4766"/>
                </a:lnTo>
                <a:lnTo>
                  <a:pt x="6952" y="4775"/>
                </a:lnTo>
                <a:lnTo>
                  <a:pt x="6952" y="4784"/>
                </a:lnTo>
                <a:lnTo>
                  <a:pt x="6934" y="4784"/>
                </a:lnTo>
                <a:lnTo>
                  <a:pt x="6917" y="4792"/>
                </a:lnTo>
                <a:lnTo>
                  <a:pt x="6899" y="4801"/>
                </a:lnTo>
                <a:lnTo>
                  <a:pt x="6873" y="4819"/>
                </a:lnTo>
                <a:lnTo>
                  <a:pt x="6864" y="4819"/>
                </a:lnTo>
                <a:lnTo>
                  <a:pt x="6890" y="4801"/>
                </a:lnTo>
                <a:lnTo>
                  <a:pt x="6908" y="4792"/>
                </a:lnTo>
                <a:lnTo>
                  <a:pt x="6917" y="4784"/>
                </a:lnTo>
                <a:lnTo>
                  <a:pt x="6917" y="4775"/>
                </a:lnTo>
                <a:lnTo>
                  <a:pt x="6899" y="4775"/>
                </a:lnTo>
                <a:lnTo>
                  <a:pt x="6899" y="4766"/>
                </a:lnTo>
                <a:lnTo>
                  <a:pt x="6917" y="4775"/>
                </a:lnTo>
                <a:lnTo>
                  <a:pt x="6926" y="4766"/>
                </a:lnTo>
                <a:lnTo>
                  <a:pt x="6934" y="4757"/>
                </a:lnTo>
                <a:lnTo>
                  <a:pt x="6943" y="4757"/>
                </a:lnTo>
                <a:lnTo>
                  <a:pt x="6961" y="4748"/>
                </a:lnTo>
                <a:lnTo>
                  <a:pt x="6970" y="4739"/>
                </a:lnTo>
                <a:lnTo>
                  <a:pt x="6978" y="4722"/>
                </a:lnTo>
                <a:lnTo>
                  <a:pt x="6987" y="4713"/>
                </a:lnTo>
                <a:lnTo>
                  <a:pt x="6996" y="4704"/>
                </a:lnTo>
                <a:lnTo>
                  <a:pt x="7005" y="4704"/>
                </a:lnTo>
                <a:lnTo>
                  <a:pt x="7014" y="4704"/>
                </a:lnTo>
                <a:lnTo>
                  <a:pt x="7049" y="4686"/>
                </a:lnTo>
                <a:lnTo>
                  <a:pt x="7049" y="4678"/>
                </a:lnTo>
                <a:lnTo>
                  <a:pt x="7067" y="4669"/>
                </a:lnTo>
                <a:lnTo>
                  <a:pt x="7076" y="4660"/>
                </a:lnTo>
                <a:lnTo>
                  <a:pt x="7084" y="4669"/>
                </a:lnTo>
                <a:lnTo>
                  <a:pt x="7093" y="4660"/>
                </a:lnTo>
                <a:lnTo>
                  <a:pt x="7120" y="4651"/>
                </a:lnTo>
                <a:lnTo>
                  <a:pt x="7128" y="4642"/>
                </a:lnTo>
                <a:lnTo>
                  <a:pt x="7137" y="4633"/>
                </a:lnTo>
                <a:lnTo>
                  <a:pt x="7164" y="4625"/>
                </a:lnTo>
                <a:lnTo>
                  <a:pt x="7181" y="4598"/>
                </a:lnTo>
                <a:lnTo>
                  <a:pt x="7190" y="4589"/>
                </a:lnTo>
                <a:lnTo>
                  <a:pt x="7217" y="4563"/>
                </a:lnTo>
                <a:lnTo>
                  <a:pt x="7217" y="4554"/>
                </a:lnTo>
                <a:lnTo>
                  <a:pt x="7226" y="4545"/>
                </a:lnTo>
                <a:lnTo>
                  <a:pt x="7226" y="4536"/>
                </a:lnTo>
                <a:lnTo>
                  <a:pt x="7226" y="4528"/>
                </a:lnTo>
                <a:lnTo>
                  <a:pt x="7217" y="4519"/>
                </a:lnTo>
                <a:lnTo>
                  <a:pt x="7199" y="4519"/>
                </a:lnTo>
                <a:lnTo>
                  <a:pt x="7173" y="4510"/>
                </a:lnTo>
                <a:lnTo>
                  <a:pt x="7164" y="4510"/>
                </a:lnTo>
                <a:lnTo>
                  <a:pt x="7146" y="4510"/>
                </a:lnTo>
                <a:lnTo>
                  <a:pt x="7146" y="4501"/>
                </a:lnTo>
                <a:lnTo>
                  <a:pt x="7137" y="4501"/>
                </a:lnTo>
                <a:lnTo>
                  <a:pt x="7181" y="4510"/>
                </a:lnTo>
                <a:lnTo>
                  <a:pt x="7208" y="4519"/>
                </a:lnTo>
                <a:lnTo>
                  <a:pt x="7226" y="4519"/>
                </a:lnTo>
                <a:lnTo>
                  <a:pt x="7226" y="4528"/>
                </a:lnTo>
                <a:lnTo>
                  <a:pt x="7234" y="4528"/>
                </a:lnTo>
                <a:lnTo>
                  <a:pt x="7243" y="4519"/>
                </a:lnTo>
                <a:lnTo>
                  <a:pt x="7261" y="4510"/>
                </a:lnTo>
                <a:lnTo>
                  <a:pt x="7270" y="4492"/>
                </a:lnTo>
                <a:lnTo>
                  <a:pt x="7287" y="4466"/>
                </a:lnTo>
                <a:lnTo>
                  <a:pt x="7314" y="4457"/>
                </a:lnTo>
                <a:lnTo>
                  <a:pt x="7314" y="4448"/>
                </a:lnTo>
                <a:lnTo>
                  <a:pt x="7323" y="4439"/>
                </a:lnTo>
                <a:lnTo>
                  <a:pt x="7331" y="4439"/>
                </a:lnTo>
                <a:lnTo>
                  <a:pt x="7340" y="4439"/>
                </a:lnTo>
                <a:lnTo>
                  <a:pt x="7340" y="4430"/>
                </a:lnTo>
                <a:lnTo>
                  <a:pt x="7358" y="4422"/>
                </a:lnTo>
                <a:lnTo>
                  <a:pt x="7393" y="4413"/>
                </a:lnTo>
                <a:lnTo>
                  <a:pt x="7402" y="4413"/>
                </a:lnTo>
                <a:lnTo>
                  <a:pt x="7411" y="4404"/>
                </a:lnTo>
                <a:lnTo>
                  <a:pt x="7420" y="4386"/>
                </a:lnTo>
                <a:lnTo>
                  <a:pt x="7437" y="4351"/>
                </a:lnTo>
                <a:lnTo>
                  <a:pt x="7455" y="4342"/>
                </a:lnTo>
                <a:lnTo>
                  <a:pt x="7464" y="4333"/>
                </a:lnTo>
                <a:lnTo>
                  <a:pt x="7473" y="4333"/>
                </a:lnTo>
                <a:lnTo>
                  <a:pt x="7481" y="4333"/>
                </a:lnTo>
                <a:lnTo>
                  <a:pt x="7490" y="4333"/>
                </a:lnTo>
                <a:lnTo>
                  <a:pt x="7499" y="4333"/>
                </a:lnTo>
                <a:lnTo>
                  <a:pt x="7508" y="4325"/>
                </a:lnTo>
                <a:lnTo>
                  <a:pt x="7525" y="4325"/>
                </a:lnTo>
                <a:lnTo>
                  <a:pt x="7561" y="4325"/>
                </a:lnTo>
                <a:lnTo>
                  <a:pt x="7570" y="4325"/>
                </a:lnTo>
                <a:lnTo>
                  <a:pt x="7587" y="4325"/>
                </a:lnTo>
                <a:lnTo>
                  <a:pt x="7614" y="4325"/>
                </a:lnTo>
                <a:lnTo>
                  <a:pt x="7640" y="4325"/>
                </a:lnTo>
                <a:lnTo>
                  <a:pt x="7649" y="4325"/>
                </a:lnTo>
                <a:lnTo>
                  <a:pt x="7667" y="4325"/>
                </a:lnTo>
                <a:lnTo>
                  <a:pt x="7675" y="4325"/>
                </a:lnTo>
                <a:lnTo>
                  <a:pt x="7684" y="4325"/>
                </a:lnTo>
                <a:lnTo>
                  <a:pt x="7711" y="4333"/>
                </a:lnTo>
                <a:lnTo>
                  <a:pt x="7720" y="4325"/>
                </a:lnTo>
                <a:lnTo>
                  <a:pt x="7728" y="4325"/>
                </a:lnTo>
                <a:lnTo>
                  <a:pt x="7737" y="4325"/>
                </a:lnTo>
                <a:lnTo>
                  <a:pt x="7746" y="4325"/>
                </a:lnTo>
                <a:lnTo>
                  <a:pt x="7764" y="4325"/>
                </a:lnTo>
                <a:lnTo>
                  <a:pt x="7773" y="4325"/>
                </a:lnTo>
                <a:lnTo>
                  <a:pt x="7790" y="4333"/>
                </a:lnTo>
                <a:lnTo>
                  <a:pt x="7808" y="4333"/>
                </a:lnTo>
                <a:lnTo>
                  <a:pt x="7817" y="4333"/>
                </a:lnTo>
                <a:lnTo>
                  <a:pt x="7817" y="4342"/>
                </a:lnTo>
                <a:lnTo>
                  <a:pt x="7852" y="4333"/>
                </a:lnTo>
                <a:lnTo>
                  <a:pt x="7861" y="4333"/>
                </a:lnTo>
                <a:lnTo>
                  <a:pt x="7878" y="4333"/>
                </a:lnTo>
                <a:lnTo>
                  <a:pt x="7887" y="4325"/>
                </a:lnTo>
                <a:lnTo>
                  <a:pt x="7905" y="4333"/>
                </a:lnTo>
                <a:lnTo>
                  <a:pt x="7914" y="4333"/>
                </a:lnTo>
                <a:lnTo>
                  <a:pt x="7940" y="4325"/>
                </a:lnTo>
                <a:lnTo>
                  <a:pt x="7958" y="4325"/>
                </a:lnTo>
                <a:lnTo>
                  <a:pt x="7958" y="4316"/>
                </a:lnTo>
                <a:lnTo>
                  <a:pt x="7975" y="4307"/>
                </a:lnTo>
                <a:lnTo>
                  <a:pt x="7993" y="4289"/>
                </a:lnTo>
                <a:lnTo>
                  <a:pt x="8011" y="4280"/>
                </a:lnTo>
                <a:lnTo>
                  <a:pt x="8020" y="4272"/>
                </a:lnTo>
                <a:lnTo>
                  <a:pt x="8046" y="4236"/>
                </a:lnTo>
                <a:lnTo>
                  <a:pt x="8055" y="4227"/>
                </a:lnTo>
                <a:lnTo>
                  <a:pt x="8064" y="4227"/>
                </a:lnTo>
                <a:lnTo>
                  <a:pt x="8072" y="4227"/>
                </a:lnTo>
                <a:lnTo>
                  <a:pt x="8090" y="4227"/>
                </a:lnTo>
                <a:lnTo>
                  <a:pt x="8108" y="4219"/>
                </a:lnTo>
                <a:lnTo>
                  <a:pt x="8134" y="4210"/>
                </a:lnTo>
                <a:lnTo>
                  <a:pt x="8143" y="4210"/>
                </a:lnTo>
                <a:lnTo>
                  <a:pt x="8161" y="4210"/>
                </a:lnTo>
                <a:lnTo>
                  <a:pt x="8170" y="4210"/>
                </a:lnTo>
                <a:lnTo>
                  <a:pt x="8205" y="4192"/>
                </a:lnTo>
                <a:lnTo>
                  <a:pt x="8222" y="4175"/>
                </a:lnTo>
                <a:lnTo>
                  <a:pt x="8240" y="4166"/>
                </a:lnTo>
                <a:lnTo>
                  <a:pt x="8267" y="4148"/>
                </a:lnTo>
                <a:lnTo>
                  <a:pt x="8267" y="4139"/>
                </a:lnTo>
                <a:lnTo>
                  <a:pt x="8267" y="4130"/>
                </a:lnTo>
                <a:lnTo>
                  <a:pt x="8258" y="4130"/>
                </a:lnTo>
                <a:lnTo>
                  <a:pt x="8240" y="4122"/>
                </a:lnTo>
                <a:lnTo>
                  <a:pt x="8249" y="4122"/>
                </a:lnTo>
                <a:lnTo>
                  <a:pt x="8258" y="4122"/>
                </a:lnTo>
                <a:lnTo>
                  <a:pt x="8267" y="4113"/>
                </a:lnTo>
                <a:lnTo>
                  <a:pt x="8258" y="4113"/>
                </a:lnTo>
                <a:lnTo>
                  <a:pt x="8249" y="4104"/>
                </a:lnTo>
                <a:lnTo>
                  <a:pt x="8240" y="4104"/>
                </a:lnTo>
                <a:lnTo>
                  <a:pt x="8222" y="4104"/>
                </a:lnTo>
                <a:lnTo>
                  <a:pt x="8214" y="4104"/>
                </a:lnTo>
                <a:lnTo>
                  <a:pt x="8222" y="4104"/>
                </a:lnTo>
                <a:lnTo>
                  <a:pt x="8231" y="4104"/>
                </a:lnTo>
                <a:lnTo>
                  <a:pt x="8249" y="4095"/>
                </a:lnTo>
                <a:lnTo>
                  <a:pt x="8258" y="4095"/>
                </a:lnTo>
                <a:lnTo>
                  <a:pt x="8249" y="4086"/>
                </a:lnTo>
                <a:lnTo>
                  <a:pt x="8249" y="4077"/>
                </a:lnTo>
                <a:lnTo>
                  <a:pt x="8258" y="4069"/>
                </a:lnTo>
                <a:lnTo>
                  <a:pt x="8249" y="4060"/>
                </a:lnTo>
                <a:lnTo>
                  <a:pt x="8258" y="4042"/>
                </a:lnTo>
                <a:lnTo>
                  <a:pt x="8258" y="4033"/>
                </a:lnTo>
                <a:lnTo>
                  <a:pt x="8249" y="4033"/>
                </a:lnTo>
                <a:lnTo>
                  <a:pt x="8249" y="4024"/>
                </a:lnTo>
                <a:lnTo>
                  <a:pt x="8240" y="4016"/>
                </a:lnTo>
                <a:lnTo>
                  <a:pt x="8231" y="3998"/>
                </a:lnTo>
                <a:lnTo>
                  <a:pt x="8222" y="3998"/>
                </a:lnTo>
                <a:lnTo>
                  <a:pt x="8214" y="3998"/>
                </a:lnTo>
                <a:lnTo>
                  <a:pt x="8205" y="3989"/>
                </a:lnTo>
                <a:lnTo>
                  <a:pt x="8205" y="3980"/>
                </a:lnTo>
                <a:lnTo>
                  <a:pt x="8187" y="3980"/>
                </a:lnTo>
                <a:lnTo>
                  <a:pt x="8178" y="3989"/>
                </a:lnTo>
                <a:lnTo>
                  <a:pt x="8170" y="3989"/>
                </a:lnTo>
                <a:lnTo>
                  <a:pt x="8152" y="4007"/>
                </a:lnTo>
                <a:lnTo>
                  <a:pt x="8143" y="4016"/>
                </a:lnTo>
                <a:lnTo>
                  <a:pt x="8143" y="4007"/>
                </a:lnTo>
                <a:lnTo>
                  <a:pt x="8134" y="3998"/>
                </a:lnTo>
                <a:lnTo>
                  <a:pt x="8125" y="3998"/>
                </a:lnTo>
                <a:lnTo>
                  <a:pt x="8134" y="3998"/>
                </a:lnTo>
                <a:lnTo>
                  <a:pt x="8152" y="3989"/>
                </a:lnTo>
                <a:lnTo>
                  <a:pt x="8152" y="3980"/>
                </a:lnTo>
                <a:lnTo>
                  <a:pt x="8161" y="3980"/>
                </a:lnTo>
                <a:lnTo>
                  <a:pt x="8161" y="3972"/>
                </a:lnTo>
                <a:lnTo>
                  <a:pt x="8152" y="3963"/>
                </a:lnTo>
                <a:lnTo>
                  <a:pt x="8134" y="3945"/>
                </a:lnTo>
                <a:lnTo>
                  <a:pt x="8125" y="3936"/>
                </a:lnTo>
                <a:lnTo>
                  <a:pt x="8081" y="3936"/>
                </a:lnTo>
                <a:lnTo>
                  <a:pt x="8072" y="3936"/>
                </a:lnTo>
                <a:lnTo>
                  <a:pt x="8064" y="3945"/>
                </a:lnTo>
                <a:lnTo>
                  <a:pt x="8072" y="3945"/>
                </a:lnTo>
                <a:lnTo>
                  <a:pt x="8081" y="3945"/>
                </a:lnTo>
                <a:lnTo>
                  <a:pt x="8090" y="3945"/>
                </a:lnTo>
                <a:lnTo>
                  <a:pt x="8099" y="3945"/>
                </a:lnTo>
                <a:lnTo>
                  <a:pt x="8099" y="3954"/>
                </a:lnTo>
                <a:lnTo>
                  <a:pt x="8090" y="3954"/>
                </a:lnTo>
                <a:lnTo>
                  <a:pt x="8072" y="3954"/>
                </a:lnTo>
                <a:lnTo>
                  <a:pt x="8046" y="3963"/>
                </a:lnTo>
                <a:lnTo>
                  <a:pt x="8028" y="3972"/>
                </a:lnTo>
                <a:lnTo>
                  <a:pt x="8011" y="3989"/>
                </a:lnTo>
                <a:lnTo>
                  <a:pt x="7993" y="3998"/>
                </a:lnTo>
                <a:lnTo>
                  <a:pt x="7984" y="3998"/>
                </a:lnTo>
                <a:lnTo>
                  <a:pt x="7975" y="4007"/>
                </a:lnTo>
                <a:lnTo>
                  <a:pt x="7958" y="4007"/>
                </a:lnTo>
                <a:lnTo>
                  <a:pt x="7958" y="4016"/>
                </a:lnTo>
                <a:lnTo>
                  <a:pt x="7949" y="4024"/>
                </a:lnTo>
                <a:lnTo>
                  <a:pt x="7940" y="4024"/>
                </a:lnTo>
                <a:lnTo>
                  <a:pt x="7922" y="4033"/>
                </a:lnTo>
                <a:lnTo>
                  <a:pt x="7931" y="4024"/>
                </a:lnTo>
                <a:lnTo>
                  <a:pt x="7922" y="4024"/>
                </a:lnTo>
                <a:lnTo>
                  <a:pt x="7931" y="4016"/>
                </a:lnTo>
                <a:lnTo>
                  <a:pt x="7940" y="4007"/>
                </a:lnTo>
                <a:lnTo>
                  <a:pt x="7931" y="4007"/>
                </a:lnTo>
                <a:lnTo>
                  <a:pt x="7922" y="3998"/>
                </a:lnTo>
                <a:lnTo>
                  <a:pt x="7931" y="3998"/>
                </a:lnTo>
                <a:lnTo>
                  <a:pt x="7940" y="3998"/>
                </a:lnTo>
                <a:lnTo>
                  <a:pt x="7940" y="3989"/>
                </a:lnTo>
                <a:lnTo>
                  <a:pt x="7949" y="3980"/>
                </a:lnTo>
                <a:lnTo>
                  <a:pt x="7958" y="3980"/>
                </a:lnTo>
                <a:lnTo>
                  <a:pt x="7958" y="3972"/>
                </a:lnTo>
                <a:lnTo>
                  <a:pt x="7967" y="3972"/>
                </a:lnTo>
                <a:lnTo>
                  <a:pt x="7975" y="3980"/>
                </a:lnTo>
                <a:lnTo>
                  <a:pt x="7984" y="3972"/>
                </a:lnTo>
                <a:lnTo>
                  <a:pt x="8002" y="3963"/>
                </a:lnTo>
                <a:lnTo>
                  <a:pt x="8020" y="3963"/>
                </a:lnTo>
                <a:lnTo>
                  <a:pt x="8020" y="3954"/>
                </a:lnTo>
                <a:lnTo>
                  <a:pt x="8028" y="3954"/>
                </a:lnTo>
                <a:lnTo>
                  <a:pt x="8037" y="3954"/>
                </a:lnTo>
                <a:lnTo>
                  <a:pt x="8046" y="3954"/>
                </a:lnTo>
                <a:lnTo>
                  <a:pt x="8055" y="3945"/>
                </a:lnTo>
                <a:lnTo>
                  <a:pt x="8064" y="3936"/>
                </a:lnTo>
                <a:lnTo>
                  <a:pt x="8081" y="3927"/>
                </a:lnTo>
                <a:lnTo>
                  <a:pt x="8099" y="3919"/>
                </a:lnTo>
                <a:lnTo>
                  <a:pt x="8117" y="3919"/>
                </a:lnTo>
                <a:lnTo>
                  <a:pt x="8125" y="3919"/>
                </a:lnTo>
                <a:lnTo>
                  <a:pt x="8134" y="3910"/>
                </a:lnTo>
                <a:lnTo>
                  <a:pt x="8134" y="3901"/>
                </a:lnTo>
                <a:lnTo>
                  <a:pt x="8134" y="3892"/>
                </a:lnTo>
                <a:lnTo>
                  <a:pt x="8125" y="3892"/>
                </a:lnTo>
                <a:lnTo>
                  <a:pt x="8117" y="3892"/>
                </a:lnTo>
                <a:lnTo>
                  <a:pt x="8108" y="3883"/>
                </a:lnTo>
                <a:lnTo>
                  <a:pt x="8099" y="3883"/>
                </a:lnTo>
                <a:lnTo>
                  <a:pt x="8099" y="3874"/>
                </a:lnTo>
                <a:lnTo>
                  <a:pt x="8090" y="3866"/>
                </a:lnTo>
                <a:lnTo>
                  <a:pt x="8081" y="3874"/>
                </a:lnTo>
                <a:lnTo>
                  <a:pt x="8064" y="3883"/>
                </a:lnTo>
                <a:lnTo>
                  <a:pt x="8055" y="3883"/>
                </a:lnTo>
                <a:lnTo>
                  <a:pt x="8037" y="3874"/>
                </a:lnTo>
                <a:lnTo>
                  <a:pt x="8028" y="3866"/>
                </a:lnTo>
                <a:lnTo>
                  <a:pt x="8028" y="3848"/>
                </a:lnTo>
                <a:lnTo>
                  <a:pt x="8020" y="3839"/>
                </a:lnTo>
                <a:lnTo>
                  <a:pt x="8011" y="3839"/>
                </a:lnTo>
                <a:lnTo>
                  <a:pt x="8002" y="3839"/>
                </a:lnTo>
                <a:lnTo>
                  <a:pt x="7993" y="3839"/>
                </a:lnTo>
                <a:lnTo>
                  <a:pt x="7993" y="3848"/>
                </a:lnTo>
                <a:lnTo>
                  <a:pt x="7967" y="3866"/>
                </a:lnTo>
                <a:lnTo>
                  <a:pt x="7958" y="3874"/>
                </a:lnTo>
                <a:lnTo>
                  <a:pt x="7967" y="3866"/>
                </a:lnTo>
                <a:lnTo>
                  <a:pt x="7984" y="3848"/>
                </a:lnTo>
                <a:lnTo>
                  <a:pt x="7984" y="3839"/>
                </a:lnTo>
                <a:lnTo>
                  <a:pt x="7975" y="3839"/>
                </a:lnTo>
                <a:lnTo>
                  <a:pt x="7967" y="3839"/>
                </a:lnTo>
                <a:lnTo>
                  <a:pt x="7967" y="3830"/>
                </a:lnTo>
                <a:lnTo>
                  <a:pt x="7958" y="3830"/>
                </a:lnTo>
                <a:lnTo>
                  <a:pt x="7949" y="3830"/>
                </a:lnTo>
                <a:lnTo>
                  <a:pt x="7931" y="3830"/>
                </a:lnTo>
                <a:lnTo>
                  <a:pt x="7922" y="3839"/>
                </a:lnTo>
                <a:lnTo>
                  <a:pt x="7905" y="3848"/>
                </a:lnTo>
                <a:lnTo>
                  <a:pt x="7914" y="3839"/>
                </a:lnTo>
                <a:lnTo>
                  <a:pt x="7914" y="3830"/>
                </a:lnTo>
                <a:lnTo>
                  <a:pt x="7922" y="3822"/>
                </a:lnTo>
                <a:lnTo>
                  <a:pt x="7931" y="3813"/>
                </a:lnTo>
                <a:lnTo>
                  <a:pt x="7922" y="3804"/>
                </a:lnTo>
                <a:lnTo>
                  <a:pt x="7922" y="3795"/>
                </a:lnTo>
                <a:lnTo>
                  <a:pt x="7914" y="3795"/>
                </a:lnTo>
                <a:lnTo>
                  <a:pt x="7922" y="3786"/>
                </a:lnTo>
                <a:lnTo>
                  <a:pt x="7922" y="3777"/>
                </a:lnTo>
                <a:lnTo>
                  <a:pt x="7914" y="3777"/>
                </a:lnTo>
                <a:lnTo>
                  <a:pt x="7905" y="3786"/>
                </a:lnTo>
                <a:lnTo>
                  <a:pt x="7905" y="3777"/>
                </a:lnTo>
                <a:lnTo>
                  <a:pt x="7905" y="3769"/>
                </a:lnTo>
                <a:lnTo>
                  <a:pt x="7896" y="3769"/>
                </a:lnTo>
                <a:lnTo>
                  <a:pt x="7896" y="3760"/>
                </a:lnTo>
                <a:lnTo>
                  <a:pt x="7887" y="3760"/>
                </a:lnTo>
                <a:lnTo>
                  <a:pt x="7878" y="3760"/>
                </a:lnTo>
                <a:lnTo>
                  <a:pt x="7878" y="3769"/>
                </a:lnTo>
                <a:lnTo>
                  <a:pt x="7870" y="3769"/>
                </a:lnTo>
                <a:lnTo>
                  <a:pt x="7861" y="3769"/>
                </a:lnTo>
                <a:lnTo>
                  <a:pt x="7861" y="3760"/>
                </a:lnTo>
                <a:lnTo>
                  <a:pt x="7852" y="3760"/>
                </a:lnTo>
                <a:lnTo>
                  <a:pt x="7843" y="3751"/>
                </a:lnTo>
                <a:lnTo>
                  <a:pt x="7852" y="3751"/>
                </a:lnTo>
                <a:lnTo>
                  <a:pt x="7843" y="3733"/>
                </a:lnTo>
                <a:lnTo>
                  <a:pt x="7834" y="3733"/>
                </a:lnTo>
                <a:lnTo>
                  <a:pt x="7825" y="3733"/>
                </a:lnTo>
                <a:lnTo>
                  <a:pt x="7825" y="3724"/>
                </a:lnTo>
                <a:lnTo>
                  <a:pt x="7834" y="3724"/>
                </a:lnTo>
                <a:lnTo>
                  <a:pt x="7843" y="3716"/>
                </a:lnTo>
                <a:lnTo>
                  <a:pt x="7834" y="3716"/>
                </a:lnTo>
                <a:lnTo>
                  <a:pt x="7825" y="3716"/>
                </a:lnTo>
                <a:lnTo>
                  <a:pt x="7808" y="3707"/>
                </a:lnTo>
                <a:lnTo>
                  <a:pt x="7799" y="3707"/>
                </a:lnTo>
                <a:lnTo>
                  <a:pt x="7808" y="3698"/>
                </a:lnTo>
                <a:lnTo>
                  <a:pt x="7817" y="3698"/>
                </a:lnTo>
                <a:lnTo>
                  <a:pt x="7808" y="3698"/>
                </a:lnTo>
                <a:lnTo>
                  <a:pt x="7799" y="3689"/>
                </a:lnTo>
                <a:lnTo>
                  <a:pt x="7790" y="3689"/>
                </a:lnTo>
                <a:lnTo>
                  <a:pt x="7773" y="3680"/>
                </a:lnTo>
                <a:lnTo>
                  <a:pt x="7764" y="3671"/>
                </a:lnTo>
                <a:lnTo>
                  <a:pt x="7773" y="3671"/>
                </a:lnTo>
                <a:lnTo>
                  <a:pt x="7781" y="3671"/>
                </a:lnTo>
                <a:lnTo>
                  <a:pt x="7773" y="3671"/>
                </a:lnTo>
                <a:lnTo>
                  <a:pt x="7799" y="3680"/>
                </a:lnTo>
                <a:lnTo>
                  <a:pt x="7834" y="3689"/>
                </a:lnTo>
                <a:lnTo>
                  <a:pt x="7843" y="3680"/>
                </a:lnTo>
                <a:lnTo>
                  <a:pt x="7843" y="3671"/>
                </a:lnTo>
                <a:lnTo>
                  <a:pt x="7843" y="3663"/>
                </a:lnTo>
                <a:lnTo>
                  <a:pt x="7852" y="3663"/>
                </a:lnTo>
                <a:lnTo>
                  <a:pt x="7852" y="3645"/>
                </a:lnTo>
                <a:lnTo>
                  <a:pt x="7825" y="3627"/>
                </a:lnTo>
                <a:lnTo>
                  <a:pt x="7817" y="3627"/>
                </a:lnTo>
                <a:lnTo>
                  <a:pt x="7808" y="3627"/>
                </a:lnTo>
                <a:lnTo>
                  <a:pt x="7799" y="3627"/>
                </a:lnTo>
                <a:lnTo>
                  <a:pt x="7808" y="3619"/>
                </a:lnTo>
                <a:lnTo>
                  <a:pt x="7808" y="3610"/>
                </a:lnTo>
                <a:lnTo>
                  <a:pt x="7790" y="3601"/>
                </a:lnTo>
                <a:lnTo>
                  <a:pt x="7781" y="3601"/>
                </a:lnTo>
                <a:lnTo>
                  <a:pt x="7773" y="3601"/>
                </a:lnTo>
                <a:lnTo>
                  <a:pt x="7764" y="3601"/>
                </a:lnTo>
                <a:lnTo>
                  <a:pt x="7773" y="3601"/>
                </a:lnTo>
                <a:lnTo>
                  <a:pt x="7781" y="3592"/>
                </a:lnTo>
                <a:lnTo>
                  <a:pt x="7790" y="3592"/>
                </a:lnTo>
                <a:lnTo>
                  <a:pt x="7799" y="3583"/>
                </a:lnTo>
                <a:lnTo>
                  <a:pt x="7808" y="3583"/>
                </a:lnTo>
                <a:lnTo>
                  <a:pt x="7799" y="3566"/>
                </a:lnTo>
                <a:lnTo>
                  <a:pt x="7808" y="3566"/>
                </a:lnTo>
                <a:lnTo>
                  <a:pt x="7808" y="3557"/>
                </a:lnTo>
                <a:lnTo>
                  <a:pt x="7799" y="3557"/>
                </a:lnTo>
                <a:lnTo>
                  <a:pt x="7790" y="3548"/>
                </a:lnTo>
                <a:lnTo>
                  <a:pt x="7781" y="3548"/>
                </a:lnTo>
                <a:lnTo>
                  <a:pt x="7764" y="3530"/>
                </a:lnTo>
                <a:lnTo>
                  <a:pt x="7755" y="3530"/>
                </a:lnTo>
                <a:lnTo>
                  <a:pt x="7737" y="3530"/>
                </a:lnTo>
                <a:lnTo>
                  <a:pt x="7728" y="3530"/>
                </a:lnTo>
                <a:lnTo>
                  <a:pt x="7711" y="3548"/>
                </a:lnTo>
                <a:lnTo>
                  <a:pt x="7711" y="3539"/>
                </a:lnTo>
                <a:lnTo>
                  <a:pt x="7720" y="3539"/>
                </a:lnTo>
                <a:lnTo>
                  <a:pt x="7720" y="3530"/>
                </a:lnTo>
                <a:lnTo>
                  <a:pt x="7737" y="3521"/>
                </a:lnTo>
                <a:lnTo>
                  <a:pt x="7755" y="3513"/>
                </a:lnTo>
                <a:lnTo>
                  <a:pt x="7755" y="3495"/>
                </a:lnTo>
                <a:lnTo>
                  <a:pt x="7746" y="3495"/>
                </a:lnTo>
                <a:lnTo>
                  <a:pt x="7737" y="3495"/>
                </a:lnTo>
                <a:lnTo>
                  <a:pt x="7720" y="3504"/>
                </a:lnTo>
                <a:lnTo>
                  <a:pt x="7720" y="3495"/>
                </a:lnTo>
                <a:lnTo>
                  <a:pt x="7711" y="3495"/>
                </a:lnTo>
                <a:lnTo>
                  <a:pt x="7702" y="3495"/>
                </a:lnTo>
                <a:lnTo>
                  <a:pt x="7693" y="3513"/>
                </a:lnTo>
                <a:lnTo>
                  <a:pt x="7684" y="3513"/>
                </a:lnTo>
                <a:lnTo>
                  <a:pt x="7693" y="3504"/>
                </a:lnTo>
                <a:lnTo>
                  <a:pt x="7702" y="3495"/>
                </a:lnTo>
                <a:lnTo>
                  <a:pt x="7711" y="3486"/>
                </a:lnTo>
                <a:lnTo>
                  <a:pt x="7720" y="3486"/>
                </a:lnTo>
                <a:lnTo>
                  <a:pt x="7737" y="3468"/>
                </a:lnTo>
                <a:lnTo>
                  <a:pt x="7728" y="3460"/>
                </a:lnTo>
                <a:lnTo>
                  <a:pt x="7728" y="3451"/>
                </a:lnTo>
                <a:lnTo>
                  <a:pt x="7720" y="3451"/>
                </a:lnTo>
                <a:lnTo>
                  <a:pt x="7711" y="3451"/>
                </a:lnTo>
                <a:lnTo>
                  <a:pt x="7702" y="3451"/>
                </a:lnTo>
                <a:lnTo>
                  <a:pt x="7711" y="3451"/>
                </a:lnTo>
                <a:lnTo>
                  <a:pt x="7711" y="3442"/>
                </a:lnTo>
                <a:lnTo>
                  <a:pt x="7702" y="3433"/>
                </a:lnTo>
                <a:lnTo>
                  <a:pt x="7711" y="3433"/>
                </a:lnTo>
                <a:lnTo>
                  <a:pt x="7702" y="3424"/>
                </a:lnTo>
                <a:lnTo>
                  <a:pt x="7693" y="3424"/>
                </a:lnTo>
                <a:lnTo>
                  <a:pt x="7684" y="3433"/>
                </a:lnTo>
                <a:lnTo>
                  <a:pt x="7667" y="3433"/>
                </a:lnTo>
                <a:lnTo>
                  <a:pt x="7658" y="3433"/>
                </a:lnTo>
                <a:lnTo>
                  <a:pt x="7675" y="3433"/>
                </a:lnTo>
                <a:lnTo>
                  <a:pt x="7675" y="3424"/>
                </a:lnTo>
                <a:lnTo>
                  <a:pt x="7693" y="3424"/>
                </a:lnTo>
                <a:lnTo>
                  <a:pt x="7693" y="3416"/>
                </a:lnTo>
                <a:lnTo>
                  <a:pt x="7684" y="3398"/>
                </a:lnTo>
                <a:lnTo>
                  <a:pt x="7675" y="3398"/>
                </a:lnTo>
                <a:lnTo>
                  <a:pt x="7675" y="3407"/>
                </a:lnTo>
                <a:lnTo>
                  <a:pt x="7667" y="3407"/>
                </a:lnTo>
                <a:lnTo>
                  <a:pt x="7667" y="3398"/>
                </a:lnTo>
                <a:lnTo>
                  <a:pt x="7658" y="3398"/>
                </a:lnTo>
                <a:lnTo>
                  <a:pt x="7658" y="3389"/>
                </a:lnTo>
                <a:lnTo>
                  <a:pt x="7667" y="3389"/>
                </a:lnTo>
                <a:lnTo>
                  <a:pt x="7675" y="3380"/>
                </a:lnTo>
                <a:lnTo>
                  <a:pt x="7667" y="3371"/>
                </a:lnTo>
                <a:lnTo>
                  <a:pt x="7658" y="3363"/>
                </a:lnTo>
                <a:lnTo>
                  <a:pt x="7658" y="3354"/>
                </a:lnTo>
                <a:lnTo>
                  <a:pt x="7649" y="3345"/>
                </a:lnTo>
                <a:lnTo>
                  <a:pt x="7640" y="3354"/>
                </a:lnTo>
                <a:lnTo>
                  <a:pt x="7640" y="3345"/>
                </a:lnTo>
                <a:lnTo>
                  <a:pt x="7640" y="3327"/>
                </a:lnTo>
                <a:lnTo>
                  <a:pt x="7631" y="3318"/>
                </a:lnTo>
                <a:lnTo>
                  <a:pt x="7623" y="3318"/>
                </a:lnTo>
                <a:lnTo>
                  <a:pt x="7614" y="3327"/>
                </a:lnTo>
                <a:lnTo>
                  <a:pt x="7596" y="3327"/>
                </a:lnTo>
                <a:lnTo>
                  <a:pt x="7605" y="3327"/>
                </a:lnTo>
                <a:lnTo>
                  <a:pt x="7614" y="3318"/>
                </a:lnTo>
                <a:lnTo>
                  <a:pt x="7623" y="3310"/>
                </a:lnTo>
                <a:lnTo>
                  <a:pt x="7623" y="3301"/>
                </a:lnTo>
                <a:lnTo>
                  <a:pt x="7614" y="3301"/>
                </a:lnTo>
                <a:lnTo>
                  <a:pt x="7605" y="3292"/>
                </a:lnTo>
                <a:lnTo>
                  <a:pt x="7596" y="3292"/>
                </a:lnTo>
                <a:lnTo>
                  <a:pt x="7587" y="3292"/>
                </a:lnTo>
                <a:lnTo>
                  <a:pt x="7587" y="3301"/>
                </a:lnTo>
                <a:lnTo>
                  <a:pt x="7578" y="3318"/>
                </a:lnTo>
                <a:lnTo>
                  <a:pt x="7570" y="3327"/>
                </a:lnTo>
                <a:lnTo>
                  <a:pt x="7570" y="3336"/>
                </a:lnTo>
                <a:lnTo>
                  <a:pt x="7570" y="3345"/>
                </a:lnTo>
                <a:lnTo>
                  <a:pt x="7570" y="3354"/>
                </a:lnTo>
                <a:lnTo>
                  <a:pt x="7578" y="3354"/>
                </a:lnTo>
                <a:lnTo>
                  <a:pt x="7561" y="3345"/>
                </a:lnTo>
                <a:lnTo>
                  <a:pt x="7552" y="3345"/>
                </a:lnTo>
                <a:lnTo>
                  <a:pt x="7552" y="3354"/>
                </a:lnTo>
                <a:lnTo>
                  <a:pt x="7543" y="3363"/>
                </a:lnTo>
                <a:lnTo>
                  <a:pt x="7543" y="3371"/>
                </a:lnTo>
                <a:lnTo>
                  <a:pt x="7552" y="3380"/>
                </a:lnTo>
                <a:lnTo>
                  <a:pt x="7561" y="3380"/>
                </a:lnTo>
                <a:lnTo>
                  <a:pt x="7570" y="3389"/>
                </a:lnTo>
                <a:lnTo>
                  <a:pt x="7578" y="3389"/>
                </a:lnTo>
                <a:lnTo>
                  <a:pt x="7578" y="3398"/>
                </a:lnTo>
                <a:lnTo>
                  <a:pt x="7561" y="3389"/>
                </a:lnTo>
                <a:lnTo>
                  <a:pt x="7552" y="3389"/>
                </a:lnTo>
                <a:lnTo>
                  <a:pt x="7543" y="3389"/>
                </a:lnTo>
                <a:lnTo>
                  <a:pt x="7552" y="3398"/>
                </a:lnTo>
                <a:lnTo>
                  <a:pt x="7552" y="3407"/>
                </a:lnTo>
                <a:lnTo>
                  <a:pt x="7543" y="3398"/>
                </a:lnTo>
                <a:lnTo>
                  <a:pt x="7534" y="3407"/>
                </a:lnTo>
                <a:lnTo>
                  <a:pt x="7534" y="3416"/>
                </a:lnTo>
                <a:lnTo>
                  <a:pt x="7525" y="3416"/>
                </a:lnTo>
                <a:lnTo>
                  <a:pt x="7534" y="3424"/>
                </a:lnTo>
                <a:lnTo>
                  <a:pt x="7543" y="3424"/>
                </a:lnTo>
                <a:lnTo>
                  <a:pt x="7552" y="3433"/>
                </a:lnTo>
                <a:lnTo>
                  <a:pt x="7543" y="3433"/>
                </a:lnTo>
                <a:lnTo>
                  <a:pt x="7525" y="3433"/>
                </a:lnTo>
                <a:lnTo>
                  <a:pt x="7525" y="3442"/>
                </a:lnTo>
                <a:lnTo>
                  <a:pt x="7517" y="3442"/>
                </a:lnTo>
                <a:lnTo>
                  <a:pt x="7508" y="3442"/>
                </a:lnTo>
                <a:lnTo>
                  <a:pt x="7508" y="3451"/>
                </a:lnTo>
                <a:lnTo>
                  <a:pt x="7517" y="3451"/>
                </a:lnTo>
                <a:lnTo>
                  <a:pt x="7508" y="3451"/>
                </a:lnTo>
                <a:lnTo>
                  <a:pt x="7499" y="3460"/>
                </a:lnTo>
                <a:lnTo>
                  <a:pt x="7508" y="3468"/>
                </a:lnTo>
                <a:lnTo>
                  <a:pt x="7508" y="3477"/>
                </a:lnTo>
                <a:lnTo>
                  <a:pt x="7508" y="3486"/>
                </a:lnTo>
                <a:lnTo>
                  <a:pt x="7508" y="3495"/>
                </a:lnTo>
                <a:lnTo>
                  <a:pt x="7508" y="3486"/>
                </a:lnTo>
                <a:lnTo>
                  <a:pt x="7499" y="3477"/>
                </a:lnTo>
                <a:lnTo>
                  <a:pt x="7490" y="3468"/>
                </a:lnTo>
                <a:lnTo>
                  <a:pt x="7490" y="3460"/>
                </a:lnTo>
                <a:lnTo>
                  <a:pt x="7481" y="3460"/>
                </a:lnTo>
                <a:lnTo>
                  <a:pt x="7473" y="3468"/>
                </a:lnTo>
                <a:lnTo>
                  <a:pt x="7464" y="3477"/>
                </a:lnTo>
                <a:lnTo>
                  <a:pt x="7464" y="3486"/>
                </a:lnTo>
                <a:lnTo>
                  <a:pt x="7455" y="3495"/>
                </a:lnTo>
                <a:lnTo>
                  <a:pt x="7437" y="3495"/>
                </a:lnTo>
                <a:lnTo>
                  <a:pt x="7428" y="3495"/>
                </a:lnTo>
                <a:lnTo>
                  <a:pt x="7420" y="3504"/>
                </a:lnTo>
                <a:lnTo>
                  <a:pt x="7402" y="3513"/>
                </a:lnTo>
                <a:lnTo>
                  <a:pt x="7393" y="3521"/>
                </a:lnTo>
                <a:lnTo>
                  <a:pt x="7384" y="3530"/>
                </a:lnTo>
                <a:lnTo>
                  <a:pt x="7384" y="3539"/>
                </a:lnTo>
                <a:lnTo>
                  <a:pt x="7384" y="3548"/>
                </a:lnTo>
                <a:lnTo>
                  <a:pt x="7384" y="3530"/>
                </a:lnTo>
                <a:lnTo>
                  <a:pt x="7384" y="3521"/>
                </a:lnTo>
                <a:lnTo>
                  <a:pt x="7376" y="3504"/>
                </a:lnTo>
                <a:lnTo>
                  <a:pt x="7376" y="3513"/>
                </a:lnTo>
                <a:lnTo>
                  <a:pt x="7367" y="3513"/>
                </a:lnTo>
                <a:lnTo>
                  <a:pt x="7358" y="3530"/>
                </a:lnTo>
                <a:lnTo>
                  <a:pt x="7367" y="3513"/>
                </a:lnTo>
                <a:lnTo>
                  <a:pt x="7358" y="3495"/>
                </a:lnTo>
                <a:lnTo>
                  <a:pt x="7349" y="3495"/>
                </a:lnTo>
                <a:lnTo>
                  <a:pt x="7349" y="3504"/>
                </a:lnTo>
                <a:lnTo>
                  <a:pt x="7340" y="3521"/>
                </a:lnTo>
                <a:lnTo>
                  <a:pt x="7331" y="3539"/>
                </a:lnTo>
                <a:lnTo>
                  <a:pt x="7323" y="3539"/>
                </a:lnTo>
                <a:lnTo>
                  <a:pt x="7305" y="3548"/>
                </a:lnTo>
                <a:lnTo>
                  <a:pt x="7278" y="3557"/>
                </a:lnTo>
                <a:lnTo>
                  <a:pt x="7287" y="3557"/>
                </a:lnTo>
                <a:lnTo>
                  <a:pt x="7287" y="3548"/>
                </a:lnTo>
                <a:lnTo>
                  <a:pt x="7296" y="3548"/>
                </a:lnTo>
                <a:lnTo>
                  <a:pt x="7314" y="3539"/>
                </a:lnTo>
                <a:lnTo>
                  <a:pt x="7323" y="3539"/>
                </a:lnTo>
                <a:lnTo>
                  <a:pt x="7331" y="3530"/>
                </a:lnTo>
                <a:lnTo>
                  <a:pt x="7340" y="3521"/>
                </a:lnTo>
                <a:lnTo>
                  <a:pt x="7340" y="3504"/>
                </a:lnTo>
                <a:lnTo>
                  <a:pt x="7340" y="3495"/>
                </a:lnTo>
                <a:lnTo>
                  <a:pt x="7340" y="3486"/>
                </a:lnTo>
                <a:lnTo>
                  <a:pt x="7331" y="3477"/>
                </a:lnTo>
                <a:lnTo>
                  <a:pt x="7331" y="3468"/>
                </a:lnTo>
                <a:lnTo>
                  <a:pt x="7331" y="3460"/>
                </a:lnTo>
                <a:lnTo>
                  <a:pt x="7323" y="3460"/>
                </a:lnTo>
                <a:lnTo>
                  <a:pt x="7314" y="3451"/>
                </a:lnTo>
                <a:lnTo>
                  <a:pt x="7305" y="3451"/>
                </a:lnTo>
                <a:lnTo>
                  <a:pt x="7287" y="3451"/>
                </a:lnTo>
                <a:lnTo>
                  <a:pt x="7278" y="3451"/>
                </a:lnTo>
                <a:lnTo>
                  <a:pt x="7270" y="3451"/>
                </a:lnTo>
                <a:lnTo>
                  <a:pt x="7261" y="3451"/>
                </a:lnTo>
                <a:lnTo>
                  <a:pt x="7234" y="3468"/>
                </a:lnTo>
                <a:lnTo>
                  <a:pt x="7226" y="3468"/>
                </a:lnTo>
                <a:lnTo>
                  <a:pt x="7217" y="3468"/>
                </a:lnTo>
                <a:lnTo>
                  <a:pt x="7208" y="3468"/>
                </a:lnTo>
                <a:lnTo>
                  <a:pt x="7199" y="3460"/>
                </a:lnTo>
                <a:lnTo>
                  <a:pt x="7217" y="3460"/>
                </a:lnTo>
                <a:lnTo>
                  <a:pt x="7226" y="3451"/>
                </a:lnTo>
                <a:lnTo>
                  <a:pt x="7226" y="3442"/>
                </a:lnTo>
                <a:lnTo>
                  <a:pt x="7234" y="3442"/>
                </a:lnTo>
                <a:lnTo>
                  <a:pt x="7234" y="3451"/>
                </a:lnTo>
                <a:lnTo>
                  <a:pt x="7234" y="3460"/>
                </a:lnTo>
                <a:lnTo>
                  <a:pt x="7243" y="3460"/>
                </a:lnTo>
                <a:lnTo>
                  <a:pt x="7243" y="3451"/>
                </a:lnTo>
                <a:lnTo>
                  <a:pt x="7252" y="3442"/>
                </a:lnTo>
                <a:lnTo>
                  <a:pt x="7252" y="3433"/>
                </a:lnTo>
                <a:lnTo>
                  <a:pt x="7252" y="3424"/>
                </a:lnTo>
                <a:lnTo>
                  <a:pt x="7252" y="3416"/>
                </a:lnTo>
                <a:lnTo>
                  <a:pt x="7261" y="3407"/>
                </a:lnTo>
                <a:lnTo>
                  <a:pt x="7252" y="3398"/>
                </a:lnTo>
                <a:lnTo>
                  <a:pt x="7234" y="3398"/>
                </a:lnTo>
                <a:lnTo>
                  <a:pt x="7234" y="3380"/>
                </a:lnTo>
                <a:lnTo>
                  <a:pt x="7234" y="3371"/>
                </a:lnTo>
                <a:lnTo>
                  <a:pt x="7243" y="3371"/>
                </a:lnTo>
                <a:lnTo>
                  <a:pt x="7243" y="3363"/>
                </a:lnTo>
                <a:lnTo>
                  <a:pt x="7243" y="3345"/>
                </a:lnTo>
                <a:lnTo>
                  <a:pt x="7234" y="3345"/>
                </a:lnTo>
                <a:lnTo>
                  <a:pt x="7234" y="3336"/>
                </a:lnTo>
                <a:lnTo>
                  <a:pt x="7226" y="3336"/>
                </a:lnTo>
                <a:lnTo>
                  <a:pt x="7190" y="3327"/>
                </a:lnTo>
                <a:lnTo>
                  <a:pt x="7181" y="3327"/>
                </a:lnTo>
                <a:lnTo>
                  <a:pt x="7164" y="3327"/>
                </a:lnTo>
                <a:lnTo>
                  <a:pt x="7173" y="3327"/>
                </a:lnTo>
                <a:lnTo>
                  <a:pt x="7217" y="3327"/>
                </a:lnTo>
                <a:lnTo>
                  <a:pt x="7226" y="3327"/>
                </a:lnTo>
                <a:lnTo>
                  <a:pt x="7234" y="3318"/>
                </a:lnTo>
                <a:lnTo>
                  <a:pt x="7243" y="3318"/>
                </a:lnTo>
                <a:lnTo>
                  <a:pt x="7243" y="3310"/>
                </a:lnTo>
                <a:lnTo>
                  <a:pt x="7243" y="3301"/>
                </a:lnTo>
                <a:lnTo>
                  <a:pt x="7234" y="3292"/>
                </a:lnTo>
                <a:lnTo>
                  <a:pt x="7234" y="3283"/>
                </a:lnTo>
                <a:lnTo>
                  <a:pt x="7226" y="3283"/>
                </a:lnTo>
                <a:lnTo>
                  <a:pt x="7234" y="3274"/>
                </a:lnTo>
                <a:lnTo>
                  <a:pt x="7234" y="3265"/>
                </a:lnTo>
                <a:lnTo>
                  <a:pt x="7234" y="3248"/>
                </a:lnTo>
                <a:lnTo>
                  <a:pt x="7243" y="3248"/>
                </a:lnTo>
                <a:lnTo>
                  <a:pt x="7252" y="3239"/>
                </a:lnTo>
                <a:lnTo>
                  <a:pt x="7252" y="3230"/>
                </a:lnTo>
                <a:lnTo>
                  <a:pt x="7252" y="3221"/>
                </a:lnTo>
                <a:lnTo>
                  <a:pt x="7252" y="3213"/>
                </a:lnTo>
                <a:lnTo>
                  <a:pt x="7243" y="3213"/>
                </a:lnTo>
                <a:lnTo>
                  <a:pt x="7234" y="3213"/>
                </a:lnTo>
                <a:lnTo>
                  <a:pt x="7234" y="3221"/>
                </a:lnTo>
                <a:lnTo>
                  <a:pt x="7234" y="3230"/>
                </a:lnTo>
                <a:lnTo>
                  <a:pt x="7226" y="3230"/>
                </a:lnTo>
                <a:lnTo>
                  <a:pt x="7217" y="3230"/>
                </a:lnTo>
                <a:lnTo>
                  <a:pt x="7208" y="3230"/>
                </a:lnTo>
                <a:lnTo>
                  <a:pt x="7199" y="3221"/>
                </a:lnTo>
                <a:lnTo>
                  <a:pt x="7199" y="3213"/>
                </a:lnTo>
                <a:lnTo>
                  <a:pt x="7190" y="3213"/>
                </a:lnTo>
                <a:lnTo>
                  <a:pt x="7181" y="3213"/>
                </a:lnTo>
                <a:lnTo>
                  <a:pt x="7173" y="3213"/>
                </a:lnTo>
                <a:lnTo>
                  <a:pt x="7155" y="3213"/>
                </a:lnTo>
                <a:lnTo>
                  <a:pt x="7137" y="3204"/>
                </a:lnTo>
                <a:lnTo>
                  <a:pt x="7128" y="3204"/>
                </a:lnTo>
                <a:lnTo>
                  <a:pt x="7111" y="3204"/>
                </a:lnTo>
                <a:lnTo>
                  <a:pt x="7111" y="3195"/>
                </a:lnTo>
                <a:lnTo>
                  <a:pt x="7102" y="3195"/>
                </a:lnTo>
                <a:lnTo>
                  <a:pt x="7084" y="3177"/>
                </a:lnTo>
                <a:lnTo>
                  <a:pt x="7093" y="3168"/>
                </a:lnTo>
                <a:lnTo>
                  <a:pt x="7084" y="3168"/>
                </a:lnTo>
                <a:lnTo>
                  <a:pt x="7076" y="3168"/>
                </a:lnTo>
                <a:lnTo>
                  <a:pt x="7084" y="3160"/>
                </a:lnTo>
                <a:lnTo>
                  <a:pt x="7093" y="3151"/>
                </a:lnTo>
                <a:lnTo>
                  <a:pt x="7076" y="3142"/>
                </a:lnTo>
                <a:lnTo>
                  <a:pt x="7067" y="3142"/>
                </a:lnTo>
                <a:lnTo>
                  <a:pt x="7067" y="3151"/>
                </a:lnTo>
                <a:lnTo>
                  <a:pt x="7049" y="3151"/>
                </a:lnTo>
                <a:lnTo>
                  <a:pt x="7058" y="3142"/>
                </a:lnTo>
                <a:lnTo>
                  <a:pt x="7058" y="3133"/>
                </a:lnTo>
                <a:lnTo>
                  <a:pt x="7049" y="3124"/>
                </a:lnTo>
                <a:lnTo>
                  <a:pt x="7040" y="3115"/>
                </a:lnTo>
                <a:lnTo>
                  <a:pt x="7031" y="3115"/>
                </a:lnTo>
                <a:lnTo>
                  <a:pt x="7023" y="3115"/>
                </a:lnTo>
                <a:lnTo>
                  <a:pt x="7014" y="3115"/>
                </a:lnTo>
                <a:lnTo>
                  <a:pt x="7014" y="3124"/>
                </a:lnTo>
                <a:lnTo>
                  <a:pt x="7005" y="3124"/>
                </a:lnTo>
                <a:lnTo>
                  <a:pt x="7014" y="3107"/>
                </a:lnTo>
                <a:lnTo>
                  <a:pt x="7023" y="3098"/>
                </a:lnTo>
                <a:lnTo>
                  <a:pt x="7014" y="3098"/>
                </a:lnTo>
                <a:lnTo>
                  <a:pt x="7014" y="3089"/>
                </a:lnTo>
                <a:lnTo>
                  <a:pt x="6996" y="3089"/>
                </a:lnTo>
                <a:lnTo>
                  <a:pt x="6996" y="3080"/>
                </a:lnTo>
                <a:lnTo>
                  <a:pt x="6987" y="3080"/>
                </a:lnTo>
                <a:lnTo>
                  <a:pt x="6978" y="3071"/>
                </a:lnTo>
                <a:lnTo>
                  <a:pt x="6970" y="3071"/>
                </a:lnTo>
                <a:lnTo>
                  <a:pt x="6961" y="3063"/>
                </a:lnTo>
                <a:lnTo>
                  <a:pt x="6943" y="3054"/>
                </a:lnTo>
                <a:lnTo>
                  <a:pt x="6934" y="3054"/>
                </a:lnTo>
                <a:lnTo>
                  <a:pt x="6926" y="3054"/>
                </a:lnTo>
                <a:lnTo>
                  <a:pt x="6917" y="3063"/>
                </a:lnTo>
                <a:lnTo>
                  <a:pt x="6899" y="3071"/>
                </a:lnTo>
                <a:lnTo>
                  <a:pt x="6890" y="3071"/>
                </a:lnTo>
                <a:lnTo>
                  <a:pt x="6873" y="3080"/>
                </a:lnTo>
                <a:lnTo>
                  <a:pt x="6864" y="3080"/>
                </a:lnTo>
                <a:lnTo>
                  <a:pt x="6873" y="3089"/>
                </a:lnTo>
                <a:lnTo>
                  <a:pt x="6855" y="3080"/>
                </a:lnTo>
                <a:lnTo>
                  <a:pt x="6846" y="3071"/>
                </a:lnTo>
                <a:lnTo>
                  <a:pt x="6837" y="3071"/>
                </a:lnTo>
                <a:lnTo>
                  <a:pt x="6820" y="3071"/>
                </a:lnTo>
                <a:lnTo>
                  <a:pt x="6811" y="3071"/>
                </a:lnTo>
                <a:lnTo>
                  <a:pt x="6784" y="3080"/>
                </a:lnTo>
                <a:lnTo>
                  <a:pt x="6793" y="3080"/>
                </a:lnTo>
                <a:lnTo>
                  <a:pt x="6784" y="3071"/>
                </a:lnTo>
                <a:lnTo>
                  <a:pt x="6723" y="3054"/>
                </a:lnTo>
                <a:lnTo>
                  <a:pt x="6705" y="3045"/>
                </a:lnTo>
                <a:lnTo>
                  <a:pt x="6679" y="3045"/>
                </a:lnTo>
                <a:lnTo>
                  <a:pt x="6670" y="3036"/>
                </a:lnTo>
                <a:lnTo>
                  <a:pt x="6652" y="3045"/>
                </a:lnTo>
                <a:lnTo>
                  <a:pt x="6634" y="3054"/>
                </a:lnTo>
                <a:lnTo>
                  <a:pt x="6617" y="3063"/>
                </a:lnTo>
                <a:lnTo>
                  <a:pt x="6617" y="3071"/>
                </a:lnTo>
                <a:lnTo>
                  <a:pt x="6617" y="3080"/>
                </a:lnTo>
                <a:lnTo>
                  <a:pt x="6617" y="3089"/>
                </a:lnTo>
                <a:lnTo>
                  <a:pt x="6617" y="3115"/>
                </a:lnTo>
                <a:lnTo>
                  <a:pt x="6626" y="3124"/>
                </a:lnTo>
                <a:lnTo>
                  <a:pt x="6626" y="3133"/>
                </a:lnTo>
                <a:lnTo>
                  <a:pt x="6634" y="3133"/>
                </a:lnTo>
                <a:lnTo>
                  <a:pt x="6634" y="3142"/>
                </a:lnTo>
                <a:lnTo>
                  <a:pt x="6643" y="3151"/>
                </a:lnTo>
                <a:lnTo>
                  <a:pt x="6661" y="3151"/>
                </a:lnTo>
                <a:lnTo>
                  <a:pt x="6652" y="3160"/>
                </a:lnTo>
                <a:lnTo>
                  <a:pt x="6643" y="3168"/>
                </a:lnTo>
                <a:lnTo>
                  <a:pt x="6643" y="3177"/>
                </a:lnTo>
                <a:lnTo>
                  <a:pt x="6643" y="3195"/>
                </a:lnTo>
                <a:lnTo>
                  <a:pt x="6643" y="3204"/>
                </a:lnTo>
                <a:lnTo>
                  <a:pt x="6634" y="3204"/>
                </a:lnTo>
                <a:lnTo>
                  <a:pt x="6626" y="3213"/>
                </a:lnTo>
                <a:lnTo>
                  <a:pt x="6608" y="3230"/>
                </a:lnTo>
                <a:lnTo>
                  <a:pt x="6608" y="3239"/>
                </a:lnTo>
                <a:lnTo>
                  <a:pt x="6617" y="3239"/>
                </a:lnTo>
                <a:lnTo>
                  <a:pt x="6626" y="3239"/>
                </a:lnTo>
                <a:lnTo>
                  <a:pt x="6634" y="3239"/>
                </a:lnTo>
                <a:lnTo>
                  <a:pt x="6652" y="3239"/>
                </a:lnTo>
                <a:lnTo>
                  <a:pt x="6643" y="3248"/>
                </a:lnTo>
                <a:lnTo>
                  <a:pt x="6643" y="3257"/>
                </a:lnTo>
                <a:lnTo>
                  <a:pt x="6643" y="3265"/>
                </a:lnTo>
                <a:lnTo>
                  <a:pt x="6652" y="3265"/>
                </a:lnTo>
                <a:lnTo>
                  <a:pt x="6661" y="3265"/>
                </a:lnTo>
                <a:lnTo>
                  <a:pt x="6652" y="3274"/>
                </a:lnTo>
                <a:lnTo>
                  <a:pt x="6643" y="3283"/>
                </a:lnTo>
                <a:lnTo>
                  <a:pt x="6652" y="3292"/>
                </a:lnTo>
                <a:lnTo>
                  <a:pt x="6661" y="3310"/>
                </a:lnTo>
                <a:lnTo>
                  <a:pt x="6652" y="3318"/>
                </a:lnTo>
                <a:lnTo>
                  <a:pt x="6661" y="3318"/>
                </a:lnTo>
                <a:lnTo>
                  <a:pt x="6679" y="3327"/>
                </a:lnTo>
                <a:lnTo>
                  <a:pt x="6670" y="3336"/>
                </a:lnTo>
                <a:lnTo>
                  <a:pt x="6670" y="3345"/>
                </a:lnTo>
                <a:lnTo>
                  <a:pt x="6670" y="3354"/>
                </a:lnTo>
                <a:lnTo>
                  <a:pt x="6661" y="3363"/>
                </a:lnTo>
                <a:lnTo>
                  <a:pt x="6670" y="3371"/>
                </a:lnTo>
                <a:lnTo>
                  <a:pt x="6652" y="3363"/>
                </a:lnTo>
                <a:lnTo>
                  <a:pt x="6643" y="3363"/>
                </a:lnTo>
                <a:lnTo>
                  <a:pt x="6643" y="3371"/>
                </a:lnTo>
                <a:lnTo>
                  <a:pt x="6643" y="3380"/>
                </a:lnTo>
                <a:lnTo>
                  <a:pt x="6634" y="3389"/>
                </a:lnTo>
                <a:lnTo>
                  <a:pt x="6643" y="3389"/>
                </a:lnTo>
                <a:lnTo>
                  <a:pt x="6643" y="3398"/>
                </a:lnTo>
                <a:lnTo>
                  <a:pt x="6634" y="3407"/>
                </a:lnTo>
                <a:lnTo>
                  <a:pt x="6626" y="3407"/>
                </a:lnTo>
                <a:lnTo>
                  <a:pt x="6617" y="3416"/>
                </a:lnTo>
                <a:lnTo>
                  <a:pt x="6617" y="3424"/>
                </a:lnTo>
                <a:lnTo>
                  <a:pt x="6608" y="3433"/>
                </a:lnTo>
                <a:lnTo>
                  <a:pt x="6590" y="3451"/>
                </a:lnTo>
                <a:lnTo>
                  <a:pt x="6590" y="3460"/>
                </a:lnTo>
                <a:lnTo>
                  <a:pt x="6590" y="3468"/>
                </a:lnTo>
                <a:lnTo>
                  <a:pt x="6590" y="3477"/>
                </a:lnTo>
                <a:lnTo>
                  <a:pt x="6599" y="3486"/>
                </a:lnTo>
                <a:lnTo>
                  <a:pt x="6626" y="3504"/>
                </a:lnTo>
                <a:lnTo>
                  <a:pt x="6634" y="3504"/>
                </a:lnTo>
                <a:lnTo>
                  <a:pt x="6643" y="3513"/>
                </a:lnTo>
                <a:lnTo>
                  <a:pt x="6661" y="3521"/>
                </a:lnTo>
                <a:lnTo>
                  <a:pt x="6687" y="3539"/>
                </a:lnTo>
                <a:lnTo>
                  <a:pt x="6705" y="3574"/>
                </a:lnTo>
                <a:lnTo>
                  <a:pt x="6714" y="3583"/>
                </a:lnTo>
                <a:lnTo>
                  <a:pt x="6723" y="3610"/>
                </a:lnTo>
                <a:lnTo>
                  <a:pt x="6723" y="3619"/>
                </a:lnTo>
                <a:lnTo>
                  <a:pt x="6731" y="3627"/>
                </a:lnTo>
                <a:lnTo>
                  <a:pt x="6731" y="3663"/>
                </a:lnTo>
                <a:lnTo>
                  <a:pt x="6731" y="3680"/>
                </a:lnTo>
                <a:lnTo>
                  <a:pt x="6731" y="3707"/>
                </a:lnTo>
                <a:lnTo>
                  <a:pt x="6731" y="3716"/>
                </a:lnTo>
                <a:lnTo>
                  <a:pt x="6723" y="3733"/>
                </a:lnTo>
                <a:lnTo>
                  <a:pt x="6723" y="3742"/>
                </a:lnTo>
                <a:lnTo>
                  <a:pt x="6714" y="3751"/>
                </a:lnTo>
                <a:lnTo>
                  <a:pt x="6705" y="3769"/>
                </a:lnTo>
                <a:lnTo>
                  <a:pt x="6696" y="3777"/>
                </a:lnTo>
                <a:lnTo>
                  <a:pt x="6687" y="3786"/>
                </a:lnTo>
                <a:lnTo>
                  <a:pt x="6670" y="3804"/>
                </a:lnTo>
                <a:lnTo>
                  <a:pt x="6643" y="3822"/>
                </a:lnTo>
                <a:lnTo>
                  <a:pt x="6643" y="3830"/>
                </a:lnTo>
                <a:lnTo>
                  <a:pt x="6634" y="3830"/>
                </a:lnTo>
                <a:lnTo>
                  <a:pt x="6617" y="3839"/>
                </a:lnTo>
                <a:lnTo>
                  <a:pt x="6599" y="3848"/>
                </a:lnTo>
                <a:lnTo>
                  <a:pt x="6590" y="3857"/>
                </a:lnTo>
                <a:lnTo>
                  <a:pt x="6564" y="3866"/>
                </a:lnTo>
                <a:lnTo>
                  <a:pt x="6555" y="3866"/>
                </a:lnTo>
                <a:lnTo>
                  <a:pt x="6502" y="3892"/>
                </a:lnTo>
                <a:lnTo>
                  <a:pt x="6511" y="3901"/>
                </a:lnTo>
                <a:lnTo>
                  <a:pt x="6511" y="3910"/>
                </a:lnTo>
                <a:lnTo>
                  <a:pt x="6520" y="3919"/>
                </a:lnTo>
                <a:lnTo>
                  <a:pt x="6520" y="3927"/>
                </a:lnTo>
                <a:lnTo>
                  <a:pt x="6529" y="3936"/>
                </a:lnTo>
                <a:lnTo>
                  <a:pt x="6537" y="3936"/>
                </a:lnTo>
                <a:lnTo>
                  <a:pt x="6537" y="3945"/>
                </a:lnTo>
                <a:lnTo>
                  <a:pt x="6529" y="3945"/>
                </a:lnTo>
                <a:lnTo>
                  <a:pt x="6546" y="3954"/>
                </a:lnTo>
                <a:lnTo>
                  <a:pt x="6555" y="3963"/>
                </a:lnTo>
                <a:lnTo>
                  <a:pt x="6546" y="3963"/>
                </a:lnTo>
                <a:lnTo>
                  <a:pt x="6546" y="3972"/>
                </a:lnTo>
                <a:lnTo>
                  <a:pt x="6555" y="3972"/>
                </a:lnTo>
                <a:lnTo>
                  <a:pt x="6555" y="3980"/>
                </a:lnTo>
                <a:lnTo>
                  <a:pt x="6546" y="3972"/>
                </a:lnTo>
                <a:lnTo>
                  <a:pt x="6546" y="3980"/>
                </a:lnTo>
                <a:lnTo>
                  <a:pt x="6546" y="3989"/>
                </a:lnTo>
                <a:lnTo>
                  <a:pt x="6546" y="3998"/>
                </a:lnTo>
                <a:lnTo>
                  <a:pt x="6546" y="4007"/>
                </a:lnTo>
                <a:lnTo>
                  <a:pt x="6555" y="4016"/>
                </a:lnTo>
                <a:lnTo>
                  <a:pt x="6555" y="4042"/>
                </a:lnTo>
                <a:lnTo>
                  <a:pt x="6555" y="4051"/>
                </a:lnTo>
                <a:lnTo>
                  <a:pt x="6564" y="4060"/>
                </a:lnTo>
                <a:lnTo>
                  <a:pt x="6573" y="4069"/>
                </a:lnTo>
                <a:lnTo>
                  <a:pt x="6573" y="4077"/>
                </a:lnTo>
                <a:lnTo>
                  <a:pt x="6564" y="4086"/>
                </a:lnTo>
                <a:lnTo>
                  <a:pt x="6573" y="4095"/>
                </a:lnTo>
                <a:lnTo>
                  <a:pt x="6581" y="4104"/>
                </a:lnTo>
                <a:lnTo>
                  <a:pt x="6581" y="4113"/>
                </a:lnTo>
                <a:lnTo>
                  <a:pt x="6581" y="4122"/>
                </a:lnTo>
                <a:lnTo>
                  <a:pt x="6581" y="4130"/>
                </a:lnTo>
                <a:lnTo>
                  <a:pt x="6590" y="4130"/>
                </a:lnTo>
                <a:lnTo>
                  <a:pt x="6581" y="4139"/>
                </a:lnTo>
                <a:lnTo>
                  <a:pt x="6581" y="4148"/>
                </a:lnTo>
                <a:lnTo>
                  <a:pt x="6573" y="4157"/>
                </a:lnTo>
                <a:lnTo>
                  <a:pt x="6564" y="4166"/>
                </a:lnTo>
                <a:lnTo>
                  <a:pt x="6555" y="4175"/>
                </a:lnTo>
                <a:lnTo>
                  <a:pt x="6555" y="4183"/>
                </a:lnTo>
                <a:lnTo>
                  <a:pt x="6564" y="4201"/>
                </a:lnTo>
                <a:lnTo>
                  <a:pt x="6573" y="4201"/>
                </a:lnTo>
                <a:lnTo>
                  <a:pt x="6573" y="4210"/>
                </a:lnTo>
                <a:lnTo>
                  <a:pt x="6564" y="4210"/>
                </a:lnTo>
                <a:lnTo>
                  <a:pt x="6564" y="4219"/>
                </a:lnTo>
                <a:lnTo>
                  <a:pt x="6555" y="4227"/>
                </a:lnTo>
                <a:lnTo>
                  <a:pt x="6555" y="4236"/>
                </a:lnTo>
                <a:lnTo>
                  <a:pt x="6555" y="4227"/>
                </a:lnTo>
                <a:lnTo>
                  <a:pt x="6555" y="4219"/>
                </a:lnTo>
                <a:lnTo>
                  <a:pt x="6546" y="4219"/>
                </a:lnTo>
                <a:lnTo>
                  <a:pt x="6546" y="4210"/>
                </a:lnTo>
                <a:lnTo>
                  <a:pt x="6537" y="4201"/>
                </a:lnTo>
                <a:lnTo>
                  <a:pt x="6529" y="4201"/>
                </a:lnTo>
                <a:lnTo>
                  <a:pt x="6529" y="4192"/>
                </a:lnTo>
                <a:lnTo>
                  <a:pt x="6511" y="4201"/>
                </a:lnTo>
                <a:lnTo>
                  <a:pt x="6511" y="4210"/>
                </a:lnTo>
                <a:lnTo>
                  <a:pt x="6502" y="4219"/>
                </a:lnTo>
                <a:lnTo>
                  <a:pt x="6493" y="4227"/>
                </a:lnTo>
                <a:lnTo>
                  <a:pt x="6493" y="4236"/>
                </a:lnTo>
                <a:lnTo>
                  <a:pt x="6493" y="4245"/>
                </a:lnTo>
                <a:lnTo>
                  <a:pt x="6502" y="4245"/>
                </a:lnTo>
                <a:lnTo>
                  <a:pt x="6502" y="4254"/>
                </a:lnTo>
                <a:lnTo>
                  <a:pt x="6520" y="4263"/>
                </a:lnTo>
                <a:lnTo>
                  <a:pt x="6520" y="4272"/>
                </a:lnTo>
                <a:lnTo>
                  <a:pt x="6529" y="4280"/>
                </a:lnTo>
                <a:lnTo>
                  <a:pt x="6520" y="4272"/>
                </a:lnTo>
                <a:lnTo>
                  <a:pt x="6502" y="4254"/>
                </a:lnTo>
                <a:lnTo>
                  <a:pt x="6493" y="4236"/>
                </a:lnTo>
                <a:lnTo>
                  <a:pt x="6476" y="4236"/>
                </a:lnTo>
                <a:lnTo>
                  <a:pt x="6467" y="4227"/>
                </a:lnTo>
                <a:lnTo>
                  <a:pt x="6458" y="4227"/>
                </a:lnTo>
                <a:lnTo>
                  <a:pt x="6449" y="4227"/>
                </a:lnTo>
                <a:lnTo>
                  <a:pt x="6440" y="4227"/>
                </a:lnTo>
                <a:lnTo>
                  <a:pt x="6432" y="4236"/>
                </a:lnTo>
                <a:lnTo>
                  <a:pt x="6423" y="4245"/>
                </a:lnTo>
                <a:lnTo>
                  <a:pt x="6414" y="4245"/>
                </a:lnTo>
                <a:lnTo>
                  <a:pt x="6432" y="4227"/>
                </a:lnTo>
                <a:lnTo>
                  <a:pt x="6440" y="4219"/>
                </a:lnTo>
                <a:lnTo>
                  <a:pt x="6440" y="4210"/>
                </a:lnTo>
                <a:lnTo>
                  <a:pt x="6440" y="4201"/>
                </a:lnTo>
                <a:lnTo>
                  <a:pt x="6432" y="4192"/>
                </a:lnTo>
                <a:lnTo>
                  <a:pt x="6432" y="4183"/>
                </a:lnTo>
                <a:lnTo>
                  <a:pt x="6423" y="4175"/>
                </a:lnTo>
                <a:lnTo>
                  <a:pt x="6405" y="4157"/>
                </a:lnTo>
                <a:lnTo>
                  <a:pt x="6396" y="4157"/>
                </a:lnTo>
                <a:lnTo>
                  <a:pt x="6379" y="4148"/>
                </a:lnTo>
                <a:lnTo>
                  <a:pt x="6370" y="4139"/>
                </a:lnTo>
                <a:lnTo>
                  <a:pt x="6361" y="4139"/>
                </a:lnTo>
                <a:lnTo>
                  <a:pt x="6352" y="4130"/>
                </a:lnTo>
                <a:lnTo>
                  <a:pt x="6343" y="4139"/>
                </a:lnTo>
                <a:lnTo>
                  <a:pt x="6343" y="4130"/>
                </a:lnTo>
                <a:lnTo>
                  <a:pt x="6352" y="4130"/>
                </a:lnTo>
                <a:lnTo>
                  <a:pt x="6361" y="4130"/>
                </a:lnTo>
                <a:lnTo>
                  <a:pt x="6361" y="4122"/>
                </a:lnTo>
                <a:lnTo>
                  <a:pt x="6361" y="4113"/>
                </a:lnTo>
                <a:lnTo>
                  <a:pt x="6352" y="4104"/>
                </a:lnTo>
                <a:lnTo>
                  <a:pt x="6343" y="4095"/>
                </a:lnTo>
                <a:lnTo>
                  <a:pt x="6326" y="4077"/>
                </a:lnTo>
                <a:lnTo>
                  <a:pt x="6326" y="4069"/>
                </a:lnTo>
                <a:lnTo>
                  <a:pt x="6317" y="4069"/>
                </a:lnTo>
                <a:lnTo>
                  <a:pt x="6308" y="4060"/>
                </a:lnTo>
                <a:lnTo>
                  <a:pt x="6308" y="4051"/>
                </a:lnTo>
                <a:lnTo>
                  <a:pt x="6308" y="4042"/>
                </a:lnTo>
                <a:lnTo>
                  <a:pt x="6317" y="4042"/>
                </a:lnTo>
                <a:lnTo>
                  <a:pt x="6317" y="4033"/>
                </a:lnTo>
                <a:lnTo>
                  <a:pt x="6317" y="4024"/>
                </a:lnTo>
                <a:lnTo>
                  <a:pt x="6317" y="4007"/>
                </a:lnTo>
                <a:lnTo>
                  <a:pt x="6317" y="3998"/>
                </a:lnTo>
                <a:lnTo>
                  <a:pt x="6317" y="3989"/>
                </a:lnTo>
                <a:lnTo>
                  <a:pt x="6317" y="3980"/>
                </a:lnTo>
                <a:lnTo>
                  <a:pt x="6317" y="3972"/>
                </a:lnTo>
                <a:lnTo>
                  <a:pt x="6308" y="3954"/>
                </a:lnTo>
                <a:lnTo>
                  <a:pt x="6299" y="3945"/>
                </a:lnTo>
                <a:lnTo>
                  <a:pt x="6299" y="3936"/>
                </a:lnTo>
                <a:lnTo>
                  <a:pt x="6299" y="3927"/>
                </a:lnTo>
                <a:lnTo>
                  <a:pt x="6299" y="3910"/>
                </a:lnTo>
                <a:lnTo>
                  <a:pt x="6317" y="3874"/>
                </a:lnTo>
                <a:lnTo>
                  <a:pt x="6308" y="3857"/>
                </a:lnTo>
                <a:lnTo>
                  <a:pt x="6299" y="3848"/>
                </a:lnTo>
                <a:lnTo>
                  <a:pt x="6290" y="3839"/>
                </a:lnTo>
                <a:lnTo>
                  <a:pt x="6282" y="3839"/>
                </a:lnTo>
                <a:lnTo>
                  <a:pt x="6273" y="3839"/>
                </a:lnTo>
                <a:lnTo>
                  <a:pt x="6264" y="3839"/>
                </a:lnTo>
                <a:lnTo>
                  <a:pt x="6255" y="3830"/>
                </a:lnTo>
                <a:lnTo>
                  <a:pt x="6237" y="3839"/>
                </a:lnTo>
                <a:lnTo>
                  <a:pt x="6211" y="3830"/>
                </a:lnTo>
                <a:lnTo>
                  <a:pt x="6193" y="3822"/>
                </a:lnTo>
                <a:lnTo>
                  <a:pt x="6184" y="3822"/>
                </a:lnTo>
                <a:lnTo>
                  <a:pt x="6184" y="3830"/>
                </a:lnTo>
                <a:lnTo>
                  <a:pt x="6176" y="3830"/>
                </a:lnTo>
                <a:lnTo>
                  <a:pt x="6167" y="3830"/>
                </a:lnTo>
                <a:lnTo>
                  <a:pt x="6158" y="3830"/>
                </a:lnTo>
                <a:lnTo>
                  <a:pt x="6149" y="3830"/>
                </a:lnTo>
                <a:lnTo>
                  <a:pt x="6132" y="3830"/>
                </a:lnTo>
                <a:lnTo>
                  <a:pt x="6114" y="3830"/>
                </a:lnTo>
                <a:lnTo>
                  <a:pt x="6105" y="3830"/>
                </a:lnTo>
                <a:lnTo>
                  <a:pt x="6096" y="3830"/>
                </a:lnTo>
                <a:lnTo>
                  <a:pt x="6079" y="3848"/>
                </a:lnTo>
                <a:lnTo>
                  <a:pt x="6096" y="3830"/>
                </a:lnTo>
                <a:lnTo>
                  <a:pt x="6096" y="3822"/>
                </a:lnTo>
                <a:lnTo>
                  <a:pt x="6087" y="3822"/>
                </a:lnTo>
                <a:lnTo>
                  <a:pt x="6079" y="3813"/>
                </a:lnTo>
                <a:lnTo>
                  <a:pt x="6070" y="3804"/>
                </a:lnTo>
                <a:lnTo>
                  <a:pt x="6061" y="3795"/>
                </a:lnTo>
                <a:lnTo>
                  <a:pt x="6052" y="3786"/>
                </a:lnTo>
                <a:lnTo>
                  <a:pt x="6035" y="3786"/>
                </a:lnTo>
                <a:lnTo>
                  <a:pt x="6026" y="3786"/>
                </a:lnTo>
                <a:lnTo>
                  <a:pt x="6008" y="3777"/>
                </a:lnTo>
                <a:lnTo>
                  <a:pt x="5973" y="3760"/>
                </a:lnTo>
                <a:lnTo>
                  <a:pt x="5937" y="3760"/>
                </a:lnTo>
                <a:lnTo>
                  <a:pt x="5929" y="3751"/>
                </a:lnTo>
                <a:lnTo>
                  <a:pt x="5920" y="3751"/>
                </a:lnTo>
                <a:lnTo>
                  <a:pt x="5902" y="3716"/>
                </a:lnTo>
                <a:lnTo>
                  <a:pt x="5885" y="3707"/>
                </a:lnTo>
                <a:lnTo>
                  <a:pt x="5867" y="3698"/>
                </a:lnTo>
                <a:lnTo>
                  <a:pt x="5858" y="3689"/>
                </a:lnTo>
                <a:lnTo>
                  <a:pt x="5840" y="3680"/>
                </a:lnTo>
                <a:lnTo>
                  <a:pt x="5832" y="3671"/>
                </a:lnTo>
                <a:lnTo>
                  <a:pt x="5823" y="3663"/>
                </a:lnTo>
                <a:lnTo>
                  <a:pt x="5796" y="3663"/>
                </a:lnTo>
                <a:lnTo>
                  <a:pt x="5787" y="3663"/>
                </a:lnTo>
                <a:lnTo>
                  <a:pt x="5761" y="3654"/>
                </a:lnTo>
                <a:lnTo>
                  <a:pt x="5735" y="3645"/>
                </a:lnTo>
                <a:lnTo>
                  <a:pt x="5717" y="3636"/>
                </a:lnTo>
                <a:lnTo>
                  <a:pt x="5699" y="3627"/>
                </a:lnTo>
                <a:lnTo>
                  <a:pt x="5673" y="3627"/>
                </a:lnTo>
                <a:lnTo>
                  <a:pt x="5664" y="3627"/>
                </a:lnTo>
                <a:lnTo>
                  <a:pt x="5593" y="3645"/>
                </a:lnTo>
                <a:lnTo>
                  <a:pt x="5576" y="3645"/>
                </a:lnTo>
                <a:lnTo>
                  <a:pt x="5567" y="3654"/>
                </a:lnTo>
                <a:lnTo>
                  <a:pt x="5576" y="3645"/>
                </a:lnTo>
                <a:lnTo>
                  <a:pt x="5558" y="3645"/>
                </a:lnTo>
                <a:lnTo>
                  <a:pt x="5549" y="3654"/>
                </a:lnTo>
                <a:lnTo>
                  <a:pt x="5540" y="3654"/>
                </a:lnTo>
                <a:lnTo>
                  <a:pt x="5540" y="3663"/>
                </a:lnTo>
                <a:lnTo>
                  <a:pt x="5532" y="3654"/>
                </a:lnTo>
                <a:lnTo>
                  <a:pt x="5540" y="3654"/>
                </a:lnTo>
                <a:lnTo>
                  <a:pt x="5549" y="3654"/>
                </a:lnTo>
                <a:lnTo>
                  <a:pt x="5549" y="3645"/>
                </a:lnTo>
                <a:lnTo>
                  <a:pt x="5558" y="3636"/>
                </a:lnTo>
                <a:lnTo>
                  <a:pt x="5558" y="3627"/>
                </a:lnTo>
                <a:lnTo>
                  <a:pt x="5567" y="3619"/>
                </a:lnTo>
                <a:lnTo>
                  <a:pt x="5558" y="3610"/>
                </a:lnTo>
                <a:lnTo>
                  <a:pt x="5558" y="3601"/>
                </a:lnTo>
                <a:lnTo>
                  <a:pt x="5540" y="3566"/>
                </a:lnTo>
                <a:lnTo>
                  <a:pt x="5540" y="3557"/>
                </a:lnTo>
                <a:lnTo>
                  <a:pt x="5532" y="3539"/>
                </a:lnTo>
                <a:lnTo>
                  <a:pt x="5523" y="3521"/>
                </a:lnTo>
                <a:lnTo>
                  <a:pt x="5514" y="3495"/>
                </a:lnTo>
                <a:lnTo>
                  <a:pt x="5514" y="3486"/>
                </a:lnTo>
                <a:lnTo>
                  <a:pt x="5514" y="3468"/>
                </a:lnTo>
                <a:lnTo>
                  <a:pt x="5505" y="3468"/>
                </a:lnTo>
                <a:lnTo>
                  <a:pt x="5505" y="3460"/>
                </a:lnTo>
                <a:lnTo>
                  <a:pt x="5496" y="3468"/>
                </a:lnTo>
                <a:lnTo>
                  <a:pt x="5488" y="3468"/>
                </a:lnTo>
                <a:lnTo>
                  <a:pt x="5461" y="3460"/>
                </a:lnTo>
                <a:lnTo>
                  <a:pt x="5443" y="3460"/>
                </a:lnTo>
                <a:lnTo>
                  <a:pt x="5435" y="3468"/>
                </a:lnTo>
                <a:lnTo>
                  <a:pt x="5435" y="3477"/>
                </a:lnTo>
                <a:lnTo>
                  <a:pt x="5426" y="3504"/>
                </a:lnTo>
                <a:lnTo>
                  <a:pt x="5426" y="3513"/>
                </a:lnTo>
                <a:lnTo>
                  <a:pt x="5426" y="3504"/>
                </a:lnTo>
                <a:lnTo>
                  <a:pt x="5426" y="3477"/>
                </a:lnTo>
                <a:lnTo>
                  <a:pt x="5426" y="3468"/>
                </a:lnTo>
                <a:lnTo>
                  <a:pt x="5417" y="3468"/>
                </a:lnTo>
                <a:lnTo>
                  <a:pt x="5408" y="3451"/>
                </a:lnTo>
                <a:lnTo>
                  <a:pt x="5399" y="3451"/>
                </a:lnTo>
                <a:lnTo>
                  <a:pt x="5390" y="3442"/>
                </a:lnTo>
                <a:lnTo>
                  <a:pt x="5390" y="3433"/>
                </a:lnTo>
                <a:lnTo>
                  <a:pt x="5382" y="3433"/>
                </a:lnTo>
                <a:lnTo>
                  <a:pt x="5382" y="3424"/>
                </a:lnTo>
                <a:lnTo>
                  <a:pt x="5390" y="3424"/>
                </a:lnTo>
                <a:lnTo>
                  <a:pt x="5390" y="3407"/>
                </a:lnTo>
                <a:lnTo>
                  <a:pt x="5390" y="3389"/>
                </a:lnTo>
                <a:lnTo>
                  <a:pt x="5390" y="3336"/>
                </a:lnTo>
                <a:lnTo>
                  <a:pt x="5390" y="3318"/>
                </a:lnTo>
                <a:lnTo>
                  <a:pt x="5399" y="3292"/>
                </a:lnTo>
                <a:lnTo>
                  <a:pt x="5399" y="3283"/>
                </a:lnTo>
                <a:lnTo>
                  <a:pt x="5399" y="3274"/>
                </a:lnTo>
                <a:lnTo>
                  <a:pt x="5390" y="3274"/>
                </a:lnTo>
                <a:lnTo>
                  <a:pt x="5399" y="3265"/>
                </a:lnTo>
                <a:lnTo>
                  <a:pt x="5408" y="3265"/>
                </a:lnTo>
                <a:lnTo>
                  <a:pt x="5408" y="3257"/>
                </a:lnTo>
                <a:lnTo>
                  <a:pt x="5417" y="3248"/>
                </a:lnTo>
                <a:lnTo>
                  <a:pt x="5426" y="3230"/>
                </a:lnTo>
                <a:lnTo>
                  <a:pt x="5435" y="3213"/>
                </a:lnTo>
                <a:lnTo>
                  <a:pt x="5443" y="3204"/>
                </a:lnTo>
                <a:lnTo>
                  <a:pt x="5443" y="3195"/>
                </a:lnTo>
                <a:lnTo>
                  <a:pt x="5443" y="3186"/>
                </a:lnTo>
                <a:lnTo>
                  <a:pt x="5443" y="3177"/>
                </a:lnTo>
                <a:lnTo>
                  <a:pt x="5452" y="3186"/>
                </a:lnTo>
                <a:lnTo>
                  <a:pt x="5452" y="3177"/>
                </a:lnTo>
                <a:lnTo>
                  <a:pt x="5452" y="3168"/>
                </a:lnTo>
                <a:lnTo>
                  <a:pt x="5452" y="3160"/>
                </a:lnTo>
                <a:lnTo>
                  <a:pt x="5470" y="3151"/>
                </a:lnTo>
                <a:lnTo>
                  <a:pt x="5488" y="3142"/>
                </a:lnTo>
                <a:lnTo>
                  <a:pt x="5496" y="3133"/>
                </a:lnTo>
                <a:lnTo>
                  <a:pt x="5488" y="3124"/>
                </a:lnTo>
                <a:lnTo>
                  <a:pt x="5479" y="3115"/>
                </a:lnTo>
                <a:lnTo>
                  <a:pt x="5479" y="3107"/>
                </a:lnTo>
                <a:lnTo>
                  <a:pt x="5496" y="3115"/>
                </a:lnTo>
                <a:lnTo>
                  <a:pt x="5505" y="3107"/>
                </a:lnTo>
                <a:lnTo>
                  <a:pt x="5496" y="3107"/>
                </a:lnTo>
                <a:lnTo>
                  <a:pt x="5496" y="3098"/>
                </a:lnTo>
                <a:lnTo>
                  <a:pt x="5505" y="3098"/>
                </a:lnTo>
                <a:lnTo>
                  <a:pt x="5514" y="3098"/>
                </a:lnTo>
                <a:lnTo>
                  <a:pt x="5523" y="3098"/>
                </a:lnTo>
                <a:lnTo>
                  <a:pt x="5523" y="3089"/>
                </a:lnTo>
                <a:lnTo>
                  <a:pt x="5514" y="3089"/>
                </a:lnTo>
                <a:lnTo>
                  <a:pt x="5532" y="3080"/>
                </a:lnTo>
                <a:lnTo>
                  <a:pt x="5523" y="3071"/>
                </a:lnTo>
                <a:lnTo>
                  <a:pt x="5505" y="3063"/>
                </a:lnTo>
                <a:lnTo>
                  <a:pt x="5514" y="3063"/>
                </a:lnTo>
                <a:lnTo>
                  <a:pt x="5532" y="3071"/>
                </a:lnTo>
                <a:lnTo>
                  <a:pt x="5540" y="3071"/>
                </a:lnTo>
                <a:lnTo>
                  <a:pt x="5549" y="3080"/>
                </a:lnTo>
                <a:lnTo>
                  <a:pt x="5558" y="3089"/>
                </a:lnTo>
                <a:lnTo>
                  <a:pt x="5558" y="3080"/>
                </a:lnTo>
                <a:lnTo>
                  <a:pt x="5549" y="3071"/>
                </a:lnTo>
                <a:lnTo>
                  <a:pt x="5540" y="3071"/>
                </a:lnTo>
                <a:lnTo>
                  <a:pt x="5540" y="3063"/>
                </a:lnTo>
                <a:lnTo>
                  <a:pt x="5540" y="3054"/>
                </a:lnTo>
                <a:lnTo>
                  <a:pt x="5549" y="3054"/>
                </a:lnTo>
                <a:lnTo>
                  <a:pt x="5549" y="3045"/>
                </a:lnTo>
                <a:lnTo>
                  <a:pt x="5558" y="3045"/>
                </a:lnTo>
                <a:lnTo>
                  <a:pt x="5558" y="3036"/>
                </a:lnTo>
                <a:lnTo>
                  <a:pt x="5567" y="3045"/>
                </a:lnTo>
                <a:lnTo>
                  <a:pt x="5567" y="3036"/>
                </a:lnTo>
                <a:lnTo>
                  <a:pt x="5576" y="3036"/>
                </a:lnTo>
                <a:lnTo>
                  <a:pt x="5585" y="3045"/>
                </a:lnTo>
                <a:lnTo>
                  <a:pt x="5593" y="3045"/>
                </a:lnTo>
                <a:lnTo>
                  <a:pt x="5602" y="3036"/>
                </a:lnTo>
                <a:lnTo>
                  <a:pt x="5602" y="3027"/>
                </a:lnTo>
                <a:lnTo>
                  <a:pt x="5585" y="3027"/>
                </a:lnTo>
                <a:lnTo>
                  <a:pt x="5576" y="3027"/>
                </a:lnTo>
                <a:lnTo>
                  <a:pt x="5567" y="3018"/>
                </a:lnTo>
                <a:lnTo>
                  <a:pt x="5567" y="3010"/>
                </a:lnTo>
                <a:lnTo>
                  <a:pt x="5585" y="3010"/>
                </a:lnTo>
                <a:lnTo>
                  <a:pt x="5593" y="3010"/>
                </a:lnTo>
                <a:lnTo>
                  <a:pt x="5602" y="3010"/>
                </a:lnTo>
                <a:lnTo>
                  <a:pt x="5637" y="3010"/>
                </a:lnTo>
                <a:lnTo>
                  <a:pt x="5646" y="3010"/>
                </a:lnTo>
                <a:lnTo>
                  <a:pt x="5664" y="3001"/>
                </a:lnTo>
                <a:lnTo>
                  <a:pt x="5682" y="2992"/>
                </a:lnTo>
                <a:lnTo>
                  <a:pt x="5690" y="2992"/>
                </a:lnTo>
                <a:lnTo>
                  <a:pt x="5690" y="2983"/>
                </a:lnTo>
                <a:lnTo>
                  <a:pt x="5690" y="2974"/>
                </a:lnTo>
                <a:lnTo>
                  <a:pt x="5690" y="2957"/>
                </a:lnTo>
                <a:lnTo>
                  <a:pt x="5690" y="2948"/>
                </a:lnTo>
                <a:lnTo>
                  <a:pt x="5673" y="2939"/>
                </a:lnTo>
                <a:lnTo>
                  <a:pt x="5664" y="2939"/>
                </a:lnTo>
                <a:lnTo>
                  <a:pt x="5646" y="2930"/>
                </a:lnTo>
                <a:lnTo>
                  <a:pt x="5629" y="2921"/>
                </a:lnTo>
                <a:lnTo>
                  <a:pt x="5620" y="2912"/>
                </a:lnTo>
                <a:lnTo>
                  <a:pt x="5602" y="2912"/>
                </a:lnTo>
                <a:lnTo>
                  <a:pt x="5593" y="2912"/>
                </a:lnTo>
                <a:lnTo>
                  <a:pt x="5576" y="2921"/>
                </a:lnTo>
                <a:lnTo>
                  <a:pt x="5558" y="2921"/>
                </a:lnTo>
                <a:lnTo>
                  <a:pt x="5576" y="2912"/>
                </a:lnTo>
                <a:lnTo>
                  <a:pt x="5585" y="2912"/>
                </a:lnTo>
                <a:lnTo>
                  <a:pt x="5585" y="2904"/>
                </a:lnTo>
                <a:lnTo>
                  <a:pt x="5567" y="2904"/>
                </a:lnTo>
                <a:lnTo>
                  <a:pt x="5558" y="2904"/>
                </a:lnTo>
                <a:lnTo>
                  <a:pt x="5505" y="2886"/>
                </a:lnTo>
                <a:lnTo>
                  <a:pt x="5496" y="2877"/>
                </a:lnTo>
                <a:lnTo>
                  <a:pt x="5488" y="2877"/>
                </a:lnTo>
                <a:lnTo>
                  <a:pt x="5496" y="2886"/>
                </a:lnTo>
                <a:lnTo>
                  <a:pt x="5505" y="2895"/>
                </a:lnTo>
                <a:lnTo>
                  <a:pt x="5488" y="2895"/>
                </a:lnTo>
                <a:lnTo>
                  <a:pt x="5479" y="2886"/>
                </a:lnTo>
                <a:lnTo>
                  <a:pt x="5470" y="2877"/>
                </a:lnTo>
                <a:lnTo>
                  <a:pt x="5479" y="2868"/>
                </a:lnTo>
                <a:lnTo>
                  <a:pt x="5470" y="2860"/>
                </a:lnTo>
                <a:lnTo>
                  <a:pt x="5488" y="2868"/>
                </a:lnTo>
                <a:lnTo>
                  <a:pt x="5523" y="2877"/>
                </a:lnTo>
                <a:lnTo>
                  <a:pt x="5558" y="2895"/>
                </a:lnTo>
                <a:lnTo>
                  <a:pt x="5567" y="2895"/>
                </a:lnTo>
                <a:lnTo>
                  <a:pt x="5585" y="2904"/>
                </a:lnTo>
                <a:lnTo>
                  <a:pt x="5585" y="2895"/>
                </a:lnTo>
                <a:lnTo>
                  <a:pt x="5593" y="2895"/>
                </a:lnTo>
                <a:lnTo>
                  <a:pt x="5602" y="2895"/>
                </a:lnTo>
                <a:lnTo>
                  <a:pt x="5602" y="2904"/>
                </a:lnTo>
                <a:lnTo>
                  <a:pt x="5620" y="2904"/>
                </a:lnTo>
                <a:lnTo>
                  <a:pt x="5629" y="2904"/>
                </a:lnTo>
                <a:lnTo>
                  <a:pt x="5664" y="2921"/>
                </a:lnTo>
                <a:lnTo>
                  <a:pt x="5673" y="2921"/>
                </a:lnTo>
                <a:lnTo>
                  <a:pt x="5682" y="2921"/>
                </a:lnTo>
                <a:lnTo>
                  <a:pt x="5690" y="2921"/>
                </a:lnTo>
                <a:lnTo>
                  <a:pt x="5699" y="2921"/>
                </a:lnTo>
                <a:lnTo>
                  <a:pt x="5699" y="2912"/>
                </a:lnTo>
                <a:lnTo>
                  <a:pt x="5708" y="2912"/>
                </a:lnTo>
                <a:lnTo>
                  <a:pt x="5717" y="2921"/>
                </a:lnTo>
                <a:lnTo>
                  <a:pt x="5726" y="2912"/>
                </a:lnTo>
                <a:lnTo>
                  <a:pt x="5735" y="2912"/>
                </a:lnTo>
                <a:lnTo>
                  <a:pt x="5743" y="2895"/>
                </a:lnTo>
                <a:lnTo>
                  <a:pt x="5735" y="2886"/>
                </a:lnTo>
                <a:lnTo>
                  <a:pt x="5726" y="2877"/>
                </a:lnTo>
                <a:lnTo>
                  <a:pt x="5735" y="2877"/>
                </a:lnTo>
                <a:lnTo>
                  <a:pt x="5743" y="2877"/>
                </a:lnTo>
                <a:lnTo>
                  <a:pt x="5752" y="2877"/>
                </a:lnTo>
                <a:lnTo>
                  <a:pt x="5743" y="2860"/>
                </a:lnTo>
                <a:lnTo>
                  <a:pt x="5735" y="2860"/>
                </a:lnTo>
                <a:lnTo>
                  <a:pt x="5752" y="2851"/>
                </a:lnTo>
                <a:lnTo>
                  <a:pt x="5761" y="2851"/>
                </a:lnTo>
                <a:lnTo>
                  <a:pt x="5761" y="2860"/>
                </a:lnTo>
                <a:lnTo>
                  <a:pt x="5761" y="2868"/>
                </a:lnTo>
                <a:lnTo>
                  <a:pt x="5770" y="2868"/>
                </a:lnTo>
                <a:lnTo>
                  <a:pt x="5779" y="2868"/>
                </a:lnTo>
                <a:lnTo>
                  <a:pt x="5787" y="2868"/>
                </a:lnTo>
                <a:lnTo>
                  <a:pt x="5796" y="2877"/>
                </a:lnTo>
                <a:lnTo>
                  <a:pt x="5805" y="2877"/>
                </a:lnTo>
                <a:lnTo>
                  <a:pt x="5796" y="2860"/>
                </a:lnTo>
                <a:lnTo>
                  <a:pt x="5814" y="2868"/>
                </a:lnTo>
                <a:lnTo>
                  <a:pt x="5832" y="2877"/>
                </a:lnTo>
                <a:lnTo>
                  <a:pt x="5840" y="2868"/>
                </a:lnTo>
                <a:lnTo>
                  <a:pt x="5858" y="2860"/>
                </a:lnTo>
                <a:lnTo>
                  <a:pt x="5885" y="2851"/>
                </a:lnTo>
                <a:lnTo>
                  <a:pt x="5893" y="2842"/>
                </a:lnTo>
                <a:lnTo>
                  <a:pt x="5893" y="2824"/>
                </a:lnTo>
                <a:lnTo>
                  <a:pt x="5937" y="2771"/>
                </a:lnTo>
                <a:lnTo>
                  <a:pt x="5946" y="2762"/>
                </a:lnTo>
                <a:lnTo>
                  <a:pt x="5964" y="2745"/>
                </a:lnTo>
                <a:lnTo>
                  <a:pt x="5964" y="2727"/>
                </a:lnTo>
                <a:lnTo>
                  <a:pt x="5955" y="2727"/>
                </a:lnTo>
                <a:lnTo>
                  <a:pt x="5937" y="2727"/>
                </a:lnTo>
                <a:lnTo>
                  <a:pt x="5893" y="2718"/>
                </a:lnTo>
                <a:lnTo>
                  <a:pt x="5876" y="2718"/>
                </a:lnTo>
                <a:lnTo>
                  <a:pt x="5814" y="2709"/>
                </a:lnTo>
                <a:lnTo>
                  <a:pt x="5805" y="2709"/>
                </a:lnTo>
                <a:lnTo>
                  <a:pt x="5796" y="2701"/>
                </a:lnTo>
                <a:lnTo>
                  <a:pt x="5770" y="2674"/>
                </a:lnTo>
                <a:lnTo>
                  <a:pt x="5761" y="2665"/>
                </a:lnTo>
                <a:lnTo>
                  <a:pt x="5743" y="2657"/>
                </a:lnTo>
                <a:lnTo>
                  <a:pt x="5735" y="2657"/>
                </a:lnTo>
                <a:lnTo>
                  <a:pt x="5699" y="2648"/>
                </a:lnTo>
                <a:lnTo>
                  <a:pt x="5673" y="2648"/>
                </a:lnTo>
                <a:lnTo>
                  <a:pt x="5664" y="2648"/>
                </a:lnTo>
                <a:lnTo>
                  <a:pt x="5664" y="2657"/>
                </a:lnTo>
                <a:lnTo>
                  <a:pt x="5646" y="2648"/>
                </a:lnTo>
                <a:lnTo>
                  <a:pt x="5637" y="2639"/>
                </a:lnTo>
                <a:lnTo>
                  <a:pt x="5646" y="2639"/>
                </a:lnTo>
                <a:lnTo>
                  <a:pt x="5664" y="2639"/>
                </a:lnTo>
                <a:lnTo>
                  <a:pt x="5682" y="2639"/>
                </a:lnTo>
                <a:lnTo>
                  <a:pt x="5690" y="2639"/>
                </a:lnTo>
                <a:lnTo>
                  <a:pt x="5708" y="2648"/>
                </a:lnTo>
                <a:lnTo>
                  <a:pt x="5717" y="2639"/>
                </a:lnTo>
                <a:lnTo>
                  <a:pt x="5735" y="2648"/>
                </a:lnTo>
                <a:lnTo>
                  <a:pt x="5743" y="2648"/>
                </a:lnTo>
                <a:lnTo>
                  <a:pt x="5752" y="2648"/>
                </a:lnTo>
                <a:lnTo>
                  <a:pt x="5743" y="2639"/>
                </a:lnTo>
                <a:lnTo>
                  <a:pt x="5752" y="2639"/>
                </a:lnTo>
                <a:lnTo>
                  <a:pt x="5761" y="2639"/>
                </a:lnTo>
                <a:lnTo>
                  <a:pt x="5770" y="2648"/>
                </a:lnTo>
                <a:lnTo>
                  <a:pt x="5787" y="2648"/>
                </a:lnTo>
                <a:lnTo>
                  <a:pt x="5805" y="2665"/>
                </a:lnTo>
                <a:lnTo>
                  <a:pt x="5823" y="2674"/>
                </a:lnTo>
                <a:lnTo>
                  <a:pt x="5832" y="2674"/>
                </a:lnTo>
                <a:lnTo>
                  <a:pt x="5840" y="2683"/>
                </a:lnTo>
                <a:lnTo>
                  <a:pt x="5849" y="2683"/>
                </a:lnTo>
                <a:lnTo>
                  <a:pt x="5858" y="2692"/>
                </a:lnTo>
                <a:lnTo>
                  <a:pt x="5876" y="2709"/>
                </a:lnTo>
                <a:lnTo>
                  <a:pt x="5893" y="2709"/>
                </a:lnTo>
                <a:lnTo>
                  <a:pt x="5911" y="2718"/>
                </a:lnTo>
                <a:lnTo>
                  <a:pt x="5929" y="2718"/>
                </a:lnTo>
                <a:lnTo>
                  <a:pt x="5937" y="2709"/>
                </a:lnTo>
                <a:lnTo>
                  <a:pt x="5946" y="2709"/>
                </a:lnTo>
                <a:lnTo>
                  <a:pt x="5955" y="2701"/>
                </a:lnTo>
                <a:lnTo>
                  <a:pt x="5964" y="2692"/>
                </a:lnTo>
                <a:lnTo>
                  <a:pt x="5982" y="2674"/>
                </a:lnTo>
                <a:lnTo>
                  <a:pt x="6035" y="2630"/>
                </a:lnTo>
                <a:lnTo>
                  <a:pt x="6043" y="2621"/>
                </a:lnTo>
                <a:lnTo>
                  <a:pt x="6035" y="2612"/>
                </a:lnTo>
                <a:lnTo>
                  <a:pt x="6026" y="2604"/>
                </a:lnTo>
                <a:lnTo>
                  <a:pt x="6017" y="2604"/>
                </a:lnTo>
                <a:lnTo>
                  <a:pt x="5990" y="2595"/>
                </a:lnTo>
                <a:lnTo>
                  <a:pt x="5982" y="2586"/>
                </a:lnTo>
                <a:lnTo>
                  <a:pt x="5982" y="2577"/>
                </a:lnTo>
                <a:lnTo>
                  <a:pt x="5982" y="2568"/>
                </a:lnTo>
                <a:lnTo>
                  <a:pt x="5990" y="2568"/>
                </a:lnTo>
                <a:lnTo>
                  <a:pt x="6035" y="2568"/>
                </a:lnTo>
                <a:lnTo>
                  <a:pt x="6052" y="2568"/>
                </a:lnTo>
                <a:lnTo>
                  <a:pt x="6061" y="2568"/>
                </a:lnTo>
                <a:lnTo>
                  <a:pt x="6079" y="2568"/>
                </a:lnTo>
                <a:lnTo>
                  <a:pt x="6087" y="2577"/>
                </a:lnTo>
                <a:lnTo>
                  <a:pt x="6096" y="2586"/>
                </a:lnTo>
                <a:lnTo>
                  <a:pt x="6105" y="2595"/>
                </a:lnTo>
                <a:lnTo>
                  <a:pt x="6114" y="2604"/>
                </a:lnTo>
                <a:lnTo>
                  <a:pt x="6140" y="2612"/>
                </a:lnTo>
                <a:lnTo>
                  <a:pt x="6149" y="2612"/>
                </a:lnTo>
                <a:lnTo>
                  <a:pt x="6158" y="2604"/>
                </a:lnTo>
                <a:lnTo>
                  <a:pt x="6158" y="2595"/>
                </a:lnTo>
                <a:lnTo>
                  <a:pt x="6184" y="2604"/>
                </a:lnTo>
                <a:lnTo>
                  <a:pt x="6193" y="2612"/>
                </a:lnTo>
                <a:lnTo>
                  <a:pt x="6193" y="2604"/>
                </a:lnTo>
                <a:lnTo>
                  <a:pt x="6202" y="2604"/>
                </a:lnTo>
                <a:lnTo>
                  <a:pt x="6193" y="2595"/>
                </a:lnTo>
                <a:lnTo>
                  <a:pt x="6184" y="2586"/>
                </a:lnTo>
                <a:lnTo>
                  <a:pt x="6176" y="2568"/>
                </a:lnTo>
                <a:lnTo>
                  <a:pt x="6176" y="2559"/>
                </a:lnTo>
                <a:lnTo>
                  <a:pt x="6167" y="2551"/>
                </a:lnTo>
                <a:lnTo>
                  <a:pt x="6158" y="2551"/>
                </a:lnTo>
                <a:lnTo>
                  <a:pt x="6140" y="2533"/>
                </a:lnTo>
                <a:lnTo>
                  <a:pt x="6140" y="2524"/>
                </a:lnTo>
                <a:lnTo>
                  <a:pt x="6132" y="2515"/>
                </a:lnTo>
                <a:lnTo>
                  <a:pt x="6123" y="2515"/>
                </a:lnTo>
                <a:lnTo>
                  <a:pt x="6114" y="2524"/>
                </a:lnTo>
                <a:lnTo>
                  <a:pt x="6105" y="2524"/>
                </a:lnTo>
                <a:lnTo>
                  <a:pt x="6105" y="2515"/>
                </a:lnTo>
                <a:lnTo>
                  <a:pt x="6123" y="2506"/>
                </a:lnTo>
                <a:lnTo>
                  <a:pt x="6132" y="2506"/>
                </a:lnTo>
                <a:lnTo>
                  <a:pt x="6140" y="2515"/>
                </a:lnTo>
                <a:lnTo>
                  <a:pt x="6149" y="2524"/>
                </a:lnTo>
                <a:lnTo>
                  <a:pt x="6158" y="2524"/>
                </a:lnTo>
                <a:lnTo>
                  <a:pt x="6167" y="2533"/>
                </a:lnTo>
                <a:lnTo>
                  <a:pt x="6158" y="2533"/>
                </a:lnTo>
                <a:lnTo>
                  <a:pt x="6158" y="2542"/>
                </a:lnTo>
                <a:lnTo>
                  <a:pt x="6167" y="2542"/>
                </a:lnTo>
                <a:lnTo>
                  <a:pt x="6176" y="2542"/>
                </a:lnTo>
                <a:lnTo>
                  <a:pt x="6184" y="2542"/>
                </a:lnTo>
                <a:lnTo>
                  <a:pt x="6184" y="2551"/>
                </a:lnTo>
                <a:lnTo>
                  <a:pt x="6202" y="2568"/>
                </a:lnTo>
                <a:lnTo>
                  <a:pt x="6211" y="2577"/>
                </a:lnTo>
                <a:lnTo>
                  <a:pt x="6211" y="2586"/>
                </a:lnTo>
                <a:lnTo>
                  <a:pt x="6220" y="2586"/>
                </a:lnTo>
                <a:lnTo>
                  <a:pt x="6229" y="2586"/>
                </a:lnTo>
                <a:lnTo>
                  <a:pt x="6237" y="2586"/>
                </a:lnTo>
                <a:lnTo>
                  <a:pt x="6246" y="2577"/>
                </a:lnTo>
                <a:lnTo>
                  <a:pt x="6264" y="2568"/>
                </a:lnTo>
                <a:lnTo>
                  <a:pt x="6282" y="2559"/>
                </a:lnTo>
                <a:lnTo>
                  <a:pt x="6290" y="2559"/>
                </a:lnTo>
                <a:lnTo>
                  <a:pt x="6299" y="2551"/>
                </a:lnTo>
                <a:lnTo>
                  <a:pt x="6308" y="2542"/>
                </a:lnTo>
                <a:lnTo>
                  <a:pt x="6317" y="2542"/>
                </a:lnTo>
                <a:lnTo>
                  <a:pt x="6326" y="2533"/>
                </a:lnTo>
                <a:lnTo>
                  <a:pt x="6326" y="2524"/>
                </a:lnTo>
                <a:lnTo>
                  <a:pt x="6334" y="2515"/>
                </a:lnTo>
                <a:lnTo>
                  <a:pt x="6343" y="2515"/>
                </a:lnTo>
                <a:lnTo>
                  <a:pt x="6352" y="2515"/>
                </a:lnTo>
                <a:lnTo>
                  <a:pt x="6361" y="2506"/>
                </a:lnTo>
                <a:lnTo>
                  <a:pt x="6370" y="2506"/>
                </a:lnTo>
                <a:lnTo>
                  <a:pt x="6370" y="2498"/>
                </a:lnTo>
                <a:lnTo>
                  <a:pt x="6379" y="2489"/>
                </a:lnTo>
                <a:lnTo>
                  <a:pt x="6379" y="2462"/>
                </a:lnTo>
                <a:lnTo>
                  <a:pt x="6387" y="2454"/>
                </a:lnTo>
                <a:lnTo>
                  <a:pt x="6379" y="2445"/>
                </a:lnTo>
                <a:lnTo>
                  <a:pt x="6370" y="2436"/>
                </a:lnTo>
                <a:lnTo>
                  <a:pt x="6370" y="2427"/>
                </a:lnTo>
                <a:lnTo>
                  <a:pt x="6352" y="2418"/>
                </a:lnTo>
                <a:lnTo>
                  <a:pt x="6343" y="2409"/>
                </a:lnTo>
                <a:lnTo>
                  <a:pt x="6334" y="2401"/>
                </a:lnTo>
                <a:lnTo>
                  <a:pt x="6326" y="2392"/>
                </a:lnTo>
                <a:lnTo>
                  <a:pt x="6326" y="2383"/>
                </a:lnTo>
                <a:lnTo>
                  <a:pt x="6326" y="2365"/>
                </a:lnTo>
                <a:lnTo>
                  <a:pt x="6326" y="2356"/>
                </a:lnTo>
                <a:lnTo>
                  <a:pt x="6326" y="2365"/>
                </a:lnTo>
                <a:lnTo>
                  <a:pt x="6317" y="2365"/>
                </a:lnTo>
                <a:lnTo>
                  <a:pt x="6299" y="2348"/>
                </a:lnTo>
                <a:lnTo>
                  <a:pt x="6299" y="2339"/>
                </a:lnTo>
                <a:lnTo>
                  <a:pt x="6290" y="2330"/>
                </a:lnTo>
                <a:lnTo>
                  <a:pt x="6290" y="2321"/>
                </a:lnTo>
                <a:lnTo>
                  <a:pt x="6299" y="2321"/>
                </a:lnTo>
                <a:lnTo>
                  <a:pt x="6317" y="2321"/>
                </a:lnTo>
                <a:lnTo>
                  <a:pt x="6326" y="2321"/>
                </a:lnTo>
                <a:lnTo>
                  <a:pt x="6326" y="2330"/>
                </a:lnTo>
                <a:lnTo>
                  <a:pt x="6334" y="2330"/>
                </a:lnTo>
                <a:lnTo>
                  <a:pt x="6343" y="2321"/>
                </a:lnTo>
                <a:lnTo>
                  <a:pt x="6352" y="2321"/>
                </a:lnTo>
                <a:lnTo>
                  <a:pt x="6361" y="2312"/>
                </a:lnTo>
                <a:lnTo>
                  <a:pt x="6379" y="2303"/>
                </a:lnTo>
                <a:lnTo>
                  <a:pt x="6387" y="2295"/>
                </a:lnTo>
                <a:lnTo>
                  <a:pt x="6387" y="2286"/>
                </a:lnTo>
                <a:lnTo>
                  <a:pt x="6379" y="2277"/>
                </a:lnTo>
                <a:lnTo>
                  <a:pt x="6370" y="2277"/>
                </a:lnTo>
                <a:lnTo>
                  <a:pt x="6352" y="2277"/>
                </a:lnTo>
                <a:lnTo>
                  <a:pt x="6334" y="2277"/>
                </a:lnTo>
                <a:lnTo>
                  <a:pt x="6334" y="2268"/>
                </a:lnTo>
                <a:lnTo>
                  <a:pt x="6352" y="2259"/>
                </a:lnTo>
                <a:lnTo>
                  <a:pt x="6361" y="2259"/>
                </a:lnTo>
                <a:lnTo>
                  <a:pt x="6379" y="2242"/>
                </a:lnTo>
                <a:lnTo>
                  <a:pt x="6379" y="2233"/>
                </a:lnTo>
                <a:lnTo>
                  <a:pt x="6370" y="2233"/>
                </a:lnTo>
                <a:lnTo>
                  <a:pt x="6352" y="2224"/>
                </a:lnTo>
                <a:lnTo>
                  <a:pt x="6334" y="2224"/>
                </a:lnTo>
                <a:lnTo>
                  <a:pt x="6317" y="2224"/>
                </a:lnTo>
                <a:lnTo>
                  <a:pt x="6308" y="2224"/>
                </a:lnTo>
                <a:lnTo>
                  <a:pt x="6317" y="2215"/>
                </a:lnTo>
                <a:lnTo>
                  <a:pt x="6308" y="2206"/>
                </a:lnTo>
                <a:lnTo>
                  <a:pt x="6282" y="2198"/>
                </a:lnTo>
                <a:lnTo>
                  <a:pt x="6273" y="2198"/>
                </a:lnTo>
                <a:lnTo>
                  <a:pt x="6282" y="2189"/>
                </a:lnTo>
                <a:lnTo>
                  <a:pt x="6290" y="2189"/>
                </a:lnTo>
                <a:lnTo>
                  <a:pt x="6299" y="2180"/>
                </a:lnTo>
                <a:lnTo>
                  <a:pt x="6299" y="2171"/>
                </a:lnTo>
                <a:lnTo>
                  <a:pt x="6282" y="2171"/>
                </a:lnTo>
                <a:lnTo>
                  <a:pt x="6273" y="2171"/>
                </a:lnTo>
                <a:lnTo>
                  <a:pt x="6255" y="2171"/>
                </a:lnTo>
                <a:lnTo>
                  <a:pt x="6220" y="2162"/>
                </a:lnTo>
                <a:lnTo>
                  <a:pt x="6211" y="2162"/>
                </a:lnTo>
                <a:lnTo>
                  <a:pt x="6193" y="2162"/>
                </a:lnTo>
                <a:lnTo>
                  <a:pt x="6167" y="2145"/>
                </a:lnTo>
                <a:lnTo>
                  <a:pt x="6158" y="2145"/>
                </a:lnTo>
                <a:lnTo>
                  <a:pt x="6132" y="2145"/>
                </a:lnTo>
                <a:lnTo>
                  <a:pt x="6123" y="2145"/>
                </a:lnTo>
                <a:lnTo>
                  <a:pt x="6105" y="2153"/>
                </a:lnTo>
                <a:lnTo>
                  <a:pt x="6096" y="2153"/>
                </a:lnTo>
                <a:lnTo>
                  <a:pt x="6087" y="2145"/>
                </a:lnTo>
                <a:lnTo>
                  <a:pt x="6079" y="2145"/>
                </a:lnTo>
                <a:lnTo>
                  <a:pt x="6070" y="2145"/>
                </a:lnTo>
                <a:lnTo>
                  <a:pt x="6070" y="2153"/>
                </a:lnTo>
                <a:lnTo>
                  <a:pt x="6079" y="2153"/>
                </a:lnTo>
                <a:lnTo>
                  <a:pt x="6079" y="2162"/>
                </a:lnTo>
                <a:lnTo>
                  <a:pt x="6070" y="2171"/>
                </a:lnTo>
                <a:lnTo>
                  <a:pt x="6070" y="2180"/>
                </a:lnTo>
                <a:lnTo>
                  <a:pt x="6079" y="2180"/>
                </a:lnTo>
                <a:lnTo>
                  <a:pt x="6079" y="2189"/>
                </a:lnTo>
                <a:lnTo>
                  <a:pt x="6079" y="2198"/>
                </a:lnTo>
                <a:lnTo>
                  <a:pt x="6079" y="2206"/>
                </a:lnTo>
                <a:lnTo>
                  <a:pt x="6079" y="2215"/>
                </a:lnTo>
                <a:lnTo>
                  <a:pt x="6079" y="2224"/>
                </a:lnTo>
                <a:lnTo>
                  <a:pt x="6087" y="2233"/>
                </a:lnTo>
                <a:lnTo>
                  <a:pt x="6105" y="2233"/>
                </a:lnTo>
                <a:lnTo>
                  <a:pt x="6114" y="2242"/>
                </a:lnTo>
                <a:lnTo>
                  <a:pt x="6123" y="2251"/>
                </a:lnTo>
                <a:lnTo>
                  <a:pt x="6114" y="2259"/>
                </a:lnTo>
                <a:lnTo>
                  <a:pt x="6105" y="2268"/>
                </a:lnTo>
                <a:lnTo>
                  <a:pt x="6105" y="2277"/>
                </a:lnTo>
                <a:lnTo>
                  <a:pt x="6123" y="2286"/>
                </a:lnTo>
                <a:lnTo>
                  <a:pt x="6087" y="2295"/>
                </a:lnTo>
                <a:lnTo>
                  <a:pt x="6079" y="2286"/>
                </a:lnTo>
                <a:lnTo>
                  <a:pt x="6070" y="2286"/>
                </a:lnTo>
                <a:lnTo>
                  <a:pt x="6070" y="2295"/>
                </a:lnTo>
                <a:lnTo>
                  <a:pt x="6061" y="2295"/>
                </a:lnTo>
                <a:lnTo>
                  <a:pt x="6061" y="2303"/>
                </a:lnTo>
                <a:lnTo>
                  <a:pt x="6052" y="2303"/>
                </a:lnTo>
                <a:lnTo>
                  <a:pt x="6052" y="2312"/>
                </a:lnTo>
                <a:lnTo>
                  <a:pt x="6052" y="2321"/>
                </a:lnTo>
                <a:lnTo>
                  <a:pt x="6052" y="2330"/>
                </a:lnTo>
                <a:lnTo>
                  <a:pt x="6052" y="2348"/>
                </a:lnTo>
                <a:lnTo>
                  <a:pt x="6043" y="2374"/>
                </a:lnTo>
                <a:lnTo>
                  <a:pt x="6035" y="2383"/>
                </a:lnTo>
                <a:lnTo>
                  <a:pt x="6008" y="2409"/>
                </a:lnTo>
                <a:lnTo>
                  <a:pt x="5999" y="2418"/>
                </a:lnTo>
                <a:lnTo>
                  <a:pt x="5999" y="2427"/>
                </a:lnTo>
                <a:lnTo>
                  <a:pt x="5999" y="2445"/>
                </a:lnTo>
                <a:lnTo>
                  <a:pt x="5990" y="2454"/>
                </a:lnTo>
                <a:lnTo>
                  <a:pt x="5982" y="2462"/>
                </a:lnTo>
                <a:lnTo>
                  <a:pt x="5973" y="2462"/>
                </a:lnTo>
                <a:lnTo>
                  <a:pt x="5964" y="2462"/>
                </a:lnTo>
                <a:lnTo>
                  <a:pt x="5955" y="2480"/>
                </a:lnTo>
                <a:lnTo>
                  <a:pt x="5946" y="2489"/>
                </a:lnTo>
                <a:lnTo>
                  <a:pt x="5937" y="2489"/>
                </a:lnTo>
                <a:lnTo>
                  <a:pt x="5929" y="2480"/>
                </a:lnTo>
                <a:lnTo>
                  <a:pt x="5929" y="2471"/>
                </a:lnTo>
                <a:lnTo>
                  <a:pt x="5929" y="2462"/>
                </a:lnTo>
                <a:lnTo>
                  <a:pt x="5893" y="2436"/>
                </a:lnTo>
                <a:lnTo>
                  <a:pt x="5876" y="2418"/>
                </a:lnTo>
                <a:lnTo>
                  <a:pt x="5867" y="2392"/>
                </a:lnTo>
                <a:lnTo>
                  <a:pt x="5867" y="2383"/>
                </a:lnTo>
                <a:lnTo>
                  <a:pt x="5867" y="2365"/>
                </a:lnTo>
                <a:lnTo>
                  <a:pt x="5858" y="2356"/>
                </a:lnTo>
                <a:lnTo>
                  <a:pt x="5867" y="2348"/>
                </a:lnTo>
                <a:lnTo>
                  <a:pt x="5876" y="2339"/>
                </a:lnTo>
                <a:lnTo>
                  <a:pt x="5876" y="2348"/>
                </a:lnTo>
                <a:lnTo>
                  <a:pt x="5885" y="2356"/>
                </a:lnTo>
                <a:lnTo>
                  <a:pt x="5893" y="2356"/>
                </a:lnTo>
                <a:lnTo>
                  <a:pt x="5902" y="2348"/>
                </a:lnTo>
                <a:lnTo>
                  <a:pt x="5902" y="2339"/>
                </a:lnTo>
                <a:lnTo>
                  <a:pt x="5902" y="2330"/>
                </a:lnTo>
                <a:lnTo>
                  <a:pt x="5902" y="2321"/>
                </a:lnTo>
                <a:lnTo>
                  <a:pt x="5893" y="2312"/>
                </a:lnTo>
                <a:lnTo>
                  <a:pt x="5893" y="2295"/>
                </a:lnTo>
                <a:lnTo>
                  <a:pt x="5885" y="2286"/>
                </a:lnTo>
                <a:lnTo>
                  <a:pt x="5876" y="2268"/>
                </a:lnTo>
                <a:lnTo>
                  <a:pt x="5867" y="2259"/>
                </a:lnTo>
                <a:lnTo>
                  <a:pt x="5840" y="2251"/>
                </a:lnTo>
                <a:lnTo>
                  <a:pt x="5832" y="2242"/>
                </a:lnTo>
                <a:lnTo>
                  <a:pt x="5823" y="2233"/>
                </a:lnTo>
                <a:lnTo>
                  <a:pt x="5814" y="2224"/>
                </a:lnTo>
                <a:lnTo>
                  <a:pt x="5805" y="2224"/>
                </a:lnTo>
                <a:lnTo>
                  <a:pt x="5796" y="2224"/>
                </a:lnTo>
                <a:lnTo>
                  <a:pt x="5787" y="2224"/>
                </a:lnTo>
                <a:lnTo>
                  <a:pt x="5779" y="2251"/>
                </a:lnTo>
                <a:lnTo>
                  <a:pt x="5770" y="2259"/>
                </a:lnTo>
                <a:lnTo>
                  <a:pt x="5761" y="2268"/>
                </a:lnTo>
                <a:lnTo>
                  <a:pt x="5761" y="2286"/>
                </a:lnTo>
                <a:lnTo>
                  <a:pt x="5761" y="2295"/>
                </a:lnTo>
                <a:lnTo>
                  <a:pt x="5752" y="2303"/>
                </a:lnTo>
                <a:lnTo>
                  <a:pt x="5752" y="2312"/>
                </a:lnTo>
                <a:lnTo>
                  <a:pt x="5752" y="2321"/>
                </a:lnTo>
                <a:lnTo>
                  <a:pt x="5743" y="2339"/>
                </a:lnTo>
                <a:lnTo>
                  <a:pt x="5735" y="2339"/>
                </a:lnTo>
                <a:lnTo>
                  <a:pt x="5735" y="2348"/>
                </a:lnTo>
                <a:lnTo>
                  <a:pt x="5726" y="2348"/>
                </a:lnTo>
                <a:lnTo>
                  <a:pt x="5726" y="2356"/>
                </a:lnTo>
                <a:lnTo>
                  <a:pt x="5726" y="2348"/>
                </a:lnTo>
                <a:lnTo>
                  <a:pt x="5717" y="2348"/>
                </a:lnTo>
                <a:lnTo>
                  <a:pt x="5717" y="2339"/>
                </a:lnTo>
                <a:lnTo>
                  <a:pt x="5708" y="2339"/>
                </a:lnTo>
                <a:lnTo>
                  <a:pt x="5699" y="2330"/>
                </a:lnTo>
                <a:lnTo>
                  <a:pt x="5699" y="2321"/>
                </a:lnTo>
                <a:lnTo>
                  <a:pt x="5699" y="2303"/>
                </a:lnTo>
                <a:lnTo>
                  <a:pt x="5708" y="2295"/>
                </a:lnTo>
                <a:lnTo>
                  <a:pt x="5699" y="2286"/>
                </a:lnTo>
                <a:lnTo>
                  <a:pt x="5699" y="2277"/>
                </a:lnTo>
                <a:lnTo>
                  <a:pt x="5708" y="2277"/>
                </a:lnTo>
                <a:lnTo>
                  <a:pt x="5699" y="2268"/>
                </a:lnTo>
                <a:lnTo>
                  <a:pt x="5690" y="2242"/>
                </a:lnTo>
                <a:lnTo>
                  <a:pt x="5655" y="2224"/>
                </a:lnTo>
                <a:lnTo>
                  <a:pt x="5655" y="2215"/>
                </a:lnTo>
                <a:lnTo>
                  <a:pt x="5664" y="2215"/>
                </a:lnTo>
                <a:lnTo>
                  <a:pt x="5664" y="2224"/>
                </a:lnTo>
                <a:lnTo>
                  <a:pt x="5673" y="2224"/>
                </a:lnTo>
                <a:lnTo>
                  <a:pt x="5682" y="2224"/>
                </a:lnTo>
                <a:lnTo>
                  <a:pt x="5682" y="2215"/>
                </a:lnTo>
                <a:lnTo>
                  <a:pt x="5690" y="2206"/>
                </a:lnTo>
                <a:lnTo>
                  <a:pt x="5699" y="2198"/>
                </a:lnTo>
                <a:lnTo>
                  <a:pt x="5708" y="2198"/>
                </a:lnTo>
                <a:lnTo>
                  <a:pt x="5699" y="2189"/>
                </a:lnTo>
                <a:lnTo>
                  <a:pt x="5690" y="2189"/>
                </a:lnTo>
                <a:lnTo>
                  <a:pt x="5682" y="2189"/>
                </a:lnTo>
                <a:lnTo>
                  <a:pt x="5673" y="2189"/>
                </a:lnTo>
                <a:lnTo>
                  <a:pt x="5646" y="2189"/>
                </a:lnTo>
                <a:lnTo>
                  <a:pt x="5637" y="2189"/>
                </a:lnTo>
                <a:lnTo>
                  <a:pt x="5646" y="2180"/>
                </a:lnTo>
                <a:lnTo>
                  <a:pt x="5655" y="2180"/>
                </a:lnTo>
                <a:lnTo>
                  <a:pt x="5655" y="2171"/>
                </a:lnTo>
                <a:lnTo>
                  <a:pt x="5637" y="2171"/>
                </a:lnTo>
                <a:lnTo>
                  <a:pt x="5629" y="2180"/>
                </a:lnTo>
                <a:lnTo>
                  <a:pt x="5611" y="2189"/>
                </a:lnTo>
                <a:lnTo>
                  <a:pt x="5602" y="2189"/>
                </a:lnTo>
                <a:lnTo>
                  <a:pt x="5576" y="2180"/>
                </a:lnTo>
                <a:lnTo>
                  <a:pt x="5576" y="2171"/>
                </a:lnTo>
                <a:lnTo>
                  <a:pt x="5558" y="2171"/>
                </a:lnTo>
                <a:lnTo>
                  <a:pt x="5549" y="2171"/>
                </a:lnTo>
                <a:lnTo>
                  <a:pt x="5532" y="2171"/>
                </a:lnTo>
                <a:lnTo>
                  <a:pt x="5540" y="2162"/>
                </a:lnTo>
                <a:lnTo>
                  <a:pt x="5576" y="2145"/>
                </a:lnTo>
                <a:lnTo>
                  <a:pt x="5593" y="2127"/>
                </a:lnTo>
                <a:lnTo>
                  <a:pt x="5593" y="2118"/>
                </a:lnTo>
                <a:lnTo>
                  <a:pt x="5585" y="2118"/>
                </a:lnTo>
                <a:lnTo>
                  <a:pt x="5558" y="2118"/>
                </a:lnTo>
                <a:lnTo>
                  <a:pt x="5558" y="2109"/>
                </a:lnTo>
                <a:lnTo>
                  <a:pt x="5567" y="2101"/>
                </a:lnTo>
                <a:lnTo>
                  <a:pt x="5576" y="2092"/>
                </a:lnTo>
                <a:lnTo>
                  <a:pt x="5576" y="2101"/>
                </a:lnTo>
                <a:lnTo>
                  <a:pt x="5585" y="2101"/>
                </a:lnTo>
                <a:lnTo>
                  <a:pt x="5593" y="2109"/>
                </a:lnTo>
                <a:lnTo>
                  <a:pt x="5602" y="2109"/>
                </a:lnTo>
                <a:lnTo>
                  <a:pt x="5620" y="2109"/>
                </a:lnTo>
                <a:lnTo>
                  <a:pt x="5629" y="2109"/>
                </a:lnTo>
                <a:lnTo>
                  <a:pt x="5629" y="2101"/>
                </a:lnTo>
                <a:lnTo>
                  <a:pt x="5620" y="2101"/>
                </a:lnTo>
                <a:lnTo>
                  <a:pt x="5620" y="2092"/>
                </a:lnTo>
                <a:lnTo>
                  <a:pt x="5611" y="2083"/>
                </a:lnTo>
                <a:lnTo>
                  <a:pt x="5602" y="2083"/>
                </a:lnTo>
                <a:lnTo>
                  <a:pt x="5602" y="2092"/>
                </a:lnTo>
                <a:lnTo>
                  <a:pt x="5593" y="2092"/>
                </a:lnTo>
                <a:lnTo>
                  <a:pt x="5593" y="2083"/>
                </a:lnTo>
                <a:lnTo>
                  <a:pt x="5593" y="2074"/>
                </a:lnTo>
                <a:lnTo>
                  <a:pt x="5576" y="2065"/>
                </a:lnTo>
                <a:lnTo>
                  <a:pt x="5576" y="2048"/>
                </a:lnTo>
                <a:lnTo>
                  <a:pt x="5567" y="2039"/>
                </a:lnTo>
                <a:lnTo>
                  <a:pt x="5549" y="2039"/>
                </a:lnTo>
                <a:lnTo>
                  <a:pt x="5549" y="2030"/>
                </a:lnTo>
                <a:lnTo>
                  <a:pt x="5540" y="2021"/>
                </a:lnTo>
                <a:lnTo>
                  <a:pt x="5523" y="2012"/>
                </a:lnTo>
                <a:lnTo>
                  <a:pt x="5532" y="2003"/>
                </a:lnTo>
                <a:lnTo>
                  <a:pt x="5532" y="1986"/>
                </a:lnTo>
                <a:lnTo>
                  <a:pt x="5532" y="1977"/>
                </a:lnTo>
                <a:lnTo>
                  <a:pt x="5523" y="1959"/>
                </a:lnTo>
                <a:lnTo>
                  <a:pt x="5523" y="1950"/>
                </a:lnTo>
                <a:lnTo>
                  <a:pt x="5505" y="1933"/>
                </a:lnTo>
                <a:lnTo>
                  <a:pt x="5488" y="1924"/>
                </a:lnTo>
                <a:lnTo>
                  <a:pt x="5479" y="1915"/>
                </a:lnTo>
                <a:lnTo>
                  <a:pt x="5461" y="1906"/>
                </a:lnTo>
                <a:lnTo>
                  <a:pt x="5470" y="1898"/>
                </a:lnTo>
                <a:lnTo>
                  <a:pt x="5470" y="1889"/>
                </a:lnTo>
                <a:lnTo>
                  <a:pt x="5461" y="1889"/>
                </a:lnTo>
                <a:lnTo>
                  <a:pt x="5443" y="1889"/>
                </a:lnTo>
                <a:lnTo>
                  <a:pt x="5435" y="1889"/>
                </a:lnTo>
                <a:lnTo>
                  <a:pt x="5426" y="1889"/>
                </a:lnTo>
                <a:lnTo>
                  <a:pt x="5417" y="1880"/>
                </a:lnTo>
                <a:lnTo>
                  <a:pt x="5408" y="1871"/>
                </a:lnTo>
                <a:lnTo>
                  <a:pt x="5408" y="1862"/>
                </a:lnTo>
                <a:lnTo>
                  <a:pt x="5399" y="1862"/>
                </a:lnTo>
                <a:lnTo>
                  <a:pt x="5390" y="1862"/>
                </a:lnTo>
                <a:lnTo>
                  <a:pt x="5382" y="1862"/>
                </a:lnTo>
                <a:lnTo>
                  <a:pt x="5355" y="1871"/>
                </a:lnTo>
                <a:lnTo>
                  <a:pt x="5338" y="1889"/>
                </a:lnTo>
                <a:lnTo>
                  <a:pt x="5329" y="1898"/>
                </a:lnTo>
                <a:lnTo>
                  <a:pt x="5311" y="1915"/>
                </a:lnTo>
                <a:lnTo>
                  <a:pt x="5311" y="1924"/>
                </a:lnTo>
                <a:lnTo>
                  <a:pt x="5320" y="1924"/>
                </a:lnTo>
                <a:lnTo>
                  <a:pt x="5329" y="1924"/>
                </a:lnTo>
                <a:lnTo>
                  <a:pt x="5338" y="1924"/>
                </a:lnTo>
                <a:lnTo>
                  <a:pt x="5346" y="1924"/>
                </a:lnTo>
                <a:lnTo>
                  <a:pt x="5338" y="1933"/>
                </a:lnTo>
                <a:lnTo>
                  <a:pt x="5329" y="1950"/>
                </a:lnTo>
                <a:lnTo>
                  <a:pt x="5320" y="1950"/>
                </a:lnTo>
                <a:lnTo>
                  <a:pt x="5311" y="1942"/>
                </a:lnTo>
                <a:lnTo>
                  <a:pt x="5302" y="1942"/>
                </a:lnTo>
                <a:lnTo>
                  <a:pt x="5293" y="1942"/>
                </a:lnTo>
                <a:lnTo>
                  <a:pt x="5285" y="1950"/>
                </a:lnTo>
                <a:lnTo>
                  <a:pt x="5267" y="1959"/>
                </a:lnTo>
                <a:lnTo>
                  <a:pt x="5267" y="1968"/>
                </a:lnTo>
                <a:lnTo>
                  <a:pt x="5267" y="1977"/>
                </a:lnTo>
                <a:lnTo>
                  <a:pt x="5258" y="1977"/>
                </a:lnTo>
                <a:lnTo>
                  <a:pt x="5267" y="1986"/>
                </a:lnTo>
                <a:lnTo>
                  <a:pt x="5267" y="1995"/>
                </a:lnTo>
                <a:lnTo>
                  <a:pt x="5258" y="2012"/>
                </a:lnTo>
                <a:lnTo>
                  <a:pt x="5258" y="2021"/>
                </a:lnTo>
                <a:lnTo>
                  <a:pt x="5276" y="2039"/>
                </a:lnTo>
                <a:lnTo>
                  <a:pt x="5285" y="2039"/>
                </a:lnTo>
                <a:lnTo>
                  <a:pt x="5311" y="2039"/>
                </a:lnTo>
                <a:lnTo>
                  <a:pt x="5302" y="2048"/>
                </a:lnTo>
                <a:lnTo>
                  <a:pt x="5311" y="2056"/>
                </a:lnTo>
                <a:lnTo>
                  <a:pt x="5293" y="2048"/>
                </a:lnTo>
                <a:lnTo>
                  <a:pt x="5293" y="2056"/>
                </a:lnTo>
                <a:lnTo>
                  <a:pt x="5285" y="2056"/>
                </a:lnTo>
                <a:lnTo>
                  <a:pt x="5276" y="2056"/>
                </a:lnTo>
                <a:lnTo>
                  <a:pt x="5276" y="2065"/>
                </a:lnTo>
                <a:lnTo>
                  <a:pt x="5258" y="2083"/>
                </a:lnTo>
                <a:lnTo>
                  <a:pt x="5258" y="2092"/>
                </a:lnTo>
                <a:lnTo>
                  <a:pt x="5258" y="2101"/>
                </a:lnTo>
                <a:lnTo>
                  <a:pt x="5267" y="2109"/>
                </a:lnTo>
                <a:lnTo>
                  <a:pt x="5285" y="2127"/>
                </a:lnTo>
                <a:lnTo>
                  <a:pt x="5285" y="2136"/>
                </a:lnTo>
                <a:lnTo>
                  <a:pt x="5293" y="2145"/>
                </a:lnTo>
                <a:lnTo>
                  <a:pt x="5293" y="2153"/>
                </a:lnTo>
                <a:lnTo>
                  <a:pt x="5302" y="2153"/>
                </a:lnTo>
                <a:lnTo>
                  <a:pt x="5311" y="2153"/>
                </a:lnTo>
                <a:lnTo>
                  <a:pt x="5320" y="2153"/>
                </a:lnTo>
                <a:lnTo>
                  <a:pt x="5329" y="2162"/>
                </a:lnTo>
                <a:lnTo>
                  <a:pt x="5338" y="2162"/>
                </a:lnTo>
                <a:lnTo>
                  <a:pt x="5355" y="2171"/>
                </a:lnTo>
                <a:lnTo>
                  <a:pt x="5390" y="2180"/>
                </a:lnTo>
                <a:lnTo>
                  <a:pt x="5399" y="2171"/>
                </a:lnTo>
                <a:lnTo>
                  <a:pt x="5408" y="2180"/>
                </a:lnTo>
                <a:lnTo>
                  <a:pt x="5417" y="2189"/>
                </a:lnTo>
                <a:lnTo>
                  <a:pt x="5426" y="2198"/>
                </a:lnTo>
                <a:lnTo>
                  <a:pt x="5435" y="2198"/>
                </a:lnTo>
                <a:lnTo>
                  <a:pt x="5443" y="2198"/>
                </a:lnTo>
                <a:lnTo>
                  <a:pt x="5452" y="2198"/>
                </a:lnTo>
                <a:lnTo>
                  <a:pt x="5461" y="2189"/>
                </a:lnTo>
                <a:lnTo>
                  <a:pt x="5470" y="2189"/>
                </a:lnTo>
                <a:lnTo>
                  <a:pt x="5479" y="2198"/>
                </a:lnTo>
                <a:lnTo>
                  <a:pt x="5479" y="2206"/>
                </a:lnTo>
                <a:lnTo>
                  <a:pt x="5488" y="2206"/>
                </a:lnTo>
                <a:lnTo>
                  <a:pt x="5488" y="2215"/>
                </a:lnTo>
                <a:lnTo>
                  <a:pt x="5479" y="2215"/>
                </a:lnTo>
                <a:lnTo>
                  <a:pt x="5470" y="2224"/>
                </a:lnTo>
                <a:lnTo>
                  <a:pt x="5461" y="2224"/>
                </a:lnTo>
                <a:lnTo>
                  <a:pt x="5479" y="2206"/>
                </a:lnTo>
                <a:lnTo>
                  <a:pt x="5461" y="2206"/>
                </a:lnTo>
                <a:lnTo>
                  <a:pt x="5435" y="2215"/>
                </a:lnTo>
                <a:lnTo>
                  <a:pt x="5426" y="2215"/>
                </a:lnTo>
                <a:lnTo>
                  <a:pt x="5426" y="2224"/>
                </a:lnTo>
                <a:lnTo>
                  <a:pt x="5426" y="2242"/>
                </a:lnTo>
                <a:lnTo>
                  <a:pt x="5435" y="2242"/>
                </a:lnTo>
                <a:lnTo>
                  <a:pt x="5443" y="2242"/>
                </a:lnTo>
                <a:lnTo>
                  <a:pt x="5435" y="2251"/>
                </a:lnTo>
                <a:lnTo>
                  <a:pt x="5417" y="2259"/>
                </a:lnTo>
                <a:lnTo>
                  <a:pt x="5408" y="2268"/>
                </a:lnTo>
                <a:lnTo>
                  <a:pt x="5408" y="2286"/>
                </a:lnTo>
                <a:lnTo>
                  <a:pt x="5417" y="2295"/>
                </a:lnTo>
                <a:lnTo>
                  <a:pt x="5435" y="2286"/>
                </a:lnTo>
                <a:lnTo>
                  <a:pt x="5443" y="2286"/>
                </a:lnTo>
                <a:lnTo>
                  <a:pt x="5452" y="2277"/>
                </a:lnTo>
                <a:lnTo>
                  <a:pt x="5452" y="2268"/>
                </a:lnTo>
                <a:lnTo>
                  <a:pt x="5452" y="2259"/>
                </a:lnTo>
                <a:lnTo>
                  <a:pt x="5461" y="2259"/>
                </a:lnTo>
                <a:lnTo>
                  <a:pt x="5470" y="2268"/>
                </a:lnTo>
                <a:lnTo>
                  <a:pt x="5470" y="2277"/>
                </a:lnTo>
                <a:lnTo>
                  <a:pt x="5470" y="2286"/>
                </a:lnTo>
                <a:lnTo>
                  <a:pt x="5470" y="2295"/>
                </a:lnTo>
                <a:lnTo>
                  <a:pt x="5470" y="2303"/>
                </a:lnTo>
                <a:lnTo>
                  <a:pt x="5479" y="2303"/>
                </a:lnTo>
                <a:lnTo>
                  <a:pt x="5488" y="2303"/>
                </a:lnTo>
                <a:lnTo>
                  <a:pt x="5488" y="2312"/>
                </a:lnTo>
                <a:lnTo>
                  <a:pt x="5470" y="2312"/>
                </a:lnTo>
                <a:lnTo>
                  <a:pt x="5452" y="2321"/>
                </a:lnTo>
                <a:lnTo>
                  <a:pt x="5443" y="2339"/>
                </a:lnTo>
                <a:lnTo>
                  <a:pt x="5426" y="2348"/>
                </a:lnTo>
                <a:lnTo>
                  <a:pt x="5417" y="2356"/>
                </a:lnTo>
                <a:lnTo>
                  <a:pt x="5408" y="2365"/>
                </a:lnTo>
                <a:lnTo>
                  <a:pt x="5390" y="2374"/>
                </a:lnTo>
                <a:lnTo>
                  <a:pt x="5382" y="2383"/>
                </a:lnTo>
                <a:lnTo>
                  <a:pt x="5364" y="2374"/>
                </a:lnTo>
                <a:lnTo>
                  <a:pt x="5355" y="2374"/>
                </a:lnTo>
                <a:lnTo>
                  <a:pt x="5346" y="2374"/>
                </a:lnTo>
                <a:lnTo>
                  <a:pt x="5346" y="2383"/>
                </a:lnTo>
                <a:lnTo>
                  <a:pt x="5338" y="2383"/>
                </a:lnTo>
                <a:lnTo>
                  <a:pt x="5329" y="2418"/>
                </a:lnTo>
                <a:lnTo>
                  <a:pt x="5329" y="2427"/>
                </a:lnTo>
                <a:lnTo>
                  <a:pt x="5338" y="2436"/>
                </a:lnTo>
                <a:lnTo>
                  <a:pt x="5346" y="2445"/>
                </a:lnTo>
                <a:lnTo>
                  <a:pt x="5355" y="2462"/>
                </a:lnTo>
                <a:lnTo>
                  <a:pt x="5355" y="2480"/>
                </a:lnTo>
                <a:lnTo>
                  <a:pt x="5355" y="2489"/>
                </a:lnTo>
                <a:lnTo>
                  <a:pt x="5346" y="2515"/>
                </a:lnTo>
                <a:lnTo>
                  <a:pt x="5338" y="2524"/>
                </a:lnTo>
                <a:lnTo>
                  <a:pt x="5329" y="2524"/>
                </a:lnTo>
                <a:lnTo>
                  <a:pt x="5302" y="2515"/>
                </a:lnTo>
                <a:lnTo>
                  <a:pt x="5293" y="2524"/>
                </a:lnTo>
                <a:lnTo>
                  <a:pt x="5302" y="2524"/>
                </a:lnTo>
                <a:lnTo>
                  <a:pt x="5320" y="2542"/>
                </a:lnTo>
                <a:lnTo>
                  <a:pt x="5320" y="2551"/>
                </a:lnTo>
                <a:lnTo>
                  <a:pt x="5320" y="2559"/>
                </a:lnTo>
                <a:lnTo>
                  <a:pt x="5311" y="2551"/>
                </a:lnTo>
                <a:lnTo>
                  <a:pt x="5311" y="2542"/>
                </a:lnTo>
                <a:lnTo>
                  <a:pt x="5276" y="2515"/>
                </a:lnTo>
                <a:lnTo>
                  <a:pt x="5267" y="2506"/>
                </a:lnTo>
                <a:lnTo>
                  <a:pt x="5276" y="2506"/>
                </a:lnTo>
                <a:lnTo>
                  <a:pt x="5285" y="2515"/>
                </a:lnTo>
                <a:lnTo>
                  <a:pt x="5293" y="2515"/>
                </a:lnTo>
                <a:lnTo>
                  <a:pt x="5302" y="2506"/>
                </a:lnTo>
                <a:lnTo>
                  <a:pt x="5311" y="2515"/>
                </a:lnTo>
                <a:lnTo>
                  <a:pt x="5320" y="2515"/>
                </a:lnTo>
                <a:lnTo>
                  <a:pt x="5329" y="2515"/>
                </a:lnTo>
                <a:lnTo>
                  <a:pt x="5338" y="2515"/>
                </a:lnTo>
                <a:lnTo>
                  <a:pt x="5346" y="2506"/>
                </a:lnTo>
                <a:lnTo>
                  <a:pt x="5346" y="2498"/>
                </a:lnTo>
                <a:lnTo>
                  <a:pt x="5346" y="2489"/>
                </a:lnTo>
                <a:lnTo>
                  <a:pt x="5338" y="2489"/>
                </a:lnTo>
                <a:lnTo>
                  <a:pt x="5338" y="2480"/>
                </a:lnTo>
                <a:lnTo>
                  <a:pt x="5329" y="2489"/>
                </a:lnTo>
                <a:lnTo>
                  <a:pt x="5320" y="2489"/>
                </a:lnTo>
                <a:lnTo>
                  <a:pt x="5320" y="2471"/>
                </a:lnTo>
                <a:lnTo>
                  <a:pt x="5311" y="2471"/>
                </a:lnTo>
                <a:lnTo>
                  <a:pt x="5302" y="2480"/>
                </a:lnTo>
                <a:lnTo>
                  <a:pt x="5293" y="2480"/>
                </a:lnTo>
                <a:lnTo>
                  <a:pt x="5285" y="2471"/>
                </a:lnTo>
                <a:lnTo>
                  <a:pt x="5285" y="2462"/>
                </a:lnTo>
                <a:lnTo>
                  <a:pt x="5276" y="2445"/>
                </a:lnTo>
                <a:lnTo>
                  <a:pt x="5285" y="2427"/>
                </a:lnTo>
                <a:lnTo>
                  <a:pt x="5285" y="2418"/>
                </a:lnTo>
                <a:lnTo>
                  <a:pt x="5285" y="2409"/>
                </a:lnTo>
                <a:lnTo>
                  <a:pt x="5302" y="2365"/>
                </a:lnTo>
                <a:lnTo>
                  <a:pt x="5302" y="2356"/>
                </a:lnTo>
                <a:lnTo>
                  <a:pt x="5293" y="2356"/>
                </a:lnTo>
                <a:lnTo>
                  <a:pt x="5267" y="2365"/>
                </a:lnTo>
                <a:lnTo>
                  <a:pt x="5267" y="2374"/>
                </a:lnTo>
                <a:lnTo>
                  <a:pt x="5258" y="2374"/>
                </a:lnTo>
                <a:lnTo>
                  <a:pt x="5258" y="2383"/>
                </a:lnTo>
                <a:lnTo>
                  <a:pt x="5249" y="2383"/>
                </a:lnTo>
                <a:lnTo>
                  <a:pt x="5249" y="2374"/>
                </a:lnTo>
                <a:lnTo>
                  <a:pt x="5267" y="2356"/>
                </a:lnTo>
                <a:lnTo>
                  <a:pt x="5267" y="2348"/>
                </a:lnTo>
                <a:lnTo>
                  <a:pt x="5258" y="2356"/>
                </a:lnTo>
                <a:lnTo>
                  <a:pt x="5232" y="2356"/>
                </a:lnTo>
                <a:lnTo>
                  <a:pt x="5232" y="2348"/>
                </a:lnTo>
                <a:lnTo>
                  <a:pt x="5223" y="2348"/>
                </a:lnTo>
                <a:lnTo>
                  <a:pt x="5214" y="2339"/>
                </a:lnTo>
                <a:lnTo>
                  <a:pt x="5205" y="2330"/>
                </a:lnTo>
                <a:lnTo>
                  <a:pt x="5205" y="2321"/>
                </a:lnTo>
                <a:lnTo>
                  <a:pt x="5196" y="2321"/>
                </a:lnTo>
                <a:lnTo>
                  <a:pt x="5188" y="2321"/>
                </a:lnTo>
                <a:lnTo>
                  <a:pt x="5179" y="2321"/>
                </a:lnTo>
                <a:lnTo>
                  <a:pt x="5170" y="2321"/>
                </a:lnTo>
                <a:lnTo>
                  <a:pt x="5161" y="2321"/>
                </a:lnTo>
                <a:lnTo>
                  <a:pt x="5161" y="2330"/>
                </a:lnTo>
                <a:lnTo>
                  <a:pt x="5170" y="2339"/>
                </a:lnTo>
                <a:lnTo>
                  <a:pt x="5143" y="2339"/>
                </a:lnTo>
                <a:lnTo>
                  <a:pt x="5135" y="2348"/>
                </a:lnTo>
                <a:lnTo>
                  <a:pt x="5117" y="2339"/>
                </a:lnTo>
                <a:lnTo>
                  <a:pt x="5108" y="2339"/>
                </a:lnTo>
                <a:lnTo>
                  <a:pt x="5108" y="2348"/>
                </a:lnTo>
                <a:lnTo>
                  <a:pt x="5117" y="2356"/>
                </a:lnTo>
                <a:lnTo>
                  <a:pt x="5126" y="2365"/>
                </a:lnTo>
                <a:lnTo>
                  <a:pt x="5126" y="2374"/>
                </a:lnTo>
                <a:lnTo>
                  <a:pt x="5117" y="2365"/>
                </a:lnTo>
                <a:lnTo>
                  <a:pt x="5117" y="2374"/>
                </a:lnTo>
                <a:lnTo>
                  <a:pt x="5126" y="2374"/>
                </a:lnTo>
                <a:lnTo>
                  <a:pt x="5143" y="2392"/>
                </a:lnTo>
                <a:lnTo>
                  <a:pt x="5143" y="2401"/>
                </a:lnTo>
                <a:lnTo>
                  <a:pt x="5161" y="2392"/>
                </a:lnTo>
                <a:lnTo>
                  <a:pt x="5170" y="2392"/>
                </a:lnTo>
                <a:lnTo>
                  <a:pt x="5188" y="2392"/>
                </a:lnTo>
                <a:lnTo>
                  <a:pt x="5205" y="2401"/>
                </a:lnTo>
                <a:lnTo>
                  <a:pt x="5214" y="2401"/>
                </a:lnTo>
                <a:lnTo>
                  <a:pt x="5214" y="2409"/>
                </a:lnTo>
                <a:lnTo>
                  <a:pt x="5214" y="2418"/>
                </a:lnTo>
                <a:lnTo>
                  <a:pt x="5214" y="2427"/>
                </a:lnTo>
                <a:lnTo>
                  <a:pt x="5205" y="2427"/>
                </a:lnTo>
                <a:lnTo>
                  <a:pt x="5196" y="2436"/>
                </a:lnTo>
                <a:lnTo>
                  <a:pt x="5179" y="2436"/>
                </a:lnTo>
                <a:lnTo>
                  <a:pt x="5161" y="2418"/>
                </a:lnTo>
                <a:lnTo>
                  <a:pt x="5152" y="2418"/>
                </a:lnTo>
                <a:lnTo>
                  <a:pt x="5126" y="2383"/>
                </a:lnTo>
                <a:lnTo>
                  <a:pt x="5117" y="2383"/>
                </a:lnTo>
                <a:lnTo>
                  <a:pt x="5108" y="2374"/>
                </a:lnTo>
                <a:lnTo>
                  <a:pt x="5099" y="2374"/>
                </a:lnTo>
                <a:lnTo>
                  <a:pt x="5099" y="2383"/>
                </a:lnTo>
                <a:lnTo>
                  <a:pt x="5099" y="2392"/>
                </a:lnTo>
                <a:lnTo>
                  <a:pt x="5108" y="2401"/>
                </a:lnTo>
                <a:lnTo>
                  <a:pt x="5117" y="2401"/>
                </a:lnTo>
                <a:lnTo>
                  <a:pt x="5126" y="2409"/>
                </a:lnTo>
                <a:lnTo>
                  <a:pt x="5117" y="2409"/>
                </a:lnTo>
                <a:lnTo>
                  <a:pt x="5099" y="2409"/>
                </a:lnTo>
                <a:lnTo>
                  <a:pt x="5091" y="2418"/>
                </a:lnTo>
                <a:lnTo>
                  <a:pt x="5082" y="2418"/>
                </a:lnTo>
                <a:lnTo>
                  <a:pt x="5073" y="2418"/>
                </a:lnTo>
                <a:lnTo>
                  <a:pt x="5055" y="2418"/>
                </a:lnTo>
                <a:lnTo>
                  <a:pt x="5046" y="2409"/>
                </a:lnTo>
                <a:lnTo>
                  <a:pt x="5020" y="2409"/>
                </a:lnTo>
                <a:lnTo>
                  <a:pt x="4993" y="2409"/>
                </a:lnTo>
                <a:lnTo>
                  <a:pt x="4976" y="2409"/>
                </a:lnTo>
                <a:lnTo>
                  <a:pt x="4967" y="2409"/>
                </a:lnTo>
                <a:lnTo>
                  <a:pt x="4958" y="2409"/>
                </a:lnTo>
                <a:lnTo>
                  <a:pt x="4949" y="2409"/>
                </a:lnTo>
                <a:lnTo>
                  <a:pt x="4941" y="2409"/>
                </a:lnTo>
                <a:lnTo>
                  <a:pt x="4932" y="2418"/>
                </a:lnTo>
                <a:lnTo>
                  <a:pt x="4923" y="2418"/>
                </a:lnTo>
                <a:lnTo>
                  <a:pt x="4896" y="2427"/>
                </a:lnTo>
                <a:lnTo>
                  <a:pt x="4879" y="2418"/>
                </a:lnTo>
                <a:lnTo>
                  <a:pt x="4870" y="2418"/>
                </a:lnTo>
                <a:lnTo>
                  <a:pt x="4852" y="2418"/>
                </a:lnTo>
                <a:lnTo>
                  <a:pt x="4843" y="2418"/>
                </a:lnTo>
                <a:lnTo>
                  <a:pt x="4835" y="2418"/>
                </a:lnTo>
                <a:lnTo>
                  <a:pt x="4808" y="2409"/>
                </a:lnTo>
                <a:lnTo>
                  <a:pt x="4799" y="2401"/>
                </a:lnTo>
                <a:lnTo>
                  <a:pt x="4782" y="2392"/>
                </a:lnTo>
                <a:lnTo>
                  <a:pt x="4764" y="2374"/>
                </a:lnTo>
                <a:lnTo>
                  <a:pt x="4755" y="2374"/>
                </a:lnTo>
                <a:lnTo>
                  <a:pt x="4738" y="2374"/>
                </a:lnTo>
                <a:lnTo>
                  <a:pt x="4720" y="2383"/>
                </a:lnTo>
                <a:lnTo>
                  <a:pt x="4702" y="2383"/>
                </a:lnTo>
                <a:lnTo>
                  <a:pt x="4685" y="2383"/>
                </a:lnTo>
                <a:lnTo>
                  <a:pt x="4676" y="2374"/>
                </a:lnTo>
                <a:lnTo>
                  <a:pt x="4667" y="2374"/>
                </a:lnTo>
                <a:lnTo>
                  <a:pt x="4667" y="2365"/>
                </a:lnTo>
                <a:lnTo>
                  <a:pt x="4667" y="2356"/>
                </a:lnTo>
                <a:lnTo>
                  <a:pt x="4658" y="2356"/>
                </a:lnTo>
                <a:lnTo>
                  <a:pt x="4649" y="2356"/>
                </a:lnTo>
                <a:lnTo>
                  <a:pt x="4641" y="2348"/>
                </a:lnTo>
                <a:lnTo>
                  <a:pt x="4632" y="2348"/>
                </a:lnTo>
                <a:lnTo>
                  <a:pt x="4623" y="2348"/>
                </a:lnTo>
                <a:lnTo>
                  <a:pt x="4614" y="2330"/>
                </a:lnTo>
                <a:lnTo>
                  <a:pt x="4605" y="2330"/>
                </a:lnTo>
                <a:lnTo>
                  <a:pt x="4605" y="2312"/>
                </a:lnTo>
                <a:lnTo>
                  <a:pt x="4596" y="2295"/>
                </a:lnTo>
                <a:lnTo>
                  <a:pt x="4596" y="2286"/>
                </a:lnTo>
                <a:lnTo>
                  <a:pt x="4588" y="2277"/>
                </a:lnTo>
                <a:lnTo>
                  <a:pt x="4579" y="2277"/>
                </a:lnTo>
                <a:lnTo>
                  <a:pt x="4561" y="2268"/>
                </a:lnTo>
                <a:lnTo>
                  <a:pt x="4552" y="2268"/>
                </a:lnTo>
                <a:lnTo>
                  <a:pt x="4544" y="2268"/>
                </a:lnTo>
                <a:lnTo>
                  <a:pt x="4517" y="2277"/>
                </a:lnTo>
                <a:lnTo>
                  <a:pt x="4508" y="2286"/>
                </a:lnTo>
                <a:lnTo>
                  <a:pt x="4464" y="2295"/>
                </a:lnTo>
                <a:lnTo>
                  <a:pt x="4438" y="2303"/>
                </a:lnTo>
                <a:lnTo>
                  <a:pt x="4394" y="2303"/>
                </a:lnTo>
                <a:lnTo>
                  <a:pt x="4394" y="2312"/>
                </a:lnTo>
                <a:lnTo>
                  <a:pt x="4376" y="2339"/>
                </a:lnTo>
                <a:lnTo>
                  <a:pt x="4367" y="2348"/>
                </a:lnTo>
                <a:lnTo>
                  <a:pt x="4394" y="2365"/>
                </a:lnTo>
                <a:lnTo>
                  <a:pt x="4402" y="2365"/>
                </a:lnTo>
                <a:lnTo>
                  <a:pt x="4411" y="2365"/>
                </a:lnTo>
                <a:lnTo>
                  <a:pt x="4420" y="2365"/>
                </a:lnTo>
                <a:lnTo>
                  <a:pt x="4438" y="2365"/>
                </a:lnTo>
                <a:lnTo>
                  <a:pt x="4446" y="2356"/>
                </a:lnTo>
                <a:lnTo>
                  <a:pt x="4438" y="2356"/>
                </a:lnTo>
                <a:lnTo>
                  <a:pt x="4438" y="2348"/>
                </a:lnTo>
                <a:lnTo>
                  <a:pt x="4446" y="2348"/>
                </a:lnTo>
                <a:lnTo>
                  <a:pt x="4455" y="2348"/>
                </a:lnTo>
                <a:lnTo>
                  <a:pt x="4473" y="2348"/>
                </a:lnTo>
                <a:lnTo>
                  <a:pt x="4482" y="2348"/>
                </a:lnTo>
                <a:lnTo>
                  <a:pt x="4491" y="2339"/>
                </a:lnTo>
                <a:lnTo>
                  <a:pt x="4499" y="2339"/>
                </a:lnTo>
                <a:lnTo>
                  <a:pt x="4508" y="2339"/>
                </a:lnTo>
                <a:lnTo>
                  <a:pt x="4517" y="2339"/>
                </a:lnTo>
                <a:lnTo>
                  <a:pt x="4526" y="2339"/>
                </a:lnTo>
                <a:lnTo>
                  <a:pt x="4526" y="2330"/>
                </a:lnTo>
                <a:lnTo>
                  <a:pt x="4535" y="2321"/>
                </a:lnTo>
                <a:lnTo>
                  <a:pt x="4552" y="2312"/>
                </a:lnTo>
                <a:lnTo>
                  <a:pt x="4561" y="2303"/>
                </a:lnTo>
                <a:lnTo>
                  <a:pt x="4570" y="2303"/>
                </a:lnTo>
                <a:lnTo>
                  <a:pt x="4579" y="2303"/>
                </a:lnTo>
                <a:lnTo>
                  <a:pt x="4588" y="2312"/>
                </a:lnTo>
                <a:lnTo>
                  <a:pt x="4579" y="2321"/>
                </a:lnTo>
                <a:lnTo>
                  <a:pt x="4570" y="2330"/>
                </a:lnTo>
                <a:lnTo>
                  <a:pt x="4561" y="2330"/>
                </a:lnTo>
                <a:lnTo>
                  <a:pt x="4552" y="2339"/>
                </a:lnTo>
                <a:lnTo>
                  <a:pt x="4544" y="2339"/>
                </a:lnTo>
                <a:lnTo>
                  <a:pt x="4535" y="2348"/>
                </a:lnTo>
                <a:lnTo>
                  <a:pt x="4535" y="2356"/>
                </a:lnTo>
                <a:lnTo>
                  <a:pt x="4526" y="2356"/>
                </a:lnTo>
                <a:lnTo>
                  <a:pt x="4517" y="2356"/>
                </a:lnTo>
                <a:lnTo>
                  <a:pt x="4508" y="2365"/>
                </a:lnTo>
                <a:lnTo>
                  <a:pt x="4499" y="2374"/>
                </a:lnTo>
                <a:lnTo>
                  <a:pt x="4491" y="2374"/>
                </a:lnTo>
                <a:lnTo>
                  <a:pt x="4482" y="2374"/>
                </a:lnTo>
                <a:lnTo>
                  <a:pt x="4473" y="2374"/>
                </a:lnTo>
                <a:lnTo>
                  <a:pt x="4464" y="2374"/>
                </a:lnTo>
                <a:lnTo>
                  <a:pt x="4455" y="2383"/>
                </a:lnTo>
                <a:lnTo>
                  <a:pt x="4455" y="2374"/>
                </a:lnTo>
                <a:lnTo>
                  <a:pt x="4438" y="2383"/>
                </a:lnTo>
                <a:lnTo>
                  <a:pt x="4438" y="2392"/>
                </a:lnTo>
                <a:lnTo>
                  <a:pt x="4438" y="2401"/>
                </a:lnTo>
                <a:lnTo>
                  <a:pt x="4429" y="2401"/>
                </a:lnTo>
                <a:lnTo>
                  <a:pt x="4420" y="2409"/>
                </a:lnTo>
                <a:lnTo>
                  <a:pt x="4420" y="2418"/>
                </a:lnTo>
                <a:lnTo>
                  <a:pt x="4420" y="2427"/>
                </a:lnTo>
                <a:lnTo>
                  <a:pt x="4429" y="2427"/>
                </a:lnTo>
                <a:lnTo>
                  <a:pt x="4438" y="2436"/>
                </a:lnTo>
                <a:lnTo>
                  <a:pt x="4446" y="2445"/>
                </a:lnTo>
                <a:lnTo>
                  <a:pt x="4446" y="2454"/>
                </a:lnTo>
                <a:lnTo>
                  <a:pt x="4446" y="2462"/>
                </a:lnTo>
                <a:lnTo>
                  <a:pt x="4446" y="2480"/>
                </a:lnTo>
                <a:lnTo>
                  <a:pt x="4455" y="2489"/>
                </a:lnTo>
                <a:lnTo>
                  <a:pt x="4473" y="2498"/>
                </a:lnTo>
                <a:lnTo>
                  <a:pt x="4464" y="2506"/>
                </a:lnTo>
                <a:lnTo>
                  <a:pt x="4473" y="2515"/>
                </a:lnTo>
                <a:lnTo>
                  <a:pt x="4482" y="2524"/>
                </a:lnTo>
                <a:lnTo>
                  <a:pt x="4464" y="2515"/>
                </a:lnTo>
                <a:lnTo>
                  <a:pt x="4455" y="2524"/>
                </a:lnTo>
                <a:lnTo>
                  <a:pt x="4455" y="2515"/>
                </a:lnTo>
                <a:lnTo>
                  <a:pt x="4446" y="2506"/>
                </a:lnTo>
                <a:lnTo>
                  <a:pt x="4438" y="2515"/>
                </a:lnTo>
                <a:lnTo>
                  <a:pt x="4438" y="2533"/>
                </a:lnTo>
                <a:lnTo>
                  <a:pt x="4438" y="2542"/>
                </a:lnTo>
                <a:lnTo>
                  <a:pt x="4446" y="2559"/>
                </a:lnTo>
                <a:lnTo>
                  <a:pt x="4473" y="2586"/>
                </a:lnTo>
                <a:lnTo>
                  <a:pt x="4464" y="2577"/>
                </a:lnTo>
                <a:lnTo>
                  <a:pt x="4455" y="2577"/>
                </a:lnTo>
                <a:lnTo>
                  <a:pt x="4438" y="2559"/>
                </a:lnTo>
                <a:lnTo>
                  <a:pt x="4438" y="2551"/>
                </a:lnTo>
                <a:lnTo>
                  <a:pt x="4420" y="2542"/>
                </a:lnTo>
                <a:lnTo>
                  <a:pt x="4420" y="2533"/>
                </a:lnTo>
                <a:lnTo>
                  <a:pt x="4411" y="2533"/>
                </a:lnTo>
                <a:lnTo>
                  <a:pt x="4411" y="2524"/>
                </a:lnTo>
                <a:lnTo>
                  <a:pt x="4402" y="2515"/>
                </a:lnTo>
                <a:lnTo>
                  <a:pt x="4385" y="2506"/>
                </a:lnTo>
                <a:lnTo>
                  <a:pt x="4385" y="2498"/>
                </a:lnTo>
                <a:lnTo>
                  <a:pt x="4394" y="2506"/>
                </a:lnTo>
                <a:lnTo>
                  <a:pt x="4402" y="2506"/>
                </a:lnTo>
                <a:lnTo>
                  <a:pt x="4411" y="2506"/>
                </a:lnTo>
                <a:lnTo>
                  <a:pt x="4420" y="2498"/>
                </a:lnTo>
                <a:lnTo>
                  <a:pt x="4429" y="2489"/>
                </a:lnTo>
                <a:lnTo>
                  <a:pt x="4420" y="2489"/>
                </a:lnTo>
                <a:lnTo>
                  <a:pt x="4420" y="2480"/>
                </a:lnTo>
                <a:lnTo>
                  <a:pt x="4394" y="2462"/>
                </a:lnTo>
                <a:lnTo>
                  <a:pt x="4385" y="2454"/>
                </a:lnTo>
                <a:lnTo>
                  <a:pt x="4376" y="2436"/>
                </a:lnTo>
                <a:lnTo>
                  <a:pt x="4367" y="2436"/>
                </a:lnTo>
                <a:lnTo>
                  <a:pt x="4358" y="2454"/>
                </a:lnTo>
                <a:lnTo>
                  <a:pt x="4358" y="2462"/>
                </a:lnTo>
                <a:lnTo>
                  <a:pt x="4349" y="2454"/>
                </a:lnTo>
                <a:lnTo>
                  <a:pt x="4349" y="2445"/>
                </a:lnTo>
                <a:lnTo>
                  <a:pt x="4349" y="2427"/>
                </a:lnTo>
                <a:lnTo>
                  <a:pt x="4341" y="2427"/>
                </a:lnTo>
                <a:lnTo>
                  <a:pt x="4341" y="2418"/>
                </a:lnTo>
                <a:lnTo>
                  <a:pt x="4332" y="2418"/>
                </a:lnTo>
                <a:lnTo>
                  <a:pt x="4296" y="2418"/>
                </a:lnTo>
                <a:lnTo>
                  <a:pt x="4288" y="2409"/>
                </a:lnTo>
                <a:lnTo>
                  <a:pt x="4288" y="2401"/>
                </a:lnTo>
                <a:lnTo>
                  <a:pt x="4279" y="2401"/>
                </a:lnTo>
                <a:lnTo>
                  <a:pt x="4270" y="2392"/>
                </a:lnTo>
                <a:lnTo>
                  <a:pt x="4270" y="2383"/>
                </a:lnTo>
                <a:lnTo>
                  <a:pt x="4261" y="2383"/>
                </a:lnTo>
                <a:lnTo>
                  <a:pt x="4252" y="2392"/>
                </a:lnTo>
                <a:lnTo>
                  <a:pt x="4244" y="2392"/>
                </a:lnTo>
                <a:lnTo>
                  <a:pt x="4208" y="2409"/>
                </a:lnTo>
                <a:lnTo>
                  <a:pt x="4199" y="2409"/>
                </a:lnTo>
                <a:lnTo>
                  <a:pt x="4191" y="2409"/>
                </a:lnTo>
                <a:lnTo>
                  <a:pt x="4182" y="2409"/>
                </a:lnTo>
                <a:lnTo>
                  <a:pt x="4173" y="2409"/>
                </a:lnTo>
                <a:lnTo>
                  <a:pt x="4164" y="2418"/>
                </a:lnTo>
                <a:lnTo>
                  <a:pt x="4155" y="2418"/>
                </a:lnTo>
                <a:lnTo>
                  <a:pt x="4147" y="2418"/>
                </a:lnTo>
                <a:lnTo>
                  <a:pt x="4120" y="2418"/>
                </a:lnTo>
                <a:lnTo>
                  <a:pt x="4111" y="2418"/>
                </a:lnTo>
                <a:lnTo>
                  <a:pt x="4102" y="2418"/>
                </a:lnTo>
                <a:lnTo>
                  <a:pt x="4094" y="2427"/>
                </a:lnTo>
                <a:lnTo>
                  <a:pt x="4085" y="2427"/>
                </a:lnTo>
                <a:lnTo>
                  <a:pt x="4058" y="2427"/>
                </a:lnTo>
                <a:lnTo>
                  <a:pt x="4049" y="2427"/>
                </a:lnTo>
                <a:lnTo>
                  <a:pt x="4032" y="2427"/>
                </a:lnTo>
                <a:lnTo>
                  <a:pt x="4005" y="2427"/>
                </a:lnTo>
                <a:lnTo>
                  <a:pt x="3988" y="2418"/>
                </a:lnTo>
                <a:lnTo>
                  <a:pt x="3970" y="2418"/>
                </a:lnTo>
                <a:lnTo>
                  <a:pt x="3961" y="2418"/>
                </a:lnTo>
                <a:lnTo>
                  <a:pt x="3944" y="2418"/>
                </a:lnTo>
                <a:lnTo>
                  <a:pt x="3926" y="2409"/>
                </a:lnTo>
                <a:lnTo>
                  <a:pt x="3917" y="2409"/>
                </a:lnTo>
                <a:lnTo>
                  <a:pt x="3899" y="2409"/>
                </a:lnTo>
                <a:lnTo>
                  <a:pt x="3891" y="2409"/>
                </a:lnTo>
                <a:lnTo>
                  <a:pt x="3882" y="2401"/>
                </a:lnTo>
                <a:lnTo>
                  <a:pt x="3873" y="2401"/>
                </a:lnTo>
                <a:lnTo>
                  <a:pt x="3873" y="2392"/>
                </a:lnTo>
                <a:lnTo>
                  <a:pt x="3891" y="2383"/>
                </a:lnTo>
                <a:lnTo>
                  <a:pt x="3891" y="2374"/>
                </a:lnTo>
                <a:lnTo>
                  <a:pt x="3891" y="2365"/>
                </a:lnTo>
                <a:lnTo>
                  <a:pt x="3917" y="2356"/>
                </a:lnTo>
                <a:lnTo>
                  <a:pt x="3917" y="2348"/>
                </a:lnTo>
                <a:lnTo>
                  <a:pt x="3961" y="2356"/>
                </a:lnTo>
                <a:lnTo>
                  <a:pt x="3970" y="2348"/>
                </a:lnTo>
                <a:lnTo>
                  <a:pt x="3979" y="2348"/>
                </a:lnTo>
                <a:lnTo>
                  <a:pt x="3979" y="2339"/>
                </a:lnTo>
                <a:lnTo>
                  <a:pt x="3979" y="2330"/>
                </a:lnTo>
                <a:lnTo>
                  <a:pt x="3970" y="2330"/>
                </a:lnTo>
                <a:lnTo>
                  <a:pt x="3970" y="2321"/>
                </a:lnTo>
                <a:lnTo>
                  <a:pt x="3961" y="2312"/>
                </a:lnTo>
                <a:lnTo>
                  <a:pt x="3944" y="2303"/>
                </a:lnTo>
                <a:lnTo>
                  <a:pt x="3935" y="2295"/>
                </a:lnTo>
                <a:lnTo>
                  <a:pt x="3908" y="2277"/>
                </a:lnTo>
                <a:lnTo>
                  <a:pt x="3891" y="2268"/>
                </a:lnTo>
                <a:lnTo>
                  <a:pt x="3873" y="2268"/>
                </a:lnTo>
                <a:lnTo>
                  <a:pt x="3855" y="2259"/>
                </a:lnTo>
                <a:lnTo>
                  <a:pt x="3847" y="2259"/>
                </a:lnTo>
                <a:lnTo>
                  <a:pt x="3838" y="2259"/>
                </a:lnTo>
                <a:lnTo>
                  <a:pt x="3820" y="2259"/>
                </a:lnTo>
                <a:lnTo>
                  <a:pt x="3811" y="2259"/>
                </a:lnTo>
                <a:lnTo>
                  <a:pt x="3829" y="2277"/>
                </a:lnTo>
                <a:lnTo>
                  <a:pt x="3811" y="2277"/>
                </a:lnTo>
                <a:lnTo>
                  <a:pt x="3802" y="2277"/>
                </a:lnTo>
                <a:lnTo>
                  <a:pt x="3794" y="2277"/>
                </a:lnTo>
                <a:lnTo>
                  <a:pt x="3758" y="2268"/>
                </a:lnTo>
                <a:lnTo>
                  <a:pt x="3750" y="2268"/>
                </a:lnTo>
                <a:lnTo>
                  <a:pt x="3741" y="2268"/>
                </a:lnTo>
                <a:lnTo>
                  <a:pt x="3732" y="2268"/>
                </a:lnTo>
                <a:lnTo>
                  <a:pt x="3697" y="2259"/>
                </a:lnTo>
                <a:lnTo>
                  <a:pt x="3679" y="2251"/>
                </a:lnTo>
                <a:lnTo>
                  <a:pt x="3661" y="2242"/>
                </a:lnTo>
                <a:lnTo>
                  <a:pt x="3644" y="2242"/>
                </a:lnTo>
                <a:lnTo>
                  <a:pt x="3626" y="2224"/>
                </a:lnTo>
                <a:lnTo>
                  <a:pt x="3617" y="2224"/>
                </a:lnTo>
                <a:lnTo>
                  <a:pt x="3547" y="2215"/>
                </a:lnTo>
                <a:lnTo>
                  <a:pt x="3529" y="2206"/>
                </a:lnTo>
                <a:lnTo>
                  <a:pt x="3511" y="2206"/>
                </a:lnTo>
                <a:lnTo>
                  <a:pt x="3476" y="2180"/>
                </a:lnTo>
                <a:lnTo>
                  <a:pt x="3467" y="2171"/>
                </a:lnTo>
                <a:lnTo>
                  <a:pt x="3441" y="2162"/>
                </a:lnTo>
                <a:lnTo>
                  <a:pt x="3423" y="2153"/>
                </a:lnTo>
                <a:lnTo>
                  <a:pt x="3405" y="2153"/>
                </a:lnTo>
                <a:lnTo>
                  <a:pt x="3388" y="2153"/>
                </a:lnTo>
                <a:lnTo>
                  <a:pt x="3361" y="2153"/>
                </a:lnTo>
                <a:lnTo>
                  <a:pt x="3335" y="2153"/>
                </a:lnTo>
                <a:lnTo>
                  <a:pt x="3317" y="2153"/>
                </a:lnTo>
                <a:lnTo>
                  <a:pt x="3308" y="2153"/>
                </a:lnTo>
                <a:lnTo>
                  <a:pt x="3308" y="2162"/>
                </a:lnTo>
                <a:lnTo>
                  <a:pt x="3308" y="2171"/>
                </a:lnTo>
                <a:lnTo>
                  <a:pt x="3300" y="2189"/>
                </a:lnTo>
                <a:lnTo>
                  <a:pt x="3291" y="2198"/>
                </a:lnTo>
                <a:lnTo>
                  <a:pt x="3282" y="2206"/>
                </a:lnTo>
                <a:lnTo>
                  <a:pt x="3273" y="2206"/>
                </a:lnTo>
                <a:lnTo>
                  <a:pt x="3238" y="2206"/>
                </a:lnTo>
                <a:lnTo>
                  <a:pt x="3238" y="2215"/>
                </a:lnTo>
                <a:lnTo>
                  <a:pt x="3220" y="2206"/>
                </a:lnTo>
                <a:lnTo>
                  <a:pt x="3211" y="2206"/>
                </a:lnTo>
                <a:lnTo>
                  <a:pt x="3211" y="2198"/>
                </a:lnTo>
                <a:lnTo>
                  <a:pt x="3229" y="2171"/>
                </a:lnTo>
                <a:lnTo>
                  <a:pt x="3238" y="2171"/>
                </a:lnTo>
                <a:lnTo>
                  <a:pt x="3220" y="2162"/>
                </a:lnTo>
                <a:lnTo>
                  <a:pt x="3211" y="2153"/>
                </a:lnTo>
                <a:lnTo>
                  <a:pt x="3211" y="2136"/>
                </a:lnTo>
                <a:lnTo>
                  <a:pt x="3211" y="2127"/>
                </a:lnTo>
                <a:lnTo>
                  <a:pt x="3211" y="2118"/>
                </a:lnTo>
                <a:lnTo>
                  <a:pt x="3211" y="2109"/>
                </a:lnTo>
                <a:lnTo>
                  <a:pt x="3203" y="2109"/>
                </a:lnTo>
                <a:lnTo>
                  <a:pt x="3194" y="2109"/>
                </a:lnTo>
                <a:lnTo>
                  <a:pt x="3185" y="2118"/>
                </a:lnTo>
                <a:lnTo>
                  <a:pt x="3176" y="2118"/>
                </a:lnTo>
                <a:lnTo>
                  <a:pt x="3167" y="2127"/>
                </a:lnTo>
                <a:lnTo>
                  <a:pt x="3176" y="2127"/>
                </a:lnTo>
                <a:lnTo>
                  <a:pt x="3185" y="2127"/>
                </a:lnTo>
                <a:lnTo>
                  <a:pt x="3176" y="2136"/>
                </a:lnTo>
                <a:lnTo>
                  <a:pt x="3167" y="2145"/>
                </a:lnTo>
                <a:lnTo>
                  <a:pt x="3167" y="2153"/>
                </a:lnTo>
                <a:lnTo>
                  <a:pt x="3158" y="2153"/>
                </a:lnTo>
                <a:lnTo>
                  <a:pt x="3150" y="2162"/>
                </a:lnTo>
                <a:lnTo>
                  <a:pt x="3141" y="2171"/>
                </a:lnTo>
                <a:lnTo>
                  <a:pt x="3141" y="2180"/>
                </a:lnTo>
                <a:lnTo>
                  <a:pt x="3150" y="2180"/>
                </a:lnTo>
                <a:lnTo>
                  <a:pt x="3158" y="2198"/>
                </a:lnTo>
                <a:lnTo>
                  <a:pt x="3158" y="2206"/>
                </a:lnTo>
                <a:lnTo>
                  <a:pt x="3141" y="2215"/>
                </a:lnTo>
                <a:lnTo>
                  <a:pt x="3132" y="2215"/>
                </a:lnTo>
                <a:lnTo>
                  <a:pt x="3114" y="2206"/>
                </a:lnTo>
                <a:lnTo>
                  <a:pt x="3105" y="2206"/>
                </a:lnTo>
                <a:lnTo>
                  <a:pt x="3088" y="2198"/>
                </a:lnTo>
                <a:lnTo>
                  <a:pt x="3079" y="2189"/>
                </a:lnTo>
                <a:lnTo>
                  <a:pt x="3053" y="2162"/>
                </a:lnTo>
                <a:lnTo>
                  <a:pt x="3044" y="2153"/>
                </a:lnTo>
                <a:lnTo>
                  <a:pt x="3044" y="2145"/>
                </a:lnTo>
                <a:lnTo>
                  <a:pt x="3035" y="2136"/>
                </a:lnTo>
                <a:lnTo>
                  <a:pt x="3026" y="2118"/>
                </a:lnTo>
                <a:lnTo>
                  <a:pt x="3008" y="2092"/>
                </a:lnTo>
                <a:lnTo>
                  <a:pt x="2991" y="2074"/>
                </a:lnTo>
                <a:lnTo>
                  <a:pt x="2964" y="2056"/>
                </a:lnTo>
                <a:lnTo>
                  <a:pt x="2955" y="2056"/>
                </a:lnTo>
                <a:lnTo>
                  <a:pt x="2947" y="2048"/>
                </a:lnTo>
                <a:lnTo>
                  <a:pt x="2947" y="2056"/>
                </a:lnTo>
                <a:lnTo>
                  <a:pt x="2938" y="2056"/>
                </a:lnTo>
                <a:lnTo>
                  <a:pt x="2938" y="2065"/>
                </a:lnTo>
                <a:lnTo>
                  <a:pt x="2938" y="2074"/>
                </a:lnTo>
                <a:lnTo>
                  <a:pt x="2947" y="2083"/>
                </a:lnTo>
                <a:lnTo>
                  <a:pt x="2947" y="2092"/>
                </a:lnTo>
                <a:lnTo>
                  <a:pt x="2973" y="2092"/>
                </a:lnTo>
                <a:lnTo>
                  <a:pt x="2964" y="2101"/>
                </a:lnTo>
                <a:lnTo>
                  <a:pt x="2938" y="2109"/>
                </a:lnTo>
                <a:lnTo>
                  <a:pt x="2929" y="2109"/>
                </a:lnTo>
                <a:lnTo>
                  <a:pt x="2920" y="2127"/>
                </a:lnTo>
                <a:lnTo>
                  <a:pt x="2920" y="2136"/>
                </a:lnTo>
                <a:lnTo>
                  <a:pt x="2894" y="2153"/>
                </a:lnTo>
                <a:lnTo>
                  <a:pt x="2885" y="2162"/>
                </a:lnTo>
                <a:lnTo>
                  <a:pt x="2876" y="2162"/>
                </a:lnTo>
                <a:lnTo>
                  <a:pt x="2867" y="2162"/>
                </a:lnTo>
                <a:lnTo>
                  <a:pt x="2867" y="2153"/>
                </a:lnTo>
                <a:lnTo>
                  <a:pt x="2876" y="2145"/>
                </a:lnTo>
                <a:lnTo>
                  <a:pt x="2885" y="2145"/>
                </a:lnTo>
                <a:lnTo>
                  <a:pt x="2885" y="2136"/>
                </a:lnTo>
                <a:lnTo>
                  <a:pt x="2876" y="2136"/>
                </a:lnTo>
                <a:lnTo>
                  <a:pt x="2867" y="2145"/>
                </a:lnTo>
                <a:lnTo>
                  <a:pt x="2858" y="2145"/>
                </a:lnTo>
                <a:lnTo>
                  <a:pt x="2832" y="2153"/>
                </a:lnTo>
                <a:lnTo>
                  <a:pt x="2797" y="2162"/>
                </a:lnTo>
                <a:lnTo>
                  <a:pt x="2779" y="2171"/>
                </a:lnTo>
                <a:lnTo>
                  <a:pt x="2761" y="2180"/>
                </a:lnTo>
                <a:lnTo>
                  <a:pt x="2753" y="2198"/>
                </a:lnTo>
                <a:lnTo>
                  <a:pt x="2735" y="2215"/>
                </a:lnTo>
                <a:lnTo>
                  <a:pt x="2735" y="2224"/>
                </a:lnTo>
                <a:lnTo>
                  <a:pt x="2726" y="2233"/>
                </a:lnTo>
                <a:lnTo>
                  <a:pt x="2726" y="2224"/>
                </a:lnTo>
                <a:lnTo>
                  <a:pt x="2726" y="2206"/>
                </a:lnTo>
                <a:lnTo>
                  <a:pt x="2726" y="2198"/>
                </a:lnTo>
                <a:lnTo>
                  <a:pt x="2717" y="2198"/>
                </a:lnTo>
                <a:lnTo>
                  <a:pt x="2708" y="2198"/>
                </a:lnTo>
                <a:lnTo>
                  <a:pt x="2708" y="2206"/>
                </a:lnTo>
                <a:lnTo>
                  <a:pt x="2708" y="2215"/>
                </a:lnTo>
                <a:lnTo>
                  <a:pt x="2708" y="2206"/>
                </a:lnTo>
                <a:lnTo>
                  <a:pt x="2700" y="2198"/>
                </a:lnTo>
                <a:lnTo>
                  <a:pt x="2691" y="2198"/>
                </a:lnTo>
                <a:lnTo>
                  <a:pt x="2682" y="2198"/>
                </a:lnTo>
                <a:lnTo>
                  <a:pt x="2673" y="2198"/>
                </a:lnTo>
                <a:lnTo>
                  <a:pt x="2664" y="2206"/>
                </a:lnTo>
                <a:lnTo>
                  <a:pt x="2673" y="2206"/>
                </a:lnTo>
                <a:lnTo>
                  <a:pt x="2664" y="2215"/>
                </a:lnTo>
                <a:lnTo>
                  <a:pt x="2664" y="2224"/>
                </a:lnTo>
                <a:lnTo>
                  <a:pt x="2647" y="2224"/>
                </a:lnTo>
                <a:lnTo>
                  <a:pt x="2638" y="2233"/>
                </a:lnTo>
                <a:lnTo>
                  <a:pt x="2629" y="2233"/>
                </a:lnTo>
                <a:lnTo>
                  <a:pt x="2611" y="2242"/>
                </a:lnTo>
                <a:lnTo>
                  <a:pt x="2603" y="2251"/>
                </a:lnTo>
                <a:lnTo>
                  <a:pt x="2594" y="2259"/>
                </a:lnTo>
                <a:lnTo>
                  <a:pt x="2603" y="2259"/>
                </a:lnTo>
                <a:lnTo>
                  <a:pt x="2603" y="2268"/>
                </a:lnTo>
                <a:lnTo>
                  <a:pt x="2611" y="2268"/>
                </a:lnTo>
                <a:lnTo>
                  <a:pt x="2611" y="2277"/>
                </a:lnTo>
                <a:lnTo>
                  <a:pt x="2603" y="2286"/>
                </a:lnTo>
                <a:lnTo>
                  <a:pt x="2558" y="2277"/>
                </a:lnTo>
                <a:lnTo>
                  <a:pt x="2567" y="2286"/>
                </a:lnTo>
                <a:lnTo>
                  <a:pt x="2567" y="2295"/>
                </a:lnTo>
                <a:lnTo>
                  <a:pt x="2558" y="2286"/>
                </a:lnTo>
                <a:lnTo>
                  <a:pt x="2550" y="2286"/>
                </a:lnTo>
                <a:lnTo>
                  <a:pt x="2550" y="2277"/>
                </a:lnTo>
                <a:lnTo>
                  <a:pt x="2550" y="2268"/>
                </a:lnTo>
                <a:lnTo>
                  <a:pt x="2567" y="2259"/>
                </a:lnTo>
                <a:lnTo>
                  <a:pt x="2576" y="2251"/>
                </a:lnTo>
                <a:lnTo>
                  <a:pt x="2585" y="2242"/>
                </a:lnTo>
                <a:lnTo>
                  <a:pt x="2594" y="2233"/>
                </a:lnTo>
                <a:lnTo>
                  <a:pt x="2603" y="2224"/>
                </a:lnTo>
                <a:lnTo>
                  <a:pt x="2620" y="2224"/>
                </a:lnTo>
                <a:lnTo>
                  <a:pt x="2629" y="2215"/>
                </a:lnTo>
                <a:lnTo>
                  <a:pt x="2638" y="2206"/>
                </a:lnTo>
                <a:lnTo>
                  <a:pt x="2647" y="2206"/>
                </a:lnTo>
                <a:lnTo>
                  <a:pt x="2656" y="2189"/>
                </a:lnTo>
                <a:lnTo>
                  <a:pt x="2664" y="2189"/>
                </a:lnTo>
                <a:lnTo>
                  <a:pt x="2691" y="2180"/>
                </a:lnTo>
                <a:lnTo>
                  <a:pt x="2708" y="2180"/>
                </a:lnTo>
                <a:lnTo>
                  <a:pt x="2735" y="2171"/>
                </a:lnTo>
                <a:lnTo>
                  <a:pt x="2744" y="2171"/>
                </a:lnTo>
                <a:lnTo>
                  <a:pt x="2753" y="2171"/>
                </a:lnTo>
                <a:lnTo>
                  <a:pt x="2770" y="2153"/>
                </a:lnTo>
                <a:lnTo>
                  <a:pt x="2823" y="2127"/>
                </a:lnTo>
                <a:lnTo>
                  <a:pt x="2832" y="2118"/>
                </a:lnTo>
                <a:lnTo>
                  <a:pt x="2832" y="2109"/>
                </a:lnTo>
                <a:lnTo>
                  <a:pt x="2823" y="2101"/>
                </a:lnTo>
                <a:lnTo>
                  <a:pt x="2806" y="2109"/>
                </a:lnTo>
                <a:lnTo>
                  <a:pt x="2806" y="2118"/>
                </a:lnTo>
                <a:lnTo>
                  <a:pt x="2797" y="2118"/>
                </a:lnTo>
                <a:lnTo>
                  <a:pt x="2788" y="2118"/>
                </a:lnTo>
                <a:lnTo>
                  <a:pt x="2779" y="2118"/>
                </a:lnTo>
                <a:lnTo>
                  <a:pt x="2770" y="2109"/>
                </a:lnTo>
                <a:lnTo>
                  <a:pt x="2761" y="2109"/>
                </a:lnTo>
                <a:lnTo>
                  <a:pt x="2753" y="2109"/>
                </a:lnTo>
                <a:lnTo>
                  <a:pt x="2735" y="2118"/>
                </a:lnTo>
                <a:lnTo>
                  <a:pt x="2726" y="2127"/>
                </a:lnTo>
                <a:lnTo>
                  <a:pt x="2717" y="2136"/>
                </a:lnTo>
                <a:lnTo>
                  <a:pt x="2708" y="2145"/>
                </a:lnTo>
                <a:lnTo>
                  <a:pt x="2708" y="2136"/>
                </a:lnTo>
                <a:lnTo>
                  <a:pt x="2700" y="2136"/>
                </a:lnTo>
                <a:lnTo>
                  <a:pt x="2682" y="2145"/>
                </a:lnTo>
                <a:lnTo>
                  <a:pt x="2656" y="2162"/>
                </a:lnTo>
                <a:lnTo>
                  <a:pt x="2647" y="2162"/>
                </a:lnTo>
                <a:lnTo>
                  <a:pt x="2638" y="2162"/>
                </a:lnTo>
                <a:lnTo>
                  <a:pt x="2629" y="2162"/>
                </a:lnTo>
                <a:lnTo>
                  <a:pt x="2620" y="2162"/>
                </a:lnTo>
                <a:lnTo>
                  <a:pt x="2611" y="2162"/>
                </a:lnTo>
                <a:lnTo>
                  <a:pt x="2611" y="2171"/>
                </a:lnTo>
                <a:lnTo>
                  <a:pt x="2620" y="2171"/>
                </a:lnTo>
                <a:lnTo>
                  <a:pt x="2629" y="2171"/>
                </a:lnTo>
                <a:lnTo>
                  <a:pt x="2620" y="2171"/>
                </a:lnTo>
                <a:lnTo>
                  <a:pt x="2611" y="2171"/>
                </a:lnTo>
                <a:lnTo>
                  <a:pt x="2594" y="2171"/>
                </a:lnTo>
                <a:lnTo>
                  <a:pt x="2585" y="2180"/>
                </a:lnTo>
                <a:lnTo>
                  <a:pt x="2576" y="2189"/>
                </a:lnTo>
                <a:lnTo>
                  <a:pt x="2576" y="2198"/>
                </a:lnTo>
                <a:lnTo>
                  <a:pt x="2567" y="2198"/>
                </a:lnTo>
                <a:lnTo>
                  <a:pt x="2558" y="2206"/>
                </a:lnTo>
                <a:lnTo>
                  <a:pt x="2550" y="2206"/>
                </a:lnTo>
                <a:lnTo>
                  <a:pt x="2532" y="2206"/>
                </a:lnTo>
                <a:lnTo>
                  <a:pt x="2514" y="2215"/>
                </a:lnTo>
                <a:lnTo>
                  <a:pt x="2497" y="2224"/>
                </a:lnTo>
                <a:lnTo>
                  <a:pt x="2506" y="2206"/>
                </a:lnTo>
                <a:lnTo>
                  <a:pt x="2514" y="2198"/>
                </a:lnTo>
                <a:lnTo>
                  <a:pt x="2514" y="2189"/>
                </a:lnTo>
                <a:lnTo>
                  <a:pt x="2506" y="2189"/>
                </a:lnTo>
                <a:lnTo>
                  <a:pt x="2497" y="2180"/>
                </a:lnTo>
                <a:lnTo>
                  <a:pt x="2497" y="2171"/>
                </a:lnTo>
                <a:lnTo>
                  <a:pt x="2488" y="2171"/>
                </a:lnTo>
                <a:lnTo>
                  <a:pt x="2479" y="2171"/>
                </a:lnTo>
                <a:lnTo>
                  <a:pt x="2470" y="2171"/>
                </a:lnTo>
                <a:lnTo>
                  <a:pt x="2470" y="2180"/>
                </a:lnTo>
                <a:lnTo>
                  <a:pt x="2470" y="2189"/>
                </a:lnTo>
                <a:lnTo>
                  <a:pt x="2470" y="2198"/>
                </a:lnTo>
                <a:lnTo>
                  <a:pt x="2444" y="2198"/>
                </a:lnTo>
                <a:lnTo>
                  <a:pt x="2426" y="2198"/>
                </a:lnTo>
                <a:lnTo>
                  <a:pt x="2417" y="2198"/>
                </a:lnTo>
                <a:lnTo>
                  <a:pt x="2417" y="2206"/>
                </a:lnTo>
                <a:lnTo>
                  <a:pt x="2417" y="2215"/>
                </a:lnTo>
                <a:lnTo>
                  <a:pt x="2409" y="2215"/>
                </a:lnTo>
                <a:lnTo>
                  <a:pt x="2400" y="2215"/>
                </a:lnTo>
                <a:lnTo>
                  <a:pt x="2391" y="2224"/>
                </a:lnTo>
                <a:lnTo>
                  <a:pt x="2382" y="2215"/>
                </a:lnTo>
                <a:lnTo>
                  <a:pt x="2364" y="2242"/>
                </a:lnTo>
                <a:lnTo>
                  <a:pt x="2373" y="2251"/>
                </a:lnTo>
                <a:lnTo>
                  <a:pt x="2382" y="2251"/>
                </a:lnTo>
                <a:lnTo>
                  <a:pt x="2391" y="2251"/>
                </a:lnTo>
                <a:lnTo>
                  <a:pt x="2391" y="2259"/>
                </a:lnTo>
                <a:lnTo>
                  <a:pt x="2382" y="2259"/>
                </a:lnTo>
                <a:lnTo>
                  <a:pt x="2373" y="2259"/>
                </a:lnTo>
                <a:lnTo>
                  <a:pt x="2364" y="2259"/>
                </a:lnTo>
                <a:lnTo>
                  <a:pt x="2364" y="2268"/>
                </a:lnTo>
                <a:lnTo>
                  <a:pt x="2373" y="2268"/>
                </a:lnTo>
                <a:lnTo>
                  <a:pt x="2391" y="2268"/>
                </a:lnTo>
                <a:lnTo>
                  <a:pt x="2400" y="2277"/>
                </a:lnTo>
                <a:lnTo>
                  <a:pt x="2417" y="2295"/>
                </a:lnTo>
                <a:lnTo>
                  <a:pt x="2409" y="2295"/>
                </a:lnTo>
                <a:lnTo>
                  <a:pt x="2373" y="2277"/>
                </a:lnTo>
                <a:lnTo>
                  <a:pt x="2356" y="2277"/>
                </a:lnTo>
                <a:lnTo>
                  <a:pt x="2320" y="2268"/>
                </a:lnTo>
                <a:lnTo>
                  <a:pt x="2311" y="2268"/>
                </a:lnTo>
                <a:lnTo>
                  <a:pt x="2285" y="2268"/>
                </a:lnTo>
                <a:lnTo>
                  <a:pt x="2267" y="2259"/>
                </a:lnTo>
                <a:lnTo>
                  <a:pt x="2223" y="2242"/>
                </a:lnTo>
                <a:lnTo>
                  <a:pt x="2206" y="2242"/>
                </a:lnTo>
                <a:lnTo>
                  <a:pt x="2188" y="2233"/>
                </a:lnTo>
                <a:lnTo>
                  <a:pt x="2161" y="2215"/>
                </a:lnTo>
                <a:lnTo>
                  <a:pt x="2126" y="2189"/>
                </a:lnTo>
                <a:lnTo>
                  <a:pt x="2064" y="2180"/>
                </a:lnTo>
                <a:lnTo>
                  <a:pt x="2038" y="2180"/>
                </a:lnTo>
                <a:lnTo>
                  <a:pt x="2003" y="2171"/>
                </a:lnTo>
                <a:lnTo>
                  <a:pt x="1994" y="2171"/>
                </a:lnTo>
                <a:lnTo>
                  <a:pt x="1985" y="2171"/>
                </a:lnTo>
                <a:lnTo>
                  <a:pt x="1967" y="2171"/>
                </a:lnTo>
                <a:lnTo>
                  <a:pt x="1959" y="2171"/>
                </a:lnTo>
                <a:lnTo>
                  <a:pt x="1959" y="2162"/>
                </a:lnTo>
                <a:lnTo>
                  <a:pt x="1941" y="2153"/>
                </a:lnTo>
                <a:lnTo>
                  <a:pt x="1897" y="2145"/>
                </a:lnTo>
                <a:lnTo>
                  <a:pt x="1888" y="2136"/>
                </a:lnTo>
                <a:lnTo>
                  <a:pt x="1870" y="2127"/>
                </a:lnTo>
                <a:lnTo>
                  <a:pt x="1826" y="2109"/>
                </a:lnTo>
                <a:lnTo>
                  <a:pt x="1826" y="2118"/>
                </a:lnTo>
                <a:lnTo>
                  <a:pt x="1817" y="2118"/>
                </a:lnTo>
                <a:lnTo>
                  <a:pt x="1809" y="2118"/>
                </a:lnTo>
                <a:lnTo>
                  <a:pt x="1791" y="2109"/>
                </a:lnTo>
                <a:lnTo>
                  <a:pt x="1764" y="2118"/>
                </a:lnTo>
                <a:lnTo>
                  <a:pt x="1738" y="2118"/>
                </a:lnTo>
                <a:lnTo>
                  <a:pt x="1729" y="2127"/>
                </a:lnTo>
                <a:lnTo>
                  <a:pt x="1685" y="2127"/>
                </a:lnTo>
                <a:lnTo>
                  <a:pt x="1667" y="2118"/>
                </a:lnTo>
                <a:lnTo>
                  <a:pt x="1641" y="2109"/>
                </a:lnTo>
                <a:lnTo>
                  <a:pt x="1623" y="2109"/>
                </a:lnTo>
                <a:lnTo>
                  <a:pt x="1606" y="2101"/>
                </a:lnTo>
                <a:lnTo>
                  <a:pt x="1570" y="2101"/>
                </a:lnTo>
                <a:lnTo>
                  <a:pt x="1544" y="2101"/>
                </a:lnTo>
                <a:lnTo>
                  <a:pt x="1500" y="2101"/>
                </a:lnTo>
                <a:lnTo>
                  <a:pt x="1491" y="2092"/>
                </a:lnTo>
                <a:lnTo>
                  <a:pt x="1491" y="2083"/>
                </a:lnTo>
                <a:lnTo>
                  <a:pt x="1473" y="2083"/>
                </a:lnTo>
                <a:lnTo>
                  <a:pt x="1465" y="2083"/>
                </a:lnTo>
                <a:lnTo>
                  <a:pt x="1456" y="2083"/>
                </a:lnTo>
                <a:lnTo>
                  <a:pt x="1447" y="2083"/>
                </a:lnTo>
                <a:lnTo>
                  <a:pt x="1429" y="2074"/>
                </a:lnTo>
                <a:lnTo>
                  <a:pt x="1420" y="2074"/>
                </a:lnTo>
                <a:lnTo>
                  <a:pt x="1385" y="2065"/>
                </a:lnTo>
                <a:lnTo>
                  <a:pt x="1376" y="2065"/>
                </a:lnTo>
                <a:lnTo>
                  <a:pt x="1367" y="2056"/>
                </a:lnTo>
                <a:lnTo>
                  <a:pt x="1341" y="2056"/>
                </a:lnTo>
                <a:lnTo>
                  <a:pt x="1323" y="2065"/>
                </a:lnTo>
                <a:lnTo>
                  <a:pt x="1315" y="2074"/>
                </a:lnTo>
                <a:lnTo>
                  <a:pt x="1306" y="2065"/>
                </a:lnTo>
                <a:lnTo>
                  <a:pt x="1288" y="2065"/>
                </a:lnTo>
                <a:lnTo>
                  <a:pt x="1279" y="2056"/>
                </a:lnTo>
                <a:lnTo>
                  <a:pt x="1262" y="2065"/>
                </a:lnTo>
                <a:lnTo>
                  <a:pt x="1253" y="2065"/>
                </a:lnTo>
                <a:lnTo>
                  <a:pt x="1244" y="2074"/>
                </a:lnTo>
                <a:lnTo>
                  <a:pt x="1191" y="2065"/>
                </a:lnTo>
                <a:lnTo>
                  <a:pt x="1200" y="2056"/>
                </a:lnTo>
                <a:lnTo>
                  <a:pt x="1173" y="2056"/>
                </a:lnTo>
                <a:lnTo>
                  <a:pt x="1165" y="2048"/>
                </a:lnTo>
                <a:lnTo>
                  <a:pt x="1156" y="2048"/>
                </a:lnTo>
                <a:lnTo>
                  <a:pt x="1147" y="2039"/>
                </a:lnTo>
                <a:lnTo>
                  <a:pt x="1156" y="2030"/>
                </a:lnTo>
                <a:lnTo>
                  <a:pt x="1165" y="2021"/>
                </a:lnTo>
                <a:lnTo>
                  <a:pt x="1165" y="2012"/>
                </a:lnTo>
                <a:lnTo>
                  <a:pt x="1147" y="2012"/>
                </a:lnTo>
                <a:lnTo>
                  <a:pt x="1138" y="2012"/>
                </a:lnTo>
                <a:lnTo>
                  <a:pt x="1129" y="2012"/>
                </a:lnTo>
                <a:lnTo>
                  <a:pt x="1094" y="2003"/>
                </a:lnTo>
                <a:lnTo>
                  <a:pt x="1076" y="2012"/>
                </a:lnTo>
                <a:lnTo>
                  <a:pt x="1059" y="2012"/>
                </a:lnTo>
                <a:lnTo>
                  <a:pt x="1041" y="2012"/>
                </a:lnTo>
                <a:lnTo>
                  <a:pt x="1023" y="2021"/>
                </a:lnTo>
                <a:lnTo>
                  <a:pt x="1006" y="2012"/>
                </a:lnTo>
                <a:lnTo>
                  <a:pt x="997" y="2012"/>
                </a:lnTo>
                <a:lnTo>
                  <a:pt x="979" y="2012"/>
                </a:lnTo>
                <a:lnTo>
                  <a:pt x="988" y="2003"/>
                </a:lnTo>
                <a:lnTo>
                  <a:pt x="988" y="1995"/>
                </a:lnTo>
                <a:lnTo>
                  <a:pt x="979" y="1986"/>
                </a:lnTo>
                <a:lnTo>
                  <a:pt x="970" y="1986"/>
                </a:lnTo>
                <a:lnTo>
                  <a:pt x="953" y="1977"/>
                </a:lnTo>
                <a:lnTo>
                  <a:pt x="944" y="1986"/>
                </a:lnTo>
                <a:lnTo>
                  <a:pt x="944" y="1995"/>
                </a:lnTo>
                <a:lnTo>
                  <a:pt x="918" y="2012"/>
                </a:lnTo>
                <a:lnTo>
                  <a:pt x="909" y="2012"/>
                </a:lnTo>
                <a:lnTo>
                  <a:pt x="900" y="2012"/>
                </a:lnTo>
                <a:lnTo>
                  <a:pt x="891" y="2012"/>
                </a:lnTo>
                <a:lnTo>
                  <a:pt x="891" y="2003"/>
                </a:lnTo>
                <a:lnTo>
                  <a:pt x="882" y="2003"/>
                </a:lnTo>
                <a:lnTo>
                  <a:pt x="909" y="1995"/>
                </a:lnTo>
                <a:lnTo>
                  <a:pt x="918" y="1986"/>
                </a:lnTo>
                <a:lnTo>
                  <a:pt x="918" y="1977"/>
                </a:lnTo>
                <a:lnTo>
                  <a:pt x="918" y="1968"/>
                </a:lnTo>
                <a:lnTo>
                  <a:pt x="900" y="1968"/>
                </a:lnTo>
                <a:lnTo>
                  <a:pt x="856" y="1950"/>
                </a:lnTo>
                <a:lnTo>
                  <a:pt x="847" y="1950"/>
                </a:lnTo>
                <a:lnTo>
                  <a:pt x="856" y="1942"/>
                </a:lnTo>
                <a:lnTo>
                  <a:pt x="865" y="1942"/>
                </a:lnTo>
                <a:lnTo>
                  <a:pt x="856" y="1942"/>
                </a:lnTo>
                <a:lnTo>
                  <a:pt x="829" y="1950"/>
                </a:lnTo>
                <a:lnTo>
                  <a:pt x="820" y="1959"/>
                </a:lnTo>
                <a:lnTo>
                  <a:pt x="803" y="1986"/>
                </a:lnTo>
                <a:lnTo>
                  <a:pt x="794" y="1986"/>
                </a:lnTo>
                <a:lnTo>
                  <a:pt x="776" y="2003"/>
                </a:lnTo>
                <a:lnTo>
                  <a:pt x="750" y="2012"/>
                </a:lnTo>
                <a:lnTo>
                  <a:pt x="741" y="2012"/>
                </a:lnTo>
                <a:lnTo>
                  <a:pt x="706" y="2012"/>
                </a:lnTo>
                <a:lnTo>
                  <a:pt x="706" y="2021"/>
                </a:lnTo>
                <a:lnTo>
                  <a:pt x="697" y="2021"/>
                </a:lnTo>
                <a:lnTo>
                  <a:pt x="671" y="2021"/>
                </a:lnTo>
                <a:lnTo>
                  <a:pt x="662" y="2021"/>
                </a:lnTo>
                <a:lnTo>
                  <a:pt x="653" y="2030"/>
                </a:lnTo>
                <a:lnTo>
                  <a:pt x="644" y="2030"/>
                </a:lnTo>
                <a:lnTo>
                  <a:pt x="644" y="2021"/>
                </a:lnTo>
                <a:lnTo>
                  <a:pt x="653" y="2021"/>
                </a:lnTo>
                <a:lnTo>
                  <a:pt x="653" y="2012"/>
                </a:lnTo>
                <a:lnTo>
                  <a:pt x="644" y="2012"/>
                </a:lnTo>
                <a:lnTo>
                  <a:pt x="618" y="2021"/>
                </a:lnTo>
                <a:lnTo>
                  <a:pt x="591" y="2039"/>
                </a:lnTo>
                <a:lnTo>
                  <a:pt x="600" y="2039"/>
                </a:lnTo>
                <a:lnTo>
                  <a:pt x="618" y="2056"/>
                </a:lnTo>
                <a:lnTo>
                  <a:pt x="644" y="2056"/>
                </a:lnTo>
                <a:lnTo>
                  <a:pt x="618" y="2065"/>
                </a:lnTo>
                <a:lnTo>
                  <a:pt x="609" y="2065"/>
                </a:lnTo>
                <a:lnTo>
                  <a:pt x="609" y="2074"/>
                </a:lnTo>
                <a:lnTo>
                  <a:pt x="609" y="2083"/>
                </a:lnTo>
                <a:lnTo>
                  <a:pt x="609" y="2092"/>
                </a:lnTo>
                <a:lnTo>
                  <a:pt x="600" y="2083"/>
                </a:lnTo>
                <a:lnTo>
                  <a:pt x="591" y="2083"/>
                </a:lnTo>
                <a:lnTo>
                  <a:pt x="600" y="2065"/>
                </a:lnTo>
                <a:lnTo>
                  <a:pt x="591" y="2065"/>
                </a:lnTo>
                <a:lnTo>
                  <a:pt x="600" y="2048"/>
                </a:lnTo>
                <a:lnTo>
                  <a:pt x="591" y="2048"/>
                </a:lnTo>
                <a:lnTo>
                  <a:pt x="547" y="2065"/>
                </a:lnTo>
                <a:lnTo>
                  <a:pt x="547" y="2074"/>
                </a:lnTo>
                <a:lnTo>
                  <a:pt x="521" y="2083"/>
                </a:lnTo>
                <a:lnTo>
                  <a:pt x="476" y="2101"/>
                </a:lnTo>
                <a:lnTo>
                  <a:pt x="468" y="2101"/>
                </a:lnTo>
                <a:lnTo>
                  <a:pt x="450" y="2109"/>
                </a:lnTo>
                <a:lnTo>
                  <a:pt x="441" y="2109"/>
                </a:lnTo>
                <a:lnTo>
                  <a:pt x="450" y="2101"/>
                </a:lnTo>
                <a:lnTo>
                  <a:pt x="459" y="2101"/>
                </a:lnTo>
                <a:lnTo>
                  <a:pt x="459" y="2092"/>
                </a:lnTo>
                <a:lnTo>
                  <a:pt x="468" y="2092"/>
                </a:lnTo>
                <a:lnTo>
                  <a:pt x="459" y="2092"/>
                </a:lnTo>
                <a:lnTo>
                  <a:pt x="459" y="2083"/>
                </a:lnTo>
                <a:lnTo>
                  <a:pt x="450" y="2092"/>
                </a:lnTo>
                <a:lnTo>
                  <a:pt x="441" y="2101"/>
                </a:lnTo>
                <a:lnTo>
                  <a:pt x="423" y="2118"/>
                </a:lnTo>
                <a:lnTo>
                  <a:pt x="379" y="2162"/>
                </a:lnTo>
                <a:lnTo>
                  <a:pt x="371" y="2180"/>
                </a:lnTo>
                <a:lnTo>
                  <a:pt x="362" y="2198"/>
                </a:lnTo>
                <a:lnTo>
                  <a:pt x="362" y="2206"/>
                </a:lnTo>
                <a:lnTo>
                  <a:pt x="362" y="2215"/>
                </a:lnTo>
                <a:lnTo>
                  <a:pt x="335" y="2233"/>
                </a:lnTo>
                <a:lnTo>
                  <a:pt x="309" y="2251"/>
                </a:lnTo>
                <a:lnTo>
                  <a:pt x="291" y="2259"/>
                </a:lnTo>
                <a:lnTo>
                  <a:pt x="282" y="2268"/>
                </a:lnTo>
                <a:lnTo>
                  <a:pt x="238" y="2268"/>
                </a:lnTo>
                <a:lnTo>
                  <a:pt x="229" y="2277"/>
                </a:lnTo>
                <a:lnTo>
                  <a:pt x="194" y="2277"/>
                </a:lnTo>
                <a:lnTo>
                  <a:pt x="141" y="2268"/>
                </a:lnTo>
                <a:lnTo>
                  <a:pt x="141" y="2286"/>
                </a:lnTo>
                <a:lnTo>
                  <a:pt x="132" y="2312"/>
                </a:lnTo>
                <a:lnTo>
                  <a:pt x="124" y="2330"/>
                </a:lnTo>
                <a:lnTo>
                  <a:pt x="124" y="2339"/>
                </a:lnTo>
                <a:lnTo>
                  <a:pt x="115" y="2339"/>
                </a:lnTo>
                <a:lnTo>
                  <a:pt x="106" y="2339"/>
                </a:lnTo>
                <a:lnTo>
                  <a:pt x="115" y="2330"/>
                </a:lnTo>
                <a:lnTo>
                  <a:pt x="106" y="2330"/>
                </a:lnTo>
                <a:lnTo>
                  <a:pt x="97" y="2339"/>
                </a:lnTo>
                <a:lnTo>
                  <a:pt x="115" y="2348"/>
                </a:lnTo>
                <a:lnTo>
                  <a:pt x="124" y="2348"/>
                </a:lnTo>
                <a:lnTo>
                  <a:pt x="141" y="2348"/>
                </a:lnTo>
                <a:lnTo>
                  <a:pt x="159" y="2365"/>
                </a:lnTo>
                <a:lnTo>
                  <a:pt x="203" y="2383"/>
                </a:lnTo>
                <a:lnTo>
                  <a:pt x="291" y="2436"/>
                </a:lnTo>
                <a:lnTo>
                  <a:pt x="309" y="2454"/>
                </a:lnTo>
                <a:lnTo>
                  <a:pt x="318" y="2480"/>
                </a:lnTo>
                <a:lnTo>
                  <a:pt x="326" y="2489"/>
                </a:lnTo>
                <a:lnTo>
                  <a:pt x="335" y="2498"/>
                </a:lnTo>
                <a:lnTo>
                  <a:pt x="379" y="2506"/>
                </a:lnTo>
                <a:lnTo>
                  <a:pt x="397" y="2506"/>
                </a:lnTo>
                <a:lnTo>
                  <a:pt x="406" y="2506"/>
                </a:lnTo>
                <a:lnTo>
                  <a:pt x="423" y="2498"/>
                </a:lnTo>
                <a:lnTo>
                  <a:pt x="415" y="2506"/>
                </a:lnTo>
                <a:lnTo>
                  <a:pt x="423" y="2506"/>
                </a:lnTo>
                <a:lnTo>
                  <a:pt x="450" y="2506"/>
                </a:lnTo>
                <a:lnTo>
                  <a:pt x="468" y="2506"/>
                </a:lnTo>
                <a:lnTo>
                  <a:pt x="476" y="2515"/>
                </a:lnTo>
                <a:lnTo>
                  <a:pt x="468" y="2524"/>
                </a:lnTo>
                <a:lnTo>
                  <a:pt x="459" y="2533"/>
                </a:lnTo>
                <a:lnTo>
                  <a:pt x="459" y="2551"/>
                </a:lnTo>
                <a:lnTo>
                  <a:pt x="476" y="2551"/>
                </a:lnTo>
                <a:lnTo>
                  <a:pt x="476" y="2559"/>
                </a:lnTo>
                <a:lnTo>
                  <a:pt x="494" y="2568"/>
                </a:lnTo>
                <a:lnTo>
                  <a:pt x="521" y="2551"/>
                </a:lnTo>
                <a:lnTo>
                  <a:pt x="529" y="2551"/>
                </a:lnTo>
                <a:lnTo>
                  <a:pt x="547" y="2559"/>
                </a:lnTo>
                <a:lnTo>
                  <a:pt x="573" y="2559"/>
                </a:lnTo>
                <a:lnTo>
                  <a:pt x="582" y="2568"/>
                </a:lnTo>
                <a:lnTo>
                  <a:pt x="582" y="2586"/>
                </a:lnTo>
                <a:lnTo>
                  <a:pt x="547" y="2586"/>
                </a:lnTo>
                <a:lnTo>
                  <a:pt x="538" y="2586"/>
                </a:lnTo>
                <a:lnTo>
                  <a:pt x="521" y="2577"/>
                </a:lnTo>
                <a:lnTo>
                  <a:pt x="512" y="2577"/>
                </a:lnTo>
                <a:lnTo>
                  <a:pt x="494" y="2577"/>
                </a:lnTo>
                <a:lnTo>
                  <a:pt x="476" y="2577"/>
                </a:lnTo>
                <a:lnTo>
                  <a:pt x="459" y="2568"/>
                </a:lnTo>
                <a:lnTo>
                  <a:pt x="441" y="2551"/>
                </a:lnTo>
                <a:lnTo>
                  <a:pt x="450" y="2542"/>
                </a:lnTo>
                <a:lnTo>
                  <a:pt x="441" y="2533"/>
                </a:lnTo>
                <a:lnTo>
                  <a:pt x="432" y="2524"/>
                </a:lnTo>
                <a:lnTo>
                  <a:pt x="423" y="2515"/>
                </a:lnTo>
                <a:lnTo>
                  <a:pt x="415" y="2515"/>
                </a:lnTo>
                <a:lnTo>
                  <a:pt x="406" y="2524"/>
                </a:lnTo>
                <a:lnTo>
                  <a:pt x="406" y="2533"/>
                </a:lnTo>
                <a:lnTo>
                  <a:pt x="415" y="2542"/>
                </a:lnTo>
                <a:lnTo>
                  <a:pt x="423" y="2542"/>
                </a:lnTo>
                <a:lnTo>
                  <a:pt x="432" y="2551"/>
                </a:lnTo>
                <a:lnTo>
                  <a:pt x="459" y="2577"/>
                </a:lnTo>
                <a:lnTo>
                  <a:pt x="459" y="2586"/>
                </a:lnTo>
                <a:lnTo>
                  <a:pt x="485" y="2586"/>
                </a:lnTo>
                <a:lnTo>
                  <a:pt x="512" y="2595"/>
                </a:lnTo>
                <a:lnTo>
                  <a:pt x="521" y="2595"/>
                </a:lnTo>
                <a:lnTo>
                  <a:pt x="521" y="2612"/>
                </a:lnTo>
                <a:lnTo>
                  <a:pt x="512" y="2604"/>
                </a:lnTo>
                <a:lnTo>
                  <a:pt x="494" y="2604"/>
                </a:lnTo>
                <a:lnTo>
                  <a:pt x="485" y="2604"/>
                </a:lnTo>
                <a:lnTo>
                  <a:pt x="459" y="2630"/>
                </a:lnTo>
                <a:lnTo>
                  <a:pt x="450" y="2630"/>
                </a:lnTo>
                <a:lnTo>
                  <a:pt x="432" y="2621"/>
                </a:lnTo>
                <a:lnTo>
                  <a:pt x="406" y="2630"/>
                </a:lnTo>
                <a:lnTo>
                  <a:pt x="397" y="2630"/>
                </a:lnTo>
                <a:lnTo>
                  <a:pt x="388" y="2621"/>
                </a:lnTo>
                <a:lnTo>
                  <a:pt x="362" y="2621"/>
                </a:lnTo>
                <a:lnTo>
                  <a:pt x="326" y="2621"/>
                </a:lnTo>
                <a:lnTo>
                  <a:pt x="300" y="2604"/>
                </a:lnTo>
                <a:lnTo>
                  <a:pt x="309" y="2604"/>
                </a:lnTo>
                <a:lnTo>
                  <a:pt x="309" y="2595"/>
                </a:lnTo>
                <a:lnTo>
                  <a:pt x="309" y="2586"/>
                </a:lnTo>
                <a:lnTo>
                  <a:pt x="318" y="2577"/>
                </a:lnTo>
                <a:lnTo>
                  <a:pt x="318" y="2568"/>
                </a:lnTo>
                <a:lnTo>
                  <a:pt x="309" y="2559"/>
                </a:lnTo>
                <a:lnTo>
                  <a:pt x="318" y="2559"/>
                </a:lnTo>
                <a:lnTo>
                  <a:pt x="326" y="2559"/>
                </a:lnTo>
                <a:lnTo>
                  <a:pt x="300" y="2559"/>
                </a:lnTo>
                <a:lnTo>
                  <a:pt x="265" y="2559"/>
                </a:lnTo>
                <a:lnTo>
                  <a:pt x="256" y="2568"/>
                </a:lnTo>
                <a:lnTo>
                  <a:pt x="221" y="2577"/>
                </a:lnTo>
                <a:lnTo>
                  <a:pt x="212" y="2577"/>
                </a:lnTo>
                <a:lnTo>
                  <a:pt x="194" y="2586"/>
                </a:lnTo>
                <a:lnTo>
                  <a:pt x="168" y="2595"/>
                </a:lnTo>
                <a:lnTo>
                  <a:pt x="168" y="2604"/>
                </a:lnTo>
                <a:lnTo>
                  <a:pt x="185" y="2612"/>
                </a:lnTo>
                <a:lnTo>
                  <a:pt x="185" y="2621"/>
                </a:lnTo>
                <a:lnTo>
                  <a:pt x="176" y="2621"/>
                </a:lnTo>
                <a:lnTo>
                  <a:pt x="159" y="2621"/>
                </a:lnTo>
                <a:lnTo>
                  <a:pt x="150" y="2621"/>
                </a:lnTo>
                <a:lnTo>
                  <a:pt x="141" y="2612"/>
                </a:lnTo>
                <a:lnTo>
                  <a:pt x="124" y="2612"/>
                </a:lnTo>
                <a:lnTo>
                  <a:pt x="115" y="2621"/>
                </a:lnTo>
                <a:lnTo>
                  <a:pt x="97" y="2630"/>
                </a:lnTo>
                <a:lnTo>
                  <a:pt x="88" y="2639"/>
                </a:lnTo>
                <a:lnTo>
                  <a:pt x="79" y="2648"/>
                </a:lnTo>
                <a:lnTo>
                  <a:pt x="53" y="2648"/>
                </a:lnTo>
                <a:lnTo>
                  <a:pt x="35" y="2665"/>
                </a:lnTo>
                <a:lnTo>
                  <a:pt x="18" y="2674"/>
                </a:lnTo>
                <a:lnTo>
                  <a:pt x="18" y="2665"/>
                </a:lnTo>
                <a:lnTo>
                  <a:pt x="9" y="2665"/>
                </a:lnTo>
                <a:lnTo>
                  <a:pt x="0" y="2674"/>
                </a:lnTo>
                <a:lnTo>
                  <a:pt x="9" y="2683"/>
                </a:lnTo>
                <a:lnTo>
                  <a:pt x="53" y="2701"/>
                </a:lnTo>
                <a:lnTo>
                  <a:pt x="106" y="2718"/>
                </a:lnTo>
                <a:lnTo>
                  <a:pt x="115" y="2709"/>
                </a:lnTo>
                <a:lnTo>
                  <a:pt x="141" y="2718"/>
                </a:lnTo>
                <a:lnTo>
                  <a:pt x="150" y="2727"/>
                </a:lnTo>
                <a:lnTo>
                  <a:pt x="132" y="2718"/>
                </a:lnTo>
                <a:lnTo>
                  <a:pt x="124" y="2727"/>
                </a:lnTo>
                <a:lnTo>
                  <a:pt x="115" y="2736"/>
                </a:lnTo>
                <a:lnTo>
                  <a:pt x="97" y="2736"/>
                </a:lnTo>
                <a:lnTo>
                  <a:pt x="88" y="2736"/>
                </a:lnTo>
                <a:lnTo>
                  <a:pt x="97" y="2745"/>
                </a:lnTo>
                <a:lnTo>
                  <a:pt x="115" y="2762"/>
                </a:lnTo>
                <a:lnTo>
                  <a:pt x="124" y="2762"/>
                </a:lnTo>
                <a:lnTo>
                  <a:pt x="124" y="2771"/>
                </a:lnTo>
                <a:lnTo>
                  <a:pt x="124" y="2780"/>
                </a:lnTo>
                <a:lnTo>
                  <a:pt x="124" y="2789"/>
                </a:lnTo>
                <a:lnTo>
                  <a:pt x="132" y="2798"/>
                </a:lnTo>
                <a:lnTo>
                  <a:pt x="141" y="2807"/>
                </a:lnTo>
                <a:lnTo>
                  <a:pt x="194" y="2815"/>
                </a:lnTo>
                <a:lnTo>
                  <a:pt x="221" y="2815"/>
                </a:lnTo>
                <a:lnTo>
                  <a:pt x="229" y="2815"/>
                </a:lnTo>
                <a:lnTo>
                  <a:pt x="238" y="2815"/>
                </a:lnTo>
                <a:lnTo>
                  <a:pt x="247" y="2807"/>
                </a:lnTo>
                <a:lnTo>
                  <a:pt x="247" y="2815"/>
                </a:lnTo>
                <a:lnTo>
                  <a:pt x="282" y="2807"/>
                </a:lnTo>
                <a:lnTo>
                  <a:pt x="326" y="2807"/>
                </a:lnTo>
                <a:lnTo>
                  <a:pt x="344" y="2807"/>
                </a:lnTo>
                <a:lnTo>
                  <a:pt x="353" y="2815"/>
                </a:lnTo>
                <a:lnTo>
                  <a:pt x="362" y="2824"/>
                </a:lnTo>
                <a:lnTo>
                  <a:pt x="371" y="2815"/>
                </a:lnTo>
                <a:lnTo>
                  <a:pt x="362" y="2807"/>
                </a:lnTo>
                <a:lnTo>
                  <a:pt x="353" y="2798"/>
                </a:lnTo>
                <a:lnTo>
                  <a:pt x="362" y="2798"/>
                </a:lnTo>
                <a:lnTo>
                  <a:pt x="388" y="2815"/>
                </a:lnTo>
                <a:lnTo>
                  <a:pt x="388" y="2833"/>
                </a:lnTo>
                <a:lnTo>
                  <a:pt x="397" y="2833"/>
                </a:lnTo>
                <a:lnTo>
                  <a:pt x="406" y="2824"/>
                </a:lnTo>
                <a:lnTo>
                  <a:pt x="423" y="2798"/>
                </a:lnTo>
                <a:lnTo>
                  <a:pt x="432" y="2789"/>
                </a:lnTo>
                <a:lnTo>
                  <a:pt x="459" y="2789"/>
                </a:lnTo>
                <a:lnTo>
                  <a:pt x="468" y="2780"/>
                </a:lnTo>
                <a:lnTo>
                  <a:pt x="476" y="2780"/>
                </a:lnTo>
                <a:lnTo>
                  <a:pt x="485" y="2780"/>
                </a:lnTo>
                <a:lnTo>
                  <a:pt x="512" y="2762"/>
                </a:lnTo>
                <a:lnTo>
                  <a:pt x="521" y="2762"/>
                </a:lnTo>
                <a:lnTo>
                  <a:pt x="529" y="2771"/>
                </a:lnTo>
                <a:lnTo>
                  <a:pt x="529" y="2780"/>
                </a:lnTo>
                <a:lnTo>
                  <a:pt x="538" y="2789"/>
                </a:lnTo>
                <a:lnTo>
                  <a:pt x="529" y="2798"/>
                </a:lnTo>
                <a:lnTo>
                  <a:pt x="529" y="2807"/>
                </a:lnTo>
                <a:lnTo>
                  <a:pt x="521" y="2807"/>
                </a:lnTo>
                <a:lnTo>
                  <a:pt x="512" y="2815"/>
                </a:lnTo>
                <a:lnTo>
                  <a:pt x="494" y="2815"/>
                </a:lnTo>
                <a:lnTo>
                  <a:pt x="485" y="2824"/>
                </a:lnTo>
                <a:lnTo>
                  <a:pt x="494" y="2824"/>
                </a:lnTo>
                <a:lnTo>
                  <a:pt x="503" y="2824"/>
                </a:lnTo>
                <a:lnTo>
                  <a:pt x="521" y="2842"/>
                </a:lnTo>
                <a:lnTo>
                  <a:pt x="529" y="2868"/>
                </a:lnTo>
                <a:lnTo>
                  <a:pt x="538" y="2877"/>
                </a:lnTo>
                <a:lnTo>
                  <a:pt x="538" y="2895"/>
                </a:lnTo>
                <a:lnTo>
                  <a:pt x="538" y="2904"/>
                </a:lnTo>
                <a:lnTo>
                  <a:pt x="529" y="2912"/>
                </a:lnTo>
                <a:lnTo>
                  <a:pt x="512" y="2921"/>
                </a:lnTo>
                <a:lnTo>
                  <a:pt x="503" y="2930"/>
                </a:lnTo>
                <a:lnTo>
                  <a:pt x="485" y="2939"/>
                </a:lnTo>
                <a:lnTo>
                  <a:pt x="450" y="2939"/>
                </a:lnTo>
                <a:lnTo>
                  <a:pt x="441" y="2939"/>
                </a:lnTo>
                <a:lnTo>
                  <a:pt x="441" y="2930"/>
                </a:lnTo>
                <a:lnTo>
                  <a:pt x="432" y="2930"/>
                </a:lnTo>
                <a:lnTo>
                  <a:pt x="423" y="2939"/>
                </a:lnTo>
                <a:lnTo>
                  <a:pt x="406" y="2957"/>
                </a:lnTo>
                <a:lnTo>
                  <a:pt x="388" y="2965"/>
                </a:lnTo>
                <a:lnTo>
                  <a:pt x="379" y="2974"/>
                </a:lnTo>
                <a:lnTo>
                  <a:pt x="371" y="2983"/>
                </a:lnTo>
                <a:lnTo>
                  <a:pt x="353" y="2983"/>
                </a:lnTo>
                <a:lnTo>
                  <a:pt x="344" y="2983"/>
                </a:lnTo>
                <a:lnTo>
                  <a:pt x="335" y="2974"/>
                </a:lnTo>
                <a:lnTo>
                  <a:pt x="326" y="2983"/>
                </a:lnTo>
                <a:lnTo>
                  <a:pt x="318" y="2992"/>
                </a:lnTo>
                <a:lnTo>
                  <a:pt x="318" y="2983"/>
                </a:lnTo>
                <a:lnTo>
                  <a:pt x="326" y="2983"/>
                </a:lnTo>
                <a:lnTo>
                  <a:pt x="326" y="2974"/>
                </a:lnTo>
                <a:lnTo>
                  <a:pt x="318" y="2965"/>
                </a:lnTo>
                <a:lnTo>
                  <a:pt x="309" y="2965"/>
                </a:lnTo>
                <a:lnTo>
                  <a:pt x="291" y="2957"/>
                </a:lnTo>
                <a:lnTo>
                  <a:pt x="273" y="2965"/>
                </a:lnTo>
                <a:lnTo>
                  <a:pt x="265" y="2965"/>
                </a:lnTo>
                <a:lnTo>
                  <a:pt x="265" y="2974"/>
                </a:lnTo>
                <a:lnTo>
                  <a:pt x="273" y="2983"/>
                </a:lnTo>
                <a:lnTo>
                  <a:pt x="256" y="2983"/>
                </a:lnTo>
                <a:lnTo>
                  <a:pt x="247" y="2992"/>
                </a:lnTo>
                <a:lnTo>
                  <a:pt x="247" y="3001"/>
                </a:lnTo>
                <a:lnTo>
                  <a:pt x="238" y="3010"/>
                </a:lnTo>
                <a:lnTo>
                  <a:pt x="238" y="3027"/>
                </a:lnTo>
                <a:lnTo>
                  <a:pt x="247" y="3036"/>
                </a:lnTo>
                <a:lnTo>
                  <a:pt x="256" y="3027"/>
                </a:lnTo>
                <a:lnTo>
                  <a:pt x="256" y="3036"/>
                </a:lnTo>
                <a:lnTo>
                  <a:pt x="238" y="3036"/>
                </a:lnTo>
                <a:lnTo>
                  <a:pt x="247" y="3045"/>
                </a:lnTo>
                <a:lnTo>
                  <a:pt x="247" y="3054"/>
                </a:lnTo>
                <a:lnTo>
                  <a:pt x="238" y="3045"/>
                </a:lnTo>
                <a:lnTo>
                  <a:pt x="229" y="3045"/>
                </a:lnTo>
                <a:lnTo>
                  <a:pt x="221" y="3045"/>
                </a:lnTo>
                <a:lnTo>
                  <a:pt x="212" y="3054"/>
                </a:lnTo>
                <a:lnTo>
                  <a:pt x="194" y="3071"/>
                </a:lnTo>
                <a:lnTo>
                  <a:pt x="176" y="3089"/>
                </a:lnTo>
                <a:lnTo>
                  <a:pt x="176" y="3107"/>
                </a:lnTo>
                <a:lnTo>
                  <a:pt x="176" y="3115"/>
                </a:lnTo>
                <a:lnTo>
                  <a:pt x="185" y="3115"/>
                </a:lnTo>
                <a:lnTo>
                  <a:pt x="168" y="3124"/>
                </a:lnTo>
                <a:lnTo>
                  <a:pt x="159" y="3124"/>
                </a:lnTo>
                <a:lnTo>
                  <a:pt x="150" y="3124"/>
                </a:lnTo>
                <a:lnTo>
                  <a:pt x="150" y="3133"/>
                </a:lnTo>
                <a:lnTo>
                  <a:pt x="168" y="3142"/>
                </a:lnTo>
                <a:lnTo>
                  <a:pt x="150" y="3142"/>
                </a:lnTo>
                <a:lnTo>
                  <a:pt x="141" y="3142"/>
                </a:lnTo>
                <a:lnTo>
                  <a:pt x="141" y="3151"/>
                </a:lnTo>
                <a:lnTo>
                  <a:pt x="141" y="3160"/>
                </a:lnTo>
                <a:lnTo>
                  <a:pt x="150" y="3160"/>
                </a:lnTo>
                <a:lnTo>
                  <a:pt x="159" y="3151"/>
                </a:lnTo>
                <a:lnTo>
                  <a:pt x="168" y="3160"/>
                </a:lnTo>
                <a:lnTo>
                  <a:pt x="159" y="3168"/>
                </a:lnTo>
                <a:lnTo>
                  <a:pt x="168" y="3177"/>
                </a:lnTo>
                <a:lnTo>
                  <a:pt x="176" y="3186"/>
                </a:lnTo>
                <a:lnTo>
                  <a:pt x="185" y="3195"/>
                </a:lnTo>
                <a:lnTo>
                  <a:pt x="185" y="3204"/>
                </a:lnTo>
                <a:lnTo>
                  <a:pt x="194" y="3204"/>
                </a:lnTo>
                <a:lnTo>
                  <a:pt x="203" y="3204"/>
                </a:lnTo>
                <a:lnTo>
                  <a:pt x="203" y="3195"/>
                </a:lnTo>
                <a:lnTo>
                  <a:pt x="203" y="3186"/>
                </a:lnTo>
                <a:lnTo>
                  <a:pt x="212" y="3186"/>
                </a:lnTo>
                <a:lnTo>
                  <a:pt x="203" y="3195"/>
                </a:lnTo>
                <a:lnTo>
                  <a:pt x="212" y="3195"/>
                </a:lnTo>
                <a:lnTo>
                  <a:pt x="212" y="3204"/>
                </a:lnTo>
                <a:lnTo>
                  <a:pt x="221" y="3195"/>
                </a:lnTo>
                <a:lnTo>
                  <a:pt x="221" y="3204"/>
                </a:lnTo>
                <a:lnTo>
                  <a:pt x="229" y="3204"/>
                </a:lnTo>
                <a:lnTo>
                  <a:pt x="238" y="3204"/>
                </a:lnTo>
                <a:lnTo>
                  <a:pt x="229" y="3213"/>
                </a:lnTo>
                <a:lnTo>
                  <a:pt x="212" y="3221"/>
                </a:lnTo>
                <a:lnTo>
                  <a:pt x="221" y="3221"/>
                </a:lnTo>
                <a:lnTo>
                  <a:pt x="221" y="3230"/>
                </a:lnTo>
                <a:lnTo>
                  <a:pt x="247" y="3221"/>
                </a:lnTo>
                <a:lnTo>
                  <a:pt x="273" y="3230"/>
                </a:lnTo>
                <a:lnTo>
                  <a:pt x="300" y="3230"/>
                </a:lnTo>
                <a:lnTo>
                  <a:pt x="318" y="3221"/>
                </a:lnTo>
                <a:lnTo>
                  <a:pt x="326" y="3221"/>
                </a:lnTo>
                <a:lnTo>
                  <a:pt x="335" y="3230"/>
                </a:lnTo>
                <a:lnTo>
                  <a:pt x="326" y="3230"/>
                </a:lnTo>
                <a:lnTo>
                  <a:pt x="318" y="3230"/>
                </a:lnTo>
                <a:lnTo>
                  <a:pt x="309" y="3230"/>
                </a:lnTo>
                <a:lnTo>
                  <a:pt x="326" y="3239"/>
                </a:lnTo>
                <a:lnTo>
                  <a:pt x="335" y="3239"/>
                </a:lnTo>
                <a:lnTo>
                  <a:pt x="344" y="3248"/>
                </a:lnTo>
                <a:lnTo>
                  <a:pt x="335" y="3257"/>
                </a:lnTo>
                <a:lnTo>
                  <a:pt x="326" y="3265"/>
                </a:lnTo>
                <a:lnTo>
                  <a:pt x="318" y="3257"/>
                </a:lnTo>
                <a:lnTo>
                  <a:pt x="309" y="3248"/>
                </a:lnTo>
                <a:lnTo>
                  <a:pt x="300" y="3239"/>
                </a:lnTo>
                <a:lnTo>
                  <a:pt x="291" y="3248"/>
                </a:lnTo>
                <a:lnTo>
                  <a:pt x="282" y="3257"/>
                </a:lnTo>
                <a:lnTo>
                  <a:pt x="273" y="3265"/>
                </a:lnTo>
                <a:lnTo>
                  <a:pt x="282" y="3257"/>
                </a:lnTo>
                <a:lnTo>
                  <a:pt x="282" y="3248"/>
                </a:lnTo>
                <a:lnTo>
                  <a:pt x="282" y="3239"/>
                </a:lnTo>
                <a:lnTo>
                  <a:pt x="273" y="3239"/>
                </a:lnTo>
                <a:lnTo>
                  <a:pt x="265" y="3239"/>
                </a:lnTo>
                <a:lnTo>
                  <a:pt x="256" y="3230"/>
                </a:lnTo>
                <a:lnTo>
                  <a:pt x="247" y="3230"/>
                </a:lnTo>
                <a:lnTo>
                  <a:pt x="238" y="3230"/>
                </a:lnTo>
                <a:lnTo>
                  <a:pt x="229" y="3248"/>
                </a:lnTo>
                <a:lnTo>
                  <a:pt x="203" y="3265"/>
                </a:lnTo>
                <a:lnTo>
                  <a:pt x="212" y="3274"/>
                </a:lnTo>
                <a:lnTo>
                  <a:pt x="221" y="3265"/>
                </a:lnTo>
                <a:lnTo>
                  <a:pt x="229" y="3274"/>
                </a:lnTo>
                <a:lnTo>
                  <a:pt x="221" y="3283"/>
                </a:lnTo>
                <a:lnTo>
                  <a:pt x="238" y="3292"/>
                </a:lnTo>
                <a:lnTo>
                  <a:pt x="247" y="3292"/>
                </a:lnTo>
                <a:lnTo>
                  <a:pt x="256" y="3292"/>
                </a:lnTo>
                <a:lnTo>
                  <a:pt x="265" y="3310"/>
                </a:lnTo>
                <a:lnTo>
                  <a:pt x="291" y="3327"/>
                </a:lnTo>
                <a:lnTo>
                  <a:pt x="291" y="3336"/>
                </a:lnTo>
                <a:lnTo>
                  <a:pt x="309" y="3345"/>
                </a:lnTo>
                <a:lnTo>
                  <a:pt x="326" y="3354"/>
                </a:lnTo>
                <a:lnTo>
                  <a:pt x="362" y="3345"/>
                </a:lnTo>
                <a:lnTo>
                  <a:pt x="388" y="3336"/>
                </a:lnTo>
                <a:lnTo>
                  <a:pt x="397" y="3327"/>
                </a:lnTo>
                <a:lnTo>
                  <a:pt x="406" y="3327"/>
                </a:lnTo>
                <a:lnTo>
                  <a:pt x="415" y="3310"/>
                </a:lnTo>
                <a:lnTo>
                  <a:pt x="406" y="3301"/>
                </a:lnTo>
                <a:lnTo>
                  <a:pt x="397" y="3301"/>
                </a:lnTo>
                <a:lnTo>
                  <a:pt x="406" y="3292"/>
                </a:lnTo>
                <a:lnTo>
                  <a:pt x="415" y="3283"/>
                </a:lnTo>
                <a:lnTo>
                  <a:pt x="432" y="3265"/>
                </a:lnTo>
                <a:lnTo>
                  <a:pt x="432" y="3257"/>
                </a:lnTo>
                <a:lnTo>
                  <a:pt x="441" y="3248"/>
                </a:lnTo>
                <a:lnTo>
                  <a:pt x="450" y="3248"/>
                </a:lnTo>
                <a:lnTo>
                  <a:pt x="441" y="3257"/>
                </a:lnTo>
                <a:lnTo>
                  <a:pt x="432" y="3274"/>
                </a:lnTo>
                <a:lnTo>
                  <a:pt x="415" y="3301"/>
                </a:lnTo>
                <a:lnTo>
                  <a:pt x="432" y="3310"/>
                </a:lnTo>
                <a:lnTo>
                  <a:pt x="441" y="3327"/>
                </a:lnTo>
                <a:lnTo>
                  <a:pt x="459" y="3363"/>
                </a:lnTo>
                <a:lnTo>
                  <a:pt x="459" y="3371"/>
                </a:lnTo>
                <a:lnTo>
                  <a:pt x="459" y="3380"/>
                </a:lnTo>
                <a:lnTo>
                  <a:pt x="459" y="3389"/>
                </a:lnTo>
                <a:lnTo>
                  <a:pt x="459" y="3398"/>
                </a:lnTo>
                <a:lnTo>
                  <a:pt x="450" y="3407"/>
                </a:lnTo>
                <a:lnTo>
                  <a:pt x="450" y="3424"/>
                </a:lnTo>
                <a:lnTo>
                  <a:pt x="459" y="3424"/>
                </a:lnTo>
                <a:lnTo>
                  <a:pt x="468" y="3424"/>
                </a:lnTo>
                <a:lnTo>
                  <a:pt x="476" y="3424"/>
                </a:lnTo>
                <a:lnTo>
                  <a:pt x="468" y="3433"/>
                </a:lnTo>
                <a:lnTo>
                  <a:pt x="468" y="3442"/>
                </a:lnTo>
                <a:lnTo>
                  <a:pt x="468" y="3451"/>
                </a:lnTo>
                <a:lnTo>
                  <a:pt x="468" y="3460"/>
                </a:lnTo>
                <a:lnTo>
                  <a:pt x="459" y="3468"/>
                </a:lnTo>
                <a:lnTo>
                  <a:pt x="450" y="3468"/>
                </a:lnTo>
                <a:lnTo>
                  <a:pt x="441" y="3477"/>
                </a:lnTo>
                <a:lnTo>
                  <a:pt x="468" y="3477"/>
                </a:lnTo>
                <a:lnTo>
                  <a:pt x="494" y="3468"/>
                </a:lnTo>
                <a:lnTo>
                  <a:pt x="503" y="3468"/>
                </a:lnTo>
                <a:lnTo>
                  <a:pt x="503" y="3460"/>
                </a:lnTo>
                <a:lnTo>
                  <a:pt x="529" y="3451"/>
                </a:lnTo>
                <a:lnTo>
                  <a:pt x="538" y="3451"/>
                </a:lnTo>
                <a:lnTo>
                  <a:pt x="547" y="3442"/>
                </a:lnTo>
                <a:lnTo>
                  <a:pt x="556" y="3433"/>
                </a:lnTo>
                <a:lnTo>
                  <a:pt x="573" y="3433"/>
                </a:lnTo>
                <a:lnTo>
                  <a:pt x="573" y="3442"/>
                </a:lnTo>
                <a:lnTo>
                  <a:pt x="582" y="3451"/>
                </a:lnTo>
                <a:lnTo>
                  <a:pt x="600" y="3460"/>
                </a:lnTo>
                <a:lnTo>
                  <a:pt x="609" y="3451"/>
                </a:lnTo>
                <a:lnTo>
                  <a:pt x="618" y="3451"/>
                </a:lnTo>
                <a:lnTo>
                  <a:pt x="635" y="3460"/>
                </a:lnTo>
                <a:lnTo>
                  <a:pt x="644" y="3468"/>
                </a:lnTo>
                <a:lnTo>
                  <a:pt x="662" y="3495"/>
                </a:lnTo>
                <a:lnTo>
                  <a:pt x="671" y="3504"/>
                </a:lnTo>
                <a:lnTo>
                  <a:pt x="688" y="3495"/>
                </a:lnTo>
                <a:lnTo>
                  <a:pt x="688" y="3486"/>
                </a:lnTo>
                <a:lnTo>
                  <a:pt x="679" y="3468"/>
                </a:lnTo>
                <a:lnTo>
                  <a:pt x="679" y="3460"/>
                </a:lnTo>
                <a:lnTo>
                  <a:pt x="688" y="3451"/>
                </a:lnTo>
                <a:lnTo>
                  <a:pt x="688" y="3442"/>
                </a:lnTo>
                <a:lnTo>
                  <a:pt x="697" y="3442"/>
                </a:lnTo>
                <a:lnTo>
                  <a:pt x="706" y="3433"/>
                </a:lnTo>
                <a:lnTo>
                  <a:pt x="715" y="3424"/>
                </a:lnTo>
                <a:lnTo>
                  <a:pt x="723" y="3433"/>
                </a:lnTo>
                <a:lnTo>
                  <a:pt x="741" y="3442"/>
                </a:lnTo>
                <a:lnTo>
                  <a:pt x="732" y="3442"/>
                </a:lnTo>
                <a:lnTo>
                  <a:pt x="723" y="3433"/>
                </a:lnTo>
                <a:lnTo>
                  <a:pt x="715" y="3433"/>
                </a:lnTo>
                <a:lnTo>
                  <a:pt x="706" y="3442"/>
                </a:lnTo>
                <a:lnTo>
                  <a:pt x="706" y="3451"/>
                </a:lnTo>
                <a:lnTo>
                  <a:pt x="715" y="3460"/>
                </a:lnTo>
                <a:lnTo>
                  <a:pt x="715" y="3468"/>
                </a:lnTo>
                <a:lnTo>
                  <a:pt x="723" y="3477"/>
                </a:lnTo>
                <a:lnTo>
                  <a:pt x="732" y="3477"/>
                </a:lnTo>
                <a:lnTo>
                  <a:pt x="741" y="3477"/>
                </a:lnTo>
                <a:lnTo>
                  <a:pt x="768" y="3468"/>
                </a:lnTo>
                <a:lnTo>
                  <a:pt x="803" y="3451"/>
                </a:lnTo>
                <a:lnTo>
                  <a:pt x="820" y="3442"/>
                </a:lnTo>
                <a:lnTo>
                  <a:pt x="829" y="3424"/>
                </a:lnTo>
                <a:lnTo>
                  <a:pt x="820" y="3442"/>
                </a:lnTo>
                <a:lnTo>
                  <a:pt x="812" y="3460"/>
                </a:lnTo>
                <a:lnTo>
                  <a:pt x="820" y="3468"/>
                </a:lnTo>
                <a:lnTo>
                  <a:pt x="803" y="3477"/>
                </a:lnTo>
                <a:lnTo>
                  <a:pt x="785" y="3495"/>
                </a:lnTo>
                <a:lnTo>
                  <a:pt x="776" y="3495"/>
                </a:lnTo>
                <a:lnTo>
                  <a:pt x="776" y="3504"/>
                </a:lnTo>
                <a:lnTo>
                  <a:pt x="785" y="3521"/>
                </a:lnTo>
                <a:lnTo>
                  <a:pt x="794" y="3521"/>
                </a:lnTo>
                <a:lnTo>
                  <a:pt x="803" y="3521"/>
                </a:lnTo>
                <a:lnTo>
                  <a:pt x="785" y="3530"/>
                </a:lnTo>
                <a:lnTo>
                  <a:pt x="776" y="3530"/>
                </a:lnTo>
                <a:lnTo>
                  <a:pt x="768" y="3539"/>
                </a:lnTo>
                <a:lnTo>
                  <a:pt x="768" y="3557"/>
                </a:lnTo>
                <a:lnTo>
                  <a:pt x="768" y="3574"/>
                </a:lnTo>
                <a:lnTo>
                  <a:pt x="768" y="3583"/>
                </a:lnTo>
                <a:lnTo>
                  <a:pt x="776" y="3583"/>
                </a:lnTo>
                <a:lnTo>
                  <a:pt x="776" y="3592"/>
                </a:lnTo>
                <a:lnTo>
                  <a:pt x="785" y="3592"/>
                </a:lnTo>
                <a:lnTo>
                  <a:pt x="785" y="3601"/>
                </a:lnTo>
                <a:lnTo>
                  <a:pt x="776" y="3601"/>
                </a:lnTo>
                <a:lnTo>
                  <a:pt x="768" y="3601"/>
                </a:lnTo>
                <a:lnTo>
                  <a:pt x="768" y="3592"/>
                </a:lnTo>
                <a:lnTo>
                  <a:pt x="759" y="3592"/>
                </a:lnTo>
                <a:lnTo>
                  <a:pt x="750" y="3592"/>
                </a:lnTo>
                <a:lnTo>
                  <a:pt x="741" y="3610"/>
                </a:lnTo>
                <a:lnTo>
                  <a:pt x="732" y="3610"/>
                </a:lnTo>
                <a:lnTo>
                  <a:pt x="723" y="3619"/>
                </a:lnTo>
                <a:lnTo>
                  <a:pt x="706" y="3627"/>
                </a:lnTo>
                <a:lnTo>
                  <a:pt x="697" y="3636"/>
                </a:lnTo>
                <a:lnTo>
                  <a:pt x="697" y="3645"/>
                </a:lnTo>
                <a:lnTo>
                  <a:pt x="697" y="3654"/>
                </a:lnTo>
                <a:lnTo>
                  <a:pt x="697" y="3663"/>
                </a:lnTo>
                <a:lnTo>
                  <a:pt x="697" y="3671"/>
                </a:lnTo>
                <a:lnTo>
                  <a:pt x="688" y="3671"/>
                </a:lnTo>
                <a:lnTo>
                  <a:pt x="679" y="3671"/>
                </a:lnTo>
                <a:lnTo>
                  <a:pt x="679" y="3663"/>
                </a:lnTo>
                <a:lnTo>
                  <a:pt x="671" y="3663"/>
                </a:lnTo>
                <a:lnTo>
                  <a:pt x="662" y="3671"/>
                </a:lnTo>
                <a:lnTo>
                  <a:pt x="653" y="3680"/>
                </a:lnTo>
                <a:lnTo>
                  <a:pt x="609" y="3698"/>
                </a:lnTo>
                <a:lnTo>
                  <a:pt x="591" y="3707"/>
                </a:lnTo>
                <a:lnTo>
                  <a:pt x="582" y="3716"/>
                </a:lnTo>
                <a:lnTo>
                  <a:pt x="573" y="3724"/>
                </a:lnTo>
                <a:lnTo>
                  <a:pt x="565" y="3733"/>
                </a:lnTo>
                <a:lnTo>
                  <a:pt x="565" y="3742"/>
                </a:lnTo>
                <a:lnTo>
                  <a:pt x="556" y="3751"/>
                </a:lnTo>
                <a:lnTo>
                  <a:pt x="556" y="3760"/>
                </a:lnTo>
                <a:lnTo>
                  <a:pt x="565" y="3760"/>
                </a:lnTo>
                <a:lnTo>
                  <a:pt x="573" y="3769"/>
                </a:lnTo>
                <a:lnTo>
                  <a:pt x="573" y="3777"/>
                </a:lnTo>
                <a:lnTo>
                  <a:pt x="565" y="3777"/>
                </a:lnTo>
                <a:lnTo>
                  <a:pt x="556" y="3769"/>
                </a:lnTo>
                <a:lnTo>
                  <a:pt x="547" y="3769"/>
                </a:lnTo>
                <a:lnTo>
                  <a:pt x="538" y="3769"/>
                </a:lnTo>
                <a:lnTo>
                  <a:pt x="538" y="3777"/>
                </a:lnTo>
                <a:lnTo>
                  <a:pt x="529" y="3777"/>
                </a:lnTo>
                <a:lnTo>
                  <a:pt x="521" y="3769"/>
                </a:lnTo>
                <a:lnTo>
                  <a:pt x="521" y="3760"/>
                </a:lnTo>
                <a:lnTo>
                  <a:pt x="529" y="3760"/>
                </a:lnTo>
                <a:lnTo>
                  <a:pt x="512" y="3760"/>
                </a:lnTo>
                <a:lnTo>
                  <a:pt x="503" y="3760"/>
                </a:lnTo>
                <a:lnTo>
                  <a:pt x="512" y="3751"/>
                </a:lnTo>
                <a:lnTo>
                  <a:pt x="503" y="3751"/>
                </a:lnTo>
                <a:lnTo>
                  <a:pt x="468" y="3769"/>
                </a:lnTo>
                <a:lnTo>
                  <a:pt x="450" y="3769"/>
                </a:lnTo>
                <a:lnTo>
                  <a:pt x="441" y="3786"/>
                </a:lnTo>
                <a:lnTo>
                  <a:pt x="423" y="3795"/>
                </a:lnTo>
                <a:lnTo>
                  <a:pt x="415" y="3813"/>
                </a:lnTo>
                <a:lnTo>
                  <a:pt x="397" y="3822"/>
                </a:lnTo>
                <a:lnTo>
                  <a:pt x="388" y="3830"/>
                </a:lnTo>
                <a:lnTo>
                  <a:pt x="388" y="3839"/>
                </a:lnTo>
                <a:lnTo>
                  <a:pt x="379" y="3839"/>
                </a:lnTo>
                <a:lnTo>
                  <a:pt x="371" y="3839"/>
                </a:lnTo>
                <a:lnTo>
                  <a:pt x="353" y="3848"/>
                </a:lnTo>
                <a:lnTo>
                  <a:pt x="353" y="3857"/>
                </a:lnTo>
                <a:lnTo>
                  <a:pt x="353" y="3866"/>
                </a:lnTo>
                <a:lnTo>
                  <a:pt x="353" y="3874"/>
                </a:lnTo>
                <a:lnTo>
                  <a:pt x="362" y="3874"/>
                </a:lnTo>
                <a:lnTo>
                  <a:pt x="362" y="3866"/>
                </a:lnTo>
                <a:lnTo>
                  <a:pt x="371" y="3857"/>
                </a:lnTo>
                <a:lnTo>
                  <a:pt x="371" y="3848"/>
                </a:lnTo>
                <a:lnTo>
                  <a:pt x="379" y="3857"/>
                </a:lnTo>
                <a:lnTo>
                  <a:pt x="388" y="3866"/>
                </a:lnTo>
                <a:lnTo>
                  <a:pt x="397" y="3857"/>
                </a:lnTo>
                <a:lnTo>
                  <a:pt x="406" y="3857"/>
                </a:lnTo>
                <a:lnTo>
                  <a:pt x="406" y="3848"/>
                </a:lnTo>
                <a:lnTo>
                  <a:pt x="406" y="3839"/>
                </a:lnTo>
                <a:lnTo>
                  <a:pt x="406" y="3830"/>
                </a:lnTo>
                <a:lnTo>
                  <a:pt x="415" y="3839"/>
                </a:lnTo>
                <a:lnTo>
                  <a:pt x="415" y="3848"/>
                </a:lnTo>
                <a:lnTo>
                  <a:pt x="423" y="3848"/>
                </a:lnTo>
                <a:lnTo>
                  <a:pt x="423" y="3857"/>
                </a:lnTo>
                <a:lnTo>
                  <a:pt x="432" y="3848"/>
                </a:lnTo>
                <a:lnTo>
                  <a:pt x="441" y="3839"/>
                </a:lnTo>
                <a:lnTo>
                  <a:pt x="450" y="3839"/>
                </a:lnTo>
                <a:lnTo>
                  <a:pt x="468" y="3822"/>
                </a:lnTo>
                <a:lnTo>
                  <a:pt x="468" y="3813"/>
                </a:lnTo>
                <a:lnTo>
                  <a:pt x="476" y="3804"/>
                </a:lnTo>
                <a:lnTo>
                  <a:pt x="476" y="3795"/>
                </a:lnTo>
                <a:lnTo>
                  <a:pt x="485" y="3795"/>
                </a:lnTo>
                <a:lnTo>
                  <a:pt x="494" y="3795"/>
                </a:lnTo>
                <a:lnTo>
                  <a:pt x="503" y="3795"/>
                </a:lnTo>
                <a:lnTo>
                  <a:pt x="503" y="3804"/>
                </a:lnTo>
                <a:lnTo>
                  <a:pt x="512" y="3804"/>
                </a:lnTo>
                <a:lnTo>
                  <a:pt x="503" y="3804"/>
                </a:lnTo>
                <a:lnTo>
                  <a:pt x="494" y="3804"/>
                </a:lnTo>
                <a:lnTo>
                  <a:pt x="485" y="3813"/>
                </a:lnTo>
                <a:lnTo>
                  <a:pt x="485" y="3822"/>
                </a:lnTo>
                <a:lnTo>
                  <a:pt x="494" y="3822"/>
                </a:lnTo>
                <a:lnTo>
                  <a:pt x="512" y="3822"/>
                </a:lnTo>
                <a:lnTo>
                  <a:pt x="512" y="3813"/>
                </a:lnTo>
                <a:lnTo>
                  <a:pt x="521" y="3813"/>
                </a:lnTo>
                <a:lnTo>
                  <a:pt x="529" y="3804"/>
                </a:lnTo>
                <a:lnTo>
                  <a:pt x="538" y="3804"/>
                </a:lnTo>
                <a:lnTo>
                  <a:pt x="547" y="3804"/>
                </a:lnTo>
                <a:lnTo>
                  <a:pt x="556" y="3804"/>
                </a:lnTo>
                <a:lnTo>
                  <a:pt x="565" y="3804"/>
                </a:lnTo>
                <a:lnTo>
                  <a:pt x="565" y="3795"/>
                </a:lnTo>
                <a:lnTo>
                  <a:pt x="582" y="3786"/>
                </a:lnTo>
                <a:lnTo>
                  <a:pt x="591" y="3777"/>
                </a:lnTo>
                <a:lnTo>
                  <a:pt x="600" y="3777"/>
                </a:lnTo>
                <a:lnTo>
                  <a:pt x="609" y="3777"/>
                </a:lnTo>
                <a:lnTo>
                  <a:pt x="609" y="3769"/>
                </a:lnTo>
                <a:lnTo>
                  <a:pt x="618" y="3769"/>
                </a:lnTo>
                <a:lnTo>
                  <a:pt x="618" y="3777"/>
                </a:lnTo>
                <a:lnTo>
                  <a:pt x="618" y="3795"/>
                </a:lnTo>
                <a:lnTo>
                  <a:pt x="626" y="3786"/>
                </a:lnTo>
                <a:lnTo>
                  <a:pt x="626" y="3777"/>
                </a:lnTo>
                <a:lnTo>
                  <a:pt x="635" y="3777"/>
                </a:lnTo>
                <a:lnTo>
                  <a:pt x="635" y="3769"/>
                </a:lnTo>
                <a:lnTo>
                  <a:pt x="688" y="3760"/>
                </a:lnTo>
                <a:lnTo>
                  <a:pt x="688" y="3751"/>
                </a:lnTo>
                <a:lnTo>
                  <a:pt x="697" y="3742"/>
                </a:lnTo>
                <a:lnTo>
                  <a:pt x="697" y="3733"/>
                </a:lnTo>
                <a:lnTo>
                  <a:pt x="706" y="3733"/>
                </a:lnTo>
                <a:lnTo>
                  <a:pt x="706" y="3751"/>
                </a:lnTo>
                <a:lnTo>
                  <a:pt x="715" y="3742"/>
                </a:lnTo>
                <a:lnTo>
                  <a:pt x="723" y="3733"/>
                </a:lnTo>
                <a:lnTo>
                  <a:pt x="723" y="3724"/>
                </a:lnTo>
                <a:lnTo>
                  <a:pt x="715" y="3724"/>
                </a:lnTo>
                <a:lnTo>
                  <a:pt x="706" y="3724"/>
                </a:lnTo>
                <a:lnTo>
                  <a:pt x="706" y="3716"/>
                </a:lnTo>
                <a:lnTo>
                  <a:pt x="715" y="3707"/>
                </a:lnTo>
                <a:lnTo>
                  <a:pt x="732" y="3707"/>
                </a:lnTo>
                <a:lnTo>
                  <a:pt x="741" y="3698"/>
                </a:lnTo>
                <a:lnTo>
                  <a:pt x="750" y="3698"/>
                </a:lnTo>
                <a:lnTo>
                  <a:pt x="741" y="3698"/>
                </a:lnTo>
                <a:lnTo>
                  <a:pt x="741" y="3689"/>
                </a:lnTo>
                <a:lnTo>
                  <a:pt x="750" y="3689"/>
                </a:lnTo>
                <a:lnTo>
                  <a:pt x="759" y="3689"/>
                </a:lnTo>
                <a:lnTo>
                  <a:pt x="768" y="3689"/>
                </a:lnTo>
                <a:lnTo>
                  <a:pt x="776" y="3689"/>
                </a:lnTo>
                <a:lnTo>
                  <a:pt x="776" y="3680"/>
                </a:lnTo>
                <a:lnTo>
                  <a:pt x="785" y="3671"/>
                </a:lnTo>
                <a:lnTo>
                  <a:pt x="794" y="3671"/>
                </a:lnTo>
                <a:lnTo>
                  <a:pt x="803" y="3671"/>
                </a:lnTo>
                <a:lnTo>
                  <a:pt x="812" y="3663"/>
                </a:lnTo>
                <a:lnTo>
                  <a:pt x="820" y="3663"/>
                </a:lnTo>
                <a:lnTo>
                  <a:pt x="820" y="3654"/>
                </a:lnTo>
                <a:lnTo>
                  <a:pt x="829" y="3654"/>
                </a:lnTo>
                <a:lnTo>
                  <a:pt x="838" y="3645"/>
                </a:lnTo>
                <a:lnTo>
                  <a:pt x="847" y="3645"/>
                </a:lnTo>
                <a:lnTo>
                  <a:pt x="856" y="3645"/>
                </a:lnTo>
                <a:lnTo>
                  <a:pt x="856" y="3636"/>
                </a:lnTo>
                <a:lnTo>
                  <a:pt x="865" y="3627"/>
                </a:lnTo>
                <a:lnTo>
                  <a:pt x="856" y="3619"/>
                </a:lnTo>
                <a:lnTo>
                  <a:pt x="856" y="3610"/>
                </a:lnTo>
                <a:lnTo>
                  <a:pt x="873" y="3601"/>
                </a:lnTo>
                <a:lnTo>
                  <a:pt x="882" y="3601"/>
                </a:lnTo>
                <a:lnTo>
                  <a:pt x="891" y="3592"/>
                </a:lnTo>
                <a:lnTo>
                  <a:pt x="900" y="3592"/>
                </a:lnTo>
                <a:lnTo>
                  <a:pt x="909" y="3592"/>
                </a:lnTo>
                <a:lnTo>
                  <a:pt x="909" y="3583"/>
                </a:lnTo>
                <a:lnTo>
                  <a:pt x="918" y="3583"/>
                </a:lnTo>
                <a:lnTo>
                  <a:pt x="918" y="3574"/>
                </a:lnTo>
                <a:lnTo>
                  <a:pt x="926" y="3574"/>
                </a:lnTo>
                <a:lnTo>
                  <a:pt x="935" y="3566"/>
                </a:lnTo>
                <a:lnTo>
                  <a:pt x="944" y="3566"/>
                </a:lnTo>
                <a:lnTo>
                  <a:pt x="953" y="3557"/>
                </a:lnTo>
                <a:lnTo>
                  <a:pt x="962" y="3539"/>
                </a:lnTo>
                <a:lnTo>
                  <a:pt x="997" y="3539"/>
                </a:lnTo>
                <a:lnTo>
                  <a:pt x="997" y="3530"/>
                </a:lnTo>
                <a:lnTo>
                  <a:pt x="1006" y="3530"/>
                </a:lnTo>
                <a:lnTo>
                  <a:pt x="1015" y="3530"/>
                </a:lnTo>
                <a:lnTo>
                  <a:pt x="1023" y="3530"/>
                </a:lnTo>
                <a:lnTo>
                  <a:pt x="1023" y="3521"/>
                </a:lnTo>
                <a:lnTo>
                  <a:pt x="1023" y="3513"/>
                </a:lnTo>
                <a:lnTo>
                  <a:pt x="1015" y="3513"/>
                </a:lnTo>
                <a:lnTo>
                  <a:pt x="1032" y="3504"/>
                </a:lnTo>
                <a:lnTo>
                  <a:pt x="1032" y="3495"/>
                </a:lnTo>
                <a:lnTo>
                  <a:pt x="1050" y="3477"/>
                </a:lnTo>
                <a:lnTo>
                  <a:pt x="1059" y="3477"/>
                </a:lnTo>
                <a:lnTo>
                  <a:pt x="1068" y="3477"/>
                </a:lnTo>
                <a:lnTo>
                  <a:pt x="1076" y="3460"/>
                </a:lnTo>
                <a:lnTo>
                  <a:pt x="1085" y="3460"/>
                </a:lnTo>
                <a:lnTo>
                  <a:pt x="1085" y="3451"/>
                </a:lnTo>
                <a:lnTo>
                  <a:pt x="1076" y="3442"/>
                </a:lnTo>
                <a:lnTo>
                  <a:pt x="1059" y="3433"/>
                </a:lnTo>
                <a:lnTo>
                  <a:pt x="1050" y="3433"/>
                </a:lnTo>
                <a:lnTo>
                  <a:pt x="1041" y="3424"/>
                </a:lnTo>
                <a:lnTo>
                  <a:pt x="1023" y="3424"/>
                </a:lnTo>
                <a:lnTo>
                  <a:pt x="1023" y="3407"/>
                </a:lnTo>
                <a:lnTo>
                  <a:pt x="1032" y="3398"/>
                </a:lnTo>
                <a:lnTo>
                  <a:pt x="1050" y="3389"/>
                </a:lnTo>
                <a:lnTo>
                  <a:pt x="1059" y="3380"/>
                </a:lnTo>
                <a:lnTo>
                  <a:pt x="1068" y="3371"/>
                </a:lnTo>
                <a:lnTo>
                  <a:pt x="1059" y="3371"/>
                </a:lnTo>
                <a:lnTo>
                  <a:pt x="1059" y="3363"/>
                </a:lnTo>
                <a:lnTo>
                  <a:pt x="1076" y="3363"/>
                </a:lnTo>
                <a:lnTo>
                  <a:pt x="1076" y="3354"/>
                </a:lnTo>
                <a:lnTo>
                  <a:pt x="1085" y="3354"/>
                </a:lnTo>
                <a:lnTo>
                  <a:pt x="1085" y="3363"/>
                </a:lnTo>
                <a:lnTo>
                  <a:pt x="1094" y="3363"/>
                </a:lnTo>
                <a:lnTo>
                  <a:pt x="1103" y="3363"/>
                </a:lnTo>
                <a:lnTo>
                  <a:pt x="1112" y="3354"/>
                </a:lnTo>
                <a:lnTo>
                  <a:pt x="1112" y="3345"/>
                </a:lnTo>
                <a:lnTo>
                  <a:pt x="1094" y="3345"/>
                </a:lnTo>
                <a:lnTo>
                  <a:pt x="1103" y="3345"/>
                </a:lnTo>
                <a:lnTo>
                  <a:pt x="1120" y="3336"/>
                </a:lnTo>
                <a:lnTo>
                  <a:pt x="1129" y="3336"/>
                </a:lnTo>
                <a:lnTo>
                  <a:pt x="1138" y="3327"/>
                </a:lnTo>
                <a:lnTo>
                  <a:pt x="1138" y="3318"/>
                </a:lnTo>
                <a:lnTo>
                  <a:pt x="1129" y="3310"/>
                </a:lnTo>
                <a:lnTo>
                  <a:pt x="1120" y="3301"/>
                </a:lnTo>
                <a:lnTo>
                  <a:pt x="1112" y="3292"/>
                </a:lnTo>
                <a:lnTo>
                  <a:pt x="1120" y="3292"/>
                </a:lnTo>
                <a:lnTo>
                  <a:pt x="1129" y="3301"/>
                </a:lnTo>
                <a:lnTo>
                  <a:pt x="1138" y="3301"/>
                </a:lnTo>
                <a:lnTo>
                  <a:pt x="1147" y="3301"/>
                </a:lnTo>
                <a:lnTo>
                  <a:pt x="1156" y="3292"/>
                </a:lnTo>
                <a:lnTo>
                  <a:pt x="1165" y="3283"/>
                </a:lnTo>
                <a:lnTo>
                  <a:pt x="1165" y="3274"/>
                </a:lnTo>
                <a:lnTo>
                  <a:pt x="1165" y="3265"/>
                </a:lnTo>
                <a:lnTo>
                  <a:pt x="1182" y="3257"/>
                </a:lnTo>
                <a:lnTo>
                  <a:pt x="1191" y="3248"/>
                </a:lnTo>
                <a:lnTo>
                  <a:pt x="1200" y="3248"/>
                </a:lnTo>
                <a:lnTo>
                  <a:pt x="1200" y="3239"/>
                </a:lnTo>
                <a:lnTo>
                  <a:pt x="1200" y="3230"/>
                </a:lnTo>
                <a:lnTo>
                  <a:pt x="1217" y="3221"/>
                </a:lnTo>
                <a:lnTo>
                  <a:pt x="1226" y="3213"/>
                </a:lnTo>
                <a:lnTo>
                  <a:pt x="1235" y="3213"/>
                </a:lnTo>
                <a:lnTo>
                  <a:pt x="1244" y="3204"/>
                </a:lnTo>
                <a:lnTo>
                  <a:pt x="1253" y="3204"/>
                </a:lnTo>
                <a:lnTo>
                  <a:pt x="1262" y="3195"/>
                </a:lnTo>
                <a:lnTo>
                  <a:pt x="1288" y="3186"/>
                </a:lnTo>
                <a:lnTo>
                  <a:pt x="1297" y="3186"/>
                </a:lnTo>
                <a:lnTo>
                  <a:pt x="1323" y="3186"/>
                </a:lnTo>
                <a:lnTo>
                  <a:pt x="1332" y="3186"/>
                </a:lnTo>
                <a:lnTo>
                  <a:pt x="1341" y="3177"/>
                </a:lnTo>
                <a:lnTo>
                  <a:pt x="1341" y="3168"/>
                </a:lnTo>
                <a:lnTo>
                  <a:pt x="1350" y="3168"/>
                </a:lnTo>
                <a:lnTo>
                  <a:pt x="1359" y="3160"/>
                </a:lnTo>
                <a:lnTo>
                  <a:pt x="1376" y="3160"/>
                </a:lnTo>
                <a:lnTo>
                  <a:pt x="1359" y="3168"/>
                </a:lnTo>
                <a:lnTo>
                  <a:pt x="1350" y="3177"/>
                </a:lnTo>
                <a:lnTo>
                  <a:pt x="1341" y="3186"/>
                </a:lnTo>
                <a:lnTo>
                  <a:pt x="1341" y="3195"/>
                </a:lnTo>
                <a:lnTo>
                  <a:pt x="1332" y="3195"/>
                </a:lnTo>
                <a:lnTo>
                  <a:pt x="1323" y="3195"/>
                </a:lnTo>
                <a:lnTo>
                  <a:pt x="1332" y="3204"/>
                </a:lnTo>
                <a:lnTo>
                  <a:pt x="1359" y="3221"/>
                </a:lnTo>
                <a:lnTo>
                  <a:pt x="1367" y="3221"/>
                </a:lnTo>
                <a:lnTo>
                  <a:pt x="1394" y="3221"/>
                </a:lnTo>
                <a:lnTo>
                  <a:pt x="1403" y="3230"/>
                </a:lnTo>
                <a:lnTo>
                  <a:pt x="1394" y="3230"/>
                </a:lnTo>
                <a:lnTo>
                  <a:pt x="1359" y="3221"/>
                </a:lnTo>
                <a:lnTo>
                  <a:pt x="1341" y="3221"/>
                </a:lnTo>
                <a:lnTo>
                  <a:pt x="1332" y="3221"/>
                </a:lnTo>
                <a:lnTo>
                  <a:pt x="1323" y="3221"/>
                </a:lnTo>
                <a:lnTo>
                  <a:pt x="1315" y="3221"/>
                </a:lnTo>
                <a:lnTo>
                  <a:pt x="1306" y="3213"/>
                </a:lnTo>
                <a:lnTo>
                  <a:pt x="1297" y="3213"/>
                </a:lnTo>
                <a:lnTo>
                  <a:pt x="1270" y="3230"/>
                </a:lnTo>
                <a:lnTo>
                  <a:pt x="1262" y="3239"/>
                </a:lnTo>
                <a:lnTo>
                  <a:pt x="1235" y="3248"/>
                </a:lnTo>
                <a:lnTo>
                  <a:pt x="1235" y="3257"/>
                </a:lnTo>
                <a:lnTo>
                  <a:pt x="1235" y="3265"/>
                </a:lnTo>
                <a:lnTo>
                  <a:pt x="1235" y="3274"/>
                </a:lnTo>
                <a:lnTo>
                  <a:pt x="1226" y="3301"/>
                </a:lnTo>
                <a:lnTo>
                  <a:pt x="1226" y="3310"/>
                </a:lnTo>
                <a:lnTo>
                  <a:pt x="1209" y="3318"/>
                </a:lnTo>
                <a:lnTo>
                  <a:pt x="1200" y="3327"/>
                </a:lnTo>
                <a:lnTo>
                  <a:pt x="1200" y="3336"/>
                </a:lnTo>
                <a:lnTo>
                  <a:pt x="1191" y="3354"/>
                </a:lnTo>
                <a:lnTo>
                  <a:pt x="1200" y="3363"/>
                </a:lnTo>
                <a:lnTo>
                  <a:pt x="1217" y="3363"/>
                </a:lnTo>
                <a:lnTo>
                  <a:pt x="1226" y="3363"/>
                </a:lnTo>
                <a:lnTo>
                  <a:pt x="1253" y="3354"/>
                </a:lnTo>
                <a:lnTo>
                  <a:pt x="1244" y="3371"/>
                </a:lnTo>
                <a:lnTo>
                  <a:pt x="1235" y="3371"/>
                </a:lnTo>
                <a:lnTo>
                  <a:pt x="1226" y="3380"/>
                </a:lnTo>
                <a:lnTo>
                  <a:pt x="1217" y="3380"/>
                </a:lnTo>
                <a:lnTo>
                  <a:pt x="1209" y="3389"/>
                </a:lnTo>
                <a:lnTo>
                  <a:pt x="1191" y="3389"/>
                </a:lnTo>
                <a:lnTo>
                  <a:pt x="1191" y="3398"/>
                </a:lnTo>
                <a:lnTo>
                  <a:pt x="1191" y="3407"/>
                </a:lnTo>
                <a:lnTo>
                  <a:pt x="1200" y="3416"/>
                </a:lnTo>
                <a:lnTo>
                  <a:pt x="1209" y="3416"/>
                </a:lnTo>
                <a:lnTo>
                  <a:pt x="1226" y="3416"/>
                </a:lnTo>
                <a:lnTo>
                  <a:pt x="1235" y="3407"/>
                </a:lnTo>
                <a:lnTo>
                  <a:pt x="1235" y="3416"/>
                </a:lnTo>
                <a:lnTo>
                  <a:pt x="1244" y="3416"/>
                </a:lnTo>
                <a:lnTo>
                  <a:pt x="1244" y="3407"/>
                </a:lnTo>
                <a:lnTo>
                  <a:pt x="1253" y="3407"/>
                </a:lnTo>
                <a:lnTo>
                  <a:pt x="1262" y="3407"/>
                </a:lnTo>
                <a:lnTo>
                  <a:pt x="1270" y="3398"/>
                </a:lnTo>
                <a:lnTo>
                  <a:pt x="1279" y="3389"/>
                </a:lnTo>
                <a:lnTo>
                  <a:pt x="1288" y="3389"/>
                </a:lnTo>
                <a:lnTo>
                  <a:pt x="1288" y="3380"/>
                </a:lnTo>
                <a:lnTo>
                  <a:pt x="1288" y="3371"/>
                </a:lnTo>
                <a:lnTo>
                  <a:pt x="1297" y="3380"/>
                </a:lnTo>
                <a:lnTo>
                  <a:pt x="1306" y="3371"/>
                </a:lnTo>
                <a:lnTo>
                  <a:pt x="1315" y="3371"/>
                </a:lnTo>
                <a:lnTo>
                  <a:pt x="1332" y="3363"/>
                </a:lnTo>
                <a:lnTo>
                  <a:pt x="1332" y="3354"/>
                </a:lnTo>
                <a:lnTo>
                  <a:pt x="1350" y="3354"/>
                </a:lnTo>
                <a:lnTo>
                  <a:pt x="1350" y="3345"/>
                </a:lnTo>
                <a:lnTo>
                  <a:pt x="1350" y="3336"/>
                </a:lnTo>
                <a:lnTo>
                  <a:pt x="1359" y="3336"/>
                </a:lnTo>
                <a:lnTo>
                  <a:pt x="1359" y="3354"/>
                </a:lnTo>
                <a:lnTo>
                  <a:pt x="1367" y="3336"/>
                </a:lnTo>
                <a:lnTo>
                  <a:pt x="1367" y="3327"/>
                </a:lnTo>
                <a:lnTo>
                  <a:pt x="1376" y="3327"/>
                </a:lnTo>
                <a:lnTo>
                  <a:pt x="1376" y="3318"/>
                </a:lnTo>
                <a:lnTo>
                  <a:pt x="1385" y="3327"/>
                </a:lnTo>
                <a:lnTo>
                  <a:pt x="1394" y="3327"/>
                </a:lnTo>
                <a:lnTo>
                  <a:pt x="1403" y="3327"/>
                </a:lnTo>
                <a:lnTo>
                  <a:pt x="1420" y="3336"/>
                </a:lnTo>
                <a:lnTo>
                  <a:pt x="1429" y="3336"/>
                </a:lnTo>
                <a:lnTo>
                  <a:pt x="1438" y="3327"/>
                </a:lnTo>
                <a:lnTo>
                  <a:pt x="1447" y="3327"/>
                </a:lnTo>
                <a:lnTo>
                  <a:pt x="1456" y="3318"/>
                </a:lnTo>
                <a:lnTo>
                  <a:pt x="1456" y="3310"/>
                </a:lnTo>
                <a:lnTo>
                  <a:pt x="1465" y="3310"/>
                </a:lnTo>
                <a:lnTo>
                  <a:pt x="1465" y="3301"/>
                </a:lnTo>
                <a:lnTo>
                  <a:pt x="1465" y="3292"/>
                </a:lnTo>
                <a:lnTo>
                  <a:pt x="1465" y="3283"/>
                </a:lnTo>
                <a:lnTo>
                  <a:pt x="1473" y="3283"/>
                </a:lnTo>
                <a:lnTo>
                  <a:pt x="1482" y="3274"/>
                </a:lnTo>
                <a:lnTo>
                  <a:pt x="1473" y="3265"/>
                </a:lnTo>
                <a:lnTo>
                  <a:pt x="1465" y="3265"/>
                </a:lnTo>
                <a:lnTo>
                  <a:pt x="1456" y="3265"/>
                </a:lnTo>
                <a:lnTo>
                  <a:pt x="1447" y="3265"/>
                </a:lnTo>
                <a:lnTo>
                  <a:pt x="1438" y="3274"/>
                </a:lnTo>
                <a:lnTo>
                  <a:pt x="1429" y="3274"/>
                </a:lnTo>
                <a:lnTo>
                  <a:pt x="1438" y="3274"/>
                </a:lnTo>
                <a:lnTo>
                  <a:pt x="1438" y="3265"/>
                </a:lnTo>
                <a:lnTo>
                  <a:pt x="1447" y="3265"/>
                </a:lnTo>
                <a:lnTo>
                  <a:pt x="1456" y="3265"/>
                </a:lnTo>
                <a:lnTo>
                  <a:pt x="1456" y="3257"/>
                </a:lnTo>
                <a:lnTo>
                  <a:pt x="1456" y="3248"/>
                </a:lnTo>
                <a:lnTo>
                  <a:pt x="1447" y="3248"/>
                </a:lnTo>
                <a:lnTo>
                  <a:pt x="1438" y="3239"/>
                </a:lnTo>
                <a:lnTo>
                  <a:pt x="1447" y="3239"/>
                </a:lnTo>
                <a:lnTo>
                  <a:pt x="1456" y="3230"/>
                </a:lnTo>
                <a:lnTo>
                  <a:pt x="1456" y="3221"/>
                </a:lnTo>
                <a:lnTo>
                  <a:pt x="1465" y="3213"/>
                </a:lnTo>
                <a:lnTo>
                  <a:pt x="1456" y="3213"/>
                </a:lnTo>
                <a:lnTo>
                  <a:pt x="1447" y="3213"/>
                </a:lnTo>
                <a:lnTo>
                  <a:pt x="1456" y="3213"/>
                </a:lnTo>
                <a:lnTo>
                  <a:pt x="1456" y="3204"/>
                </a:lnTo>
                <a:lnTo>
                  <a:pt x="1465" y="3204"/>
                </a:lnTo>
                <a:lnTo>
                  <a:pt x="1473" y="3204"/>
                </a:lnTo>
                <a:lnTo>
                  <a:pt x="1482" y="3204"/>
                </a:lnTo>
                <a:lnTo>
                  <a:pt x="1491" y="3195"/>
                </a:lnTo>
                <a:lnTo>
                  <a:pt x="1500" y="3195"/>
                </a:lnTo>
                <a:lnTo>
                  <a:pt x="1482" y="3213"/>
                </a:lnTo>
                <a:lnTo>
                  <a:pt x="1482" y="3221"/>
                </a:lnTo>
                <a:lnTo>
                  <a:pt x="1482" y="3230"/>
                </a:lnTo>
                <a:lnTo>
                  <a:pt x="1491" y="3230"/>
                </a:lnTo>
                <a:lnTo>
                  <a:pt x="1500" y="3230"/>
                </a:lnTo>
                <a:lnTo>
                  <a:pt x="1509" y="3221"/>
                </a:lnTo>
                <a:lnTo>
                  <a:pt x="1517" y="3221"/>
                </a:lnTo>
                <a:lnTo>
                  <a:pt x="1526" y="3230"/>
                </a:lnTo>
                <a:lnTo>
                  <a:pt x="1526" y="3221"/>
                </a:lnTo>
                <a:lnTo>
                  <a:pt x="1535" y="3221"/>
                </a:lnTo>
                <a:lnTo>
                  <a:pt x="1544" y="3213"/>
                </a:lnTo>
                <a:lnTo>
                  <a:pt x="1553" y="3221"/>
                </a:lnTo>
                <a:lnTo>
                  <a:pt x="1562" y="3213"/>
                </a:lnTo>
                <a:lnTo>
                  <a:pt x="1570" y="3213"/>
                </a:lnTo>
                <a:lnTo>
                  <a:pt x="1579" y="3204"/>
                </a:lnTo>
                <a:lnTo>
                  <a:pt x="1597" y="3204"/>
                </a:lnTo>
                <a:lnTo>
                  <a:pt x="1606" y="3204"/>
                </a:lnTo>
                <a:lnTo>
                  <a:pt x="1579" y="3213"/>
                </a:lnTo>
                <a:lnTo>
                  <a:pt x="1579" y="3221"/>
                </a:lnTo>
                <a:lnTo>
                  <a:pt x="1579" y="3230"/>
                </a:lnTo>
                <a:lnTo>
                  <a:pt x="1588" y="3239"/>
                </a:lnTo>
                <a:lnTo>
                  <a:pt x="1597" y="3239"/>
                </a:lnTo>
                <a:lnTo>
                  <a:pt x="1588" y="3248"/>
                </a:lnTo>
                <a:lnTo>
                  <a:pt x="1579" y="3248"/>
                </a:lnTo>
                <a:lnTo>
                  <a:pt x="1588" y="3248"/>
                </a:lnTo>
                <a:lnTo>
                  <a:pt x="1597" y="3248"/>
                </a:lnTo>
                <a:lnTo>
                  <a:pt x="1606" y="3248"/>
                </a:lnTo>
                <a:lnTo>
                  <a:pt x="1614" y="3248"/>
                </a:lnTo>
                <a:lnTo>
                  <a:pt x="1614" y="3257"/>
                </a:lnTo>
                <a:lnTo>
                  <a:pt x="1650" y="3257"/>
                </a:lnTo>
                <a:lnTo>
                  <a:pt x="1641" y="3265"/>
                </a:lnTo>
                <a:lnTo>
                  <a:pt x="1632" y="3274"/>
                </a:lnTo>
                <a:lnTo>
                  <a:pt x="1641" y="3274"/>
                </a:lnTo>
                <a:lnTo>
                  <a:pt x="1650" y="3274"/>
                </a:lnTo>
                <a:lnTo>
                  <a:pt x="1659" y="3283"/>
                </a:lnTo>
                <a:lnTo>
                  <a:pt x="1667" y="3283"/>
                </a:lnTo>
                <a:lnTo>
                  <a:pt x="1676" y="3283"/>
                </a:lnTo>
                <a:lnTo>
                  <a:pt x="1685" y="3283"/>
                </a:lnTo>
                <a:lnTo>
                  <a:pt x="1694" y="3274"/>
                </a:lnTo>
                <a:lnTo>
                  <a:pt x="1703" y="3265"/>
                </a:lnTo>
                <a:lnTo>
                  <a:pt x="1712" y="3265"/>
                </a:lnTo>
                <a:lnTo>
                  <a:pt x="1720" y="3257"/>
                </a:lnTo>
                <a:lnTo>
                  <a:pt x="1712" y="3265"/>
                </a:lnTo>
                <a:lnTo>
                  <a:pt x="1712" y="3274"/>
                </a:lnTo>
                <a:lnTo>
                  <a:pt x="1703" y="3292"/>
                </a:lnTo>
                <a:lnTo>
                  <a:pt x="1712" y="3292"/>
                </a:lnTo>
                <a:lnTo>
                  <a:pt x="1720" y="3301"/>
                </a:lnTo>
                <a:lnTo>
                  <a:pt x="1729" y="3301"/>
                </a:lnTo>
                <a:lnTo>
                  <a:pt x="1729" y="3310"/>
                </a:lnTo>
                <a:lnTo>
                  <a:pt x="1747" y="3310"/>
                </a:lnTo>
                <a:lnTo>
                  <a:pt x="1756" y="3310"/>
                </a:lnTo>
                <a:lnTo>
                  <a:pt x="1764" y="3318"/>
                </a:lnTo>
                <a:lnTo>
                  <a:pt x="1764" y="3327"/>
                </a:lnTo>
                <a:lnTo>
                  <a:pt x="1773" y="3327"/>
                </a:lnTo>
                <a:lnTo>
                  <a:pt x="1791" y="3327"/>
                </a:lnTo>
                <a:lnTo>
                  <a:pt x="1809" y="3318"/>
                </a:lnTo>
                <a:lnTo>
                  <a:pt x="1853" y="3318"/>
                </a:lnTo>
                <a:lnTo>
                  <a:pt x="1879" y="3318"/>
                </a:lnTo>
                <a:lnTo>
                  <a:pt x="1914" y="3327"/>
                </a:lnTo>
                <a:lnTo>
                  <a:pt x="1941" y="3327"/>
                </a:lnTo>
                <a:lnTo>
                  <a:pt x="1950" y="3327"/>
                </a:lnTo>
                <a:lnTo>
                  <a:pt x="1959" y="3327"/>
                </a:lnTo>
                <a:lnTo>
                  <a:pt x="1959" y="3318"/>
                </a:lnTo>
                <a:lnTo>
                  <a:pt x="1967" y="3318"/>
                </a:lnTo>
                <a:lnTo>
                  <a:pt x="1967" y="3327"/>
                </a:lnTo>
                <a:lnTo>
                  <a:pt x="1959" y="3336"/>
                </a:lnTo>
                <a:lnTo>
                  <a:pt x="1967" y="3345"/>
                </a:lnTo>
                <a:lnTo>
                  <a:pt x="2003" y="3354"/>
                </a:lnTo>
                <a:lnTo>
                  <a:pt x="2020" y="3363"/>
                </a:lnTo>
                <a:lnTo>
                  <a:pt x="2038" y="3363"/>
                </a:lnTo>
                <a:lnTo>
                  <a:pt x="2047" y="3354"/>
                </a:lnTo>
                <a:lnTo>
                  <a:pt x="2073" y="3345"/>
                </a:lnTo>
                <a:lnTo>
                  <a:pt x="2091" y="3327"/>
                </a:lnTo>
                <a:lnTo>
                  <a:pt x="2100" y="3327"/>
                </a:lnTo>
                <a:lnTo>
                  <a:pt x="2109" y="3327"/>
                </a:lnTo>
                <a:lnTo>
                  <a:pt x="2126" y="3336"/>
                </a:lnTo>
                <a:lnTo>
                  <a:pt x="2144" y="3345"/>
                </a:lnTo>
                <a:lnTo>
                  <a:pt x="2135" y="3345"/>
                </a:lnTo>
                <a:lnTo>
                  <a:pt x="2126" y="3345"/>
                </a:lnTo>
                <a:lnTo>
                  <a:pt x="2126" y="3354"/>
                </a:lnTo>
                <a:lnTo>
                  <a:pt x="2117" y="3354"/>
                </a:lnTo>
                <a:lnTo>
                  <a:pt x="2117" y="3363"/>
                </a:lnTo>
                <a:lnTo>
                  <a:pt x="2117" y="3371"/>
                </a:lnTo>
                <a:lnTo>
                  <a:pt x="2117" y="3354"/>
                </a:lnTo>
                <a:lnTo>
                  <a:pt x="2117" y="3345"/>
                </a:lnTo>
                <a:lnTo>
                  <a:pt x="2109" y="3336"/>
                </a:lnTo>
                <a:lnTo>
                  <a:pt x="2100" y="3336"/>
                </a:lnTo>
                <a:lnTo>
                  <a:pt x="2100" y="3345"/>
                </a:lnTo>
                <a:lnTo>
                  <a:pt x="2100" y="3354"/>
                </a:lnTo>
                <a:lnTo>
                  <a:pt x="2100" y="3363"/>
                </a:lnTo>
                <a:lnTo>
                  <a:pt x="2091" y="3371"/>
                </a:lnTo>
                <a:lnTo>
                  <a:pt x="2082" y="3371"/>
                </a:lnTo>
                <a:lnTo>
                  <a:pt x="2082" y="3380"/>
                </a:lnTo>
                <a:lnTo>
                  <a:pt x="2091" y="3380"/>
                </a:lnTo>
                <a:lnTo>
                  <a:pt x="2100" y="3389"/>
                </a:lnTo>
                <a:lnTo>
                  <a:pt x="2117" y="3398"/>
                </a:lnTo>
                <a:lnTo>
                  <a:pt x="2153" y="3416"/>
                </a:lnTo>
                <a:lnTo>
                  <a:pt x="2161" y="3416"/>
                </a:lnTo>
                <a:lnTo>
                  <a:pt x="2179" y="3416"/>
                </a:lnTo>
                <a:lnTo>
                  <a:pt x="2179" y="3424"/>
                </a:lnTo>
                <a:lnTo>
                  <a:pt x="2170" y="3424"/>
                </a:lnTo>
                <a:lnTo>
                  <a:pt x="2179" y="3424"/>
                </a:lnTo>
                <a:lnTo>
                  <a:pt x="2188" y="3424"/>
                </a:lnTo>
                <a:lnTo>
                  <a:pt x="2197" y="3433"/>
                </a:lnTo>
                <a:lnTo>
                  <a:pt x="2214" y="3442"/>
                </a:lnTo>
                <a:lnTo>
                  <a:pt x="2214" y="3451"/>
                </a:lnTo>
                <a:lnTo>
                  <a:pt x="2223" y="3460"/>
                </a:lnTo>
                <a:lnTo>
                  <a:pt x="2232" y="3468"/>
                </a:lnTo>
                <a:lnTo>
                  <a:pt x="2241" y="3477"/>
                </a:lnTo>
                <a:lnTo>
                  <a:pt x="2250" y="3477"/>
                </a:lnTo>
                <a:lnTo>
                  <a:pt x="2250" y="3486"/>
                </a:lnTo>
                <a:lnTo>
                  <a:pt x="2285" y="3504"/>
                </a:lnTo>
                <a:lnTo>
                  <a:pt x="2294" y="3513"/>
                </a:lnTo>
                <a:lnTo>
                  <a:pt x="2311" y="3513"/>
                </a:lnTo>
                <a:lnTo>
                  <a:pt x="2311" y="3521"/>
                </a:lnTo>
                <a:lnTo>
                  <a:pt x="2320" y="3521"/>
                </a:lnTo>
                <a:lnTo>
                  <a:pt x="2329" y="3513"/>
                </a:lnTo>
                <a:lnTo>
                  <a:pt x="2347" y="3504"/>
                </a:lnTo>
                <a:lnTo>
                  <a:pt x="2356" y="3504"/>
                </a:lnTo>
                <a:lnTo>
                  <a:pt x="2356" y="3495"/>
                </a:lnTo>
                <a:lnTo>
                  <a:pt x="2356" y="3486"/>
                </a:lnTo>
                <a:lnTo>
                  <a:pt x="2347" y="3477"/>
                </a:lnTo>
                <a:lnTo>
                  <a:pt x="2338" y="3477"/>
                </a:lnTo>
                <a:lnTo>
                  <a:pt x="2329" y="3477"/>
                </a:lnTo>
                <a:lnTo>
                  <a:pt x="2329" y="3468"/>
                </a:lnTo>
                <a:lnTo>
                  <a:pt x="2320" y="3468"/>
                </a:lnTo>
                <a:lnTo>
                  <a:pt x="2320" y="3460"/>
                </a:lnTo>
                <a:lnTo>
                  <a:pt x="2311" y="3460"/>
                </a:lnTo>
                <a:lnTo>
                  <a:pt x="2303" y="3451"/>
                </a:lnTo>
                <a:lnTo>
                  <a:pt x="2294" y="3451"/>
                </a:lnTo>
                <a:lnTo>
                  <a:pt x="2285" y="3451"/>
                </a:lnTo>
                <a:lnTo>
                  <a:pt x="2285" y="3442"/>
                </a:lnTo>
                <a:lnTo>
                  <a:pt x="2294" y="3442"/>
                </a:lnTo>
                <a:lnTo>
                  <a:pt x="2285" y="3433"/>
                </a:lnTo>
                <a:lnTo>
                  <a:pt x="2303" y="3442"/>
                </a:lnTo>
                <a:lnTo>
                  <a:pt x="2320" y="3442"/>
                </a:lnTo>
                <a:lnTo>
                  <a:pt x="2320" y="3451"/>
                </a:lnTo>
                <a:lnTo>
                  <a:pt x="2329" y="3451"/>
                </a:lnTo>
                <a:lnTo>
                  <a:pt x="2329" y="3460"/>
                </a:lnTo>
                <a:lnTo>
                  <a:pt x="2338" y="3460"/>
                </a:lnTo>
                <a:lnTo>
                  <a:pt x="2347" y="3460"/>
                </a:lnTo>
                <a:lnTo>
                  <a:pt x="2356" y="3460"/>
                </a:lnTo>
                <a:lnTo>
                  <a:pt x="2356" y="3451"/>
                </a:lnTo>
                <a:lnTo>
                  <a:pt x="2347" y="3442"/>
                </a:lnTo>
                <a:lnTo>
                  <a:pt x="2347" y="3433"/>
                </a:lnTo>
                <a:lnTo>
                  <a:pt x="2356" y="3433"/>
                </a:lnTo>
                <a:lnTo>
                  <a:pt x="2356" y="3451"/>
                </a:lnTo>
                <a:lnTo>
                  <a:pt x="2364" y="3451"/>
                </a:lnTo>
                <a:lnTo>
                  <a:pt x="2373" y="3451"/>
                </a:lnTo>
                <a:lnTo>
                  <a:pt x="2356" y="3460"/>
                </a:lnTo>
                <a:lnTo>
                  <a:pt x="2364" y="3477"/>
                </a:lnTo>
                <a:lnTo>
                  <a:pt x="2373" y="3486"/>
                </a:lnTo>
                <a:lnTo>
                  <a:pt x="2364" y="3495"/>
                </a:lnTo>
                <a:lnTo>
                  <a:pt x="2364" y="3504"/>
                </a:lnTo>
                <a:lnTo>
                  <a:pt x="2373" y="3504"/>
                </a:lnTo>
                <a:lnTo>
                  <a:pt x="2391" y="3504"/>
                </a:lnTo>
                <a:lnTo>
                  <a:pt x="2400" y="3504"/>
                </a:lnTo>
                <a:lnTo>
                  <a:pt x="2409" y="3513"/>
                </a:lnTo>
                <a:lnTo>
                  <a:pt x="2409" y="3521"/>
                </a:lnTo>
                <a:lnTo>
                  <a:pt x="2426" y="3521"/>
                </a:lnTo>
                <a:lnTo>
                  <a:pt x="2426" y="3513"/>
                </a:lnTo>
                <a:lnTo>
                  <a:pt x="2426" y="3504"/>
                </a:lnTo>
                <a:lnTo>
                  <a:pt x="2426" y="3486"/>
                </a:lnTo>
                <a:lnTo>
                  <a:pt x="2417" y="3477"/>
                </a:lnTo>
                <a:lnTo>
                  <a:pt x="2417" y="3468"/>
                </a:lnTo>
                <a:lnTo>
                  <a:pt x="2417" y="3460"/>
                </a:lnTo>
                <a:lnTo>
                  <a:pt x="2409" y="3451"/>
                </a:lnTo>
                <a:lnTo>
                  <a:pt x="2409" y="3424"/>
                </a:lnTo>
                <a:lnTo>
                  <a:pt x="2400" y="3416"/>
                </a:lnTo>
                <a:lnTo>
                  <a:pt x="2409" y="3416"/>
                </a:lnTo>
                <a:lnTo>
                  <a:pt x="2400" y="3407"/>
                </a:lnTo>
                <a:lnTo>
                  <a:pt x="2409" y="3398"/>
                </a:lnTo>
                <a:lnTo>
                  <a:pt x="2409" y="3389"/>
                </a:lnTo>
                <a:lnTo>
                  <a:pt x="2409" y="3398"/>
                </a:lnTo>
                <a:lnTo>
                  <a:pt x="2409" y="3407"/>
                </a:lnTo>
                <a:lnTo>
                  <a:pt x="2417" y="3424"/>
                </a:lnTo>
                <a:lnTo>
                  <a:pt x="2426" y="3451"/>
                </a:lnTo>
                <a:lnTo>
                  <a:pt x="2426" y="3460"/>
                </a:lnTo>
                <a:lnTo>
                  <a:pt x="2435" y="3460"/>
                </a:lnTo>
                <a:lnTo>
                  <a:pt x="2435" y="3468"/>
                </a:lnTo>
                <a:lnTo>
                  <a:pt x="2435" y="3477"/>
                </a:lnTo>
                <a:lnTo>
                  <a:pt x="2453" y="3495"/>
                </a:lnTo>
                <a:lnTo>
                  <a:pt x="2461" y="3504"/>
                </a:lnTo>
                <a:lnTo>
                  <a:pt x="2470" y="3504"/>
                </a:lnTo>
                <a:lnTo>
                  <a:pt x="2479" y="3513"/>
                </a:lnTo>
                <a:lnTo>
                  <a:pt x="2488" y="3521"/>
                </a:lnTo>
                <a:lnTo>
                  <a:pt x="2497" y="3513"/>
                </a:lnTo>
                <a:lnTo>
                  <a:pt x="2506" y="3504"/>
                </a:lnTo>
                <a:lnTo>
                  <a:pt x="2514" y="3495"/>
                </a:lnTo>
                <a:lnTo>
                  <a:pt x="2514" y="3486"/>
                </a:lnTo>
                <a:lnTo>
                  <a:pt x="2514" y="3495"/>
                </a:lnTo>
                <a:lnTo>
                  <a:pt x="2506" y="3513"/>
                </a:lnTo>
                <a:lnTo>
                  <a:pt x="2506" y="3521"/>
                </a:lnTo>
                <a:lnTo>
                  <a:pt x="2506" y="3530"/>
                </a:lnTo>
                <a:lnTo>
                  <a:pt x="2506" y="3539"/>
                </a:lnTo>
                <a:lnTo>
                  <a:pt x="2514" y="3548"/>
                </a:lnTo>
                <a:lnTo>
                  <a:pt x="2523" y="3548"/>
                </a:lnTo>
                <a:lnTo>
                  <a:pt x="2523" y="3557"/>
                </a:lnTo>
                <a:lnTo>
                  <a:pt x="2532" y="3557"/>
                </a:lnTo>
                <a:lnTo>
                  <a:pt x="2532" y="3566"/>
                </a:lnTo>
                <a:lnTo>
                  <a:pt x="2532" y="3557"/>
                </a:lnTo>
                <a:lnTo>
                  <a:pt x="2541" y="3557"/>
                </a:lnTo>
                <a:lnTo>
                  <a:pt x="2567" y="3557"/>
                </a:lnTo>
                <a:lnTo>
                  <a:pt x="2541" y="3557"/>
                </a:lnTo>
                <a:lnTo>
                  <a:pt x="2541" y="3566"/>
                </a:lnTo>
                <a:lnTo>
                  <a:pt x="2550" y="3574"/>
                </a:lnTo>
                <a:lnTo>
                  <a:pt x="2576" y="3592"/>
                </a:lnTo>
                <a:lnTo>
                  <a:pt x="2567" y="3592"/>
                </a:lnTo>
                <a:lnTo>
                  <a:pt x="2558" y="3583"/>
                </a:lnTo>
                <a:lnTo>
                  <a:pt x="2541" y="3574"/>
                </a:lnTo>
                <a:lnTo>
                  <a:pt x="2532" y="3583"/>
                </a:lnTo>
                <a:lnTo>
                  <a:pt x="2541" y="3592"/>
                </a:lnTo>
                <a:lnTo>
                  <a:pt x="2550" y="3619"/>
                </a:lnTo>
                <a:lnTo>
                  <a:pt x="2550" y="3636"/>
                </a:lnTo>
                <a:lnTo>
                  <a:pt x="2585" y="3645"/>
                </a:lnTo>
                <a:lnTo>
                  <a:pt x="2594" y="3645"/>
                </a:lnTo>
                <a:lnTo>
                  <a:pt x="2594" y="3654"/>
                </a:lnTo>
                <a:lnTo>
                  <a:pt x="2594" y="3663"/>
                </a:lnTo>
                <a:lnTo>
                  <a:pt x="2603" y="3671"/>
                </a:lnTo>
                <a:lnTo>
                  <a:pt x="2611" y="3671"/>
                </a:lnTo>
                <a:lnTo>
                  <a:pt x="2620" y="3671"/>
                </a:lnTo>
                <a:lnTo>
                  <a:pt x="2620" y="3689"/>
                </a:lnTo>
                <a:lnTo>
                  <a:pt x="2629" y="3689"/>
                </a:lnTo>
                <a:lnTo>
                  <a:pt x="2629" y="3698"/>
                </a:lnTo>
                <a:lnTo>
                  <a:pt x="2638" y="3707"/>
                </a:lnTo>
                <a:lnTo>
                  <a:pt x="2647" y="3716"/>
                </a:lnTo>
                <a:lnTo>
                  <a:pt x="2656" y="3716"/>
                </a:lnTo>
                <a:lnTo>
                  <a:pt x="2656" y="3724"/>
                </a:lnTo>
                <a:lnTo>
                  <a:pt x="2664" y="3733"/>
                </a:lnTo>
                <a:lnTo>
                  <a:pt x="2691" y="3733"/>
                </a:lnTo>
                <a:lnTo>
                  <a:pt x="2673" y="3742"/>
                </a:lnTo>
                <a:lnTo>
                  <a:pt x="2664" y="3742"/>
                </a:lnTo>
                <a:lnTo>
                  <a:pt x="2656" y="3760"/>
                </a:lnTo>
                <a:lnTo>
                  <a:pt x="2647" y="3769"/>
                </a:lnTo>
                <a:lnTo>
                  <a:pt x="2647" y="3777"/>
                </a:lnTo>
                <a:lnTo>
                  <a:pt x="2638" y="3777"/>
                </a:lnTo>
                <a:lnTo>
                  <a:pt x="2638" y="3786"/>
                </a:lnTo>
                <a:lnTo>
                  <a:pt x="2647" y="3795"/>
                </a:lnTo>
                <a:lnTo>
                  <a:pt x="2656" y="3804"/>
                </a:lnTo>
                <a:lnTo>
                  <a:pt x="2664" y="3795"/>
                </a:lnTo>
                <a:lnTo>
                  <a:pt x="2664" y="3786"/>
                </a:lnTo>
                <a:lnTo>
                  <a:pt x="2673" y="3777"/>
                </a:lnTo>
                <a:lnTo>
                  <a:pt x="2664" y="3769"/>
                </a:lnTo>
                <a:lnTo>
                  <a:pt x="2673" y="3769"/>
                </a:lnTo>
                <a:lnTo>
                  <a:pt x="2682" y="3760"/>
                </a:lnTo>
                <a:lnTo>
                  <a:pt x="2708" y="3751"/>
                </a:lnTo>
                <a:lnTo>
                  <a:pt x="2726" y="3742"/>
                </a:lnTo>
                <a:lnTo>
                  <a:pt x="2726" y="3751"/>
                </a:lnTo>
                <a:lnTo>
                  <a:pt x="2717" y="3751"/>
                </a:lnTo>
                <a:lnTo>
                  <a:pt x="2717" y="3760"/>
                </a:lnTo>
                <a:lnTo>
                  <a:pt x="2726" y="3777"/>
                </a:lnTo>
                <a:lnTo>
                  <a:pt x="2735" y="3786"/>
                </a:lnTo>
                <a:lnTo>
                  <a:pt x="2735" y="3795"/>
                </a:lnTo>
                <a:lnTo>
                  <a:pt x="2735" y="3804"/>
                </a:lnTo>
                <a:lnTo>
                  <a:pt x="2735" y="3813"/>
                </a:lnTo>
                <a:lnTo>
                  <a:pt x="2735" y="3822"/>
                </a:lnTo>
                <a:lnTo>
                  <a:pt x="2744" y="3822"/>
                </a:lnTo>
                <a:lnTo>
                  <a:pt x="2744" y="3830"/>
                </a:lnTo>
                <a:lnTo>
                  <a:pt x="2726" y="3830"/>
                </a:lnTo>
                <a:lnTo>
                  <a:pt x="2726" y="3839"/>
                </a:lnTo>
                <a:lnTo>
                  <a:pt x="2726" y="3848"/>
                </a:lnTo>
                <a:lnTo>
                  <a:pt x="2735" y="3866"/>
                </a:lnTo>
                <a:lnTo>
                  <a:pt x="2735" y="3874"/>
                </a:lnTo>
                <a:lnTo>
                  <a:pt x="2753" y="3883"/>
                </a:lnTo>
                <a:lnTo>
                  <a:pt x="2761" y="3883"/>
                </a:lnTo>
                <a:lnTo>
                  <a:pt x="2779" y="3874"/>
                </a:lnTo>
                <a:lnTo>
                  <a:pt x="2788" y="3866"/>
                </a:lnTo>
                <a:lnTo>
                  <a:pt x="2788" y="3857"/>
                </a:lnTo>
                <a:lnTo>
                  <a:pt x="2788" y="3848"/>
                </a:lnTo>
                <a:lnTo>
                  <a:pt x="2797" y="3830"/>
                </a:lnTo>
                <a:lnTo>
                  <a:pt x="2797" y="3822"/>
                </a:lnTo>
                <a:lnTo>
                  <a:pt x="2797" y="3813"/>
                </a:lnTo>
                <a:lnTo>
                  <a:pt x="2797" y="3804"/>
                </a:lnTo>
                <a:lnTo>
                  <a:pt x="2788" y="3795"/>
                </a:lnTo>
                <a:lnTo>
                  <a:pt x="2788" y="3786"/>
                </a:lnTo>
                <a:lnTo>
                  <a:pt x="2797" y="3777"/>
                </a:lnTo>
                <a:lnTo>
                  <a:pt x="2797" y="3769"/>
                </a:lnTo>
                <a:lnTo>
                  <a:pt x="2797" y="3777"/>
                </a:lnTo>
                <a:lnTo>
                  <a:pt x="2797" y="3786"/>
                </a:lnTo>
                <a:lnTo>
                  <a:pt x="2797" y="3795"/>
                </a:lnTo>
                <a:lnTo>
                  <a:pt x="2797" y="3804"/>
                </a:lnTo>
                <a:lnTo>
                  <a:pt x="2797" y="3813"/>
                </a:lnTo>
                <a:lnTo>
                  <a:pt x="2806" y="3822"/>
                </a:lnTo>
                <a:lnTo>
                  <a:pt x="2806" y="3830"/>
                </a:lnTo>
                <a:lnTo>
                  <a:pt x="2797" y="3839"/>
                </a:lnTo>
                <a:lnTo>
                  <a:pt x="2797" y="3848"/>
                </a:lnTo>
                <a:lnTo>
                  <a:pt x="2806" y="3848"/>
                </a:lnTo>
                <a:lnTo>
                  <a:pt x="2814" y="3830"/>
                </a:lnTo>
                <a:lnTo>
                  <a:pt x="2814" y="3822"/>
                </a:lnTo>
                <a:lnTo>
                  <a:pt x="2814" y="3813"/>
                </a:lnTo>
                <a:lnTo>
                  <a:pt x="2814" y="3804"/>
                </a:lnTo>
                <a:lnTo>
                  <a:pt x="2823" y="3804"/>
                </a:lnTo>
                <a:lnTo>
                  <a:pt x="2823" y="3813"/>
                </a:lnTo>
                <a:lnTo>
                  <a:pt x="2832" y="3813"/>
                </a:lnTo>
                <a:lnTo>
                  <a:pt x="2814" y="3830"/>
                </a:lnTo>
                <a:lnTo>
                  <a:pt x="2806" y="3839"/>
                </a:lnTo>
                <a:lnTo>
                  <a:pt x="2806" y="3848"/>
                </a:lnTo>
                <a:lnTo>
                  <a:pt x="2797" y="3866"/>
                </a:lnTo>
                <a:lnTo>
                  <a:pt x="2788" y="3874"/>
                </a:lnTo>
                <a:lnTo>
                  <a:pt x="2788" y="3883"/>
                </a:lnTo>
                <a:lnTo>
                  <a:pt x="2779" y="3892"/>
                </a:lnTo>
                <a:lnTo>
                  <a:pt x="2770" y="3892"/>
                </a:lnTo>
                <a:lnTo>
                  <a:pt x="2770" y="3901"/>
                </a:lnTo>
                <a:lnTo>
                  <a:pt x="2770" y="3910"/>
                </a:lnTo>
                <a:lnTo>
                  <a:pt x="2770" y="3919"/>
                </a:lnTo>
                <a:lnTo>
                  <a:pt x="2770" y="3927"/>
                </a:lnTo>
                <a:lnTo>
                  <a:pt x="2779" y="3936"/>
                </a:lnTo>
                <a:lnTo>
                  <a:pt x="2797" y="3945"/>
                </a:lnTo>
                <a:lnTo>
                  <a:pt x="2806" y="3936"/>
                </a:lnTo>
                <a:lnTo>
                  <a:pt x="2814" y="3936"/>
                </a:lnTo>
                <a:lnTo>
                  <a:pt x="2832" y="3936"/>
                </a:lnTo>
                <a:lnTo>
                  <a:pt x="2814" y="3945"/>
                </a:lnTo>
                <a:lnTo>
                  <a:pt x="2797" y="3945"/>
                </a:lnTo>
                <a:lnTo>
                  <a:pt x="2797" y="3963"/>
                </a:lnTo>
                <a:lnTo>
                  <a:pt x="2788" y="3972"/>
                </a:lnTo>
                <a:lnTo>
                  <a:pt x="2779" y="3989"/>
                </a:lnTo>
                <a:lnTo>
                  <a:pt x="2779" y="3998"/>
                </a:lnTo>
                <a:lnTo>
                  <a:pt x="2797" y="3998"/>
                </a:lnTo>
                <a:lnTo>
                  <a:pt x="2806" y="4007"/>
                </a:lnTo>
                <a:lnTo>
                  <a:pt x="2814" y="4016"/>
                </a:lnTo>
                <a:lnTo>
                  <a:pt x="2823" y="4024"/>
                </a:lnTo>
                <a:lnTo>
                  <a:pt x="2832" y="4033"/>
                </a:lnTo>
                <a:lnTo>
                  <a:pt x="2841" y="4024"/>
                </a:lnTo>
                <a:lnTo>
                  <a:pt x="2858" y="4024"/>
                </a:lnTo>
                <a:lnTo>
                  <a:pt x="2858" y="4016"/>
                </a:lnTo>
                <a:lnTo>
                  <a:pt x="2858" y="3998"/>
                </a:lnTo>
                <a:lnTo>
                  <a:pt x="2867" y="3980"/>
                </a:lnTo>
                <a:lnTo>
                  <a:pt x="2876" y="3980"/>
                </a:lnTo>
                <a:lnTo>
                  <a:pt x="2876" y="3972"/>
                </a:lnTo>
                <a:lnTo>
                  <a:pt x="2876" y="3980"/>
                </a:lnTo>
                <a:lnTo>
                  <a:pt x="2885" y="3980"/>
                </a:lnTo>
                <a:lnTo>
                  <a:pt x="2894" y="3972"/>
                </a:lnTo>
                <a:lnTo>
                  <a:pt x="2903" y="3972"/>
                </a:lnTo>
                <a:lnTo>
                  <a:pt x="2911" y="3972"/>
                </a:lnTo>
                <a:lnTo>
                  <a:pt x="2903" y="3980"/>
                </a:lnTo>
                <a:lnTo>
                  <a:pt x="2894" y="3980"/>
                </a:lnTo>
                <a:lnTo>
                  <a:pt x="2894" y="3989"/>
                </a:lnTo>
                <a:lnTo>
                  <a:pt x="2903" y="4007"/>
                </a:lnTo>
                <a:lnTo>
                  <a:pt x="2911" y="4016"/>
                </a:lnTo>
                <a:lnTo>
                  <a:pt x="2920" y="4007"/>
                </a:lnTo>
                <a:lnTo>
                  <a:pt x="2929" y="4007"/>
                </a:lnTo>
                <a:lnTo>
                  <a:pt x="2938" y="4016"/>
                </a:lnTo>
                <a:lnTo>
                  <a:pt x="2955" y="4024"/>
                </a:lnTo>
                <a:lnTo>
                  <a:pt x="2955" y="4033"/>
                </a:lnTo>
                <a:lnTo>
                  <a:pt x="2947" y="4024"/>
                </a:lnTo>
                <a:lnTo>
                  <a:pt x="2938" y="4016"/>
                </a:lnTo>
                <a:lnTo>
                  <a:pt x="2929" y="4016"/>
                </a:lnTo>
                <a:lnTo>
                  <a:pt x="2920" y="4016"/>
                </a:lnTo>
                <a:lnTo>
                  <a:pt x="2911" y="4016"/>
                </a:lnTo>
                <a:lnTo>
                  <a:pt x="2885" y="4007"/>
                </a:lnTo>
                <a:lnTo>
                  <a:pt x="2885" y="3989"/>
                </a:lnTo>
                <a:lnTo>
                  <a:pt x="2876" y="3989"/>
                </a:lnTo>
                <a:lnTo>
                  <a:pt x="2867" y="3998"/>
                </a:lnTo>
                <a:lnTo>
                  <a:pt x="2858" y="4007"/>
                </a:lnTo>
                <a:lnTo>
                  <a:pt x="2867" y="4016"/>
                </a:lnTo>
                <a:lnTo>
                  <a:pt x="2867" y="4024"/>
                </a:lnTo>
                <a:lnTo>
                  <a:pt x="2885" y="4024"/>
                </a:lnTo>
                <a:lnTo>
                  <a:pt x="2903" y="4033"/>
                </a:lnTo>
                <a:lnTo>
                  <a:pt x="2911" y="4042"/>
                </a:lnTo>
                <a:lnTo>
                  <a:pt x="2911" y="4069"/>
                </a:lnTo>
                <a:lnTo>
                  <a:pt x="2920" y="4077"/>
                </a:lnTo>
                <a:lnTo>
                  <a:pt x="2938" y="4069"/>
                </a:lnTo>
                <a:lnTo>
                  <a:pt x="2947" y="4069"/>
                </a:lnTo>
                <a:lnTo>
                  <a:pt x="2938" y="4077"/>
                </a:lnTo>
                <a:lnTo>
                  <a:pt x="2938" y="4095"/>
                </a:lnTo>
                <a:lnTo>
                  <a:pt x="2929" y="4113"/>
                </a:lnTo>
                <a:lnTo>
                  <a:pt x="2929" y="4122"/>
                </a:lnTo>
                <a:lnTo>
                  <a:pt x="2938" y="4122"/>
                </a:lnTo>
                <a:lnTo>
                  <a:pt x="2947" y="4104"/>
                </a:lnTo>
                <a:lnTo>
                  <a:pt x="2955" y="4104"/>
                </a:lnTo>
                <a:lnTo>
                  <a:pt x="2947" y="4113"/>
                </a:lnTo>
                <a:lnTo>
                  <a:pt x="2947" y="4122"/>
                </a:lnTo>
                <a:lnTo>
                  <a:pt x="2947" y="4130"/>
                </a:lnTo>
                <a:lnTo>
                  <a:pt x="2920" y="4139"/>
                </a:lnTo>
                <a:lnTo>
                  <a:pt x="2938" y="4157"/>
                </a:lnTo>
                <a:lnTo>
                  <a:pt x="2938" y="4183"/>
                </a:lnTo>
                <a:lnTo>
                  <a:pt x="2947" y="4166"/>
                </a:lnTo>
                <a:lnTo>
                  <a:pt x="2955" y="4139"/>
                </a:lnTo>
                <a:lnTo>
                  <a:pt x="2964" y="4130"/>
                </a:lnTo>
                <a:lnTo>
                  <a:pt x="2973" y="4130"/>
                </a:lnTo>
                <a:lnTo>
                  <a:pt x="2982" y="4122"/>
                </a:lnTo>
                <a:lnTo>
                  <a:pt x="3017" y="4095"/>
                </a:lnTo>
                <a:lnTo>
                  <a:pt x="3017" y="4086"/>
                </a:lnTo>
                <a:lnTo>
                  <a:pt x="3017" y="4077"/>
                </a:lnTo>
                <a:lnTo>
                  <a:pt x="3026" y="4077"/>
                </a:lnTo>
                <a:lnTo>
                  <a:pt x="3026" y="4086"/>
                </a:lnTo>
                <a:lnTo>
                  <a:pt x="3026" y="4095"/>
                </a:lnTo>
                <a:lnTo>
                  <a:pt x="3008" y="4104"/>
                </a:lnTo>
                <a:lnTo>
                  <a:pt x="3008" y="4113"/>
                </a:lnTo>
                <a:lnTo>
                  <a:pt x="3008" y="4122"/>
                </a:lnTo>
                <a:lnTo>
                  <a:pt x="3026" y="4130"/>
                </a:lnTo>
                <a:lnTo>
                  <a:pt x="3026" y="4139"/>
                </a:lnTo>
                <a:lnTo>
                  <a:pt x="3044" y="4148"/>
                </a:lnTo>
                <a:lnTo>
                  <a:pt x="3035" y="4148"/>
                </a:lnTo>
                <a:lnTo>
                  <a:pt x="3026" y="4139"/>
                </a:lnTo>
                <a:lnTo>
                  <a:pt x="3026" y="4130"/>
                </a:lnTo>
                <a:lnTo>
                  <a:pt x="3017" y="4130"/>
                </a:lnTo>
                <a:lnTo>
                  <a:pt x="3008" y="4130"/>
                </a:lnTo>
                <a:lnTo>
                  <a:pt x="3008" y="4122"/>
                </a:lnTo>
                <a:lnTo>
                  <a:pt x="2991" y="4122"/>
                </a:lnTo>
                <a:lnTo>
                  <a:pt x="2982" y="4130"/>
                </a:lnTo>
                <a:lnTo>
                  <a:pt x="2973" y="4130"/>
                </a:lnTo>
                <a:lnTo>
                  <a:pt x="2964" y="4139"/>
                </a:lnTo>
                <a:lnTo>
                  <a:pt x="2964" y="4148"/>
                </a:lnTo>
                <a:lnTo>
                  <a:pt x="2955" y="4157"/>
                </a:lnTo>
                <a:lnTo>
                  <a:pt x="2964" y="4157"/>
                </a:lnTo>
                <a:lnTo>
                  <a:pt x="2964" y="4166"/>
                </a:lnTo>
                <a:lnTo>
                  <a:pt x="2955" y="4175"/>
                </a:lnTo>
                <a:lnTo>
                  <a:pt x="2955" y="4183"/>
                </a:lnTo>
                <a:lnTo>
                  <a:pt x="2955" y="4192"/>
                </a:lnTo>
                <a:lnTo>
                  <a:pt x="2964" y="4201"/>
                </a:lnTo>
                <a:lnTo>
                  <a:pt x="2964" y="4210"/>
                </a:lnTo>
                <a:lnTo>
                  <a:pt x="2973" y="4210"/>
                </a:lnTo>
                <a:lnTo>
                  <a:pt x="2982" y="4201"/>
                </a:lnTo>
                <a:lnTo>
                  <a:pt x="2991" y="4192"/>
                </a:lnTo>
                <a:lnTo>
                  <a:pt x="3000" y="4183"/>
                </a:lnTo>
                <a:lnTo>
                  <a:pt x="3017" y="4183"/>
                </a:lnTo>
                <a:lnTo>
                  <a:pt x="3044" y="4183"/>
                </a:lnTo>
                <a:lnTo>
                  <a:pt x="3044" y="4192"/>
                </a:lnTo>
                <a:lnTo>
                  <a:pt x="3026" y="4192"/>
                </a:lnTo>
                <a:lnTo>
                  <a:pt x="3000" y="4192"/>
                </a:lnTo>
                <a:lnTo>
                  <a:pt x="2991" y="4201"/>
                </a:lnTo>
                <a:lnTo>
                  <a:pt x="2973" y="4219"/>
                </a:lnTo>
                <a:lnTo>
                  <a:pt x="2973" y="4227"/>
                </a:lnTo>
                <a:lnTo>
                  <a:pt x="2973" y="4245"/>
                </a:lnTo>
                <a:lnTo>
                  <a:pt x="2982" y="4245"/>
                </a:lnTo>
                <a:lnTo>
                  <a:pt x="2991" y="4254"/>
                </a:lnTo>
                <a:lnTo>
                  <a:pt x="3000" y="4263"/>
                </a:lnTo>
                <a:lnTo>
                  <a:pt x="3017" y="4272"/>
                </a:lnTo>
                <a:lnTo>
                  <a:pt x="3026" y="4263"/>
                </a:lnTo>
                <a:lnTo>
                  <a:pt x="3053" y="4263"/>
                </a:lnTo>
                <a:lnTo>
                  <a:pt x="3061" y="4254"/>
                </a:lnTo>
                <a:lnTo>
                  <a:pt x="3061" y="4263"/>
                </a:lnTo>
                <a:lnTo>
                  <a:pt x="3061" y="4272"/>
                </a:lnTo>
                <a:lnTo>
                  <a:pt x="3070" y="4272"/>
                </a:lnTo>
                <a:lnTo>
                  <a:pt x="3061" y="4280"/>
                </a:lnTo>
                <a:lnTo>
                  <a:pt x="3061" y="4289"/>
                </a:lnTo>
                <a:lnTo>
                  <a:pt x="3070" y="4289"/>
                </a:lnTo>
                <a:lnTo>
                  <a:pt x="3097" y="4280"/>
                </a:lnTo>
                <a:lnTo>
                  <a:pt x="3105" y="4280"/>
                </a:lnTo>
                <a:lnTo>
                  <a:pt x="3105" y="4289"/>
                </a:lnTo>
                <a:lnTo>
                  <a:pt x="3088" y="4289"/>
                </a:lnTo>
                <a:lnTo>
                  <a:pt x="3079" y="4289"/>
                </a:lnTo>
                <a:lnTo>
                  <a:pt x="3061" y="4298"/>
                </a:lnTo>
                <a:lnTo>
                  <a:pt x="3070" y="4298"/>
                </a:lnTo>
                <a:lnTo>
                  <a:pt x="3079" y="4298"/>
                </a:lnTo>
                <a:lnTo>
                  <a:pt x="3088" y="4307"/>
                </a:lnTo>
                <a:lnTo>
                  <a:pt x="3097" y="4307"/>
                </a:lnTo>
                <a:lnTo>
                  <a:pt x="3105" y="4307"/>
                </a:lnTo>
                <a:lnTo>
                  <a:pt x="3114" y="4307"/>
                </a:lnTo>
                <a:lnTo>
                  <a:pt x="3123" y="4307"/>
                </a:lnTo>
                <a:lnTo>
                  <a:pt x="3123" y="4298"/>
                </a:lnTo>
                <a:lnTo>
                  <a:pt x="3132" y="4289"/>
                </a:lnTo>
                <a:lnTo>
                  <a:pt x="3132" y="4298"/>
                </a:lnTo>
                <a:lnTo>
                  <a:pt x="3132" y="4307"/>
                </a:lnTo>
                <a:lnTo>
                  <a:pt x="3150" y="4307"/>
                </a:lnTo>
                <a:lnTo>
                  <a:pt x="3167" y="4307"/>
                </a:lnTo>
                <a:lnTo>
                  <a:pt x="3167" y="4298"/>
                </a:lnTo>
                <a:lnTo>
                  <a:pt x="3176" y="4289"/>
                </a:lnTo>
                <a:lnTo>
                  <a:pt x="3176" y="4280"/>
                </a:lnTo>
                <a:lnTo>
                  <a:pt x="3176" y="4272"/>
                </a:lnTo>
                <a:lnTo>
                  <a:pt x="3176" y="4280"/>
                </a:lnTo>
                <a:lnTo>
                  <a:pt x="3176" y="4289"/>
                </a:lnTo>
                <a:lnTo>
                  <a:pt x="3176" y="4298"/>
                </a:lnTo>
                <a:lnTo>
                  <a:pt x="3167" y="4316"/>
                </a:lnTo>
                <a:lnTo>
                  <a:pt x="3176" y="4325"/>
                </a:lnTo>
                <a:lnTo>
                  <a:pt x="3185" y="4342"/>
                </a:lnTo>
                <a:lnTo>
                  <a:pt x="3185" y="4351"/>
                </a:lnTo>
                <a:lnTo>
                  <a:pt x="3194" y="4360"/>
                </a:lnTo>
                <a:lnTo>
                  <a:pt x="3211" y="4369"/>
                </a:lnTo>
                <a:lnTo>
                  <a:pt x="3211" y="4378"/>
                </a:lnTo>
                <a:lnTo>
                  <a:pt x="3220" y="4378"/>
                </a:lnTo>
                <a:lnTo>
                  <a:pt x="3229" y="4369"/>
                </a:lnTo>
                <a:lnTo>
                  <a:pt x="3238" y="4369"/>
                </a:lnTo>
                <a:lnTo>
                  <a:pt x="3247" y="4360"/>
                </a:lnTo>
                <a:lnTo>
                  <a:pt x="3247" y="4351"/>
                </a:lnTo>
                <a:lnTo>
                  <a:pt x="3255" y="4342"/>
                </a:lnTo>
                <a:lnTo>
                  <a:pt x="3247" y="4333"/>
                </a:lnTo>
                <a:lnTo>
                  <a:pt x="3255" y="4333"/>
                </a:lnTo>
                <a:lnTo>
                  <a:pt x="3255" y="4342"/>
                </a:lnTo>
                <a:lnTo>
                  <a:pt x="3255" y="4351"/>
                </a:lnTo>
                <a:lnTo>
                  <a:pt x="3247" y="4351"/>
                </a:lnTo>
                <a:lnTo>
                  <a:pt x="3247" y="4369"/>
                </a:lnTo>
                <a:lnTo>
                  <a:pt x="3255" y="4378"/>
                </a:lnTo>
                <a:lnTo>
                  <a:pt x="3255" y="4386"/>
                </a:lnTo>
                <a:lnTo>
                  <a:pt x="3264" y="4386"/>
                </a:lnTo>
                <a:lnTo>
                  <a:pt x="3273" y="4386"/>
                </a:lnTo>
                <a:lnTo>
                  <a:pt x="3264" y="4395"/>
                </a:lnTo>
                <a:lnTo>
                  <a:pt x="3255" y="4395"/>
                </a:lnTo>
                <a:lnTo>
                  <a:pt x="3255" y="4386"/>
                </a:lnTo>
                <a:lnTo>
                  <a:pt x="3247" y="4378"/>
                </a:lnTo>
                <a:lnTo>
                  <a:pt x="3238" y="4378"/>
                </a:lnTo>
                <a:lnTo>
                  <a:pt x="3238" y="4386"/>
                </a:lnTo>
                <a:lnTo>
                  <a:pt x="3247" y="4395"/>
                </a:lnTo>
                <a:lnTo>
                  <a:pt x="3247" y="4404"/>
                </a:lnTo>
                <a:lnTo>
                  <a:pt x="3255" y="4404"/>
                </a:lnTo>
                <a:lnTo>
                  <a:pt x="3273" y="4413"/>
                </a:lnTo>
                <a:lnTo>
                  <a:pt x="3282" y="4413"/>
                </a:lnTo>
                <a:lnTo>
                  <a:pt x="3282" y="4404"/>
                </a:lnTo>
                <a:lnTo>
                  <a:pt x="3291" y="4404"/>
                </a:lnTo>
                <a:lnTo>
                  <a:pt x="3291" y="4395"/>
                </a:lnTo>
                <a:lnTo>
                  <a:pt x="3300" y="4386"/>
                </a:lnTo>
                <a:lnTo>
                  <a:pt x="3300" y="4395"/>
                </a:lnTo>
                <a:lnTo>
                  <a:pt x="3300" y="4404"/>
                </a:lnTo>
                <a:lnTo>
                  <a:pt x="3300" y="4413"/>
                </a:lnTo>
                <a:lnTo>
                  <a:pt x="3291" y="4413"/>
                </a:lnTo>
                <a:lnTo>
                  <a:pt x="3300" y="4413"/>
                </a:lnTo>
                <a:lnTo>
                  <a:pt x="3317" y="4413"/>
                </a:lnTo>
                <a:lnTo>
                  <a:pt x="3326" y="4413"/>
                </a:lnTo>
                <a:lnTo>
                  <a:pt x="3317" y="4422"/>
                </a:lnTo>
                <a:lnTo>
                  <a:pt x="3308" y="4422"/>
                </a:lnTo>
                <a:lnTo>
                  <a:pt x="3300" y="4422"/>
                </a:lnTo>
                <a:lnTo>
                  <a:pt x="3300" y="4430"/>
                </a:lnTo>
                <a:lnTo>
                  <a:pt x="3300" y="4439"/>
                </a:lnTo>
                <a:lnTo>
                  <a:pt x="3308" y="4439"/>
                </a:lnTo>
                <a:lnTo>
                  <a:pt x="3308" y="4448"/>
                </a:lnTo>
                <a:lnTo>
                  <a:pt x="3317" y="4448"/>
                </a:lnTo>
                <a:lnTo>
                  <a:pt x="3317" y="4439"/>
                </a:lnTo>
                <a:lnTo>
                  <a:pt x="3326" y="4439"/>
                </a:lnTo>
                <a:lnTo>
                  <a:pt x="3326" y="4448"/>
                </a:lnTo>
                <a:lnTo>
                  <a:pt x="3335" y="4448"/>
                </a:lnTo>
                <a:lnTo>
                  <a:pt x="3335" y="4466"/>
                </a:lnTo>
                <a:lnTo>
                  <a:pt x="3344" y="4466"/>
                </a:lnTo>
                <a:lnTo>
                  <a:pt x="3353" y="4466"/>
                </a:lnTo>
                <a:lnTo>
                  <a:pt x="3353" y="4475"/>
                </a:lnTo>
                <a:lnTo>
                  <a:pt x="3353" y="4492"/>
                </a:lnTo>
                <a:lnTo>
                  <a:pt x="3344" y="4492"/>
                </a:lnTo>
                <a:lnTo>
                  <a:pt x="3344" y="4501"/>
                </a:lnTo>
                <a:lnTo>
                  <a:pt x="3353" y="4501"/>
                </a:lnTo>
                <a:lnTo>
                  <a:pt x="3353" y="4510"/>
                </a:lnTo>
                <a:lnTo>
                  <a:pt x="3361" y="4519"/>
                </a:lnTo>
                <a:lnTo>
                  <a:pt x="3353" y="4519"/>
                </a:lnTo>
                <a:lnTo>
                  <a:pt x="3353" y="4528"/>
                </a:lnTo>
                <a:lnTo>
                  <a:pt x="3361" y="4536"/>
                </a:lnTo>
                <a:lnTo>
                  <a:pt x="3361" y="4528"/>
                </a:lnTo>
                <a:lnTo>
                  <a:pt x="3370" y="4536"/>
                </a:lnTo>
                <a:lnTo>
                  <a:pt x="3370" y="4545"/>
                </a:lnTo>
                <a:lnTo>
                  <a:pt x="3361" y="4554"/>
                </a:lnTo>
                <a:lnTo>
                  <a:pt x="3361" y="4563"/>
                </a:lnTo>
                <a:lnTo>
                  <a:pt x="3361" y="4572"/>
                </a:lnTo>
                <a:lnTo>
                  <a:pt x="3361" y="4581"/>
                </a:lnTo>
                <a:lnTo>
                  <a:pt x="3361" y="4589"/>
                </a:lnTo>
                <a:lnTo>
                  <a:pt x="3361" y="4598"/>
                </a:lnTo>
                <a:lnTo>
                  <a:pt x="3361" y="4607"/>
                </a:lnTo>
                <a:lnTo>
                  <a:pt x="3353" y="4607"/>
                </a:lnTo>
                <a:lnTo>
                  <a:pt x="3344" y="4616"/>
                </a:lnTo>
                <a:lnTo>
                  <a:pt x="3344" y="4625"/>
                </a:lnTo>
                <a:lnTo>
                  <a:pt x="3335" y="4625"/>
                </a:lnTo>
                <a:lnTo>
                  <a:pt x="3326" y="4625"/>
                </a:lnTo>
                <a:lnTo>
                  <a:pt x="3317" y="4625"/>
                </a:lnTo>
                <a:lnTo>
                  <a:pt x="3317" y="4616"/>
                </a:lnTo>
                <a:lnTo>
                  <a:pt x="3326" y="4607"/>
                </a:lnTo>
                <a:lnTo>
                  <a:pt x="3335" y="4616"/>
                </a:lnTo>
                <a:lnTo>
                  <a:pt x="3335" y="4607"/>
                </a:lnTo>
                <a:lnTo>
                  <a:pt x="3344" y="4607"/>
                </a:lnTo>
                <a:lnTo>
                  <a:pt x="3353" y="4598"/>
                </a:lnTo>
                <a:lnTo>
                  <a:pt x="3353" y="4589"/>
                </a:lnTo>
                <a:lnTo>
                  <a:pt x="3344" y="4589"/>
                </a:lnTo>
                <a:lnTo>
                  <a:pt x="3344" y="4581"/>
                </a:lnTo>
                <a:lnTo>
                  <a:pt x="3344" y="4572"/>
                </a:lnTo>
                <a:lnTo>
                  <a:pt x="3353" y="4563"/>
                </a:lnTo>
                <a:lnTo>
                  <a:pt x="3353" y="4545"/>
                </a:lnTo>
                <a:lnTo>
                  <a:pt x="3344" y="4545"/>
                </a:lnTo>
                <a:lnTo>
                  <a:pt x="3344" y="4554"/>
                </a:lnTo>
                <a:lnTo>
                  <a:pt x="3335" y="4563"/>
                </a:lnTo>
                <a:lnTo>
                  <a:pt x="3335" y="4572"/>
                </a:lnTo>
                <a:lnTo>
                  <a:pt x="3326" y="4572"/>
                </a:lnTo>
                <a:lnTo>
                  <a:pt x="3326" y="4581"/>
                </a:lnTo>
                <a:lnTo>
                  <a:pt x="3317" y="4581"/>
                </a:lnTo>
                <a:lnTo>
                  <a:pt x="3308" y="4589"/>
                </a:lnTo>
                <a:lnTo>
                  <a:pt x="3308" y="4598"/>
                </a:lnTo>
                <a:lnTo>
                  <a:pt x="3317" y="4598"/>
                </a:lnTo>
                <a:lnTo>
                  <a:pt x="3326" y="4598"/>
                </a:lnTo>
                <a:lnTo>
                  <a:pt x="3317" y="4598"/>
                </a:lnTo>
                <a:lnTo>
                  <a:pt x="3308" y="4607"/>
                </a:lnTo>
                <a:lnTo>
                  <a:pt x="3308" y="4598"/>
                </a:lnTo>
                <a:lnTo>
                  <a:pt x="3308" y="4581"/>
                </a:lnTo>
                <a:lnTo>
                  <a:pt x="3326" y="4563"/>
                </a:lnTo>
                <a:lnTo>
                  <a:pt x="3335" y="4563"/>
                </a:lnTo>
                <a:lnTo>
                  <a:pt x="3344" y="4554"/>
                </a:lnTo>
                <a:lnTo>
                  <a:pt x="3344" y="4545"/>
                </a:lnTo>
                <a:lnTo>
                  <a:pt x="3335" y="4536"/>
                </a:lnTo>
                <a:lnTo>
                  <a:pt x="3335" y="4528"/>
                </a:lnTo>
                <a:lnTo>
                  <a:pt x="3326" y="4536"/>
                </a:lnTo>
                <a:lnTo>
                  <a:pt x="3317" y="4536"/>
                </a:lnTo>
                <a:lnTo>
                  <a:pt x="3308" y="4528"/>
                </a:lnTo>
                <a:lnTo>
                  <a:pt x="3300" y="4528"/>
                </a:lnTo>
                <a:lnTo>
                  <a:pt x="3291" y="4528"/>
                </a:lnTo>
                <a:lnTo>
                  <a:pt x="3247" y="4528"/>
                </a:lnTo>
                <a:lnTo>
                  <a:pt x="3238" y="4528"/>
                </a:lnTo>
                <a:lnTo>
                  <a:pt x="3229" y="4519"/>
                </a:lnTo>
                <a:lnTo>
                  <a:pt x="3211" y="4510"/>
                </a:lnTo>
                <a:lnTo>
                  <a:pt x="3194" y="4510"/>
                </a:lnTo>
                <a:lnTo>
                  <a:pt x="3194" y="4519"/>
                </a:lnTo>
                <a:lnTo>
                  <a:pt x="3194" y="4528"/>
                </a:lnTo>
                <a:lnTo>
                  <a:pt x="3194" y="4545"/>
                </a:lnTo>
                <a:lnTo>
                  <a:pt x="3194" y="4554"/>
                </a:lnTo>
                <a:lnTo>
                  <a:pt x="3211" y="4563"/>
                </a:lnTo>
                <a:lnTo>
                  <a:pt x="3211" y="4572"/>
                </a:lnTo>
                <a:lnTo>
                  <a:pt x="3220" y="4598"/>
                </a:lnTo>
                <a:lnTo>
                  <a:pt x="3229" y="4616"/>
                </a:lnTo>
                <a:lnTo>
                  <a:pt x="3229" y="4625"/>
                </a:lnTo>
                <a:lnTo>
                  <a:pt x="3229" y="4633"/>
                </a:lnTo>
                <a:lnTo>
                  <a:pt x="3229" y="4642"/>
                </a:lnTo>
                <a:lnTo>
                  <a:pt x="3238" y="4633"/>
                </a:lnTo>
                <a:lnTo>
                  <a:pt x="3247" y="4633"/>
                </a:lnTo>
                <a:lnTo>
                  <a:pt x="3255" y="4642"/>
                </a:lnTo>
                <a:lnTo>
                  <a:pt x="3238" y="4651"/>
                </a:lnTo>
                <a:lnTo>
                  <a:pt x="3238" y="4660"/>
                </a:lnTo>
                <a:lnTo>
                  <a:pt x="3247" y="4660"/>
                </a:lnTo>
                <a:lnTo>
                  <a:pt x="3247" y="4669"/>
                </a:lnTo>
                <a:lnTo>
                  <a:pt x="3247" y="4678"/>
                </a:lnTo>
                <a:lnTo>
                  <a:pt x="3247" y="4686"/>
                </a:lnTo>
                <a:lnTo>
                  <a:pt x="3238" y="4678"/>
                </a:lnTo>
                <a:lnTo>
                  <a:pt x="3238" y="4669"/>
                </a:lnTo>
                <a:lnTo>
                  <a:pt x="3238" y="4686"/>
                </a:lnTo>
                <a:lnTo>
                  <a:pt x="3238" y="4695"/>
                </a:lnTo>
                <a:lnTo>
                  <a:pt x="3238" y="4704"/>
                </a:lnTo>
                <a:lnTo>
                  <a:pt x="3247" y="4695"/>
                </a:lnTo>
                <a:lnTo>
                  <a:pt x="3247" y="4704"/>
                </a:lnTo>
                <a:lnTo>
                  <a:pt x="3264" y="4704"/>
                </a:lnTo>
                <a:lnTo>
                  <a:pt x="3282" y="4704"/>
                </a:lnTo>
                <a:lnTo>
                  <a:pt x="3291" y="4704"/>
                </a:lnTo>
                <a:lnTo>
                  <a:pt x="3291" y="4713"/>
                </a:lnTo>
                <a:lnTo>
                  <a:pt x="3300" y="4713"/>
                </a:lnTo>
                <a:lnTo>
                  <a:pt x="3291" y="4713"/>
                </a:lnTo>
                <a:lnTo>
                  <a:pt x="3282" y="4704"/>
                </a:lnTo>
                <a:lnTo>
                  <a:pt x="3264" y="4713"/>
                </a:lnTo>
                <a:lnTo>
                  <a:pt x="3247" y="4713"/>
                </a:lnTo>
                <a:lnTo>
                  <a:pt x="3247" y="4704"/>
                </a:lnTo>
                <a:lnTo>
                  <a:pt x="3247" y="4713"/>
                </a:lnTo>
                <a:lnTo>
                  <a:pt x="3247" y="4739"/>
                </a:lnTo>
                <a:lnTo>
                  <a:pt x="3247" y="4766"/>
                </a:lnTo>
                <a:lnTo>
                  <a:pt x="3247" y="4775"/>
                </a:lnTo>
                <a:lnTo>
                  <a:pt x="3247" y="4784"/>
                </a:lnTo>
                <a:lnTo>
                  <a:pt x="3238" y="4836"/>
                </a:lnTo>
                <a:lnTo>
                  <a:pt x="3238" y="4854"/>
                </a:lnTo>
                <a:lnTo>
                  <a:pt x="3238" y="4863"/>
                </a:lnTo>
                <a:lnTo>
                  <a:pt x="3238" y="4872"/>
                </a:lnTo>
                <a:lnTo>
                  <a:pt x="3238" y="4881"/>
                </a:lnTo>
                <a:lnTo>
                  <a:pt x="3229" y="4907"/>
                </a:lnTo>
                <a:lnTo>
                  <a:pt x="3229" y="4934"/>
                </a:lnTo>
                <a:lnTo>
                  <a:pt x="3229" y="4942"/>
                </a:lnTo>
                <a:lnTo>
                  <a:pt x="3229" y="4951"/>
                </a:lnTo>
                <a:lnTo>
                  <a:pt x="3220" y="4960"/>
                </a:lnTo>
                <a:lnTo>
                  <a:pt x="3229" y="4960"/>
                </a:lnTo>
                <a:lnTo>
                  <a:pt x="3220" y="4969"/>
                </a:lnTo>
                <a:lnTo>
                  <a:pt x="3211" y="4995"/>
                </a:lnTo>
                <a:lnTo>
                  <a:pt x="3203" y="5004"/>
                </a:lnTo>
                <a:lnTo>
                  <a:pt x="3203" y="5013"/>
                </a:lnTo>
                <a:lnTo>
                  <a:pt x="3211" y="5031"/>
                </a:lnTo>
                <a:lnTo>
                  <a:pt x="3211" y="5057"/>
                </a:lnTo>
                <a:lnTo>
                  <a:pt x="3220" y="5075"/>
                </a:lnTo>
                <a:lnTo>
                  <a:pt x="3229" y="5084"/>
                </a:lnTo>
                <a:lnTo>
                  <a:pt x="3229" y="5092"/>
                </a:lnTo>
                <a:lnTo>
                  <a:pt x="3229" y="5101"/>
                </a:lnTo>
                <a:lnTo>
                  <a:pt x="3229" y="5110"/>
                </a:lnTo>
                <a:lnTo>
                  <a:pt x="3238" y="5119"/>
                </a:lnTo>
                <a:lnTo>
                  <a:pt x="3238" y="5137"/>
                </a:lnTo>
                <a:lnTo>
                  <a:pt x="3229" y="5163"/>
                </a:lnTo>
                <a:lnTo>
                  <a:pt x="3229" y="5181"/>
                </a:lnTo>
                <a:lnTo>
                  <a:pt x="3229" y="5189"/>
                </a:lnTo>
                <a:lnTo>
                  <a:pt x="3229" y="5198"/>
                </a:lnTo>
                <a:lnTo>
                  <a:pt x="3220" y="5198"/>
                </a:lnTo>
                <a:lnTo>
                  <a:pt x="3229" y="5198"/>
                </a:lnTo>
                <a:lnTo>
                  <a:pt x="3220" y="5198"/>
                </a:lnTo>
                <a:lnTo>
                  <a:pt x="3220" y="5207"/>
                </a:lnTo>
                <a:lnTo>
                  <a:pt x="3211" y="5216"/>
                </a:lnTo>
                <a:lnTo>
                  <a:pt x="3220" y="5225"/>
                </a:lnTo>
                <a:lnTo>
                  <a:pt x="3220" y="5242"/>
                </a:lnTo>
                <a:lnTo>
                  <a:pt x="3238" y="5251"/>
                </a:lnTo>
                <a:lnTo>
                  <a:pt x="3255" y="5269"/>
                </a:lnTo>
                <a:lnTo>
                  <a:pt x="3255" y="5278"/>
                </a:lnTo>
                <a:lnTo>
                  <a:pt x="3255" y="5295"/>
                </a:lnTo>
                <a:lnTo>
                  <a:pt x="3255" y="5304"/>
                </a:lnTo>
                <a:lnTo>
                  <a:pt x="3255" y="5313"/>
                </a:lnTo>
                <a:lnTo>
                  <a:pt x="3264" y="5340"/>
                </a:lnTo>
                <a:lnTo>
                  <a:pt x="3264" y="5357"/>
                </a:lnTo>
                <a:lnTo>
                  <a:pt x="3282" y="5375"/>
                </a:lnTo>
                <a:lnTo>
                  <a:pt x="3291" y="5384"/>
                </a:lnTo>
                <a:lnTo>
                  <a:pt x="3308" y="5392"/>
                </a:lnTo>
                <a:lnTo>
                  <a:pt x="3308" y="5410"/>
                </a:lnTo>
                <a:lnTo>
                  <a:pt x="3317" y="5410"/>
                </a:lnTo>
                <a:lnTo>
                  <a:pt x="3326" y="5419"/>
                </a:lnTo>
                <a:lnTo>
                  <a:pt x="3317" y="5410"/>
                </a:lnTo>
                <a:lnTo>
                  <a:pt x="3317" y="5428"/>
                </a:lnTo>
                <a:lnTo>
                  <a:pt x="3317" y="5437"/>
                </a:lnTo>
                <a:lnTo>
                  <a:pt x="3317" y="5428"/>
                </a:lnTo>
                <a:lnTo>
                  <a:pt x="3326" y="5428"/>
                </a:lnTo>
                <a:lnTo>
                  <a:pt x="3335" y="5437"/>
                </a:lnTo>
                <a:lnTo>
                  <a:pt x="3344" y="5437"/>
                </a:lnTo>
                <a:lnTo>
                  <a:pt x="3344" y="5445"/>
                </a:lnTo>
                <a:lnTo>
                  <a:pt x="3353" y="5445"/>
                </a:lnTo>
                <a:lnTo>
                  <a:pt x="3353" y="5437"/>
                </a:lnTo>
                <a:lnTo>
                  <a:pt x="3353" y="5419"/>
                </a:lnTo>
                <a:lnTo>
                  <a:pt x="3361" y="5419"/>
                </a:lnTo>
                <a:lnTo>
                  <a:pt x="3370" y="5428"/>
                </a:lnTo>
                <a:lnTo>
                  <a:pt x="3379" y="5428"/>
                </a:lnTo>
                <a:lnTo>
                  <a:pt x="3388" y="5419"/>
                </a:lnTo>
                <a:lnTo>
                  <a:pt x="3397" y="5428"/>
                </a:lnTo>
                <a:lnTo>
                  <a:pt x="3405" y="5428"/>
                </a:lnTo>
                <a:lnTo>
                  <a:pt x="3414" y="5428"/>
                </a:lnTo>
                <a:lnTo>
                  <a:pt x="3423" y="5428"/>
                </a:lnTo>
                <a:lnTo>
                  <a:pt x="3414" y="5428"/>
                </a:lnTo>
                <a:lnTo>
                  <a:pt x="3379" y="5428"/>
                </a:lnTo>
                <a:lnTo>
                  <a:pt x="3370" y="5428"/>
                </a:lnTo>
                <a:lnTo>
                  <a:pt x="3361" y="5437"/>
                </a:lnTo>
                <a:lnTo>
                  <a:pt x="3361" y="5445"/>
                </a:lnTo>
                <a:lnTo>
                  <a:pt x="3370" y="5454"/>
                </a:lnTo>
                <a:lnTo>
                  <a:pt x="3379" y="5463"/>
                </a:lnTo>
                <a:lnTo>
                  <a:pt x="3379" y="5472"/>
                </a:lnTo>
                <a:lnTo>
                  <a:pt x="3388" y="5481"/>
                </a:lnTo>
                <a:lnTo>
                  <a:pt x="3379" y="5481"/>
                </a:lnTo>
                <a:lnTo>
                  <a:pt x="3379" y="5472"/>
                </a:lnTo>
                <a:lnTo>
                  <a:pt x="3370" y="5472"/>
                </a:lnTo>
                <a:lnTo>
                  <a:pt x="3370" y="5463"/>
                </a:lnTo>
                <a:lnTo>
                  <a:pt x="3361" y="5463"/>
                </a:lnTo>
                <a:lnTo>
                  <a:pt x="3361" y="5454"/>
                </a:lnTo>
                <a:lnTo>
                  <a:pt x="3353" y="5445"/>
                </a:lnTo>
                <a:lnTo>
                  <a:pt x="3353" y="5454"/>
                </a:lnTo>
                <a:lnTo>
                  <a:pt x="3353" y="5463"/>
                </a:lnTo>
                <a:lnTo>
                  <a:pt x="3353" y="5472"/>
                </a:lnTo>
                <a:lnTo>
                  <a:pt x="3361" y="5490"/>
                </a:lnTo>
                <a:lnTo>
                  <a:pt x="3361" y="5498"/>
                </a:lnTo>
                <a:lnTo>
                  <a:pt x="3379" y="5516"/>
                </a:lnTo>
                <a:lnTo>
                  <a:pt x="3397" y="5525"/>
                </a:lnTo>
                <a:lnTo>
                  <a:pt x="3405" y="5534"/>
                </a:lnTo>
                <a:lnTo>
                  <a:pt x="3405" y="5543"/>
                </a:lnTo>
                <a:lnTo>
                  <a:pt x="3397" y="5551"/>
                </a:lnTo>
                <a:lnTo>
                  <a:pt x="3397" y="5569"/>
                </a:lnTo>
                <a:lnTo>
                  <a:pt x="3414" y="5587"/>
                </a:lnTo>
                <a:lnTo>
                  <a:pt x="3432" y="5604"/>
                </a:lnTo>
                <a:lnTo>
                  <a:pt x="3432" y="5613"/>
                </a:lnTo>
                <a:lnTo>
                  <a:pt x="3441" y="5622"/>
                </a:lnTo>
                <a:lnTo>
                  <a:pt x="3441" y="5631"/>
                </a:lnTo>
                <a:lnTo>
                  <a:pt x="3450" y="5631"/>
                </a:lnTo>
                <a:lnTo>
                  <a:pt x="3458" y="5648"/>
                </a:lnTo>
                <a:lnTo>
                  <a:pt x="3467" y="5648"/>
                </a:lnTo>
                <a:lnTo>
                  <a:pt x="3476" y="5657"/>
                </a:lnTo>
                <a:lnTo>
                  <a:pt x="3467" y="5657"/>
                </a:lnTo>
                <a:lnTo>
                  <a:pt x="3476" y="5666"/>
                </a:lnTo>
                <a:lnTo>
                  <a:pt x="3485" y="5675"/>
                </a:lnTo>
                <a:lnTo>
                  <a:pt x="3494" y="5675"/>
                </a:lnTo>
                <a:lnTo>
                  <a:pt x="3485" y="5693"/>
                </a:lnTo>
                <a:lnTo>
                  <a:pt x="3494" y="5701"/>
                </a:lnTo>
                <a:lnTo>
                  <a:pt x="3494" y="5710"/>
                </a:lnTo>
                <a:lnTo>
                  <a:pt x="3485" y="5719"/>
                </a:lnTo>
                <a:lnTo>
                  <a:pt x="3494" y="5719"/>
                </a:lnTo>
                <a:lnTo>
                  <a:pt x="3502" y="5728"/>
                </a:lnTo>
                <a:lnTo>
                  <a:pt x="3511" y="5728"/>
                </a:lnTo>
                <a:lnTo>
                  <a:pt x="3520" y="5728"/>
                </a:lnTo>
                <a:lnTo>
                  <a:pt x="3529" y="5728"/>
                </a:lnTo>
                <a:lnTo>
                  <a:pt x="3547" y="5737"/>
                </a:lnTo>
                <a:lnTo>
                  <a:pt x="3555" y="5737"/>
                </a:lnTo>
                <a:lnTo>
                  <a:pt x="3564" y="5737"/>
                </a:lnTo>
                <a:lnTo>
                  <a:pt x="3582" y="5737"/>
                </a:lnTo>
                <a:lnTo>
                  <a:pt x="3591" y="5745"/>
                </a:lnTo>
                <a:lnTo>
                  <a:pt x="3591" y="5754"/>
                </a:lnTo>
                <a:lnTo>
                  <a:pt x="3600" y="5754"/>
                </a:lnTo>
                <a:lnTo>
                  <a:pt x="3626" y="5763"/>
                </a:lnTo>
                <a:lnTo>
                  <a:pt x="3644" y="5763"/>
                </a:lnTo>
                <a:lnTo>
                  <a:pt x="3652" y="5781"/>
                </a:lnTo>
                <a:lnTo>
                  <a:pt x="3652" y="5790"/>
                </a:lnTo>
                <a:lnTo>
                  <a:pt x="3661" y="5790"/>
                </a:lnTo>
                <a:lnTo>
                  <a:pt x="3670" y="5790"/>
                </a:lnTo>
                <a:lnTo>
                  <a:pt x="3679" y="5790"/>
                </a:lnTo>
                <a:lnTo>
                  <a:pt x="3688" y="5798"/>
                </a:lnTo>
                <a:lnTo>
                  <a:pt x="3697" y="5807"/>
                </a:lnTo>
                <a:lnTo>
                  <a:pt x="3723" y="5825"/>
                </a:lnTo>
                <a:lnTo>
                  <a:pt x="3732" y="5843"/>
                </a:lnTo>
                <a:lnTo>
                  <a:pt x="3741" y="5851"/>
                </a:lnTo>
                <a:lnTo>
                  <a:pt x="3741" y="5860"/>
                </a:lnTo>
                <a:lnTo>
                  <a:pt x="3741" y="5869"/>
                </a:lnTo>
                <a:lnTo>
                  <a:pt x="3741" y="5878"/>
                </a:lnTo>
                <a:lnTo>
                  <a:pt x="3750" y="5878"/>
                </a:lnTo>
                <a:lnTo>
                  <a:pt x="3750" y="5887"/>
                </a:lnTo>
                <a:lnTo>
                  <a:pt x="3750" y="5904"/>
                </a:lnTo>
                <a:lnTo>
                  <a:pt x="3758" y="5904"/>
                </a:lnTo>
                <a:lnTo>
                  <a:pt x="3767" y="5913"/>
                </a:lnTo>
                <a:lnTo>
                  <a:pt x="3767" y="5931"/>
                </a:lnTo>
                <a:lnTo>
                  <a:pt x="3785" y="5940"/>
                </a:lnTo>
                <a:lnTo>
                  <a:pt x="3785" y="5948"/>
                </a:lnTo>
                <a:lnTo>
                  <a:pt x="3776" y="5948"/>
                </a:lnTo>
                <a:lnTo>
                  <a:pt x="3785" y="5957"/>
                </a:lnTo>
                <a:lnTo>
                  <a:pt x="3785" y="5966"/>
                </a:lnTo>
                <a:lnTo>
                  <a:pt x="3785" y="5975"/>
                </a:lnTo>
                <a:lnTo>
                  <a:pt x="3794" y="5984"/>
                </a:lnTo>
                <a:lnTo>
                  <a:pt x="3802" y="5993"/>
                </a:lnTo>
                <a:lnTo>
                  <a:pt x="3811" y="6001"/>
                </a:lnTo>
                <a:lnTo>
                  <a:pt x="3811" y="6010"/>
                </a:lnTo>
                <a:lnTo>
                  <a:pt x="3829" y="6028"/>
                </a:lnTo>
                <a:lnTo>
                  <a:pt x="3829" y="6037"/>
                </a:lnTo>
                <a:lnTo>
                  <a:pt x="3829" y="6046"/>
                </a:lnTo>
                <a:lnTo>
                  <a:pt x="3829" y="6054"/>
                </a:lnTo>
                <a:lnTo>
                  <a:pt x="3838" y="6063"/>
                </a:lnTo>
                <a:lnTo>
                  <a:pt x="3847" y="6063"/>
                </a:lnTo>
                <a:lnTo>
                  <a:pt x="3847" y="6081"/>
                </a:lnTo>
                <a:lnTo>
                  <a:pt x="3847" y="6099"/>
                </a:lnTo>
                <a:lnTo>
                  <a:pt x="3855" y="6107"/>
                </a:lnTo>
                <a:lnTo>
                  <a:pt x="3864" y="6116"/>
                </a:lnTo>
                <a:lnTo>
                  <a:pt x="3882" y="6134"/>
                </a:lnTo>
                <a:lnTo>
                  <a:pt x="3891" y="6134"/>
                </a:lnTo>
                <a:lnTo>
                  <a:pt x="3908" y="6143"/>
                </a:lnTo>
                <a:lnTo>
                  <a:pt x="3917" y="6151"/>
                </a:lnTo>
                <a:lnTo>
                  <a:pt x="3926" y="6160"/>
                </a:lnTo>
                <a:lnTo>
                  <a:pt x="3952" y="6196"/>
                </a:lnTo>
                <a:lnTo>
                  <a:pt x="3970" y="6204"/>
                </a:lnTo>
                <a:lnTo>
                  <a:pt x="3970" y="6213"/>
                </a:lnTo>
                <a:lnTo>
                  <a:pt x="3970" y="6231"/>
                </a:lnTo>
                <a:lnTo>
                  <a:pt x="3961" y="6249"/>
                </a:lnTo>
                <a:lnTo>
                  <a:pt x="3961" y="6257"/>
                </a:lnTo>
                <a:lnTo>
                  <a:pt x="3970" y="6257"/>
                </a:lnTo>
                <a:lnTo>
                  <a:pt x="3961" y="6266"/>
                </a:lnTo>
                <a:lnTo>
                  <a:pt x="3970" y="6275"/>
                </a:lnTo>
                <a:lnTo>
                  <a:pt x="3961" y="6275"/>
                </a:lnTo>
                <a:lnTo>
                  <a:pt x="3952" y="6266"/>
                </a:lnTo>
                <a:lnTo>
                  <a:pt x="3952" y="6257"/>
                </a:lnTo>
                <a:lnTo>
                  <a:pt x="3952" y="6266"/>
                </a:lnTo>
                <a:lnTo>
                  <a:pt x="3944" y="6266"/>
                </a:lnTo>
                <a:lnTo>
                  <a:pt x="3935" y="6266"/>
                </a:lnTo>
                <a:lnTo>
                  <a:pt x="3917" y="6266"/>
                </a:lnTo>
                <a:lnTo>
                  <a:pt x="3899" y="6266"/>
                </a:lnTo>
                <a:lnTo>
                  <a:pt x="3908" y="6275"/>
                </a:lnTo>
                <a:lnTo>
                  <a:pt x="3917" y="6275"/>
                </a:lnTo>
                <a:lnTo>
                  <a:pt x="3926" y="6284"/>
                </a:lnTo>
                <a:lnTo>
                  <a:pt x="3935" y="6293"/>
                </a:lnTo>
                <a:lnTo>
                  <a:pt x="3944" y="6302"/>
                </a:lnTo>
                <a:lnTo>
                  <a:pt x="3944" y="6310"/>
                </a:lnTo>
                <a:lnTo>
                  <a:pt x="3952" y="6319"/>
                </a:lnTo>
                <a:lnTo>
                  <a:pt x="3961" y="6319"/>
                </a:lnTo>
                <a:lnTo>
                  <a:pt x="3970" y="6319"/>
                </a:lnTo>
                <a:lnTo>
                  <a:pt x="3979" y="6328"/>
                </a:lnTo>
                <a:lnTo>
                  <a:pt x="3988" y="6337"/>
                </a:lnTo>
                <a:lnTo>
                  <a:pt x="3997" y="6337"/>
                </a:lnTo>
                <a:lnTo>
                  <a:pt x="3997" y="6346"/>
                </a:lnTo>
                <a:lnTo>
                  <a:pt x="4005" y="6354"/>
                </a:lnTo>
                <a:lnTo>
                  <a:pt x="4023" y="6346"/>
                </a:lnTo>
                <a:lnTo>
                  <a:pt x="4032" y="6346"/>
                </a:lnTo>
                <a:lnTo>
                  <a:pt x="4041" y="6337"/>
                </a:lnTo>
                <a:lnTo>
                  <a:pt x="4041" y="6346"/>
                </a:lnTo>
                <a:lnTo>
                  <a:pt x="4041" y="6354"/>
                </a:lnTo>
                <a:lnTo>
                  <a:pt x="4049" y="6363"/>
                </a:lnTo>
                <a:lnTo>
                  <a:pt x="4076" y="6381"/>
                </a:lnTo>
                <a:lnTo>
                  <a:pt x="4085" y="6390"/>
                </a:lnTo>
                <a:lnTo>
                  <a:pt x="4094" y="6390"/>
                </a:lnTo>
                <a:lnTo>
                  <a:pt x="4111" y="6416"/>
                </a:lnTo>
                <a:lnTo>
                  <a:pt x="4120" y="6425"/>
                </a:lnTo>
                <a:lnTo>
                  <a:pt x="4120" y="6434"/>
                </a:lnTo>
                <a:lnTo>
                  <a:pt x="4120" y="6443"/>
                </a:lnTo>
                <a:lnTo>
                  <a:pt x="4120" y="6452"/>
                </a:lnTo>
                <a:lnTo>
                  <a:pt x="4120" y="6460"/>
                </a:lnTo>
                <a:lnTo>
                  <a:pt x="4111" y="6487"/>
                </a:lnTo>
                <a:lnTo>
                  <a:pt x="4120" y="6496"/>
                </a:lnTo>
                <a:lnTo>
                  <a:pt x="4138" y="6513"/>
                </a:lnTo>
                <a:lnTo>
                  <a:pt x="4138" y="6522"/>
                </a:lnTo>
                <a:lnTo>
                  <a:pt x="4147" y="6522"/>
                </a:lnTo>
                <a:lnTo>
                  <a:pt x="4155" y="6531"/>
                </a:lnTo>
                <a:lnTo>
                  <a:pt x="4164" y="6540"/>
                </a:lnTo>
                <a:lnTo>
                  <a:pt x="4199" y="6557"/>
                </a:lnTo>
                <a:lnTo>
                  <a:pt x="4208" y="6566"/>
                </a:lnTo>
                <a:lnTo>
                  <a:pt x="4217" y="6575"/>
                </a:lnTo>
                <a:lnTo>
                  <a:pt x="4226" y="6584"/>
                </a:lnTo>
                <a:lnTo>
                  <a:pt x="4244" y="6593"/>
                </a:lnTo>
                <a:lnTo>
                  <a:pt x="4252" y="6602"/>
                </a:lnTo>
                <a:lnTo>
                  <a:pt x="4252" y="6609"/>
                </a:lnTo>
                <a:lnTo>
                  <a:pt x="4261" y="6618"/>
                </a:lnTo>
                <a:lnTo>
                  <a:pt x="4261" y="6636"/>
                </a:lnTo>
                <a:lnTo>
                  <a:pt x="4270" y="6645"/>
                </a:lnTo>
                <a:lnTo>
                  <a:pt x="4279" y="6654"/>
                </a:lnTo>
                <a:lnTo>
                  <a:pt x="4288" y="6645"/>
                </a:lnTo>
                <a:lnTo>
                  <a:pt x="4296" y="6636"/>
                </a:lnTo>
                <a:lnTo>
                  <a:pt x="4305" y="6627"/>
                </a:lnTo>
                <a:lnTo>
                  <a:pt x="4314" y="6627"/>
                </a:lnTo>
                <a:lnTo>
                  <a:pt x="4314" y="6609"/>
                </a:lnTo>
                <a:lnTo>
                  <a:pt x="4314" y="6602"/>
                </a:lnTo>
                <a:lnTo>
                  <a:pt x="4305" y="6593"/>
                </a:lnTo>
                <a:lnTo>
                  <a:pt x="4296" y="6593"/>
                </a:lnTo>
                <a:lnTo>
                  <a:pt x="4296" y="6584"/>
                </a:lnTo>
                <a:lnTo>
                  <a:pt x="4288" y="6575"/>
                </a:lnTo>
                <a:lnTo>
                  <a:pt x="4288" y="6566"/>
                </a:lnTo>
                <a:lnTo>
                  <a:pt x="4279" y="6557"/>
                </a:lnTo>
                <a:lnTo>
                  <a:pt x="4270" y="6557"/>
                </a:lnTo>
                <a:lnTo>
                  <a:pt x="4270" y="6549"/>
                </a:lnTo>
                <a:lnTo>
                  <a:pt x="4252" y="6540"/>
                </a:lnTo>
                <a:lnTo>
                  <a:pt x="4244" y="6540"/>
                </a:lnTo>
                <a:lnTo>
                  <a:pt x="4252" y="6549"/>
                </a:lnTo>
                <a:lnTo>
                  <a:pt x="4252" y="6557"/>
                </a:lnTo>
                <a:lnTo>
                  <a:pt x="4244" y="6557"/>
                </a:lnTo>
                <a:lnTo>
                  <a:pt x="4244" y="6549"/>
                </a:lnTo>
                <a:lnTo>
                  <a:pt x="4235" y="6549"/>
                </a:lnTo>
                <a:lnTo>
                  <a:pt x="4226" y="6540"/>
                </a:lnTo>
                <a:lnTo>
                  <a:pt x="4217" y="6522"/>
                </a:lnTo>
                <a:lnTo>
                  <a:pt x="4217" y="6513"/>
                </a:lnTo>
                <a:lnTo>
                  <a:pt x="4226" y="6505"/>
                </a:lnTo>
                <a:lnTo>
                  <a:pt x="4217" y="6496"/>
                </a:lnTo>
                <a:lnTo>
                  <a:pt x="4217" y="6487"/>
                </a:lnTo>
                <a:lnTo>
                  <a:pt x="4208" y="6478"/>
                </a:lnTo>
                <a:lnTo>
                  <a:pt x="4199" y="6452"/>
                </a:lnTo>
                <a:lnTo>
                  <a:pt x="4199" y="6443"/>
                </a:lnTo>
                <a:lnTo>
                  <a:pt x="4191" y="6443"/>
                </a:lnTo>
                <a:lnTo>
                  <a:pt x="4173" y="6425"/>
                </a:lnTo>
                <a:lnTo>
                  <a:pt x="4173" y="6416"/>
                </a:lnTo>
                <a:lnTo>
                  <a:pt x="4173" y="6399"/>
                </a:lnTo>
                <a:lnTo>
                  <a:pt x="4164" y="6390"/>
                </a:lnTo>
                <a:lnTo>
                  <a:pt x="4164" y="6381"/>
                </a:lnTo>
                <a:lnTo>
                  <a:pt x="4164" y="6372"/>
                </a:lnTo>
                <a:lnTo>
                  <a:pt x="4155" y="6363"/>
                </a:lnTo>
                <a:lnTo>
                  <a:pt x="4155" y="6354"/>
                </a:lnTo>
                <a:lnTo>
                  <a:pt x="4138" y="6337"/>
                </a:lnTo>
                <a:lnTo>
                  <a:pt x="4138" y="6346"/>
                </a:lnTo>
                <a:lnTo>
                  <a:pt x="4138" y="6354"/>
                </a:lnTo>
                <a:lnTo>
                  <a:pt x="4147" y="6363"/>
                </a:lnTo>
                <a:lnTo>
                  <a:pt x="4138" y="6354"/>
                </a:lnTo>
                <a:lnTo>
                  <a:pt x="4138" y="6346"/>
                </a:lnTo>
                <a:lnTo>
                  <a:pt x="4120" y="6337"/>
                </a:lnTo>
                <a:lnTo>
                  <a:pt x="4120" y="6328"/>
                </a:lnTo>
                <a:lnTo>
                  <a:pt x="4120" y="6319"/>
                </a:lnTo>
                <a:lnTo>
                  <a:pt x="4111" y="6319"/>
                </a:lnTo>
                <a:lnTo>
                  <a:pt x="4102" y="6302"/>
                </a:lnTo>
                <a:lnTo>
                  <a:pt x="4102" y="6293"/>
                </a:lnTo>
                <a:lnTo>
                  <a:pt x="4085" y="6275"/>
                </a:lnTo>
                <a:lnTo>
                  <a:pt x="4067" y="6266"/>
                </a:lnTo>
                <a:lnTo>
                  <a:pt x="4067" y="6257"/>
                </a:lnTo>
                <a:lnTo>
                  <a:pt x="4067" y="6249"/>
                </a:lnTo>
                <a:lnTo>
                  <a:pt x="4067" y="6240"/>
                </a:lnTo>
                <a:lnTo>
                  <a:pt x="4067" y="6231"/>
                </a:lnTo>
                <a:lnTo>
                  <a:pt x="4058" y="6231"/>
                </a:lnTo>
                <a:lnTo>
                  <a:pt x="4058" y="6222"/>
                </a:lnTo>
                <a:lnTo>
                  <a:pt x="4058" y="6213"/>
                </a:lnTo>
                <a:lnTo>
                  <a:pt x="4049" y="6213"/>
                </a:lnTo>
                <a:lnTo>
                  <a:pt x="4041" y="6213"/>
                </a:lnTo>
                <a:lnTo>
                  <a:pt x="4032" y="6187"/>
                </a:lnTo>
                <a:lnTo>
                  <a:pt x="4023" y="6187"/>
                </a:lnTo>
                <a:lnTo>
                  <a:pt x="4023" y="6178"/>
                </a:lnTo>
                <a:lnTo>
                  <a:pt x="4014" y="6178"/>
                </a:lnTo>
                <a:lnTo>
                  <a:pt x="4014" y="6169"/>
                </a:lnTo>
                <a:lnTo>
                  <a:pt x="4014" y="6160"/>
                </a:lnTo>
                <a:lnTo>
                  <a:pt x="3997" y="6143"/>
                </a:lnTo>
                <a:lnTo>
                  <a:pt x="3988" y="6134"/>
                </a:lnTo>
                <a:lnTo>
                  <a:pt x="3970" y="6125"/>
                </a:lnTo>
                <a:lnTo>
                  <a:pt x="3961" y="6116"/>
                </a:lnTo>
                <a:lnTo>
                  <a:pt x="3952" y="6107"/>
                </a:lnTo>
                <a:lnTo>
                  <a:pt x="3952" y="6099"/>
                </a:lnTo>
                <a:lnTo>
                  <a:pt x="3935" y="6090"/>
                </a:lnTo>
                <a:lnTo>
                  <a:pt x="3935" y="6081"/>
                </a:lnTo>
                <a:lnTo>
                  <a:pt x="3926" y="6072"/>
                </a:lnTo>
                <a:lnTo>
                  <a:pt x="3935" y="6054"/>
                </a:lnTo>
                <a:lnTo>
                  <a:pt x="3926" y="6046"/>
                </a:lnTo>
                <a:lnTo>
                  <a:pt x="3926" y="6028"/>
                </a:lnTo>
                <a:lnTo>
                  <a:pt x="3926" y="6019"/>
                </a:lnTo>
                <a:lnTo>
                  <a:pt x="3917" y="6001"/>
                </a:lnTo>
                <a:lnTo>
                  <a:pt x="3917" y="5966"/>
                </a:lnTo>
                <a:lnTo>
                  <a:pt x="3917" y="5957"/>
                </a:lnTo>
                <a:lnTo>
                  <a:pt x="3917" y="5948"/>
                </a:lnTo>
                <a:lnTo>
                  <a:pt x="3908" y="5940"/>
                </a:lnTo>
                <a:lnTo>
                  <a:pt x="3926" y="5948"/>
                </a:lnTo>
                <a:lnTo>
                  <a:pt x="3935" y="5948"/>
                </a:lnTo>
                <a:lnTo>
                  <a:pt x="3961" y="5966"/>
                </a:lnTo>
                <a:lnTo>
                  <a:pt x="3970" y="5975"/>
                </a:lnTo>
                <a:lnTo>
                  <a:pt x="3970" y="5966"/>
                </a:lnTo>
                <a:lnTo>
                  <a:pt x="3979" y="5966"/>
                </a:lnTo>
                <a:lnTo>
                  <a:pt x="3979" y="5957"/>
                </a:lnTo>
                <a:lnTo>
                  <a:pt x="3997" y="5966"/>
                </a:lnTo>
                <a:lnTo>
                  <a:pt x="4005" y="5975"/>
                </a:lnTo>
                <a:lnTo>
                  <a:pt x="4005" y="5984"/>
                </a:lnTo>
                <a:lnTo>
                  <a:pt x="4014" y="5984"/>
                </a:lnTo>
                <a:lnTo>
                  <a:pt x="4032" y="5993"/>
                </a:lnTo>
                <a:lnTo>
                  <a:pt x="4041" y="5993"/>
                </a:lnTo>
                <a:lnTo>
                  <a:pt x="4049" y="6001"/>
                </a:lnTo>
                <a:lnTo>
                  <a:pt x="4049" y="6010"/>
                </a:lnTo>
                <a:lnTo>
                  <a:pt x="4041" y="6001"/>
                </a:lnTo>
                <a:lnTo>
                  <a:pt x="4041" y="6010"/>
                </a:lnTo>
                <a:lnTo>
                  <a:pt x="4041" y="6019"/>
                </a:lnTo>
                <a:lnTo>
                  <a:pt x="4041" y="6028"/>
                </a:lnTo>
                <a:lnTo>
                  <a:pt x="4049" y="6037"/>
                </a:lnTo>
                <a:lnTo>
                  <a:pt x="4058" y="6054"/>
                </a:lnTo>
                <a:lnTo>
                  <a:pt x="4067" y="6072"/>
                </a:lnTo>
                <a:lnTo>
                  <a:pt x="4067" y="6081"/>
                </a:lnTo>
                <a:lnTo>
                  <a:pt x="4067" y="6090"/>
                </a:lnTo>
                <a:lnTo>
                  <a:pt x="4076" y="6099"/>
                </a:lnTo>
                <a:lnTo>
                  <a:pt x="4085" y="6116"/>
                </a:lnTo>
                <a:lnTo>
                  <a:pt x="4094" y="6125"/>
                </a:lnTo>
                <a:lnTo>
                  <a:pt x="4094" y="6134"/>
                </a:lnTo>
                <a:lnTo>
                  <a:pt x="4094" y="6143"/>
                </a:lnTo>
                <a:lnTo>
                  <a:pt x="4102" y="6143"/>
                </a:lnTo>
                <a:lnTo>
                  <a:pt x="4111" y="6151"/>
                </a:lnTo>
                <a:lnTo>
                  <a:pt x="4111" y="6160"/>
                </a:lnTo>
                <a:lnTo>
                  <a:pt x="4111" y="6169"/>
                </a:lnTo>
                <a:lnTo>
                  <a:pt x="4120" y="6178"/>
                </a:lnTo>
                <a:lnTo>
                  <a:pt x="4129" y="6187"/>
                </a:lnTo>
                <a:lnTo>
                  <a:pt x="4129" y="6196"/>
                </a:lnTo>
                <a:lnTo>
                  <a:pt x="4138" y="6196"/>
                </a:lnTo>
                <a:lnTo>
                  <a:pt x="4147" y="6204"/>
                </a:lnTo>
                <a:lnTo>
                  <a:pt x="4147" y="6213"/>
                </a:lnTo>
                <a:lnTo>
                  <a:pt x="4164" y="6222"/>
                </a:lnTo>
                <a:lnTo>
                  <a:pt x="4182" y="6240"/>
                </a:lnTo>
                <a:lnTo>
                  <a:pt x="4191" y="6257"/>
                </a:lnTo>
                <a:lnTo>
                  <a:pt x="4199" y="6257"/>
                </a:lnTo>
                <a:lnTo>
                  <a:pt x="4208" y="6257"/>
                </a:lnTo>
                <a:lnTo>
                  <a:pt x="4217" y="6257"/>
                </a:lnTo>
                <a:lnTo>
                  <a:pt x="4235" y="6266"/>
                </a:lnTo>
                <a:lnTo>
                  <a:pt x="4226" y="6266"/>
                </a:lnTo>
                <a:lnTo>
                  <a:pt x="4226" y="6275"/>
                </a:lnTo>
                <a:lnTo>
                  <a:pt x="4226" y="6284"/>
                </a:lnTo>
                <a:lnTo>
                  <a:pt x="4235" y="6293"/>
                </a:lnTo>
                <a:lnTo>
                  <a:pt x="4235" y="6302"/>
                </a:lnTo>
                <a:lnTo>
                  <a:pt x="4244" y="6310"/>
                </a:lnTo>
                <a:lnTo>
                  <a:pt x="4252" y="6319"/>
                </a:lnTo>
                <a:lnTo>
                  <a:pt x="4279" y="6328"/>
                </a:lnTo>
                <a:lnTo>
                  <a:pt x="4279" y="6337"/>
                </a:lnTo>
                <a:lnTo>
                  <a:pt x="4288" y="6346"/>
                </a:lnTo>
                <a:lnTo>
                  <a:pt x="4288" y="6354"/>
                </a:lnTo>
                <a:lnTo>
                  <a:pt x="4296" y="6354"/>
                </a:lnTo>
                <a:lnTo>
                  <a:pt x="4314" y="6354"/>
                </a:lnTo>
                <a:lnTo>
                  <a:pt x="4323" y="6363"/>
                </a:lnTo>
                <a:lnTo>
                  <a:pt x="4323" y="6372"/>
                </a:lnTo>
                <a:lnTo>
                  <a:pt x="4332" y="6381"/>
                </a:lnTo>
                <a:lnTo>
                  <a:pt x="4341" y="6390"/>
                </a:lnTo>
                <a:lnTo>
                  <a:pt x="4332" y="6390"/>
                </a:lnTo>
                <a:lnTo>
                  <a:pt x="4332" y="6381"/>
                </a:lnTo>
                <a:lnTo>
                  <a:pt x="4323" y="6390"/>
                </a:lnTo>
                <a:lnTo>
                  <a:pt x="4323" y="6399"/>
                </a:lnTo>
                <a:lnTo>
                  <a:pt x="4314" y="6407"/>
                </a:lnTo>
                <a:lnTo>
                  <a:pt x="4314" y="6434"/>
                </a:lnTo>
                <a:lnTo>
                  <a:pt x="4323" y="6434"/>
                </a:lnTo>
                <a:lnTo>
                  <a:pt x="4323" y="6443"/>
                </a:lnTo>
                <a:lnTo>
                  <a:pt x="4332" y="6443"/>
                </a:lnTo>
                <a:lnTo>
                  <a:pt x="4341" y="6443"/>
                </a:lnTo>
                <a:lnTo>
                  <a:pt x="4341" y="6434"/>
                </a:lnTo>
                <a:lnTo>
                  <a:pt x="4349" y="6434"/>
                </a:lnTo>
                <a:lnTo>
                  <a:pt x="4349" y="6443"/>
                </a:lnTo>
                <a:lnTo>
                  <a:pt x="4341" y="6443"/>
                </a:lnTo>
                <a:lnTo>
                  <a:pt x="4341" y="6452"/>
                </a:lnTo>
                <a:lnTo>
                  <a:pt x="4349" y="6443"/>
                </a:lnTo>
                <a:lnTo>
                  <a:pt x="4358" y="6443"/>
                </a:lnTo>
                <a:lnTo>
                  <a:pt x="4367" y="6452"/>
                </a:lnTo>
                <a:lnTo>
                  <a:pt x="4367" y="6460"/>
                </a:lnTo>
                <a:lnTo>
                  <a:pt x="4385" y="6469"/>
                </a:lnTo>
                <a:lnTo>
                  <a:pt x="4394" y="6469"/>
                </a:lnTo>
                <a:lnTo>
                  <a:pt x="4411" y="6478"/>
                </a:lnTo>
                <a:lnTo>
                  <a:pt x="4420" y="6487"/>
                </a:lnTo>
                <a:lnTo>
                  <a:pt x="4411" y="6487"/>
                </a:lnTo>
                <a:lnTo>
                  <a:pt x="4402" y="6487"/>
                </a:lnTo>
                <a:lnTo>
                  <a:pt x="4402" y="6478"/>
                </a:lnTo>
                <a:lnTo>
                  <a:pt x="4402" y="6487"/>
                </a:lnTo>
                <a:lnTo>
                  <a:pt x="4420" y="6505"/>
                </a:lnTo>
                <a:lnTo>
                  <a:pt x="4420" y="6513"/>
                </a:lnTo>
                <a:lnTo>
                  <a:pt x="4429" y="6522"/>
                </a:lnTo>
                <a:lnTo>
                  <a:pt x="4438" y="6522"/>
                </a:lnTo>
                <a:lnTo>
                  <a:pt x="4446" y="6522"/>
                </a:lnTo>
                <a:lnTo>
                  <a:pt x="4455" y="6522"/>
                </a:lnTo>
                <a:lnTo>
                  <a:pt x="4455" y="6531"/>
                </a:lnTo>
                <a:lnTo>
                  <a:pt x="4455" y="6540"/>
                </a:lnTo>
                <a:lnTo>
                  <a:pt x="4438" y="6531"/>
                </a:lnTo>
                <a:lnTo>
                  <a:pt x="4482" y="6566"/>
                </a:lnTo>
                <a:lnTo>
                  <a:pt x="4499" y="6575"/>
                </a:lnTo>
                <a:lnTo>
                  <a:pt x="4508" y="6593"/>
                </a:lnTo>
                <a:lnTo>
                  <a:pt x="4526" y="6609"/>
                </a:lnTo>
                <a:lnTo>
                  <a:pt x="4535" y="6627"/>
                </a:lnTo>
                <a:lnTo>
                  <a:pt x="4552" y="6636"/>
                </a:lnTo>
                <a:lnTo>
                  <a:pt x="4561" y="6654"/>
                </a:lnTo>
                <a:lnTo>
                  <a:pt x="4570" y="6654"/>
                </a:lnTo>
                <a:lnTo>
                  <a:pt x="4579" y="6671"/>
                </a:lnTo>
                <a:lnTo>
                  <a:pt x="4588" y="6689"/>
                </a:lnTo>
                <a:lnTo>
                  <a:pt x="4588" y="6715"/>
                </a:lnTo>
                <a:lnTo>
                  <a:pt x="4596" y="6733"/>
                </a:lnTo>
                <a:lnTo>
                  <a:pt x="4605" y="6742"/>
                </a:lnTo>
                <a:lnTo>
                  <a:pt x="4605" y="6751"/>
                </a:lnTo>
                <a:lnTo>
                  <a:pt x="4623" y="6759"/>
                </a:lnTo>
                <a:lnTo>
                  <a:pt x="4623" y="6768"/>
                </a:lnTo>
                <a:lnTo>
                  <a:pt x="4623" y="6777"/>
                </a:lnTo>
                <a:lnTo>
                  <a:pt x="4623" y="6786"/>
                </a:lnTo>
                <a:lnTo>
                  <a:pt x="4614" y="6795"/>
                </a:lnTo>
                <a:lnTo>
                  <a:pt x="4614" y="6804"/>
                </a:lnTo>
                <a:lnTo>
                  <a:pt x="4605" y="6804"/>
                </a:lnTo>
                <a:lnTo>
                  <a:pt x="4605" y="6812"/>
                </a:lnTo>
                <a:lnTo>
                  <a:pt x="4614" y="6812"/>
                </a:lnTo>
                <a:lnTo>
                  <a:pt x="4623" y="6821"/>
                </a:lnTo>
                <a:lnTo>
                  <a:pt x="4623" y="6830"/>
                </a:lnTo>
                <a:lnTo>
                  <a:pt x="4614" y="6830"/>
                </a:lnTo>
                <a:lnTo>
                  <a:pt x="4596" y="6830"/>
                </a:lnTo>
                <a:lnTo>
                  <a:pt x="4596" y="6839"/>
                </a:lnTo>
                <a:lnTo>
                  <a:pt x="4588" y="6839"/>
                </a:lnTo>
                <a:lnTo>
                  <a:pt x="4596" y="6848"/>
                </a:lnTo>
                <a:lnTo>
                  <a:pt x="4596" y="6857"/>
                </a:lnTo>
                <a:lnTo>
                  <a:pt x="4596" y="6865"/>
                </a:lnTo>
                <a:lnTo>
                  <a:pt x="4605" y="6874"/>
                </a:lnTo>
                <a:lnTo>
                  <a:pt x="4614" y="6892"/>
                </a:lnTo>
                <a:lnTo>
                  <a:pt x="4632" y="6901"/>
                </a:lnTo>
                <a:lnTo>
                  <a:pt x="4632" y="6909"/>
                </a:lnTo>
                <a:lnTo>
                  <a:pt x="4641" y="6927"/>
                </a:lnTo>
                <a:lnTo>
                  <a:pt x="4667" y="6936"/>
                </a:lnTo>
                <a:lnTo>
                  <a:pt x="4685" y="6936"/>
                </a:lnTo>
                <a:lnTo>
                  <a:pt x="4694" y="6945"/>
                </a:lnTo>
                <a:lnTo>
                  <a:pt x="4711" y="6954"/>
                </a:lnTo>
                <a:lnTo>
                  <a:pt x="4720" y="6962"/>
                </a:lnTo>
                <a:lnTo>
                  <a:pt x="4738" y="6971"/>
                </a:lnTo>
                <a:lnTo>
                  <a:pt x="4746" y="6989"/>
                </a:lnTo>
                <a:lnTo>
                  <a:pt x="4755" y="6998"/>
                </a:lnTo>
                <a:lnTo>
                  <a:pt x="4782" y="7007"/>
                </a:lnTo>
                <a:lnTo>
                  <a:pt x="4808" y="7015"/>
                </a:lnTo>
                <a:lnTo>
                  <a:pt x="4817" y="7015"/>
                </a:lnTo>
                <a:lnTo>
                  <a:pt x="4843" y="7024"/>
                </a:lnTo>
                <a:lnTo>
                  <a:pt x="4861" y="7024"/>
                </a:lnTo>
                <a:lnTo>
                  <a:pt x="4870" y="7024"/>
                </a:lnTo>
                <a:lnTo>
                  <a:pt x="4879" y="7033"/>
                </a:lnTo>
                <a:lnTo>
                  <a:pt x="4888" y="7051"/>
                </a:lnTo>
                <a:lnTo>
                  <a:pt x="4896" y="7051"/>
                </a:lnTo>
                <a:lnTo>
                  <a:pt x="4905" y="7060"/>
                </a:lnTo>
                <a:lnTo>
                  <a:pt x="4923" y="7068"/>
                </a:lnTo>
                <a:lnTo>
                  <a:pt x="4932" y="7077"/>
                </a:lnTo>
                <a:lnTo>
                  <a:pt x="4941" y="7086"/>
                </a:lnTo>
                <a:lnTo>
                  <a:pt x="4976" y="7095"/>
                </a:lnTo>
                <a:lnTo>
                  <a:pt x="4985" y="7095"/>
                </a:lnTo>
                <a:lnTo>
                  <a:pt x="5002" y="7104"/>
                </a:lnTo>
                <a:lnTo>
                  <a:pt x="5029" y="7121"/>
                </a:lnTo>
                <a:lnTo>
                  <a:pt x="5055" y="7121"/>
                </a:lnTo>
                <a:lnTo>
                  <a:pt x="5082" y="7130"/>
                </a:lnTo>
                <a:lnTo>
                  <a:pt x="5091" y="7130"/>
                </a:lnTo>
                <a:lnTo>
                  <a:pt x="5099" y="7130"/>
                </a:lnTo>
                <a:lnTo>
                  <a:pt x="5117" y="7148"/>
                </a:lnTo>
                <a:lnTo>
                  <a:pt x="5143" y="7157"/>
                </a:lnTo>
                <a:lnTo>
                  <a:pt x="5170" y="7174"/>
                </a:lnTo>
                <a:lnTo>
                  <a:pt x="5214" y="7183"/>
                </a:lnTo>
                <a:lnTo>
                  <a:pt x="5240" y="7192"/>
                </a:lnTo>
                <a:lnTo>
                  <a:pt x="5267" y="7201"/>
                </a:lnTo>
                <a:lnTo>
                  <a:pt x="5267" y="7192"/>
                </a:lnTo>
                <a:lnTo>
                  <a:pt x="5285" y="7192"/>
                </a:lnTo>
                <a:lnTo>
                  <a:pt x="5320" y="7183"/>
                </a:lnTo>
                <a:lnTo>
                  <a:pt x="5338" y="7174"/>
                </a:lnTo>
                <a:lnTo>
                  <a:pt x="5364" y="7157"/>
                </a:lnTo>
                <a:lnTo>
                  <a:pt x="5382" y="7157"/>
                </a:lnTo>
                <a:lnTo>
                  <a:pt x="5390" y="7157"/>
                </a:lnTo>
                <a:lnTo>
                  <a:pt x="5382" y="7157"/>
                </a:lnTo>
                <a:lnTo>
                  <a:pt x="5373" y="7148"/>
                </a:lnTo>
                <a:lnTo>
                  <a:pt x="5382" y="7148"/>
                </a:lnTo>
                <a:lnTo>
                  <a:pt x="5382" y="7139"/>
                </a:lnTo>
                <a:lnTo>
                  <a:pt x="5390" y="7148"/>
                </a:lnTo>
                <a:lnTo>
                  <a:pt x="5399" y="7148"/>
                </a:lnTo>
                <a:lnTo>
                  <a:pt x="5408" y="7148"/>
                </a:lnTo>
                <a:lnTo>
                  <a:pt x="5399" y="7157"/>
                </a:lnTo>
                <a:lnTo>
                  <a:pt x="5417" y="7157"/>
                </a:lnTo>
                <a:lnTo>
                  <a:pt x="5443" y="7174"/>
                </a:lnTo>
                <a:lnTo>
                  <a:pt x="5443" y="7165"/>
                </a:lnTo>
                <a:lnTo>
                  <a:pt x="5435" y="7165"/>
                </a:lnTo>
                <a:lnTo>
                  <a:pt x="5426" y="7157"/>
                </a:lnTo>
                <a:lnTo>
                  <a:pt x="5417" y="7157"/>
                </a:lnTo>
                <a:lnTo>
                  <a:pt x="5417" y="7148"/>
                </a:lnTo>
                <a:lnTo>
                  <a:pt x="5426" y="7157"/>
                </a:lnTo>
                <a:lnTo>
                  <a:pt x="5435" y="7157"/>
                </a:lnTo>
                <a:lnTo>
                  <a:pt x="5443" y="7165"/>
                </a:lnTo>
                <a:lnTo>
                  <a:pt x="5452" y="7165"/>
                </a:lnTo>
                <a:lnTo>
                  <a:pt x="5470" y="7183"/>
                </a:lnTo>
                <a:lnTo>
                  <a:pt x="5479" y="7192"/>
                </a:lnTo>
                <a:lnTo>
                  <a:pt x="5505" y="7210"/>
                </a:lnTo>
                <a:lnTo>
                  <a:pt x="5523" y="7227"/>
                </a:lnTo>
                <a:lnTo>
                  <a:pt x="5532" y="7227"/>
                </a:lnTo>
                <a:lnTo>
                  <a:pt x="5532" y="7236"/>
                </a:lnTo>
                <a:lnTo>
                  <a:pt x="5558" y="7263"/>
                </a:lnTo>
                <a:lnTo>
                  <a:pt x="5576" y="7280"/>
                </a:lnTo>
                <a:lnTo>
                  <a:pt x="5611" y="7307"/>
                </a:lnTo>
                <a:lnTo>
                  <a:pt x="5620" y="7315"/>
                </a:lnTo>
                <a:lnTo>
                  <a:pt x="5637" y="7324"/>
                </a:lnTo>
                <a:lnTo>
                  <a:pt x="5655" y="7324"/>
                </a:lnTo>
                <a:lnTo>
                  <a:pt x="5699" y="7324"/>
                </a:lnTo>
                <a:lnTo>
                  <a:pt x="5708" y="7333"/>
                </a:lnTo>
                <a:lnTo>
                  <a:pt x="5735" y="7342"/>
                </a:lnTo>
                <a:lnTo>
                  <a:pt x="5743" y="7342"/>
                </a:lnTo>
                <a:lnTo>
                  <a:pt x="5752" y="7351"/>
                </a:lnTo>
                <a:lnTo>
                  <a:pt x="5779" y="7360"/>
                </a:lnTo>
                <a:lnTo>
                  <a:pt x="5796" y="7360"/>
                </a:lnTo>
                <a:lnTo>
                  <a:pt x="5823" y="7377"/>
                </a:lnTo>
                <a:lnTo>
                  <a:pt x="5849" y="7386"/>
                </a:lnTo>
                <a:lnTo>
                  <a:pt x="5849" y="7377"/>
                </a:lnTo>
                <a:lnTo>
                  <a:pt x="5840" y="7377"/>
                </a:lnTo>
                <a:lnTo>
                  <a:pt x="5849" y="7377"/>
                </a:lnTo>
                <a:lnTo>
                  <a:pt x="5858" y="7377"/>
                </a:lnTo>
                <a:lnTo>
                  <a:pt x="5876" y="7386"/>
                </a:lnTo>
                <a:lnTo>
                  <a:pt x="5885" y="7386"/>
                </a:lnTo>
                <a:lnTo>
                  <a:pt x="5893" y="7386"/>
                </a:lnTo>
                <a:lnTo>
                  <a:pt x="5902" y="7377"/>
                </a:lnTo>
                <a:lnTo>
                  <a:pt x="5902" y="7368"/>
                </a:lnTo>
                <a:lnTo>
                  <a:pt x="5911" y="7368"/>
                </a:lnTo>
                <a:lnTo>
                  <a:pt x="5920" y="7368"/>
                </a:lnTo>
                <a:lnTo>
                  <a:pt x="5929" y="7368"/>
                </a:lnTo>
                <a:lnTo>
                  <a:pt x="5929" y="7377"/>
                </a:lnTo>
                <a:lnTo>
                  <a:pt x="5929" y="7386"/>
                </a:lnTo>
                <a:lnTo>
                  <a:pt x="5937" y="7386"/>
                </a:lnTo>
                <a:lnTo>
                  <a:pt x="5937" y="7395"/>
                </a:lnTo>
                <a:lnTo>
                  <a:pt x="5937" y="7404"/>
                </a:lnTo>
                <a:lnTo>
                  <a:pt x="5929" y="7404"/>
                </a:lnTo>
                <a:lnTo>
                  <a:pt x="5929" y="7395"/>
                </a:lnTo>
                <a:lnTo>
                  <a:pt x="5920" y="7395"/>
                </a:lnTo>
                <a:lnTo>
                  <a:pt x="5911" y="7395"/>
                </a:lnTo>
                <a:lnTo>
                  <a:pt x="5911" y="7404"/>
                </a:lnTo>
                <a:lnTo>
                  <a:pt x="5929" y="7413"/>
                </a:lnTo>
                <a:lnTo>
                  <a:pt x="5946" y="7430"/>
                </a:lnTo>
                <a:lnTo>
                  <a:pt x="5955" y="7439"/>
                </a:lnTo>
                <a:lnTo>
                  <a:pt x="5973" y="7448"/>
                </a:lnTo>
                <a:lnTo>
                  <a:pt x="5982" y="7457"/>
                </a:lnTo>
                <a:lnTo>
                  <a:pt x="5990" y="7474"/>
                </a:lnTo>
                <a:lnTo>
                  <a:pt x="5999" y="7492"/>
                </a:lnTo>
                <a:lnTo>
                  <a:pt x="6035" y="7518"/>
                </a:lnTo>
                <a:lnTo>
                  <a:pt x="6052" y="7527"/>
                </a:lnTo>
                <a:lnTo>
                  <a:pt x="6052" y="7536"/>
                </a:lnTo>
                <a:lnTo>
                  <a:pt x="6052" y="7545"/>
                </a:lnTo>
                <a:lnTo>
                  <a:pt x="6043" y="7554"/>
                </a:lnTo>
                <a:lnTo>
                  <a:pt x="6052" y="7554"/>
                </a:lnTo>
                <a:lnTo>
                  <a:pt x="6061" y="7563"/>
                </a:lnTo>
                <a:lnTo>
                  <a:pt x="6061" y="7571"/>
                </a:lnTo>
                <a:lnTo>
                  <a:pt x="6061" y="7580"/>
                </a:lnTo>
                <a:lnTo>
                  <a:pt x="6052" y="7589"/>
                </a:lnTo>
                <a:lnTo>
                  <a:pt x="6043" y="7598"/>
                </a:lnTo>
                <a:lnTo>
                  <a:pt x="6052" y="7607"/>
                </a:lnTo>
                <a:lnTo>
                  <a:pt x="6061" y="7624"/>
                </a:lnTo>
                <a:lnTo>
                  <a:pt x="6087" y="7633"/>
                </a:lnTo>
                <a:lnTo>
                  <a:pt x="6096" y="7642"/>
                </a:lnTo>
                <a:lnTo>
                  <a:pt x="6105" y="7651"/>
                </a:lnTo>
                <a:lnTo>
                  <a:pt x="6105" y="7642"/>
                </a:lnTo>
                <a:lnTo>
                  <a:pt x="6114" y="7633"/>
                </a:lnTo>
                <a:lnTo>
                  <a:pt x="6114" y="7624"/>
                </a:lnTo>
                <a:lnTo>
                  <a:pt x="6096" y="7616"/>
                </a:lnTo>
                <a:lnTo>
                  <a:pt x="6096" y="7607"/>
                </a:lnTo>
                <a:lnTo>
                  <a:pt x="6087" y="7598"/>
                </a:lnTo>
                <a:lnTo>
                  <a:pt x="6096" y="7598"/>
                </a:lnTo>
                <a:lnTo>
                  <a:pt x="6096" y="7607"/>
                </a:lnTo>
                <a:lnTo>
                  <a:pt x="6105" y="7607"/>
                </a:lnTo>
                <a:lnTo>
                  <a:pt x="6132" y="7624"/>
                </a:lnTo>
                <a:lnTo>
                  <a:pt x="6132" y="7633"/>
                </a:lnTo>
                <a:lnTo>
                  <a:pt x="6132" y="7642"/>
                </a:lnTo>
                <a:lnTo>
                  <a:pt x="6140" y="7651"/>
                </a:lnTo>
                <a:lnTo>
                  <a:pt x="6149" y="7651"/>
                </a:lnTo>
                <a:lnTo>
                  <a:pt x="6167" y="7660"/>
                </a:lnTo>
                <a:lnTo>
                  <a:pt x="6176" y="7660"/>
                </a:lnTo>
                <a:lnTo>
                  <a:pt x="6193" y="7668"/>
                </a:lnTo>
                <a:lnTo>
                  <a:pt x="6202" y="7677"/>
                </a:lnTo>
                <a:lnTo>
                  <a:pt x="6211" y="7686"/>
                </a:lnTo>
                <a:lnTo>
                  <a:pt x="6211" y="7695"/>
                </a:lnTo>
                <a:lnTo>
                  <a:pt x="6211" y="7704"/>
                </a:lnTo>
                <a:lnTo>
                  <a:pt x="6211" y="7713"/>
                </a:lnTo>
                <a:lnTo>
                  <a:pt x="6202" y="7721"/>
                </a:lnTo>
                <a:lnTo>
                  <a:pt x="6211" y="7730"/>
                </a:lnTo>
                <a:lnTo>
                  <a:pt x="6220" y="7730"/>
                </a:lnTo>
                <a:lnTo>
                  <a:pt x="6229" y="7739"/>
                </a:lnTo>
                <a:lnTo>
                  <a:pt x="6237" y="7739"/>
                </a:lnTo>
                <a:lnTo>
                  <a:pt x="6237" y="7730"/>
                </a:lnTo>
                <a:lnTo>
                  <a:pt x="6229" y="7721"/>
                </a:lnTo>
                <a:lnTo>
                  <a:pt x="6220" y="7713"/>
                </a:lnTo>
                <a:lnTo>
                  <a:pt x="6229" y="7713"/>
                </a:lnTo>
                <a:lnTo>
                  <a:pt x="6237" y="7713"/>
                </a:lnTo>
                <a:lnTo>
                  <a:pt x="6246" y="7721"/>
                </a:lnTo>
                <a:lnTo>
                  <a:pt x="6246" y="7730"/>
                </a:lnTo>
                <a:lnTo>
                  <a:pt x="6246" y="7739"/>
                </a:lnTo>
                <a:lnTo>
                  <a:pt x="6255" y="7748"/>
                </a:lnTo>
                <a:lnTo>
                  <a:pt x="6264" y="7748"/>
                </a:lnTo>
                <a:lnTo>
                  <a:pt x="6264" y="7757"/>
                </a:lnTo>
                <a:lnTo>
                  <a:pt x="6264" y="7748"/>
                </a:lnTo>
                <a:lnTo>
                  <a:pt x="6273" y="7739"/>
                </a:lnTo>
                <a:lnTo>
                  <a:pt x="6282" y="7739"/>
                </a:lnTo>
                <a:lnTo>
                  <a:pt x="6290" y="7748"/>
                </a:lnTo>
                <a:lnTo>
                  <a:pt x="6299" y="7748"/>
                </a:lnTo>
                <a:lnTo>
                  <a:pt x="6317" y="7739"/>
                </a:lnTo>
                <a:lnTo>
                  <a:pt x="6317" y="7748"/>
                </a:lnTo>
                <a:lnTo>
                  <a:pt x="6326" y="7748"/>
                </a:lnTo>
                <a:lnTo>
                  <a:pt x="6334" y="7748"/>
                </a:lnTo>
                <a:lnTo>
                  <a:pt x="6343" y="7757"/>
                </a:lnTo>
                <a:lnTo>
                  <a:pt x="6352" y="7757"/>
                </a:lnTo>
                <a:lnTo>
                  <a:pt x="6352" y="7766"/>
                </a:lnTo>
                <a:lnTo>
                  <a:pt x="6370" y="7783"/>
                </a:lnTo>
                <a:lnTo>
                  <a:pt x="6379" y="7792"/>
                </a:lnTo>
                <a:lnTo>
                  <a:pt x="6387" y="7792"/>
                </a:lnTo>
                <a:lnTo>
                  <a:pt x="6387" y="7783"/>
                </a:lnTo>
                <a:lnTo>
                  <a:pt x="6396" y="7774"/>
                </a:lnTo>
                <a:lnTo>
                  <a:pt x="6405" y="7783"/>
                </a:lnTo>
                <a:lnTo>
                  <a:pt x="6414" y="7810"/>
                </a:lnTo>
                <a:lnTo>
                  <a:pt x="6414" y="7819"/>
                </a:lnTo>
                <a:lnTo>
                  <a:pt x="6432" y="7819"/>
                </a:lnTo>
                <a:lnTo>
                  <a:pt x="6449" y="7819"/>
                </a:lnTo>
                <a:lnTo>
                  <a:pt x="6449" y="7810"/>
                </a:lnTo>
                <a:lnTo>
                  <a:pt x="6458" y="7810"/>
                </a:lnTo>
                <a:lnTo>
                  <a:pt x="6467" y="7810"/>
                </a:lnTo>
                <a:lnTo>
                  <a:pt x="6476" y="7810"/>
                </a:lnTo>
                <a:lnTo>
                  <a:pt x="6476" y="7801"/>
                </a:lnTo>
                <a:lnTo>
                  <a:pt x="6476" y="7792"/>
                </a:lnTo>
                <a:lnTo>
                  <a:pt x="6458" y="7774"/>
                </a:lnTo>
                <a:lnTo>
                  <a:pt x="6449" y="7766"/>
                </a:lnTo>
                <a:lnTo>
                  <a:pt x="6440" y="7757"/>
                </a:lnTo>
                <a:lnTo>
                  <a:pt x="6440" y="7748"/>
                </a:lnTo>
                <a:lnTo>
                  <a:pt x="6449" y="7748"/>
                </a:lnTo>
                <a:lnTo>
                  <a:pt x="6458" y="7739"/>
                </a:lnTo>
                <a:lnTo>
                  <a:pt x="6467" y="7739"/>
                </a:lnTo>
                <a:lnTo>
                  <a:pt x="6493" y="7721"/>
                </a:lnTo>
                <a:lnTo>
                  <a:pt x="6493" y="7713"/>
                </a:lnTo>
                <a:lnTo>
                  <a:pt x="6502" y="7704"/>
                </a:lnTo>
                <a:lnTo>
                  <a:pt x="6511" y="7695"/>
                </a:lnTo>
                <a:lnTo>
                  <a:pt x="6520" y="7695"/>
                </a:lnTo>
                <a:lnTo>
                  <a:pt x="6529" y="7686"/>
                </a:lnTo>
                <a:lnTo>
                  <a:pt x="6546" y="7695"/>
                </a:lnTo>
                <a:lnTo>
                  <a:pt x="6555" y="7695"/>
                </a:lnTo>
                <a:lnTo>
                  <a:pt x="6564" y="7704"/>
                </a:lnTo>
                <a:lnTo>
                  <a:pt x="6573" y="7713"/>
                </a:lnTo>
                <a:lnTo>
                  <a:pt x="6581" y="7713"/>
                </a:lnTo>
                <a:lnTo>
                  <a:pt x="6590" y="7721"/>
                </a:lnTo>
                <a:lnTo>
                  <a:pt x="6590" y="7730"/>
                </a:lnTo>
                <a:lnTo>
                  <a:pt x="6590" y="7739"/>
                </a:lnTo>
                <a:lnTo>
                  <a:pt x="6599" y="7739"/>
                </a:lnTo>
                <a:lnTo>
                  <a:pt x="6599" y="7730"/>
                </a:lnTo>
                <a:lnTo>
                  <a:pt x="6590" y="7730"/>
                </a:lnTo>
                <a:lnTo>
                  <a:pt x="6599" y="7730"/>
                </a:lnTo>
                <a:lnTo>
                  <a:pt x="6608" y="7730"/>
                </a:lnTo>
                <a:lnTo>
                  <a:pt x="6608" y="7739"/>
                </a:lnTo>
                <a:lnTo>
                  <a:pt x="6608" y="7730"/>
                </a:lnTo>
                <a:lnTo>
                  <a:pt x="6617" y="7730"/>
                </a:lnTo>
                <a:lnTo>
                  <a:pt x="6617" y="7739"/>
                </a:lnTo>
                <a:lnTo>
                  <a:pt x="6626" y="7739"/>
                </a:lnTo>
                <a:lnTo>
                  <a:pt x="6634" y="7748"/>
                </a:lnTo>
                <a:lnTo>
                  <a:pt x="6643" y="7757"/>
                </a:lnTo>
                <a:lnTo>
                  <a:pt x="6634" y="7757"/>
                </a:lnTo>
                <a:lnTo>
                  <a:pt x="6626" y="7748"/>
                </a:lnTo>
                <a:lnTo>
                  <a:pt x="6617" y="7748"/>
                </a:lnTo>
                <a:lnTo>
                  <a:pt x="6617" y="7739"/>
                </a:lnTo>
                <a:lnTo>
                  <a:pt x="6608" y="7739"/>
                </a:lnTo>
                <a:lnTo>
                  <a:pt x="6599" y="7748"/>
                </a:lnTo>
                <a:lnTo>
                  <a:pt x="6608" y="7757"/>
                </a:lnTo>
                <a:lnTo>
                  <a:pt x="6599" y="7757"/>
                </a:lnTo>
                <a:lnTo>
                  <a:pt x="6590" y="7757"/>
                </a:lnTo>
                <a:lnTo>
                  <a:pt x="6599" y="7774"/>
                </a:lnTo>
                <a:lnTo>
                  <a:pt x="6608" y="7801"/>
                </a:lnTo>
                <a:lnTo>
                  <a:pt x="6626" y="7819"/>
                </a:lnTo>
                <a:lnTo>
                  <a:pt x="6634" y="7819"/>
                </a:lnTo>
                <a:lnTo>
                  <a:pt x="6634" y="7827"/>
                </a:lnTo>
                <a:lnTo>
                  <a:pt x="6643" y="7845"/>
                </a:lnTo>
                <a:lnTo>
                  <a:pt x="6652" y="7845"/>
                </a:lnTo>
                <a:lnTo>
                  <a:pt x="6652" y="7854"/>
                </a:lnTo>
                <a:lnTo>
                  <a:pt x="6661" y="7863"/>
                </a:lnTo>
                <a:lnTo>
                  <a:pt x="6670" y="7871"/>
                </a:lnTo>
                <a:lnTo>
                  <a:pt x="6670" y="7889"/>
                </a:lnTo>
                <a:lnTo>
                  <a:pt x="6661" y="7889"/>
                </a:lnTo>
                <a:lnTo>
                  <a:pt x="6661" y="7898"/>
                </a:lnTo>
                <a:lnTo>
                  <a:pt x="6670" y="7916"/>
                </a:lnTo>
                <a:lnTo>
                  <a:pt x="6679" y="7924"/>
                </a:lnTo>
                <a:lnTo>
                  <a:pt x="6670" y="7933"/>
                </a:lnTo>
                <a:lnTo>
                  <a:pt x="6661" y="7942"/>
                </a:lnTo>
                <a:lnTo>
                  <a:pt x="6670" y="7951"/>
                </a:lnTo>
                <a:lnTo>
                  <a:pt x="6670" y="7960"/>
                </a:lnTo>
                <a:lnTo>
                  <a:pt x="6670" y="7969"/>
                </a:lnTo>
                <a:lnTo>
                  <a:pt x="6670" y="7977"/>
                </a:lnTo>
                <a:lnTo>
                  <a:pt x="6670" y="7995"/>
                </a:lnTo>
                <a:lnTo>
                  <a:pt x="6679" y="8004"/>
                </a:lnTo>
                <a:lnTo>
                  <a:pt x="6679" y="8013"/>
                </a:lnTo>
                <a:lnTo>
                  <a:pt x="6670" y="8022"/>
                </a:lnTo>
                <a:lnTo>
                  <a:pt x="6670" y="8030"/>
                </a:lnTo>
                <a:lnTo>
                  <a:pt x="6661" y="8039"/>
                </a:lnTo>
                <a:lnTo>
                  <a:pt x="6670" y="8039"/>
                </a:lnTo>
                <a:lnTo>
                  <a:pt x="6670" y="8048"/>
                </a:lnTo>
                <a:lnTo>
                  <a:pt x="6670" y="8057"/>
                </a:lnTo>
                <a:lnTo>
                  <a:pt x="6670" y="8066"/>
                </a:lnTo>
                <a:lnTo>
                  <a:pt x="6679" y="8057"/>
                </a:lnTo>
                <a:lnTo>
                  <a:pt x="6679" y="8066"/>
                </a:lnTo>
                <a:lnTo>
                  <a:pt x="6687" y="8066"/>
                </a:lnTo>
                <a:lnTo>
                  <a:pt x="6696" y="8066"/>
                </a:lnTo>
                <a:lnTo>
                  <a:pt x="6679" y="8092"/>
                </a:lnTo>
                <a:lnTo>
                  <a:pt x="6670" y="8101"/>
                </a:lnTo>
                <a:lnTo>
                  <a:pt x="6670" y="8110"/>
                </a:lnTo>
                <a:lnTo>
                  <a:pt x="6661" y="8119"/>
                </a:lnTo>
                <a:lnTo>
                  <a:pt x="6652" y="8127"/>
                </a:lnTo>
                <a:lnTo>
                  <a:pt x="6643" y="8127"/>
                </a:lnTo>
                <a:lnTo>
                  <a:pt x="6652" y="8136"/>
                </a:lnTo>
                <a:lnTo>
                  <a:pt x="6652" y="8145"/>
                </a:lnTo>
                <a:lnTo>
                  <a:pt x="6643" y="8145"/>
                </a:lnTo>
                <a:lnTo>
                  <a:pt x="6634" y="8154"/>
                </a:lnTo>
                <a:lnTo>
                  <a:pt x="6626" y="8163"/>
                </a:lnTo>
                <a:lnTo>
                  <a:pt x="6617" y="8172"/>
                </a:lnTo>
                <a:lnTo>
                  <a:pt x="6599" y="8172"/>
                </a:lnTo>
                <a:lnTo>
                  <a:pt x="6590" y="8172"/>
                </a:lnTo>
                <a:lnTo>
                  <a:pt x="6581" y="8172"/>
                </a:lnTo>
                <a:lnTo>
                  <a:pt x="6581" y="8180"/>
                </a:lnTo>
                <a:lnTo>
                  <a:pt x="6581" y="8198"/>
                </a:lnTo>
                <a:lnTo>
                  <a:pt x="6581" y="8207"/>
                </a:lnTo>
                <a:lnTo>
                  <a:pt x="6581" y="8225"/>
                </a:lnTo>
                <a:lnTo>
                  <a:pt x="6564" y="8216"/>
                </a:lnTo>
                <a:lnTo>
                  <a:pt x="6555" y="8225"/>
                </a:lnTo>
                <a:lnTo>
                  <a:pt x="6546" y="8233"/>
                </a:lnTo>
                <a:lnTo>
                  <a:pt x="6555" y="8242"/>
                </a:lnTo>
                <a:lnTo>
                  <a:pt x="6564" y="8242"/>
                </a:lnTo>
                <a:lnTo>
                  <a:pt x="6564" y="8260"/>
                </a:lnTo>
                <a:lnTo>
                  <a:pt x="6555" y="8260"/>
                </a:lnTo>
                <a:lnTo>
                  <a:pt x="6537" y="8269"/>
                </a:lnTo>
                <a:lnTo>
                  <a:pt x="6520" y="8277"/>
                </a:lnTo>
                <a:lnTo>
                  <a:pt x="6502" y="8277"/>
                </a:lnTo>
                <a:lnTo>
                  <a:pt x="6493" y="8277"/>
                </a:lnTo>
                <a:lnTo>
                  <a:pt x="6493" y="8286"/>
                </a:lnTo>
                <a:lnTo>
                  <a:pt x="6484" y="8286"/>
                </a:lnTo>
                <a:lnTo>
                  <a:pt x="6476" y="8286"/>
                </a:lnTo>
                <a:lnTo>
                  <a:pt x="6467" y="8295"/>
                </a:lnTo>
                <a:lnTo>
                  <a:pt x="6476" y="8304"/>
                </a:lnTo>
                <a:lnTo>
                  <a:pt x="6476" y="8322"/>
                </a:lnTo>
                <a:lnTo>
                  <a:pt x="6476" y="8339"/>
                </a:lnTo>
                <a:lnTo>
                  <a:pt x="6467" y="8348"/>
                </a:lnTo>
                <a:lnTo>
                  <a:pt x="6458" y="8357"/>
                </a:lnTo>
                <a:lnTo>
                  <a:pt x="6449" y="8366"/>
                </a:lnTo>
                <a:lnTo>
                  <a:pt x="6440" y="8375"/>
                </a:lnTo>
                <a:lnTo>
                  <a:pt x="6440" y="8383"/>
                </a:lnTo>
                <a:lnTo>
                  <a:pt x="6449" y="8392"/>
                </a:lnTo>
                <a:lnTo>
                  <a:pt x="6458" y="8392"/>
                </a:lnTo>
                <a:lnTo>
                  <a:pt x="6449" y="8401"/>
                </a:lnTo>
                <a:lnTo>
                  <a:pt x="6440" y="8392"/>
                </a:lnTo>
                <a:lnTo>
                  <a:pt x="6440" y="8401"/>
                </a:lnTo>
                <a:lnTo>
                  <a:pt x="6440" y="8410"/>
                </a:lnTo>
                <a:lnTo>
                  <a:pt x="6432" y="8419"/>
                </a:lnTo>
                <a:lnTo>
                  <a:pt x="6414" y="8419"/>
                </a:lnTo>
                <a:lnTo>
                  <a:pt x="6414" y="8427"/>
                </a:lnTo>
                <a:lnTo>
                  <a:pt x="6414" y="8445"/>
                </a:lnTo>
                <a:lnTo>
                  <a:pt x="6414" y="8454"/>
                </a:lnTo>
                <a:lnTo>
                  <a:pt x="6414" y="8472"/>
                </a:lnTo>
                <a:lnTo>
                  <a:pt x="6423" y="8480"/>
                </a:lnTo>
                <a:lnTo>
                  <a:pt x="6423" y="8489"/>
                </a:lnTo>
                <a:lnTo>
                  <a:pt x="6423" y="8507"/>
                </a:lnTo>
                <a:lnTo>
                  <a:pt x="6414" y="8507"/>
                </a:lnTo>
                <a:lnTo>
                  <a:pt x="6405" y="8507"/>
                </a:lnTo>
                <a:lnTo>
                  <a:pt x="6405" y="8516"/>
                </a:lnTo>
                <a:lnTo>
                  <a:pt x="6414" y="8525"/>
                </a:lnTo>
                <a:lnTo>
                  <a:pt x="6423" y="8525"/>
                </a:lnTo>
                <a:lnTo>
                  <a:pt x="6440" y="8542"/>
                </a:lnTo>
                <a:lnTo>
                  <a:pt x="6449" y="8542"/>
                </a:lnTo>
                <a:lnTo>
                  <a:pt x="6458" y="8551"/>
                </a:lnTo>
                <a:lnTo>
                  <a:pt x="6458" y="8542"/>
                </a:lnTo>
                <a:lnTo>
                  <a:pt x="6467" y="8533"/>
                </a:lnTo>
                <a:lnTo>
                  <a:pt x="6476" y="8525"/>
                </a:lnTo>
                <a:lnTo>
                  <a:pt x="6476" y="8542"/>
                </a:lnTo>
                <a:lnTo>
                  <a:pt x="6484" y="8533"/>
                </a:lnTo>
                <a:lnTo>
                  <a:pt x="6484" y="8525"/>
                </a:lnTo>
                <a:lnTo>
                  <a:pt x="6484" y="8507"/>
                </a:lnTo>
                <a:lnTo>
                  <a:pt x="6484" y="8498"/>
                </a:lnTo>
                <a:lnTo>
                  <a:pt x="6493" y="8507"/>
                </a:lnTo>
                <a:lnTo>
                  <a:pt x="6484" y="8507"/>
                </a:lnTo>
                <a:lnTo>
                  <a:pt x="6493" y="8525"/>
                </a:lnTo>
                <a:lnTo>
                  <a:pt x="6493" y="8533"/>
                </a:lnTo>
                <a:lnTo>
                  <a:pt x="6493" y="8542"/>
                </a:lnTo>
                <a:lnTo>
                  <a:pt x="6493" y="8551"/>
                </a:lnTo>
                <a:lnTo>
                  <a:pt x="6484" y="8578"/>
                </a:lnTo>
                <a:lnTo>
                  <a:pt x="6476" y="8578"/>
                </a:lnTo>
                <a:lnTo>
                  <a:pt x="6476" y="8586"/>
                </a:lnTo>
                <a:lnTo>
                  <a:pt x="6467" y="8586"/>
                </a:lnTo>
                <a:lnTo>
                  <a:pt x="6467" y="8595"/>
                </a:lnTo>
                <a:lnTo>
                  <a:pt x="6458" y="8595"/>
                </a:lnTo>
                <a:lnTo>
                  <a:pt x="6449" y="8595"/>
                </a:lnTo>
                <a:lnTo>
                  <a:pt x="6440" y="8604"/>
                </a:lnTo>
                <a:lnTo>
                  <a:pt x="6432" y="8613"/>
                </a:lnTo>
                <a:lnTo>
                  <a:pt x="6423" y="8622"/>
                </a:lnTo>
                <a:lnTo>
                  <a:pt x="6414" y="8630"/>
                </a:lnTo>
                <a:lnTo>
                  <a:pt x="6387" y="8657"/>
                </a:lnTo>
                <a:lnTo>
                  <a:pt x="6379" y="8666"/>
                </a:lnTo>
                <a:lnTo>
                  <a:pt x="6379" y="8692"/>
                </a:lnTo>
                <a:lnTo>
                  <a:pt x="6379" y="8701"/>
                </a:lnTo>
                <a:lnTo>
                  <a:pt x="6387" y="8710"/>
                </a:lnTo>
                <a:lnTo>
                  <a:pt x="6396" y="8719"/>
                </a:lnTo>
                <a:lnTo>
                  <a:pt x="6396" y="8728"/>
                </a:lnTo>
                <a:lnTo>
                  <a:pt x="6387" y="8728"/>
                </a:lnTo>
                <a:lnTo>
                  <a:pt x="6405" y="8754"/>
                </a:lnTo>
                <a:lnTo>
                  <a:pt x="6414" y="8763"/>
                </a:lnTo>
                <a:lnTo>
                  <a:pt x="6414" y="8772"/>
                </a:lnTo>
                <a:lnTo>
                  <a:pt x="6405" y="8781"/>
                </a:lnTo>
                <a:lnTo>
                  <a:pt x="6396" y="8781"/>
                </a:lnTo>
                <a:lnTo>
                  <a:pt x="6387" y="8781"/>
                </a:lnTo>
                <a:lnTo>
                  <a:pt x="6387" y="8789"/>
                </a:lnTo>
                <a:lnTo>
                  <a:pt x="6396" y="8798"/>
                </a:lnTo>
                <a:lnTo>
                  <a:pt x="6414" y="8807"/>
                </a:lnTo>
                <a:lnTo>
                  <a:pt x="6467" y="8833"/>
                </a:lnTo>
                <a:lnTo>
                  <a:pt x="6476" y="8842"/>
                </a:lnTo>
                <a:lnTo>
                  <a:pt x="6484" y="8860"/>
                </a:lnTo>
                <a:lnTo>
                  <a:pt x="6493" y="8869"/>
                </a:lnTo>
                <a:lnTo>
                  <a:pt x="6502" y="8886"/>
                </a:lnTo>
                <a:lnTo>
                  <a:pt x="6511" y="8895"/>
                </a:lnTo>
                <a:lnTo>
                  <a:pt x="6520" y="8922"/>
                </a:lnTo>
                <a:lnTo>
                  <a:pt x="6529" y="8931"/>
                </a:lnTo>
                <a:lnTo>
                  <a:pt x="6537" y="8939"/>
                </a:lnTo>
                <a:lnTo>
                  <a:pt x="6546" y="8948"/>
                </a:lnTo>
                <a:lnTo>
                  <a:pt x="6555" y="8966"/>
                </a:lnTo>
                <a:lnTo>
                  <a:pt x="6564" y="8984"/>
                </a:lnTo>
                <a:lnTo>
                  <a:pt x="6573" y="8992"/>
                </a:lnTo>
                <a:lnTo>
                  <a:pt x="6573" y="9010"/>
                </a:lnTo>
                <a:lnTo>
                  <a:pt x="6581" y="9019"/>
                </a:lnTo>
                <a:lnTo>
                  <a:pt x="6590" y="9036"/>
                </a:lnTo>
                <a:lnTo>
                  <a:pt x="6599" y="9054"/>
                </a:lnTo>
                <a:lnTo>
                  <a:pt x="6608" y="9072"/>
                </a:lnTo>
                <a:lnTo>
                  <a:pt x="6608" y="9089"/>
                </a:lnTo>
                <a:lnTo>
                  <a:pt x="6617" y="9107"/>
                </a:lnTo>
                <a:lnTo>
                  <a:pt x="6643" y="9142"/>
                </a:lnTo>
                <a:lnTo>
                  <a:pt x="6652" y="9160"/>
                </a:lnTo>
                <a:lnTo>
                  <a:pt x="6652" y="9169"/>
                </a:lnTo>
                <a:lnTo>
                  <a:pt x="6652" y="9178"/>
                </a:lnTo>
                <a:lnTo>
                  <a:pt x="6679" y="9195"/>
                </a:lnTo>
                <a:lnTo>
                  <a:pt x="6679" y="9204"/>
                </a:lnTo>
                <a:lnTo>
                  <a:pt x="6687" y="9231"/>
                </a:lnTo>
                <a:lnTo>
                  <a:pt x="6687" y="9239"/>
                </a:lnTo>
                <a:lnTo>
                  <a:pt x="6696" y="9239"/>
                </a:lnTo>
                <a:lnTo>
                  <a:pt x="6696" y="9248"/>
                </a:lnTo>
                <a:lnTo>
                  <a:pt x="6714" y="9257"/>
                </a:lnTo>
                <a:lnTo>
                  <a:pt x="6714" y="9275"/>
                </a:lnTo>
                <a:lnTo>
                  <a:pt x="6723" y="9284"/>
                </a:lnTo>
                <a:lnTo>
                  <a:pt x="6731" y="9292"/>
                </a:lnTo>
                <a:lnTo>
                  <a:pt x="6731" y="9301"/>
                </a:lnTo>
                <a:lnTo>
                  <a:pt x="6740" y="9310"/>
                </a:lnTo>
                <a:lnTo>
                  <a:pt x="6758" y="9337"/>
                </a:lnTo>
                <a:lnTo>
                  <a:pt x="6758" y="9345"/>
                </a:lnTo>
                <a:lnTo>
                  <a:pt x="6749" y="9363"/>
                </a:lnTo>
                <a:lnTo>
                  <a:pt x="6740" y="9372"/>
                </a:lnTo>
                <a:lnTo>
                  <a:pt x="6749" y="9381"/>
                </a:lnTo>
                <a:lnTo>
                  <a:pt x="6749" y="9389"/>
                </a:lnTo>
                <a:lnTo>
                  <a:pt x="6758" y="9398"/>
                </a:lnTo>
                <a:lnTo>
                  <a:pt x="6758" y="9407"/>
                </a:lnTo>
                <a:lnTo>
                  <a:pt x="6767" y="9416"/>
                </a:lnTo>
                <a:lnTo>
                  <a:pt x="6776" y="9425"/>
                </a:lnTo>
                <a:lnTo>
                  <a:pt x="6793" y="9442"/>
                </a:lnTo>
                <a:lnTo>
                  <a:pt x="6802" y="9451"/>
                </a:lnTo>
                <a:lnTo>
                  <a:pt x="6820" y="9460"/>
                </a:lnTo>
                <a:lnTo>
                  <a:pt x="6829" y="9469"/>
                </a:lnTo>
                <a:lnTo>
                  <a:pt x="6829" y="9478"/>
                </a:lnTo>
                <a:lnTo>
                  <a:pt x="6837" y="9487"/>
                </a:lnTo>
                <a:lnTo>
                  <a:pt x="6881" y="9504"/>
                </a:lnTo>
                <a:lnTo>
                  <a:pt x="6890" y="9522"/>
                </a:lnTo>
                <a:lnTo>
                  <a:pt x="6908" y="9522"/>
                </a:lnTo>
                <a:lnTo>
                  <a:pt x="6934" y="9540"/>
                </a:lnTo>
                <a:lnTo>
                  <a:pt x="6934" y="9548"/>
                </a:lnTo>
                <a:lnTo>
                  <a:pt x="6961" y="9557"/>
                </a:lnTo>
                <a:lnTo>
                  <a:pt x="6970" y="9557"/>
                </a:lnTo>
                <a:lnTo>
                  <a:pt x="6996" y="9566"/>
                </a:lnTo>
                <a:lnTo>
                  <a:pt x="7005" y="9575"/>
                </a:lnTo>
                <a:lnTo>
                  <a:pt x="7031" y="9584"/>
                </a:lnTo>
                <a:lnTo>
                  <a:pt x="7040" y="9592"/>
                </a:lnTo>
                <a:lnTo>
                  <a:pt x="7049" y="9592"/>
                </a:lnTo>
                <a:lnTo>
                  <a:pt x="7058" y="9601"/>
                </a:lnTo>
                <a:lnTo>
                  <a:pt x="7067" y="9610"/>
                </a:lnTo>
                <a:lnTo>
                  <a:pt x="7076" y="9619"/>
                </a:lnTo>
                <a:lnTo>
                  <a:pt x="7084" y="9619"/>
                </a:lnTo>
                <a:lnTo>
                  <a:pt x="7102" y="9628"/>
                </a:lnTo>
                <a:lnTo>
                  <a:pt x="7111" y="9637"/>
                </a:lnTo>
                <a:lnTo>
                  <a:pt x="7111" y="9654"/>
                </a:lnTo>
                <a:lnTo>
                  <a:pt x="7137" y="9672"/>
                </a:lnTo>
                <a:lnTo>
                  <a:pt x="7146" y="9672"/>
                </a:lnTo>
                <a:lnTo>
                  <a:pt x="7155" y="9681"/>
                </a:lnTo>
                <a:lnTo>
                  <a:pt x="7173" y="9698"/>
                </a:lnTo>
                <a:lnTo>
                  <a:pt x="7181" y="9707"/>
                </a:lnTo>
                <a:lnTo>
                  <a:pt x="7190" y="9725"/>
                </a:lnTo>
                <a:lnTo>
                  <a:pt x="7190" y="9743"/>
                </a:lnTo>
                <a:lnTo>
                  <a:pt x="7190" y="9778"/>
                </a:lnTo>
                <a:lnTo>
                  <a:pt x="7199" y="9795"/>
                </a:lnTo>
                <a:lnTo>
                  <a:pt x="7199" y="9804"/>
                </a:lnTo>
                <a:lnTo>
                  <a:pt x="7199" y="9813"/>
                </a:lnTo>
                <a:lnTo>
                  <a:pt x="7199" y="9848"/>
                </a:lnTo>
                <a:lnTo>
                  <a:pt x="7199" y="9875"/>
                </a:lnTo>
                <a:lnTo>
                  <a:pt x="7199" y="9884"/>
                </a:lnTo>
                <a:lnTo>
                  <a:pt x="7208" y="9928"/>
                </a:lnTo>
                <a:lnTo>
                  <a:pt x="7208" y="9937"/>
                </a:lnTo>
                <a:lnTo>
                  <a:pt x="7208" y="9946"/>
                </a:lnTo>
                <a:lnTo>
                  <a:pt x="7199" y="9954"/>
                </a:lnTo>
                <a:lnTo>
                  <a:pt x="7199" y="9972"/>
                </a:lnTo>
                <a:lnTo>
                  <a:pt x="7199" y="9981"/>
                </a:lnTo>
                <a:lnTo>
                  <a:pt x="7199" y="9998"/>
                </a:lnTo>
                <a:lnTo>
                  <a:pt x="7190" y="10025"/>
                </a:lnTo>
                <a:lnTo>
                  <a:pt x="7190" y="10051"/>
                </a:lnTo>
                <a:lnTo>
                  <a:pt x="7181" y="10060"/>
                </a:lnTo>
                <a:lnTo>
                  <a:pt x="7173" y="10069"/>
                </a:lnTo>
                <a:lnTo>
                  <a:pt x="7173" y="10078"/>
                </a:lnTo>
                <a:lnTo>
                  <a:pt x="7173" y="10087"/>
                </a:lnTo>
                <a:lnTo>
                  <a:pt x="7173" y="10096"/>
                </a:lnTo>
                <a:lnTo>
                  <a:pt x="7181" y="10104"/>
                </a:lnTo>
                <a:lnTo>
                  <a:pt x="7181" y="10113"/>
                </a:lnTo>
                <a:lnTo>
                  <a:pt x="7173" y="10122"/>
                </a:lnTo>
                <a:lnTo>
                  <a:pt x="7173" y="10131"/>
                </a:lnTo>
                <a:lnTo>
                  <a:pt x="7173" y="10140"/>
                </a:lnTo>
                <a:lnTo>
                  <a:pt x="7173" y="10148"/>
                </a:lnTo>
                <a:lnTo>
                  <a:pt x="7173" y="10166"/>
                </a:lnTo>
                <a:lnTo>
                  <a:pt x="7173" y="10193"/>
                </a:lnTo>
                <a:lnTo>
                  <a:pt x="7173" y="10201"/>
                </a:lnTo>
                <a:lnTo>
                  <a:pt x="7181" y="10228"/>
                </a:lnTo>
                <a:lnTo>
                  <a:pt x="7181" y="10237"/>
                </a:lnTo>
                <a:lnTo>
                  <a:pt x="7173" y="10246"/>
                </a:lnTo>
                <a:lnTo>
                  <a:pt x="7173" y="10254"/>
                </a:lnTo>
                <a:lnTo>
                  <a:pt x="7164" y="10263"/>
                </a:lnTo>
                <a:lnTo>
                  <a:pt x="7164" y="10281"/>
                </a:lnTo>
                <a:lnTo>
                  <a:pt x="7164" y="10290"/>
                </a:lnTo>
                <a:lnTo>
                  <a:pt x="7164" y="10316"/>
                </a:lnTo>
                <a:lnTo>
                  <a:pt x="7164" y="10325"/>
                </a:lnTo>
                <a:lnTo>
                  <a:pt x="7164" y="10343"/>
                </a:lnTo>
                <a:lnTo>
                  <a:pt x="7155" y="10360"/>
                </a:lnTo>
                <a:lnTo>
                  <a:pt x="7155" y="10369"/>
                </a:lnTo>
                <a:lnTo>
                  <a:pt x="7146" y="10387"/>
                </a:lnTo>
                <a:lnTo>
                  <a:pt x="7146" y="10396"/>
                </a:lnTo>
                <a:lnTo>
                  <a:pt x="7146" y="10413"/>
                </a:lnTo>
                <a:lnTo>
                  <a:pt x="7146" y="10422"/>
                </a:lnTo>
                <a:lnTo>
                  <a:pt x="7137" y="10431"/>
                </a:lnTo>
                <a:lnTo>
                  <a:pt x="7128" y="10440"/>
                </a:lnTo>
                <a:lnTo>
                  <a:pt x="7128" y="10457"/>
                </a:lnTo>
                <a:lnTo>
                  <a:pt x="7128" y="10484"/>
                </a:lnTo>
                <a:lnTo>
                  <a:pt x="7120" y="10493"/>
                </a:lnTo>
                <a:lnTo>
                  <a:pt x="7120" y="10502"/>
                </a:lnTo>
                <a:lnTo>
                  <a:pt x="7111" y="10510"/>
                </a:lnTo>
                <a:lnTo>
                  <a:pt x="7102" y="10519"/>
                </a:lnTo>
                <a:lnTo>
                  <a:pt x="7102" y="10528"/>
                </a:lnTo>
                <a:lnTo>
                  <a:pt x="7102" y="10546"/>
                </a:lnTo>
                <a:lnTo>
                  <a:pt x="7111" y="10563"/>
                </a:lnTo>
                <a:lnTo>
                  <a:pt x="7120" y="10581"/>
                </a:lnTo>
                <a:lnTo>
                  <a:pt x="7111" y="10607"/>
                </a:lnTo>
                <a:lnTo>
                  <a:pt x="7111" y="10625"/>
                </a:lnTo>
                <a:lnTo>
                  <a:pt x="7093" y="10634"/>
                </a:lnTo>
                <a:lnTo>
                  <a:pt x="7084" y="10660"/>
                </a:lnTo>
                <a:lnTo>
                  <a:pt x="7084" y="10669"/>
                </a:lnTo>
                <a:lnTo>
                  <a:pt x="7093" y="10687"/>
                </a:lnTo>
                <a:lnTo>
                  <a:pt x="7093" y="10705"/>
                </a:lnTo>
                <a:lnTo>
                  <a:pt x="7093" y="10731"/>
                </a:lnTo>
                <a:lnTo>
                  <a:pt x="7102" y="10757"/>
                </a:lnTo>
                <a:lnTo>
                  <a:pt x="7102" y="10793"/>
                </a:lnTo>
                <a:lnTo>
                  <a:pt x="7111" y="10802"/>
                </a:lnTo>
                <a:lnTo>
                  <a:pt x="7102" y="10819"/>
                </a:lnTo>
                <a:lnTo>
                  <a:pt x="7102" y="10828"/>
                </a:lnTo>
                <a:lnTo>
                  <a:pt x="7093" y="10855"/>
                </a:lnTo>
                <a:lnTo>
                  <a:pt x="7084" y="10863"/>
                </a:lnTo>
                <a:lnTo>
                  <a:pt x="7084" y="10881"/>
                </a:lnTo>
                <a:lnTo>
                  <a:pt x="7084" y="10890"/>
                </a:lnTo>
                <a:lnTo>
                  <a:pt x="7093" y="10899"/>
                </a:lnTo>
                <a:lnTo>
                  <a:pt x="7093" y="10908"/>
                </a:lnTo>
                <a:lnTo>
                  <a:pt x="7076" y="10925"/>
                </a:lnTo>
                <a:lnTo>
                  <a:pt x="7067" y="10934"/>
                </a:lnTo>
                <a:lnTo>
                  <a:pt x="7067" y="10952"/>
                </a:lnTo>
                <a:lnTo>
                  <a:pt x="7067" y="10960"/>
                </a:lnTo>
                <a:lnTo>
                  <a:pt x="7067" y="10969"/>
                </a:lnTo>
                <a:lnTo>
                  <a:pt x="7058" y="10987"/>
                </a:lnTo>
                <a:lnTo>
                  <a:pt x="7049" y="11013"/>
                </a:lnTo>
                <a:lnTo>
                  <a:pt x="7049" y="11031"/>
                </a:lnTo>
                <a:lnTo>
                  <a:pt x="7040" y="11040"/>
                </a:lnTo>
                <a:lnTo>
                  <a:pt x="7031" y="11049"/>
                </a:lnTo>
                <a:lnTo>
                  <a:pt x="7031" y="11058"/>
                </a:lnTo>
                <a:lnTo>
                  <a:pt x="7023" y="11058"/>
                </a:lnTo>
                <a:lnTo>
                  <a:pt x="7023" y="11066"/>
                </a:lnTo>
                <a:lnTo>
                  <a:pt x="7023" y="11084"/>
                </a:lnTo>
                <a:lnTo>
                  <a:pt x="7014" y="11093"/>
                </a:lnTo>
                <a:lnTo>
                  <a:pt x="7005" y="11102"/>
                </a:lnTo>
                <a:lnTo>
                  <a:pt x="7005" y="11137"/>
                </a:lnTo>
                <a:lnTo>
                  <a:pt x="6996" y="11146"/>
                </a:lnTo>
                <a:lnTo>
                  <a:pt x="6987" y="11155"/>
                </a:lnTo>
                <a:lnTo>
                  <a:pt x="6987" y="11163"/>
                </a:lnTo>
                <a:lnTo>
                  <a:pt x="6978" y="11172"/>
                </a:lnTo>
                <a:lnTo>
                  <a:pt x="6978" y="11190"/>
                </a:lnTo>
                <a:lnTo>
                  <a:pt x="6978" y="11199"/>
                </a:lnTo>
                <a:lnTo>
                  <a:pt x="6970" y="11208"/>
                </a:lnTo>
                <a:lnTo>
                  <a:pt x="6961" y="11208"/>
                </a:lnTo>
                <a:lnTo>
                  <a:pt x="6943" y="11199"/>
                </a:lnTo>
                <a:lnTo>
                  <a:pt x="6943" y="11208"/>
                </a:lnTo>
                <a:lnTo>
                  <a:pt x="6943" y="11216"/>
                </a:lnTo>
                <a:lnTo>
                  <a:pt x="6943" y="11225"/>
                </a:lnTo>
                <a:lnTo>
                  <a:pt x="6943" y="11234"/>
                </a:lnTo>
                <a:lnTo>
                  <a:pt x="6943" y="11243"/>
                </a:lnTo>
                <a:lnTo>
                  <a:pt x="6952" y="11261"/>
                </a:lnTo>
                <a:lnTo>
                  <a:pt x="6961" y="11278"/>
                </a:lnTo>
                <a:lnTo>
                  <a:pt x="6952" y="11305"/>
                </a:lnTo>
                <a:lnTo>
                  <a:pt x="6952" y="11313"/>
                </a:lnTo>
                <a:lnTo>
                  <a:pt x="6952" y="11322"/>
                </a:lnTo>
                <a:lnTo>
                  <a:pt x="6978" y="11375"/>
                </a:lnTo>
                <a:lnTo>
                  <a:pt x="6970" y="11393"/>
                </a:lnTo>
                <a:lnTo>
                  <a:pt x="6961" y="11428"/>
                </a:lnTo>
                <a:lnTo>
                  <a:pt x="6952" y="11428"/>
                </a:lnTo>
                <a:lnTo>
                  <a:pt x="6943" y="11437"/>
                </a:lnTo>
                <a:lnTo>
                  <a:pt x="6943" y="11446"/>
                </a:lnTo>
                <a:lnTo>
                  <a:pt x="6934" y="11464"/>
                </a:lnTo>
                <a:lnTo>
                  <a:pt x="6934" y="11481"/>
                </a:lnTo>
                <a:lnTo>
                  <a:pt x="6926" y="11516"/>
                </a:lnTo>
                <a:lnTo>
                  <a:pt x="6917" y="11525"/>
                </a:lnTo>
                <a:lnTo>
                  <a:pt x="6917" y="11543"/>
                </a:lnTo>
                <a:lnTo>
                  <a:pt x="6926" y="11561"/>
                </a:lnTo>
                <a:lnTo>
                  <a:pt x="6926" y="11569"/>
                </a:lnTo>
                <a:lnTo>
                  <a:pt x="6934" y="11578"/>
                </a:lnTo>
                <a:lnTo>
                  <a:pt x="6943" y="11578"/>
                </a:lnTo>
                <a:lnTo>
                  <a:pt x="6943" y="11587"/>
                </a:lnTo>
                <a:lnTo>
                  <a:pt x="6934" y="11587"/>
                </a:lnTo>
                <a:lnTo>
                  <a:pt x="6934" y="11596"/>
                </a:lnTo>
                <a:lnTo>
                  <a:pt x="6943" y="11596"/>
                </a:lnTo>
                <a:lnTo>
                  <a:pt x="6952" y="11596"/>
                </a:lnTo>
                <a:lnTo>
                  <a:pt x="6970" y="11596"/>
                </a:lnTo>
                <a:lnTo>
                  <a:pt x="6978" y="11596"/>
                </a:lnTo>
                <a:lnTo>
                  <a:pt x="6987" y="11578"/>
                </a:lnTo>
                <a:lnTo>
                  <a:pt x="6996" y="11578"/>
                </a:lnTo>
                <a:lnTo>
                  <a:pt x="7005" y="11578"/>
                </a:lnTo>
                <a:lnTo>
                  <a:pt x="7014" y="11587"/>
                </a:lnTo>
                <a:lnTo>
                  <a:pt x="7023" y="11587"/>
                </a:lnTo>
                <a:lnTo>
                  <a:pt x="7031" y="11587"/>
                </a:lnTo>
                <a:lnTo>
                  <a:pt x="7040" y="11578"/>
                </a:lnTo>
                <a:lnTo>
                  <a:pt x="7040" y="11569"/>
                </a:lnTo>
                <a:lnTo>
                  <a:pt x="7040" y="11587"/>
                </a:lnTo>
                <a:lnTo>
                  <a:pt x="7031" y="11596"/>
                </a:lnTo>
                <a:lnTo>
                  <a:pt x="7014" y="11596"/>
                </a:lnTo>
                <a:lnTo>
                  <a:pt x="7005" y="11605"/>
                </a:lnTo>
                <a:lnTo>
                  <a:pt x="7005" y="11614"/>
                </a:lnTo>
                <a:lnTo>
                  <a:pt x="7014" y="11614"/>
                </a:lnTo>
                <a:lnTo>
                  <a:pt x="7023" y="11614"/>
                </a:lnTo>
                <a:lnTo>
                  <a:pt x="7031" y="11614"/>
                </a:lnTo>
                <a:lnTo>
                  <a:pt x="7031" y="11631"/>
                </a:lnTo>
                <a:lnTo>
                  <a:pt x="7031" y="11649"/>
                </a:lnTo>
                <a:lnTo>
                  <a:pt x="7031" y="11658"/>
                </a:lnTo>
                <a:lnTo>
                  <a:pt x="7023" y="11640"/>
                </a:lnTo>
                <a:lnTo>
                  <a:pt x="7023" y="11631"/>
                </a:lnTo>
                <a:lnTo>
                  <a:pt x="7014" y="11640"/>
                </a:lnTo>
                <a:lnTo>
                  <a:pt x="7005" y="11640"/>
                </a:lnTo>
                <a:lnTo>
                  <a:pt x="7014" y="11649"/>
                </a:lnTo>
                <a:lnTo>
                  <a:pt x="7023" y="11658"/>
                </a:lnTo>
                <a:lnTo>
                  <a:pt x="7014" y="11667"/>
                </a:lnTo>
                <a:lnTo>
                  <a:pt x="7005" y="11658"/>
                </a:lnTo>
                <a:lnTo>
                  <a:pt x="7005" y="11675"/>
                </a:lnTo>
                <a:lnTo>
                  <a:pt x="7005" y="11684"/>
                </a:lnTo>
                <a:lnTo>
                  <a:pt x="7005" y="11693"/>
                </a:lnTo>
                <a:lnTo>
                  <a:pt x="7014" y="11702"/>
                </a:lnTo>
                <a:lnTo>
                  <a:pt x="7014" y="11711"/>
                </a:lnTo>
                <a:lnTo>
                  <a:pt x="7005" y="11711"/>
                </a:lnTo>
                <a:lnTo>
                  <a:pt x="6996" y="11719"/>
                </a:lnTo>
                <a:lnTo>
                  <a:pt x="6996" y="11728"/>
                </a:lnTo>
                <a:lnTo>
                  <a:pt x="6987" y="11737"/>
                </a:lnTo>
                <a:lnTo>
                  <a:pt x="6987" y="11746"/>
                </a:lnTo>
                <a:lnTo>
                  <a:pt x="6996" y="11764"/>
                </a:lnTo>
                <a:lnTo>
                  <a:pt x="6987" y="11781"/>
                </a:lnTo>
                <a:lnTo>
                  <a:pt x="6978" y="11781"/>
                </a:lnTo>
                <a:lnTo>
                  <a:pt x="6970" y="11799"/>
                </a:lnTo>
                <a:lnTo>
                  <a:pt x="6970" y="11808"/>
                </a:lnTo>
                <a:lnTo>
                  <a:pt x="6978" y="11817"/>
                </a:lnTo>
                <a:lnTo>
                  <a:pt x="6987" y="11825"/>
                </a:lnTo>
                <a:lnTo>
                  <a:pt x="7005" y="11834"/>
                </a:lnTo>
                <a:lnTo>
                  <a:pt x="7014" y="11834"/>
                </a:lnTo>
                <a:lnTo>
                  <a:pt x="7014" y="11852"/>
                </a:lnTo>
                <a:lnTo>
                  <a:pt x="7014" y="11861"/>
                </a:lnTo>
                <a:lnTo>
                  <a:pt x="6987" y="11878"/>
                </a:lnTo>
                <a:lnTo>
                  <a:pt x="6970" y="11878"/>
                </a:lnTo>
                <a:lnTo>
                  <a:pt x="6961" y="11887"/>
                </a:lnTo>
                <a:lnTo>
                  <a:pt x="6961" y="11896"/>
                </a:lnTo>
                <a:lnTo>
                  <a:pt x="6961" y="11905"/>
                </a:lnTo>
                <a:lnTo>
                  <a:pt x="6978" y="11905"/>
                </a:lnTo>
                <a:lnTo>
                  <a:pt x="6987" y="11914"/>
                </a:lnTo>
                <a:lnTo>
                  <a:pt x="6996" y="11922"/>
                </a:lnTo>
                <a:lnTo>
                  <a:pt x="6978" y="11914"/>
                </a:lnTo>
                <a:lnTo>
                  <a:pt x="6970" y="11914"/>
                </a:lnTo>
                <a:lnTo>
                  <a:pt x="6961" y="11922"/>
                </a:lnTo>
                <a:lnTo>
                  <a:pt x="6952" y="11931"/>
                </a:lnTo>
                <a:lnTo>
                  <a:pt x="6934" y="11931"/>
                </a:lnTo>
                <a:lnTo>
                  <a:pt x="6934" y="11940"/>
                </a:lnTo>
                <a:lnTo>
                  <a:pt x="6934" y="11949"/>
                </a:lnTo>
                <a:lnTo>
                  <a:pt x="6943" y="11949"/>
                </a:lnTo>
                <a:lnTo>
                  <a:pt x="6952" y="11958"/>
                </a:lnTo>
                <a:lnTo>
                  <a:pt x="6952" y="11967"/>
                </a:lnTo>
                <a:lnTo>
                  <a:pt x="6943" y="11975"/>
                </a:lnTo>
                <a:lnTo>
                  <a:pt x="6943" y="11993"/>
                </a:lnTo>
                <a:lnTo>
                  <a:pt x="6943" y="12002"/>
                </a:lnTo>
                <a:lnTo>
                  <a:pt x="6943" y="12011"/>
                </a:lnTo>
                <a:lnTo>
                  <a:pt x="6934" y="12020"/>
                </a:lnTo>
                <a:lnTo>
                  <a:pt x="6926" y="12028"/>
                </a:lnTo>
                <a:lnTo>
                  <a:pt x="6926" y="12020"/>
                </a:lnTo>
                <a:lnTo>
                  <a:pt x="6934" y="12011"/>
                </a:lnTo>
                <a:lnTo>
                  <a:pt x="6943" y="11984"/>
                </a:lnTo>
                <a:lnTo>
                  <a:pt x="6943" y="11975"/>
                </a:lnTo>
                <a:lnTo>
                  <a:pt x="6943" y="11967"/>
                </a:lnTo>
                <a:lnTo>
                  <a:pt x="6934" y="11958"/>
                </a:lnTo>
                <a:lnTo>
                  <a:pt x="6926" y="11958"/>
                </a:lnTo>
                <a:lnTo>
                  <a:pt x="6926" y="11984"/>
                </a:lnTo>
                <a:lnTo>
                  <a:pt x="6917" y="11993"/>
                </a:lnTo>
                <a:lnTo>
                  <a:pt x="6908" y="11993"/>
                </a:lnTo>
                <a:lnTo>
                  <a:pt x="6899" y="12002"/>
                </a:lnTo>
                <a:lnTo>
                  <a:pt x="6890" y="12002"/>
                </a:lnTo>
                <a:lnTo>
                  <a:pt x="6890" y="11993"/>
                </a:lnTo>
                <a:lnTo>
                  <a:pt x="6908" y="11984"/>
                </a:lnTo>
                <a:lnTo>
                  <a:pt x="6917" y="11984"/>
                </a:lnTo>
                <a:lnTo>
                  <a:pt x="6917" y="11975"/>
                </a:lnTo>
                <a:lnTo>
                  <a:pt x="6917" y="11967"/>
                </a:lnTo>
                <a:lnTo>
                  <a:pt x="6917" y="11958"/>
                </a:lnTo>
                <a:lnTo>
                  <a:pt x="6926" y="11940"/>
                </a:lnTo>
                <a:lnTo>
                  <a:pt x="6926" y="11931"/>
                </a:lnTo>
                <a:lnTo>
                  <a:pt x="6934" y="11922"/>
                </a:lnTo>
                <a:lnTo>
                  <a:pt x="6926" y="11922"/>
                </a:lnTo>
                <a:lnTo>
                  <a:pt x="6917" y="11922"/>
                </a:lnTo>
                <a:lnTo>
                  <a:pt x="6908" y="11922"/>
                </a:lnTo>
                <a:lnTo>
                  <a:pt x="6908" y="11931"/>
                </a:lnTo>
                <a:lnTo>
                  <a:pt x="6908" y="11940"/>
                </a:lnTo>
                <a:lnTo>
                  <a:pt x="6908" y="11949"/>
                </a:lnTo>
                <a:lnTo>
                  <a:pt x="6908" y="11958"/>
                </a:lnTo>
                <a:lnTo>
                  <a:pt x="6899" y="11958"/>
                </a:lnTo>
                <a:lnTo>
                  <a:pt x="6890" y="11958"/>
                </a:lnTo>
                <a:lnTo>
                  <a:pt x="6881" y="11958"/>
                </a:lnTo>
                <a:lnTo>
                  <a:pt x="6873" y="11958"/>
                </a:lnTo>
                <a:lnTo>
                  <a:pt x="6864" y="11958"/>
                </a:lnTo>
                <a:lnTo>
                  <a:pt x="6837" y="11967"/>
                </a:lnTo>
                <a:lnTo>
                  <a:pt x="6837" y="11975"/>
                </a:lnTo>
                <a:lnTo>
                  <a:pt x="6846" y="11984"/>
                </a:lnTo>
                <a:lnTo>
                  <a:pt x="6846" y="11993"/>
                </a:lnTo>
                <a:lnTo>
                  <a:pt x="6837" y="12002"/>
                </a:lnTo>
                <a:lnTo>
                  <a:pt x="6829" y="12011"/>
                </a:lnTo>
                <a:lnTo>
                  <a:pt x="6820" y="12020"/>
                </a:lnTo>
                <a:lnTo>
                  <a:pt x="6811" y="12020"/>
                </a:lnTo>
                <a:lnTo>
                  <a:pt x="6793" y="12028"/>
                </a:lnTo>
                <a:lnTo>
                  <a:pt x="6793" y="12037"/>
                </a:lnTo>
                <a:lnTo>
                  <a:pt x="6793" y="12046"/>
                </a:lnTo>
                <a:lnTo>
                  <a:pt x="6802" y="12055"/>
                </a:lnTo>
                <a:lnTo>
                  <a:pt x="6811" y="12064"/>
                </a:lnTo>
                <a:lnTo>
                  <a:pt x="6820" y="12055"/>
                </a:lnTo>
                <a:lnTo>
                  <a:pt x="6811" y="12046"/>
                </a:lnTo>
                <a:lnTo>
                  <a:pt x="6802" y="12046"/>
                </a:lnTo>
                <a:lnTo>
                  <a:pt x="6802" y="12037"/>
                </a:lnTo>
                <a:lnTo>
                  <a:pt x="6811" y="12037"/>
                </a:lnTo>
                <a:lnTo>
                  <a:pt x="6820" y="12037"/>
                </a:lnTo>
                <a:lnTo>
                  <a:pt x="6837" y="12028"/>
                </a:lnTo>
                <a:lnTo>
                  <a:pt x="6846" y="12020"/>
                </a:lnTo>
                <a:lnTo>
                  <a:pt x="6837" y="12037"/>
                </a:lnTo>
                <a:lnTo>
                  <a:pt x="6846" y="12037"/>
                </a:lnTo>
                <a:lnTo>
                  <a:pt x="6846" y="12046"/>
                </a:lnTo>
                <a:lnTo>
                  <a:pt x="6855" y="12046"/>
                </a:lnTo>
                <a:lnTo>
                  <a:pt x="6864" y="12055"/>
                </a:lnTo>
                <a:lnTo>
                  <a:pt x="6881" y="12055"/>
                </a:lnTo>
                <a:lnTo>
                  <a:pt x="6881" y="12046"/>
                </a:lnTo>
                <a:lnTo>
                  <a:pt x="6899" y="12046"/>
                </a:lnTo>
                <a:lnTo>
                  <a:pt x="6899" y="12055"/>
                </a:lnTo>
                <a:lnTo>
                  <a:pt x="6908" y="12064"/>
                </a:lnTo>
                <a:lnTo>
                  <a:pt x="6899" y="12072"/>
                </a:lnTo>
                <a:lnTo>
                  <a:pt x="6908" y="12081"/>
                </a:lnTo>
                <a:lnTo>
                  <a:pt x="6899" y="12090"/>
                </a:lnTo>
                <a:lnTo>
                  <a:pt x="6890" y="12099"/>
                </a:lnTo>
                <a:lnTo>
                  <a:pt x="6881" y="12108"/>
                </a:lnTo>
                <a:lnTo>
                  <a:pt x="6890" y="12117"/>
                </a:lnTo>
                <a:lnTo>
                  <a:pt x="6899" y="12117"/>
                </a:lnTo>
                <a:lnTo>
                  <a:pt x="6908" y="12125"/>
                </a:lnTo>
                <a:lnTo>
                  <a:pt x="6899" y="12134"/>
                </a:lnTo>
                <a:lnTo>
                  <a:pt x="6890" y="12134"/>
                </a:lnTo>
                <a:lnTo>
                  <a:pt x="6890" y="12125"/>
                </a:lnTo>
                <a:lnTo>
                  <a:pt x="6881" y="12125"/>
                </a:lnTo>
                <a:lnTo>
                  <a:pt x="6873" y="12125"/>
                </a:lnTo>
                <a:lnTo>
                  <a:pt x="6873" y="12134"/>
                </a:lnTo>
                <a:lnTo>
                  <a:pt x="6873" y="12143"/>
                </a:lnTo>
                <a:lnTo>
                  <a:pt x="6890" y="12143"/>
                </a:lnTo>
                <a:lnTo>
                  <a:pt x="6890" y="12152"/>
                </a:lnTo>
                <a:lnTo>
                  <a:pt x="6899" y="12161"/>
                </a:lnTo>
                <a:lnTo>
                  <a:pt x="6908" y="12161"/>
                </a:lnTo>
                <a:lnTo>
                  <a:pt x="6926" y="12152"/>
                </a:lnTo>
                <a:lnTo>
                  <a:pt x="6934" y="12134"/>
                </a:lnTo>
                <a:lnTo>
                  <a:pt x="6934" y="12125"/>
                </a:lnTo>
                <a:lnTo>
                  <a:pt x="6943" y="12125"/>
                </a:lnTo>
                <a:lnTo>
                  <a:pt x="6943" y="12152"/>
                </a:lnTo>
                <a:lnTo>
                  <a:pt x="6943" y="12161"/>
                </a:lnTo>
                <a:lnTo>
                  <a:pt x="6952" y="12161"/>
                </a:lnTo>
                <a:lnTo>
                  <a:pt x="6952" y="12170"/>
                </a:lnTo>
                <a:lnTo>
                  <a:pt x="6961" y="12178"/>
                </a:lnTo>
                <a:lnTo>
                  <a:pt x="6952" y="12178"/>
                </a:lnTo>
                <a:lnTo>
                  <a:pt x="6926" y="12170"/>
                </a:lnTo>
                <a:lnTo>
                  <a:pt x="6899" y="12170"/>
                </a:lnTo>
                <a:lnTo>
                  <a:pt x="6890" y="12161"/>
                </a:lnTo>
                <a:lnTo>
                  <a:pt x="6873" y="12161"/>
                </a:lnTo>
                <a:lnTo>
                  <a:pt x="6873" y="12178"/>
                </a:lnTo>
                <a:lnTo>
                  <a:pt x="6873" y="12187"/>
                </a:lnTo>
                <a:lnTo>
                  <a:pt x="6881" y="12196"/>
                </a:lnTo>
                <a:lnTo>
                  <a:pt x="6881" y="12205"/>
                </a:lnTo>
                <a:lnTo>
                  <a:pt x="6890" y="12205"/>
                </a:lnTo>
                <a:lnTo>
                  <a:pt x="6899" y="12205"/>
                </a:lnTo>
                <a:lnTo>
                  <a:pt x="6908" y="12205"/>
                </a:lnTo>
                <a:lnTo>
                  <a:pt x="6917" y="12205"/>
                </a:lnTo>
                <a:lnTo>
                  <a:pt x="6908" y="12205"/>
                </a:lnTo>
                <a:lnTo>
                  <a:pt x="6899" y="12214"/>
                </a:lnTo>
                <a:lnTo>
                  <a:pt x="6890" y="12214"/>
                </a:lnTo>
                <a:lnTo>
                  <a:pt x="6890" y="12240"/>
                </a:lnTo>
                <a:lnTo>
                  <a:pt x="6890" y="12258"/>
                </a:lnTo>
                <a:lnTo>
                  <a:pt x="6890" y="12293"/>
                </a:lnTo>
                <a:lnTo>
                  <a:pt x="6899" y="12302"/>
                </a:lnTo>
                <a:lnTo>
                  <a:pt x="6908" y="12293"/>
                </a:lnTo>
                <a:lnTo>
                  <a:pt x="6908" y="12284"/>
                </a:lnTo>
                <a:lnTo>
                  <a:pt x="6908" y="12275"/>
                </a:lnTo>
                <a:lnTo>
                  <a:pt x="6917" y="12275"/>
                </a:lnTo>
                <a:lnTo>
                  <a:pt x="6917" y="12267"/>
                </a:lnTo>
                <a:lnTo>
                  <a:pt x="6917" y="12258"/>
                </a:lnTo>
                <a:lnTo>
                  <a:pt x="6926" y="12258"/>
                </a:lnTo>
                <a:lnTo>
                  <a:pt x="6917" y="12258"/>
                </a:lnTo>
                <a:lnTo>
                  <a:pt x="6917" y="12267"/>
                </a:lnTo>
                <a:lnTo>
                  <a:pt x="6917" y="12275"/>
                </a:lnTo>
                <a:lnTo>
                  <a:pt x="6917" y="12284"/>
                </a:lnTo>
                <a:lnTo>
                  <a:pt x="6908" y="12293"/>
                </a:lnTo>
                <a:lnTo>
                  <a:pt x="6917" y="12302"/>
                </a:lnTo>
                <a:lnTo>
                  <a:pt x="6926" y="12302"/>
                </a:lnTo>
                <a:lnTo>
                  <a:pt x="6934" y="12311"/>
                </a:lnTo>
                <a:lnTo>
                  <a:pt x="6926" y="12311"/>
                </a:lnTo>
                <a:lnTo>
                  <a:pt x="6908" y="12311"/>
                </a:lnTo>
                <a:lnTo>
                  <a:pt x="6899" y="12311"/>
                </a:lnTo>
                <a:lnTo>
                  <a:pt x="6890" y="12328"/>
                </a:lnTo>
                <a:lnTo>
                  <a:pt x="6908" y="12346"/>
                </a:lnTo>
                <a:lnTo>
                  <a:pt x="6917" y="12346"/>
                </a:lnTo>
                <a:lnTo>
                  <a:pt x="6917" y="12355"/>
                </a:lnTo>
                <a:lnTo>
                  <a:pt x="6890" y="12346"/>
                </a:lnTo>
                <a:lnTo>
                  <a:pt x="6890" y="12355"/>
                </a:lnTo>
                <a:lnTo>
                  <a:pt x="6873" y="12373"/>
                </a:lnTo>
                <a:lnTo>
                  <a:pt x="6881" y="12373"/>
                </a:lnTo>
                <a:lnTo>
                  <a:pt x="6890" y="12381"/>
                </a:lnTo>
                <a:lnTo>
                  <a:pt x="6890" y="12390"/>
                </a:lnTo>
                <a:lnTo>
                  <a:pt x="6899" y="12390"/>
                </a:lnTo>
                <a:lnTo>
                  <a:pt x="6917" y="12399"/>
                </a:lnTo>
                <a:lnTo>
                  <a:pt x="6926" y="12399"/>
                </a:lnTo>
                <a:lnTo>
                  <a:pt x="6908" y="12399"/>
                </a:lnTo>
                <a:lnTo>
                  <a:pt x="6908" y="12408"/>
                </a:lnTo>
                <a:lnTo>
                  <a:pt x="6908" y="12417"/>
                </a:lnTo>
                <a:lnTo>
                  <a:pt x="6917" y="12434"/>
                </a:lnTo>
                <a:lnTo>
                  <a:pt x="6926" y="12426"/>
                </a:lnTo>
                <a:lnTo>
                  <a:pt x="6934" y="12399"/>
                </a:lnTo>
                <a:lnTo>
                  <a:pt x="6943" y="12399"/>
                </a:lnTo>
                <a:lnTo>
                  <a:pt x="6943" y="12408"/>
                </a:lnTo>
                <a:lnTo>
                  <a:pt x="6943" y="12417"/>
                </a:lnTo>
                <a:lnTo>
                  <a:pt x="6934" y="12417"/>
                </a:lnTo>
                <a:lnTo>
                  <a:pt x="6934" y="12434"/>
                </a:lnTo>
                <a:lnTo>
                  <a:pt x="6934" y="12443"/>
                </a:lnTo>
                <a:lnTo>
                  <a:pt x="6926" y="12443"/>
                </a:lnTo>
                <a:lnTo>
                  <a:pt x="6908" y="12426"/>
                </a:lnTo>
                <a:lnTo>
                  <a:pt x="6890" y="12408"/>
                </a:lnTo>
                <a:lnTo>
                  <a:pt x="6890" y="12399"/>
                </a:lnTo>
                <a:lnTo>
                  <a:pt x="6873" y="12390"/>
                </a:lnTo>
                <a:lnTo>
                  <a:pt x="6873" y="12381"/>
                </a:lnTo>
                <a:lnTo>
                  <a:pt x="6864" y="12390"/>
                </a:lnTo>
                <a:lnTo>
                  <a:pt x="6864" y="12399"/>
                </a:lnTo>
                <a:lnTo>
                  <a:pt x="6873" y="12408"/>
                </a:lnTo>
                <a:lnTo>
                  <a:pt x="6864" y="12417"/>
                </a:lnTo>
                <a:lnTo>
                  <a:pt x="6855" y="12417"/>
                </a:lnTo>
                <a:lnTo>
                  <a:pt x="6837" y="12417"/>
                </a:lnTo>
                <a:lnTo>
                  <a:pt x="6837" y="12426"/>
                </a:lnTo>
                <a:lnTo>
                  <a:pt x="6846" y="12434"/>
                </a:lnTo>
                <a:lnTo>
                  <a:pt x="6855" y="12452"/>
                </a:lnTo>
                <a:lnTo>
                  <a:pt x="6864" y="12452"/>
                </a:lnTo>
                <a:lnTo>
                  <a:pt x="6873" y="12461"/>
                </a:lnTo>
                <a:lnTo>
                  <a:pt x="6881" y="12461"/>
                </a:lnTo>
                <a:lnTo>
                  <a:pt x="6890" y="12461"/>
                </a:lnTo>
                <a:lnTo>
                  <a:pt x="6890" y="12470"/>
                </a:lnTo>
                <a:lnTo>
                  <a:pt x="6899" y="12470"/>
                </a:lnTo>
                <a:lnTo>
                  <a:pt x="6908" y="12470"/>
                </a:lnTo>
                <a:lnTo>
                  <a:pt x="6926" y="12470"/>
                </a:lnTo>
                <a:lnTo>
                  <a:pt x="6926" y="12478"/>
                </a:lnTo>
                <a:lnTo>
                  <a:pt x="6926" y="12505"/>
                </a:lnTo>
                <a:lnTo>
                  <a:pt x="6917" y="12505"/>
                </a:lnTo>
                <a:lnTo>
                  <a:pt x="6908" y="12514"/>
                </a:lnTo>
                <a:lnTo>
                  <a:pt x="6917" y="12523"/>
                </a:lnTo>
                <a:lnTo>
                  <a:pt x="6926" y="12523"/>
                </a:lnTo>
                <a:lnTo>
                  <a:pt x="6934" y="12523"/>
                </a:lnTo>
                <a:lnTo>
                  <a:pt x="6943" y="12531"/>
                </a:lnTo>
                <a:lnTo>
                  <a:pt x="6952" y="12540"/>
                </a:lnTo>
                <a:lnTo>
                  <a:pt x="6952" y="12549"/>
                </a:lnTo>
                <a:lnTo>
                  <a:pt x="6961" y="12549"/>
                </a:lnTo>
                <a:lnTo>
                  <a:pt x="6978" y="12540"/>
                </a:lnTo>
                <a:lnTo>
                  <a:pt x="6996" y="12531"/>
                </a:lnTo>
                <a:lnTo>
                  <a:pt x="7023" y="12523"/>
                </a:lnTo>
                <a:lnTo>
                  <a:pt x="7014" y="12514"/>
                </a:lnTo>
                <a:lnTo>
                  <a:pt x="7005" y="12505"/>
                </a:lnTo>
                <a:lnTo>
                  <a:pt x="6987" y="12496"/>
                </a:lnTo>
                <a:lnTo>
                  <a:pt x="6978" y="12496"/>
                </a:lnTo>
                <a:lnTo>
                  <a:pt x="6978" y="12487"/>
                </a:lnTo>
                <a:lnTo>
                  <a:pt x="7005" y="12505"/>
                </a:lnTo>
                <a:lnTo>
                  <a:pt x="7023" y="12514"/>
                </a:lnTo>
                <a:lnTo>
                  <a:pt x="7031" y="12523"/>
                </a:lnTo>
                <a:lnTo>
                  <a:pt x="7031" y="12531"/>
                </a:lnTo>
                <a:lnTo>
                  <a:pt x="7023" y="12531"/>
                </a:lnTo>
                <a:lnTo>
                  <a:pt x="7023" y="12540"/>
                </a:lnTo>
                <a:lnTo>
                  <a:pt x="7023" y="12549"/>
                </a:lnTo>
                <a:lnTo>
                  <a:pt x="7023" y="12558"/>
                </a:lnTo>
                <a:lnTo>
                  <a:pt x="7023" y="12567"/>
                </a:lnTo>
                <a:lnTo>
                  <a:pt x="7023" y="12576"/>
                </a:lnTo>
                <a:lnTo>
                  <a:pt x="7023" y="12584"/>
                </a:lnTo>
                <a:lnTo>
                  <a:pt x="7014" y="12584"/>
                </a:lnTo>
                <a:lnTo>
                  <a:pt x="7014" y="12576"/>
                </a:lnTo>
                <a:lnTo>
                  <a:pt x="7023" y="12567"/>
                </a:lnTo>
                <a:lnTo>
                  <a:pt x="7023" y="12558"/>
                </a:lnTo>
                <a:lnTo>
                  <a:pt x="7014" y="12558"/>
                </a:lnTo>
                <a:lnTo>
                  <a:pt x="7014" y="12549"/>
                </a:lnTo>
                <a:lnTo>
                  <a:pt x="7014" y="12540"/>
                </a:lnTo>
                <a:lnTo>
                  <a:pt x="7005" y="12540"/>
                </a:lnTo>
                <a:lnTo>
                  <a:pt x="6996" y="12549"/>
                </a:lnTo>
                <a:lnTo>
                  <a:pt x="6978" y="12558"/>
                </a:lnTo>
                <a:lnTo>
                  <a:pt x="6970" y="12558"/>
                </a:lnTo>
                <a:lnTo>
                  <a:pt x="6961" y="12558"/>
                </a:lnTo>
                <a:lnTo>
                  <a:pt x="6952" y="12558"/>
                </a:lnTo>
                <a:lnTo>
                  <a:pt x="6943" y="12549"/>
                </a:lnTo>
                <a:lnTo>
                  <a:pt x="6943" y="12558"/>
                </a:lnTo>
                <a:lnTo>
                  <a:pt x="6943" y="12567"/>
                </a:lnTo>
                <a:lnTo>
                  <a:pt x="6934" y="12567"/>
                </a:lnTo>
                <a:lnTo>
                  <a:pt x="6917" y="12558"/>
                </a:lnTo>
                <a:lnTo>
                  <a:pt x="6908" y="12558"/>
                </a:lnTo>
                <a:lnTo>
                  <a:pt x="6899" y="12558"/>
                </a:lnTo>
                <a:lnTo>
                  <a:pt x="6899" y="12567"/>
                </a:lnTo>
                <a:lnTo>
                  <a:pt x="6908" y="12576"/>
                </a:lnTo>
                <a:lnTo>
                  <a:pt x="6908" y="12584"/>
                </a:lnTo>
                <a:lnTo>
                  <a:pt x="6917" y="12584"/>
                </a:lnTo>
                <a:lnTo>
                  <a:pt x="6917" y="12593"/>
                </a:lnTo>
                <a:lnTo>
                  <a:pt x="6917" y="12602"/>
                </a:lnTo>
                <a:lnTo>
                  <a:pt x="6917" y="12611"/>
                </a:lnTo>
                <a:lnTo>
                  <a:pt x="6926" y="12611"/>
                </a:lnTo>
                <a:lnTo>
                  <a:pt x="6943" y="12611"/>
                </a:lnTo>
                <a:lnTo>
                  <a:pt x="6952" y="12611"/>
                </a:lnTo>
                <a:lnTo>
                  <a:pt x="6961" y="12602"/>
                </a:lnTo>
                <a:lnTo>
                  <a:pt x="6970" y="12611"/>
                </a:lnTo>
                <a:lnTo>
                  <a:pt x="6978" y="12602"/>
                </a:lnTo>
                <a:lnTo>
                  <a:pt x="6978" y="12593"/>
                </a:lnTo>
                <a:lnTo>
                  <a:pt x="6987" y="12602"/>
                </a:lnTo>
                <a:lnTo>
                  <a:pt x="6978" y="12602"/>
                </a:lnTo>
                <a:lnTo>
                  <a:pt x="6970" y="12611"/>
                </a:lnTo>
                <a:lnTo>
                  <a:pt x="6970" y="12620"/>
                </a:lnTo>
                <a:lnTo>
                  <a:pt x="6943" y="12629"/>
                </a:lnTo>
                <a:lnTo>
                  <a:pt x="6952" y="12637"/>
                </a:lnTo>
                <a:lnTo>
                  <a:pt x="6961" y="12637"/>
                </a:lnTo>
                <a:lnTo>
                  <a:pt x="6970" y="12646"/>
                </a:lnTo>
                <a:lnTo>
                  <a:pt x="6978" y="12655"/>
                </a:lnTo>
                <a:lnTo>
                  <a:pt x="6987" y="12646"/>
                </a:lnTo>
                <a:lnTo>
                  <a:pt x="6987" y="12637"/>
                </a:lnTo>
                <a:lnTo>
                  <a:pt x="6996" y="12620"/>
                </a:lnTo>
                <a:lnTo>
                  <a:pt x="7005" y="12620"/>
                </a:lnTo>
                <a:lnTo>
                  <a:pt x="7005" y="12611"/>
                </a:lnTo>
                <a:lnTo>
                  <a:pt x="7005" y="12602"/>
                </a:lnTo>
                <a:lnTo>
                  <a:pt x="7014" y="12602"/>
                </a:lnTo>
                <a:lnTo>
                  <a:pt x="7014" y="12593"/>
                </a:lnTo>
                <a:lnTo>
                  <a:pt x="7031" y="12602"/>
                </a:lnTo>
                <a:lnTo>
                  <a:pt x="7031" y="12611"/>
                </a:lnTo>
                <a:lnTo>
                  <a:pt x="7040" y="12602"/>
                </a:lnTo>
                <a:lnTo>
                  <a:pt x="7049" y="12593"/>
                </a:lnTo>
                <a:lnTo>
                  <a:pt x="7076" y="12602"/>
                </a:lnTo>
                <a:lnTo>
                  <a:pt x="7093" y="12602"/>
                </a:lnTo>
                <a:lnTo>
                  <a:pt x="7102" y="12602"/>
                </a:lnTo>
                <a:lnTo>
                  <a:pt x="7102" y="12611"/>
                </a:lnTo>
                <a:lnTo>
                  <a:pt x="7093" y="12611"/>
                </a:lnTo>
                <a:lnTo>
                  <a:pt x="7084" y="12611"/>
                </a:lnTo>
                <a:lnTo>
                  <a:pt x="7067" y="12611"/>
                </a:lnTo>
                <a:lnTo>
                  <a:pt x="7058" y="12611"/>
                </a:lnTo>
                <a:lnTo>
                  <a:pt x="7031" y="12629"/>
                </a:lnTo>
                <a:lnTo>
                  <a:pt x="7023" y="12629"/>
                </a:lnTo>
                <a:lnTo>
                  <a:pt x="7023" y="12620"/>
                </a:lnTo>
                <a:lnTo>
                  <a:pt x="7014" y="12620"/>
                </a:lnTo>
                <a:lnTo>
                  <a:pt x="7005" y="12629"/>
                </a:lnTo>
                <a:lnTo>
                  <a:pt x="6996" y="12629"/>
                </a:lnTo>
                <a:lnTo>
                  <a:pt x="6996" y="12637"/>
                </a:lnTo>
                <a:lnTo>
                  <a:pt x="6996" y="12655"/>
                </a:lnTo>
                <a:lnTo>
                  <a:pt x="6987" y="12664"/>
                </a:lnTo>
                <a:lnTo>
                  <a:pt x="6987" y="12673"/>
                </a:lnTo>
                <a:lnTo>
                  <a:pt x="7014" y="12690"/>
                </a:lnTo>
                <a:lnTo>
                  <a:pt x="7023" y="12690"/>
                </a:lnTo>
                <a:lnTo>
                  <a:pt x="7023" y="12681"/>
                </a:lnTo>
                <a:lnTo>
                  <a:pt x="7031" y="12673"/>
                </a:lnTo>
                <a:lnTo>
                  <a:pt x="7040" y="12655"/>
                </a:lnTo>
                <a:lnTo>
                  <a:pt x="7058" y="12646"/>
                </a:lnTo>
                <a:lnTo>
                  <a:pt x="7076" y="12646"/>
                </a:lnTo>
                <a:lnTo>
                  <a:pt x="7111" y="12620"/>
                </a:lnTo>
                <a:lnTo>
                  <a:pt x="7120" y="12629"/>
                </a:lnTo>
                <a:lnTo>
                  <a:pt x="7128" y="12629"/>
                </a:lnTo>
                <a:lnTo>
                  <a:pt x="7128" y="12637"/>
                </a:lnTo>
                <a:lnTo>
                  <a:pt x="7120" y="12646"/>
                </a:lnTo>
                <a:lnTo>
                  <a:pt x="7111" y="12655"/>
                </a:lnTo>
                <a:lnTo>
                  <a:pt x="7084" y="12664"/>
                </a:lnTo>
                <a:lnTo>
                  <a:pt x="7084" y="12690"/>
                </a:lnTo>
                <a:lnTo>
                  <a:pt x="7076" y="12699"/>
                </a:lnTo>
                <a:lnTo>
                  <a:pt x="7076" y="12690"/>
                </a:lnTo>
                <a:lnTo>
                  <a:pt x="7076" y="12681"/>
                </a:lnTo>
                <a:lnTo>
                  <a:pt x="7076" y="12673"/>
                </a:lnTo>
                <a:lnTo>
                  <a:pt x="7067" y="12664"/>
                </a:lnTo>
                <a:lnTo>
                  <a:pt x="7058" y="12673"/>
                </a:lnTo>
                <a:lnTo>
                  <a:pt x="7049" y="12673"/>
                </a:lnTo>
                <a:lnTo>
                  <a:pt x="7040" y="12673"/>
                </a:lnTo>
                <a:lnTo>
                  <a:pt x="7031" y="12681"/>
                </a:lnTo>
                <a:lnTo>
                  <a:pt x="7040" y="12690"/>
                </a:lnTo>
                <a:lnTo>
                  <a:pt x="7049" y="12708"/>
                </a:lnTo>
                <a:lnTo>
                  <a:pt x="7058" y="12708"/>
                </a:lnTo>
                <a:lnTo>
                  <a:pt x="7076" y="12717"/>
                </a:lnTo>
                <a:lnTo>
                  <a:pt x="7084" y="12726"/>
                </a:lnTo>
                <a:lnTo>
                  <a:pt x="7102" y="12726"/>
                </a:lnTo>
                <a:lnTo>
                  <a:pt x="7120" y="12734"/>
                </a:lnTo>
                <a:lnTo>
                  <a:pt x="7128" y="12726"/>
                </a:lnTo>
                <a:lnTo>
                  <a:pt x="7137" y="12726"/>
                </a:lnTo>
                <a:lnTo>
                  <a:pt x="7146" y="12699"/>
                </a:lnTo>
                <a:lnTo>
                  <a:pt x="7137" y="12690"/>
                </a:lnTo>
                <a:lnTo>
                  <a:pt x="7137" y="12681"/>
                </a:lnTo>
                <a:lnTo>
                  <a:pt x="7146" y="12664"/>
                </a:lnTo>
                <a:lnTo>
                  <a:pt x="7155" y="12637"/>
                </a:lnTo>
                <a:lnTo>
                  <a:pt x="7146" y="12637"/>
                </a:lnTo>
                <a:lnTo>
                  <a:pt x="7155" y="12620"/>
                </a:lnTo>
                <a:lnTo>
                  <a:pt x="7164" y="12620"/>
                </a:lnTo>
                <a:lnTo>
                  <a:pt x="7173" y="12611"/>
                </a:lnTo>
                <a:lnTo>
                  <a:pt x="7181" y="12611"/>
                </a:lnTo>
                <a:lnTo>
                  <a:pt x="7217" y="12593"/>
                </a:lnTo>
                <a:lnTo>
                  <a:pt x="7226" y="12593"/>
                </a:lnTo>
                <a:lnTo>
                  <a:pt x="7243" y="12593"/>
                </a:lnTo>
                <a:lnTo>
                  <a:pt x="7243" y="12584"/>
                </a:lnTo>
                <a:lnTo>
                  <a:pt x="7252" y="12576"/>
                </a:lnTo>
                <a:lnTo>
                  <a:pt x="7270" y="12567"/>
                </a:lnTo>
                <a:lnTo>
                  <a:pt x="7278" y="12567"/>
                </a:lnTo>
                <a:lnTo>
                  <a:pt x="7287" y="12567"/>
                </a:lnTo>
                <a:lnTo>
                  <a:pt x="7323" y="12584"/>
                </a:lnTo>
                <a:lnTo>
                  <a:pt x="7331" y="12576"/>
                </a:lnTo>
                <a:lnTo>
                  <a:pt x="7323" y="12567"/>
                </a:lnTo>
                <a:lnTo>
                  <a:pt x="7305" y="12549"/>
                </a:lnTo>
                <a:lnTo>
                  <a:pt x="7296" y="12514"/>
                </a:lnTo>
                <a:lnTo>
                  <a:pt x="7287" y="12514"/>
                </a:lnTo>
                <a:lnTo>
                  <a:pt x="7270" y="12514"/>
                </a:lnTo>
                <a:lnTo>
                  <a:pt x="7261" y="12505"/>
                </a:lnTo>
                <a:lnTo>
                  <a:pt x="7252" y="12505"/>
                </a:lnTo>
                <a:lnTo>
                  <a:pt x="7261" y="12505"/>
                </a:lnTo>
                <a:lnTo>
                  <a:pt x="7270" y="12505"/>
                </a:lnTo>
                <a:lnTo>
                  <a:pt x="7278" y="12505"/>
                </a:lnTo>
                <a:lnTo>
                  <a:pt x="7287" y="12496"/>
                </a:lnTo>
                <a:lnTo>
                  <a:pt x="7287" y="12487"/>
                </a:lnTo>
                <a:lnTo>
                  <a:pt x="7278" y="12478"/>
                </a:lnTo>
                <a:lnTo>
                  <a:pt x="7278" y="12461"/>
                </a:lnTo>
                <a:lnTo>
                  <a:pt x="7270" y="12443"/>
                </a:lnTo>
                <a:lnTo>
                  <a:pt x="7270" y="12452"/>
                </a:lnTo>
                <a:lnTo>
                  <a:pt x="7261" y="12452"/>
                </a:lnTo>
                <a:lnTo>
                  <a:pt x="7270" y="12443"/>
                </a:lnTo>
                <a:lnTo>
                  <a:pt x="7278" y="12434"/>
                </a:lnTo>
                <a:lnTo>
                  <a:pt x="7278" y="12426"/>
                </a:lnTo>
                <a:lnTo>
                  <a:pt x="7278" y="12408"/>
                </a:lnTo>
                <a:lnTo>
                  <a:pt x="7278" y="12399"/>
                </a:lnTo>
                <a:lnTo>
                  <a:pt x="7287" y="12390"/>
                </a:lnTo>
                <a:lnTo>
                  <a:pt x="7305" y="12381"/>
                </a:lnTo>
                <a:lnTo>
                  <a:pt x="7314" y="12373"/>
                </a:lnTo>
                <a:lnTo>
                  <a:pt x="7323" y="12373"/>
                </a:lnTo>
                <a:lnTo>
                  <a:pt x="7331" y="12364"/>
                </a:lnTo>
                <a:lnTo>
                  <a:pt x="7323" y="12364"/>
                </a:lnTo>
                <a:lnTo>
                  <a:pt x="7323" y="12355"/>
                </a:lnTo>
                <a:lnTo>
                  <a:pt x="7314" y="12355"/>
                </a:lnTo>
                <a:lnTo>
                  <a:pt x="7305" y="12346"/>
                </a:lnTo>
                <a:lnTo>
                  <a:pt x="7287" y="12355"/>
                </a:lnTo>
                <a:lnTo>
                  <a:pt x="7296" y="12346"/>
                </a:lnTo>
                <a:lnTo>
                  <a:pt x="7314" y="12346"/>
                </a:lnTo>
                <a:lnTo>
                  <a:pt x="7314" y="12337"/>
                </a:lnTo>
                <a:lnTo>
                  <a:pt x="7314" y="12328"/>
                </a:lnTo>
                <a:lnTo>
                  <a:pt x="7314" y="12337"/>
                </a:lnTo>
                <a:lnTo>
                  <a:pt x="7323" y="12346"/>
                </a:lnTo>
                <a:lnTo>
                  <a:pt x="7331" y="12355"/>
                </a:lnTo>
                <a:lnTo>
                  <a:pt x="7340" y="12364"/>
                </a:lnTo>
                <a:lnTo>
                  <a:pt x="7349" y="12364"/>
                </a:lnTo>
                <a:lnTo>
                  <a:pt x="7367" y="12346"/>
                </a:lnTo>
                <a:lnTo>
                  <a:pt x="7376" y="12346"/>
                </a:lnTo>
                <a:lnTo>
                  <a:pt x="7376" y="12337"/>
                </a:lnTo>
                <a:lnTo>
                  <a:pt x="7384" y="12284"/>
                </a:lnTo>
                <a:lnTo>
                  <a:pt x="7384" y="12275"/>
                </a:lnTo>
                <a:lnTo>
                  <a:pt x="7402" y="12249"/>
                </a:lnTo>
                <a:lnTo>
                  <a:pt x="7411" y="12240"/>
                </a:lnTo>
                <a:lnTo>
                  <a:pt x="7420" y="12223"/>
                </a:lnTo>
                <a:lnTo>
                  <a:pt x="7428" y="12223"/>
                </a:lnTo>
                <a:lnTo>
                  <a:pt x="7446" y="12214"/>
                </a:lnTo>
                <a:lnTo>
                  <a:pt x="7464" y="12205"/>
                </a:lnTo>
                <a:lnTo>
                  <a:pt x="7481" y="12196"/>
                </a:lnTo>
                <a:lnTo>
                  <a:pt x="7508" y="12170"/>
                </a:lnTo>
                <a:lnTo>
                  <a:pt x="7508" y="12161"/>
                </a:lnTo>
                <a:lnTo>
                  <a:pt x="7517" y="12161"/>
                </a:lnTo>
                <a:lnTo>
                  <a:pt x="7517" y="12152"/>
                </a:lnTo>
                <a:lnTo>
                  <a:pt x="7508" y="12143"/>
                </a:lnTo>
                <a:lnTo>
                  <a:pt x="7499" y="12152"/>
                </a:lnTo>
                <a:lnTo>
                  <a:pt x="7490" y="12152"/>
                </a:lnTo>
                <a:lnTo>
                  <a:pt x="7490" y="12143"/>
                </a:lnTo>
                <a:lnTo>
                  <a:pt x="7499" y="12143"/>
                </a:lnTo>
                <a:lnTo>
                  <a:pt x="7517" y="12134"/>
                </a:lnTo>
                <a:lnTo>
                  <a:pt x="7517" y="12125"/>
                </a:lnTo>
                <a:lnTo>
                  <a:pt x="7525" y="12125"/>
                </a:lnTo>
                <a:lnTo>
                  <a:pt x="7525" y="12099"/>
                </a:lnTo>
                <a:lnTo>
                  <a:pt x="7525" y="12090"/>
                </a:lnTo>
                <a:lnTo>
                  <a:pt x="7517" y="12081"/>
                </a:lnTo>
                <a:lnTo>
                  <a:pt x="7508" y="12081"/>
                </a:lnTo>
                <a:lnTo>
                  <a:pt x="7455" y="12072"/>
                </a:lnTo>
                <a:lnTo>
                  <a:pt x="7446" y="12072"/>
                </a:lnTo>
                <a:lnTo>
                  <a:pt x="7402" y="12028"/>
                </a:lnTo>
                <a:lnTo>
                  <a:pt x="7393" y="12020"/>
                </a:lnTo>
                <a:lnTo>
                  <a:pt x="7393" y="12011"/>
                </a:lnTo>
                <a:lnTo>
                  <a:pt x="7393" y="12002"/>
                </a:lnTo>
                <a:lnTo>
                  <a:pt x="7384" y="11993"/>
                </a:lnTo>
                <a:lnTo>
                  <a:pt x="7384" y="11984"/>
                </a:lnTo>
                <a:lnTo>
                  <a:pt x="7393" y="11975"/>
                </a:lnTo>
                <a:lnTo>
                  <a:pt x="7402" y="11958"/>
                </a:lnTo>
                <a:lnTo>
                  <a:pt x="7411" y="11940"/>
                </a:lnTo>
                <a:lnTo>
                  <a:pt x="7437" y="11905"/>
                </a:lnTo>
                <a:lnTo>
                  <a:pt x="7464" y="11905"/>
                </a:lnTo>
                <a:lnTo>
                  <a:pt x="7464" y="11896"/>
                </a:lnTo>
                <a:lnTo>
                  <a:pt x="7473" y="11896"/>
                </a:lnTo>
                <a:lnTo>
                  <a:pt x="7481" y="11887"/>
                </a:lnTo>
                <a:lnTo>
                  <a:pt x="7490" y="11878"/>
                </a:lnTo>
                <a:lnTo>
                  <a:pt x="7525" y="11887"/>
                </a:lnTo>
                <a:lnTo>
                  <a:pt x="7534" y="11887"/>
                </a:lnTo>
                <a:lnTo>
                  <a:pt x="7534" y="11878"/>
                </a:lnTo>
                <a:lnTo>
                  <a:pt x="7534" y="11870"/>
                </a:lnTo>
                <a:lnTo>
                  <a:pt x="7525" y="11870"/>
                </a:lnTo>
                <a:lnTo>
                  <a:pt x="7534" y="11852"/>
                </a:lnTo>
                <a:lnTo>
                  <a:pt x="7552" y="11834"/>
                </a:lnTo>
                <a:lnTo>
                  <a:pt x="7561" y="11825"/>
                </a:lnTo>
                <a:lnTo>
                  <a:pt x="7561" y="11817"/>
                </a:lnTo>
                <a:lnTo>
                  <a:pt x="7561" y="11808"/>
                </a:lnTo>
                <a:lnTo>
                  <a:pt x="7561" y="11799"/>
                </a:lnTo>
                <a:lnTo>
                  <a:pt x="7561" y="11772"/>
                </a:lnTo>
                <a:lnTo>
                  <a:pt x="7561" y="11764"/>
                </a:lnTo>
                <a:lnTo>
                  <a:pt x="7561" y="11755"/>
                </a:lnTo>
                <a:lnTo>
                  <a:pt x="7570" y="11755"/>
                </a:lnTo>
                <a:lnTo>
                  <a:pt x="7578" y="11728"/>
                </a:lnTo>
                <a:lnTo>
                  <a:pt x="7587" y="11719"/>
                </a:lnTo>
                <a:lnTo>
                  <a:pt x="7605" y="11719"/>
                </a:lnTo>
                <a:lnTo>
                  <a:pt x="7623" y="11711"/>
                </a:lnTo>
                <a:lnTo>
                  <a:pt x="7631" y="11702"/>
                </a:lnTo>
                <a:lnTo>
                  <a:pt x="7623" y="11702"/>
                </a:lnTo>
                <a:lnTo>
                  <a:pt x="7605" y="11693"/>
                </a:lnTo>
                <a:lnTo>
                  <a:pt x="7578" y="11684"/>
                </a:lnTo>
                <a:lnTo>
                  <a:pt x="7578" y="11675"/>
                </a:lnTo>
                <a:lnTo>
                  <a:pt x="7596" y="11675"/>
                </a:lnTo>
                <a:lnTo>
                  <a:pt x="7605" y="11667"/>
                </a:lnTo>
                <a:lnTo>
                  <a:pt x="7614" y="11667"/>
                </a:lnTo>
                <a:lnTo>
                  <a:pt x="7631" y="11667"/>
                </a:lnTo>
                <a:lnTo>
                  <a:pt x="7631" y="11675"/>
                </a:lnTo>
                <a:lnTo>
                  <a:pt x="7640" y="11684"/>
                </a:lnTo>
                <a:lnTo>
                  <a:pt x="7640" y="11693"/>
                </a:lnTo>
                <a:lnTo>
                  <a:pt x="7649" y="11693"/>
                </a:lnTo>
                <a:lnTo>
                  <a:pt x="7675" y="11684"/>
                </a:lnTo>
                <a:lnTo>
                  <a:pt x="7684" y="11675"/>
                </a:lnTo>
                <a:lnTo>
                  <a:pt x="7684" y="11667"/>
                </a:lnTo>
                <a:lnTo>
                  <a:pt x="7684" y="11649"/>
                </a:lnTo>
                <a:lnTo>
                  <a:pt x="7684" y="11640"/>
                </a:lnTo>
                <a:lnTo>
                  <a:pt x="7675" y="11631"/>
                </a:lnTo>
                <a:lnTo>
                  <a:pt x="7667" y="11631"/>
                </a:lnTo>
                <a:lnTo>
                  <a:pt x="7658" y="11631"/>
                </a:lnTo>
                <a:lnTo>
                  <a:pt x="7649" y="11631"/>
                </a:lnTo>
                <a:lnTo>
                  <a:pt x="7640" y="11640"/>
                </a:lnTo>
                <a:lnTo>
                  <a:pt x="7631" y="11640"/>
                </a:lnTo>
                <a:lnTo>
                  <a:pt x="7649" y="11640"/>
                </a:lnTo>
                <a:lnTo>
                  <a:pt x="7649" y="11649"/>
                </a:lnTo>
                <a:lnTo>
                  <a:pt x="7631" y="11658"/>
                </a:lnTo>
                <a:lnTo>
                  <a:pt x="7623" y="11658"/>
                </a:lnTo>
                <a:lnTo>
                  <a:pt x="7614" y="11658"/>
                </a:lnTo>
                <a:lnTo>
                  <a:pt x="7614" y="11649"/>
                </a:lnTo>
                <a:lnTo>
                  <a:pt x="7614" y="11640"/>
                </a:lnTo>
                <a:lnTo>
                  <a:pt x="7605" y="11640"/>
                </a:lnTo>
                <a:lnTo>
                  <a:pt x="7587" y="11631"/>
                </a:lnTo>
                <a:lnTo>
                  <a:pt x="7578" y="11622"/>
                </a:lnTo>
                <a:lnTo>
                  <a:pt x="7578" y="11614"/>
                </a:lnTo>
                <a:lnTo>
                  <a:pt x="7578" y="11596"/>
                </a:lnTo>
                <a:lnTo>
                  <a:pt x="7578" y="11578"/>
                </a:lnTo>
                <a:lnTo>
                  <a:pt x="7570" y="11552"/>
                </a:lnTo>
                <a:lnTo>
                  <a:pt x="7570" y="11534"/>
                </a:lnTo>
                <a:lnTo>
                  <a:pt x="7570" y="11525"/>
                </a:lnTo>
                <a:lnTo>
                  <a:pt x="7570" y="11516"/>
                </a:lnTo>
                <a:lnTo>
                  <a:pt x="7578" y="11516"/>
                </a:lnTo>
                <a:lnTo>
                  <a:pt x="7587" y="11508"/>
                </a:lnTo>
                <a:lnTo>
                  <a:pt x="7596" y="11508"/>
                </a:lnTo>
                <a:lnTo>
                  <a:pt x="7587" y="11516"/>
                </a:lnTo>
                <a:lnTo>
                  <a:pt x="7605" y="11516"/>
                </a:lnTo>
                <a:lnTo>
                  <a:pt x="7623" y="11525"/>
                </a:lnTo>
                <a:lnTo>
                  <a:pt x="7640" y="11534"/>
                </a:lnTo>
                <a:lnTo>
                  <a:pt x="7667" y="11543"/>
                </a:lnTo>
                <a:lnTo>
                  <a:pt x="7684" y="11543"/>
                </a:lnTo>
                <a:lnTo>
                  <a:pt x="7711" y="11543"/>
                </a:lnTo>
                <a:lnTo>
                  <a:pt x="7728" y="11543"/>
                </a:lnTo>
                <a:lnTo>
                  <a:pt x="7737" y="11534"/>
                </a:lnTo>
                <a:lnTo>
                  <a:pt x="7773" y="11516"/>
                </a:lnTo>
                <a:lnTo>
                  <a:pt x="7781" y="11516"/>
                </a:lnTo>
                <a:lnTo>
                  <a:pt x="7781" y="11499"/>
                </a:lnTo>
                <a:lnTo>
                  <a:pt x="7773" y="11481"/>
                </a:lnTo>
                <a:lnTo>
                  <a:pt x="7773" y="11472"/>
                </a:lnTo>
                <a:lnTo>
                  <a:pt x="7773" y="11464"/>
                </a:lnTo>
                <a:lnTo>
                  <a:pt x="7773" y="11437"/>
                </a:lnTo>
                <a:lnTo>
                  <a:pt x="7781" y="11437"/>
                </a:lnTo>
                <a:lnTo>
                  <a:pt x="7781" y="11428"/>
                </a:lnTo>
                <a:lnTo>
                  <a:pt x="7790" y="11428"/>
                </a:lnTo>
                <a:lnTo>
                  <a:pt x="7790" y="11402"/>
                </a:lnTo>
                <a:lnTo>
                  <a:pt x="7790" y="11393"/>
                </a:lnTo>
                <a:lnTo>
                  <a:pt x="7799" y="11384"/>
                </a:lnTo>
                <a:lnTo>
                  <a:pt x="7790" y="11384"/>
                </a:lnTo>
                <a:lnTo>
                  <a:pt x="7781" y="11375"/>
                </a:lnTo>
                <a:lnTo>
                  <a:pt x="7773" y="11366"/>
                </a:lnTo>
                <a:lnTo>
                  <a:pt x="7781" y="11358"/>
                </a:lnTo>
                <a:lnTo>
                  <a:pt x="7773" y="11340"/>
                </a:lnTo>
                <a:lnTo>
                  <a:pt x="7790" y="11340"/>
                </a:lnTo>
                <a:lnTo>
                  <a:pt x="7799" y="11349"/>
                </a:lnTo>
                <a:lnTo>
                  <a:pt x="7808" y="11349"/>
                </a:lnTo>
                <a:lnTo>
                  <a:pt x="7825" y="11358"/>
                </a:lnTo>
                <a:lnTo>
                  <a:pt x="7843" y="11358"/>
                </a:lnTo>
                <a:lnTo>
                  <a:pt x="7870" y="11358"/>
                </a:lnTo>
                <a:lnTo>
                  <a:pt x="7878" y="11358"/>
                </a:lnTo>
                <a:lnTo>
                  <a:pt x="7958" y="11340"/>
                </a:lnTo>
                <a:lnTo>
                  <a:pt x="7967" y="11340"/>
                </a:lnTo>
                <a:lnTo>
                  <a:pt x="8020" y="11331"/>
                </a:lnTo>
                <a:lnTo>
                  <a:pt x="8081" y="11305"/>
                </a:lnTo>
                <a:lnTo>
                  <a:pt x="8117" y="11287"/>
                </a:lnTo>
                <a:lnTo>
                  <a:pt x="8125" y="11278"/>
                </a:lnTo>
                <a:lnTo>
                  <a:pt x="8134" y="11261"/>
                </a:lnTo>
                <a:lnTo>
                  <a:pt x="8143" y="11252"/>
                </a:lnTo>
                <a:lnTo>
                  <a:pt x="8161" y="11225"/>
                </a:lnTo>
                <a:lnTo>
                  <a:pt x="8187" y="11181"/>
                </a:lnTo>
                <a:lnTo>
                  <a:pt x="8196" y="11172"/>
                </a:lnTo>
                <a:lnTo>
                  <a:pt x="8196" y="11163"/>
                </a:lnTo>
                <a:lnTo>
                  <a:pt x="8187" y="11137"/>
                </a:lnTo>
                <a:lnTo>
                  <a:pt x="8187" y="11128"/>
                </a:lnTo>
                <a:lnTo>
                  <a:pt x="8170" y="11128"/>
                </a:lnTo>
                <a:lnTo>
                  <a:pt x="8161" y="11128"/>
                </a:lnTo>
                <a:lnTo>
                  <a:pt x="8152" y="11110"/>
                </a:lnTo>
                <a:lnTo>
                  <a:pt x="8143" y="11102"/>
                </a:lnTo>
                <a:lnTo>
                  <a:pt x="8143" y="11093"/>
                </a:lnTo>
                <a:lnTo>
                  <a:pt x="8143" y="11075"/>
                </a:lnTo>
                <a:lnTo>
                  <a:pt x="8152" y="11058"/>
                </a:lnTo>
                <a:lnTo>
                  <a:pt x="8152" y="11049"/>
                </a:lnTo>
                <a:lnTo>
                  <a:pt x="8143" y="11031"/>
                </a:lnTo>
                <a:lnTo>
                  <a:pt x="8125" y="11022"/>
                </a:lnTo>
                <a:lnTo>
                  <a:pt x="8108" y="11013"/>
                </a:lnTo>
                <a:lnTo>
                  <a:pt x="8072" y="10996"/>
                </a:lnTo>
                <a:lnTo>
                  <a:pt x="8064" y="10978"/>
                </a:lnTo>
                <a:lnTo>
                  <a:pt x="8055" y="10960"/>
                </a:lnTo>
                <a:lnTo>
                  <a:pt x="8064" y="10960"/>
                </a:lnTo>
                <a:lnTo>
                  <a:pt x="8064" y="10952"/>
                </a:lnTo>
                <a:lnTo>
                  <a:pt x="8064" y="10943"/>
                </a:lnTo>
                <a:lnTo>
                  <a:pt x="8064" y="10934"/>
                </a:lnTo>
                <a:lnTo>
                  <a:pt x="8064" y="10925"/>
                </a:lnTo>
                <a:lnTo>
                  <a:pt x="8055" y="10916"/>
                </a:lnTo>
                <a:lnTo>
                  <a:pt x="8055" y="10908"/>
                </a:lnTo>
                <a:lnTo>
                  <a:pt x="8064" y="10881"/>
                </a:lnTo>
                <a:lnTo>
                  <a:pt x="8064" y="10863"/>
                </a:lnTo>
                <a:lnTo>
                  <a:pt x="8072" y="10863"/>
                </a:lnTo>
                <a:lnTo>
                  <a:pt x="8081" y="10855"/>
                </a:lnTo>
                <a:lnTo>
                  <a:pt x="8081" y="10819"/>
                </a:lnTo>
                <a:lnTo>
                  <a:pt x="8081" y="10810"/>
                </a:lnTo>
                <a:lnTo>
                  <a:pt x="8081" y="10819"/>
                </a:lnTo>
                <a:lnTo>
                  <a:pt x="8081" y="10837"/>
                </a:lnTo>
                <a:lnTo>
                  <a:pt x="8090" y="10846"/>
                </a:lnTo>
                <a:lnTo>
                  <a:pt x="8090" y="10855"/>
                </a:lnTo>
                <a:lnTo>
                  <a:pt x="8081" y="10863"/>
                </a:lnTo>
                <a:lnTo>
                  <a:pt x="8072" y="10863"/>
                </a:lnTo>
                <a:lnTo>
                  <a:pt x="8064" y="10872"/>
                </a:lnTo>
                <a:lnTo>
                  <a:pt x="8072" y="10872"/>
                </a:lnTo>
                <a:lnTo>
                  <a:pt x="8064" y="10899"/>
                </a:lnTo>
                <a:lnTo>
                  <a:pt x="8064" y="10916"/>
                </a:lnTo>
                <a:lnTo>
                  <a:pt x="8064" y="10925"/>
                </a:lnTo>
                <a:lnTo>
                  <a:pt x="8081" y="10943"/>
                </a:lnTo>
                <a:lnTo>
                  <a:pt x="8099" y="10960"/>
                </a:lnTo>
                <a:lnTo>
                  <a:pt x="8099" y="10969"/>
                </a:lnTo>
                <a:lnTo>
                  <a:pt x="8108" y="10969"/>
                </a:lnTo>
                <a:lnTo>
                  <a:pt x="8108" y="10978"/>
                </a:lnTo>
                <a:lnTo>
                  <a:pt x="8125" y="10969"/>
                </a:lnTo>
                <a:lnTo>
                  <a:pt x="8152" y="10969"/>
                </a:lnTo>
                <a:lnTo>
                  <a:pt x="8178" y="10996"/>
                </a:lnTo>
                <a:lnTo>
                  <a:pt x="8205" y="11005"/>
                </a:lnTo>
                <a:lnTo>
                  <a:pt x="8214" y="11005"/>
                </a:lnTo>
                <a:lnTo>
                  <a:pt x="8222" y="11013"/>
                </a:lnTo>
                <a:lnTo>
                  <a:pt x="8231" y="11013"/>
                </a:lnTo>
                <a:lnTo>
                  <a:pt x="8249" y="11005"/>
                </a:lnTo>
                <a:lnTo>
                  <a:pt x="8267" y="11005"/>
                </a:lnTo>
                <a:lnTo>
                  <a:pt x="8284" y="11005"/>
                </a:lnTo>
                <a:lnTo>
                  <a:pt x="8293" y="11013"/>
                </a:lnTo>
                <a:lnTo>
                  <a:pt x="8311" y="11013"/>
                </a:lnTo>
                <a:lnTo>
                  <a:pt x="8319" y="11013"/>
                </a:lnTo>
                <a:lnTo>
                  <a:pt x="8364" y="10996"/>
                </a:lnTo>
                <a:lnTo>
                  <a:pt x="8372" y="10996"/>
                </a:lnTo>
                <a:lnTo>
                  <a:pt x="8390" y="10978"/>
                </a:lnTo>
                <a:lnTo>
                  <a:pt x="8408" y="10969"/>
                </a:lnTo>
                <a:lnTo>
                  <a:pt x="8408" y="10960"/>
                </a:lnTo>
                <a:lnTo>
                  <a:pt x="8425" y="10934"/>
                </a:lnTo>
                <a:lnTo>
                  <a:pt x="8425" y="10925"/>
                </a:lnTo>
                <a:lnTo>
                  <a:pt x="8434" y="10916"/>
                </a:lnTo>
                <a:lnTo>
                  <a:pt x="8469" y="10890"/>
                </a:lnTo>
                <a:lnTo>
                  <a:pt x="8478" y="10872"/>
                </a:lnTo>
                <a:lnTo>
                  <a:pt x="8487" y="10863"/>
                </a:lnTo>
                <a:lnTo>
                  <a:pt x="8496" y="10846"/>
                </a:lnTo>
                <a:lnTo>
                  <a:pt x="8514" y="10810"/>
                </a:lnTo>
                <a:lnTo>
                  <a:pt x="8514" y="10802"/>
                </a:lnTo>
                <a:lnTo>
                  <a:pt x="8522" y="10793"/>
                </a:lnTo>
                <a:lnTo>
                  <a:pt x="8522" y="10784"/>
                </a:lnTo>
                <a:lnTo>
                  <a:pt x="8522" y="10766"/>
                </a:lnTo>
                <a:lnTo>
                  <a:pt x="8522" y="10749"/>
                </a:lnTo>
                <a:lnTo>
                  <a:pt x="8531" y="10740"/>
                </a:lnTo>
                <a:lnTo>
                  <a:pt x="8540" y="10731"/>
                </a:lnTo>
                <a:lnTo>
                  <a:pt x="8540" y="10722"/>
                </a:lnTo>
                <a:lnTo>
                  <a:pt x="8558" y="10713"/>
                </a:lnTo>
                <a:lnTo>
                  <a:pt x="8575" y="10705"/>
                </a:lnTo>
                <a:lnTo>
                  <a:pt x="8575" y="10696"/>
                </a:lnTo>
                <a:lnTo>
                  <a:pt x="8575" y="10687"/>
                </a:lnTo>
                <a:lnTo>
                  <a:pt x="8584" y="10678"/>
                </a:lnTo>
                <a:lnTo>
                  <a:pt x="8584" y="10669"/>
                </a:lnTo>
                <a:lnTo>
                  <a:pt x="8584" y="10660"/>
                </a:lnTo>
                <a:lnTo>
                  <a:pt x="8593" y="10652"/>
                </a:lnTo>
                <a:lnTo>
                  <a:pt x="8593" y="10643"/>
                </a:lnTo>
                <a:lnTo>
                  <a:pt x="8584" y="10634"/>
                </a:lnTo>
                <a:lnTo>
                  <a:pt x="8584" y="10625"/>
                </a:lnTo>
                <a:lnTo>
                  <a:pt x="8584" y="10616"/>
                </a:lnTo>
                <a:lnTo>
                  <a:pt x="8593" y="10616"/>
                </a:lnTo>
                <a:lnTo>
                  <a:pt x="8593" y="10625"/>
                </a:lnTo>
                <a:lnTo>
                  <a:pt x="8602" y="10634"/>
                </a:lnTo>
                <a:lnTo>
                  <a:pt x="8611" y="10643"/>
                </a:lnTo>
                <a:lnTo>
                  <a:pt x="8637" y="10634"/>
                </a:lnTo>
                <a:lnTo>
                  <a:pt x="8646" y="10634"/>
                </a:lnTo>
                <a:lnTo>
                  <a:pt x="8637" y="10643"/>
                </a:lnTo>
                <a:lnTo>
                  <a:pt x="8637" y="10652"/>
                </a:lnTo>
                <a:lnTo>
                  <a:pt x="8628" y="10643"/>
                </a:lnTo>
                <a:lnTo>
                  <a:pt x="8628" y="10669"/>
                </a:lnTo>
                <a:lnTo>
                  <a:pt x="8628" y="10678"/>
                </a:lnTo>
                <a:lnTo>
                  <a:pt x="8611" y="10687"/>
                </a:lnTo>
                <a:lnTo>
                  <a:pt x="8611" y="10696"/>
                </a:lnTo>
                <a:lnTo>
                  <a:pt x="8602" y="10696"/>
                </a:lnTo>
                <a:lnTo>
                  <a:pt x="8593" y="10705"/>
                </a:lnTo>
                <a:lnTo>
                  <a:pt x="8593" y="10713"/>
                </a:lnTo>
                <a:lnTo>
                  <a:pt x="8593" y="10722"/>
                </a:lnTo>
                <a:lnTo>
                  <a:pt x="8593" y="10731"/>
                </a:lnTo>
                <a:lnTo>
                  <a:pt x="8575" y="10740"/>
                </a:lnTo>
                <a:lnTo>
                  <a:pt x="8558" y="10757"/>
                </a:lnTo>
                <a:lnTo>
                  <a:pt x="8549" y="10757"/>
                </a:lnTo>
                <a:lnTo>
                  <a:pt x="8540" y="10766"/>
                </a:lnTo>
                <a:lnTo>
                  <a:pt x="8540" y="10757"/>
                </a:lnTo>
                <a:lnTo>
                  <a:pt x="8531" y="10757"/>
                </a:lnTo>
                <a:lnTo>
                  <a:pt x="8531" y="10766"/>
                </a:lnTo>
                <a:lnTo>
                  <a:pt x="8531" y="10775"/>
                </a:lnTo>
                <a:lnTo>
                  <a:pt x="8531" y="10784"/>
                </a:lnTo>
                <a:lnTo>
                  <a:pt x="8540" y="10775"/>
                </a:lnTo>
                <a:lnTo>
                  <a:pt x="8549" y="10766"/>
                </a:lnTo>
                <a:lnTo>
                  <a:pt x="8575" y="10749"/>
                </a:lnTo>
                <a:lnTo>
                  <a:pt x="8602" y="10731"/>
                </a:lnTo>
                <a:lnTo>
                  <a:pt x="8611" y="10713"/>
                </a:lnTo>
                <a:lnTo>
                  <a:pt x="8628" y="10696"/>
                </a:lnTo>
                <a:lnTo>
                  <a:pt x="8637" y="10687"/>
                </a:lnTo>
                <a:lnTo>
                  <a:pt x="8664" y="10643"/>
                </a:lnTo>
                <a:lnTo>
                  <a:pt x="8681" y="10599"/>
                </a:lnTo>
                <a:lnTo>
                  <a:pt x="8699" y="10563"/>
                </a:lnTo>
                <a:lnTo>
                  <a:pt x="8717" y="10537"/>
                </a:lnTo>
                <a:lnTo>
                  <a:pt x="8734" y="10519"/>
                </a:lnTo>
                <a:lnTo>
                  <a:pt x="8752" y="10510"/>
                </a:lnTo>
                <a:lnTo>
                  <a:pt x="8769" y="10502"/>
                </a:lnTo>
                <a:lnTo>
                  <a:pt x="8769" y="10484"/>
                </a:lnTo>
                <a:lnTo>
                  <a:pt x="8778" y="10475"/>
                </a:lnTo>
                <a:lnTo>
                  <a:pt x="8778" y="10466"/>
                </a:lnTo>
                <a:lnTo>
                  <a:pt x="8787" y="10457"/>
                </a:lnTo>
                <a:lnTo>
                  <a:pt x="8787" y="10440"/>
                </a:lnTo>
                <a:lnTo>
                  <a:pt x="8778" y="10413"/>
                </a:lnTo>
                <a:lnTo>
                  <a:pt x="8787" y="10404"/>
                </a:lnTo>
                <a:lnTo>
                  <a:pt x="8787" y="10396"/>
                </a:lnTo>
                <a:lnTo>
                  <a:pt x="8787" y="10387"/>
                </a:lnTo>
                <a:lnTo>
                  <a:pt x="8787" y="10378"/>
                </a:lnTo>
                <a:lnTo>
                  <a:pt x="8787" y="10360"/>
                </a:lnTo>
                <a:lnTo>
                  <a:pt x="8778" y="10351"/>
                </a:lnTo>
                <a:lnTo>
                  <a:pt x="8778" y="10343"/>
                </a:lnTo>
                <a:lnTo>
                  <a:pt x="8778" y="10334"/>
                </a:lnTo>
                <a:lnTo>
                  <a:pt x="8778" y="10325"/>
                </a:lnTo>
                <a:lnTo>
                  <a:pt x="8778" y="10316"/>
                </a:lnTo>
                <a:lnTo>
                  <a:pt x="8787" y="10307"/>
                </a:lnTo>
                <a:lnTo>
                  <a:pt x="8787" y="10290"/>
                </a:lnTo>
                <a:lnTo>
                  <a:pt x="8787" y="10281"/>
                </a:lnTo>
                <a:lnTo>
                  <a:pt x="8778" y="10281"/>
                </a:lnTo>
                <a:lnTo>
                  <a:pt x="8787" y="10281"/>
                </a:lnTo>
                <a:lnTo>
                  <a:pt x="8796" y="10263"/>
                </a:lnTo>
                <a:lnTo>
                  <a:pt x="8796" y="10254"/>
                </a:lnTo>
                <a:lnTo>
                  <a:pt x="8778" y="10254"/>
                </a:lnTo>
                <a:lnTo>
                  <a:pt x="8778" y="10246"/>
                </a:lnTo>
                <a:lnTo>
                  <a:pt x="8778" y="10254"/>
                </a:lnTo>
                <a:lnTo>
                  <a:pt x="8787" y="10254"/>
                </a:lnTo>
                <a:lnTo>
                  <a:pt x="8796" y="10254"/>
                </a:lnTo>
                <a:lnTo>
                  <a:pt x="8796" y="10246"/>
                </a:lnTo>
                <a:lnTo>
                  <a:pt x="8796" y="10237"/>
                </a:lnTo>
                <a:lnTo>
                  <a:pt x="8814" y="10237"/>
                </a:lnTo>
                <a:lnTo>
                  <a:pt x="8814" y="10246"/>
                </a:lnTo>
                <a:lnTo>
                  <a:pt x="8831" y="10237"/>
                </a:lnTo>
                <a:lnTo>
                  <a:pt x="8831" y="10228"/>
                </a:lnTo>
                <a:lnTo>
                  <a:pt x="8840" y="10219"/>
                </a:lnTo>
                <a:lnTo>
                  <a:pt x="8831" y="10219"/>
                </a:lnTo>
                <a:lnTo>
                  <a:pt x="8840" y="10219"/>
                </a:lnTo>
                <a:lnTo>
                  <a:pt x="8840" y="10210"/>
                </a:lnTo>
                <a:lnTo>
                  <a:pt x="8858" y="10201"/>
                </a:lnTo>
                <a:lnTo>
                  <a:pt x="8893" y="10175"/>
                </a:lnTo>
                <a:lnTo>
                  <a:pt x="8911" y="10157"/>
                </a:lnTo>
                <a:lnTo>
                  <a:pt x="8928" y="10148"/>
                </a:lnTo>
                <a:lnTo>
                  <a:pt x="8981" y="10122"/>
                </a:lnTo>
                <a:lnTo>
                  <a:pt x="8990" y="10122"/>
                </a:lnTo>
                <a:lnTo>
                  <a:pt x="8999" y="10122"/>
                </a:lnTo>
                <a:lnTo>
                  <a:pt x="9008" y="10122"/>
                </a:lnTo>
                <a:lnTo>
                  <a:pt x="9016" y="10122"/>
                </a:lnTo>
                <a:lnTo>
                  <a:pt x="9016" y="10113"/>
                </a:lnTo>
                <a:lnTo>
                  <a:pt x="9025" y="10104"/>
                </a:lnTo>
                <a:lnTo>
                  <a:pt x="9034" y="10104"/>
                </a:lnTo>
                <a:lnTo>
                  <a:pt x="9052" y="10087"/>
                </a:lnTo>
                <a:lnTo>
                  <a:pt x="9078" y="10087"/>
                </a:lnTo>
                <a:lnTo>
                  <a:pt x="9078" y="10078"/>
                </a:lnTo>
                <a:lnTo>
                  <a:pt x="9069" y="10069"/>
                </a:lnTo>
                <a:lnTo>
                  <a:pt x="9078" y="10069"/>
                </a:lnTo>
                <a:lnTo>
                  <a:pt x="9096" y="10060"/>
                </a:lnTo>
                <a:lnTo>
                  <a:pt x="9114" y="10060"/>
                </a:lnTo>
                <a:lnTo>
                  <a:pt x="9122" y="10060"/>
                </a:lnTo>
                <a:lnTo>
                  <a:pt x="9131" y="10051"/>
                </a:lnTo>
                <a:lnTo>
                  <a:pt x="9149" y="10060"/>
                </a:lnTo>
                <a:lnTo>
                  <a:pt x="9140" y="10069"/>
                </a:lnTo>
                <a:lnTo>
                  <a:pt x="9131" y="10060"/>
                </a:lnTo>
                <a:lnTo>
                  <a:pt x="9122" y="10069"/>
                </a:lnTo>
                <a:lnTo>
                  <a:pt x="9131" y="10069"/>
                </a:lnTo>
                <a:lnTo>
                  <a:pt x="9140" y="10069"/>
                </a:lnTo>
                <a:lnTo>
                  <a:pt x="9158" y="10069"/>
                </a:lnTo>
                <a:lnTo>
                  <a:pt x="9166" y="10060"/>
                </a:lnTo>
                <a:lnTo>
                  <a:pt x="9184" y="10060"/>
                </a:lnTo>
                <a:lnTo>
                  <a:pt x="9184" y="10051"/>
                </a:lnTo>
                <a:lnTo>
                  <a:pt x="9175" y="10051"/>
                </a:lnTo>
                <a:lnTo>
                  <a:pt x="9175" y="10043"/>
                </a:lnTo>
                <a:lnTo>
                  <a:pt x="9184" y="10043"/>
                </a:lnTo>
                <a:lnTo>
                  <a:pt x="9193" y="10043"/>
                </a:lnTo>
                <a:lnTo>
                  <a:pt x="9193" y="10051"/>
                </a:lnTo>
                <a:lnTo>
                  <a:pt x="9193" y="10060"/>
                </a:lnTo>
                <a:lnTo>
                  <a:pt x="9202" y="10060"/>
                </a:lnTo>
                <a:lnTo>
                  <a:pt x="9211" y="10060"/>
                </a:lnTo>
                <a:lnTo>
                  <a:pt x="9228" y="10060"/>
                </a:lnTo>
                <a:lnTo>
                  <a:pt x="9263" y="10060"/>
                </a:lnTo>
                <a:lnTo>
                  <a:pt x="9272" y="10051"/>
                </a:lnTo>
                <a:lnTo>
                  <a:pt x="9272" y="10043"/>
                </a:lnTo>
                <a:lnTo>
                  <a:pt x="9272" y="10034"/>
                </a:lnTo>
                <a:lnTo>
                  <a:pt x="9290" y="10007"/>
                </a:lnTo>
                <a:lnTo>
                  <a:pt x="9299" y="10007"/>
                </a:lnTo>
                <a:lnTo>
                  <a:pt x="9334" y="9990"/>
                </a:lnTo>
                <a:lnTo>
                  <a:pt x="9343" y="9981"/>
                </a:lnTo>
                <a:lnTo>
                  <a:pt x="9343" y="9954"/>
                </a:lnTo>
                <a:lnTo>
                  <a:pt x="9343" y="9946"/>
                </a:lnTo>
                <a:lnTo>
                  <a:pt x="9343" y="9928"/>
                </a:lnTo>
                <a:lnTo>
                  <a:pt x="9361" y="9910"/>
                </a:lnTo>
                <a:lnTo>
                  <a:pt x="9361" y="9901"/>
                </a:lnTo>
                <a:lnTo>
                  <a:pt x="9361" y="9893"/>
                </a:lnTo>
                <a:lnTo>
                  <a:pt x="9369" y="9893"/>
                </a:lnTo>
                <a:lnTo>
                  <a:pt x="9387" y="9875"/>
                </a:lnTo>
                <a:lnTo>
                  <a:pt x="9396" y="9866"/>
                </a:lnTo>
                <a:lnTo>
                  <a:pt x="9396" y="9857"/>
                </a:lnTo>
                <a:lnTo>
                  <a:pt x="9405" y="9848"/>
                </a:lnTo>
                <a:lnTo>
                  <a:pt x="9405" y="9831"/>
                </a:lnTo>
                <a:lnTo>
                  <a:pt x="9413" y="9813"/>
                </a:lnTo>
                <a:lnTo>
                  <a:pt x="9431" y="9804"/>
                </a:lnTo>
                <a:lnTo>
                  <a:pt x="9431" y="9795"/>
                </a:lnTo>
                <a:lnTo>
                  <a:pt x="9440" y="9787"/>
                </a:lnTo>
                <a:lnTo>
                  <a:pt x="9440" y="9778"/>
                </a:lnTo>
                <a:lnTo>
                  <a:pt x="9440" y="9743"/>
                </a:lnTo>
                <a:lnTo>
                  <a:pt x="9440" y="9725"/>
                </a:lnTo>
                <a:lnTo>
                  <a:pt x="9440" y="9698"/>
                </a:lnTo>
                <a:lnTo>
                  <a:pt x="9458" y="9681"/>
                </a:lnTo>
                <a:lnTo>
                  <a:pt x="9458" y="9672"/>
                </a:lnTo>
                <a:lnTo>
                  <a:pt x="9466" y="9672"/>
                </a:lnTo>
                <a:lnTo>
                  <a:pt x="9475" y="9654"/>
                </a:lnTo>
                <a:lnTo>
                  <a:pt x="9475" y="9628"/>
                </a:lnTo>
                <a:lnTo>
                  <a:pt x="9475" y="9619"/>
                </a:lnTo>
                <a:lnTo>
                  <a:pt x="9475" y="9610"/>
                </a:lnTo>
                <a:lnTo>
                  <a:pt x="9484" y="9584"/>
                </a:lnTo>
                <a:lnTo>
                  <a:pt x="9484" y="9566"/>
                </a:lnTo>
                <a:lnTo>
                  <a:pt x="9493" y="9548"/>
                </a:lnTo>
                <a:lnTo>
                  <a:pt x="9502" y="9522"/>
                </a:lnTo>
                <a:lnTo>
                  <a:pt x="9493" y="9495"/>
                </a:lnTo>
                <a:lnTo>
                  <a:pt x="9493" y="9478"/>
                </a:lnTo>
                <a:lnTo>
                  <a:pt x="9493" y="9451"/>
                </a:lnTo>
                <a:lnTo>
                  <a:pt x="9484" y="9434"/>
                </a:lnTo>
                <a:lnTo>
                  <a:pt x="9493" y="9381"/>
                </a:lnTo>
                <a:lnTo>
                  <a:pt x="9493" y="9389"/>
                </a:lnTo>
                <a:lnTo>
                  <a:pt x="9484" y="9381"/>
                </a:lnTo>
                <a:lnTo>
                  <a:pt x="9484" y="9363"/>
                </a:lnTo>
                <a:lnTo>
                  <a:pt x="9493" y="9354"/>
                </a:lnTo>
                <a:lnTo>
                  <a:pt x="9493" y="9345"/>
                </a:lnTo>
                <a:lnTo>
                  <a:pt x="9484" y="9345"/>
                </a:lnTo>
                <a:lnTo>
                  <a:pt x="9484" y="9354"/>
                </a:lnTo>
                <a:lnTo>
                  <a:pt x="9484" y="9345"/>
                </a:lnTo>
                <a:lnTo>
                  <a:pt x="9493" y="9337"/>
                </a:lnTo>
                <a:lnTo>
                  <a:pt x="9493" y="9328"/>
                </a:lnTo>
                <a:lnTo>
                  <a:pt x="9502" y="9319"/>
                </a:lnTo>
                <a:lnTo>
                  <a:pt x="9502" y="9310"/>
                </a:lnTo>
                <a:lnTo>
                  <a:pt x="9511" y="9301"/>
                </a:lnTo>
                <a:lnTo>
                  <a:pt x="9511" y="9292"/>
                </a:lnTo>
                <a:lnTo>
                  <a:pt x="9502" y="9292"/>
                </a:lnTo>
                <a:lnTo>
                  <a:pt x="9511" y="9292"/>
                </a:lnTo>
                <a:lnTo>
                  <a:pt x="9511" y="9284"/>
                </a:lnTo>
                <a:lnTo>
                  <a:pt x="9511" y="9275"/>
                </a:lnTo>
                <a:lnTo>
                  <a:pt x="9519" y="9284"/>
                </a:lnTo>
                <a:lnTo>
                  <a:pt x="9528" y="9292"/>
                </a:lnTo>
                <a:lnTo>
                  <a:pt x="9528" y="9301"/>
                </a:lnTo>
                <a:lnTo>
                  <a:pt x="9537" y="9301"/>
                </a:lnTo>
                <a:lnTo>
                  <a:pt x="9546" y="9292"/>
                </a:lnTo>
                <a:lnTo>
                  <a:pt x="9563" y="9275"/>
                </a:lnTo>
                <a:lnTo>
                  <a:pt x="9563" y="9266"/>
                </a:lnTo>
                <a:lnTo>
                  <a:pt x="9590" y="9239"/>
                </a:lnTo>
                <a:lnTo>
                  <a:pt x="9608" y="9204"/>
                </a:lnTo>
                <a:lnTo>
                  <a:pt x="9608" y="9195"/>
                </a:lnTo>
                <a:lnTo>
                  <a:pt x="9608" y="9187"/>
                </a:lnTo>
                <a:lnTo>
                  <a:pt x="9608" y="9178"/>
                </a:lnTo>
                <a:lnTo>
                  <a:pt x="9616" y="9178"/>
                </a:lnTo>
                <a:lnTo>
                  <a:pt x="9608" y="9187"/>
                </a:lnTo>
                <a:lnTo>
                  <a:pt x="9616" y="9187"/>
                </a:lnTo>
                <a:lnTo>
                  <a:pt x="9625" y="9169"/>
                </a:lnTo>
                <a:lnTo>
                  <a:pt x="9625" y="9160"/>
                </a:lnTo>
                <a:lnTo>
                  <a:pt x="9634" y="9160"/>
                </a:lnTo>
                <a:lnTo>
                  <a:pt x="9643" y="9142"/>
                </a:lnTo>
                <a:lnTo>
                  <a:pt x="9652" y="9134"/>
                </a:lnTo>
                <a:lnTo>
                  <a:pt x="9660" y="9125"/>
                </a:lnTo>
                <a:lnTo>
                  <a:pt x="9678" y="9116"/>
                </a:lnTo>
                <a:lnTo>
                  <a:pt x="9696" y="9098"/>
                </a:lnTo>
                <a:lnTo>
                  <a:pt x="9705" y="9089"/>
                </a:lnTo>
                <a:lnTo>
                  <a:pt x="9722" y="9072"/>
                </a:lnTo>
                <a:lnTo>
                  <a:pt x="9722" y="9063"/>
                </a:lnTo>
                <a:lnTo>
                  <a:pt x="9731" y="9063"/>
                </a:lnTo>
                <a:lnTo>
                  <a:pt x="9740" y="9054"/>
                </a:lnTo>
                <a:lnTo>
                  <a:pt x="9758" y="9028"/>
                </a:lnTo>
                <a:lnTo>
                  <a:pt x="9775" y="9001"/>
                </a:lnTo>
                <a:lnTo>
                  <a:pt x="9784" y="8966"/>
                </a:lnTo>
                <a:lnTo>
                  <a:pt x="9793" y="8939"/>
                </a:lnTo>
                <a:lnTo>
                  <a:pt x="9793" y="8931"/>
                </a:lnTo>
                <a:lnTo>
                  <a:pt x="9793" y="8922"/>
                </a:lnTo>
                <a:lnTo>
                  <a:pt x="9793" y="8913"/>
                </a:lnTo>
                <a:lnTo>
                  <a:pt x="9793" y="8904"/>
                </a:lnTo>
                <a:lnTo>
                  <a:pt x="9802" y="8895"/>
                </a:lnTo>
                <a:lnTo>
                  <a:pt x="9802" y="8886"/>
                </a:lnTo>
                <a:lnTo>
                  <a:pt x="9793" y="8869"/>
                </a:lnTo>
                <a:close/>
                <a:moveTo>
                  <a:pt x="9493" y="9337"/>
                </a:moveTo>
                <a:lnTo>
                  <a:pt x="9493" y="9345"/>
                </a:lnTo>
                <a:lnTo>
                  <a:pt x="9502" y="9345"/>
                </a:lnTo>
                <a:lnTo>
                  <a:pt x="9502" y="9337"/>
                </a:lnTo>
                <a:close/>
                <a:moveTo>
                  <a:pt x="6881" y="11861"/>
                </a:moveTo>
                <a:lnTo>
                  <a:pt x="6890" y="11870"/>
                </a:lnTo>
                <a:lnTo>
                  <a:pt x="6890" y="11878"/>
                </a:lnTo>
                <a:lnTo>
                  <a:pt x="6899" y="11887"/>
                </a:lnTo>
                <a:lnTo>
                  <a:pt x="6908" y="11896"/>
                </a:lnTo>
                <a:lnTo>
                  <a:pt x="6908" y="11905"/>
                </a:lnTo>
                <a:lnTo>
                  <a:pt x="6908" y="11914"/>
                </a:lnTo>
                <a:lnTo>
                  <a:pt x="6917" y="11914"/>
                </a:lnTo>
                <a:lnTo>
                  <a:pt x="6926" y="11914"/>
                </a:lnTo>
                <a:lnTo>
                  <a:pt x="6934" y="11914"/>
                </a:lnTo>
                <a:lnTo>
                  <a:pt x="6934" y="11905"/>
                </a:lnTo>
                <a:lnTo>
                  <a:pt x="6934" y="11896"/>
                </a:lnTo>
                <a:lnTo>
                  <a:pt x="6934" y="11887"/>
                </a:lnTo>
                <a:lnTo>
                  <a:pt x="6934" y="11878"/>
                </a:lnTo>
                <a:lnTo>
                  <a:pt x="6934" y="11870"/>
                </a:lnTo>
                <a:lnTo>
                  <a:pt x="6926" y="11861"/>
                </a:lnTo>
                <a:lnTo>
                  <a:pt x="6926" y="11852"/>
                </a:lnTo>
                <a:lnTo>
                  <a:pt x="6917" y="11852"/>
                </a:lnTo>
                <a:lnTo>
                  <a:pt x="6917" y="11843"/>
                </a:lnTo>
                <a:lnTo>
                  <a:pt x="6926" y="11834"/>
                </a:lnTo>
                <a:lnTo>
                  <a:pt x="6934" y="11834"/>
                </a:lnTo>
                <a:lnTo>
                  <a:pt x="6943" y="11825"/>
                </a:lnTo>
                <a:lnTo>
                  <a:pt x="6943" y="11817"/>
                </a:lnTo>
                <a:lnTo>
                  <a:pt x="6934" y="11817"/>
                </a:lnTo>
                <a:lnTo>
                  <a:pt x="6926" y="11808"/>
                </a:lnTo>
                <a:lnTo>
                  <a:pt x="6917" y="11808"/>
                </a:lnTo>
                <a:lnTo>
                  <a:pt x="6908" y="11808"/>
                </a:lnTo>
                <a:lnTo>
                  <a:pt x="6908" y="11817"/>
                </a:lnTo>
                <a:lnTo>
                  <a:pt x="6908" y="11825"/>
                </a:lnTo>
                <a:lnTo>
                  <a:pt x="6908" y="11834"/>
                </a:lnTo>
                <a:lnTo>
                  <a:pt x="6899" y="11834"/>
                </a:lnTo>
                <a:lnTo>
                  <a:pt x="6890" y="11834"/>
                </a:lnTo>
                <a:lnTo>
                  <a:pt x="6881" y="11834"/>
                </a:lnTo>
                <a:lnTo>
                  <a:pt x="6881" y="11843"/>
                </a:lnTo>
                <a:lnTo>
                  <a:pt x="6873" y="11852"/>
                </a:lnTo>
                <a:close/>
                <a:moveTo>
                  <a:pt x="6837" y="11878"/>
                </a:moveTo>
                <a:lnTo>
                  <a:pt x="6846" y="11870"/>
                </a:lnTo>
                <a:lnTo>
                  <a:pt x="6837" y="11870"/>
                </a:lnTo>
                <a:close/>
                <a:moveTo>
                  <a:pt x="9713" y="12805"/>
                </a:moveTo>
                <a:lnTo>
                  <a:pt x="9722" y="12796"/>
                </a:lnTo>
                <a:lnTo>
                  <a:pt x="9713" y="12805"/>
                </a:lnTo>
                <a:lnTo>
                  <a:pt x="9705" y="12805"/>
                </a:lnTo>
                <a:lnTo>
                  <a:pt x="9705" y="12796"/>
                </a:lnTo>
                <a:lnTo>
                  <a:pt x="9705" y="12787"/>
                </a:lnTo>
                <a:lnTo>
                  <a:pt x="9696" y="12779"/>
                </a:lnTo>
                <a:lnTo>
                  <a:pt x="9687" y="12770"/>
                </a:lnTo>
                <a:lnTo>
                  <a:pt x="9678" y="12779"/>
                </a:lnTo>
                <a:lnTo>
                  <a:pt x="9669" y="12770"/>
                </a:lnTo>
                <a:lnTo>
                  <a:pt x="9660" y="12770"/>
                </a:lnTo>
                <a:lnTo>
                  <a:pt x="9669" y="12761"/>
                </a:lnTo>
                <a:lnTo>
                  <a:pt x="9660" y="12752"/>
                </a:lnTo>
                <a:lnTo>
                  <a:pt x="9652" y="12752"/>
                </a:lnTo>
                <a:lnTo>
                  <a:pt x="9643" y="12752"/>
                </a:lnTo>
                <a:lnTo>
                  <a:pt x="9634" y="12752"/>
                </a:lnTo>
                <a:lnTo>
                  <a:pt x="9625" y="12752"/>
                </a:lnTo>
                <a:lnTo>
                  <a:pt x="9608" y="12743"/>
                </a:lnTo>
                <a:lnTo>
                  <a:pt x="9599" y="12743"/>
                </a:lnTo>
                <a:lnTo>
                  <a:pt x="9572" y="12743"/>
                </a:lnTo>
                <a:lnTo>
                  <a:pt x="9563" y="12743"/>
                </a:lnTo>
                <a:lnTo>
                  <a:pt x="9572" y="12743"/>
                </a:lnTo>
                <a:lnTo>
                  <a:pt x="9590" y="12752"/>
                </a:lnTo>
                <a:lnTo>
                  <a:pt x="9590" y="12761"/>
                </a:lnTo>
                <a:lnTo>
                  <a:pt x="9599" y="12761"/>
                </a:lnTo>
                <a:lnTo>
                  <a:pt x="9625" y="12770"/>
                </a:lnTo>
                <a:lnTo>
                  <a:pt x="9634" y="12779"/>
                </a:lnTo>
                <a:lnTo>
                  <a:pt x="9643" y="12779"/>
                </a:lnTo>
                <a:lnTo>
                  <a:pt x="9652" y="12779"/>
                </a:lnTo>
                <a:lnTo>
                  <a:pt x="9652" y="12787"/>
                </a:lnTo>
                <a:lnTo>
                  <a:pt x="9660" y="12787"/>
                </a:lnTo>
                <a:lnTo>
                  <a:pt x="9669" y="12796"/>
                </a:lnTo>
                <a:lnTo>
                  <a:pt x="9678" y="12796"/>
                </a:lnTo>
                <a:lnTo>
                  <a:pt x="9678" y="12805"/>
                </a:lnTo>
                <a:lnTo>
                  <a:pt x="9687" y="12814"/>
                </a:lnTo>
                <a:lnTo>
                  <a:pt x="9696" y="12823"/>
                </a:lnTo>
                <a:lnTo>
                  <a:pt x="9705" y="12831"/>
                </a:lnTo>
                <a:lnTo>
                  <a:pt x="9713" y="12831"/>
                </a:lnTo>
                <a:lnTo>
                  <a:pt x="9722" y="12823"/>
                </a:lnTo>
                <a:lnTo>
                  <a:pt x="9713" y="12814"/>
                </a:lnTo>
                <a:close/>
                <a:moveTo>
                  <a:pt x="9114" y="10069"/>
                </a:moveTo>
                <a:lnTo>
                  <a:pt x="9105" y="10069"/>
                </a:lnTo>
                <a:lnTo>
                  <a:pt x="9096" y="10078"/>
                </a:lnTo>
                <a:lnTo>
                  <a:pt x="9105" y="10078"/>
                </a:lnTo>
                <a:lnTo>
                  <a:pt x="9114" y="10078"/>
                </a:lnTo>
                <a:close/>
                <a:moveTo>
                  <a:pt x="9519" y="9301"/>
                </a:moveTo>
                <a:lnTo>
                  <a:pt x="9511" y="9301"/>
                </a:lnTo>
                <a:lnTo>
                  <a:pt x="9511" y="9310"/>
                </a:lnTo>
                <a:lnTo>
                  <a:pt x="9511" y="9319"/>
                </a:lnTo>
                <a:lnTo>
                  <a:pt x="9511" y="9310"/>
                </a:lnTo>
                <a:close/>
                <a:moveTo>
                  <a:pt x="9034" y="10122"/>
                </a:moveTo>
                <a:lnTo>
                  <a:pt x="9025" y="10122"/>
                </a:lnTo>
                <a:lnTo>
                  <a:pt x="9016" y="10131"/>
                </a:lnTo>
                <a:lnTo>
                  <a:pt x="9025" y="10131"/>
                </a:lnTo>
                <a:lnTo>
                  <a:pt x="9034" y="10131"/>
                </a:lnTo>
                <a:close/>
                <a:moveTo>
                  <a:pt x="4526" y="6742"/>
                </a:moveTo>
                <a:lnTo>
                  <a:pt x="4517" y="6742"/>
                </a:lnTo>
                <a:lnTo>
                  <a:pt x="4517" y="6751"/>
                </a:lnTo>
                <a:lnTo>
                  <a:pt x="4526" y="6751"/>
                </a:lnTo>
                <a:close/>
                <a:moveTo>
                  <a:pt x="2100" y="9001"/>
                </a:moveTo>
                <a:lnTo>
                  <a:pt x="2091" y="9001"/>
                </a:lnTo>
                <a:lnTo>
                  <a:pt x="2091" y="9010"/>
                </a:lnTo>
                <a:lnTo>
                  <a:pt x="2100" y="9010"/>
                </a:lnTo>
                <a:close/>
                <a:moveTo>
                  <a:pt x="2135" y="9081"/>
                </a:moveTo>
                <a:lnTo>
                  <a:pt x="2126" y="9081"/>
                </a:lnTo>
                <a:close/>
                <a:moveTo>
                  <a:pt x="2135" y="9063"/>
                </a:moveTo>
                <a:lnTo>
                  <a:pt x="2126" y="9063"/>
                </a:lnTo>
                <a:lnTo>
                  <a:pt x="2126" y="9072"/>
                </a:lnTo>
                <a:lnTo>
                  <a:pt x="2135" y="9072"/>
                </a:lnTo>
                <a:lnTo>
                  <a:pt x="2153" y="9072"/>
                </a:lnTo>
                <a:lnTo>
                  <a:pt x="2153" y="9063"/>
                </a:lnTo>
                <a:close/>
                <a:moveTo>
                  <a:pt x="2056" y="9036"/>
                </a:moveTo>
                <a:lnTo>
                  <a:pt x="2056" y="9045"/>
                </a:lnTo>
                <a:lnTo>
                  <a:pt x="2064" y="9045"/>
                </a:lnTo>
                <a:lnTo>
                  <a:pt x="2064" y="9036"/>
                </a:lnTo>
                <a:close/>
                <a:moveTo>
                  <a:pt x="2020" y="9654"/>
                </a:moveTo>
                <a:lnTo>
                  <a:pt x="2012" y="9663"/>
                </a:lnTo>
                <a:lnTo>
                  <a:pt x="2003" y="9663"/>
                </a:lnTo>
                <a:lnTo>
                  <a:pt x="2003" y="9672"/>
                </a:lnTo>
                <a:lnTo>
                  <a:pt x="2012" y="9672"/>
                </a:lnTo>
                <a:lnTo>
                  <a:pt x="2003" y="9672"/>
                </a:lnTo>
                <a:lnTo>
                  <a:pt x="2003" y="9663"/>
                </a:lnTo>
                <a:lnTo>
                  <a:pt x="2012" y="9663"/>
                </a:lnTo>
                <a:close/>
                <a:moveTo>
                  <a:pt x="2064" y="9001"/>
                </a:moveTo>
                <a:lnTo>
                  <a:pt x="2064" y="8992"/>
                </a:lnTo>
                <a:lnTo>
                  <a:pt x="2047" y="8992"/>
                </a:lnTo>
                <a:lnTo>
                  <a:pt x="2047" y="9001"/>
                </a:lnTo>
                <a:lnTo>
                  <a:pt x="2056" y="9001"/>
                </a:lnTo>
                <a:close/>
                <a:moveTo>
                  <a:pt x="2603" y="3680"/>
                </a:moveTo>
                <a:lnTo>
                  <a:pt x="2594" y="3671"/>
                </a:lnTo>
                <a:lnTo>
                  <a:pt x="2594" y="3680"/>
                </a:lnTo>
                <a:lnTo>
                  <a:pt x="2585" y="3689"/>
                </a:lnTo>
                <a:lnTo>
                  <a:pt x="2585" y="3698"/>
                </a:lnTo>
                <a:lnTo>
                  <a:pt x="2594" y="3698"/>
                </a:lnTo>
                <a:lnTo>
                  <a:pt x="2603" y="3698"/>
                </a:lnTo>
                <a:lnTo>
                  <a:pt x="2611" y="3698"/>
                </a:lnTo>
                <a:lnTo>
                  <a:pt x="2611" y="3689"/>
                </a:lnTo>
                <a:close/>
                <a:moveTo>
                  <a:pt x="2161" y="9116"/>
                </a:moveTo>
                <a:lnTo>
                  <a:pt x="2161" y="9125"/>
                </a:lnTo>
                <a:lnTo>
                  <a:pt x="2170" y="9125"/>
                </a:lnTo>
                <a:lnTo>
                  <a:pt x="2170" y="9116"/>
                </a:lnTo>
                <a:close/>
                <a:moveTo>
                  <a:pt x="2285" y="9698"/>
                </a:moveTo>
                <a:lnTo>
                  <a:pt x="2285" y="9707"/>
                </a:lnTo>
                <a:close/>
                <a:moveTo>
                  <a:pt x="2497" y="3619"/>
                </a:moveTo>
                <a:lnTo>
                  <a:pt x="2514" y="3619"/>
                </a:lnTo>
                <a:lnTo>
                  <a:pt x="2514" y="3610"/>
                </a:lnTo>
                <a:lnTo>
                  <a:pt x="2506" y="3601"/>
                </a:lnTo>
                <a:lnTo>
                  <a:pt x="2514" y="3601"/>
                </a:lnTo>
                <a:lnTo>
                  <a:pt x="2514" y="3592"/>
                </a:lnTo>
                <a:lnTo>
                  <a:pt x="2514" y="3583"/>
                </a:lnTo>
                <a:lnTo>
                  <a:pt x="2506" y="3574"/>
                </a:lnTo>
                <a:lnTo>
                  <a:pt x="2488" y="3557"/>
                </a:lnTo>
                <a:lnTo>
                  <a:pt x="2488" y="3548"/>
                </a:lnTo>
                <a:lnTo>
                  <a:pt x="2488" y="3539"/>
                </a:lnTo>
                <a:lnTo>
                  <a:pt x="2497" y="3539"/>
                </a:lnTo>
                <a:lnTo>
                  <a:pt x="2497" y="3548"/>
                </a:lnTo>
                <a:lnTo>
                  <a:pt x="2497" y="3557"/>
                </a:lnTo>
                <a:lnTo>
                  <a:pt x="2506" y="3566"/>
                </a:lnTo>
                <a:lnTo>
                  <a:pt x="2514" y="3583"/>
                </a:lnTo>
                <a:lnTo>
                  <a:pt x="2523" y="3583"/>
                </a:lnTo>
                <a:lnTo>
                  <a:pt x="2514" y="3574"/>
                </a:lnTo>
                <a:lnTo>
                  <a:pt x="2514" y="3566"/>
                </a:lnTo>
                <a:lnTo>
                  <a:pt x="2514" y="3557"/>
                </a:lnTo>
                <a:lnTo>
                  <a:pt x="2506" y="3548"/>
                </a:lnTo>
                <a:lnTo>
                  <a:pt x="2488" y="3530"/>
                </a:lnTo>
                <a:lnTo>
                  <a:pt x="2479" y="3530"/>
                </a:lnTo>
                <a:lnTo>
                  <a:pt x="2461" y="3530"/>
                </a:lnTo>
                <a:lnTo>
                  <a:pt x="2453" y="3521"/>
                </a:lnTo>
                <a:lnTo>
                  <a:pt x="2444" y="3513"/>
                </a:lnTo>
                <a:lnTo>
                  <a:pt x="2444" y="3504"/>
                </a:lnTo>
                <a:lnTo>
                  <a:pt x="2435" y="3513"/>
                </a:lnTo>
                <a:lnTo>
                  <a:pt x="2444" y="3513"/>
                </a:lnTo>
                <a:lnTo>
                  <a:pt x="2444" y="3521"/>
                </a:lnTo>
                <a:lnTo>
                  <a:pt x="2444" y="3530"/>
                </a:lnTo>
                <a:lnTo>
                  <a:pt x="2453" y="3539"/>
                </a:lnTo>
                <a:lnTo>
                  <a:pt x="2453" y="3548"/>
                </a:lnTo>
                <a:lnTo>
                  <a:pt x="2453" y="3574"/>
                </a:lnTo>
                <a:lnTo>
                  <a:pt x="2461" y="3583"/>
                </a:lnTo>
                <a:lnTo>
                  <a:pt x="2461" y="3592"/>
                </a:lnTo>
                <a:lnTo>
                  <a:pt x="2470" y="3601"/>
                </a:lnTo>
                <a:lnTo>
                  <a:pt x="2470" y="3610"/>
                </a:lnTo>
                <a:lnTo>
                  <a:pt x="2461" y="3627"/>
                </a:lnTo>
                <a:lnTo>
                  <a:pt x="2461" y="3636"/>
                </a:lnTo>
                <a:lnTo>
                  <a:pt x="2461" y="3645"/>
                </a:lnTo>
                <a:lnTo>
                  <a:pt x="2470" y="3645"/>
                </a:lnTo>
                <a:lnTo>
                  <a:pt x="2479" y="3645"/>
                </a:lnTo>
                <a:lnTo>
                  <a:pt x="2488" y="3636"/>
                </a:lnTo>
                <a:close/>
                <a:moveTo>
                  <a:pt x="2461" y="3671"/>
                </a:moveTo>
                <a:lnTo>
                  <a:pt x="2461" y="3663"/>
                </a:lnTo>
                <a:lnTo>
                  <a:pt x="2453" y="3645"/>
                </a:lnTo>
                <a:lnTo>
                  <a:pt x="2444" y="3636"/>
                </a:lnTo>
                <a:lnTo>
                  <a:pt x="2444" y="3627"/>
                </a:lnTo>
                <a:lnTo>
                  <a:pt x="2435" y="3610"/>
                </a:lnTo>
                <a:lnTo>
                  <a:pt x="2426" y="3610"/>
                </a:lnTo>
                <a:lnTo>
                  <a:pt x="2426" y="3601"/>
                </a:lnTo>
                <a:lnTo>
                  <a:pt x="2409" y="3592"/>
                </a:lnTo>
                <a:lnTo>
                  <a:pt x="2400" y="3592"/>
                </a:lnTo>
                <a:lnTo>
                  <a:pt x="2391" y="3610"/>
                </a:lnTo>
                <a:lnTo>
                  <a:pt x="2382" y="3619"/>
                </a:lnTo>
                <a:lnTo>
                  <a:pt x="2373" y="3619"/>
                </a:lnTo>
                <a:lnTo>
                  <a:pt x="2373" y="3627"/>
                </a:lnTo>
                <a:lnTo>
                  <a:pt x="2373" y="3636"/>
                </a:lnTo>
                <a:lnTo>
                  <a:pt x="2373" y="3645"/>
                </a:lnTo>
                <a:lnTo>
                  <a:pt x="2382" y="3645"/>
                </a:lnTo>
                <a:lnTo>
                  <a:pt x="2391" y="3645"/>
                </a:lnTo>
                <a:lnTo>
                  <a:pt x="2400" y="3627"/>
                </a:lnTo>
                <a:lnTo>
                  <a:pt x="2409" y="3627"/>
                </a:lnTo>
                <a:lnTo>
                  <a:pt x="2409" y="3645"/>
                </a:lnTo>
                <a:lnTo>
                  <a:pt x="2417" y="3645"/>
                </a:lnTo>
                <a:lnTo>
                  <a:pt x="2409" y="3654"/>
                </a:lnTo>
                <a:lnTo>
                  <a:pt x="2409" y="3663"/>
                </a:lnTo>
                <a:lnTo>
                  <a:pt x="2409" y="3671"/>
                </a:lnTo>
                <a:lnTo>
                  <a:pt x="2417" y="3671"/>
                </a:lnTo>
                <a:lnTo>
                  <a:pt x="2426" y="3671"/>
                </a:lnTo>
                <a:lnTo>
                  <a:pt x="2426" y="3680"/>
                </a:lnTo>
                <a:lnTo>
                  <a:pt x="2435" y="3689"/>
                </a:lnTo>
                <a:lnTo>
                  <a:pt x="2444" y="3680"/>
                </a:lnTo>
                <a:lnTo>
                  <a:pt x="2444" y="3689"/>
                </a:lnTo>
                <a:lnTo>
                  <a:pt x="2435" y="3689"/>
                </a:lnTo>
                <a:lnTo>
                  <a:pt x="2435" y="3698"/>
                </a:lnTo>
                <a:lnTo>
                  <a:pt x="2435" y="3707"/>
                </a:lnTo>
                <a:lnTo>
                  <a:pt x="2444" y="3724"/>
                </a:lnTo>
                <a:lnTo>
                  <a:pt x="2453" y="3724"/>
                </a:lnTo>
                <a:lnTo>
                  <a:pt x="2453" y="3733"/>
                </a:lnTo>
                <a:lnTo>
                  <a:pt x="2461" y="3733"/>
                </a:lnTo>
                <a:lnTo>
                  <a:pt x="2461" y="3724"/>
                </a:lnTo>
                <a:lnTo>
                  <a:pt x="2461" y="3707"/>
                </a:lnTo>
                <a:lnTo>
                  <a:pt x="2461" y="3698"/>
                </a:lnTo>
                <a:lnTo>
                  <a:pt x="2461" y="3689"/>
                </a:lnTo>
                <a:lnTo>
                  <a:pt x="2461" y="3680"/>
                </a:lnTo>
                <a:close/>
                <a:moveTo>
                  <a:pt x="2488" y="3521"/>
                </a:moveTo>
                <a:lnTo>
                  <a:pt x="2479" y="3513"/>
                </a:lnTo>
                <a:lnTo>
                  <a:pt x="2470" y="3513"/>
                </a:lnTo>
                <a:lnTo>
                  <a:pt x="2461" y="3513"/>
                </a:lnTo>
                <a:lnTo>
                  <a:pt x="2461" y="3521"/>
                </a:lnTo>
                <a:lnTo>
                  <a:pt x="2470" y="3521"/>
                </a:lnTo>
                <a:close/>
                <a:moveTo>
                  <a:pt x="2620" y="3760"/>
                </a:moveTo>
                <a:lnTo>
                  <a:pt x="2629" y="3760"/>
                </a:lnTo>
                <a:lnTo>
                  <a:pt x="2638" y="3760"/>
                </a:lnTo>
                <a:lnTo>
                  <a:pt x="2647" y="3760"/>
                </a:lnTo>
                <a:lnTo>
                  <a:pt x="2647" y="3742"/>
                </a:lnTo>
                <a:lnTo>
                  <a:pt x="2647" y="3733"/>
                </a:lnTo>
                <a:lnTo>
                  <a:pt x="2638" y="3716"/>
                </a:lnTo>
                <a:lnTo>
                  <a:pt x="2629" y="3707"/>
                </a:lnTo>
                <a:lnTo>
                  <a:pt x="2620" y="3716"/>
                </a:lnTo>
                <a:lnTo>
                  <a:pt x="2611" y="3724"/>
                </a:lnTo>
                <a:lnTo>
                  <a:pt x="2611" y="3733"/>
                </a:lnTo>
                <a:lnTo>
                  <a:pt x="2603" y="3733"/>
                </a:lnTo>
                <a:lnTo>
                  <a:pt x="2603" y="3742"/>
                </a:lnTo>
                <a:lnTo>
                  <a:pt x="2603" y="3751"/>
                </a:lnTo>
                <a:lnTo>
                  <a:pt x="2611" y="3751"/>
                </a:lnTo>
                <a:lnTo>
                  <a:pt x="2620" y="3751"/>
                </a:lnTo>
                <a:lnTo>
                  <a:pt x="2629" y="3751"/>
                </a:lnTo>
                <a:close/>
                <a:moveTo>
                  <a:pt x="2329" y="9716"/>
                </a:moveTo>
                <a:lnTo>
                  <a:pt x="2338" y="9725"/>
                </a:lnTo>
                <a:lnTo>
                  <a:pt x="2338" y="9716"/>
                </a:lnTo>
                <a:close/>
                <a:moveTo>
                  <a:pt x="2003" y="9690"/>
                </a:moveTo>
                <a:lnTo>
                  <a:pt x="1994" y="9681"/>
                </a:lnTo>
                <a:lnTo>
                  <a:pt x="1994" y="9690"/>
                </a:lnTo>
                <a:lnTo>
                  <a:pt x="2003" y="9690"/>
                </a:lnTo>
                <a:lnTo>
                  <a:pt x="2003" y="9698"/>
                </a:lnTo>
                <a:close/>
                <a:moveTo>
                  <a:pt x="2391" y="3601"/>
                </a:moveTo>
                <a:lnTo>
                  <a:pt x="2391" y="3583"/>
                </a:lnTo>
                <a:lnTo>
                  <a:pt x="2400" y="3583"/>
                </a:lnTo>
                <a:lnTo>
                  <a:pt x="2417" y="3592"/>
                </a:lnTo>
                <a:lnTo>
                  <a:pt x="2426" y="3592"/>
                </a:lnTo>
                <a:lnTo>
                  <a:pt x="2435" y="3601"/>
                </a:lnTo>
                <a:lnTo>
                  <a:pt x="2444" y="3592"/>
                </a:lnTo>
                <a:lnTo>
                  <a:pt x="2444" y="3583"/>
                </a:lnTo>
                <a:lnTo>
                  <a:pt x="2435" y="3574"/>
                </a:lnTo>
                <a:lnTo>
                  <a:pt x="2417" y="3574"/>
                </a:lnTo>
                <a:lnTo>
                  <a:pt x="2409" y="3566"/>
                </a:lnTo>
                <a:lnTo>
                  <a:pt x="2417" y="3566"/>
                </a:lnTo>
                <a:lnTo>
                  <a:pt x="2426" y="3566"/>
                </a:lnTo>
                <a:lnTo>
                  <a:pt x="2435" y="3566"/>
                </a:lnTo>
                <a:lnTo>
                  <a:pt x="2435" y="3548"/>
                </a:lnTo>
                <a:lnTo>
                  <a:pt x="2435" y="3539"/>
                </a:lnTo>
                <a:lnTo>
                  <a:pt x="2426" y="3530"/>
                </a:lnTo>
                <a:lnTo>
                  <a:pt x="2409" y="3530"/>
                </a:lnTo>
                <a:lnTo>
                  <a:pt x="2400" y="3530"/>
                </a:lnTo>
                <a:lnTo>
                  <a:pt x="2391" y="3548"/>
                </a:lnTo>
                <a:lnTo>
                  <a:pt x="2382" y="3539"/>
                </a:lnTo>
                <a:lnTo>
                  <a:pt x="2391" y="3539"/>
                </a:lnTo>
                <a:lnTo>
                  <a:pt x="2391" y="3530"/>
                </a:lnTo>
                <a:lnTo>
                  <a:pt x="2382" y="3521"/>
                </a:lnTo>
                <a:lnTo>
                  <a:pt x="2373" y="3513"/>
                </a:lnTo>
                <a:lnTo>
                  <a:pt x="2373" y="3521"/>
                </a:lnTo>
                <a:lnTo>
                  <a:pt x="2364" y="3521"/>
                </a:lnTo>
                <a:lnTo>
                  <a:pt x="2356" y="3521"/>
                </a:lnTo>
                <a:lnTo>
                  <a:pt x="2347" y="3530"/>
                </a:lnTo>
                <a:lnTo>
                  <a:pt x="2338" y="3521"/>
                </a:lnTo>
                <a:lnTo>
                  <a:pt x="2329" y="3530"/>
                </a:lnTo>
                <a:lnTo>
                  <a:pt x="2320" y="3530"/>
                </a:lnTo>
                <a:lnTo>
                  <a:pt x="2320" y="3539"/>
                </a:lnTo>
                <a:lnTo>
                  <a:pt x="2320" y="3548"/>
                </a:lnTo>
                <a:lnTo>
                  <a:pt x="2329" y="3557"/>
                </a:lnTo>
                <a:lnTo>
                  <a:pt x="2329" y="3566"/>
                </a:lnTo>
                <a:lnTo>
                  <a:pt x="2356" y="3583"/>
                </a:lnTo>
                <a:lnTo>
                  <a:pt x="2364" y="3592"/>
                </a:lnTo>
                <a:lnTo>
                  <a:pt x="2364" y="3601"/>
                </a:lnTo>
                <a:lnTo>
                  <a:pt x="2382" y="3610"/>
                </a:lnTo>
                <a:close/>
                <a:moveTo>
                  <a:pt x="2170" y="9893"/>
                </a:moveTo>
                <a:lnTo>
                  <a:pt x="2179" y="9893"/>
                </a:lnTo>
                <a:lnTo>
                  <a:pt x="2170" y="9901"/>
                </a:lnTo>
                <a:lnTo>
                  <a:pt x="2179" y="9901"/>
                </a:lnTo>
                <a:lnTo>
                  <a:pt x="2179" y="9893"/>
                </a:lnTo>
                <a:close/>
                <a:moveTo>
                  <a:pt x="2012" y="9707"/>
                </a:moveTo>
                <a:lnTo>
                  <a:pt x="2020" y="9716"/>
                </a:lnTo>
                <a:lnTo>
                  <a:pt x="2020" y="9707"/>
                </a:lnTo>
                <a:close/>
                <a:moveTo>
                  <a:pt x="1473" y="3239"/>
                </a:moveTo>
                <a:lnTo>
                  <a:pt x="1482" y="3239"/>
                </a:lnTo>
                <a:lnTo>
                  <a:pt x="1482" y="3230"/>
                </a:lnTo>
                <a:lnTo>
                  <a:pt x="1473" y="3221"/>
                </a:lnTo>
                <a:lnTo>
                  <a:pt x="1473" y="3230"/>
                </a:lnTo>
                <a:close/>
                <a:moveTo>
                  <a:pt x="1465" y="3318"/>
                </a:moveTo>
                <a:lnTo>
                  <a:pt x="1456" y="3318"/>
                </a:lnTo>
                <a:lnTo>
                  <a:pt x="1473" y="3327"/>
                </a:lnTo>
                <a:lnTo>
                  <a:pt x="1473" y="3318"/>
                </a:lnTo>
                <a:lnTo>
                  <a:pt x="1482" y="3318"/>
                </a:lnTo>
                <a:lnTo>
                  <a:pt x="1473" y="3310"/>
                </a:lnTo>
                <a:close/>
                <a:moveTo>
                  <a:pt x="1385" y="9654"/>
                </a:moveTo>
                <a:lnTo>
                  <a:pt x="1376" y="9645"/>
                </a:lnTo>
                <a:lnTo>
                  <a:pt x="1367" y="9645"/>
                </a:lnTo>
                <a:lnTo>
                  <a:pt x="1359" y="9645"/>
                </a:lnTo>
                <a:lnTo>
                  <a:pt x="1359" y="9654"/>
                </a:lnTo>
                <a:lnTo>
                  <a:pt x="1359" y="9663"/>
                </a:lnTo>
                <a:lnTo>
                  <a:pt x="1367" y="9663"/>
                </a:lnTo>
                <a:lnTo>
                  <a:pt x="1376" y="9663"/>
                </a:lnTo>
                <a:lnTo>
                  <a:pt x="1385" y="9663"/>
                </a:lnTo>
                <a:lnTo>
                  <a:pt x="1385" y="9672"/>
                </a:lnTo>
                <a:lnTo>
                  <a:pt x="1394" y="9672"/>
                </a:lnTo>
                <a:lnTo>
                  <a:pt x="1394" y="9663"/>
                </a:lnTo>
                <a:close/>
                <a:moveTo>
                  <a:pt x="1544" y="3292"/>
                </a:moveTo>
                <a:lnTo>
                  <a:pt x="1535" y="3292"/>
                </a:lnTo>
                <a:lnTo>
                  <a:pt x="1526" y="3310"/>
                </a:lnTo>
                <a:lnTo>
                  <a:pt x="1517" y="3318"/>
                </a:lnTo>
                <a:lnTo>
                  <a:pt x="1509" y="3327"/>
                </a:lnTo>
                <a:lnTo>
                  <a:pt x="1500" y="3336"/>
                </a:lnTo>
                <a:lnTo>
                  <a:pt x="1491" y="3336"/>
                </a:lnTo>
                <a:lnTo>
                  <a:pt x="1491" y="3345"/>
                </a:lnTo>
                <a:lnTo>
                  <a:pt x="1491" y="3354"/>
                </a:lnTo>
                <a:lnTo>
                  <a:pt x="1500" y="3345"/>
                </a:lnTo>
                <a:lnTo>
                  <a:pt x="1509" y="3345"/>
                </a:lnTo>
                <a:lnTo>
                  <a:pt x="1517" y="3336"/>
                </a:lnTo>
                <a:lnTo>
                  <a:pt x="1526" y="3327"/>
                </a:lnTo>
                <a:lnTo>
                  <a:pt x="1526" y="3318"/>
                </a:lnTo>
                <a:lnTo>
                  <a:pt x="1553" y="3301"/>
                </a:lnTo>
                <a:lnTo>
                  <a:pt x="1553" y="3292"/>
                </a:lnTo>
                <a:close/>
                <a:moveTo>
                  <a:pt x="1500" y="3274"/>
                </a:moveTo>
                <a:lnTo>
                  <a:pt x="1500" y="3283"/>
                </a:lnTo>
                <a:lnTo>
                  <a:pt x="1491" y="3274"/>
                </a:lnTo>
                <a:lnTo>
                  <a:pt x="1491" y="3283"/>
                </a:lnTo>
                <a:lnTo>
                  <a:pt x="1491" y="3292"/>
                </a:lnTo>
                <a:lnTo>
                  <a:pt x="1482" y="3292"/>
                </a:lnTo>
                <a:lnTo>
                  <a:pt x="1491" y="3301"/>
                </a:lnTo>
                <a:lnTo>
                  <a:pt x="1491" y="3310"/>
                </a:lnTo>
                <a:lnTo>
                  <a:pt x="1500" y="3310"/>
                </a:lnTo>
                <a:lnTo>
                  <a:pt x="1500" y="3301"/>
                </a:lnTo>
                <a:lnTo>
                  <a:pt x="1500" y="3292"/>
                </a:lnTo>
                <a:lnTo>
                  <a:pt x="1500" y="3283"/>
                </a:lnTo>
                <a:close/>
                <a:moveTo>
                  <a:pt x="1341" y="9637"/>
                </a:moveTo>
                <a:lnTo>
                  <a:pt x="1341" y="9645"/>
                </a:lnTo>
                <a:lnTo>
                  <a:pt x="1350" y="9645"/>
                </a:lnTo>
                <a:close/>
                <a:moveTo>
                  <a:pt x="1226" y="9584"/>
                </a:moveTo>
                <a:lnTo>
                  <a:pt x="1226" y="9575"/>
                </a:lnTo>
                <a:lnTo>
                  <a:pt x="1217" y="9575"/>
                </a:lnTo>
                <a:close/>
                <a:moveTo>
                  <a:pt x="1226" y="9584"/>
                </a:moveTo>
                <a:lnTo>
                  <a:pt x="1226" y="9592"/>
                </a:lnTo>
                <a:lnTo>
                  <a:pt x="1235" y="9592"/>
                </a:lnTo>
                <a:lnTo>
                  <a:pt x="1226" y="9592"/>
                </a:lnTo>
                <a:close/>
                <a:moveTo>
                  <a:pt x="1738" y="3336"/>
                </a:moveTo>
                <a:lnTo>
                  <a:pt x="1729" y="3345"/>
                </a:lnTo>
                <a:lnTo>
                  <a:pt x="1747" y="3336"/>
                </a:lnTo>
                <a:lnTo>
                  <a:pt x="1756" y="3327"/>
                </a:lnTo>
                <a:lnTo>
                  <a:pt x="1747" y="3327"/>
                </a:lnTo>
                <a:close/>
                <a:moveTo>
                  <a:pt x="1800" y="9575"/>
                </a:moveTo>
                <a:lnTo>
                  <a:pt x="1791" y="9575"/>
                </a:lnTo>
                <a:close/>
                <a:moveTo>
                  <a:pt x="1614" y="3283"/>
                </a:moveTo>
                <a:lnTo>
                  <a:pt x="1597" y="3283"/>
                </a:lnTo>
                <a:lnTo>
                  <a:pt x="1597" y="3274"/>
                </a:lnTo>
                <a:lnTo>
                  <a:pt x="1588" y="3274"/>
                </a:lnTo>
                <a:lnTo>
                  <a:pt x="1579" y="3274"/>
                </a:lnTo>
                <a:lnTo>
                  <a:pt x="1579" y="3283"/>
                </a:lnTo>
                <a:lnTo>
                  <a:pt x="1570" y="3283"/>
                </a:lnTo>
                <a:lnTo>
                  <a:pt x="1579" y="3292"/>
                </a:lnTo>
                <a:lnTo>
                  <a:pt x="1579" y="3301"/>
                </a:lnTo>
                <a:lnTo>
                  <a:pt x="1597" y="3292"/>
                </a:lnTo>
                <a:close/>
                <a:moveTo>
                  <a:pt x="1809" y="9575"/>
                </a:moveTo>
                <a:lnTo>
                  <a:pt x="1817" y="9584"/>
                </a:lnTo>
                <a:lnTo>
                  <a:pt x="1817" y="9575"/>
                </a:lnTo>
                <a:close/>
                <a:moveTo>
                  <a:pt x="1879" y="9540"/>
                </a:moveTo>
                <a:lnTo>
                  <a:pt x="1888" y="9531"/>
                </a:lnTo>
                <a:lnTo>
                  <a:pt x="1879" y="9531"/>
                </a:lnTo>
                <a:close/>
                <a:moveTo>
                  <a:pt x="1659" y="9548"/>
                </a:moveTo>
                <a:lnTo>
                  <a:pt x="1659" y="9540"/>
                </a:lnTo>
                <a:lnTo>
                  <a:pt x="1650" y="9540"/>
                </a:lnTo>
                <a:lnTo>
                  <a:pt x="1659" y="9548"/>
                </a:lnTo>
                <a:lnTo>
                  <a:pt x="1659" y="9557"/>
                </a:lnTo>
                <a:lnTo>
                  <a:pt x="1667" y="9557"/>
                </a:lnTo>
                <a:close/>
                <a:moveTo>
                  <a:pt x="1685" y="9513"/>
                </a:moveTo>
                <a:lnTo>
                  <a:pt x="1694" y="9522"/>
                </a:lnTo>
                <a:close/>
                <a:moveTo>
                  <a:pt x="1694" y="3292"/>
                </a:moveTo>
                <a:lnTo>
                  <a:pt x="1694" y="3283"/>
                </a:lnTo>
                <a:lnTo>
                  <a:pt x="1685" y="3283"/>
                </a:lnTo>
                <a:lnTo>
                  <a:pt x="1676" y="3292"/>
                </a:lnTo>
                <a:lnTo>
                  <a:pt x="1685" y="3292"/>
                </a:lnTo>
                <a:close/>
                <a:moveTo>
                  <a:pt x="3291" y="4457"/>
                </a:moveTo>
                <a:lnTo>
                  <a:pt x="3282" y="4448"/>
                </a:lnTo>
                <a:lnTo>
                  <a:pt x="3264" y="4439"/>
                </a:lnTo>
                <a:lnTo>
                  <a:pt x="3264" y="4448"/>
                </a:lnTo>
                <a:lnTo>
                  <a:pt x="3273" y="4457"/>
                </a:lnTo>
                <a:close/>
                <a:moveTo>
                  <a:pt x="3211" y="4492"/>
                </a:moveTo>
                <a:lnTo>
                  <a:pt x="3238" y="4501"/>
                </a:lnTo>
                <a:lnTo>
                  <a:pt x="3247" y="4510"/>
                </a:lnTo>
                <a:lnTo>
                  <a:pt x="3273" y="4510"/>
                </a:lnTo>
                <a:lnTo>
                  <a:pt x="3282" y="4501"/>
                </a:lnTo>
                <a:lnTo>
                  <a:pt x="3291" y="4501"/>
                </a:lnTo>
                <a:lnTo>
                  <a:pt x="3300" y="4501"/>
                </a:lnTo>
                <a:lnTo>
                  <a:pt x="3291" y="4483"/>
                </a:lnTo>
                <a:lnTo>
                  <a:pt x="3291" y="4475"/>
                </a:lnTo>
                <a:lnTo>
                  <a:pt x="3282" y="4475"/>
                </a:lnTo>
                <a:lnTo>
                  <a:pt x="3282" y="4483"/>
                </a:lnTo>
                <a:lnTo>
                  <a:pt x="3273" y="4466"/>
                </a:lnTo>
                <a:lnTo>
                  <a:pt x="3264" y="4448"/>
                </a:lnTo>
                <a:lnTo>
                  <a:pt x="3255" y="4439"/>
                </a:lnTo>
                <a:lnTo>
                  <a:pt x="3247" y="4430"/>
                </a:lnTo>
                <a:lnTo>
                  <a:pt x="3229" y="4422"/>
                </a:lnTo>
                <a:lnTo>
                  <a:pt x="3203" y="4413"/>
                </a:lnTo>
                <a:lnTo>
                  <a:pt x="3194" y="4404"/>
                </a:lnTo>
                <a:lnTo>
                  <a:pt x="3185" y="4395"/>
                </a:lnTo>
                <a:lnTo>
                  <a:pt x="3176" y="4386"/>
                </a:lnTo>
                <a:lnTo>
                  <a:pt x="3176" y="4378"/>
                </a:lnTo>
                <a:lnTo>
                  <a:pt x="3167" y="4369"/>
                </a:lnTo>
                <a:lnTo>
                  <a:pt x="3150" y="4351"/>
                </a:lnTo>
                <a:lnTo>
                  <a:pt x="3150" y="4342"/>
                </a:lnTo>
                <a:lnTo>
                  <a:pt x="3141" y="4325"/>
                </a:lnTo>
                <a:lnTo>
                  <a:pt x="3132" y="4325"/>
                </a:lnTo>
                <a:lnTo>
                  <a:pt x="3132" y="4316"/>
                </a:lnTo>
                <a:lnTo>
                  <a:pt x="3123" y="4316"/>
                </a:lnTo>
                <a:lnTo>
                  <a:pt x="3105" y="4316"/>
                </a:lnTo>
                <a:lnTo>
                  <a:pt x="3079" y="4307"/>
                </a:lnTo>
                <a:lnTo>
                  <a:pt x="3044" y="4307"/>
                </a:lnTo>
                <a:lnTo>
                  <a:pt x="3008" y="4289"/>
                </a:lnTo>
                <a:lnTo>
                  <a:pt x="2973" y="4272"/>
                </a:lnTo>
                <a:lnTo>
                  <a:pt x="2955" y="4272"/>
                </a:lnTo>
                <a:lnTo>
                  <a:pt x="2938" y="4272"/>
                </a:lnTo>
                <a:lnTo>
                  <a:pt x="2929" y="4272"/>
                </a:lnTo>
                <a:lnTo>
                  <a:pt x="2920" y="4280"/>
                </a:lnTo>
                <a:lnTo>
                  <a:pt x="2920" y="4289"/>
                </a:lnTo>
                <a:lnTo>
                  <a:pt x="2929" y="4298"/>
                </a:lnTo>
                <a:lnTo>
                  <a:pt x="2938" y="4298"/>
                </a:lnTo>
                <a:lnTo>
                  <a:pt x="2947" y="4307"/>
                </a:lnTo>
                <a:lnTo>
                  <a:pt x="2955" y="4307"/>
                </a:lnTo>
                <a:lnTo>
                  <a:pt x="2964" y="4298"/>
                </a:lnTo>
                <a:lnTo>
                  <a:pt x="2982" y="4298"/>
                </a:lnTo>
                <a:lnTo>
                  <a:pt x="2991" y="4298"/>
                </a:lnTo>
                <a:lnTo>
                  <a:pt x="2982" y="4298"/>
                </a:lnTo>
                <a:lnTo>
                  <a:pt x="2982" y="4307"/>
                </a:lnTo>
                <a:lnTo>
                  <a:pt x="2982" y="4316"/>
                </a:lnTo>
                <a:lnTo>
                  <a:pt x="2982" y="4307"/>
                </a:lnTo>
                <a:lnTo>
                  <a:pt x="2973" y="4307"/>
                </a:lnTo>
                <a:lnTo>
                  <a:pt x="2964" y="4307"/>
                </a:lnTo>
                <a:lnTo>
                  <a:pt x="2955" y="4307"/>
                </a:lnTo>
                <a:lnTo>
                  <a:pt x="2955" y="4316"/>
                </a:lnTo>
                <a:lnTo>
                  <a:pt x="2955" y="4325"/>
                </a:lnTo>
                <a:lnTo>
                  <a:pt x="2964" y="4325"/>
                </a:lnTo>
                <a:lnTo>
                  <a:pt x="2964" y="4333"/>
                </a:lnTo>
                <a:lnTo>
                  <a:pt x="2955" y="4342"/>
                </a:lnTo>
                <a:lnTo>
                  <a:pt x="2964" y="4342"/>
                </a:lnTo>
                <a:lnTo>
                  <a:pt x="2973" y="4333"/>
                </a:lnTo>
                <a:lnTo>
                  <a:pt x="2991" y="4333"/>
                </a:lnTo>
                <a:lnTo>
                  <a:pt x="2991" y="4342"/>
                </a:lnTo>
                <a:lnTo>
                  <a:pt x="3000" y="4351"/>
                </a:lnTo>
                <a:lnTo>
                  <a:pt x="3000" y="4342"/>
                </a:lnTo>
                <a:lnTo>
                  <a:pt x="3008" y="4342"/>
                </a:lnTo>
                <a:lnTo>
                  <a:pt x="3008" y="4351"/>
                </a:lnTo>
                <a:lnTo>
                  <a:pt x="3008" y="4360"/>
                </a:lnTo>
                <a:lnTo>
                  <a:pt x="3017" y="4360"/>
                </a:lnTo>
                <a:lnTo>
                  <a:pt x="3017" y="4369"/>
                </a:lnTo>
                <a:lnTo>
                  <a:pt x="3026" y="4360"/>
                </a:lnTo>
                <a:lnTo>
                  <a:pt x="3035" y="4360"/>
                </a:lnTo>
                <a:lnTo>
                  <a:pt x="3044" y="4360"/>
                </a:lnTo>
                <a:lnTo>
                  <a:pt x="3053" y="4378"/>
                </a:lnTo>
                <a:lnTo>
                  <a:pt x="3061" y="4378"/>
                </a:lnTo>
                <a:lnTo>
                  <a:pt x="3070" y="4386"/>
                </a:lnTo>
                <a:lnTo>
                  <a:pt x="3088" y="4386"/>
                </a:lnTo>
                <a:lnTo>
                  <a:pt x="3061" y="4386"/>
                </a:lnTo>
                <a:lnTo>
                  <a:pt x="3053" y="4395"/>
                </a:lnTo>
                <a:lnTo>
                  <a:pt x="3053" y="4404"/>
                </a:lnTo>
                <a:lnTo>
                  <a:pt x="3061" y="4413"/>
                </a:lnTo>
                <a:lnTo>
                  <a:pt x="3061" y="4404"/>
                </a:lnTo>
                <a:lnTo>
                  <a:pt x="3070" y="4413"/>
                </a:lnTo>
                <a:lnTo>
                  <a:pt x="3079" y="4413"/>
                </a:lnTo>
                <a:lnTo>
                  <a:pt x="3079" y="4404"/>
                </a:lnTo>
                <a:lnTo>
                  <a:pt x="3088" y="4404"/>
                </a:lnTo>
                <a:lnTo>
                  <a:pt x="3088" y="4413"/>
                </a:lnTo>
                <a:lnTo>
                  <a:pt x="3097" y="4413"/>
                </a:lnTo>
                <a:lnTo>
                  <a:pt x="3097" y="4422"/>
                </a:lnTo>
                <a:lnTo>
                  <a:pt x="3105" y="4422"/>
                </a:lnTo>
                <a:lnTo>
                  <a:pt x="3114" y="4422"/>
                </a:lnTo>
                <a:lnTo>
                  <a:pt x="3114" y="4430"/>
                </a:lnTo>
                <a:lnTo>
                  <a:pt x="3123" y="4430"/>
                </a:lnTo>
                <a:lnTo>
                  <a:pt x="3114" y="4430"/>
                </a:lnTo>
                <a:lnTo>
                  <a:pt x="3105" y="4439"/>
                </a:lnTo>
                <a:lnTo>
                  <a:pt x="3123" y="4448"/>
                </a:lnTo>
                <a:lnTo>
                  <a:pt x="3132" y="4448"/>
                </a:lnTo>
                <a:lnTo>
                  <a:pt x="3132" y="4457"/>
                </a:lnTo>
                <a:lnTo>
                  <a:pt x="3141" y="4448"/>
                </a:lnTo>
                <a:lnTo>
                  <a:pt x="3158" y="4448"/>
                </a:lnTo>
                <a:lnTo>
                  <a:pt x="3176" y="4448"/>
                </a:lnTo>
                <a:lnTo>
                  <a:pt x="3176" y="4439"/>
                </a:lnTo>
                <a:lnTo>
                  <a:pt x="3185" y="4430"/>
                </a:lnTo>
                <a:lnTo>
                  <a:pt x="3185" y="4439"/>
                </a:lnTo>
                <a:lnTo>
                  <a:pt x="3176" y="4448"/>
                </a:lnTo>
                <a:lnTo>
                  <a:pt x="3158" y="4466"/>
                </a:lnTo>
                <a:lnTo>
                  <a:pt x="3158" y="4475"/>
                </a:lnTo>
                <a:lnTo>
                  <a:pt x="3167" y="4475"/>
                </a:lnTo>
                <a:lnTo>
                  <a:pt x="3176" y="4483"/>
                </a:lnTo>
                <a:lnTo>
                  <a:pt x="3194" y="4483"/>
                </a:lnTo>
                <a:close/>
                <a:moveTo>
                  <a:pt x="2947" y="4210"/>
                </a:moveTo>
                <a:lnTo>
                  <a:pt x="2955" y="4210"/>
                </a:lnTo>
                <a:lnTo>
                  <a:pt x="2955" y="4201"/>
                </a:lnTo>
                <a:lnTo>
                  <a:pt x="2947" y="4192"/>
                </a:lnTo>
                <a:lnTo>
                  <a:pt x="2947" y="4183"/>
                </a:lnTo>
                <a:lnTo>
                  <a:pt x="2938" y="4192"/>
                </a:lnTo>
                <a:lnTo>
                  <a:pt x="2938" y="4210"/>
                </a:lnTo>
                <a:close/>
                <a:moveTo>
                  <a:pt x="3158" y="4351"/>
                </a:moveTo>
                <a:lnTo>
                  <a:pt x="3158" y="4342"/>
                </a:lnTo>
                <a:lnTo>
                  <a:pt x="3158" y="4333"/>
                </a:lnTo>
                <a:lnTo>
                  <a:pt x="3167" y="4333"/>
                </a:lnTo>
                <a:lnTo>
                  <a:pt x="3158" y="4325"/>
                </a:lnTo>
                <a:lnTo>
                  <a:pt x="3158" y="4316"/>
                </a:lnTo>
                <a:lnTo>
                  <a:pt x="3150" y="4316"/>
                </a:lnTo>
                <a:lnTo>
                  <a:pt x="3141" y="4316"/>
                </a:lnTo>
                <a:lnTo>
                  <a:pt x="3141" y="4325"/>
                </a:lnTo>
                <a:lnTo>
                  <a:pt x="3150" y="4342"/>
                </a:lnTo>
                <a:close/>
                <a:moveTo>
                  <a:pt x="3088" y="4413"/>
                </a:moveTo>
                <a:lnTo>
                  <a:pt x="3079" y="4413"/>
                </a:lnTo>
                <a:lnTo>
                  <a:pt x="3079" y="4422"/>
                </a:lnTo>
                <a:lnTo>
                  <a:pt x="3088" y="4422"/>
                </a:lnTo>
                <a:close/>
                <a:moveTo>
                  <a:pt x="2929" y="4113"/>
                </a:moveTo>
                <a:lnTo>
                  <a:pt x="2929" y="4104"/>
                </a:lnTo>
                <a:lnTo>
                  <a:pt x="2929" y="4086"/>
                </a:lnTo>
                <a:lnTo>
                  <a:pt x="2929" y="4077"/>
                </a:lnTo>
                <a:lnTo>
                  <a:pt x="2920" y="4077"/>
                </a:lnTo>
                <a:lnTo>
                  <a:pt x="2920" y="4086"/>
                </a:lnTo>
                <a:lnTo>
                  <a:pt x="2920" y="4104"/>
                </a:lnTo>
                <a:lnTo>
                  <a:pt x="2920" y="4113"/>
                </a:lnTo>
                <a:lnTo>
                  <a:pt x="2920" y="4122"/>
                </a:lnTo>
                <a:lnTo>
                  <a:pt x="2920" y="4113"/>
                </a:lnTo>
                <a:close/>
                <a:moveTo>
                  <a:pt x="3167" y="4342"/>
                </a:moveTo>
                <a:lnTo>
                  <a:pt x="3167" y="4351"/>
                </a:lnTo>
                <a:lnTo>
                  <a:pt x="3176" y="4342"/>
                </a:lnTo>
                <a:lnTo>
                  <a:pt x="3176" y="4333"/>
                </a:lnTo>
                <a:lnTo>
                  <a:pt x="3167" y="4333"/>
                </a:lnTo>
                <a:close/>
                <a:moveTo>
                  <a:pt x="3044" y="4378"/>
                </a:moveTo>
                <a:lnTo>
                  <a:pt x="3044" y="4369"/>
                </a:lnTo>
                <a:lnTo>
                  <a:pt x="3035" y="4369"/>
                </a:lnTo>
                <a:lnTo>
                  <a:pt x="3026" y="4369"/>
                </a:lnTo>
                <a:lnTo>
                  <a:pt x="3026" y="4378"/>
                </a:lnTo>
                <a:lnTo>
                  <a:pt x="3035" y="4386"/>
                </a:lnTo>
                <a:lnTo>
                  <a:pt x="3044" y="4386"/>
                </a:lnTo>
                <a:lnTo>
                  <a:pt x="3053" y="4386"/>
                </a:lnTo>
                <a:close/>
                <a:moveTo>
                  <a:pt x="2929" y="10166"/>
                </a:moveTo>
                <a:lnTo>
                  <a:pt x="2920" y="10166"/>
                </a:lnTo>
                <a:lnTo>
                  <a:pt x="2929" y="10166"/>
                </a:lnTo>
                <a:lnTo>
                  <a:pt x="2929" y="10175"/>
                </a:lnTo>
                <a:close/>
                <a:moveTo>
                  <a:pt x="3203" y="4386"/>
                </a:moveTo>
                <a:lnTo>
                  <a:pt x="3211" y="4386"/>
                </a:lnTo>
                <a:lnTo>
                  <a:pt x="3220" y="4395"/>
                </a:lnTo>
                <a:lnTo>
                  <a:pt x="3229" y="4395"/>
                </a:lnTo>
                <a:lnTo>
                  <a:pt x="3220" y="4386"/>
                </a:lnTo>
                <a:lnTo>
                  <a:pt x="3211" y="4378"/>
                </a:lnTo>
                <a:lnTo>
                  <a:pt x="3203" y="4378"/>
                </a:lnTo>
                <a:lnTo>
                  <a:pt x="3194" y="4378"/>
                </a:lnTo>
                <a:close/>
                <a:moveTo>
                  <a:pt x="3529" y="5763"/>
                </a:moveTo>
                <a:lnTo>
                  <a:pt x="3520" y="5763"/>
                </a:lnTo>
                <a:lnTo>
                  <a:pt x="3520" y="5772"/>
                </a:lnTo>
                <a:lnTo>
                  <a:pt x="3529" y="5772"/>
                </a:lnTo>
                <a:lnTo>
                  <a:pt x="3538" y="5772"/>
                </a:lnTo>
                <a:close/>
                <a:moveTo>
                  <a:pt x="2903" y="4051"/>
                </a:moveTo>
                <a:lnTo>
                  <a:pt x="2894" y="4042"/>
                </a:lnTo>
                <a:lnTo>
                  <a:pt x="2885" y="4033"/>
                </a:lnTo>
                <a:lnTo>
                  <a:pt x="2876" y="4033"/>
                </a:lnTo>
                <a:lnTo>
                  <a:pt x="2867" y="4033"/>
                </a:lnTo>
                <a:lnTo>
                  <a:pt x="2867" y="4042"/>
                </a:lnTo>
                <a:lnTo>
                  <a:pt x="2867" y="4051"/>
                </a:lnTo>
                <a:lnTo>
                  <a:pt x="2858" y="4060"/>
                </a:lnTo>
                <a:lnTo>
                  <a:pt x="2867" y="4069"/>
                </a:lnTo>
                <a:lnTo>
                  <a:pt x="2867" y="4077"/>
                </a:lnTo>
                <a:lnTo>
                  <a:pt x="2876" y="4086"/>
                </a:lnTo>
                <a:lnTo>
                  <a:pt x="2885" y="4095"/>
                </a:lnTo>
                <a:lnTo>
                  <a:pt x="2894" y="4086"/>
                </a:lnTo>
                <a:lnTo>
                  <a:pt x="2894" y="4095"/>
                </a:lnTo>
                <a:lnTo>
                  <a:pt x="2894" y="4104"/>
                </a:lnTo>
                <a:lnTo>
                  <a:pt x="2894" y="4113"/>
                </a:lnTo>
                <a:lnTo>
                  <a:pt x="2894" y="4122"/>
                </a:lnTo>
                <a:lnTo>
                  <a:pt x="2903" y="4130"/>
                </a:lnTo>
                <a:lnTo>
                  <a:pt x="2903" y="4122"/>
                </a:lnTo>
                <a:lnTo>
                  <a:pt x="2903" y="4113"/>
                </a:lnTo>
                <a:lnTo>
                  <a:pt x="2911" y="4104"/>
                </a:lnTo>
                <a:lnTo>
                  <a:pt x="2911" y="4095"/>
                </a:lnTo>
                <a:lnTo>
                  <a:pt x="2911" y="4069"/>
                </a:lnTo>
                <a:close/>
                <a:moveTo>
                  <a:pt x="3573" y="5763"/>
                </a:moveTo>
                <a:lnTo>
                  <a:pt x="3564" y="5763"/>
                </a:lnTo>
                <a:lnTo>
                  <a:pt x="3547" y="5763"/>
                </a:lnTo>
                <a:lnTo>
                  <a:pt x="3547" y="5772"/>
                </a:lnTo>
                <a:close/>
                <a:moveTo>
                  <a:pt x="3652" y="5860"/>
                </a:moveTo>
                <a:lnTo>
                  <a:pt x="3644" y="5851"/>
                </a:lnTo>
                <a:lnTo>
                  <a:pt x="3644" y="5843"/>
                </a:lnTo>
                <a:lnTo>
                  <a:pt x="3644" y="5851"/>
                </a:lnTo>
                <a:lnTo>
                  <a:pt x="3652" y="5860"/>
                </a:lnTo>
                <a:lnTo>
                  <a:pt x="3661" y="5860"/>
                </a:lnTo>
                <a:close/>
                <a:moveTo>
                  <a:pt x="3573" y="5825"/>
                </a:moveTo>
                <a:lnTo>
                  <a:pt x="3564" y="5825"/>
                </a:lnTo>
                <a:lnTo>
                  <a:pt x="3573" y="5834"/>
                </a:lnTo>
                <a:lnTo>
                  <a:pt x="3582" y="5834"/>
                </a:lnTo>
                <a:close/>
                <a:moveTo>
                  <a:pt x="3511" y="5763"/>
                </a:moveTo>
                <a:lnTo>
                  <a:pt x="3502" y="5763"/>
                </a:lnTo>
                <a:close/>
                <a:moveTo>
                  <a:pt x="3273" y="4457"/>
                </a:moveTo>
                <a:lnTo>
                  <a:pt x="3282" y="4475"/>
                </a:lnTo>
                <a:lnTo>
                  <a:pt x="3282" y="4466"/>
                </a:lnTo>
                <a:lnTo>
                  <a:pt x="3282" y="4457"/>
                </a:lnTo>
                <a:close/>
                <a:moveTo>
                  <a:pt x="3644" y="5816"/>
                </a:moveTo>
                <a:lnTo>
                  <a:pt x="3652" y="5816"/>
                </a:lnTo>
                <a:lnTo>
                  <a:pt x="3652" y="5825"/>
                </a:lnTo>
                <a:lnTo>
                  <a:pt x="3661" y="5825"/>
                </a:lnTo>
                <a:lnTo>
                  <a:pt x="3661" y="5816"/>
                </a:lnTo>
                <a:lnTo>
                  <a:pt x="3652" y="5816"/>
                </a:lnTo>
                <a:lnTo>
                  <a:pt x="3644" y="5807"/>
                </a:lnTo>
                <a:close/>
                <a:moveTo>
                  <a:pt x="2585" y="3663"/>
                </a:moveTo>
                <a:lnTo>
                  <a:pt x="2585" y="3654"/>
                </a:lnTo>
                <a:lnTo>
                  <a:pt x="2576" y="3654"/>
                </a:lnTo>
                <a:lnTo>
                  <a:pt x="2567" y="3654"/>
                </a:lnTo>
                <a:lnTo>
                  <a:pt x="2558" y="3654"/>
                </a:lnTo>
                <a:lnTo>
                  <a:pt x="2532" y="3645"/>
                </a:lnTo>
                <a:lnTo>
                  <a:pt x="2514" y="3645"/>
                </a:lnTo>
                <a:lnTo>
                  <a:pt x="2506" y="3645"/>
                </a:lnTo>
                <a:lnTo>
                  <a:pt x="2514" y="3654"/>
                </a:lnTo>
                <a:lnTo>
                  <a:pt x="2523" y="3663"/>
                </a:lnTo>
                <a:lnTo>
                  <a:pt x="2532" y="3671"/>
                </a:lnTo>
                <a:lnTo>
                  <a:pt x="2532" y="3680"/>
                </a:lnTo>
                <a:lnTo>
                  <a:pt x="2532" y="3689"/>
                </a:lnTo>
                <a:lnTo>
                  <a:pt x="2532" y="3698"/>
                </a:lnTo>
                <a:lnTo>
                  <a:pt x="2532" y="3707"/>
                </a:lnTo>
                <a:lnTo>
                  <a:pt x="2541" y="3707"/>
                </a:lnTo>
                <a:lnTo>
                  <a:pt x="2550" y="3707"/>
                </a:lnTo>
                <a:lnTo>
                  <a:pt x="2567" y="3707"/>
                </a:lnTo>
                <a:lnTo>
                  <a:pt x="2567" y="3698"/>
                </a:lnTo>
                <a:lnTo>
                  <a:pt x="2567" y="3689"/>
                </a:lnTo>
                <a:lnTo>
                  <a:pt x="2567" y="3680"/>
                </a:lnTo>
                <a:lnTo>
                  <a:pt x="2558" y="3671"/>
                </a:lnTo>
                <a:lnTo>
                  <a:pt x="2567" y="3671"/>
                </a:lnTo>
                <a:lnTo>
                  <a:pt x="2567" y="3680"/>
                </a:lnTo>
                <a:lnTo>
                  <a:pt x="2576" y="3689"/>
                </a:lnTo>
                <a:lnTo>
                  <a:pt x="2585" y="3689"/>
                </a:lnTo>
                <a:lnTo>
                  <a:pt x="2585" y="3680"/>
                </a:lnTo>
                <a:lnTo>
                  <a:pt x="2585" y="3671"/>
                </a:lnTo>
                <a:close/>
                <a:moveTo>
                  <a:pt x="2576" y="3866"/>
                </a:moveTo>
                <a:lnTo>
                  <a:pt x="2576" y="3874"/>
                </a:lnTo>
                <a:lnTo>
                  <a:pt x="2585" y="3883"/>
                </a:lnTo>
                <a:lnTo>
                  <a:pt x="2594" y="3883"/>
                </a:lnTo>
                <a:lnTo>
                  <a:pt x="2603" y="3892"/>
                </a:lnTo>
                <a:lnTo>
                  <a:pt x="2603" y="3883"/>
                </a:lnTo>
                <a:lnTo>
                  <a:pt x="2611" y="3874"/>
                </a:lnTo>
                <a:lnTo>
                  <a:pt x="2611" y="3866"/>
                </a:lnTo>
                <a:lnTo>
                  <a:pt x="2603" y="3866"/>
                </a:lnTo>
                <a:lnTo>
                  <a:pt x="2594" y="3866"/>
                </a:lnTo>
                <a:lnTo>
                  <a:pt x="2585" y="3857"/>
                </a:lnTo>
                <a:lnTo>
                  <a:pt x="2585" y="3848"/>
                </a:lnTo>
                <a:lnTo>
                  <a:pt x="2576" y="3839"/>
                </a:lnTo>
                <a:lnTo>
                  <a:pt x="2558" y="3822"/>
                </a:lnTo>
                <a:lnTo>
                  <a:pt x="2550" y="3830"/>
                </a:lnTo>
                <a:lnTo>
                  <a:pt x="2550" y="3839"/>
                </a:lnTo>
                <a:lnTo>
                  <a:pt x="2558" y="3839"/>
                </a:lnTo>
                <a:lnTo>
                  <a:pt x="2567" y="3848"/>
                </a:lnTo>
                <a:lnTo>
                  <a:pt x="2576" y="3857"/>
                </a:lnTo>
                <a:close/>
                <a:moveTo>
                  <a:pt x="2726" y="3830"/>
                </a:moveTo>
                <a:lnTo>
                  <a:pt x="2726" y="3822"/>
                </a:lnTo>
                <a:lnTo>
                  <a:pt x="2726" y="3804"/>
                </a:lnTo>
                <a:lnTo>
                  <a:pt x="2735" y="3795"/>
                </a:lnTo>
                <a:lnTo>
                  <a:pt x="2735" y="3786"/>
                </a:lnTo>
                <a:lnTo>
                  <a:pt x="2726" y="3786"/>
                </a:lnTo>
                <a:lnTo>
                  <a:pt x="2717" y="3769"/>
                </a:lnTo>
                <a:lnTo>
                  <a:pt x="2708" y="3760"/>
                </a:lnTo>
                <a:lnTo>
                  <a:pt x="2682" y="3769"/>
                </a:lnTo>
                <a:lnTo>
                  <a:pt x="2682" y="3795"/>
                </a:lnTo>
                <a:lnTo>
                  <a:pt x="2673" y="3804"/>
                </a:lnTo>
                <a:lnTo>
                  <a:pt x="2664" y="3813"/>
                </a:lnTo>
                <a:lnTo>
                  <a:pt x="2664" y="3822"/>
                </a:lnTo>
                <a:lnTo>
                  <a:pt x="2664" y="3839"/>
                </a:lnTo>
                <a:lnTo>
                  <a:pt x="2673" y="3839"/>
                </a:lnTo>
                <a:lnTo>
                  <a:pt x="2682" y="3830"/>
                </a:lnTo>
                <a:lnTo>
                  <a:pt x="2691" y="3822"/>
                </a:lnTo>
                <a:lnTo>
                  <a:pt x="2691" y="3813"/>
                </a:lnTo>
                <a:lnTo>
                  <a:pt x="2700" y="3822"/>
                </a:lnTo>
                <a:lnTo>
                  <a:pt x="2691" y="3822"/>
                </a:lnTo>
                <a:lnTo>
                  <a:pt x="2700" y="3830"/>
                </a:lnTo>
                <a:lnTo>
                  <a:pt x="2708" y="3830"/>
                </a:lnTo>
                <a:lnTo>
                  <a:pt x="2708" y="3839"/>
                </a:lnTo>
                <a:lnTo>
                  <a:pt x="2717" y="3839"/>
                </a:lnTo>
                <a:close/>
                <a:moveTo>
                  <a:pt x="2629" y="4042"/>
                </a:moveTo>
                <a:lnTo>
                  <a:pt x="2656" y="4033"/>
                </a:lnTo>
                <a:lnTo>
                  <a:pt x="2656" y="4024"/>
                </a:lnTo>
                <a:lnTo>
                  <a:pt x="2664" y="3998"/>
                </a:lnTo>
                <a:lnTo>
                  <a:pt x="2664" y="3989"/>
                </a:lnTo>
                <a:lnTo>
                  <a:pt x="2664" y="3972"/>
                </a:lnTo>
                <a:lnTo>
                  <a:pt x="2673" y="3963"/>
                </a:lnTo>
                <a:lnTo>
                  <a:pt x="2682" y="3954"/>
                </a:lnTo>
                <a:lnTo>
                  <a:pt x="2682" y="3945"/>
                </a:lnTo>
                <a:lnTo>
                  <a:pt x="2673" y="3945"/>
                </a:lnTo>
                <a:lnTo>
                  <a:pt x="2664" y="3954"/>
                </a:lnTo>
                <a:lnTo>
                  <a:pt x="2656" y="3954"/>
                </a:lnTo>
                <a:lnTo>
                  <a:pt x="2647" y="3954"/>
                </a:lnTo>
                <a:lnTo>
                  <a:pt x="2647" y="3963"/>
                </a:lnTo>
                <a:lnTo>
                  <a:pt x="2647" y="3972"/>
                </a:lnTo>
                <a:lnTo>
                  <a:pt x="2647" y="3980"/>
                </a:lnTo>
                <a:lnTo>
                  <a:pt x="2638" y="3989"/>
                </a:lnTo>
                <a:lnTo>
                  <a:pt x="2620" y="3998"/>
                </a:lnTo>
                <a:lnTo>
                  <a:pt x="2611" y="3998"/>
                </a:lnTo>
                <a:lnTo>
                  <a:pt x="2611" y="3989"/>
                </a:lnTo>
                <a:lnTo>
                  <a:pt x="2638" y="3980"/>
                </a:lnTo>
                <a:lnTo>
                  <a:pt x="2638" y="3972"/>
                </a:lnTo>
                <a:lnTo>
                  <a:pt x="2647" y="3972"/>
                </a:lnTo>
                <a:lnTo>
                  <a:pt x="2647" y="3963"/>
                </a:lnTo>
                <a:lnTo>
                  <a:pt x="2638" y="3954"/>
                </a:lnTo>
                <a:lnTo>
                  <a:pt x="2629" y="3945"/>
                </a:lnTo>
                <a:lnTo>
                  <a:pt x="2611" y="3954"/>
                </a:lnTo>
                <a:lnTo>
                  <a:pt x="2603" y="3945"/>
                </a:lnTo>
                <a:lnTo>
                  <a:pt x="2585" y="3945"/>
                </a:lnTo>
                <a:lnTo>
                  <a:pt x="2576" y="3945"/>
                </a:lnTo>
                <a:lnTo>
                  <a:pt x="2576" y="3963"/>
                </a:lnTo>
                <a:lnTo>
                  <a:pt x="2576" y="3972"/>
                </a:lnTo>
                <a:lnTo>
                  <a:pt x="2576" y="3980"/>
                </a:lnTo>
                <a:lnTo>
                  <a:pt x="2585" y="3998"/>
                </a:lnTo>
                <a:lnTo>
                  <a:pt x="2585" y="4007"/>
                </a:lnTo>
                <a:lnTo>
                  <a:pt x="2594" y="4007"/>
                </a:lnTo>
                <a:lnTo>
                  <a:pt x="2603" y="4016"/>
                </a:lnTo>
                <a:lnTo>
                  <a:pt x="2620" y="4024"/>
                </a:lnTo>
                <a:lnTo>
                  <a:pt x="2611" y="4024"/>
                </a:lnTo>
                <a:lnTo>
                  <a:pt x="2603" y="4024"/>
                </a:lnTo>
                <a:lnTo>
                  <a:pt x="2603" y="4033"/>
                </a:lnTo>
                <a:lnTo>
                  <a:pt x="2620" y="4042"/>
                </a:lnTo>
                <a:close/>
                <a:moveTo>
                  <a:pt x="2700" y="3866"/>
                </a:moveTo>
                <a:lnTo>
                  <a:pt x="2708" y="3866"/>
                </a:lnTo>
                <a:lnTo>
                  <a:pt x="2700" y="3848"/>
                </a:lnTo>
                <a:lnTo>
                  <a:pt x="2700" y="3839"/>
                </a:lnTo>
                <a:lnTo>
                  <a:pt x="2691" y="3830"/>
                </a:lnTo>
                <a:lnTo>
                  <a:pt x="2682" y="3830"/>
                </a:lnTo>
                <a:lnTo>
                  <a:pt x="2682" y="3839"/>
                </a:lnTo>
                <a:lnTo>
                  <a:pt x="2691" y="3848"/>
                </a:lnTo>
                <a:lnTo>
                  <a:pt x="2682" y="3848"/>
                </a:lnTo>
                <a:lnTo>
                  <a:pt x="2682" y="3857"/>
                </a:lnTo>
                <a:lnTo>
                  <a:pt x="2691" y="3857"/>
                </a:lnTo>
                <a:lnTo>
                  <a:pt x="2700" y="3857"/>
                </a:lnTo>
                <a:lnTo>
                  <a:pt x="2691" y="3866"/>
                </a:lnTo>
                <a:close/>
                <a:moveTo>
                  <a:pt x="2550" y="3813"/>
                </a:moveTo>
                <a:lnTo>
                  <a:pt x="2558" y="3804"/>
                </a:lnTo>
                <a:lnTo>
                  <a:pt x="2550" y="3804"/>
                </a:lnTo>
                <a:lnTo>
                  <a:pt x="2541" y="3804"/>
                </a:lnTo>
                <a:lnTo>
                  <a:pt x="2532" y="3804"/>
                </a:lnTo>
                <a:lnTo>
                  <a:pt x="2523" y="3804"/>
                </a:lnTo>
                <a:lnTo>
                  <a:pt x="2532" y="3813"/>
                </a:lnTo>
                <a:lnTo>
                  <a:pt x="2532" y="3830"/>
                </a:lnTo>
                <a:lnTo>
                  <a:pt x="2541" y="3822"/>
                </a:lnTo>
                <a:lnTo>
                  <a:pt x="2550" y="3822"/>
                </a:lnTo>
                <a:close/>
                <a:moveTo>
                  <a:pt x="2576" y="3716"/>
                </a:moveTo>
                <a:lnTo>
                  <a:pt x="2585" y="3724"/>
                </a:lnTo>
                <a:lnTo>
                  <a:pt x="2594" y="3733"/>
                </a:lnTo>
                <a:lnTo>
                  <a:pt x="2603" y="3724"/>
                </a:lnTo>
                <a:lnTo>
                  <a:pt x="2603" y="3716"/>
                </a:lnTo>
                <a:lnTo>
                  <a:pt x="2611" y="3716"/>
                </a:lnTo>
                <a:lnTo>
                  <a:pt x="2611" y="3707"/>
                </a:lnTo>
                <a:lnTo>
                  <a:pt x="2603" y="3707"/>
                </a:lnTo>
                <a:lnTo>
                  <a:pt x="2585" y="3707"/>
                </a:lnTo>
                <a:close/>
                <a:moveTo>
                  <a:pt x="2541" y="3751"/>
                </a:moveTo>
                <a:lnTo>
                  <a:pt x="2550" y="3751"/>
                </a:lnTo>
                <a:lnTo>
                  <a:pt x="2558" y="3751"/>
                </a:lnTo>
                <a:lnTo>
                  <a:pt x="2558" y="3760"/>
                </a:lnTo>
                <a:lnTo>
                  <a:pt x="2567" y="3760"/>
                </a:lnTo>
                <a:lnTo>
                  <a:pt x="2558" y="3769"/>
                </a:lnTo>
                <a:lnTo>
                  <a:pt x="2550" y="3777"/>
                </a:lnTo>
                <a:lnTo>
                  <a:pt x="2541" y="3769"/>
                </a:lnTo>
                <a:lnTo>
                  <a:pt x="2532" y="3777"/>
                </a:lnTo>
                <a:lnTo>
                  <a:pt x="2541" y="3786"/>
                </a:lnTo>
                <a:lnTo>
                  <a:pt x="2550" y="3786"/>
                </a:lnTo>
                <a:lnTo>
                  <a:pt x="2558" y="3795"/>
                </a:lnTo>
                <a:lnTo>
                  <a:pt x="2567" y="3795"/>
                </a:lnTo>
                <a:lnTo>
                  <a:pt x="2576" y="3795"/>
                </a:lnTo>
                <a:lnTo>
                  <a:pt x="2576" y="3804"/>
                </a:lnTo>
                <a:lnTo>
                  <a:pt x="2585" y="3813"/>
                </a:lnTo>
                <a:lnTo>
                  <a:pt x="2585" y="3822"/>
                </a:lnTo>
                <a:lnTo>
                  <a:pt x="2576" y="3822"/>
                </a:lnTo>
                <a:lnTo>
                  <a:pt x="2576" y="3830"/>
                </a:lnTo>
                <a:lnTo>
                  <a:pt x="2585" y="3839"/>
                </a:lnTo>
                <a:lnTo>
                  <a:pt x="2594" y="3857"/>
                </a:lnTo>
                <a:lnTo>
                  <a:pt x="2603" y="3857"/>
                </a:lnTo>
                <a:lnTo>
                  <a:pt x="2603" y="3848"/>
                </a:lnTo>
                <a:lnTo>
                  <a:pt x="2603" y="3839"/>
                </a:lnTo>
                <a:lnTo>
                  <a:pt x="2611" y="3848"/>
                </a:lnTo>
                <a:lnTo>
                  <a:pt x="2611" y="3857"/>
                </a:lnTo>
                <a:lnTo>
                  <a:pt x="2611" y="3866"/>
                </a:lnTo>
                <a:lnTo>
                  <a:pt x="2620" y="3866"/>
                </a:lnTo>
                <a:lnTo>
                  <a:pt x="2629" y="3866"/>
                </a:lnTo>
                <a:lnTo>
                  <a:pt x="2638" y="3874"/>
                </a:lnTo>
                <a:lnTo>
                  <a:pt x="2638" y="3883"/>
                </a:lnTo>
                <a:lnTo>
                  <a:pt x="2647" y="3883"/>
                </a:lnTo>
                <a:lnTo>
                  <a:pt x="2656" y="3883"/>
                </a:lnTo>
                <a:lnTo>
                  <a:pt x="2656" y="3874"/>
                </a:lnTo>
                <a:lnTo>
                  <a:pt x="2656" y="3866"/>
                </a:lnTo>
                <a:lnTo>
                  <a:pt x="2656" y="3857"/>
                </a:lnTo>
                <a:lnTo>
                  <a:pt x="2656" y="3839"/>
                </a:lnTo>
                <a:lnTo>
                  <a:pt x="2656" y="3830"/>
                </a:lnTo>
                <a:lnTo>
                  <a:pt x="2647" y="3839"/>
                </a:lnTo>
                <a:lnTo>
                  <a:pt x="2638" y="3830"/>
                </a:lnTo>
                <a:lnTo>
                  <a:pt x="2647" y="3830"/>
                </a:lnTo>
                <a:lnTo>
                  <a:pt x="2647" y="3822"/>
                </a:lnTo>
                <a:lnTo>
                  <a:pt x="2638" y="3822"/>
                </a:lnTo>
                <a:lnTo>
                  <a:pt x="2638" y="3813"/>
                </a:lnTo>
                <a:lnTo>
                  <a:pt x="2620" y="3804"/>
                </a:lnTo>
                <a:lnTo>
                  <a:pt x="2611" y="3813"/>
                </a:lnTo>
                <a:lnTo>
                  <a:pt x="2611" y="3804"/>
                </a:lnTo>
                <a:lnTo>
                  <a:pt x="2611" y="3795"/>
                </a:lnTo>
                <a:lnTo>
                  <a:pt x="2620" y="3795"/>
                </a:lnTo>
                <a:lnTo>
                  <a:pt x="2629" y="3804"/>
                </a:lnTo>
                <a:lnTo>
                  <a:pt x="2638" y="3813"/>
                </a:lnTo>
                <a:lnTo>
                  <a:pt x="2638" y="3804"/>
                </a:lnTo>
                <a:lnTo>
                  <a:pt x="2629" y="3804"/>
                </a:lnTo>
                <a:lnTo>
                  <a:pt x="2620" y="3786"/>
                </a:lnTo>
                <a:lnTo>
                  <a:pt x="2620" y="3777"/>
                </a:lnTo>
                <a:lnTo>
                  <a:pt x="2611" y="3769"/>
                </a:lnTo>
                <a:lnTo>
                  <a:pt x="2603" y="3751"/>
                </a:lnTo>
                <a:lnTo>
                  <a:pt x="2576" y="3742"/>
                </a:lnTo>
                <a:lnTo>
                  <a:pt x="2576" y="3733"/>
                </a:lnTo>
                <a:lnTo>
                  <a:pt x="2567" y="3724"/>
                </a:lnTo>
                <a:lnTo>
                  <a:pt x="2550" y="3724"/>
                </a:lnTo>
                <a:lnTo>
                  <a:pt x="2541" y="3716"/>
                </a:lnTo>
                <a:lnTo>
                  <a:pt x="2541" y="3724"/>
                </a:lnTo>
                <a:lnTo>
                  <a:pt x="2541" y="3733"/>
                </a:lnTo>
                <a:lnTo>
                  <a:pt x="2541" y="3742"/>
                </a:lnTo>
                <a:lnTo>
                  <a:pt x="2523" y="3751"/>
                </a:lnTo>
                <a:lnTo>
                  <a:pt x="2523" y="3760"/>
                </a:lnTo>
                <a:lnTo>
                  <a:pt x="2532" y="3760"/>
                </a:lnTo>
                <a:close/>
                <a:moveTo>
                  <a:pt x="2523" y="3680"/>
                </a:moveTo>
                <a:lnTo>
                  <a:pt x="2523" y="3671"/>
                </a:lnTo>
                <a:lnTo>
                  <a:pt x="2514" y="3671"/>
                </a:lnTo>
                <a:lnTo>
                  <a:pt x="2506" y="3663"/>
                </a:lnTo>
                <a:lnTo>
                  <a:pt x="2497" y="3654"/>
                </a:lnTo>
                <a:lnTo>
                  <a:pt x="2488" y="3663"/>
                </a:lnTo>
                <a:lnTo>
                  <a:pt x="2479" y="3671"/>
                </a:lnTo>
                <a:lnTo>
                  <a:pt x="2479" y="3680"/>
                </a:lnTo>
                <a:lnTo>
                  <a:pt x="2488" y="3689"/>
                </a:lnTo>
                <a:lnTo>
                  <a:pt x="2488" y="3698"/>
                </a:lnTo>
                <a:lnTo>
                  <a:pt x="2497" y="3698"/>
                </a:lnTo>
                <a:lnTo>
                  <a:pt x="2506" y="3707"/>
                </a:lnTo>
                <a:lnTo>
                  <a:pt x="2497" y="3716"/>
                </a:lnTo>
                <a:lnTo>
                  <a:pt x="2488" y="3733"/>
                </a:lnTo>
                <a:lnTo>
                  <a:pt x="2497" y="3751"/>
                </a:lnTo>
                <a:lnTo>
                  <a:pt x="2506" y="3742"/>
                </a:lnTo>
                <a:lnTo>
                  <a:pt x="2514" y="3742"/>
                </a:lnTo>
                <a:lnTo>
                  <a:pt x="2514" y="3733"/>
                </a:lnTo>
                <a:lnTo>
                  <a:pt x="2514" y="3724"/>
                </a:lnTo>
                <a:lnTo>
                  <a:pt x="2514" y="3716"/>
                </a:lnTo>
                <a:lnTo>
                  <a:pt x="2514" y="3707"/>
                </a:lnTo>
                <a:lnTo>
                  <a:pt x="2514" y="3698"/>
                </a:lnTo>
                <a:lnTo>
                  <a:pt x="2523" y="3689"/>
                </a:lnTo>
                <a:close/>
                <a:moveTo>
                  <a:pt x="2770" y="3972"/>
                </a:moveTo>
                <a:lnTo>
                  <a:pt x="2779" y="3972"/>
                </a:lnTo>
                <a:lnTo>
                  <a:pt x="2779" y="3963"/>
                </a:lnTo>
                <a:lnTo>
                  <a:pt x="2788" y="3963"/>
                </a:lnTo>
                <a:lnTo>
                  <a:pt x="2779" y="3954"/>
                </a:lnTo>
                <a:lnTo>
                  <a:pt x="2770" y="3954"/>
                </a:lnTo>
                <a:lnTo>
                  <a:pt x="2761" y="3954"/>
                </a:lnTo>
                <a:lnTo>
                  <a:pt x="2753" y="3963"/>
                </a:lnTo>
                <a:lnTo>
                  <a:pt x="2753" y="3972"/>
                </a:lnTo>
                <a:lnTo>
                  <a:pt x="2753" y="3963"/>
                </a:lnTo>
                <a:lnTo>
                  <a:pt x="2761" y="3963"/>
                </a:lnTo>
                <a:lnTo>
                  <a:pt x="2761" y="3972"/>
                </a:lnTo>
                <a:close/>
                <a:moveTo>
                  <a:pt x="2717" y="4130"/>
                </a:moveTo>
                <a:lnTo>
                  <a:pt x="2708" y="4130"/>
                </a:lnTo>
                <a:lnTo>
                  <a:pt x="2700" y="4130"/>
                </a:lnTo>
                <a:lnTo>
                  <a:pt x="2708" y="4122"/>
                </a:lnTo>
                <a:lnTo>
                  <a:pt x="2708" y="4113"/>
                </a:lnTo>
                <a:lnTo>
                  <a:pt x="2700" y="4122"/>
                </a:lnTo>
                <a:lnTo>
                  <a:pt x="2700" y="4113"/>
                </a:lnTo>
                <a:lnTo>
                  <a:pt x="2682" y="4104"/>
                </a:lnTo>
                <a:lnTo>
                  <a:pt x="2682" y="4095"/>
                </a:lnTo>
                <a:lnTo>
                  <a:pt x="2691" y="4086"/>
                </a:lnTo>
                <a:lnTo>
                  <a:pt x="2682" y="4086"/>
                </a:lnTo>
                <a:lnTo>
                  <a:pt x="2673" y="4086"/>
                </a:lnTo>
                <a:lnTo>
                  <a:pt x="2664" y="4077"/>
                </a:lnTo>
                <a:lnTo>
                  <a:pt x="2664" y="4069"/>
                </a:lnTo>
                <a:lnTo>
                  <a:pt x="2656" y="4069"/>
                </a:lnTo>
                <a:lnTo>
                  <a:pt x="2664" y="4069"/>
                </a:lnTo>
                <a:lnTo>
                  <a:pt x="2673" y="4069"/>
                </a:lnTo>
                <a:lnTo>
                  <a:pt x="2682" y="4069"/>
                </a:lnTo>
                <a:lnTo>
                  <a:pt x="2682" y="4060"/>
                </a:lnTo>
                <a:lnTo>
                  <a:pt x="2682" y="4051"/>
                </a:lnTo>
                <a:lnTo>
                  <a:pt x="2673" y="4042"/>
                </a:lnTo>
                <a:lnTo>
                  <a:pt x="2664" y="4033"/>
                </a:lnTo>
                <a:lnTo>
                  <a:pt x="2656" y="4042"/>
                </a:lnTo>
                <a:lnTo>
                  <a:pt x="2647" y="4042"/>
                </a:lnTo>
                <a:lnTo>
                  <a:pt x="2629" y="4042"/>
                </a:lnTo>
                <a:lnTo>
                  <a:pt x="2620" y="4042"/>
                </a:lnTo>
                <a:lnTo>
                  <a:pt x="2611" y="4042"/>
                </a:lnTo>
                <a:lnTo>
                  <a:pt x="2620" y="4051"/>
                </a:lnTo>
                <a:lnTo>
                  <a:pt x="2647" y="4060"/>
                </a:lnTo>
                <a:lnTo>
                  <a:pt x="2638" y="4069"/>
                </a:lnTo>
                <a:lnTo>
                  <a:pt x="2647" y="4077"/>
                </a:lnTo>
                <a:lnTo>
                  <a:pt x="2647" y="4086"/>
                </a:lnTo>
                <a:lnTo>
                  <a:pt x="2664" y="4104"/>
                </a:lnTo>
                <a:lnTo>
                  <a:pt x="2682" y="4113"/>
                </a:lnTo>
                <a:lnTo>
                  <a:pt x="2691" y="4122"/>
                </a:lnTo>
                <a:lnTo>
                  <a:pt x="2691" y="4130"/>
                </a:lnTo>
                <a:lnTo>
                  <a:pt x="2700" y="4130"/>
                </a:lnTo>
                <a:lnTo>
                  <a:pt x="2708" y="4139"/>
                </a:lnTo>
                <a:lnTo>
                  <a:pt x="2717" y="4139"/>
                </a:lnTo>
                <a:close/>
                <a:moveTo>
                  <a:pt x="2841" y="4042"/>
                </a:moveTo>
                <a:lnTo>
                  <a:pt x="2841" y="4051"/>
                </a:lnTo>
                <a:lnTo>
                  <a:pt x="2841" y="4060"/>
                </a:lnTo>
                <a:lnTo>
                  <a:pt x="2850" y="4060"/>
                </a:lnTo>
                <a:lnTo>
                  <a:pt x="2850" y="4051"/>
                </a:lnTo>
                <a:close/>
                <a:moveTo>
                  <a:pt x="2858" y="4051"/>
                </a:moveTo>
                <a:lnTo>
                  <a:pt x="2858" y="4033"/>
                </a:lnTo>
                <a:lnTo>
                  <a:pt x="2858" y="4024"/>
                </a:lnTo>
                <a:lnTo>
                  <a:pt x="2858" y="4033"/>
                </a:lnTo>
                <a:lnTo>
                  <a:pt x="2850" y="4042"/>
                </a:lnTo>
                <a:lnTo>
                  <a:pt x="2850" y="4051"/>
                </a:lnTo>
                <a:close/>
                <a:moveTo>
                  <a:pt x="2797" y="4016"/>
                </a:moveTo>
                <a:lnTo>
                  <a:pt x="2788" y="4007"/>
                </a:lnTo>
                <a:lnTo>
                  <a:pt x="2770" y="3998"/>
                </a:lnTo>
                <a:lnTo>
                  <a:pt x="2761" y="4007"/>
                </a:lnTo>
                <a:lnTo>
                  <a:pt x="2770" y="4007"/>
                </a:lnTo>
                <a:lnTo>
                  <a:pt x="2779" y="4016"/>
                </a:lnTo>
                <a:lnTo>
                  <a:pt x="2788" y="4024"/>
                </a:lnTo>
                <a:lnTo>
                  <a:pt x="2806" y="4042"/>
                </a:lnTo>
                <a:lnTo>
                  <a:pt x="2814" y="4042"/>
                </a:lnTo>
                <a:lnTo>
                  <a:pt x="2814" y="4033"/>
                </a:lnTo>
                <a:lnTo>
                  <a:pt x="2823" y="4033"/>
                </a:lnTo>
                <a:lnTo>
                  <a:pt x="2806" y="4016"/>
                </a:lnTo>
                <a:close/>
                <a:moveTo>
                  <a:pt x="2876" y="4095"/>
                </a:moveTo>
                <a:lnTo>
                  <a:pt x="2858" y="4077"/>
                </a:lnTo>
                <a:lnTo>
                  <a:pt x="2858" y="4086"/>
                </a:lnTo>
                <a:lnTo>
                  <a:pt x="2867" y="4095"/>
                </a:lnTo>
                <a:lnTo>
                  <a:pt x="2867" y="4104"/>
                </a:lnTo>
                <a:lnTo>
                  <a:pt x="2876" y="4113"/>
                </a:lnTo>
                <a:lnTo>
                  <a:pt x="2876" y="4104"/>
                </a:lnTo>
                <a:close/>
                <a:moveTo>
                  <a:pt x="2717" y="4148"/>
                </a:moveTo>
                <a:lnTo>
                  <a:pt x="2717" y="4157"/>
                </a:lnTo>
                <a:lnTo>
                  <a:pt x="2726" y="4157"/>
                </a:lnTo>
                <a:lnTo>
                  <a:pt x="2726" y="4166"/>
                </a:lnTo>
                <a:lnTo>
                  <a:pt x="2726" y="4148"/>
                </a:lnTo>
                <a:lnTo>
                  <a:pt x="2717" y="4139"/>
                </a:lnTo>
                <a:close/>
                <a:moveTo>
                  <a:pt x="2744" y="3892"/>
                </a:moveTo>
                <a:lnTo>
                  <a:pt x="2735" y="3892"/>
                </a:lnTo>
                <a:lnTo>
                  <a:pt x="2735" y="3901"/>
                </a:lnTo>
                <a:lnTo>
                  <a:pt x="2735" y="3910"/>
                </a:lnTo>
                <a:lnTo>
                  <a:pt x="2744" y="3901"/>
                </a:lnTo>
                <a:close/>
                <a:moveTo>
                  <a:pt x="8655" y="8216"/>
                </a:moveTo>
                <a:lnTo>
                  <a:pt x="8664" y="8207"/>
                </a:lnTo>
                <a:lnTo>
                  <a:pt x="8655" y="8198"/>
                </a:lnTo>
                <a:lnTo>
                  <a:pt x="8655" y="8189"/>
                </a:lnTo>
                <a:lnTo>
                  <a:pt x="8646" y="8198"/>
                </a:lnTo>
                <a:lnTo>
                  <a:pt x="8646" y="8207"/>
                </a:lnTo>
                <a:lnTo>
                  <a:pt x="8646" y="8216"/>
                </a:lnTo>
                <a:close/>
                <a:moveTo>
                  <a:pt x="24799" y="9751"/>
                </a:moveTo>
                <a:lnTo>
                  <a:pt x="24808" y="9751"/>
                </a:lnTo>
                <a:lnTo>
                  <a:pt x="24799" y="9743"/>
                </a:lnTo>
                <a:lnTo>
                  <a:pt x="24790" y="9734"/>
                </a:lnTo>
                <a:lnTo>
                  <a:pt x="24790" y="9725"/>
                </a:lnTo>
                <a:lnTo>
                  <a:pt x="24781" y="9725"/>
                </a:lnTo>
                <a:lnTo>
                  <a:pt x="24781" y="9734"/>
                </a:lnTo>
                <a:lnTo>
                  <a:pt x="24781" y="9743"/>
                </a:lnTo>
                <a:close/>
                <a:moveTo>
                  <a:pt x="24975" y="7836"/>
                </a:moveTo>
                <a:lnTo>
                  <a:pt x="24984" y="7845"/>
                </a:lnTo>
                <a:lnTo>
                  <a:pt x="24975" y="7836"/>
                </a:lnTo>
                <a:lnTo>
                  <a:pt x="24966" y="7836"/>
                </a:lnTo>
                <a:close/>
                <a:moveTo>
                  <a:pt x="25081" y="4060"/>
                </a:moveTo>
                <a:lnTo>
                  <a:pt x="25072" y="4060"/>
                </a:lnTo>
                <a:lnTo>
                  <a:pt x="25063" y="4060"/>
                </a:lnTo>
                <a:lnTo>
                  <a:pt x="25055" y="4060"/>
                </a:lnTo>
                <a:lnTo>
                  <a:pt x="25037" y="4069"/>
                </a:lnTo>
                <a:lnTo>
                  <a:pt x="25046" y="4069"/>
                </a:lnTo>
                <a:lnTo>
                  <a:pt x="25055" y="4069"/>
                </a:lnTo>
                <a:lnTo>
                  <a:pt x="25055" y="4077"/>
                </a:lnTo>
                <a:lnTo>
                  <a:pt x="25072" y="4086"/>
                </a:lnTo>
                <a:lnTo>
                  <a:pt x="25081" y="4077"/>
                </a:lnTo>
                <a:lnTo>
                  <a:pt x="25090" y="4077"/>
                </a:lnTo>
                <a:lnTo>
                  <a:pt x="25099" y="4077"/>
                </a:lnTo>
                <a:lnTo>
                  <a:pt x="25107" y="4077"/>
                </a:lnTo>
                <a:lnTo>
                  <a:pt x="25090" y="4069"/>
                </a:lnTo>
                <a:close/>
                <a:moveTo>
                  <a:pt x="24843" y="9848"/>
                </a:moveTo>
                <a:lnTo>
                  <a:pt x="24843" y="9840"/>
                </a:lnTo>
                <a:lnTo>
                  <a:pt x="24834" y="9840"/>
                </a:lnTo>
                <a:lnTo>
                  <a:pt x="24834" y="9848"/>
                </a:lnTo>
                <a:close/>
                <a:moveTo>
                  <a:pt x="24816" y="8410"/>
                </a:moveTo>
                <a:lnTo>
                  <a:pt x="24816" y="8419"/>
                </a:lnTo>
                <a:close/>
                <a:moveTo>
                  <a:pt x="24799" y="9795"/>
                </a:moveTo>
                <a:lnTo>
                  <a:pt x="24808" y="9804"/>
                </a:lnTo>
                <a:lnTo>
                  <a:pt x="24816" y="9804"/>
                </a:lnTo>
                <a:lnTo>
                  <a:pt x="24816" y="9795"/>
                </a:lnTo>
                <a:lnTo>
                  <a:pt x="24808" y="9787"/>
                </a:lnTo>
                <a:lnTo>
                  <a:pt x="24808" y="9778"/>
                </a:lnTo>
                <a:lnTo>
                  <a:pt x="24799" y="9778"/>
                </a:lnTo>
                <a:close/>
                <a:moveTo>
                  <a:pt x="24825" y="7916"/>
                </a:moveTo>
                <a:lnTo>
                  <a:pt x="24834" y="7916"/>
                </a:lnTo>
                <a:lnTo>
                  <a:pt x="24825" y="7916"/>
                </a:lnTo>
                <a:lnTo>
                  <a:pt x="24825" y="7924"/>
                </a:lnTo>
                <a:close/>
                <a:moveTo>
                  <a:pt x="25116" y="4122"/>
                </a:moveTo>
                <a:lnTo>
                  <a:pt x="25125" y="4122"/>
                </a:lnTo>
                <a:lnTo>
                  <a:pt x="25125" y="4113"/>
                </a:lnTo>
                <a:lnTo>
                  <a:pt x="25134" y="4113"/>
                </a:lnTo>
                <a:lnTo>
                  <a:pt x="25125" y="4113"/>
                </a:lnTo>
                <a:lnTo>
                  <a:pt x="25116" y="4113"/>
                </a:lnTo>
                <a:lnTo>
                  <a:pt x="25107" y="4113"/>
                </a:lnTo>
                <a:lnTo>
                  <a:pt x="25107" y="4122"/>
                </a:lnTo>
                <a:close/>
                <a:moveTo>
                  <a:pt x="24940" y="7836"/>
                </a:moveTo>
                <a:lnTo>
                  <a:pt x="24949" y="7836"/>
                </a:lnTo>
                <a:lnTo>
                  <a:pt x="24957" y="7836"/>
                </a:lnTo>
                <a:lnTo>
                  <a:pt x="24957" y="7827"/>
                </a:lnTo>
                <a:lnTo>
                  <a:pt x="24940" y="7836"/>
                </a:lnTo>
                <a:lnTo>
                  <a:pt x="24931" y="7827"/>
                </a:lnTo>
                <a:close/>
                <a:moveTo>
                  <a:pt x="25143" y="11508"/>
                </a:moveTo>
                <a:lnTo>
                  <a:pt x="25134" y="11508"/>
                </a:lnTo>
                <a:lnTo>
                  <a:pt x="25134" y="11516"/>
                </a:lnTo>
                <a:lnTo>
                  <a:pt x="25134" y="11525"/>
                </a:lnTo>
                <a:lnTo>
                  <a:pt x="25143" y="11516"/>
                </a:lnTo>
                <a:close/>
                <a:moveTo>
                  <a:pt x="25055" y="8127"/>
                </a:moveTo>
                <a:lnTo>
                  <a:pt x="25063" y="8127"/>
                </a:lnTo>
                <a:close/>
                <a:moveTo>
                  <a:pt x="25469" y="11243"/>
                </a:moveTo>
                <a:lnTo>
                  <a:pt x="25460" y="11234"/>
                </a:lnTo>
                <a:lnTo>
                  <a:pt x="25443" y="11234"/>
                </a:lnTo>
                <a:lnTo>
                  <a:pt x="25434" y="11234"/>
                </a:lnTo>
                <a:lnTo>
                  <a:pt x="25425" y="11243"/>
                </a:lnTo>
                <a:lnTo>
                  <a:pt x="25416" y="11252"/>
                </a:lnTo>
                <a:lnTo>
                  <a:pt x="25407" y="11261"/>
                </a:lnTo>
                <a:lnTo>
                  <a:pt x="25399" y="11269"/>
                </a:lnTo>
                <a:lnTo>
                  <a:pt x="25390" y="11269"/>
                </a:lnTo>
                <a:lnTo>
                  <a:pt x="25381" y="11269"/>
                </a:lnTo>
                <a:lnTo>
                  <a:pt x="25354" y="11261"/>
                </a:lnTo>
                <a:lnTo>
                  <a:pt x="25337" y="11261"/>
                </a:lnTo>
                <a:lnTo>
                  <a:pt x="25319" y="11243"/>
                </a:lnTo>
                <a:lnTo>
                  <a:pt x="25310" y="11243"/>
                </a:lnTo>
                <a:lnTo>
                  <a:pt x="25302" y="11243"/>
                </a:lnTo>
                <a:lnTo>
                  <a:pt x="25302" y="11234"/>
                </a:lnTo>
                <a:lnTo>
                  <a:pt x="25293" y="11234"/>
                </a:lnTo>
                <a:lnTo>
                  <a:pt x="25302" y="11234"/>
                </a:lnTo>
                <a:lnTo>
                  <a:pt x="25293" y="11225"/>
                </a:lnTo>
                <a:lnTo>
                  <a:pt x="25293" y="11208"/>
                </a:lnTo>
                <a:lnTo>
                  <a:pt x="25284" y="11181"/>
                </a:lnTo>
                <a:lnTo>
                  <a:pt x="25284" y="11172"/>
                </a:lnTo>
                <a:lnTo>
                  <a:pt x="25275" y="11172"/>
                </a:lnTo>
                <a:lnTo>
                  <a:pt x="25275" y="11163"/>
                </a:lnTo>
                <a:lnTo>
                  <a:pt x="25257" y="11155"/>
                </a:lnTo>
                <a:lnTo>
                  <a:pt x="25257" y="11146"/>
                </a:lnTo>
                <a:lnTo>
                  <a:pt x="25249" y="11146"/>
                </a:lnTo>
                <a:lnTo>
                  <a:pt x="25249" y="11155"/>
                </a:lnTo>
                <a:lnTo>
                  <a:pt x="25257" y="11155"/>
                </a:lnTo>
                <a:lnTo>
                  <a:pt x="25257" y="11163"/>
                </a:lnTo>
                <a:lnTo>
                  <a:pt x="25257" y="11172"/>
                </a:lnTo>
                <a:lnTo>
                  <a:pt x="25257" y="11190"/>
                </a:lnTo>
                <a:lnTo>
                  <a:pt x="25266" y="11199"/>
                </a:lnTo>
                <a:lnTo>
                  <a:pt x="25257" y="11208"/>
                </a:lnTo>
                <a:lnTo>
                  <a:pt x="25249" y="11208"/>
                </a:lnTo>
                <a:lnTo>
                  <a:pt x="25249" y="11199"/>
                </a:lnTo>
                <a:lnTo>
                  <a:pt x="25249" y="11190"/>
                </a:lnTo>
                <a:lnTo>
                  <a:pt x="25240" y="11190"/>
                </a:lnTo>
                <a:lnTo>
                  <a:pt x="25240" y="11181"/>
                </a:lnTo>
                <a:lnTo>
                  <a:pt x="25222" y="11181"/>
                </a:lnTo>
                <a:lnTo>
                  <a:pt x="25213" y="11172"/>
                </a:lnTo>
                <a:lnTo>
                  <a:pt x="25213" y="11181"/>
                </a:lnTo>
                <a:lnTo>
                  <a:pt x="25213" y="11172"/>
                </a:lnTo>
                <a:lnTo>
                  <a:pt x="25205" y="11172"/>
                </a:lnTo>
                <a:lnTo>
                  <a:pt x="25205" y="11163"/>
                </a:lnTo>
                <a:lnTo>
                  <a:pt x="25205" y="11155"/>
                </a:lnTo>
                <a:lnTo>
                  <a:pt x="25205" y="11146"/>
                </a:lnTo>
                <a:lnTo>
                  <a:pt x="25205" y="11137"/>
                </a:lnTo>
                <a:lnTo>
                  <a:pt x="25205" y="11128"/>
                </a:lnTo>
                <a:lnTo>
                  <a:pt x="25196" y="11110"/>
                </a:lnTo>
                <a:lnTo>
                  <a:pt x="25187" y="11102"/>
                </a:lnTo>
                <a:lnTo>
                  <a:pt x="25187" y="11093"/>
                </a:lnTo>
                <a:lnTo>
                  <a:pt x="25178" y="11084"/>
                </a:lnTo>
                <a:lnTo>
                  <a:pt x="25187" y="11084"/>
                </a:lnTo>
                <a:lnTo>
                  <a:pt x="25187" y="11075"/>
                </a:lnTo>
                <a:lnTo>
                  <a:pt x="25187" y="11066"/>
                </a:lnTo>
                <a:lnTo>
                  <a:pt x="25178" y="11058"/>
                </a:lnTo>
                <a:lnTo>
                  <a:pt x="25178" y="11049"/>
                </a:lnTo>
                <a:lnTo>
                  <a:pt x="25169" y="11040"/>
                </a:lnTo>
                <a:lnTo>
                  <a:pt x="25160" y="11049"/>
                </a:lnTo>
                <a:lnTo>
                  <a:pt x="25160" y="11040"/>
                </a:lnTo>
                <a:lnTo>
                  <a:pt x="25152" y="11040"/>
                </a:lnTo>
                <a:lnTo>
                  <a:pt x="25160" y="11031"/>
                </a:lnTo>
                <a:lnTo>
                  <a:pt x="25152" y="11031"/>
                </a:lnTo>
                <a:lnTo>
                  <a:pt x="25143" y="11022"/>
                </a:lnTo>
                <a:lnTo>
                  <a:pt x="25134" y="11022"/>
                </a:lnTo>
                <a:lnTo>
                  <a:pt x="25125" y="11022"/>
                </a:lnTo>
                <a:lnTo>
                  <a:pt x="25107" y="11013"/>
                </a:lnTo>
                <a:lnTo>
                  <a:pt x="25107" y="11005"/>
                </a:lnTo>
                <a:lnTo>
                  <a:pt x="25099" y="11013"/>
                </a:lnTo>
                <a:lnTo>
                  <a:pt x="25090" y="11013"/>
                </a:lnTo>
                <a:lnTo>
                  <a:pt x="25090" y="11005"/>
                </a:lnTo>
                <a:lnTo>
                  <a:pt x="25081" y="10987"/>
                </a:lnTo>
                <a:lnTo>
                  <a:pt x="25072" y="10987"/>
                </a:lnTo>
                <a:lnTo>
                  <a:pt x="25072" y="10978"/>
                </a:lnTo>
                <a:lnTo>
                  <a:pt x="25081" y="10969"/>
                </a:lnTo>
                <a:lnTo>
                  <a:pt x="25063" y="10969"/>
                </a:lnTo>
                <a:lnTo>
                  <a:pt x="25055" y="10978"/>
                </a:lnTo>
                <a:lnTo>
                  <a:pt x="25063" y="10987"/>
                </a:lnTo>
                <a:lnTo>
                  <a:pt x="25072" y="11005"/>
                </a:lnTo>
                <a:lnTo>
                  <a:pt x="25081" y="11013"/>
                </a:lnTo>
                <a:lnTo>
                  <a:pt x="25090" y="11022"/>
                </a:lnTo>
                <a:lnTo>
                  <a:pt x="25090" y="11031"/>
                </a:lnTo>
                <a:lnTo>
                  <a:pt x="25081" y="11040"/>
                </a:lnTo>
                <a:lnTo>
                  <a:pt x="25090" y="11040"/>
                </a:lnTo>
                <a:lnTo>
                  <a:pt x="25090" y="11049"/>
                </a:lnTo>
                <a:lnTo>
                  <a:pt x="25099" y="11049"/>
                </a:lnTo>
                <a:lnTo>
                  <a:pt x="25099" y="11058"/>
                </a:lnTo>
                <a:lnTo>
                  <a:pt x="25107" y="11058"/>
                </a:lnTo>
                <a:lnTo>
                  <a:pt x="25107" y="11049"/>
                </a:lnTo>
                <a:lnTo>
                  <a:pt x="25116" y="11049"/>
                </a:lnTo>
                <a:lnTo>
                  <a:pt x="25107" y="11058"/>
                </a:lnTo>
                <a:lnTo>
                  <a:pt x="25107" y="11066"/>
                </a:lnTo>
                <a:lnTo>
                  <a:pt x="25143" y="11119"/>
                </a:lnTo>
                <a:lnTo>
                  <a:pt x="25152" y="11128"/>
                </a:lnTo>
                <a:lnTo>
                  <a:pt x="25152" y="11137"/>
                </a:lnTo>
                <a:lnTo>
                  <a:pt x="25160" y="11137"/>
                </a:lnTo>
                <a:lnTo>
                  <a:pt x="25160" y="11128"/>
                </a:lnTo>
                <a:lnTo>
                  <a:pt x="25152" y="11110"/>
                </a:lnTo>
                <a:lnTo>
                  <a:pt x="25143" y="11102"/>
                </a:lnTo>
                <a:lnTo>
                  <a:pt x="25143" y="11093"/>
                </a:lnTo>
                <a:lnTo>
                  <a:pt x="25143" y="11102"/>
                </a:lnTo>
                <a:lnTo>
                  <a:pt x="25152" y="11110"/>
                </a:lnTo>
                <a:lnTo>
                  <a:pt x="25169" y="11119"/>
                </a:lnTo>
                <a:lnTo>
                  <a:pt x="25178" y="11119"/>
                </a:lnTo>
                <a:lnTo>
                  <a:pt x="25178" y="11128"/>
                </a:lnTo>
                <a:lnTo>
                  <a:pt x="25169" y="11128"/>
                </a:lnTo>
                <a:lnTo>
                  <a:pt x="25169" y="11137"/>
                </a:lnTo>
                <a:lnTo>
                  <a:pt x="25178" y="11137"/>
                </a:lnTo>
                <a:lnTo>
                  <a:pt x="25178" y="11146"/>
                </a:lnTo>
                <a:lnTo>
                  <a:pt x="25178" y="11155"/>
                </a:lnTo>
                <a:lnTo>
                  <a:pt x="25169" y="11146"/>
                </a:lnTo>
                <a:lnTo>
                  <a:pt x="25160" y="11146"/>
                </a:lnTo>
                <a:lnTo>
                  <a:pt x="25178" y="11163"/>
                </a:lnTo>
                <a:lnTo>
                  <a:pt x="25178" y="11172"/>
                </a:lnTo>
                <a:lnTo>
                  <a:pt x="25178" y="11181"/>
                </a:lnTo>
                <a:lnTo>
                  <a:pt x="25187" y="11181"/>
                </a:lnTo>
                <a:lnTo>
                  <a:pt x="25196" y="11181"/>
                </a:lnTo>
                <a:lnTo>
                  <a:pt x="25205" y="11181"/>
                </a:lnTo>
                <a:lnTo>
                  <a:pt x="25213" y="11190"/>
                </a:lnTo>
                <a:lnTo>
                  <a:pt x="25205" y="11199"/>
                </a:lnTo>
                <a:lnTo>
                  <a:pt x="25205" y="11208"/>
                </a:lnTo>
                <a:lnTo>
                  <a:pt x="25196" y="11190"/>
                </a:lnTo>
                <a:lnTo>
                  <a:pt x="25187" y="11199"/>
                </a:lnTo>
                <a:lnTo>
                  <a:pt x="25196" y="11208"/>
                </a:lnTo>
                <a:lnTo>
                  <a:pt x="25196" y="11216"/>
                </a:lnTo>
                <a:lnTo>
                  <a:pt x="25205" y="11216"/>
                </a:lnTo>
                <a:lnTo>
                  <a:pt x="25205" y="11225"/>
                </a:lnTo>
                <a:lnTo>
                  <a:pt x="25213" y="11243"/>
                </a:lnTo>
                <a:lnTo>
                  <a:pt x="25213" y="11252"/>
                </a:lnTo>
                <a:lnTo>
                  <a:pt x="25213" y="11261"/>
                </a:lnTo>
                <a:lnTo>
                  <a:pt x="25205" y="11261"/>
                </a:lnTo>
                <a:lnTo>
                  <a:pt x="25213" y="11269"/>
                </a:lnTo>
                <a:lnTo>
                  <a:pt x="25205" y="11278"/>
                </a:lnTo>
                <a:lnTo>
                  <a:pt x="25196" y="11287"/>
                </a:lnTo>
                <a:lnTo>
                  <a:pt x="25196" y="11305"/>
                </a:lnTo>
                <a:lnTo>
                  <a:pt x="25196" y="11322"/>
                </a:lnTo>
                <a:lnTo>
                  <a:pt x="25196" y="11340"/>
                </a:lnTo>
                <a:lnTo>
                  <a:pt x="25187" y="11340"/>
                </a:lnTo>
                <a:lnTo>
                  <a:pt x="25178" y="11349"/>
                </a:lnTo>
                <a:lnTo>
                  <a:pt x="25178" y="11358"/>
                </a:lnTo>
                <a:lnTo>
                  <a:pt x="25169" y="11358"/>
                </a:lnTo>
                <a:lnTo>
                  <a:pt x="25152" y="11358"/>
                </a:lnTo>
                <a:lnTo>
                  <a:pt x="25134" y="11366"/>
                </a:lnTo>
                <a:lnTo>
                  <a:pt x="25134" y="11375"/>
                </a:lnTo>
                <a:lnTo>
                  <a:pt x="25134" y="11384"/>
                </a:lnTo>
                <a:lnTo>
                  <a:pt x="25134" y="11393"/>
                </a:lnTo>
                <a:lnTo>
                  <a:pt x="25143" y="11402"/>
                </a:lnTo>
                <a:lnTo>
                  <a:pt x="25160" y="11402"/>
                </a:lnTo>
                <a:lnTo>
                  <a:pt x="25169" y="11411"/>
                </a:lnTo>
                <a:lnTo>
                  <a:pt x="25178" y="11419"/>
                </a:lnTo>
                <a:lnTo>
                  <a:pt x="25187" y="11428"/>
                </a:lnTo>
                <a:lnTo>
                  <a:pt x="25196" y="11428"/>
                </a:lnTo>
                <a:lnTo>
                  <a:pt x="25205" y="11428"/>
                </a:lnTo>
                <a:lnTo>
                  <a:pt x="25222" y="11437"/>
                </a:lnTo>
                <a:lnTo>
                  <a:pt x="25231" y="11455"/>
                </a:lnTo>
                <a:lnTo>
                  <a:pt x="25240" y="11464"/>
                </a:lnTo>
                <a:lnTo>
                  <a:pt x="25240" y="11490"/>
                </a:lnTo>
                <a:lnTo>
                  <a:pt x="25231" y="11499"/>
                </a:lnTo>
                <a:lnTo>
                  <a:pt x="25222" y="11516"/>
                </a:lnTo>
                <a:lnTo>
                  <a:pt x="25213" y="11534"/>
                </a:lnTo>
                <a:lnTo>
                  <a:pt x="25196" y="11552"/>
                </a:lnTo>
                <a:lnTo>
                  <a:pt x="25196" y="11561"/>
                </a:lnTo>
                <a:lnTo>
                  <a:pt x="25205" y="11561"/>
                </a:lnTo>
                <a:lnTo>
                  <a:pt x="25213" y="11552"/>
                </a:lnTo>
                <a:lnTo>
                  <a:pt x="25205" y="11552"/>
                </a:lnTo>
                <a:lnTo>
                  <a:pt x="25213" y="11552"/>
                </a:lnTo>
                <a:lnTo>
                  <a:pt x="25213" y="11561"/>
                </a:lnTo>
                <a:lnTo>
                  <a:pt x="25213" y="11569"/>
                </a:lnTo>
                <a:lnTo>
                  <a:pt x="25222" y="11561"/>
                </a:lnTo>
                <a:lnTo>
                  <a:pt x="25231" y="11569"/>
                </a:lnTo>
                <a:lnTo>
                  <a:pt x="25240" y="11578"/>
                </a:lnTo>
                <a:lnTo>
                  <a:pt x="25249" y="11578"/>
                </a:lnTo>
                <a:lnTo>
                  <a:pt x="25257" y="11578"/>
                </a:lnTo>
                <a:lnTo>
                  <a:pt x="25275" y="11569"/>
                </a:lnTo>
                <a:lnTo>
                  <a:pt x="25284" y="11561"/>
                </a:lnTo>
                <a:lnTo>
                  <a:pt x="25293" y="11552"/>
                </a:lnTo>
                <a:lnTo>
                  <a:pt x="25302" y="11543"/>
                </a:lnTo>
                <a:lnTo>
                  <a:pt x="25302" y="11534"/>
                </a:lnTo>
                <a:lnTo>
                  <a:pt x="25310" y="11516"/>
                </a:lnTo>
                <a:lnTo>
                  <a:pt x="25319" y="11508"/>
                </a:lnTo>
                <a:lnTo>
                  <a:pt x="25319" y="11499"/>
                </a:lnTo>
                <a:lnTo>
                  <a:pt x="25328" y="11490"/>
                </a:lnTo>
                <a:lnTo>
                  <a:pt x="25337" y="11481"/>
                </a:lnTo>
                <a:lnTo>
                  <a:pt x="25346" y="11464"/>
                </a:lnTo>
                <a:lnTo>
                  <a:pt x="25354" y="11464"/>
                </a:lnTo>
                <a:lnTo>
                  <a:pt x="25354" y="11455"/>
                </a:lnTo>
                <a:lnTo>
                  <a:pt x="25363" y="11437"/>
                </a:lnTo>
                <a:lnTo>
                  <a:pt x="25372" y="11411"/>
                </a:lnTo>
                <a:lnTo>
                  <a:pt x="25363" y="11411"/>
                </a:lnTo>
                <a:lnTo>
                  <a:pt x="25363" y="11402"/>
                </a:lnTo>
                <a:lnTo>
                  <a:pt x="25363" y="11384"/>
                </a:lnTo>
                <a:lnTo>
                  <a:pt x="25372" y="11375"/>
                </a:lnTo>
                <a:lnTo>
                  <a:pt x="25381" y="11375"/>
                </a:lnTo>
                <a:lnTo>
                  <a:pt x="25390" y="11366"/>
                </a:lnTo>
                <a:lnTo>
                  <a:pt x="25399" y="11366"/>
                </a:lnTo>
                <a:lnTo>
                  <a:pt x="25407" y="11366"/>
                </a:lnTo>
                <a:lnTo>
                  <a:pt x="25416" y="11366"/>
                </a:lnTo>
                <a:lnTo>
                  <a:pt x="25425" y="11366"/>
                </a:lnTo>
                <a:lnTo>
                  <a:pt x="25434" y="11375"/>
                </a:lnTo>
                <a:lnTo>
                  <a:pt x="25443" y="11366"/>
                </a:lnTo>
                <a:lnTo>
                  <a:pt x="25434" y="11366"/>
                </a:lnTo>
                <a:lnTo>
                  <a:pt x="25434" y="11358"/>
                </a:lnTo>
                <a:lnTo>
                  <a:pt x="25434" y="11340"/>
                </a:lnTo>
                <a:lnTo>
                  <a:pt x="25443" y="11331"/>
                </a:lnTo>
                <a:lnTo>
                  <a:pt x="25452" y="11331"/>
                </a:lnTo>
                <a:lnTo>
                  <a:pt x="25452" y="11322"/>
                </a:lnTo>
                <a:lnTo>
                  <a:pt x="25460" y="11313"/>
                </a:lnTo>
                <a:lnTo>
                  <a:pt x="25460" y="11305"/>
                </a:lnTo>
                <a:lnTo>
                  <a:pt x="25469" y="11287"/>
                </a:lnTo>
                <a:lnTo>
                  <a:pt x="25469" y="11269"/>
                </a:lnTo>
                <a:lnTo>
                  <a:pt x="25478" y="11261"/>
                </a:lnTo>
                <a:lnTo>
                  <a:pt x="25478" y="11252"/>
                </a:lnTo>
                <a:lnTo>
                  <a:pt x="25478" y="11243"/>
                </a:lnTo>
                <a:close/>
                <a:moveTo>
                  <a:pt x="25090" y="8251"/>
                </a:moveTo>
                <a:lnTo>
                  <a:pt x="25081" y="8251"/>
                </a:lnTo>
                <a:lnTo>
                  <a:pt x="25072" y="8251"/>
                </a:lnTo>
                <a:lnTo>
                  <a:pt x="25081" y="8251"/>
                </a:lnTo>
                <a:close/>
                <a:moveTo>
                  <a:pt x="25072" y="8286"/>
                </a:moveTo>
                <a:lnTo>
                  <a:pt x="25081" y="8286"/>
                </a:lnTo>
                <a:lnTo>
                  <a:pt x="25081" y="8277"/>
                </a:lnTo>
                <a:lnTo>
                  <a:pt x="25072" y="8277"/>
                </a:lnTo>
                <a:lnTo>
                  <a:pt x="25081" y="8277"/>
                </a:lnTo>
                <a:lnTo>
                  <a:pt x="25081" y="8286"/>
                </a:lnTo>
                <a:close/>
                <a:moveTo>
                  <a:pt x="25072" y="8216"/>
                </a:moveTo>
                <a:lnTo>
                  <a:pt x="25072" y="8207"/>
                </a:lnTo>
                <a:close/>
                <a:moveTo>
                  <a:pt x="25072" y="8225"/>
                </a:moveTo>
                <a:lnTo>
                  <a:pt x="25081" y="8225"/>
                </a:lnTo>
                <a:lnTo>
                  <a:pt x="25081" y="8216"/>
                </a:lnTo>
                <a:lnTo>
                  <a:pt x="25072" y="8216"/>
                </a:lnTo>
                <a:close/>
                <a:moveTo>
                  <a:pt x="25063" y="8127"/>
                </a:moveTo>
                <a:lnTo>
                  <a:pt x="25072" y="8119"/>
                </a:lnTo>
                <a:close/>
                <a:moveTo>
                  <a:pt x="24640" y="9504"/>
                </a:moveTo>
                <a:lnTo>
                  <a:pt x="24649" y="9513"/>
                </a:lnTo>
                <a:lnTo>
                  <a:pt x="24649" y="9504"/>
                </a:lnTo>
                <a:close/>
                <a:moveTo>
                  <a:pt x="24649" y="9522"/>
                </a:moveTo>
                <a:lnTo>
                  <a:pt x="24640" y="9540"/>
                </a:lnTo>
                <a:lnTo>
                  <a:pt x="24649" y="9540"/>
                </a:lnTo>
                <a:lnTo>
                  <a:pt x="24658" y="9540"/>
                </a:lnTo>
                <a:lnTo>
                  <a:pt x="24658" y="9548"/>
                </a:lnTo>
                <a:lnTo>
                  <a:pt x="24666" y="9557"/>
                </a:lnTo>
                <a:lnTo>
                  <a:pt x="24666" y="9566"/>
                </a:lnTo>
                <a:lnTo>
                  <a:pt x="24666" y="9575"/>
                </a:lnTo>
                <a:lnTo>
                  <a:pt x="24675" y="9575"/>
                </a:lnTo>
                <a:lnTo>
                  <a:pt x="24675" y="9566"/>
                </a:lnTo>
                <a:lnTo>
                  <a:pt x="24693" y="9566"/>
                </a:lnTo>
                <a:lnTo>
                  <a:pt x="24693" y="9557"/>
                </a:lnTo>
                <a:lnTo>
                  <a:pt x="24684" y="9557"/>
                </a:lnTo>
                <a:lnTo>
                  <a:pt x="24684" y="9548"/>
                </a:lnTo>
                <a:lnTo>
                  <a:pt x="24666" y="9540"/>
                </a:lnTo>
                <a:lnTo>
                  <a:pt x="24658" y="9522"/>
                </a:lnTo>
                <a:close/>
                <a:moveTo>
                  <a:pt x="24658" y="9363"/>
                </a:moveTo>
                <a:lnTo>
                  <a:pt x="24666" y="9372"/>
                </a:lnTo>
                <a:lnTo>
                  <a:pt x="24675" y="9372"/>
                </a:lnTo>
                <a:lnTo>
                  <a:pt x="24675" y="9363"/>
                </a:lnTo>
                <a:lnTo>
                  <a:pt x="24666" y="9363"/>
                </a:lnTo>
                <a:close/>
                <a:moveTo>
                  <a:pt x="24666" y="10034"/>
                </a:moveTo>
                <a:lnTo>
                  <a:pt x="24675" y="10034"/>
                </a:lnTo>
                <a:lnTo>
                  <a:pt x="24675" y="10025"/>
                </a:lnTo>
                <a:lnTo>
                  <a:pt x="24666" y="10025"/>
                </a:lnTo>
                <a:close/>
                <a:moveTo>
                  <a:pt x="24631" y="9901"/>
                </a:moveTo>
                <a:lnTo>
                  <a:pt x="24640" y="9910"/>
                </a:lnTo>
                <a:lnTo>
                  <a:pt x="24649" y="9919"/>
                </a:lnTo>
                <a:lnTo>
                  <a:pt x="24658" y="9919"/>
                </a:lnTo>
                <a:lnTo>
                  <a:pt x="24666" y="9919"/>
                </a:lnTo>
                <a:lnTo>
                  <a:pt x="24666" y="9910"/>
                </a:lnTo>
                <a:lnTo>
                  <a:pt x="24658" y="9901"/>
                </a:lnTo>
                <a:lnTo>
                  <a:pt x="24658" y="9884"/>
                </a:lnTo>
                <a:lnTo>
                  <a:pt x="24649" y="9884"/>
                </a:lnTo>
                <a:lnTo>
                  <a:pt x="24640" y="9884"/>
                </a:lnTo>
                <a:lnTo>
                  <a:pt x="24640" y="9893"/>
                </a:lnTo>
                <a:lnTo>
                  <a:pt x="24649" y="9893"/>
                </a:lnTo>
                <a:lnTo>
                  <a:pt x="24640" y="9901"/>
                </a:lnTo>
                <a:close/>
                <a:moveTo>
                  <a:pt x="24666" y="9389"/>
                </a:moveTo>
                <a:lnTo>
                  <a:pt x="24666" y="9398"/>
                </a:lnTo>
                <a:lnTo>
                  <a:pt x="24675" y="9407"/>
                </a:lnTo>
                <a:lnTo>
                  <a:pt x="24675" y="9398"/>
                </a:lnTo>
                <a:close/>
                <a:moveTo>
                  <a:pt x="24702" y="9954"/>
                </a:moveTo>
                <a:lnTo>
                  <a:pt x="24710" y="9954"/>
                </a:lnTo>
                <a:lnTo>
                  <a:pt x="24719" y="9954"/>
                </a:lnTo>
                <a:lnTo>
                  <a:pt x="24719" y="9946"/>
                </a:lnTo>
                <a:lnTo>
                  <a:pt x="24710" y="9946"/>
                </a:lnTo>
                <a:lnTo>
                  <a:pt x="24702" y="9937"/>
                </a:lnTo>
                <a:lnTo>
                  <a:pt x="24693" y="9937"/>
                </a:lnTo>
                <a:lnTo>
                  <a:pt x="24702" y="9946"/>
                </a:lnTo>
                <a:close/>
                <a:moveTo>
                  <a:pt x="24693" y="9478"/>
                </a:moveTo>
                <a:lnTo>
                  <a:pt x="24684" y="9487"/>
                </a:lnTo>
                <a:lnTo>
                  <a:pt x="24693" y="9495"/>
                </a:lnTo>
                <a:lnTo>
                  <a:pt x="24702" y="9487"/>
                </a:lnTo>
                <a:lnTo>
                  <a:pt x="24710" y="9478"/>
                </a:lnTo>
                <a:close/>
                <a:moveTo>
                  <a:pt x="24702" y="3892"/>
                </a:moveTo>
                <a:lnTo>
                  <a:pt x="24684" y="3883"/>
                </a:lnTo>
                <a:lnTo>
                  <a:pt x="24675" y="3874"/>
                </a:lnTo>
                <a:lnTo>
                  <a:pt x="24666" y="3874"/>
                </a:lnTo>
                <a:lnTo>
                  <a:pt x="24684" y="3892"/>
                </a:lnTo>
                <a:lnTo>
                  <a:pt x="24710" y="3910"/>
                </a:lnTo>
                <a:lnTo>
                  <a:pt x="24710" y="3901"/>
                </a:lnTo>
                <a:close/>
                <a:moveTo>
                  <a:pt x="25160" y="11552"/>
                </a:moveTo>
                <a:lnTo>
                  <a:pt x="25152" y="11552"/>
                </a:lnTo>
                <a:lnTo>
                  <a:pt x="25160" y="11543"/>
                </a:lnTo>
                <a:lnTo>
                  <a:pt x="25169" y="11534"/>
                </a:lnTo>
                <a:lnTo>
                  <a:pt x="25160" y="11534"/>
                </a:lnTo>
                <a:lnTo>
                  <a:pt x="25160" y="11525"/>
                </a:lnTo>
                <a:lnTo>
                  <a:pt x="25152" y="11525"/>
                </a:lnTo>
                <a:lnTo>
                  <a:pt x="25152" y="11534"/>
                </a:lnTo>
                <a:lnTo>
                  <a:pt x="25143" y="11534"/>
                </a:lnTo>
                <a:lnTo>
                  <a:pt x="25143" y="11543"/>
                </a:lnTo>
                <a:lnTo>
                  <a:pt x="25143" y="11552"/>
                </a:lnTo>
                <a:lnTo>
                  <a:pt x="25134" y="11552"/>
                </a:lnTo>
                <a:lnTo>
                  <a:pt x="25134" y="11543"/>
                </a:lnTo>
                <a:lnTo>
                  <a:pt x="25143" y="11534"/>
                </a:lnTo>
                <a:lnTo>
                  <a:pt x="25143" y="11525"/>
                </a:lnTo>
                <a:lnTo>
                  <a:pt x="25152" y="11525"/>
                </a:lnTo>
                <a:lnTo>
                  <a:pt x="25143" y="11525"/>
                </a:lnTo>
                <a:lnTo>
                  <a:pt x="25134" y="11525"/>
                </a:lnTo>
                <a:lnTo>
                  <a:pt x="25125" y="11525"/>
                </a:lnTo>
                <a:lnTo>
                  <a:pt x="25116" y="11534"/>
                </a:lnTo>
                <a:lnTo>
                  <a:pt x="25107" y="11543"/>
                </a:lnTo>
                <a:lnTo>
                  <a:pt x="25099" y="11552"/>
                </a:lnTo>
                <a:lnTo>
                  <a:pt x="25090" y="11552"/>
                </a:lnTo>
                <a:lnTo>
                  <a:pt x="25081" y="11552"/>
                </a:lnTo>
                <a:lnTo>
                  <a:pt x="25081" y="11543"/>
                </a:lnTo>
                <a:lnTo>
                  <a:pt x="25081" y="11534"/>
                </a:lnTo>
                <a:lnTo>
                  <a:pt x="25081" y="11525"/>
                </a:lnTo>
                <a:lnTo>
                  <a:pt x="25072" y="11516"/>
                </a:lnTo>
                <a:lnTo>
                  <a:pt x="25063" y="11516"/>
                </a:lnTo>
                <a:lnTo>
                  <a:pt x="25055" y="11508"/>
                </a:lnTo>
                <a:lnTo>
                  <a:pt x="25055" y="11499"/>
                </a:lnTo>
                <a:lnTo>
                  <a:pt x="25055" y="11490"/>
                </a:lnTo>
                <a:lnTo>
                  <a:pt x="25072" y="11490"/>
                </a:lnTo>
                <a:lnTo>
                  <a:pt x="25063" y="11481"/>
                </a:lnTo>
                <a:lnTo>
                  <a:pt x="25055" y="11481"/>
                </a:lnTo>
                <a:lnTo>
                  <a:pt x="25046" y="11490"/>
                </a:lnTo>
                <a:lnTo>
                  <a:pt x="25037" y="11499"/>
                </a:lnTo>
                <a:lnTo>
                  <a:pt x="25019" y="11508"/>
                </a:lnTo>
                <a:lnTo>
                  <a:pt x="25010" y="11525"/>
                </a:lnTo>
                <a:lnTo>
                  <a:pt x="25010" y="11543"/>
                </a:lnTo>
                <a:lnTo>
                  <a:pt x="25002" y="11569"/>
                </a:lnTo>
                <a:lnTo>
                  <a:pt x="24993" y="11578"/>
                </a:lnTo>
                <a:lnTo>
                  <a:pt x="24984" y="11587"/>
                </a:lnTo>
                <a:lnTo>
                  <a:pt x="24984" y="11596"/>
                </a:lnTo>
                <a:lnTo>
                  <a:pt x="24975" y="11596"/>
                </a:lnTo>
                <a:lnTo>
                  <a:pt x="24966" y="11596"/>
                </a:lnTo>
                <a:lnTo>
                  <a:pt x="24957" y="11614"/>
                </a:lnTo>
                <a:lnTo>
                  <a:pt x="24957" y="11622"/>
                </a:lnTo>
                <a:lnTo>
                  <a:pt x="24949" y="11631"/>
                </a:lnTo>
                <a:lnTo>
                  <a:pt x="24949" y="11640"/>
                </a:lnTo>
                <a:lnTo>
                  <a:pt x="24949" y="11649"/>
                </a:lnTo>
                <a:lnTo>
                  <a:pt x="24949" y="11658"/>
                </a:lnTo>
                <a:lnTo>
                  <a:pt x="24940" y="11658"/>
                </a:lnTo>
                <a:lnTo>
                  <a:pt x="24931" y="11675"/>
                </a:lnTo>
                <a:lnTo>
                  <a:pt x="24931" y="11684"/>
                </a:lnTo>
                <a:lnTo>
                  <a:pt x="24931" y="11693"/>
                </a:lnTo>
                <a:lnTo>
                  <a:pt x="24931" y="11684"/>
                </a:lnTo>
                <a:lnTo>
                  <a:pt x="24922" y="11684"/>
                </a:lnTo>
                <a:lnTo>
                  <a:pt x="24913" y="11693"/>
                </a:lnTo>
                <a:lnTo>
                  <a:pt x="24905" y="11702"/>
                </a:lnTo>
                <a:lnTo>
                  <a:pt x="24905" y="11711"/>
                </a:lnTo>
                <a:lnTo>
                  <a:pt x="24905" y="11702"/>
                </a:lnTo>
                <a:lnTo>
                  <a:pt x="24896" y="11702"/>
                </a:lnTo>
                <a:lnTo>
                  <a:pt x="24896" y="11711"/>
                </a:lnTo>
                <a:lnTo>
                  <a:pt x="24887" y="11711"/>
                </a:lnTo>
                <a:lnTo>
                  <a:pt x="24878" y="11711"/>
                </a:lnTo>
                <a:lnTo>
                  <a:pt x="24878" y="11719"/>
                </a:lnTo>
                <a:lnTo>
                  <a:pt x="24887" y="11719"/>
                </a:lnTo>
                <a:lnTo>
                  <a:pt x="24878" y="11719"/>
                </a:lnTo>
                <a:lnTo>
                  <a:pt x="24869" y="11719"/>
                </a:lnTo>
                <a:lnTo>
                  <a:pt x="24869" y="11728"/>
                </a:lnTo>
                <a:lnTo>
                  <a:pt x="24860" y="11728"/>
                </a:lnTo>
                <a:lnTo>
                  <a:pt x="24852" y="11737"/>
                </a:lnTo>
                <a:lnTo>
                  <a:pt x="24843" y="11746"/>
                </a:lnTo>
                <a:lnTo>
                  <a:pt x="24843" y="11755"/>
                </a:lnTo>
                <a:lnTo>
                  <a:pt x="24834" y="11755"/>
                </a:lnTo>
                <a:lnTo>
                  <a:pt x="24825" y="11755"/>
                </a:lnTo>
                <a:lnTo>
                  <a:pt x="24816" y="11764"/>
                </a:lnTo>
                <a:lnTo>
                  <a:pt x="24808" y="11764"/>
                </a:lnTo>
                <a:lnTo>
                  <a:pt x="24790" y="11772"/>
                </a:lnTo>
                <a:lnTo>
                  <a:pt x="24790" y="11781"/>
                </a:lnTo>
                <a:lnTo>
                  <a:pt x="24790" y="11790"/>
                </a:lnTo>
                <a:lnTo>
                  <a:pt x="24781" y="11781"/>
                </a:lnTo>
                <a:lnTo>
                  <a:pt x="24763" y="11790"/>
                </a:lnTo>
                <a:lnTo>
                  <a:pt x="24755" y="11790"/>
                </a:lnTo>
                <a:lnTo>
                  <a:pt x="24737" y="11799"/>
                </a:lnTo>
                <a:lnTo>
                  <a:pt x="24719" y="11817"/>
                </a:lnTo>
                <a:lnTo>
                  <a:pt x="24710" y="11825"/>
                </a:lnTo>
                <a:lnTo>
                  <a:pt x="24693" y="11843"/>
                </a:lnTo>
                <a:lnTo>
                  <a:pt x="24693" y="11852"/>
                </a:lnTo>
                <a:lnTo>
                  <a:pt x="24702" y="11852"/>
                </a:lnTo>
                <a:lnTo>
                  <a:pt x="24693" y="11852"/>
                </a:lnTo>
                <a:lnTo>
                  <a:pt x="24684" y="11852"/>
                </a:lnTo>
                <a:lnTo>
                  <a:pt x="24675" y="11861"/>
                </a:lnTo>
                <a:lnTo>
                  <a:pt x="24666" y="11861"/>
                </a:lnTo>
                <a:lnTo>
                  <a:pt x="24666" y="11870"/>
                </a:lnTo>
                <a:lnTo>
                  <a:pt x="24666" y="11878"/>
                </a:lnTo>
                <a:lnTo>
                  <a:pt x="24666" y="11870"/>
                </a:lnTo>
                <a:lnTo>
                  <a:pt x="24649" y="11878"/>
                </a:lnTo>
                <a:lnTo>
                  <a:pt x="24649" y="11887"/>
                </a:lnTo>
                <a:lnTo>
                  <a:pt x="24649" y="11896"/>
                </a:lnTo>
                <a:lnTo>
                  <a:pt x="24640" y="11887"/>
                </a:lnTo>
                <a:lnTo>
                  <a:pt x="24631" y="11896"/>
                </a:lnTo>
                <a:lnTo>
                  <a:pt x="24631" y="11905"/>
                </a:lnTo>
                <a:lnTo>
                  <a:pt x="24640" y="11905"/>
                </a:lnTo>
                <a:lnTo>
                  <a:pt x="24649" y="11914"/>
                </a:lnTo>
                <a:lnTo>
                  <a:pt x="24640" y="11914"/>
                </a:lnTo>
                <a:lnTo>
                  <a:pt x="24649" y="11922"/>
                </a:lnTo>
                <a:lnTo>
                  <a:pt x="24640" y="11922"/>
                </a:lnTo>
                <a:lnTo>
                  <a:pt x="24622" y="11914"/>
                </a:lnTo>
                <a:lnTo>
                  <a:pt x="24622" y="11922"/>
                </a:lnTo>
                <a:lnTo>
                  <a:pt x="24631" y="11922"/>
                </a:lnTo>
                <a:lnTo>
                  <a:pt x="24613" y="11922"/>
                </a:lnTo>
                <a:lnTo>
                  <a:pt x="24613" y="11931"/>
                </a:lnTo>
                <a:lnTo>
                  <a:pt x="24622" y="11931"/>
                </a:lnTo>
                <a:lnTo>
                  <a:pt x="24631" y="11931"/>
                </a:lnTo>
                <a:lnTo>
                  <a:pt x="24622" y="11940"/>
                </a:lnTo>
                <a:lnTo>
                  <a:pt x="24622" y="11949"/>
                </a:lnTo>
                <a:lnTo>
                  <a:pt x="24631" y="11949"/>
                </a:lnTo>
                <a:lnTo>
                  <a:pt x="24622" y="11958"/>
                </a:lnTo>
                <a:lnTo>
                  <a:pt x="24596" y="11958"/>
                </a:lnTo>
                <a:lnTo>
                  <a:pt x="24596" y="11967"/>
                </a:lnTo>
                <a:lnTo>
                  <a:pt x="24596" y="11975"/>
                </a:lnTo>
                <a:lnTo>
                  <a:pt x="24605" y="11975"/>
                </a:lnTo>
                <a:lnTo>
                  <a:pt x="24613" y="11967"/>
                </a:lnTo>
                <a:lnTo>
                  <a:pt x="24613" y="11975"/>
                </a:lnTo>
                <a:lnTo>
                  <a:pt x="24605" y="11984"/>
                </a:lnTo>
                <a:lnTo>
                  <a:pt x="24613" y="11984"/>
                </a:lnTo>
                <a:lnTo>
                  <a:pt x="24622" y="11975"/>
                </a:lnTo>
                <a:lnTo>
                  <a:pt x="24631" y="11975"/>
                </a:lnTo>
                <a:lnTo>
                  <a:pt x="24613" y="11984"/>
                </a:lnTo>
                <a:lnTo>
                  <a:pt x="24613" y="11993"/>
                </a:lnTo>
                <a:lnTo>
                  <a:pt x="24622" y="11993"/>
                </a:lnTo>
                <a:lnTo>
                  <a:pt x="24640" y="12002"/>
                </a:lnTo>
                <a:lnTo>
                  <a:pt x="24658" y="12002"/>
                </a:lnTo>
                <a:lnTo>
                  <a:pt x="24666" y="11993"/>
                </a:lnTo>
                <a:lnTo>
                  <a:pt x="24675" y="11993"/>
                </a:lnTo>
                <a:lnTo>
                  <a:pt x="24684" y="11993"/>
                </a:lnTo>
                <a:lnTo>
                  <a:pt x="24693" y="12011"/>
                </a:lnTo>
                <a:lnTo>
                  <a:pt x="24702" y="12011"/>
                </a:lnTo>
                <a:lnTo>
                  <a:pt x="24710" y="12011"/>
                </a:lnTo>
                <a:lnTo>
                  <a:pt x="24719" y="12011"/>
                </a:lnTo>
                <a:lnTo>
                  <a:pt x="24728" y="12011"/>
                </a:lnTo>
                <a:lnTo>
                  <a:pt x="24728" y="12020"/>
                </a:lnTo>
                <a:lnTo>
                  <a:pt x="24728" y="12028"/>
                </a:lnTo>
                <a:lnTo>
                  <a:pt x="24737" y="12028"/>
                </a:lnTo>
                <a:lnTo>
                  <a:pt x="24746" y="12028"/>
                </a:lnTo>
                <a:lnTo>
                  <a:pt x="24755" y="12028"/>
                </a:lnTo>
                <a:lnTo>
                  <a:pt x="24763" y="12028"/>
                </a:lnTo>
                <a:lnTo>
                  <a:pt x="24772" y="12028"/>
                </a:lnTo>
                <a:lnTo>
                  <a:pt x="24781" y="12028"/>
                </a:lnTo>
                <a:lnTo>
                  <a:pt x="24790" y="12037"/>
                </a:lnTo>
                <a:lnTo>
                  <a:pt x="24808" y="12037"/>
                </a:lnTo>
                <a:lnTo>
                  <a:pt x="24834" y="12028"/>
                </a:lnTo>
                <a:lnTo>
                  <a:pt x="24834" y="12020"/>
                </a:lnTo>
                <a:lnTo>
                  <a:pt x="24852" y="12011"/>
                </a:lnTo>
                <a:lnTo>
                  <a:pt x="24869" y="11993"/>
                </a:lnTo>
                <a:lnTo>
                  <a:pt x="24869" y="11984"/>
                </a:lnTo>
                <a:lnTo>
                  <a:pt x="24878" y="11975"/>
                </a:lnTo>
                <a:lnTo>
                  <a:pt x="24887" y="11967"/>
                </a:lnTo>
                <a:lnTo>
                  <a:pt x="24905" y="11967"/>
                </a:lnTo>
                <a:lnTo>
                  <a:pt x="24913" y="11967"/>
                </a:lnTo>
                <a:lnTo>
                  <a:pt x="24913" y="11958"/>
                </a:lnTo>
                <a:lnTo>
                  <a:pt x="24905" y="11958"/>
                </a:lnTo>
                <a:lnTo>
                  <a:pt x="24905" y="11949"/>
                </a:lnTo>
                <a:lnTo>
                  <a:pt x="24913" y="11931"/>
                </a:lnTo>
                <a:lnTo>
                  <a:pt x="24922" y="11922"/>
                </a:lnTo>
                <a:lnTo>
                  <a:pt x="24922" y="11905"/>
                </a:lnTo>
                <a:lnTo>
                  <a:pt x="24922" y="11896"/>
                </a:lnTo>
                <a:lnTo>
                  <a:pt x="24931" y="11887"/>
                </a:lnTo>
                <a:lnTo>
                  <a:pt x="24940" y="11887"/>
                </a:lnTo>
                <a:lnTo>
                  <a:pt x="24931" y="11878"/>
                </a:lnTo>
                <a:lnTo>
                  <a:pt x="24940" y="11878"/>
                </a:lnTo>
                <a:lnTo>
                  <a:pt x="24940" y="11861"/>
                </a:lnTo>
                <a:lnTo>
                  <a:pt x="24940" y="11852"/>
                </a:lnTo>
                <a:lnTo>
                  <a:pt x="24940" y="11843"/>
                </a:lnTo>
                <a:lnTo>
                  <a:pt x="24949" y="11825"/>
                </a:lnTo>
                <a:lnTo>
                  <a:pt x="24949" y="11817"/>
                </a:lnTo>
                <a:lnTo>
                  <a:pt x="24957" y="11817"/>
                </a:lnTo>
                <a:lnTo>
                  <a:pt x="24957" y="11808"/>
                </a:lnTo>
                <a:lnTo>
                  <a:pt x="24966" y="11808"/>
                </a:lnTo>
                <a:lnTo>
                  <a:pt x="24975" y="11808"/>
                </a:lnTo>
                <a:lnTo>
                  <a:pt x="24984" y="11799"/>
                </a:lnTo>
                <a:lnTo>
                  <a:pt x="24993" y="11799"/>
                </a:lnTo>
                <a:lnTo>
                  <a:pt x="25002" y="11790"/>
                </a:lnTo>
                <a:lnTo>
                  <a:pt x="25010" y="11790"/>
                </a:lnTo>
                <a:lnTo>
                  <a:pt x="25010" y="11781"/>
                </a:lnTo>
                <a:lnTo>
                  <a:pt x="25002" y="11772"/>
                </a:lnTo>
                <a:lnTo>
                  <a:pt x="25002" y="11764"/>
                </a:lnTo>
                <a:lnTo>
                  <a:pt x="25010" y="11772"/>
                </a:lnTo>
                <a:lnTo>
                  <a:pt x="25019" y="11781"/>
                </a:lnTo>
                <a:lnTo>
                  <a:pt x="25028" y="11781"/>
                </a:lnTo>
                <a:lnTo>
                  <a:pt x="25028" y="11772"/>
                </a:lnTo>
                <a:lnTo>
                  <a:pt x="25037" y="11772"/>
                </a:lnTo>
                <a:lnTo>
                  <a:pt x="25046" y="11772"/>
                </a:lnTo>
                <a:lnTo>
                  <a:pt x="25037" y="11781"/>
                </a:lnTo>
                <a:lnTo>
                  <a:pt x="25055" y="11781"/>
                </a:lnTo>
                <a:lnTo>
                  <a:pt x="25063" y="11781"/>
                </a:lnTo>
                <a:lnTo>
                  <a:pt x="25072" y="11781"/>
                </a:lnTo>
                <a:lnTo>
                  <a:pt x="25081" y="11781"/>
                </a:lnTo>
                <a:lnTo>
                  <a:pt x="25081" y="11772"/>
                </a:lnTo>
                <a:lnTo>
                  <a:pt x="25081" y="11764"/>
                </a:lnTo>
                <a:lnTo>
                  <a:pt x="25072" y="11764"/>
                </a:lnTo>
                <a:lnTo>
                  <a:pt x="25063" y="11764"/>
                </a:lnTo>
                <a:lnTo>
                  <a:pt x="25055" y="11755"/>
                </a:lnTo>
                <a:lnTo>
                  <a:pt x="25055" y="11746"/>
                </a:lnTo>
                <a:lnTo>
                  <a:pt x="25037" y="11746"/>
                </a:lnTo>
                <a:lnTo>
                  <a:pt x="25046" y="11746"/>
                </a:lnTo>
                <a:lnTo>
                  <a:pt x="25055" y="11737"/>
                </a:lnTo>
                <a:lnTo>
                  <a:pt x="25046" y="11728"/>
                </a:lnTo>
                <a:lnTo>
                  <a:pt x="25055" y="11728"/>
                </a:lnTo>
                <a:lnTo>
                  <a:pt x="25063" y="11719"/>
                </a:lnTo>
                <a:lnTo>
                  <a:pt x="25081" y="11711"/>
                </a:lnTo>
                <a:lnTo>
                  <a:pt x="25090" y="11702"/>
                </a:lnTo>
                <a:lnTo>
                  <a:pt x="25099" y="11693"/>
                </a:lnTo>
                <a:lnTo>
                  <a:pt x="25116" y="11667"/>
                </a:lnTo>
                <a:lnTo>
                  <a:pt x="25116" y="11658"/>
                </a:lnTo>
                <a:lnTo>
                  <a:pt x="25134" y="11640"/>
                </a:lnTo>
                <a:lnTo>
                  <a:pt x="25143" y="11631"/>
                </a:lnTo>
                <a:lnTo>
                  <a:pt x="25143" y="11622"/>
                </a:lnTo>
                <a:lnTo>
                  <a:pt x="25152" y="11614"/>
                </a:lnTo>
                <a:lnTo>
                  <a:pt x="25160" y="11605"/>
                </a:lnTo>
                <a:lnTo>
                  <a:pt x="25169" y="11605"/>
                </a:lnTo>
                <a:lnTo>
                  <a:pt x="25169" y="11596"/>
                </a:lnTo>
                <a:lnTo>
                  <a:pt x="25160" y="11587"/>
                </a:lnTo>
                <a:lnTo>
                  <a:pt x="25152" y="11587"/>
                </a:lnTo>
                <a:lnTo>
                  <a:pt x="25160" y="11578"/>
                </a:lnTo>
                <a:lnTo>
                  <a:pt x="25152" y="11569"/>
                </a:lnTo>
                <a:lnTo>
                  <a:pt x="25152" y="11561"/>
                </a:lnTo>
                <a:lnTo>
                  <a:pt x="25160" y="11561"/>
                </a:lnTo>
                <a:lnTo>
                  <a:pt x="25169" y="11561"/>
                </a:lnTo>
                <a:lnTo>
                  <a:pt x="25169" y="11552"/>
                </a:lnTo>
                <a:lnTo>
                  <a:pt x="25178" y="11543"/>
                </a:lnTo>
                <a:lnTo>
                  <a:pt x="25178" y="11534"/>
                </a:lnTo>
                <a:lnTo>
                  <a:pt x="25169" y="11543"/>
                </a:lnTo>
                <a:close/>
                <a:moveTo>
                  <a:pt x="24719" y="12064"/>
                </a:moveTo>
                <a:lnTo>
                  <a:pt x="24710" y="12064"/>
                </a:lnTo>
                <a:lnTo>
                  <a:pt x="24710" y="12055"/>
                </a:lnTo>
                <a:lnTo>
                  <a:pt x="24719" y="12055"/>
                </a:lnTo>
                <a:lnTo>
                  <a:pt x="24702" y="12037"/>
                </a:lnTo>
                <a:lnTo>
                  <a:pt x="24693" y="12037"/>
                </a:lnTo>
                <a:lnTo>
                  <a:pt x="24693" y="12046"/>
                </a:lnTo>
                <a:lnTo>
                  <a:pt x="24693" y="12064"/>
                </a:lnTo>
                <a:lnTo>
                  <a:pt x="24684" y="12064"/>
                </a:lnTo>
                <a:lnTo>
                  <a:pt x="24684" y="12072"/>
                </a:lnTo>
                <a:lnTo>
                  <a:pt x="24675" y="12072"/>
                </a:lnTo>
                <a:lnTo>
                  <a:pt x="24675" y="12081"/>
                </a:lnTo>
                <a:lnTo>
                  <a:pt x="24675" y="12090"/>
                </a:lnTo>
                <a:lnTo>
                  <a:pt x="24684" y="12090"/>
                </a:lnTo>
                <a:lnTo>
                  <a:pt x="24693" y="12081"/>
                </a:lnTo>
                <a:lnTo>
                  <a:pt x="24702" y="12081"/>
                </a:lnTo>
                <a:lnTo>
                  <a:pt x="24710" y="12081"/>
                </a:lnTo>
                <a:lnTo>
                  <a:pt x="24719" y="12081"/>
                </a:lnTo>
                <a:lnTo>
                  <a:pt x="24728" y="12072"/>
                </a:lnTo>
                <a:lnTo>
                  <a:pt x="24728" y="12064"/>
                </a:lnTo>
                <a:close/>
                <a:moveTo>
                  <a:pt x="24790" y="12593"/>
                </a:moveTo>
                <a:lnTo>
                  <a:pt x="24781" y="12593"/>
                </a:lnTo>
                <a:lnTo>
                  <a:pt x="24790" y="12602"/>
                </a:lnTo>
                <a:lnTo>
                  <a:pt x="24799" y="12602"/>
                </a:lnTo>
                <a:close/>
                <a:moveTo>
                  <a:pt x="24763" y="7819"/>
                </a:moveTo>
                <a:lnTo>
                  <a:pt x="24755" y="7819"/>
                </a:lnTo>
                <a:close/>
                <a:moveTo>
                  <a:pt x="24596" y="11949"/>
                </a:moveTo>
                <a:lnTo>
                  <a:pt x="24605" y="11949"/>
                </a:lnTo>
                <a:lnTo>
                  <a:pt x="24613" y="11949"/>
                </a:lnTo>
                <a:lnTo>
                  <a:pt x="24613" y="11940"/>
                </a:lnTo>
                <a:lnTo>
                  <a:pt x="24605" y="11940"/>
                </a:lnTo>
                <a:close/>
                <a:moveTo>
                  <a:pt x="24631" y="11905"/>
                </a:moveTo>
                <a:lnTo>
                  <a:pt x="24622" y="11905"/>
                </a:lnTo>
                <a:lnTo>
                  <a:pt x="24631" y="11914"/>
                </a:lnTo>
                <a:close/>
                <a:moveTo>
                  <a:pt x="24605" y="9866"/>
                </a:moveTo>
                <a:lnTo>
                  <a:pt x="24605" y="9875"/>
                </a:lnTo>
                <a:lnTo>
                  <a:pt x="24596" y="9884"/>
                </a:lnTo>
                <a:lnTo>
                  <a:pt x="24605" y="9884"/>
                </a:lnTo>
                <a:lnTo>
                  <a:pt x="24605" y="9875"/>
                </a:lnTo>
                <a:close/>
                <a:moveTo>
                  <a:pt x="25187" y="8410"/>
                </a:moveTo>
                <a:lnTo>
                  <a:pt x="25187" y="8401"/>
                </a:lnTo>
                <a:lnTo>
                  <a:pt x="25178" y="8401"/>
                </a:lnTo>
                <a:lnTo>
                  <a:pt x="25178" y="8392"/>
                </a:lnTo>
                <a:lnTo>
                  <a:pt x="25178" y="8401"/>
                </a:lnTo>
                <a:lnTo>
                  <a:pt x="25187" y="8410"/>
                </a:lnTo>
                <a:lnTo>
                  <a:pt x="25178" y="8410"/>
                </a:lnTo>
                <a:close/>
                <a:moveTo>
                  <a:pt x="24569" y="9134"/>
                </a:moveTo>
                <a:lnTo>
                  <a:pt x="24560" y="9134"/>
                </a:lnTo>
                <a:lnTo>
                  <a:pt x="24552" y="9134"/>
                </a:lnTo>
                <a:lnTo>
                  <a:pt x="24552" y="9142"/>
                </a:lnTo>
                <a:lnTo>
                  <a:pt x="24543" y="9142"/>
                </a:lnTo>
                <a:lnTo>
                  <a:pt x="24552" y="9142"/>
                </a:lnTo>
                <a:lnTo>
                  <a:pt x="24552" y="9151"/>
                </a:lnTo>
                <a:lnTo>
                  <a:pt x="24560" y="9142"/>
                </a:lnTo>
                <a:lnTo>
                  <a:pt x="24569" y="9142"/>
                </a:lnTo>
                <a:close/>
                <a:moveTo>
                  <a:pt x="24737" y="9584"/>
                </a:moveTo>
                <a:lnTo>
                  <a:pt x="24728" y="9584"/>
                </a:lnTo>
                <a:lnTo>
                  <a:pt x="24719" y="9575"/>
                </a:lnTo>
                <a:lnTo>
                  <a:pt x="24719" y="9584"/>
                </a:lnTo>
                <a:lnTo>
                  <a:pt x="24719" y="9592"/>
                </a:lnTo>
                <a:lnTo>
                  <a:pt x="24728" y="9592"/>
                </a:lnTo>
                <a:lnTo>
                  <a:pt x="24737" y="9592"/>
                </a:lnTo>
                <a:lnTo>
                  <a:pt x="24746" y="9592"/>
                </a:lnTo>
                <a:lnTo>
                  <a:pt x="24737" y="9592"/>
                </a:lnTo>
                <a:close/>
                <a:moveTo>
                  <a:pt x="20202" y="6804"/>
                </a:moveTo>
                <a:lnTo>
                  <a:pt x="20211" y="6804"/>
                </a:lnTo>
                <a:lnTo>
                  <a:pt x="20211" y="6812"/>
                </a:lnTo>
                <a:lnTo>
                  <a:pt x="20211" y="6804"/>
                </a:lnTo>
                <a:close/>
                <a:moveTo>
                  <a:pt x="20696" y="6645"/>
                </a:moveTo>
                <a:lnTo>
                  <a:pt x="20696" y="6654"/>
                </a:lnTo>
                <a:lnTo>
                  <a:pt x="20705" y="6662"/>
                </a:lnTo>
                <a:lnTo>
                  <a:pt x="20705" y="6654"/>
                </a:lnTo>
                <a:close/>
                <a:moveTo>
                  <a:pt x="20255" y="6804"/>
                </a:moveTo>
                <a:lnTo>
                  <a:pt x="20264" y="6804"/>
                </a:lnTo>
                <a:lnTo>
                  <a:pt x="20264" y="6795"/>
                </a:lnTo>
                <a:lnTo>
                  <a:pt x="20255" y="6795"/>
                </a:lnTo>
                <a:close/>
                <a:moveTo>
                  <a:pt x="21649" y="5560"/>
                </a:moveTo>
                <a:lnTo>
                  <a:pt x="21649" y="5551"/>
                </a:lnTo>
                <a:lnTo>
                  <a:pt x="21640" y="5551"/>
                </a:lnTo>
                <a:lnTo>
                  <a:pt x="21640" y="5560"/>
                </a:lnTo>
                <a:lnTo>
                  <a:pt x="21649" y="5569"/>
                </a:lnTo>
                <a:close/>
                <a:moveTo>
                  <a:pt x="20264" y="6777"/>
                </a:moveTo>
                <a:lnTo>
                  <a:pt x="20255" y="6777"/>
                </a:lnTo>
                <a:lnTo>
                  <a:pt x="20255" y="6786"/>
                </a:lnTo>
                <a:close/>
                <a:moveTo>
                  <a:pt x="21296" y="5957"/>
                </a:moveTo>
                <a:lnTo>
                  <a:pt x="21287" y="5957"/>
                </a:lnTo>
                <a:lnTo>
                  <a:pt x="21287" y="5948"/>
                </a:lnTo>
                <a:lnTo>
                  <a:pt x="21279" y="5948"/>
                </a:lnTo>
                <a:lnTo>
                  <a:pt x="21270" y="5948"/>
                </a:lnTo>
                <a:lnTo>
                  <a:pt x="21279" y="5957"/>
                </a:lnTo>
                <a:lnTo>
                  <a:pt x="21287" y="5966"/>
                </a:lnTo>
                <a:lnTo>
                  <a:pt x="21305" y="5975"/>
                </a:lnTo>
                <a:lnTo>
                  <a:pt x="21314" y="5975"/>
                </a:lnTo>
                <a:lnTo>
                  <a:pt x="21314" y="5966"/>
                </a:lnTo>
                <a:close/>
                <a:moveTo>
                  <a:pt x="21649" y="5463"/>
                </a:moveTo>
                <a:lnTo>
                  <a:pt x="21658" y="5463"/>
                </a:lnTo>
                <a:lnTo>
                  <a:pt x="21658" y="5454"/>
                </a:lnTo>
                <a:lnTo>
                  <a:pt x="21649" y="5445"/>
                </a:lnTo>
                <a:lnTo>
                  <a:pt x="21649" y="5454"/>
                </a:lnTo>
                <a:close/>
                <a:moveTo>
                  <a:pt x="21543" y="5295"/>
                </a:moveTo>
                <a:lnTo>
                  <a:pt x="21534" y="5295"/>
                </a:lnTo>
                <a:lnTo>
                  <a:pt x="21534" y="5304"/>
                </a:lnTo>
                <a:close/>
                <a:moveTo>
                  <a:pt x="20220" y="6804"/>
                </a:moveTo>
                <a:lnTo>
                  <a:pt x="20220" y="6812"/>
                </a:lnTo>
                <a:lnTo>
                  <a:pt x="20229" y="6812"/>
                </a:lnTo>
                <a:lnTo>
                  <a:pt x="20229" y="6804"/>
                </a:lnTo>
                <a:close/>
                <a:moveTo>
                  <a:pt x="19699" y="7651"/>
                </a:moveTo>
                <a:lnTo>
                  <a:pt x="19699" y="7660"/>
                </a:lnTo>
                <a:lnTo>
                  <a:pt x="19708" y="7660"/>
                </a:lnTo>
                <a:lnTo>
                  <a:pt x="19717" y="7651"/>
                </a:lnTo>
                <a:lnTo>
                  <a:pt x="19708" y="7651"/>
                </a:lnTo>
                <a:close/>
                <a:moveTo>
                  <a:pt x="19885" y="7466"/>
                </a:moveTo>
                <a:lnTo>
                  <a:pt x="19876" y="7457"/>
                </a:lnTo>
                <a:lnTo>
                  <a:pt x="19876" y="7466"/>
                </a:lnTo>
                <a:lnTo>
                  <a:pt x="19876" y="7474"/>
                </a:lnTo>
                <a:lnTo>
                  <a:pt x="19885" y="7474"/>
                </a:lnTo>
                <a:close/>
                <a:moveTo>
                  <a:pt x="19893" y="7492"/>
                </a:moveTo>
                <a:lnTo>
                  <a:pt x="19893" y="7501"/>
                </a:lnTo>
                <a:lnTo>
                  <a:pt x="19902" y="7501"/>
                </a:lnTo>
                <a:lnTo>
                  <a:pt x="19902" y="7492"/>
                </a:lnTo>
                <a:close/>
                <a:moveTo>
                  <a:pt x="19708" y="7642"/>
                </a:moveTo>
                <a:lnTo>
                  <a:pt x="19717" y="7642"/>
                </a:lnTo>
                <a:lnTo>
                  <a:pt x="19717" y="7633"/>
                </a:lnTo>
                <a:lnTo>
                  <a:pt x="19708" y="7633"/>
                </a:lnTo>
                <a:close/>
                <a:moveTo>
                  <a:pt x="20008" y="7589"/>
                </a:moveTo>
                <a:lnTo>
                  <a:pt x="19999" y="7589"/>
                </a:lnTo>
                <a:lnTo>
                  <a:pt x="19990" y="7589"/>
                </a:lnTo>
                <a:lnTo>
                  <a:pt x="19990" y="7598"/>
                </a:lnTo>
                <a:lnTo>
                  <a:pt x="19999" y="7598"/>
                </a:lnTo>
                <a:lnTo>
                  <a:pt x="19999" y="7616"/>
                </a:lnTo>
                <a:lnTo>
                  <a:pt x="20008" y="7616"/>
                </a:lnTo>
                <a:lnTo>
                  <a:pt x="20008" y="7607"/>
                </a:lnTo>
                <a:lnTo>
                  <a:pt x="20008" y="7598"/>
                </a:lnTo>
                <a:close/>
                <a:moveTo>
                  <a:pt x="20008" y="8145"/>
                </a:moveTo>
                <a:lnTo>
                  <a:pt x="20017" y="8154"/>
                </a:lnTo>
                <a:lnTo>
                  <a:pt x="20017" y="8145"/>
                </a:lnTo>
                <a:close/>
                <a:moveTo>
                  <a:pt x="19929" y="7518"/>
                </a:moveTo>
                <a:lnTo>
                  <a:pt x="19929" y="7527"/>
                </a:lnTo>
                <a:close/>
                <a:moveTo>
                  <a:pt x="19946" y="7563"/>
                </a:moveTo>
                <a:lnTo>
                  <a:pt x="19946" y="7571"/>
                </a:lnTo>
                <a:lnTo>
                  <a:pt x="19955" y="7563"/>
                </a:lnTo>
                <a:close/>
                <a:moveTo>
                  <a:pt x="22425" y="3848"/>
                </a:moveTo>
                <a:lnTo>
                  <a:pt x="22417" y="3857"/>
                </a:lnTo>
                <a:lnTo>
                  <a:pt x="22408" y="3866"/>
                </a:lnTo>
                <a:lnTo>
                  <a:pt x="22417" y="3866"/>
                </a:lnTo>
                <a:lnTo>
                  <a:pt x="22425" y="3866"/>
                </a:lnTo>
                <a:lnTo>
                  <a:pt x="22434" y="3866"/>
                </a:lnTo>
                <a:lnTo>
                  <a:pt x="22443" y="3848"/>
                </a:lnTo>
                <a:lnTo>
                  <a:pt x="22434" y="3848"/>
                </a:lnTo>
                <a:close/>
                <a:moveTo>
                  <a:pt x="26140" y="8975"/>
                </a:moveTo>
                <a:lnTo>
                  <a:pt x="26140" y="8984"/>
                </a:lnTo>
                <a:close/>
                <a:moveTo>
                  <a:pt x="26157" y="4122"/>
                </a:moveTo>
                <a:lnTo>
                  <a:pt x="26149" y="4122"/>
                </a:lnTo>
                <a:lnTo>
                  <a:pt x="26140" y="4122"/>
                </a:lnTo>
                <a:lnTo>
                  <a:pt x="26131" y="4130"/>
                </a:lnTo>
                <a:lnTo>
                  <a:pt x="26140" y="4130"/>
                </a:lnTo>
                <a:close/>
                <a:moveTo>
                  <a:pt x="26149" y="9337"/>
                </a:moveTo>
                <a:lnTo>
                  <a:pt x="26140" y="9345"/>
                </a:lnTo>
                <a:lnTo>
                  <a:pt x="26131" y="9345"/>
                </a:lnTo>
                <a:lnTo>
                  <a:pt x="26122" y="9345"/>
                </a:lnTo>
                <a:lnTo>
                  <a:pt x="26131" y="9354"/>
                </a:lnTo>
                <a:lnTo>
                  <a:pt x="26140" y="9363"/>
                </a:lnTo>
                <a:lnTo>
                  <a:pt x="26149" y="9363"/>
                </a:lnTo>
                <a:lnTo>
                  <a:pt x="26157" y="9363"/>
                </a:lnTo>
                <a:lnTo>
                  <a:pt x="26166" y="9354"/>
                </a:lnTo>
                <a:lnTo>
                  <a:pt x="26157" y="9345"/>
                </a:lnTo>
                <a:close/>
                <a:moveTo>
                  <a:pt x="26149" y="3292"/>
                </a:moveTo>
                <a:lnTo>
                  <a:pt x="26157" y="3292"/>
                </a:lnTo>
                <a:lnTo>
                  <a:pt x="26149" y="3283"/>
                </a:lnTo>
                <a:lnTo>
                  <a:pt x="26140" y="3283"/>
                </a:lnTo>
                <a:lnTo>
                  <a:pt x="26122" y="3274"/>
                </a:lnTo>
                <a:lnTo>
                  <a:pt x="26113" y="3274"/>
                </a:lnTo>
                <a:lnTo>
                  <a:pt x="26104" y="3257"/>
                </a:lnTo>
                <a:lnTo>
                  <a:pt x="26096" y="3265"/>
                </a:lnTo>
                <a:lnTo>
                  <a:pt x="26096" y="3274"/>
                </a:lnTo>
                <a:lnTo>
                  <a:pt x="26104" y="3274"/>
                </a:lnTo>
                <a:lnTo>
                  <a:pt x="26131" y="3292"/>
                </a:lnTo>
                <a:close/>
                <a:moveTo>
                  <a:pt x="25257" y="11128"/>
                </a:moveTo>
                <a:lnTo>
                  <a:pt x="25257" y="11119"/>
                </a:lnTo>
                <a:lnTo>
                  <a:pt x="25257" y="11110"/>
                </a:lnTo>
                <a:lnTo>
                  <a:pt x="25249" y="11110"/>
                </a:lnTo>
                <a:lnTo>
                  <a:pt x="25249" y="11119"/>
                </a:lnTo>
                <a:close/>
                <a:moveTo>
                  <a:pt x="26096" y="4148"/>
                </a:moveTo>
                <a:lnTo>
                  <a:pt x="26078" y="4148"/>
                </a:lnTo>
                <a:lnTo>
                  <a:pt x="26060" y="4148"/>
                </a:lnTo>
                <a:lnTo>
                  <a:pt x="26051" y="4148"/>
                </a:lnTo>
                <a:lnTo>
                  <a:pt x="26043" y="4148"/>
                </a:lnTo>
                <a:lnTo>
                  <a:pt x="26034" y="4148"/>
                </a:lnTo>
                <a:lnTo>
                  <a:pt x="26043" y="4157"/>
                </a:lnTo>
                <a:lnTo>
                  <a:pt x="26051" y="4148"/>
                </a:lnTo>
                <a:lnTo>
                  <a:pt x="26069" y="4157"/>
                </a:lnTo>
                <a:lnTo>
                  <a:pt x="26078" y="4157"/>
                </a:lnTo>
                <a:lnTo>
                  <a:pt x="26087" y="4148"/>
                </a:lnTo>
                <a:lnTo>
                  <a:pt x="26104" y="4148"/>
                </a:lnTo>
                <a:close/>
                <a:moveTo>
                  <a:pt x="25205" y="8445"/>
                </a:moveTo>
                <a:lnTo>
                  <a:pt x="25205" y="8436"/>
                </a:lnTo>
                <a:close/>
                <a:moveTo>
                  <a:pt x="26166" y="8683"/>
                </a:moveTo>
                <a:lnTo>
                  <a:pt x="26157" y="8683"/>
                </a:lnTo>
                <a:lnTo>
                  <a:pt x="26166" y="8683"/>
                </a:lnTo>
                <a:lnTo>
                  <a:pt x="26157" y="8683"/>
                </a:lnTo>
                <a:close/>
                <a:moveTo>
                  <a:pt x="16232" y="4784"/>
                </a:moveTo>
                <a:lnTo>
                  <a:pt x="16232" y="4775"/>
                </a:lnTo>
                <a:lnTo>
                  <a:pt x="16223" y="4775"/>
                </a:lnTo>
                <a:lnTo>
                  <a:pt x="16223" y="4784"/>
                </a:lnTo>
                <a:close/>
                <a:moveTo>
                  <a:pt x="26184" y="2692"/>
                </a:moveTo>
                <a:lnTo>
                  <a:pt x="26193" y="2692"/>
                </a:lnTo>
                <a:lnTo>
                  <a:pt x="26219" y="2692"/>
                </a:lnTo>
                <a:lnTo>
                  <a:pt x="26237" y="2692"/>
                </a:lnTo>
                <a:lnTo>
                  <a:pt x="26246" y="2692"/>
                </a:lnTo>
                <a:lnTo>
                  <a:pt x="26237" y="2683"/>
                </a:lnTo>
                <a:lnTo>
                  <a:pt x="26228" y="2674"/>
                </a:lnTo>
                <a:lnTo>
                  <a:pt x="26219" y="2665"/>
                </a:lnTo>
                <a:lnTo>
                  <a:pt x="26219" y="2657"/>
                </a:lnTo>
                <a:lnTo>
                  <a:pt x="26237" y="2665"/>
                </a:lnTo>
                <a:lnTo>
                  <a:pt x="26246" y="2674"/>
                </a:lnTo>
                <a:lnTo>
                  <a:pt x="26254" y="2674"/>
                </a:lnTo>
                <a:lnTo>
                  <a:pt x="26272" y="2683"/>
                </a:lnTo>
                <a:lnTo>
                  <a:pt x="26281" y="2674"/>
                </a:lnTo>
                <a:lnTo>
                  <a:pt x="26281" y="2665"/>
                </a:lnTo>
                <a:lnTo>
                  <a:pt x="26281" y="2657"/>
                </a:lnTo>
                <a:lnTo>
                  <a:pt x="26281" y="2648"/>
                </a:lnTo>
                <a:lnTo>
                  <a:pt x="26298" y="2639"/>
                </a:lnTo>
                <a:lnTo>
                  <a:pt x="26316" y="2630"/>
                </a:lnTo>
                <a:lnTo>
                  <a:pt x="26325" y="2630"/>
                </a:lnTo>
                <a:lnTo>
                  <a:pt x="26334" y="2630"/>
                </a:lnTo>
                <a:lnTo>
                  <a:pt x="26343" y="2630"/>
                </a:lnTo>
                <a:lnTo>
                  <a:pt x="26343" y="2612"/>
                </a:lnTo>
                <a:lnTo>
                  <a:pt x="26334" y="2612"/>
                </a:lnTo>
                <a:lnTo>
                  <a:pt x="26307" y="2612"/>
                </a:lnTo>
                <a:lnTo>
                  <a:pt x="26307" y="2604"/>
                </a:lnTo>
                <a:lnTo>
                  <a:pt x="26298" y="2595"/>
                </a:lnTo>
                <a:lnTo>
                  <a:pt x="26290" y="2604"/>
                </a:lnTo>
                <a:lnTo>
                  <a:pt x="26281" y="2604"/>
                </a:lnTo>
                <a:lnTo>
                  <a:pt x="26281" y="2595"/>
                </a:lnTo>
                <a:lnTo>
                  <a:pt x="26290" y="2595"/>
                </a:lnTo>
                <a:lnTo>
                  <a:pt x="26281" y="2586"/>
                </a:lnTo>
                <a:lnTo>
                  <a:pt x="26254" y="2568"/>
                </a:lnTo>
                <a:lnTo>
                  <a:pt x="26237" y="2559"/>
                </a:lnTo>
                <a:lnTo>
                  <a:pt x="26228" y="2551"/>
                </a:lnTo>
                <a:lnTo>
                  <a:pt x="26210" y="2533"/>
                </a:lnTo>
                <a:lnTo>
                  <a:pt x="26193" y="2515"/>
                </a:lnTo>
                <a:lnTo>
                  <a:pt x="26175" y="2515"/>
                </a:lnTo>
                <a:lnTo>
                  <a:pt x="26157" y="2515"/>
                </a:lnTo>
                <a:lnTo>
                  <a:pt x="26140" y="2515"/>
                </a:lnTo>
                <a:lnTo>
                  <a:pt x="26131" y="2506"/>
                </a:lnTo>
                <a:lnTo>
                  <a:pt x="26104" y="2506"/>
                </a:lnTo>
                <a:lnTo>
                  <a:pt x="26131" y="2515"/>
                </a:lnTo>
                <a:lnTo>
                  <a:pt x="26140" y="2515"/>
                </a:lnTo>
                <a:lnTo>
                  <a:pt x="26131" y="2524"/>
                </a:lnTo>
                <a:lnTo>
                  <a:pt x="26104" y="2515"/>
                </a:lnTo>
                <a:lnTo>
                  <a:pt x="26096" y="2515"/>
                </a:lnTo>
                <a:lnTo>
                  <a:pt x="26087" y="2515"/>
                </a:lnTo>
                <a:lnTo>
                  <a:pt x="26087" y="2524"/>
                </a:lnTo>
                <a:lnTo>
                  <a:pt x="26087" y="2533"/>
                </a:lnTo>
                <a:lnTo>
                  <a:pt x="26078" y="2533"/>
                </a:lnTo>
                <a:lnTo>
                  <a:pt x="26078" y="2524"/>
                </a:lnTo>
                <a:lnTo>
                  <a:pt x="26078" y="2515"/>
                </a:lnTo>
                <a:lnTo>
                  <a:pt x="26087" y="2506"/>
                </a:lnTo>
                <a:lnTo>
                  <a:pt x="26096" y="2506"/>
                </a:lnTo>
                <a:lnTo>
                  <a:pt x="26069" y="2498"/>
                </a:lnTo>
                <a:lnTo>
                  <a:pt x="26060" y="2498"/>
                </a:lnTo>
                <a:lnTo>
                  <a:pt x="26051" y="2489"/>
                </a:lnTo>
                <a:lnTo>
                  <a:pt x="26034" y="2498"/>
                </a:lnTo>
                <a:lnTo>
                  <a:pt x="25999" y="2498"/>
                </a:lnTo>
                <a:lnTo>
                  <a:pt x="25990" y="2498"/>
                </a:lnTo>
                <a:lnTo>
                  <a:pt x="25990" y="2506"/>
                </a:lnTo>
                <a:lnTo>
                  <a:pt x="25999" y="2506"/>
                </a:lnTo>
                <a:lnTo>
                  <a:pt x="26007" y="2506"/>
                </a:lnTo>
                <a:lnTo>
                  <a:pt x="26016" y="2515"/>
                </a:lnTo>
                <a:lnTo>
                  <a:pt x="26025" y="2515"/>
                </a:lnTo>
                <a:lnTo>
                  <a:pt x="26025" y="2524"/>
                </a:lnTo>
                <a:lnTo>
                  <a:pt x="26025" y="2533"/>
                </a:lnTo>
                <a:lnTo>
                  <a:pt x="26025" y="2542"/>
                </a:lnTo>
                <a:lnTo>
                  <a:pt x="26025" y="2551"/>
                </a:lnTo>
                <a:lnTo>
                  <a:pt x="26016" y="2551"/>
                </a:lnTo>
                <a:lnTo>
                  <a:pt x="26016" y="2559"/>
                </a:lnTo>
                <a:lnTo>
                  <a:pt x="26025" y="2568"/>
                </a:lnTo>
                <a:lnTo>
                  <a:pt x="26034" y="2568"/>
                </a:lnTo>
                <a:lnTo>
                  <a:pt x="26043" y="2577"/>
                </a:lnTo>
                <a:lnTo>
                  <a:pt x="26043" y="2586"/>
                </a:lnTo>
                <a:lnTo>
                  <a:pt x="26034" y="2595"/>
                </a:lnTo>
                <a:lnTo>
                  <a:pt x="26034" y="2604"/>
                </a:lnTo>
                <a:lnTo>
                  <a:pt x="26025" y="2604"/>
                </a:lnTo>
                <a:lnTo>
                  <a:pt x="26025" y="2586"/>
                </a:lnTo>
                <a:lnTo>
                  <a:pt x="26025" y="2577"/>
                </a:lnTo>
                <a:lnTo>
                  <a:pt x="26016" y="2577"/>
                </a:lnTo>
                <a:lnTo>
                  <a:pt x="26007" y="2586"/>
                </a:lnTo>
                <a:lnTo>
                  <a:pt x="25999" y="2595"/>
                </a:lnTo>
                <a:lnTo>
                  <a:pt x="25999" y="2586"/>
                </a:lnTo>
                <a:lnTo>
                  <a:pt x="25999" y="2577"/>
                </a:lnTo>
                <a:lnTo>
                  <a:pt x="25990" y="2568"/>
                </a:lnTo>
                <a:lnTo>
                  <a:pt x="25981" y="2559"/>
                </a:lnTo>
                <a:lnTo>
                  <a:pt x="25963" y="2559"/>
                </a:lnTo>
                <a:lnTo>
                  <a:pt x="25963" y="2542"/>
                </a:lnTo>
                <a:lnTo>
                  <a:pt x="25972" y="2542"/>
                </a:lnTo>
                <a:lnTo>
                  <a:pt x="25972" y="2524"/>
                </a:lnTo>
                <a:lnTo>
                  <a:pt x="25972" y="2515"/>
                </a:lnTo>
                <a:lnTo>
                  <a:pt x="25963" y="2506"/>
                </a:lnTo>
                <a:lnTo>
                  <a:pt x="25963" y="2498"/>
                </a:lnTo>
                <a:lnTo>
                  <a:pt x="25963" y="2489"/>
                </a:lnTo>
                <a:lnTo>
                  <a:pt x="25963" y="2480"/>
                </a:lnTo>
                <a:lnTo>
                  <a:pt x="25963" y="2471"/>
                </a:lnTo>
                <a:lnTo>
                  <a:pt x="25963" y="2462"/>
                </a:lnTo>
                <a:lnTo>
                  <a:pt x="25954" y="2454"/>
                </a:lnTo>
                <a:lnTo>
                  <a:pt x="25954" y="2462"/>
                </a:lnTo>
                <a:lnTo>
                  <a:pt x="25946" y="2462"/>
                </a:lnTo>
                <a:lnTo>
                  <a:pt x="25928" y="2462"/>
                </a:lnTo>
                <a:lnTo>
                  <a:pt x="25937" y="2454"/>
                </a:lnTo>
                <a:lnTo>
                  <a:pt x="25937" y="2445"/>
                </a:lnTo>
                <a:lnTo>
                  <a:pt x="25937" y="2436"/>
                </a:lnTo>
                <a:lnTo>
                  <a:pt x="25928" y="2427"/>
                </a:lnTo>
                <a:lnTo>
                  <a:pt x="25813" y="2374"/>
                </a:lnTo>
                <a:lnTo>
                  <a:pt x="25796" y="2365"/>
                </a:lnTo>
                <a:lnTo>
                  <a:pt x="25787" y="2356"/>
                </a:lnTo>
                <a:lnTo>
                  <a:pt x="25778" y="2356"/>
                </a:lnTo>
                <a:lnTo>
                  <a:pt x="25769" y="2356"/>
                </a:lnTo>
                <a:lnTo>
                  <a:pt x="25760" y="2356"/>
                </a:lnTo>
                <a:lnTo>
                  <a:pt x="25769" y="2348"/>
                </a:lnTo>
                <a:lnTo>
                  <a:pt x="25760" y="2339"/>
                </a:lnTo>
                <a:lnTo>
                  <a:pt x="25716" y="2312"/>
                </a:lnTo>
                <a:lnTo>
                  <a:pt x="25707" y="2312"/>
                </a:lnTo>
                <a:lnTo>
                  <a:pt x="25716" y="2321"/>
                </a:lnTo>
                <a:lnTo>
                  <a:pt x="25743" y="2339"/>
                </a:lnTo>
                <a:lnTo>
                  <a:pt x="25751" y="2339"/>
                </a:lnTo>
                <a:lnTo>
                  <a:pt x="25743" y="2348"/>
                </a:lnTo>
                <a:lnTo>
                  <a:pt x="25734" y="2348"/>
                </a:lnTo>
                <a:lnTo>
                  <a:pt x="25734" y="2339"/>
                </a:lnTo>
                <a:lnTo>
                  <a:pt x="25725" y="2330"/>
                </a:lnTo>
                <a:lnTo>
                  <a:pt x="25716" y="2330"/>
                </a:lnTo>
                <a:lnTo>
                  <a:pt x="25699" y="2321"/>
                </a:lnTo>
                <a:lnTo>
                  <a:pt x="25681" y="2312"/>
                </a:lnTo>
                <a:lnTo>
                  <a:pt x="25681" y="2303"/>
                </a:lnTo>
                <a:lnTo>
                  <a:pt x="25690" y="2312"/>
                </a:lnTo>
                <a:lnTo>
                  <a:pt x="25699" y="2312"/>
                </a:lnTo>
                <a:lnTo>
                  <a:pt x="25681" y="2303"/>
                </a:lnTo>
                <a:lnTo>
                  <a:pt x="25672" y="2286"/>
                </a:lnTo>
                <a:lnTo>
                  <a:pt x="25646" y="2277"/>
                </a:lnTo>
                <a:lnTo>
                  <a:pt x="25637" y="2277"/>
                </a:lnTo>
                <a:lnTo>
                  <a:pt x="25628" y="2268"/>
                </a:lnTo>
                <a:lnTo>
                  <a:pt x="25619" y="2268"/>
                </a:lnTo>
                <a:lnTo>
                  <a:pt x="25602" y="2268"/>
                </a:lnTo>
                <a:lnTo>
                  <a:pt x="25593" y="2259"/>
                </a:lnTo>
                <a:lnTo>
                  <a:pt x="25593" y="2295"/>
                </a:lnTo>
                <a:lnTo>
                  <a:pt x="25593" y="2259"/>
                </a:lnTo>
                <a:lnTo>
                  <a:pt x="25575" y="2259"/>
                </a:lnTo>
                <a:lnTo>
                  <a:pt x="25531" y="2224"/>
                </a:lnTo>
                <a:lnTo>
                  <a:pt x="25513" y="2215"/>
                </a:lnTo>
                <a:lnTo>
                  <a:pt x="25504" y="2206"/>
                </a:lnTo>
                <a:lnTo>
                  <a:pt x="25478" y="2198"/>
                </a:lnTo>
                <a:lnTo>
                  <a:pt x="25434" y="2198"/>
                </a:lnTo>
                <a:lnTo>
                  <a:pt x="25399" y="2180"/>
                </a:lnTo>
                <a:lnTo>
                  <a:pt x="25363" y="2171"/>
                </a:lnTo>
                <a:lnTo>
                  <a:pt x="25328" y="2153"/>
                </a:lnTo>
                <a:lnTo>
                  <a:pt x="25302" y="2145"/>
                </a:lnTo>
                <a:lnTo>
                  <a:pt x="25293" y="2145"/>
                </a:lnTo>
                <a:lnTo>
                  <a:pt x="25275" y="2136"/>
                </a:lnTo>
                <a:lnTo>
                  <a:pt x="25240" y="2145"/>
                </a:lnTo>
                <a:lnTo>
                  <a:pt x="25205" y="2145"/>
                </a:lnTo>
                <a:lnTo>
                  <a:pt x="25169" y="2145"/>
                </a:lnTo>
                <a:lnTo>
                  <a:pt x="25143" y="2145"/>
                </a:lnTo>
                <a:lnTo>
                  <a:pt x="25125" y="2145"/>
                </a:lnTo>
                <a:lnTo>
                  <a:pt x="25107" y="2136"/>
                </a:lnTo>
                <a:lnTo>
                  <a:pt x="25099" y="2136"/>
                </a:lnTo>
                <a:lnTo>
                  <a:pt x="25099" y="2153"/>
                </a:lnTo>
                <a:lnTo>
                  <a:pt x="25081" y="2145"/>
                </a:lnTo>
                <a:lnTo>
                  <a:pt x="25063" y="2136"/>
                </a:lnTo>
                <a:lnTo>
                  <a:pt x="25046" y="2127"/>
                </a:lnTo>
                <a:lnTo>
                  <a:pt x="25002" y="2127"/>
                </a:lnTo>
                <a:lnTo>
                  <a:pt x="24949" y="2118"/>
                </a:lnTo>
                <a:lnTo>
                  <a:pt x="24913" y="2118"/>
                </a:lnTo>
                <a:lnTo>
                  <a:pt x="24887" y="2109"/>
                </a:lnTo>
                <a:lnTo>
                  <a:pt x="24896" y="2136"/>
                </a:lnTo>
                <a:lnTo>
                  <a:pt x="24887" y="2145"/>
                </a:lnTo>
                <a:lnTo>
                  <a:pt x="24878" y="2162"/>
                </a:lnTo>
                <a:lnTo>
                  <a:pt x="24869" y="2171"/>
                </a:lnTo>
                <a:lnTo>
                  <a:pt x="24869" y="2180"/>
                </a:lnTo>
                <a:lnTo>
                  <a:pt x="24896" y="2180"/>
                </a:lnTo>
                <a:lnTo>
                  <a:pt x="24905" y="2206"/>
                </a:lnTo>
                <a:lnTo>
                  <a:pt x="24922" y="2224"/>
                </a:lnTo>
                <a:lnTo>
                  <a:pt x="24931" y="2242"/>
                </a:lnTo>
                <a:lnTo>
                  <a:pt x="24922" y="2251"/>
                </a:lnTo>
                <a:lnTo>
                  <a:pt x="24896" y="2277"/>
                </a:lnTo>
                <a:lnTo>
                  <a:pt x="24860" y="2286"/>
                </a:lnTo>
                <a:lnTo>
                  <a:pt x="24825" y="2286"/>
                </a:lnTo>
                <a:lnTo>
                  <a:pt x="24808" y="2268"/>
                </a:lnTo>
                <a:lnTo>
                  <a:pt x="24799" y="2251"/>
                </a:lnTo>
                <a:lnTo>
                  <a:pt x="24772" y="2233"/>
                </a:lnTo>
                <a:lnTo>
                  <a:pt x="24746" y="2224"/>
                </a:lnTo>
                <a:lnTo>
                  <a:pt x="24737" y="2224"/>
                </a:lnTo>
                <a:lnTo>
                  <a:pt x="24728" y="2224"/>
                </a:lnTo>
                <a:lnTo>
                  <a:pt x="24719" y="2198"/>
                </a:lnTo>
                <a:lnTo>
                  <a:pt x="24719" y="2180"/>
                </a:lnTo>
                <a:lnTo>
                  <a:pt x="24710" y="2180"/>
                </a:lnTo>
                <a:lnTo>
                  <a:pt x="24702" y="2171"/>
                </a:lnTo>
                <a:lnTo>
                  <a:pt x="24693" y="2162"/>
                </a:lnTo>
                <a:lnTo>
                  <a:pt x="24675" y="2162"/>
                </a:lnTo>
                <a:lnTo>
                  <a:pt x="24640" y="2189"/>
                </a:lnTo>
                <a:lnTo>
                  <a:pt x="24622" y="2189"/>
                </a:lnTo>
                <a:lnTo>
                  <a:pt x="24560" y="2189"/>
                </a:lnTo>
                <a:lnTo>
                  <a:pt x="24543" y="2180"/>
                </a:lnTo>
                <a:lnTo>
                  <a:pt x="24446" y="2180"/>
                </a:lnTo>
                <a:lnTo>
                  <a:pt x="24428" y="2162"/>
                </a:lnTo>
                <a:lnTo>
                  <a:pt x="24410" y="2162"/>
                </a:lnTo>
                <a:lnTo>
                  <a:pt x="24393" y="2162"/>
                </a:lnTo>
                <a:lnTo>
                  <a:pt x="24375" y="2171"/>
                </a:lnTo>
                <a:lnTo>
                  <a:pt x="24358" y="2162"/>
                </a:lnTo>
                <a:lnTo>
                  <a:pt x="24331" y="2171"/>
                </a:lnTo>
                <a:lnTo>
                  <a:pt x="24296" y="2171"/>
                </a:lnTo>
                <a:lnTo>
                  <a:pt x="24278" y="2180"/>
                </a:lnTo>
                <a:lnTo>
                  <a:pt x="24261" y="2189"/>
                </a:lnTo>
                <a:lnTo>
                  <a:pt x="24234" y="2206"/>
                </a:lnTo>
                <a:lnTo>
                  <a:pt x="24225" y="2215"/>
                </a:lnTo>
                <a:lnTo>
                  <a:pt x="24225" y="2233"/>
                </a:lnTo>
                <a:lnTo>
                  <a:pt x="24234" y="2251"/>
                </a:lnTo>
                <a:lnTo>
                  <a:pt x="24234" y="2268"/>
                </a:lnTo>
                <a:lnTo>
                  <a:pt x="24225" y="2277"/>
                </a:lnTo>
                <a:lnTo>
                  <a:pt x="24216" y="2277"/>
                </a:lnTo>
                <a:lnTo>
                  <a:pt x="24208" y="2303"/>
                </a:lnTo>
                <a:lnTo>
                  <a:pt x="24199" y="2312"/>
                </a:lnTo>
                <a:lnTo>
                  <a:pt x="24181" y="2321"/>
                </a:lnTo>
                <a:lnTo>
                  <a:pt x="24190" y="2312"/>
                </a:lnTo>
                <a:lnTo>
                  <a:pt x="24199" y="2303"/>
                </a:lnTo>
                <a:lnTo>
                  <a:pt x="24216" y="2268"/>
                </a:lnTo>
                <a:lnTo>
                  <a:pt x="24216" y="2259"/>
                </a:lnTo>
                <a:lnTo>
                  <a:pt x="24199" y="2251"/>
                </a:lnTo>
                <a:lnTo>
                  <a:pt x="24199" y="2242"/>
                </a:lnTo>
                <a:lnTo>
                  <a:pt x="24190" y="2215"/>
                </a:lnTo>
                <a:lnTo>
                  <a:pt x="24190" y="2198"/>
                </a:lnTo>
                <a:lnTo>
                  <a:pt x="24181" y="2180"/>
                </a:lnTo>
                <a:lnTo>
                  <a:pt x="24172" y="2171"/>
                </a:lnTo>
                <a:lnTo>
                  <a:pt x="24128" y="2162"/>
                </a:lnTo>
                <a:lnTo>
                  <a:pt x="24102" y="2153"/>
                </a:lnTo>
                <a:lnTo>
                  <a:pt x="24102" y="2145"/>
                </a:lnTo>
                <a:lnTo>
                  <a:pt x="24111" y="2127"/>
                </a:lnTo>
                <a:lnTo>
                  <a:pt x="24102" y="2118"/>
                </a:lnTo>
                <a:lnTo>
                  <a:pt x="24111" y="2109"/>
                </a:lnTo>
                <a:lnTo>
                  <a:pt x="24119" y="2101"/>
                </a:lnTo>
                <a:lnTo>
                  <a:pt x="24119" y="2083"/>
                </a:lnTo>
                <a:lnTo>
                  <a:pt x="24119" y="2074"/>
                </a:lnTo>
                <a:lnTo>
                  <a:pt x="24111" y="2056"/>
                </a:lnTo>
                <a:lnTo>
                  <a:pt x="24102" y="2048"/>
                </a:lnTo>
                <a:lnTo>
                  <a:pt x="24102" y="2039"/>
                </a:lnTo>
                <a:lnTo>
                  <a:pt x="24066" y="2021"/>
                </a:lnTo>
                <a:lnTo>
                  <a:pt x="24022" y="2003"/>
                </a:lnTo>
                <a:lnTo>
                  <a:pt x="23978" y="1986"/>
                </a:lnTo>
                <a:lnTo>
                  <a:pt x="23934" y="1986"/>
                </a:lnTo>
                <a:lnTo>
                  <a:pt x="23872" y="1977"/>
                </a:lnTo>
                <a:lnTo>
                  <a:pt x="23819" y="1977"/>
                </a:lnTo>
                <a:lnTo>
                  <a:pt x="23793" y="1986"/>
                </a:lnTo>
                <a:lnTo>
                  <a:pt x="23749" y="1986"/>
                </a:lnTo>
                <a:lnTo>
                  <a:pt x="23705" y="1995"/>
                </a:lnTo>
                <a:lnTo>
                  <a:pt x="23661" y="2012"/>
                </a:lnTo>
                <a:lnTo>
                  <a:pt x="23634" y="2012"/>
                </a:lnTo>
                <a:lnTo>
                  <a:pt x="23590" y="2012"/>
                </a:lnTo>
                <a:lnTo>
                  <a:pt x="23564" y="2012"/>
                </a:lnTo>
                <a:lnTo>
                  <a:pt x="23511" y="1995"/>
                </a:lnTo>
                <a:lnTo>
                  <a:pt x="23528" y="1995"/>
                </a:lnTo>
                <a:lnTo>
                  <a:pt x="23537" y="1995"/>
                </a:lnTo>
                <a:lnTo>
                  <a:pt x="23511" y="1968"/>
                </a:lnTo>
                <a:lnTo>
                  <a:pt x="23502" y="1959"/>
                </a:lnTo>
                <a:lnTo>
                  <a:pt x="23467" y="1942"/>
                </a:lnTo>
                <a:lnTo>
                  <a:pt x="23458" y="1942"/>
                </a:lnTo>
                <a:lnTo>
                  <a:pt x="23440" y="1942"/>
                </a:lnTo>
                <a:lnTo>
                  <a:pt x="23405" y="1959"/>
                </a:lnTo>
                <a:lnTo>
                  <a:pt x="23387" y="1959"/>
                </a:lnTo>
                <a:lnTo>
                  <a:pt x="23414" y="1950"/>
                </a:lnTo>
                <a:lnTo>
                  <a:pt x="23422" y="1942"/>
                </a:lnTo>
                <a:lnTo>
                  <a:pt x="23431" y="1933"/>
                </a:lnTo>
                <a:lnTo>
                  <a:pt x="23431" y="1924"/>
                </a:lnTo>
                <a:lnTo>
                  <a:pt x="23387" y="1924"/>
                </a:lnTo>
                <a:lnTo>
                  <a:pt x="23378" y="1915"/>
                </a:lnTo>
                <a:lnTo>
                  <a:pt x="23369" y="1915"/>
                </a:lnTo>
                <a:lnTo>
                  <a:pt x="23343" y="1906"/>
                </a:lnTo>
                <a:lnTo>
                  <a:pt x="23325" y="1898"/>
                </a:lnTo>
                <a:lnTo>
                  <a:pt x="23308" y="1898"/>
                </a:lnTo>
                <a:lnTo>
                  <a:pt x="23308" y="1889"/>
                </a:lnTo>
                <a:lnTo>
                  <a:pt x="23317" y="1889"/>
                </a:lnTo>
                <a:lnTo>
                  <a:pt x="23334" y="1880"/>
                </a:lnTo>
                <a:lnTo>
                  <a:pt x="23378" y="1880"/>
                </a:lnTo>
                <a:lnTo>
                  <a:pt x="23387" y="1871"/>
                </a:lnTo>
                <a:lnTo>
                  <a:pt x="23387" y="1862"/>
                </a:lnTo>
                <a:lnTo>
                  <a:pt x="23378" y="1862"/>
                </a:lnTo>
                <a:lnTo>
                  <a:pt x="23369" y="1845"/>
                </a:lnTo>
                <a:lnTo>
                  <a:pt x="23343" y="1836"/>
                </a:lnTo>
                <a:lnTo>
                  <a:pt x="23308" y="1827"/>
                </a:lnTo>
                <a:lnTo>
                  <a:pt x="23264" y="1818"/>
                </a:lnTo>
                <a:lnTo>
                  <a:pt x="23193" y="1809"/>
                </a:lnTo>
                <a:lnTo>
                  <a:pt x="23184" y="1809"/>
                </a:lnTo>
                <a:lnTo>
                  <a:pt x="23175" y="1818"/>
                </a:lnTo>
                <a:lnTo>
                  <a:pt x="23158" y="1827"/>
                </a:lnTo>
                <a:lnTo>
                  <a:pt x="23114" y="1871"/>
                </a:lnTo>
                <a:lnTo>
                  <a:pt x="23096" y="1880"/>
                </a:lnTo>
                <a:lnTo>
                  <a:pt x="23078" y="1889"/>
                </a:lnTo>
                <a:lnTo>
                  <a:pt x="23025" y="1898"/>
                </a:lnTo>
                <a:lnTo>
                  <a:pt x="23017" y="1889"/>
                </a:lnTo>
                <a:lnTo>
                  <a:pt x="23025" y="1880"/>
                </a:lnTo>
                <a:lnTo>
                  <a:pt x="23017" y="1871"/>
                </a:lnTo>
                <a:lnTo>
                  <a:pt x="23025" y="1871"/>
                </a:lnTo>
                <a:lnTo>
                  <a:pt x="23034" y="1871"/>
                </a:lnTo>
                <a:lnTo>
                  <a:pt x="23043" y="1871"/>
                </a:lnTo>
                <a:lnTo>
                  <a:pt x="23069" y="1862"/>
                </a:lnTo>
                <a:lnTo>
                  <a:pt x="23069" y="1853"/>
                </a:lnTo>
                <a:lnTo>
                  <a:pt x="23061" y="1845"/>
                </a:lnTo>
                <a:lnTo>
                  <a:pt x="23069" y="1836"/>
                </a:lnTo>
                <a:lnTo>
                  <a:pt x="23069" y="1827"/>
                </a:lnTo>
                <a:lnTo>
                  <a:pt x="23078" y="1827"/>
                </a:lnTo>
                <a:lnTo>
                  <a:pt x="23096" y="1836"/>
                </a:lnTo>
                <a:lnTo>
                  <a:pt x="23105" y="1836"/>
                </a:lnTo>
                <a:lnTo>
                  <a:pt x="23087" y="1862"/>
                </a:lnTo>
                <a:lnTo>
                  <a:pt x="23096" y="1862"/>
                </a:lnTo>
                <a:lnTo>
                  <a:pt x="23122" y="1853"/>
                </a:lnTo>
                <a:lnTo>
                  <a:pt x="23131" y="1845"/>
                </a:lnTo>
                <a:lnTo>
                  <a:pt x="23149" y="1827"/>
                </a:lnTo>
                <a:lnTo>
                  <a:pt x="23149" y="1818"/>
                </a:lnTo>
                <a:lnTo>
                  <a:pt x="23131" y="1818"/>
                </a:lnTo>
                <a:lnTo>
                  <a:pt x="23017" y="1818"/>
                </a:lnTo>
                <a:lnTo>
                  <a:pt x="22972" y="1836"/>
                </a:lnTo>
                <a:lnTo>
                  <a:pt x="22964" y="1827"/>
                </a:lnTo>
                <a:lnTo>
                  <a:pt x="22955" y="1818"/>
                </a:lnTo>
                <a:lnTo>
                  <a:pt x="22972" y="1818"/>
                </a:lnTo>
                <a:lnTo>
                  <a:pt x="22981" y="1818"/>
                </a:lnTo>
                <a:lnTo>
                  <a:pt x="22999" y="1809"/>
                </a:lnTo>
                <a:lnTo>
                  <a:pt x="23008" y="1800"/>
                </a:lnTo>
                <a:lnTo>
                  <a:pt x="23034" y="1800"/>
                </a:lnTo>
                <a:lnTo>
                  <a:pt x="23052" y="1809"/>
                </a:lnTo>
                <a:lnTo>
                  <a:pt x="23105" y="1809"/>
                </a:lnTo>
                <a:lnTo>
                  <a:pt x="23105" y="1800"/>
                </a:lnTo>
                <a:lnTo>
                  <a:pt x="23096" y="1792"/>
                </a:lnTo>
                <a:lnTo>
                  <a:pt x="23069" y="1792"/>
                </a:lnTo>
                <a:lnTo>
                  <a:pt x="23052" y="1783"/>
                </a:lnTo>
                <a:lnTo>
                  <a:pt x="23034" y="1783"/>
                </a:lnTo>
                <a:lnTo>
                  <a:pt x="22981" y="1774"/>
                </a:lnTo>
                <a:lnTo>
                  <a:pt x="22964" y="1765"/>
                </a:lnTo>
                <a:lnTo>
                  <a:pt x="22920" y="1765"/>
                </a:lnTo>
                <a:lnTo>
                  <a:pt x="22911" y="1765"/>
                </a:lnTo>
                <a:lnTo>
                  <a:pt x="22796" y="1756"/>
                </a:lnTo>
                <a:lnTo>
                  <a:pt x="22761" y="1747"/>
                </a:lnTo>
                <a:lnTo>
                  <a:pt x="22743" y="1739"/>
                </a:lnTo>
                <a:lnTo>
                  <a:pt x="22708" y="1730"/>
                </a:lnTo>
                <a:lnTo>
                  <a:pt x="22699" y="1730"/>
                </a:lnTo>
                <a:lnTo>
                  <a:pt x="22699" y="1739"/>
                </a:lnTo>
                <a:lnTo>
                  <a:pt x="22717" y="1756"/>
                </a:lnTo>
                <a:lnTo>
                  <a:pt x="22717" y="1774"/>
                </a:lnTo>
                <a:lnTo>
                  <a:pt x="22725" y="1774"/>
                </a:lnTo>
                <a:lnTo>
                  <a:pt x="22699" y="1783"/>
                </a:lnTo>
                <a:lnTo>
                  <a:pt x="22681" y="1792"/>
                </a:lnTo>
                <a:lnTo>
                  <a:pt x="22620" y="1792"/>
                </a:lnTo>
                <a:lnTo>
                  <a:pt x="22611" y="1792"/>
                </a:lnTo>
                <a:lnTo>
                  <a:pt x="22584" y="1809"/>
                </a:lnTo>
                <a:lnTo>
                  <a:pt x="22584" y="1818"/>
                </a:lnTo>
                <a:lnTo>
                  <a:pt x="22584" y="1836"/>
                </a:lnTo>
                <a:lnTo>
                  <a:pt x="22602" y="1836"/>
                </a:lnTo>
                <a:lnTo>
                  <a:pt x="22611" y="1827"/>
                </a:lnTo>
                <a:lnTo>
                  <a:pt x="22620" y="1827"/>
                </a:lnTo>
                <a:lnTo>
                  <a:pt x="22655" y="1827"/>
                </a:lnTo>
                <a:lnTo>
                  <a:pt x="22664" y="1836"/>
                </a:lnTo>
                <a:lnTo>
                  <a:pt x="22646" y="1836"/>
                </a:lnTo>
                <a:lnTo>
                  <a:pt x="22637" y="1836"/>
                </a:lnTo>
                <a:lnTo>
                  <a:pt x="22620" y="1862"/>
                </a:lnTo>
                <a:lnTo>
                  <a:pt x="22602" y="1862"/>
                </a:lnTo>
                <a:lnTo>
                  <a:pt x="22620" y="1871"/>
                </a:lnTo>
                <a:lnTo>
                  <a:pt x="22628" y="1871"/>
                </a:lnTo>
                <a:lnTo>
                  <a:pt x="22628" y="1898"/>
                </a:lnTo>
                <a:lnTo>
                  <a:pt x="22646" y="1915"/>
                </a:lnTo>
                <a:lnTo>
                  <a:pt x="22646" y="1924"/>
                </a:lnTo>
                <a:lnTo>
                  <a:pt x="22620" y="1924"/>
                </a:lnTo>
                <a:lnTo>
                  <a:pt x="22602" y="1933"/>
                </a:lnTo>
                <a:lnTo>
                  <a:pt x="22593" y="1933"/>
                </a:lnTo>
                <a:lnTo>
                  <a:pt x="22575" y="1915"/>
                </a:lnTo>
                <a:lnTo>
                  <a:pt x="22558" y="1906"/>
                </a:lnTo>
                <a:lnTo>
                  <a:pt x="22549" y="1906"/>
                </a:lnTo>
                <a:lnTo>
                  <a:pt x="22540" y="1915"/>
                </a:lnTo>
                <a:lnTo>
                  <a:pt x="22523" y="1915"/>
                </a:lnTo>
                <a:lnTo>
                  <a:pt x="22514" y="1915"/>
                </a:lnTo>
                <a:lnTo>
                  <a:pt x="22505" y="1924"/>
                </a:lnTo>
                <a:lnTo>
                  <a:pt x="22505" y="1933"/>
                </a:lnTo>
                <a:lnTo>
                  <a:pt x="22496" y="1933"/>
                </a:lnTo>
                <a:lnTo>
                  <a:pt x="22496" y="1942"/>
                </a:lnTo>
                <a:lnTo>
                  <a:pt x="22505" y="1942"/>
                </a:lnTo>
                <a:lnTo>
                  <a:pt x="22523" y="1950"/>
                </a:lnTo>
                <a:lnTo>
                  <a:pt x="22505" y="1950"/>
                </a:lnTo>
                <a:lnTo>
                  <a:pt x="22505" y="1959"/>
                </a:lnTo>
                <a:lnTo>
                  <a:pt x="22487" y="1959"/>
                </a:lnTo>
                <a:lnTo>
                  <a:pt x="22496" y="1968"/>
                </a:lnTo>
                <a:lnTo>
                  <a:pt x="22505" y="1977"/>
                </a:lnTo>
                <a:lnTo>
                  <a:pt x="22496" y="1977"/>
                </a:lnTo>
                <a:lnTo>
                  <a:pt x="22487" y="1968"/>
                </a:lnTo>
                <a:lnTo>
                  <a:pt x="22478" y="1968"/>
                </a:lnTo>
                <a:lnTo>
                  <a:pt x="22461" y="1950"/>
                </a:lnTo>
                <a:lnTo>
                  <a:pt x="22452" y="1942"/>
                </a:lnTo>
                <a:lnTo>
                  <a:pt x="22434" y="1942"/>
                </a:lnTo>
                <a:lnTo>
                  <a:pt x="22381" y="1915"/>
                </a:lnTo>
                <a:lnTo>
                  <a:pt x="22364" y="1906"/>
                </a:lnTo>
                <a:lnTo>
                  <a:pt x="22346" y="1906"/>
                </a:lnTo>
                <a:lnTo>
                  <a:pt x="22320" y="1915"/>
                </a:lnTo>
                <a:lnTo>
                  <a:pt x="22311" y="1924"/>
                </a:lnTo>
                <a:lnTo>
                  <a:pt x="22284" y="1924"/>
                </a:lnTo>
                <a:lnTo>
                  <a:pt x="22267" y="1933"/>
                </a:lnTo>
                <a:lnTo>
                  <a:pt x="22258" y="1942"/>
                </a:lnTo>
                <a:lnTo>
                  <a:pt x="22214" y="1942"/>
                </a:lnTo>
                <a:lnTo>
                  <a:pt x="22187" y="1933"/>
                </a:lnTo>
                <a:lnTo>
                  <a:pt x="22161" y="1924"/>
                </a:lnTo>
                <a:lnTo>
                  <a:pt x="22143" y="1915"/>
                </a:lnTo>
                <a:lnTo>
                  <a:pt x="22126" y="1889"/>
                </a:lnTo>
                <a:lnTo>
                  <a:pt x="22117" y="1889"/>
                </a:lnTo>
                <a:lnTo>
                  <a:pt x="22117" y="1880"/>
                </a:lnTo>
                <a:lnTo>
                  <a:pt x="22108" y="1871"/>
                </a:lnTo>
                <a:lnTo>
                  <a:pt x="22099" y="1871"/>
                </a:lnTo>
                <a:lnTo>
                  <a:pt x="22081" y="1898"/>
                </a:lnTo>
                <a:lnTo>
                  <a:pt x="22073" y="1906"/>
                </a:lnTo>
                <a:lnTo>
                  <a:pt x="22064" y="1933"/>
                </a:lnTo>
                <a:lnTo>
                  <a:pt x="22064" y="1950"/>
                </a:lnTo>
                <a:lnTo>
                  <a:pt x="22064" y="1959"/>
                </a:lnTo>
                <a:lnTo>
                  <a:pt x="22055" y="1968"/>
                </a:lnTo>
                <a:lnTo>
                  <a:pt x="22046" y="1977"/>
                </a:lnTo>
                <a:lnTo>
                  <a:pt x="22028" y="2003"/>
                </a:lnTo>
                <a:lnTo>
                  <a:pt x="22020" y="2021"/>
                </a:lnTo>
                <a:lnTo>
                  <a:pt x="22002" y="2021"/>
                </a:lnTo>
                <a:lnTo>
                  <a:pt x="22002" y="2030"/>
                </a:lnTo>
                <a:lnTo>
                  <a:pt x="21984" y="2030"/>
                </a:lnTo>
                <a:lnTo>
                  <a:pt x="21976" y="2021"/>
                </a:lnTo>
                <a:lnTo>
                  <a:pt x="21976" y="2003"/>
                </a:lnTo>
                <a:lnTo>
                  <a:pt x="21967" y="1995"/>
                </a:lnTo>
                <a:lnTo>
                  <a:pt x="21958" y="2012"/>
                </a:lnTo>
                <a:lnTo>
                  <a:pt x="21949" y="2012"/>
                </a:lnTo>
                <a:lnTo>
                  <a:pt x="21931" y="2003"/>
                </a:lnTo>
                <a:lnTo>
                  <a:pt x="21914" y="1986"/>
                </a:lnTo>
                <a:lnTo>
                  <a:pt x="21896" y="1977"/>
                </a:lnTo>
                <a:lnTo>
                  <a:pt x="21870" y="1942"/>
                </a:lnTo>
                <a:lnTo>
                  <a:pt x="21852" y="1924"/>
                </a:lnTo>
                <a:lnTo>
                  <a:pt x="21852" y="1915"/>
                </a:lnTo>
                <a:lnTo>
                  <a:pt x="21834" y="1915"/>
                </a:lnTo>
                <a:lnTo>
                  <a:pt x="21826" y="1906"/>
                </a:lnTo>
                <a:lnTo>
                  <a:pt x="21834" y="1898"/>
                </a:lnTo>
                <a:lnTo>
                  <a:pt x="21861" y="1889"/>
                </a:lnTo>
                <a:lnTo>
                  <a:pt x="21870" y="1898"/>
                </a:lnTo>
                <a:lnTo>
                  <a:pt x="21861" y="1880"/>
                </a:lnTo>
                <a:lnTo>
                  <a:pt x="21852" y="1871"/>
                </a:lnTo>
                <a:lnTo>
                  <a:pt x="21852" y="1862"/>
                </a:lnTo>
                <a:lnTo>
                  <a:pt x="21852" y="1871"/>
                </a:lnTo>
                <a:lnTo>
                  <a:pt x="21852" y="1880"/>
                </a:lnTo>
                <a:lnTo>
                  <a:pt x="21843" y="1889"/>
                </a:lnTo>
                <a:lnTo>
                  <a:pt x="21834" y="1889"/>
                </a:lnTo>
                <a:lnTo>
                  <a:pt x="21790" y="1845"/>
                </a:lnTo>
                <a:lnTo>
                  <a:pt x="21764" y="1827"/>
                </a:lnTo>
                <a:lnTo>
                  <a:pt x="21755" y="1818"/>
                </a:lnTo>
                <a:lnTo>
                  <a:pt x="21746" y="1800"/>
                </a:lnTo>
                <a:lnTo>
                  <a:pt x="21755" y="1800"/>
                </a:lnTo>
                <a:lnTo>
                  <a:pt x="21781" y="1818"/>
                </a:lnTo>
                <a:lnTo>
                  <a:pt x="21799" y="1827"/>
                </a:lnTo>
                <a:lnTo>
                  <a:pt x="21834" y="1845"/>
                </a:lnTo>
                <a:lnTo>
                  <a:pt x="21861" y="1845"/>
                </a:lnTo>
                <a:lnTo>
                  <a:pt x="21870" y="1836"/>
                </a:lnTo>
                <a:lnTo>
                  <a:pt x="21870" y="1818"/>
                </a:lnTo>
                <a:lnTo>
                  <a:pt x="21861" y="1800"/>
                </a:lnTo>
                <a:lnTo>
                  <a:pt x="21852" y="1792"/>
                </a:lnTo>
                <a:lnTo>
                  <a:pt x="21808" y="1792"/>
                </a:lnTo>
                <a:lnTo>
                  <a:pt x="21799" y="1783"/>
                </a:lnTo>
                <a:lnTo>
                  <a:pt x="21817" y="1783"/>
                </a:lnTo>
                <a:lnTo>
                  <a:pt x="21826" y="1774"/>
                </a:lnTo>
                <a:lnTo>
                  <a:pt x="21852" y="1765"/>
                </a:lnTo>
                <a:lnTo>
                  <a:pt x="21861" y="1756"/>
                </a:lnTo>
                <a:lnTo>
                  <a:pt x="21852" y="1747"/>
                </a:lnTo>
                <a:lnTo>
                  <a:pt x="21843" y="1739"/>
                </a:lnTo>
                <a:lnTo>
                  <a:pt x="21817" y="1739"/>
                </a:lnTo>
                <a:lnTo>
                  <a:pt x="21808" y="1730"/>
                </a:lnTo>
                <a:lnTo>
                  <a:pt x="21817" y="1730"/>
                </a:lnTo>
                <a:lnTo>
                  <a:pt x="21826" y="1721"/>
                </a:lnTo>
                <a:lnTo>
                  <a:pt x="21843" y="1712"/>
                </a:lnTo>
                <a:lnTo>
                  <a:pt x="21843" y="1703"/>
                </a:lnTo>
                <a:lnTo>
                  <a:pt x="21834" y="1703"/>
                </a:lnTo>
                <a:lnTo>
                  <a:pt x="21834" y="1695"/>
                </a:lnTo>
                <a:lnTo>
                  <a:pt x="21817" y="1686"/>
                </a:lnTo>
                <a:lnTo>
                  <a:pt x="21808" y="1686"/>
                </a:lnTo>
                <a:lnTo>
                  <a:pt x="21781" y="1677"/>
                </a:lnTo>
                <a:lnTo>
                  <a:pt x="21790" y="1668"/>
                </a:lnTo>
                <a:lnTo>
                  <a:pt x="21773" y="1668"/>
                </a:lnTo>
                <a:lnTo>
                  <a:pt x="21764" y="1659"/>
                </a:lnTo>
                <a:lnTo>
                  <a:pt x="21746" y="1650"/>
                </a:lnTo>
                <a:lnTo>
                  <a:pt x="21693" y="1642"/>
                </a:lnTo>
                <a:lnTo>
                  <a:pt x="21684" y="1659"/>
                </a:lnTo>
                <a:lnTo>
                  <a:pt x="21658" y="1668"/>
                </a:lnTo>
                <a:lnTo>
                  <a:pt x="21640" y="1659"/>
                </a:lnTo>
                <a:lnTo>
                  <a:pt x="21640" y="1650"/>
                </a:lnTo>
                <a:lnTo>
                  <a:pt x="21640" y="1642"/>
                </a:lnTo>
                <a:lnTo>
                  <a:pt x="21623" y="1642"/>
                </a:lnTo>
                <a:lnTo>
                  <a:pt x="21614" y="1650"/>
                </a:lnTo>
                <a:lnTo>
                  <a:pt x="21605" y="1650"/>
                </a:lnTo>
                <a:lnTo>
                  <a:pt x="21587" y="1659"/>
                </a:lnTo>
                <a:lnTo>
                  <a:pt x="21587" y="1642"/>
                </a:lnTo>
                <a:lnTo>
                  <a:pt x="21534" y="1615"/>
                </a:lnTo>
                <a:lnTo>
                  <a:pt x="21508" y="1615"/>
                </a:lnTo>
                <a:lnTo>
                  <a:pt x="21499" y="1615"/>
                </a:lnTo>
                <a:lnTo>
                  <a:pt x="21473" y="1615"/>
                </a:lnTo>
                <a:lnTo>
                  <a:pt x="21464" y="1624"/>
                </a:lnTo>
                <a:lnTo>
                  <a:pt x="21455" y="1633"/>
                </a:lnTo>
                <a:lnTo>
                  <a:pt x="21437" y="1624"/>
                </a:lnTo>
                <a:lnTo>
                  <a:pt x="21429" y="1624"/>
                </a:lnTo>
                <a:lnTo>
                  <a:pt x="21420" y="1642"/>
                </a:lnTo>
                <a:lnTo>
                  <a:pt x="21420" y="1659"/>
                </a:lnTo>
                <a:lnTo>
                  <a:pt x="21429" y="1659"/>
                </a:lnTo>
                <a:lnTo>
                  <a:pt x="21429" y="1668"/>
                </a:lnTo>
                <a:lnTo>
                  <a:pt x="21437" y="1686"/>
                </a:lnTo>
                <a:lnTo>
                  <a:pt x="21446" y="1695"/>
                </a:lnTo>
                <a:lnTo>
                  <a:pt x="21437" y="1695"/>
                </a:lnTo>
                <a:lnTo>
                  <a:pt x="21429" y="1695"/>
                </a:lnTo>
                <a:lnTo>
                  <a:pt x="21429" y="1703"/>
                </a:lnTo>
                <a:lnTo>
                  <a:pt x="21420" y="1721"/>
                </a:lnTo>
                <a:lnTo>
                  <a:pt x="21411" y="1721"/>
                </a:lnTo>
                <a:lnTo>
                  <a:pt x="21402" y="1721"/>
                </a:lnTo>
                <a:lnTo>
                  <a:pt x="21367" y="1712"/>
                </a:lnTo>
                <a:lnTo>
                  <a:pt x="21358" y="1721"/>
                </a:lnTo>
                <a:lnTo>
                  <a:pt x="21376" y="1730"/>
                </a:lnTo>
                <a:lnTo>
                  <a:pt x="21384" y="1730"/>
                </a:lnTo>
                <a:lnTo>
                  <a:pt x="21376" y="1730"/>
                </a:lnTo>
                <a:lnTo>
                  <a:pt x="21367" y="1739"/>
                </a:lnTo>
                <a:lnTo>
                  <a:pt x="21340" y="1739"/>
                </a:lnTo>
                <a:lnTo>
                  <a:pt x="21331" y="1730"/>
                </a:lnTo>
                <a:lnTo>
                  <a:pt x="21314" y="1721"/>
                </a:lnTo>
                <a:lnTo>
                  <a:pt x="21305" y="1721"/>
                </a:lnTo>
                <a:lnTo>
                  <a:pt x="21279" y="1721"/>
                </a:lnTo>
                <a:lnTo>
                  <a:pt x="21252" y="1730"/>
                </a:lnTo>
                <a:lnTo>
                  <a:pt x="21226" y="1721"/>
                </a:lnTo>
                <a:lnTo>
                  <a:pt x="21173" y="1721"/>
                </a:lnTo>
                <a:lnTo>
                  <a:pt x="21164" y="1721"/>
                </a:lnTo>
                <a:lnTo>
                  <a:pt x="21137" y="1712"/>
                </a:lnTo>
                <a:lnTo>
                  <a:pt x="21102" y="1703"/>
                </a:lnTo>
                <a:lnTo>
                  <a:pt x="21067" y="1686"/>
                </a:lnTo>
                <a:lnTo>
                  <a:pt x="21058" y="1668"/>
                </a:lnTo>
                <a:lnTo>
                  <a:pt x="21067" y="1650"/>
                </a:lnTo>
                <a:lnTo>
                  <a:pt x="21084" y="1650"/>
                </a:lnTo>
                <a:lnTo>
                  <a:pt x="21102" y="1650"/>
                </a:lnTo>
                <a:lnTo>
                  <a:pt x="21102" y="1642"/>
                </a:lnTo>
                <a:lnTo>
                  <a:pt x="21093" y="1642"/>
                </a:lnTo>
                <a:lnTo>
                  <a:pt x="21067" y="1633"/>
                </a:lnTo>
                <a:lnTo>
                  <a:pt x="20979" y="1633"/>
                </a:lnTo>
                <a:lnTo>
                  <a:pt x="20917" y="1624"/>
                </a:lnTo>
                <a:lnTo>
                  <a:pt x="20837" y="1615"/>
                </a:lnTo>
                <a:lnTo>
                  <a:pt x="20793" y="1633"/>
                </a:lnTo>
                <a:lnTo>
                  <a:pt x="20740" y="1633"/>
                </a:lnTo>
                <a:lnTo>
                  <a:pt x="20723" y="1642"/>
                </a:lnTo>
                <a:lnTo>
                  <a:pt x="20705" y="1650"/>
                </a:lnTo>
                <a:lnTo>
                  <a:pt x="20705" y="1659"/>
                </a:lnTo>
                <a:lnTo>
                  <a:pt x="20714" y="1668"/>
                </a:lnTo>
                <a:lnTo>
                  <a:pt x="20723" y="1668"/>
                </a:lnTo>
                <a:lnTo>
                  <a:pt x="20732" y="1668"/>
                </a:lnTo>
                <a:lnTo>
                  <a:pt x="20723" y="1668"/>
                </a:lnTo>
                <a:lnTo>
                  <a:pt x="20723" y="1677"/>
                </a:lnTo>
                <a:lnTo>
                  <a:pt x="20714" y="1677"/>
                </a:lnTo>
                <a:lnTo>
                  <a:pt x="20705" y="1686"/>
                </a:lnTo>
                <a:lnTo>
                  <a:pt x="20705" y="1695"/>
                </a:lnTo>
                <a:lnTo>
                  <a:pt x="20705" y="1712"/>
                </a:lnTo>
                <a:lnTo>
                  <a:pt x="20696" y="1730"/>
                </a:lnTo>
                <a:lnTo>
                  <a:pt x="20687" y="1739"/>
                </a:lnTo>
                <a:lnTo>
                  <a:pt x="20679" y="1747"/>
                </a:lnTo>
                <a:lnTo>
                  <a:pt x="20687" y="1756"/>
                </a:lnTo>
                <a:lnTo>
                  <a:pt x="20696" y="1756"/>
                </a:lnTo>
                <a:lnTo>
                  <a:pt x="20714" y="1765"/>
                </a:lnTo>
                <a:lnTo>
                  <a:pt x="20714" y="1774"/>
                </a:lnTo>
                <a:lnTo>
                  <a:pt x="20687" y="1765"/>
                </a:lnTo>
                <a:lnTo>
                  <a:pt x="20679" y="1756"/>
                </a:lnTo>
                <a:lnTo>
                  <a:pt x="20679" y="1747"/>
                </a:lnTo>
                <a:lnTo>
                  <a:pt x="20670" y="1739"/>
                </a:lnTo>
                <a:lnTo>
                  <a:pt x="20679" y="1730"/>
                </a:lnTo>
                <a:lnTo>
                  <a:pt x="20687" y="1730"/>
                </a:lnTo>
                <a:lnTo>
                  <a:pt x="20696" y="1712"/>
                </a:lnTo>
                <a:lnTo>
                  <a:pt x="20696" y="1695"/>
                </a:lnTo>
                <a:lnTo>
                  <a:pt x="20696" y="1668"/>
                </a:lnTo>
                <a:lnTo>
                  <a:pt x="20687" y="1659"/>
                </a:lnTo>
                <a:lnTo>
                  <a:pt x="20679" y="1650"/>
                </a:lnTo>
                <a:lnTo>
                  <a:pt x="20687" y="1633"/>
                </a:lnTo>
                <a:lnTo>
                  <a:pt x="20696" y="1624"/>
                </a:lnTo>
                <a:lnTo>
                  <a:pt x="20687" y="1615"/>
                </a:lnTo>
                <a:lnTo>
                  <a:pt x="20679" y="1597"/>
                </a:lnTo>
                <a:lnTo>
                  <a:pt x="20670" y="1589"/>
                </a:lnTo>
                <a:lnTo>
                  <a:pt x="20661" y="1580"/>
                </a:lnTo>
                <a:lnTo>
                  <a:pt x="20652" y="1580"/>
                </a:lnTo>
                <a:lnTo>
                  <a:pt x="20661" y="1597"/>
                </a:lnTo>
                <a:lnTo>
                  <a:pt x="20652" y="1606"/>
                </a:lnTo>
                <a:lnTo>
                  <a:pt x="20652" y="1615"/>
                </a:lnTo>
                <a:lnTo>
                  <a:pt x="20617" y="1615"/>
                </a:lnTo>
                <a:lnTo>
                  <a:pt x="20599" y="1615"/>
                </a:lnTo>
                <a:lnTo>
                  <a:pt x="20573" y="1615"/>
                </a:lnTo>
                <a:lnTo>
                  <a:pt x="20546" y="1597"/>
                </a:lnTo>
                <a:lnTo>
                  <a:pt x="20537" y="1589"/>
                </a:lnTo>
                <a:lnTo>
                  <a:pt x="20537" y="1580"/>
                </a:lnTo>
                <a:lnTo>
                  <a:pt x="20546" y="1580"/>
                </a:lnTo>
                <a:lnTo>
                  <a:pt x="20555" y="1571"/>
                </a:lnTo>
                <a:lnTo>
                  <a:pt x="20537" y="1571"/>
                </a:lnTo>
                <a:lnTo>
                  <a:pt x="20529" y="1571"/>
                </a:lnTo>
                <a:lnTo>
                  <a:pt x="20520" y="1589"/>
                </a:lnTo>
                <a:lnTo>
                  <a:pt x="20511" y="1580"/>
                </a:lnTo>
                <a:lnTo>
                  <a:pt x="20458" y="1571"/>
                </a:lnTo>
                <a:lnTo>
                  <a:pt x="20449" y="1580"/>
                </a:lnTo>
                <a:lnTo>
                  <a:pt x="20432" y="1589"/>
                </a:lnTo>
                <a:lnTo>
                  <a:pt x="20423" y="1597"/>
                </a:lnTo>
                <a:lnTo>
                  <a:pt x="20414" y="1606"/>
                </a:lnTo>
                <a:lnTo>
                  <a:pt x="20423" y="1615"/>
                </a:lnTo>
                <a:lnTo>
                  <a:pt x="20449" y="1615"/>
                </a:lnTo>
                <a:lnTo>
                  <a:pt x="20476" y="1615"/>
                </a:lnTo>
                <a:lnTo>
                  <a:pt x="20493" y="1606"/>
                </a:lnTo>
                <a:lnTo>
                  <a:pt x="20502" y="1615"/>
                </a:lnTo>
                <a:lnTo>
                  <a:pt x="20511" y="1615"/>
                </a:lnTo>
                <a:lnTo>
                  <a:pt x="20502" y="1624"/>
                </a:lnTo>
                <a:lnTo>
                  <a:pt x="20476" y="1633"/>
                </a:lnTo>
                <a:lnTo>
                  <a:pt x="20432" y="1650"/>
                </a:lnTo>
                <a:lnTo>
                  <a:pt x="20414" y="1650"/>
                </a:lnTo>
                <a:lnTo>
                  <a:pt x="20396" y="1650"/>
                </a:lnTo>
                <a:lnTo>
                  <a:pt x="20379" y="1659"/>
                </a:lnTo>
                <a:lnTo>
                  <a:pt x="20379" y="1668"/>
                </a:lnTo>
                <a:lnTo>
                  <a:pt x="20335" y="1677"/>
                </a:lnTo>
                <a:lnTo>
                  <a:pt x="20326" y="1677"/>
                </a:lnTo>
                <a:lnTo>
                  <a:pt x="20317" y="1677"/>
                </a:lnTo>
                <a:lnTo>
                  <a:pt x="20308" y="1686"/>
                </a:lnTo>
                <a:lnTo>
                  <a:pt x="20299" y="1686"/>
                </a:lnTo>
                <a:lnTo>
                  <a:pt x="20282" y="1695"/>
                </a:lnTo>
                <a:lnTo>
                  <a:pt x="20246" y="1695"/>
                </a:lnTo>
                <a:lnTo>
                  <a:pt x="20229" y="1695"/>
                </a:lnTo>
                <a:lnTo>
                  <a:pt x="20185" y="1695"/>
                </a:lnTo>
                <a:lnTo>
                  <a:pt x="20176" y="1703"/>
                </a:lnTo>
                <a:lnTo>
                  <a:pt x="20167" y="1712"/>
                </a:lnTo>
                <a:lnTo>
                  <a:pt x="20158" y="1721"/>
                </a:lnTo>
                <a:lnTo>
                  <a:pt x="20158" y="1730"/>
                </a:lnTo>
                <a:lnTo>
                  <a:pt x="20132" y="1739"/>
                </a:lnTo>
                <a:lnTo>
                  <a:pt x="20105" y="1747"/>
                </a:lnTo>
                <a:lnTo>
                  <a:pt x="20088" y="1747"/>
                </a:lnTo>
                <a:lnTo>
                  <a:pt x="20105" y="1739"/>
                </a:lnTo>
                <a:lnTo>
                  <a:pt x="20123" y="1721"/>
                </a:lnTo>
                <a:lnTo>
                  <a:pt x="20167" y="1677"/>
                </a:lnTo>
                <a:lnTo>
                  <a:pt x="20202" y="1668"/>
                </a:lnTo>
                <a:lnTo>
                  <a:pt x="20211" y="1668"/>
                </a:lnTo>
                <a:lnTo>
                  <a:pt x="20238" y="1633"/>
                </a:lnTo>
                <a:lnTo>
                  <a:pt x="20246" y="1633"/>
                </a:lnTo>
                <a:lnTo>
                  <a:pt x="20282" y="1633"/>
                </a:lnTo>
                <a:lnTo>
                  <a:pt x="20308" y="1624"/>
                </a:lnTo>
                <a:lnTo>
                  <a:pt x="20379" y="1571"/>
                </a:lnTo>
                <a:lnTo>
                  <a:pt x="20405" y="1562"/>
                </a:lnTo>
                <a:lnTo>
                  <a:pt x="20432" y="1553"/>
                </a:lnTo>
                <a:lnTo>
                  <a:pt x="20432" y="1544"/>
                </a:lnTo>
                <a:lnTo>
                  <a:pt x="20440" y="1536"/>
                </a:lnTo>
                <a:lnTo>
                  <a:pt x="20432" y="1536"/>
                </a:lnTo>
                <a:lnTo>
                  <a:pt x="20432" y="1527"/>
                </a:lnTo>
                <a:lnTo>
                  <a:pt x="20458" y="1518"/>
                </a:lnTo>
                <a:lnTo>
                  <a:pt x="20467" y="1509"/>
                </a:lnTo>
                <a:lnTo>
                  <a:pt x="20511" y="1500"/>
                </a:lnTo>
                <a:lnTo>
                  <a:pt x="20537" y="1483"/>
                </a:lnTo>
                <a:lnTo>
                  <a:pt x="20582" y="1465"/>
                </a:lnTo>
                <a:lnTo>
                  <a:pt x="20608" y="1456"/>
                </a:lnTo>
                <a:lnTo>
                  <a:pt x="20661" y="1430"/>
                </a:lnTo>
                <a:lnTo>
                  <a:pt x="20705" y="1386"/>
                </a:lnTo>
                <a:lnTo>
                  <a:pt x="20714" y="1359"/>
                </a:lnTo>
                <a:lnTo>
                  <a:pt x="20705" y="1359"/>
                </a:lnTo>
                <a:lnTo>
                  <a:pt x="20687" y="1350"/>
                </a:lnTo>
                <a:lnTo>
                  <a:pt x="20679" y="1341"/>
                </a:lnTo>
                <a:lnTo>
                  <a:pt x="20661" y="1341"/>
                </a:lnTo>
                <a:lnTo>
                  <a:pt x="20643" y="1324"/>
                </a:lnTo>
                <a:lnTo>
                  <a:pt x="20626" y="1306"/>
                </a:lnTo>
                <a:lnTo>
                  <a:pt x="20635" y="1306"/>
                </a:lnTo>
                <a:lnTo>
                  <a:pt x="20670" y="1324"/>
                </a:lnTo>
                <a:lnTo>
                  <a:pt x="20696" y="1333"/>
                </a:lnTo>
                <a:lnTo>
                  <a:pt x="20705" y="1341"/>
                </a:lnTo>
                <a:lnTo>
                  <a:pt x="20696" y="1350"/>
                </a:lnTo>
                <a:lnTo>
                  <a:pt x="20705" y="1341"/>
                </a:lnTo>
                <a:lnTo>
                  <a:pt x="20723" y="1324"/>
                </a:lnTo>
                <a:lnTo>
                  <a:pt x="20732" y="1306"/>
                </a:lnTo>
                <a:lnTo>
                  <a:pt x="20723" y="1289"/>
                </a:lnTo>
                <a:lnTo>
                  <a:pt x="20705" y="1297"/>
                </a:lnTo>
                <a:lnTo>
                  <a:pt x="20696" y="1262"/>
                </a:lnTo>
                <a:lnTo>
                  <a:pt x="20687" y="1253"/>
                </a:lnTo>
                <a:lnTo>
                  <a:pt x="20687" y="1244"/>
                </a:lnTo>
                <a:lnTo>
                  <a:pt x="20670" y="1244"/>
                </a:lnTo>
                <a:lnTo>
                  <a:pt x="20661" y="1244"/>
                </a:lnTo>
                <a:lnTo>
                  <a:pt x="20670" y="1244"/>
                </a:lnTo>
                <a:lnTo>
                  <a:pt x="20679" y="1253"/>
                </a:lnTo>
                <a:lnTo>
                  <a:pt x="20670" y="1262"/>
                </a:lnTo>
                <a:lnTo>
                  <a:pt x="20652" y="1271"/>
                </a:lnTo>
                <a:lnTo>
                  <a:pt x="20635" y="1271"/>
                </a:lnTo>
                <a:lnTo>
                  <a:pt x="20643" y="1271"/>
                </a:lnTo>
                <a:lnTo>
                  <a:pt x="20652" y="1262"/>
                </a:lnTo>
                <a:lnTo>
                  <a:pt x="20643" y="1253"/>
                </a:lnTo>
                <a:lnTo>
                  <a:pt x="20643" y="1244"/>
                </a:lnTo>
                <a:lnTo>
                  <a:pt x="20635" y="1227"/>
                </a:lnTo>
                <a:lnTo>
                  <a:pt x="20617" y="1218"/>
                </a:lnTo>
                <a:lnTo>
                  <a:pt x="20608" y="1218"/>
                </a:lnTo>
                <a:lnTo>
                  <a:pt x="20599" y="1218"/>
                </a:lnTo>
                <a:lnTo>
                  <a:pt x="20582" y="1227"/>
                </a:lnTo>
                <a:lnTo>
                  <a:pt x="20590" y="1218"/>
                </a:lnTo>
                <a:lnTo>
                  <a:pt x="20599" y="1209"/>
                </a:lnTo>
                <a:lnTo>
                  <a:pt x="20582" y="1200"/>
                </a:lnTo>
                <a:lnTo>
                  <a:pt x="20573" y="1191"/>
                </a:lnTo>
                <a:lnTo>
                  <a:pt x="20564" y="1183"/>
                </a:lnTo>
                <a:lnTo>
                  <a:pt x="20546" y="1174"/>
                </a:lnTo>
                <a:lnTo>
                  <a:pt x="20529" y="1174"/>
                </a:lnTo>
                <a:lnTo>
                  <a:pt x="20476" y="1165"/>
                </a:lnTo>
                <a:lnTo>
                  <a:pt x="20440" y="1174"/>
                </a:lnTo>
                <a:lnTo>
                  <a:pt x="20396" y="1165"/>
                </a:lnTo>
                <a:lnTo>
                  <a:pt x="20343" y="1174"/>
                </a:lnTo>
                <a:lnTo>
                  <a:pt x="20326" y="1174"/>
                </a:lnTo>
                <a:lnTo>
                  <a:pt x="20308" y="1165"/>
                </a:lnTo>
                <a:lnTo>
                  <a:pt x="20299" y="1174"/>
                </a:lnTo>
                <a:lnTo>
                  <a:pt x="20290" y="1183"/>
                </a:lnTo>
                <a:lnTo>
                  <a:pt x="20290" y="1191"/>
                </a:lnTo>
                <a:lnTo>
                  <a:pt x="20273" y="1200"/>
                </a:lnTo>
                <a:lnTo>
                  <a:pt x="20264" y="1200"/>
                </a:lnTo>
                <a:lnTo>
                  <a:pt x="20238" y="1200"/>
                </a:lnTo>
                <a:lnTo>
                  <a:pt x="20211" y="1209"/>
                </a:lnTo>
                <a:lnTo>
                  <a:pt x="20202" y="1200"/>
                </a:lnTo>
                <a:lnTo>
                  <a:pt x="20176" y="1200"/>
                </a:lnTo>
                <a:lnTo>
                  <a:pt x="20176" y="1191"/>
                </a:lnTo>
                <a:lnTo>
                  <a:pt x="20185" y="1191"/>
                </a:lnTo>
                <a:lnTo>
                  <a:pt x="20193" y="1191"/>
                </a:lnTo>
                <a:lnTo>
                  <a:pt x="20220" y="1165"/>
                </a:lnTo>
                <a:lnTo>
                  <a:pt x="20238" y="1156"/>
                </a:lnTo>
                <a:lnTo>
                  <a:pt x="20255" y="1139"/>
                </a:lnTo>
                <a:lnTo>
                  <a:pt x="20246" y="1130"/>
                </a:lnTo>
                <a:lnTo>
                  <a:pt x="20220" y="1121"/>
                </a:lnTo>
                <a:lnTo>
                  <a:pt x="20202" y="1121"/>
                </a:lnTo>
                <a:lnTo>
                  <a:pt x="20202" y="1130"/>
                </a:lnTo>
                <a:lnTo>
                  <a:pt x="20176" y="1121"/>
                </a:lnTo>
                <a:lnTo>
                  <a:pt x="20158" y="1121"/>
                </a:lnTo>
                <a:lnTo>
                  <a:pt x="20132" y="1130"/>
                </a:lnTo>
                <a:lnTo>
                  <a:pt x="20123" y="1112"/>
                </a:lnTo>
                <a:lnTo>
                  <a:pt x="20096" y="1112"/>
                </a:lnTo>
                <a:lnTo>
                  <a:pt x="20017" y="1112"/>
                </a:lnTo>
                <a:lnTo>
                  <a:pt x="20026" y="1103"/>
                </a:lnTo>
                <a:lnTo>
                  <a:pt x="20070" y="1103"/>
                </a:lnTo>
                <a:lnTo>
                  <a:pt x="20105" y="1094"/>
                </a:lnTo>
                <a:lnTo>
                  <a:pt x="20132" y="1077"/>
                </a:lnTo>
                <a:lnTo>
                  <a:pt x="20149" y="1068"/>
                </a:lnTo>
                <a:lnTo>
                  <a:pt x="20149" y="1059"/>
                </a:lnTo>
                <a:lnTo>
                  <a:pt x="20140" y="1050"/>
                </a:lnTo>
                <a:lnTo>
                  <a:pt x="20132" y="1041"/>
                </a:lnTo>
                <a:lnTo>
                  <a:pt x="20096" y="1041"/>
                </a:lnTo>
                <a:lnTo>
                  <a:pt x="20070" y="1033"/>
                </a:lnTo>
                <a:lnTo>
                  <a:pt x="20061" y="1024"/>
                </a:lnTo>
                <a:lnTo>
                  <a:pt x="20017" y="1015"/>
                </a:lnTo>
                <a:lnTo>
                  <a:pt x="19999" y="1015"/>
                </a:lnTo>
                <a:lnTo>
                  <a:pt x="19973" y="1033"/>
                </a:lnTo>
                <a:lnTo>
                  <a:pt x="19955" y="1024"/>
                </a:lnTo>
                <a:lnTo>
                  <a:pt x="19938" y="1033"/>
                </a:lnTo>
                <a:lnTo>
                  <a:pt x="19902" y="1050"/>
                </a:lnTo>
                <a:lnTo>
                  <a:pt x="19823" y="1094"/>
                </a:lnTo>
                <a:lnTo>
                  <a:pt x="19805" y="1112"/>
                </a:lnTo>
                <a:lnTo>
                  <a:pt x="19796" y="1121"/>
                </a:lnTo>
                <a:lnTo>
                  <a:pt x="19779" y="1130"/>
                </a:lnTo>
                <a:lnTo>
                  <a:pt x="19770" y="1147"/>
                </a:lnTo>
                <a:lnTo>
                  <a:pt x="19779" y="1156"/>
                </a:lnTo>
                <a:lnTo>
                  <a:pt x="19779" y="1165"/>
                </a:lnTo>
                <a:lnTo>
                  <a:pt x="19788" y="1174"/>
                </a:lnTo>
                <a:lnTo>
                  <a:pt x="19779" y="1191"/>
                </a:lnTo>
                <a:lnTo>
                  <a:pt x="19779" y="1200"/>
                </a:lnTo>
                <a:lnTo>
                  <a:pt x="19796" y="1200"/>
                </a:lnTo>
                <a:lnTo>
                  <a:pt x="19832" y="1209"/>
                </a:lnTo>
                <a:lnTo>
                  <a:pt x="19823" y="1218"/>
                </a:lnTo>
                <a:lnTo>
                  <a:pt x="19805" y="1209"/>
                </a:lnTo>
                <a:lnTo>
                  <a:pt x="19788" y="1209"/>
                </a:lnTo>
                <a:lnTo>
                  <a:pt x="19770" y="1200"/>
                </a:lnTo>
                <a:lnTo>
                  <a:pt x="19735" y="1209"/>
                </a:lnTo>
                <a:lnTo>
                  <a:pt x="19699" y="1209"/>
                </a:lnTo>
                <a:lnTo>
                  <a:pt x="19673" y="1209"/>
                </a:lnTo>
                <a:lnTo>
                  <a:pt x="19629" y="1200"/>
                </a:lnTo>
                <a:lnTo>
                  <a:pt x="19620" y="1209"/>
                </a:lnTo>
                <a:lnTo>
                  <a:pt x="19629" y="1218"/>
                </a:lnTo>
                <a:lnTo>
                  <a:pt x="19638" y="1227"/>
                </a:lnTo>
                <a:lnTo>
                  <a:pt x="19664" y="1236"/>
                </a:lnTo>
                <a:lnTo>
                  <a:pt x="19682" y="1244"/>
                </a:lnTo>
                <a:lnTo>
                  <a:pt x="19691" y="1262"/>
                </a:lnTo>
                <a:lnTo>
                  <a:pt x="19699" y="1289"/>
                </a:lnTo>
                <a:lnTo>
                  <a:pt x="19691" y="1297"/>
                </a:lnTo>
                <a:lnTo>
                  <a:pt x="19682" y="1306"/>
                </a:lnTo>
                <a:lnTo>
                  <a:pt x="19673" y="1315"/>
                </a:lnTo>
                <a:lnTo>
                  <a:pt x="19664" y="1315"/>
                </a:lnTo>
                <a:lnTo>
                  <a:pt x="19682" y="1306"/>
                </a:lnTo>
                <a:lnTo>
                  <a:pt x="19682" y="1289"/>
                </a:lnTo>
                <a:lnTo>
                  <a:pt x="19691" y="1280"/>
                </a:lnTo>
                <a:lnTo>
                  <a:pt x="19682" y="1271"/>
                </a:lnTo>
                <a:lnTo>
                  <a:pt x="19673" y="1262"/>
                </a:lnTo>
                <a:lnTo>
                  <a:pt x="19646" y="1253"/>
                </a:lnTo>
                <a:lnTo>
                  <a:pt x="19629" y="1253"/>
                </a:lnTo>
                <a:lnTo>
                  <a:pt x="19620" y="1244"/>
                </a:lnTo>
                <a:lnTo>
                  <a:pt x="19611" y="1244"/>
                </a:lnTo>
                <a:lnTo>
                  <a:pt x="19585" y="1253"/>
                </a:lnTo>
                <a:lnTo>
                  <a:pt x="19576" y="1253"/>
                </a:lnTo>
                <a:lnTo>
                  <a:pt x="19558" y="1262"/>
                </a:lnTo>
                <a:lnTo>
                  <a:pt x="19558" y="1271"/>
                </a:lnTo>
                <a:lnTo>
                  <a:pt x="19541" y="1271"/>
                </a:lnTo>
                <a:lnTo>
                  <a:pt x="19532" y="1280"/>
                </a:lnTo>
                <a:lnTo>
                  <a:pt x="19523" y="1280"/>
                </a:lnTo>
                <a:lnTo>
                  <a:pt x="19514" y="1280"/>
                </a:lnTo>
                <a:lnTo>
                  <a:pt x="19505" y="1280"/>
                </a:lnTo>
                <a:lnTo>
                  <a:pt x="19479" y="1289"/>
                </a:lnTo>
                <a:lnTo>
                  <a:pt x="19452" y="1297"/>
                </a:lnTo>
                <a:lnTo>
                  <a:pt x="19452" y="1289"/>
                </a:lnTo>
                <a:lnTo>
                  <a:pt x="19461" y="1280"/>
                </a:lnTo>
                <a:lnTo>
                  <a:pt x="19452" y="1280"/>
                </a:lnTo>
                <a:lnTo>
                  <a:pt x="19408" y="1289"/>
                </a:lnTo>
                <a:lnTo>
                  <a:pt x="19391" y="1297"/>
                </a:lnTo>
                <a:lnTo>
                  <a:pt x="19417" y="1280"/>
                </a:lnTo>
                <a:lnTo>
                  <a:pt x="19417" y="1271"/>
                </a:lnTo>
                <a:lnTo>
                  <a:pt x="19408" y="1262"/>
                </a:lnTo>
                <a:lnTo>
                  <a:pt x="19382" y="1262"/>
                </a:lnTo>
                <a:lnTo>
                  <a:pt x="19364" y="1262"/>
                </a:lnTo>
                <a:lnTo>
                  <a:pt x="19346" y="1262"/>
                </a:lnTo>
                <a:lnTo>
                  <a:pt x="19311" y="1262"/>
                </a:lnTo>
                <a:lnTo>
                  <a:pt x="19302" y="1262"/>
                </a:lnTo>
                <a:lnTo>
                  <a:pt x="19294" y="1262"/>
                </a:lnTo>
                <a:lnTo>
                  <a:pt x="19276" y="1262"/>
                </a:lnTo>
                <a:lnTo>
                  <a:pt x="19258" y="1262"/>
                </a:lnTo>
                <a:lnTo>
                  <a:pt x="19241" y="1271"/>
                </a:lnTo>
                <a:lnTo>
                  <a:pt x="19223" y="1262"/>
                </a:lnTo>
                <a:lnTo>
                  <a:pt x="19214" y="1262"/>
                </a:lnTo>
                <a:lnTo>
                  <a:pt x="19205" y="1280"/>
                </a:lnTo>
                <a:lnTo>
                  <a:pt x="19188" y="1271"/>
                </a:lnTo>
                <a:lnTo>
                  <a:pt x="19179" y="1280"/>
                </a:lnTo>
                <a:lnTo>
                  <a:pt x="19188" y="1297"/>
                </a:lnTo>
                <a:lnTo>
                  <a:pt x="19196" y="1297"/>
                </a:lnTo>
                <a:lnTo>
                  <a:pt x="19205" y="1289"/>
                </a:lnTo>
                <a:lnTo>
                  <a:pt x="19223" y="1297"/>
                </a:lnTo>
                <a:lnTo>
                  <a:pt x="19232" y="1289"/>
                </a:lnTo>
                <a:lnTo>
                  <a:pt x="19241" y="1289"/>
                </a:lnTo>
                <a:lnTo>
                  <a:pt x="19276" y="1289"/>
                </a:lnTo>
                <a:lnTo>
                  <a:pt x="19276" y="1297"/>
                </a:lnTo>
                <a:lnTo>
                  <a:pt x="19232" y="1306"/>
                </a:lnTo>
                <a:lnTo>
                  <a:pt x="19161" y="1315"/>
                </a:lnTo>
                <a:lnTo>
                  <a:pt x="19152" y="1315"/>
                </a:lnTo>
                <a:lnTo>
                  <a:pt x="19108" y="1324"/>
                </a:lnTo>
                <a:lnTo>
                  <a:pt x="19082" y="1333"/>
                </a:lnTo>
                <a:lnTo>
                  <a:pt x="19046" y="1333"/>
                </a:lnTo>
                <a:lnTo>
                  <a:pt x="18985" y="1341"/>
                </a:lnTo>
                <a:lnTo>
                  <a:pt x="18941" y="1359"/>
                </a:lnTo>
                <a:lnTo>
                  <a:pt x="18923" y="1359"/>
                </a:lnTo>
                <a:lnTo>
                  <a:pt x="18879" y="1377"/>
                </a:lnTo>
                <a:lnTo>
                  <a:pt x="18861" y="1386"/>
                </a:lnTo>
                <a:lnTo>
                  <a:pt x="18799" y="1412"/>
                </a:lnTo>
                <a:lnTo>
                  <a:pt x="18764" y="1403"/>
                </a:lnTo>
                <a:lnTo>
                  <a:pt x="18755" y="1403"/>
                </a:lnTo>
                <a:lnTo>
                  <a:pt x="18747" y="1412"/>
                </a:lnTo>
                <a:lnTo>
                  <a:pt x="18747" y="1421"/>
                </a:lnTo>
                <a:lnTo>
                  <a:pt x="18764" y="1421"/>
                </a:lnTo>
                <a:lnTo>
                  <a:pt x="18773" y="1421"/>
                </a:lnTo>
                <a:lnTo>
                  <a:pt x="18791" y="1430"/>
                </a:lnTo>
                <a:lnTo>
                  <a:pt x="18782" y="1439"/>
                </a:lnTo>
                <a:lnTo>
                  <a:pt x="18755" y="1465"/>
                </a:lnTo>
                <a:lnTo>
                  <a:pt x="18738" y="1474"/>
                </a:lnTo>
                <a:lnTo>
                  <a:pt x="18729" y="1474"/>
                </a:lnTo>
                <a:lnTo>
                  <a:pt x="18694" y="1456"/>
                </a:lnTo>
                <a:lnTo>
                  <a:pt x="18685" y="1465"/>
                </a:lnTo>
                <a:lnTo>
                  <a:pt x="18685" y="1474"/>
                </a:lnTo>
                <a:lnTo>
                  <a:pt x="18667" y="1465"/>
                </a:lnTo>
                <a:lnTo>
                  <a:pt x="18667" y="1483"/>
                </a:lnTo>
                <a:lnTo>
                  <a:pt x="18685" y="1483"/>
                </a:lnTo>
                <a:lnTo>
                  <a:pt x="18711" y="1492"/>
                </a:lnTo>
                <a:lnTo>
                  <a:pt x="18729" y="1500"/>
                </a:lnTo>
                <a:lnTo>
                  <a:pt x="18747" y="1509"/>
                </a:lnTo>
                <a:lnTo>
                  <a:pt x="18764" y="1518"/>
                </a:lnTo>
                <a:lnTo>
                  <a:pt x="18773" y="1527"/>
                </a:lnTo>
                <a:lnTo>
                  <a:pt x="18747" y="1527"/>
                </a:lnTo>
                <a:lnTo>
                  <a:pt x="18729" y="1518"/>
                </a:lnTo>
                <a:lnTo>
                  <a:pt x="18720" y="1509"/>
                </a:lnTo>
                <a:lnTo>
                  <a:pt x="18711" y="1509"/>
                </a:lnTo>
                <a:lnTo>
                  <a:pt x="18694" y="1518"/>
                </a:lnTo>
                <a:lnTo>
                  <a:pt x="18676" y="1527"/>
                </a:lnTo>
                <a:lnTo>
                  <a:pt x="18694" y="1536"/>
                </a:lnTo>
                <a:lnTo>
                  <a:pt x="18720" y="1544"/>
                </a:lnTo>
                <a:lnTo>
                  <a:pt x="18729" y="1544"/>
                </a:lnTo>
                <a:lnTo>
                  <a:pt x="18764" y="1597"/>
                </a:lnTo>
                <a:lnTo>
                  <a:pt x="18773" y="1597"/>
                </a:lnTo>
                <a:lnTo>
                  <a:pt x="18791" y="1597"/>
                </a:lnTo>
                <a:lnTo>
                  <a:pt x="18791" y="1606"/>
                </a:lnTo>
                <a:lnTo>
                  <a:pt x="18782" y="1615"/>
                </a:lnTo>
                <a:lnTo>
                  <a:pt x="18773" y="1615"/>
                </a:lnTo>
                <a:lnTo>
                  <a:pt x="18764" y="1633"/>
                </a:lnTo>
                <a:lnTo>
                  <a:pt x="18702" y="1642"/>
                </a:lnTo>
                <a:lnTo>
                  <a:pt x="18694" y="1642"/>
                </a:lnTo>
                <a:lnTo>
                  <a:pt x="18685" y="1642"/>
                </a:lnTo>
                <a:lnTo>
                  <a:pt x="18676" y="1650"/>
                </a:lnTo>
                <a:lnTo>
                  <a:pt x="18676" y="1659"/>
                </a:lnTo>
                <a:lnTo>
                  <a:pt x="18676" y="1668"/>
                </a:lnTo>
                <a:lnTo>
                  <a:pt x="18685" y="1677"/>
                </a:lnTo>
                <a:lnTo>
                  <a:pt x="18729" y="1703"/>
                </a:lnTo>
                <a:lnTo>
                  <a:pt x="18720" y="1695"/>
                </a:lnTo>
                <a:lnTo>
                  <a:pt x="18702" y="1695"/>
                </a:lnTo>
                <a:lnTo>
                  <a:pt x="18685" y="1677"/>
                </a:lnTo>
                <a:lnTo>
                  <a:pt x="18667" y="1668"/>
                </a:lnTo>
                <a:lnTo>
                  <a:pt x="18667" y="1659"/>
                </a:lnTo>
                <a:lnTo>
                  <a:pt x="18667" y="1650"/>
                </a:lnTo>
                <a:lnTo>
                  <a:pt x="18685" y="1633"/>
                </a:lnTo>
                <a:lnTo>
                  <a:pt x="18702" y="1633"/>
                </a:lnTo>
                <a:lnTo>
                  <a:pt x="18729" y="1615"/>
                </a:lnTo>
                <a:lnTo>
                  <a:pt x="18755" y="1597"/>
                </a:lnTo>
                <a:lnTo>
                  <a:pt x="18747" y="1597"/>
                </a:lnTo>
                <a:lnTo>
                  <a:pt x="18747" y="1589"/>
                </a:lnTo>
                <a:lnTo>
                  <a:pt x="18720" y="1589"/>
                </a:lnTo>
                <a:lnTo>
                  <a:pt x="18676" y="1597"/>
                </a:lnTo>
                <a:lnTo>
                  <a:pt x="18649" y="1597"/>
                </a:lnTo>
                <a:lnTo>
                  <a:pt x="18641" y="1615"/>
                </a:lnTo>
                <a:lnTo>
                  <a:pt x="18623" y="1615"/>
                </a:lnTo>
                <a:lnTo>
                  <a:pt x="18614" y="1615"/>
                </a:lnTo>
                <a:lnTo>
                  <a:pt x="18588" y="1606"/>
                </a:lnTo>
                <a:lnTo>
                  <a:pt x="18561" y="1615"/>
                </a:lnTo>
                <a:lnTo>
                  <a:pt x="18508" y="1624"/>
                </a:lnTo>
                <a:lnTo>
                  <a:pt x="18500" y="1624"/>
                </a:lnTo>
                <a:lnTo>
                  <a:pt x="18367" y="1624"/>
                </a:lnTo>
                <a:lnTo>
                  <a:pt x="18350" y="1624"/>
                </a:lnTo>
                <a:lnTo>
                  <a:pt x="18279" y="1642"/>
                </a:lnTo>
                <a:lnTo>
                  <a:pt x="18279" y="1650"/>
                </a:lnTo>
                <a:lnTo>
                  <a:pt x="18270" y="1659"/>
                </a:lnTo>
                <a:lnTo>
                  <a:pt x="18270" y="1668"/>
                </a:lnTo>
                <a:lnTo>
                  <a:pt x="18270" y="1677"/>
                </a:lnTo>
                <a:lnTo>
                  <a:pt x="18270" y="1686"/>
                </a:lnTo>
                <a:lnTo>
                  <a:pt x="18270" y="1695"/>
                </a:lnTo>
                <a:lnTo>
                  <a:pt x="18279" y="1703"/>
                </a:lnTo>
                <a:lnTo>
                  <a:pt x="18288" y="1712"/>
                </a:lnTo>
                <a:lnTo>
                  <a:pt x="18297" y="1712"/>
                </a:lnTo>
                <a:lnTo>
                  <a:pt x="18297" y="1730"/>
                </a:lnTo>
                <a:lnTo>
                  <a:pt x="18297" y="1739"/>
                </a:lnTo>
                <a:lnTo>
                  <a:pt x="18288" y="1756"/>
                </a:lnTo>
                <a:lnTo>
                  <a:pt x="18288" y="1765"/>
                </a:lnTo>
                <a:lnTo>
                  <a:pt x="18297" y="1783"/>
                </a:lnTo>
                <a:lnTo>
                  <a:pt x="18297" y="1792"/>
                </a:lnTo>
                <a:lnTo>
                  <a:pt x="18314" y="1800"/>
                </a:lnTo>
                <a:lnTo>
                  <a:pt x="18332" y="1809"/>
                </a:lnTo>
                <a:lnTo>
                  <a:pt x="18358" y="1809"/>
                </a:lnTo>
                <a:lnTo>
                  <a:pt x="18367" y="1809"/>
                </a:lnTo>
                <a:lnTo>
                  <a:pt x="18394" y="1818"/>
                </a:lnTo>
                <a:lnTo>
                  <a:pt x="18402" y="1827"/>
                </a:lnTo>
                <a:lnTo>
                  <a:pt x="18402" y="1845"/>
                </a:lnTo>
                <a:lnTo>
                  <a:pt x="18411" y="1845"/>
                </a:lnTo>
                <a:lnTo>
                  <a:pt x="18429" y="1871"/>
                </a:lnTo>
                <a:lnTo>
                  <a:pt x="18438" y="1871"/>
                </a:lnTo>
                <a:lnTo>
                  <a:pt x="18473" y="1871"/>
                </a:lnTo>
                <a:lnTo>
                  <a:pt x="18482" y="1880"/>
                </a:lnTo>
                <a:lnTo>
                  <a:pt x="18500" y="1898"/>
                </a:lnTo>
                <a:lnTo>
                  <a:pt x="18500" y="1906"/>
                </a:lnTo>
                <a:lnTo>
                  <a:pt x="18500" y="1915"/>
                </a:lnTo>
                <a:lnTo>
                  <a:pt x="18500" y="1924"/>
                </a:lnTo>
                <a:lnTo>
                  <a:pt x="18491" y="1933"/>
                </a:lnTo>
                <a:lnTo>
                  <a:pt x="18482" y="1959"/>
                </a:lnTo>
                <a:lnTo>
                  <a:pt x="18473" y="1977"/>
                </a:lnTo>
                <a:lnTo>
                  <a:pt x="18482" y="1995"/>
                </a:lnTo>
                <a:lnTo>
                  <a:pt x="18500" y="2021"/>
                </a:lnTo>
                <a:lnTo>
                  <a:pt x="18508" y="2039"/>
                </a:lnTo>
                <a:lnTo>
                  <a:pt x="18508" y="2056"/>
                </a:lnTo>
                <a:lnTo>
                  <a:pt x="18508" y="2065"/>
                </a:lnTo>
                <a:lnTo>
                  <a:pt x="18508" y="2074"/>
                </a:lnTo>
                <a:lnTo>
                  <a:pt x="18491" y="2083"/>
                </a:lnTo>
                <a:lnTo>
                  <a:pt x="18482" y="2083"/>
                </a:lnTo>
                <a:lnTo>
                  <a:pt x="18464" y="2092"/>
                </a:lnTo>
                <a:lnTo>
                  <a:pt x="18464" y="2101"/>
                </a:lnTo>
                <a:lnTo>
                  <a:pt x="18464" y="2109"/>
                </a:lnTo>
                <a:lnTo>
                  <a:pt x="18464" y="2118"/>
                </a:lnTo>
                <a:lnTo>
                  <a:pt x="18455" y="2118"/>
                </a:lnTo>
                <a:lnTo>
                  <a:pt x="18447" y="2109"/>
                </a:lnTo>
                <a:lnTo>
                  <a:pt x="18438" y="2109"/>
                </a:lnTo>
                <a:lnTo>
                  <a:pt x="18438" y="2101"/>
                </a:lnTo>
                <a:lnTo>
                  <a:pt x="18438" y="2092"/>
                </a:lnTo>
                <a:lnTo>
                  <a:pt x="18455" y="2074"/>
                </a:lnTo>
                <a:lnTo>
                  <a:pt x="18464" y="2048"/>
                </a:lnTo>
                <a:lnTo>
                  <a:pt x="18464" y="2039"/>
                </a:lnTo>
                <a:lnTo>
                  <a:pt x="18464" y="2021"/>
                </a:lnTo>
                <a:lnTo>
                  <a:pt x="18455" y="2012"/>
                </a:lnTo>
                <a:lnTo>
                  <a:pt x="18447" y="2003"/>
                </a:lnTo>
                <a:lnTo>
                  <a:pt x="18438" y="2003"/>
                </a:lnTo>
                <a:lnTo>
                  <a:pt x="18429" y="2012"/>
                </a:lnTo>
                <a:lnTo>
                  <a:pt x="18420" y="2039"/>
                </a:lnTo>
                <a:lnTo>
                  <a:pt x="18402" y="2056"/>
                </a:lnTo>
                <a:lnTo>
                  <a:pt x="18402" y="2065"/>
                </a:lnTo>
                <a:lnTo>
                  <a:pt x="18402" y="2074"/>
                </a:lnTo>
                <a:lnTo>
                  <a:pt x="18394" y="2056"/>
                </a:lnTo>
                <a:lnTo>
                  <a:pt x="18394" y="2048"/>
                </a:lnTo>
                <a:lnTo>
                  <a:pt x="18402" y="2030"/>
                </a:lnTo>
                <a:lnTo>
                  <a:pt x="18411" y="2021"/>
                </a:lnTo>
                <a:lnTo>
                  <a:pt x="18411" y="2012"/>
                </a:lnTo>
                <a:lnTo>
                  <a:pt x="18402" y="1995"/>
                </a:lnTo>
                <a:lnTo>
                  <a:pt x="18402" y="1986"/>
                </a:lnTo>
                <a:lnTo>
                  <a:pt x="18402" y="1977"/>
                </a:lnTo>
                <a:lnTo>
                  <a:pt x="18411" y="1959"/>
                </a:lnTo>
                <a:lnTo>
                  <a:pt x="18420" y="1950"/>
                </a:lnTo>
                <a:lnTo>
                  <a:pt x="18455" y="1933"/>
                </a:lnTo>
                <a:lnTo>
                  <a:pt x="18464" y="1915"/>
                </a:lnTo>
                <a:lnTo>
                  <a:pt x="18473" y="1915"/>
                </a:lnTo>
                <a:lnTo>
                  <a:pt x="18473" y="1906"/>
                </a:lnTo>
                <a:lnTo>
                  <a:pt x="18464" y="1898"/>
                </a:lnTo>
                <a:lnTo>
                  <a:pt x="18455" y="1889"/>
                </a:lnTo>
                <a:lnTo>
                  <a:pt x="18438" y="1889"/>
                </a:lnTo>
                <a:lnTo>
                  <a:pt x="18429" y="1889"/>
                </a:lnTo>
                <a:lnTo>
                  <a:pt x="18394" y="1898"/>
                </a:lnTo>
                <a:lnTo>
                  <a:pt x="18358" y="1898"/>
                </a:lnTo>
                <a:lnTo>
                  <a:pt x="18350" y="1889"/>
                </a:lnTo>
                <a:lnTo>
                  <a:pt x="18297" y="1862"/>
                </a:lnTo>
                <a:lnTo>
                  <a:pt x="18297" y="1853"/>
                </a:lnTo>
                <a:lnTo>
                  <a:pt x="18297" y="1845"/>
                </a:lnTo>
                <a:lnTo>
                  <a:pt x="18288" y="1845"/>
                </a:lnTo>
                <a:lnTo>
                  <a:pt x="18270" y="1836"/>
                </a:lnTo>
                <a:lnTo>
                  <a:pt x="18235" y="1827"/>
                </a:lnTo>
                <a:lnTo>
                  <a:pt x="18191" y="1809"/>
                </a:lnTo>
                <a:lnTo>
                  <a:pt x="18129" y="1800"/>
                </a:lnTo>
                <a:lnTo>
                  <a:pt x="18111" y="1809"/>
                </a:lnTo>
                <a:lnTo>
                  <a:pt x="18085" y="1809"/>
                </a:lnTo>
                <a:lnTo>
                  <a:pt x="18067" y="1827"/>
                </a:lnTo>
                <a:lnTo>
                  <a:pt x="18050" y="1827"/>
                </a:lnTo>
                <a:lnTo>
                  <a:pt x="18050" y="1836"/>
                </a:lnTo>
                <a:lnTo>
                  <a:pt x="18050" y="1845"/>
                </a:lnTo>
                <a:lnTo>
                  <a:pt x="18076" y="1845"/>
                </a:lnTo>
                <a:lnTo>
                  <a:pt x="18094" y="1845"/>
                </a:lnTo>
                <a:lnTo>
                  <a:pt x="18103" y="1853"/>
                </a:lnTo>
                <a:lnTo>
                  <a:pt x="18111" y="1862"/>
                </a:lnTo>
                <a:lnTo>
                  <a:pt x="18103" y="1871"/>
                </a:lnTo>
                <a:lnTo>
                  <a:pt x="18076" y="1880"/>
                </a:lnTo>
                <a:lnTo>
                  <a:pt x="18058" y="1880"/>
                </a:lnTo>
                <a:lnTo>
                  <a:pt x="18023" y="1853"/>
                </a:lnTo>
                <a:lnTo>
                  <a:pt x="18005" y="1853"/>
                </a:lnTo>
                <a:lnTo>
                  <a:pt x="17970" y="1853"/>
                </a:lnTo>
                <a:lnTo>
                  <a:pt x="17953" y="1871"/>
                </a:lnTo>
                <a:lnTo>
                  <a:pt x="17944" y="1871"/>
                </a:lnTo>
                <a:lnTo>
                  <a:pt x="17953" y="1880"/>
                </a:lnTo>
                <a:lnTo>
                  <a:pt x="17961" y="1898"/>
                </a:lnTo>
                <a:lnTo>
                  <a:pt x="17970" y="1915"/>
                </a:lnTo>
                <a:lnTo>
                  <a:pt x="17979" y="1915"/>
                </a:lnTo>
                <a:lnTo>
                  <a:pt x="18005" y="1933"/>
                </a:lnTo>
                <a:lnTo>
                  <a:pt x="18023" y="1942"/>
                </a:lnTo>
                <a:lnTo>
                  <a:pt x="18050" y="1950"/>
                </a:lnTo>
                <a:lnTo>
                  <a:pt x="18067" y="1950"/>
                </a:lnTo>
                <a:lnTo>
                  <a:pt x="18085" y="1950"/>
                </a:lnTo>
                <a:lnTo>
                  <a:pt x="18103" y="1959"/>
                </a:lnTo>
                <a:lnTo>
                  <a:pt x="18120" y="1986"/>
                </a:lnTo>
                <a:lnTo>
                  <a:pt x="18129" y="1995"/>
                </a:lnTo>
                <a:lnTo>
                  <a:pt x="18138" y="1995"/>
                </a:lnTo>
                <a:lnTo>
                  <a:pt x="18147" y="1995"/>
                </a:lnTo>
                <a:lnTo>
                  <a:pt x="18155" y="1995"/>
                </a:lnTo>
                <a:lnTo>
                  <a:pt x="18173" y="1995"/>
                </a:lnTo>
                <a:lnTo>
                  <a:pt x="18164" y="2003"/>
                </a:lnTo>
                <a:lnTo>
                  <a:pt x="18155" y="2003"/>
                </a:lnTo>
                <a:lnTo>
                  <a:pt x="18129" y="2003"/>
                </a:lnTo>
                <a:lnTo>
                  <a:pt x="18111" y="2003"/>
                </a:lnTo>
                <a:lnTo>
                  <a:pt x="18094" y="1995"/>
                </a:lnTo>
                <a:lnTo>
                  <a:pt x="18058" y="1968"/>
                </a:lnTo>
                <a:lnTo>
                  <a:pt x="18014" y="1968"/>
                </a:lnTo>
                <a:lnTo>
                  <a:pt x="18014" y="1977"/>
                </a:lnTo>
                <a:lnTo>
                  <a:pt x="17997" y="1968"/>
                </a:lnTo>
                <a:lnTo>
                  <a:pt x="17953" y="1968"/>
                </a:lnTo>
                <a:lnTo>
                  <a:pt x="17926" y="1959"/>
                </a:lnTo>
                <a:lnTo>
                  <a:pt x="17891" y="1950"/>
                </a:lnTo>
                <a:lnTo>
                  <a:pt x="17891" y="1942"/>
                </a:lnTo>
                <a:lnTo>
                  <a:pt x="17891" y="1933"/>
                </a:lnTo>
                <a:lnTo>
                  <a:pt x="17900" y="1924"/>
                </a:lnTo>
                <a:lnTo>
                  <a:pt x="17908" y="1924"/>
                </a:lnTo>
                <a:lnTo>
                  <a:pt x="17908" y="1906"/>
                </a:lnTo>
                <a:lnTo>
                  <a:pt x="17891" y="1880"/>
                </a:lnTo>
                <a:lnTo>
                  <a:pt x="17891" y="1862"/>
                </a:lnTo>
                <a:lnTo>
                  <a:pt x="17900" y="1862"/>
                </a:lnTo>
                <a:lnTo>
                  <a:pt x="17908" y="1836"/>
                </a:lnTo>
                <a:lnTo>
                  <a:pt x="17917" y="1827"/>
                </a:lnTo>
                <a:lnTo>
                  <a:pt x="17926" y="1818"/>
                </a:lnTo>
                <a:lnTo>
                  <a:pt x="17917" y="1809"/>
                </a:lnTo>
                <a:lnTo>
                  <a:pt x="17917" y="1792"/>
                </a:lnTo>
                <a:lnTo>
                  <a:pt x="17917" y="1783"/>
                </a:lnTo>
                <a:lnTo>
                  <a:pt x="17917" y="1774"/>
                </a:lnTo>
                <a:lnTo>
                  <a:pt x="17908" y="1765"/>
                </a:lnTo>
                <a:lnTo>
                  <a:pt x="17900" y="1747"/>
                </a:lnTo>
                <a:lnTo>
                  <a:pt x="17882" y="1739"/>
                </a:lnTo>
                <a:lnTo>
                  <a:pt x="17864" y="1739"/>
                </a:lnTo>
                <a:lnTo>
                  <a:pt x="17855" y="1747"/>
                </a:lnTo>
                <a:lnTo>
                  <a:pt x="17864" y="1756"/>
                </a:lnTo>
                <a:lnTo>
                  <a:pt x="17873" y="1774"/>
                </a:lnTo>
                <a:lnTo>
                  <a:pt x="17873" y="1783"/>
                </a:lnTo>
                <a:lnTo>
                  <a:pt x="17873" y="1800"/>
                </a:lnTo>
                <a:lnTo>
                  <a:pt x="17873" y="1818"/>
                </a:lnTo>
                <a:lnTo>
                  <a:pt x="17873" y="1827"/>
                </a:lnTo>
                <a:lnTo>
                  <a:pt x="17873" y="1836"/>
                </a:lnTo>
                <a:lnTo>
                  <a:pt x="17855" y="1845"/>
                </a:lnTo>
                <a:lnTo>
                  <a:pt x="17829" y="1862"/>
                </a:lnTo>
                <a:lnTo>
                  <a:pt x="17820" y="1862"/>
                </a:lnTo>
                <a:lnTo>
                  <a:pt x="17794" y="1871"/>
                </a:lnTo>
                <a:lnTo>
                  <a:pt x="17776" y="1880"/>
                </a:lnTo>
                <a:lnTo>
                  <a:pt x="17732" y="1933"/>
                </a:lnTo>
                <a:lnTo>
                  <a:pt x="17732" y="1942"/>
                </a:lnTo>
                <a:lnTo>
                  <a:pt x="17750" y="1950"/>
                </a:lnTo>
                <a:lnTo>
                  <a:pt x="17758" y="1959"/>
                </a:lnTo>
                <a:lnTo>
                  <a:pt x="17767" y="1968"/>
                </a:lnTo>
                <a:lnTo>
                  <a:pt x="17776" y="1986"/>
                </a:lnTo>
                <a:lnTo>
                  <a:pt x="17820" y="2039"/>
                </a:lnTo>
                <a:lnTo>
                  <a:pt x="17820" y="2048"/>
                </a:lnTo>
                <a:lnTo>
                  <a:pt x="17811" y="2065"/>
                </a:lnTo>
                <a:lnTo>
                  <a:pt x="17794" y="2092"/>
                </a:lnTo>
                <a:lnTo>
                  <a:pt x="17785" y="2101"/>
                </a:lnTo>
                <a:lnTo>
                  <a:pt x="17767" y="2153"/>
                </a:lnTo>
                <a:lnTo>
                  <a:pt x="17767" y="2162"/>
                </a:lnTo>
                <a:lnTo>
                  <a:pt x="17776" y="2180"/>
                </a:lnTo>
                <a:lnTo>
                  <a:pt x="17785" y="2189"/>
                </a:lnTo>
                <a:lnTo>
                  <a:pt x="17785" y="2206"/>
                </a:lnTo>
                <a:lnTo>
                  <a:pt x="17776" y="2233"/>
                </a:lnTo>
                <a:lnTo>
                  <a:pt x="17785" y="2242"/>
                </a:lnTo>
                <a:lnTo>
                  <a:pt x="17794" y="2242"/>
                </a:lnTo>
                <a:lnTo>
                  <a:pt x="17820" y="2242"/>
                </a:lnTo>
                <a:lnTo>
                  <a:pt x="17855" y="2242"/>
                </a:lnTo>
                <a:lnTo>
                  <a:pt x="17873" y="2242"/>
                </a:lnTo>
                <a:lnTo>
                  <a:pt x="17900" y="2224"/>
                </a:lnTo>
                <a:lnTo>
                  <a:pt x="17908" y="2224"/>
                </a:lnTo>
                <a:lnTo>
                  <a:pt x="17944" y="2224"/>
                </a:lnTo>
                <a:lnTo>
                  <a:pt x="17988" y="2242"/>
                </a:lnTo>
                <a:lnTo>
                  <a:pt x="18041" y="2259"/>
                </a:lnTo>
                <a:lnTo>
                  <a:pt x="18050" y="2268"/>
                </a:lnTo>
                <a:lnTo>
                  <a:pt x="18067" y="2268"/>
                </a:lnTo>
                <a:lnTo>
                  <a:pt x="18076" y="2303"/>
                </a:lnTo>
                <a:lnTo>
                  <a:pt x="18085" y="2321"/>
                </a:lnTo>
                <a:lnTo>
                  <a:pt x="18085" y="2339"/>
                </a:lnTo>
                <a:lnTo>
                  <a:pt x="18094" y="2356"/>
                </a:lnTo>
                <a:lnTo>
                  <a:pt x="18085" y="2356"/>
                </a:lnTo>
                <a:lnTo>
                  <a:pt x="18076" y="2356"/>
                </a:lnTo>
                <a:lnTo>
                  <a:pt x="18067" y="2365"/>
                </a:lnTo>
                <a:lnTo>
                  <a:pt x="18058" y="2383"/>
                </a:lnTo>
                <a:lnTo>
                  <a:pt x="18058" y="2401"/>
                </a:lnTo>
                <a:lnTo>
                  <a:pt x="18058" y="2418"/>
                </a:lnTo>
                <a:lnTo>
                  <a:pt x="18103" y="2427"/>
                </a:lnTo>
                <a:lnTo>
                  <a:pt x="18129" y="2427"/>
                </a:lnTo>
                <a:lnTo>
                  <a:pt x="18155" y="2436"/>
                </a:lnTo>
                <a:lnTo>
                  <a:pt x="18138" y="2436"/>
                </a:lnTo>
                <a:lnTo>
                  <a:pt x="18094" y="2445"/>
                </a:lnTo>
                <a:lnTo>
                  <a:pt x="18076" y="2436"/>
                </a:lnTo>
                <a:lnTo>
                  <a:pt x="18067" y="2436"/>
                </a:lnTo>
                <a:lnTo>
                  <a:pt x="18058" y="2427"/>
                </a:lnTo>
                <a:lnTo>
                  <a:pt x="18050" y="2427"/>
                </a:lnTo>
                <a:lnTo>
                  <a:pt x="18041" y="2418"/>
                </a:lnTo>
                <a:lnTo>
                  <a:pt x="18032" y="2409"/>
                </a:lnTo>
                <a:lnTo>
                  <a:pt x="18032" y="2392"/>
                </a:lnTo>
                <a:lnTo>
                  <a:pt x="18032" y="2348"/>
                </a:lnTo>
                <a:lnTo>
                  <a:pt x="18032" y="2330"/>
                </a:lnTo>
                <a:lnTo>
                  <a:pt x="18023" y="2312"/>
                </a:lnTo>
                <a:lnTo>
                  <a:pt x="17997" y="2286"/>
                </a:lnTo>
                <a:lnTo>
                  <a:pt x="17988" y="2268"/>
                </a:lnTo>
                <a:lnTo>
                  <a:pt x="17979" y="2259"/>
                </a:lnTo>
                <a:lnTo>
                  <a:pt x="17970" y="2259"/>
                </a:lnTo>
                <a:lnTo>
                  <a:pt x="17953" y="2259"/>
                </a:lnTo>
                <a:lnTo>
                  <a:pt x="17917" y="2268"/>
                </a:lnTo>
                <a:lnTo>
                  <a:pt x="17882" y="2277"/>
                </a:lnTo>
                <a:lnTo>
                  <a:pt x="17838" y="2286"/>
                </a:lnTo>
                <a:lnTo>
                  <a:pt x="17829" y="2303"/>
                </a:lnTo>
                <a:lnTo>
                  <a:pt x="17829" y="2330"/>
                </a:lnTo>
                <a:lnTo>
                  <a:pt x="17838" y="2348"/>
                </a:lnTo>
                <a:lnTo>
                  <a:pt x="17847" y="2356"/>
                </a:lnTo>
                <a:lnTo>
                  <a:pt x="17855" y="2374"/>
                </a:lnTo>
                <a:lnTo>
                  <a:pt x="17855" y="2383"/>
                </a:lnTo>
                <a:lnTo>
                  <a:pt x="17855" y="2401"/>
                </a:lnTo>
                <a:lnTo>
                  <a:pt x="17855" y="2418"/>
                </a:lnTo>
                <a:lnTo>
                  <a:pt x="17847" y="2427"/>
                </a:lnTo>
                <a:lnTo>
                  <a:pt x="17803" y="2462"/>
                </a:lnTo>
                <a:lnTo>
                  <a:pt x="17794" y="2471"/>
                </a:lnTo>
                <a:lnTo>
                  <a:pt x="17785" y="2498"/>
                </a:lnTo>
                <a:lnTo>
                  <a:pt x="17785" y="2515"/>
                </a:lnTo>
                <a:lnTo>
                  <a:pt x="17758" y="2524"/>
                </a:lnTo>
                <a:lnTo>
                  <a:pt x="17750" y="2533"/>
                </a:lnTo>
                <a:lnTo>
                  <a:pt x="17679" y="2568"/>
                </a:lnTo>
                <a:lnTo>
                  <a:pt x="17670" y="2595"/>
                </a:lnTo>
                <a:lnTo>
                  <a:pt x="17653" y="2604"/>
                </a:lnTo>
                <a:lnTo>
                  <a:pt x="17644" y="2604"/>
                </a:lnTo>
                <a:lnTo>
                  <a:pt x="17617" y="2595"/>
                </a:lnTo>
                <a:lnTo>
                  <a:pt x="17600" y="2586"/>
                </a:lnTo>
                <a:lnTo>
                  <a:pt x="17591" y="2586"/>
                </a:lnTo>
                <a:lnTo>
                  <a:pt x="17529" y="2595"/>
                </a:lnTo>
                <a:lnTo>
                  <a:pt x="17503" y="2586"/>
                </a:lnTo>
                <a:lnTo>
                  <a:pt x="17476" y="2577"/>
                </a:lnTo>
                <a:lnTo>
                  <a:pt x="17458" y="2568"/>
                </a:lnTo>
                <a:lnTo>
                  <a:pt x="17441" y="2559"/>
                </a:lnTo>
                <a:lnTo>
                  <a:pt x="17432" y="2542"/>
                </a:lnTo>
                <a:lnTo>
                  <a:pt x="17432" y="2533"/>
                </a:lnTo>
                <a:lnTo>
                  <a:pt x="17441" y="2533"/>
                </a:lnTo>
                <a:lnTo>
                  <a:pt x="17485" y="2533"/>
                </a:lnTo>
                <a:lnTo>
                  <a:pt x="17494" y="2533"/>
                </a:lnTo>
                <a:lnTo>
                  <a:pt x="17503" y="2533"/>
                </a:lnTo>
                <a:lnTo>
                  <a:pt x="17511" y="2542"/>
                </a:lnTo>
                <a:lnTo>
                  <a:pt x="17520" y="2551"/>
                </a:lnTo>
                <a:lnTo>
                  <a:pt x="17538" y="2551"/>
                </a:lnTo>
                <a:lnTo>
                  <a:pt x="17547" y="2542"/>
                </a:lnTo>
                <a:lnTo>
                  <a:pt x="17556" y="2542"/>
                </a:lnTo>
                <a:lnTo>
                  <a:pt x="17547" y="2551"/>
                </a:lnTo>
                <a:lnTo>
                  <a:pt x="17538" y="2551"/>
                </a:lnTo>
                <a:lnTo>
                  <a:pt x="17529" y="2551"/>
                </a:lnTo>
                <a:lnTo>
                  <a:pt x="17529" y="2559"/>
                </a:lnTo>
                <a:lnTo>
                  <a:pt x="17547" y="2568"/>
                </a:lnTo>
                <a:lnTo>
                  <a:pt x="17556" y="2568"/>
                </a:lnTo>
                <a:lnTo>
                  <a:pt x="17573" y="2568"/>
                </a:lnTo>
                <a:lnTo>
                  <a:pt x="17582" y="2559"/>
                </a:lnTo>
                <a:lnTo>
                  <a:pt x="17600" y="2551"/>
                </a:lnTo>
                <a:lnTo>
                  <a:pt x="17617" y="2551"/>
                </a:lnTo>
                <a:lnTo>
                  <a:pt x="17617" y="2542"/>
                </a:lnTo>
                <a:lnTo>
                  <a:pt x="17608" y="2524"/>
                </a:lnTo>
                <a:lnTo>
                  <a:pt x="17600" y="2515"/>
                </a:lnTo>
                <a:lnTo>
                  <a:pt x="17626" y="2515"/>
                </a:lnTo>
                <a:lnTo>
                  <a:pt x="17635" y="2506"/>
                </a:lnTo>
                <a:lnTo>
                  <a:pt x="17697" y="2436"/>
                </a:lnTo>
                <a:lnTo>
                  <a:pt x="17723" y="2427"/>
                </a:lnTo>
                <a:lnTo>
                  <a:pt x="17732" y="2418"/>
                </a:lnTo>
                <a:lnTo>
                  <a:pt x="17732" y="2401"/>
                </a:lnTo>
                <a:lnTo>
                  <a:pt x="17732" y="2392"/>
                </a:lnTo>
                <a:lnTo>
                  <a:pt x="17732" y="2374"/>
                </a:lnTo>
                <a:lnTo>
                  <a:pt x="17732" y="2365"/>
                </a:lnTo>
                <a:lnTo>
                  <a:pt x="17741" y="2348"/>
                </a:lnTo>
                <a:lnTo>
                  <a:pt x="17758" y="2330"/>
                </a:lnTo>
                <a:lnTo>
                  <a:pt x="17767" y="2321"/>
                </a:lnTo>
                <a:lnTo>
                  <a:pt x="17767" y="2312"/>
                </a:lnTo>
                <a:lnTo>
                  <a:pt x="17741" y="2295"/>
                </a:lnTo>
                <a:lnTo>
                  <a:pt x="17705" y="2286"/>
                </a:lnTo>
                <a:lnTo>
                  <a:pt x="17697" y="2277"/>
                </a:lnTo>
                <a:lnTo>
                  <a:pt x="17688" y="2259"/>
                </a:lnTo>
                <a:lnTo>
                  <a:pt x="17688" y="2251"/>
                </a:lnTo>
                <a:lnTo>
                  <a:pt x="17688" y="2242"/>
                </a:lnTo>
                <a:lnTo>
                  <a:pt x="17688" y="2206"/>
                </a:lnTo>
                <a:lnTo>
                  <a:pt x="17697" y="2198"/>
                </a:lnTo>
                <a:lnTo>
                  <a:pt x="17697" y="2153"/>
                </a:lnTo>
                <a:lnTo>
                  <a:pt x="17688" y="2101"/>
                </a:lnTo>
                <a:lnTo>
                  <a:pt x="17688" y="2092"/>
                </a:lnTo>
                <a:lnTo>
                  <a:pt x="17688" y="2083"/>
                </a:lnTo>
                <a:lnTo>
                  <a:pt x="17697" y="2074"/>
                </a:lnTo>
                <a:lnTo>
                  <a:pt x="17697" y="2065"/>
                </a:lnTo>
                <a:lnTo>
                  <a:pt x="17705" y="2021"/>
                </a:lnTo>
                <a:lnTo>
                  <a:pt x="17705" y="1995"/>
                </a:lnTo>
                <a:lnTo>
                  <a:pt x="17688" y="1977"/>
                </a:lnTo>
                <a:lnTo>
                  <a:pt x="17653" y="1950"/>
                </a:lnTo>
                <a:lnTo>
                  <a:pt x="17644" y="1933"/>
                </a:lnTo>
                <a:lnTo>
                  <a:pt x="17644" y="1924"/>
                </a:lnTo>
                <a:lnTo>
                  <a:pt x="17661" y="1915"/>
                </a:lnTo>
                <a:lnTo>
                  <a:pt x="17670" y="1898"/>
                </a:lnTo>
                <a:lnTo>
                  <a:pt x="17679" y="1880"/>
                </a:lnTo>
                <a:lnTo>
                  <a:pt x="17688" y="1853"/>
                </a:lnTo>
                <a:lnTo>
                  <a:pt x="17697" y="1845"/>
                </a:lnTo>
                <a:lnTo>
                  <a:pt x="17705" y="1809"/>
                </a:lnTo>
                <a:lnTo>
                  <a:pt x="17705" y="1792"/>
                </a:lnTo>
                <a:lnTo>
                  <a:pt x="17705" y="1765"/>
                </a:lnTo>
                <a:lnTo>
                  <a:pt x="17697" y="1756"/>
                </a:lnTo>
                <a:lnTo>
                  <a:pt x="17679" y="1747"/>
                </a:lnTo>
                <a:lnTo>
                  <a:pt x="17653" y="1739"/>
                </a:lnTo>
                <a:lnTo>
                  <a:pt x="17644" y="1747"/>
                </a:lnTo>
                <a:lnTo>
                  <a:pt x="17617" y="1730"/>
                </a:lnTo>
                <a:lnTo>
                  <a:pt x="17608" y="1730"/>
                </a:lnTo>
                <a:lnTo>
                  <a:pt x="17547" y="1730"/>
                </a:lnTo>
                <a:lnTo>
                  <a:pt x="17511" y="1730"/>
                </a:lnTo>
                <a:lnTo>
                  <a:pt x="17494" y="1739"/>
                </a:lnTo>
                <a:lnTo>
                  <a:pt x="17485" y="1739"/>
                </a:lnTo>
                <a:lnTo>
                  <a:pt x="17476" y="1730"/>
                </a:lnTo>
                <a:lnTo>
                  <a:pt x="17485" y="1721"/>
                </a:lnTo>
                <a:lnTo>
                  <a:pt x="17476" y="1721"/>
                </a:lnTo>
                <a:lnTo>
                  <a:pt x="17458" y="1721"/>
                </a:lnTo>
                <a:lnTo>
                  <a:pt x="17432" y="1765"/>
                </a:lnTo>
                <a:lnTo>
                  <a:pt x="17414" y="1800"/>
                </a:lnTo>
                <a:lnTo>
                  <a:pt x="17397" y="1853"/>
                </a:lnTo>
                <a:lnTo>
                  <a:pt x="17388" y="1880"/>
                </a:lnTo>
                <a:lnTo>
                  <a:pt x="17379" y="1898"/>
                </a:lnTo>
                <a:lnTo>
                  <a:pt x="17353" y="1924"/>
                </a:lnTo>
                <a:lnTo>
                  <a:pt x="17326" y="1942"/>
                </a:lnTo>
                <a:lnTo>
                  <a:pt x="17300" y="1950"/>
                </a:lnTo>
                <a:lnTo>
                  <a:pt x="17273" y="1959"/>
                </a:lnTo>
                <a:lnTo>
                  <a:pt x="17264" y="1977"/>
                </a:lnTo>
                <a:lnTo>
                  <a:pt x="17256" y="1986"/>
                </a:lnTo>
                <a:lnTo>
                  <a:pt x="17273" y="1986"/>
                </a:lnTo>
                <a:lnTo>
                  <a:pt x="17264" y="1995"/>
                </a:lnTo>
                <a:lnTo>
                  <a:pt x="17256" y="2003"/>
                </a:lnTo>
                <a:lnTo>
                  <a:pt x="17256" y="2012"/>
                </a:lnTo>
                <a:lnTo>
                  <a:pt x="17264" y="2021"/>
                </a:lnTo>
                <a:lnTo>
                  <a:pt x="17273" y="2021"/>
                </a:lnTo>
                <a:lnTo>
                  <a:pt x="17291" y="2012"/>
                </a:lnTo>
                <a:lnTo>
                  <a:pt x="17300" y="2021"/>
                </a:lnTo>
                <a:lnTo>
                  <a:pt x="17300" y="2030"/>
                </a:lnTo>
                <a:lnTo>
                  <a:pt x="17300" y="2065"/>
                </a:lnTo>
                <a:lnTo>
                  <a:pt x="17291" y="2092"/>
                </a:lnTo>
                <a:lnTo>
                  <a:pt x="17291" y="2101"/>
                </a:lnTo>
                <a:lnTo>
                  <a:pt x="17300" y="2101"/>
                </a:lnTo>
                <a:lnTo>
                  <a:pt x="17300" y="2109"/>
                </a:lnTo>
                <a:lnTo>
                  <a:pt x="17291" y="2127"/>
                </a:lnTo>
                <a:lnTo>
                  <a:pt x="17273" y="2127"/>
                </a:lnTo>
                <a:lnTo>
                  <a:pt x="17273" y="2145"/>
                </a:lnTo>
                <a:lnTo>
                  <a:pt x="17264" y="2162"/>
                </a:lnTo>
                <a:lnTo>
                  <a:pt x="17264" y="2171"/>
                </a:lnTo>
                <a:lnTo>
                  <a:pt x="17273" y="2180"/>
                </a:lnTo>
                <a:lnTo>
                  <a:pt x="17273" y="2189"/>
                </a:lnTo>
                <a:lnTo>
                  <a:pt x="17273" y="2180"/>
                </a:lnTo>
                <a:lnTo>
                  <a:pt x="17282" y="2171"/>
                </a:lnTo>
                <a:lnTo>
                  <a:pt x="17291" y="2171"/>
                </a:lnTo>
                <a:lnTo>
                  <a:pt x="17326" y="2180"/>
                </a:lnTo>
                <a:lnTo>
                  <a:pt x="17335" y="2189"/>
                </a:lnTo>
                <a:lnTo>
                  <a:pt x="17353" y="2198"/>
                </a:lnTo>
                <a:lnTo>
                  <a:pt x="17361" y="2206"/>
                </a:lnTo>
                <a:lnTo>
                  <a:pt x="17361" y="2224"/>
                </a:lnTo>
                <a:lnTo>
                  <a:pt x="17379" y="2251"/>
                </a:lnTo>
                <a:lnTo>
                  <a:pt x="17397" y="2259"/>
                </a:lnTo>
                <a:lnTo>
                  <a:pt x="17406" y="2268"/>
                </a:lnTo>
                <a:lnTo>
                  <a:pt x="17414" y="2268"/>
                </a:lnTo>
                <a:lnTo>
                  <a:pt x="17423" y="2259"/>
                </a:lnTo>
                <a:lnTo>
                  <a:pt x="17441" y="2268"/>
                </a:lnTo>
                <a:lnTo>
                  <a:pt x="17432" y="2277"/>
                </a:lnTo>
                <a:lnTo>
                  <a:pt x="17414" y="2312"/>
                </a:lnTo>
                <a:lnTo>
                  <a:pt x="17397" y="2339"/>
                </a:lnTo>
                <a:lnTo>
                  <a:pt x="17379" y="2348"/>
                </a:lnTo>
                <a:lnTo>
                  <a:pt x="17370" y="2330"/>
                </a:lnTo>
                <a:lnTo>
                  <a:pt x="17335" y="2321"/>
                </a:lnTo>
                <a:lnTo>
                  <a:pt x="17326" y="2312"/>
                </a:lnTo>
                <a:lnTo>
                  <a:pt x="17291" y="2286"/>
                </a:lnTo>
                <a:lnTo>
                  <a:pt x="17282" y="2277"/>
                </a:lnTo>
                <a:lnTo>
                  <a:pt x="17264" y="2268"/>
                </a:lnTo>
                <a:lnTo>
                  <a:pt x="17238" y="2268"/>
                </a:lnTo>
                <a:lnTo>
                  <a:pt x="17211" y="2251"/>
                </a:lnTo>
                <a:lnTo>
                  <a:pt x="17194" y="2251"/>
                </a:lnTo>
                <a:lnTo>
                  <a:pt x="17185" y="2242"/>
                </a:lnTo>
                <a:lnTo>
                  <a:pt x="17176" y="2233"/>
                </a:lnTo>
                <a:lnTo>
                  <a:pt x="17159" y="2233"/>
                </a:lnTo>
                <a:lnTo>
                  <a:pt x="17141" y="2224"/>
                </a:lnTo>
                <a:lnTo>
                  <a:pt x="17123" y="2224"/>
                </a:lnTo>
                <a:lnTo>
                  <a:pt x="17132" y="2215"/>
                </a:lnTo>
                <a:lnTo>
                  <a:pt x="17106" y="2198"/>
                </a:lnTo>
                <a:lnTo>
                  <a:pt x="17079" y="2189"/>
                </a:lnTo>
                <a:lnTo>
                  <a:pt x="17017" y="2171"/>
                </a:lnTo>
                <a:lnTo>
                  <a:pt x="16964" y="2162"/>
                </a:lnTo>
                <a:lnTo>
                  <a:pt x="16894" y="2162"/>
                </a:lnTo>
                <a:lnTo>
                  <a:pt x="16841" y="2145"/>
                </a:lnTo>
                <a:lnTo>
                  <a:pt x="16832" y="2145"/>
                </a:lnTo>
                <a:lnTo>
                  <a:pt x="16823" y="2153"/>
                </a:lnTo>
                <a:lnTo>
                  <a:pt x="16806" y="2171"/>
                </a:lnTo>
                <a:lnTo>
                  <a:pt x="16788" y="2171"/>
                </a:lnTo>
                <a:lnTo>
                  <a:pt x="16779" y="2180"/>
                </a:lnTo>
                <a:lnTo>
                  <a:pt x="16788" y="2198"/>
                </a:lnTo>
                <a:lnTo>
                  <a:pt x="16814" y="2242"/>
                </a:lnTo>
                <a:lnTo>
                  <a:pt x="16832" y="2242"/>
                </a:lnTo>
                <a:lnTo>
                  <a:pt x="16832" y="2259"/>
                </a:lnTo>
                <a:lnTo>
                  <a:pt x="16823" y="2268"/>
                </a:lnTo>
                <a:lnTo>
                  <a:pt x="16814" y="2286"/>
                </a:lnTo>
                <a:lnTo>
                  <a:pt x="16806" y="2295"/>
                </a:lnTo>
                <a:lnTo>
                  <a:pt x="16779" y="2295"/>
                </a:lnTo>
                <a:lnTo>
                  <a:pt x="16762" y="2295"/>
                </a:lnTo>
                <a:lnTo>
                  <a:pt x="16762" y="2312"/>
                </a:lnTo>
                <a:lnTo>
                  <a:pt x="16762" y="2321"/>
                </a:lnTo>
                <a:lnTo>
                  <a:pt x="16762" y="2330"/>
                </a:lnTo>
                <a:lnTo>
                  <a:pt x="16753" y="2339"/>
                </a:lnTo>
                <a:lnTo>
                  <a:pt x="16744" y="2339"/>
                </a:lnTo>
                <a:lnTo>
                  <a:pt x="16735" y="2339"/>
                </a:lnTo>
                <a:lnTo>
                  <a:pt x="16717" y="2339"/>
                </a:lnTo>
                <a:lnTo>
                  <a:pt x="16700" y="2330"/>
                </a:lnTo>
                <a:lnTo>
                  <a:pt x="16700" y="2303"/>
                </a:lnTo>
                <a:lnTo>
                  <a:pt x="16709" y="2295"/>
                </a:lnTo>
                <a:lnTo>
                  <a:pt x="16717" y="2295"/>
                </a:lnTo>
                <a:lnTo>
                  <a:pt x="16709" y="2277"/>
                </a:lnTo>
                <a:lnTo>
                  <a:pt x="16700" y="2268"/>
                </a:lnTo>
                <a:lnTo>
                  <a:pt x="16700" y="2259"/>
                </a:lnTo>
                <a:lnTo>
                  <a:pt x="16691" y="2259"/>
                </a:lnTo>
                <a:lnTo>
                  <a:pt x="16647" y="2268"/>
                </a:lnTo>
                <a:lnTo>
                  <a:pt x="16638" y="2277"/>
                </a:lnTo>
                <a:lnTo>
                  <a:pt x="16629" y="2268"/>
                </a:lnTo>
                <a:lnTo>
                  <a:pt x="16576" y="2303"/>
                </a:lnTo>
                <a:lnTo>
                  <a:pt x="16559" y="2312"/>
                </a:lnTo>
                <a:lnTo>
                  <a:pt x="16541" y="2312"/>
                </a:lnTo>
                <a:lnTo>
                  <a:pt x="16523" y="2303"/>
                </a:lnTo>
                <a:lnTo>
                  <a:pt x="16497" y="2303"/>
                </a:lnTo>
                <a:lnTo>
                  <a:pt x="16479" y="2303"/>
                </a:lnTo>
                <a:lnTo>
                  <a:pt x="16470" y="2303"/>
                </a:lnTo>
                <a:lnTo>
                  <a:pt x="16453" y="2312"/>
                </a:lnTo>
                <a:lnTo>
                  <a:pt x="16426" y="2312"/>
                </a:lnTo>
                <a:lnTo>
                  <a:pt x="16409" y="2321"/>
                </a:lnTo>
                <a:lnTo>
                  <a:pt x="16391" y="2339"/>
                </a:lnTo>
                <a:lnTo>
                  <a:pt x="16391" y="2356"/>
                </a:lnTo>
                <a:lnTo>
                  <a:pt x="16382" y="2365"/>
                </a:lnTo>
                <a:lnTo>
                  <a:pt x="16364" y="2348"/>
                </a:lnTo>
                <a:lnTo>
                  <a:pt x="16356" y="2348"/>
                </a:lnTo>
                <a:lnTo>
                  <a:pt x="16347" y="2348"/>
                </a:lnTo>
                <a:lnTo>
                  <a:pt x="16329" y="2356"/>
                </a:lnTo>
                <a:lnTo>
                  <a:pt x="16320" y="2356"/>
                </a:lnTo>
                <a:lnTo>
                  <a:pt x="16294" y="2356"/>
                </a:lnTo>
                <a:lnTo>
                  <a:pt x="16285" y="2356"/>
                </a:lnTo>
                <a:lnTo>
                  <a:pt x="16276" y="2348"/>
                </a:lnTo>
                <a:lnTo>
                  <a:pt x="16276" y="2339"/>
                </a:lnTo>
                <a:lnTo>
                  <a:pt x="16294" y="2339"/>
                </a:lnTo>
                <a:lnTo>
                  <a:pt x="16303" y="2330"/>
                </a:lnTo>
                <a:lnTo>
                  <a:pt x="16312" y="2339"/>
                </a:lnTo>
                <a:lnTo>
                  <a:pt x="16320" y="2330"/>
                </a:lnTo>
                <a:lnTo>
                  <a:pt x="16320" y="2321"/>
                </a:lnTo>
                <a:lnTo>
                  <a:pt x="16312" y="2303"/>
                </a:lnTo>
                <a:lnTo>
                  <a:pt x="16312" y="2295"/>
                </a:lnTo>
                <a:lnTo>
                  <a:pt x="16320" y="2286"/>
                </a:lnTo>
                <a:lnTo>
                  <a:pt x="16320" y="2277"/>
                </a:lnTo>
                <a:lnTo>
                  <a:pt x="16312" y="2268"/>
                </a:lnTo>
                <a:lnTo>
                  <a:pt x="16320" y="2268"/>
                </a:lnTo>
                <a:lnTo>
                  <a:pt x="16356" y="2259"/>
                </a:lnTo>
                <a:lnTo>
                  <a:pt x="16364" y="2259"/>
                </a:lnTo>
                <a:lnTo>
                  <a:pt x="16338" y="2259"/>
                </a:lnTo>
                <a:lnTo>
                  <a:pt x="16312" y="2259"/>
                </a:lnTo>
                <a:lnTo>
                  <a:pt x="16285" y="2268"/>
                </a:lnTo>
                <a:lnTo>
                  <a:pt x="16232" y="2295"/>
                </a:lnTo>
                <a:lnTo>
                  <a:pt x="16206" y="2312"/>
                </a:lnTo>
                <a:lnTo>
                  <a:pt x="16215" y="2303"/>
                </a:lnTo>
                <a:lnTo>
                  <a:pt x="16223" y="2312"/>
                </a:lnTo>
                <a:lnTo>
                  <a:pt x="16223" y="2321"/>
                </a:lnTo>
                <a:lnTo>
                  <a:pt x="16232" y="2321"/>
                </a:lnTo>
                <a:lnTo>
                  <a:pt x="16232" y="2330"/>
                </a:lnTo>
                <a:lnTo>
                  <a:pt x="16215" y="2339"/>
                </a:lnTo>
                <a:lnTo>
                  <a:pt x="16206" y="2339"/>
                </a:lnTo>
                <a:lnTo>
                  <a:pt x="16197" y="2339"/>
                </a:lnTo>
                <a:lnTo>
                  <a:pt x="16197" y="2330"/>
                </a:lnTo>
                <a:lnTo>
                  <a:pt x="16188" y="2321"/>
                </a:lnTo>
                <a:lnTo>
                  <a:pt x="16179" y="2312"/>
                </a:lnTo>
                <a:lnTo>
                  <a:pt x="16179" y="2321"/>
                </a:lnTo>
                <a:lnTo>
                  <a:pt x="16153" y="2321"/>
                </a:lnTo>
                <a:lnTo>
                  <a:pt x="16126" y="2339"/>
                </a:lnTo>
                <a:lnTo>
                  <a:pt x="16109" y="2339"/>
                </a:lnTo>
                <a:lnTo>
                  <a:pt x="16091" y="2339"/>
                </a:lnTo>
                <a:lnTo>
                  <a:pt x="16082" y="2348"/>
                </a:lnTo>
                <a:lnTo>
                  <a:pt x="16065" y="2356"/>
                </a:lnTo>
                <a:lnTo>
                  <a:pt x="16047" y="2365"/>
                </a:lnTo>
                <a:lnTo>
                  <a:pt x="16029" y="2374"/>
                </a:lnTo>
                <a:lnTo>
                  <a:pt x="15967" y="2401"/>
                </a:lnTo>
                <a:lnTo>
                  <a:pt x="15959" y="2401"/>
                </a:lnTo>
                <a:lnTo>
                  <a:pt x="15950" y="2401"/>
                </a:lnTo>
                <a:lnTo>
                  <a:pt x="15941" y="2401"/>
                </a:lnTo>
                <a:lnTo>
                  <a:pt x="15932" y="2401"/>
                </a:lnTo>
                <a:lnTo>
                  <a:pt x="15941" y="2409"/>
                </a:lnTo>
                <a:lnTo>
                  <a:pt x="15950" y="2418"/>
                </a:lnTo>
                <a:lnTo>
                  <a:pt x="15950" y="2427"/>
                </a:lnTo>
                <a:lnTo>
                  <a:pt x="15932" y="2427"/>
                </a:lnTo>
                <a:lnTo>
                  <a:pt x="15906" y="2427"/>
                </a:lnTo>
                <a:lnTo>
                  <a:pt x="15879" y="2436"/>
                </a:lnTo>
                <a:lnTo>
                  <a:pt x="15879" y="2445"/>
                </a:lnTo>
                <a:lnTo>
                  <a:pt x="15879" y="2454"/>
                </a:lnTo>
                <a:lnTo>
                  <a:pt x="15870" y="2462"/>
                </a:lnTo>
                <a:lnTo>
                  <a:pt x="15870" y="2480"/>
                </a:lnTo>
                <a:lnTo>
                  <a:pt x="15862" y="2506"/>
                </a:lnTo>
                <a:lnTo>
                  <a:pt x="15862" y="2515"/>
                </a:lnTo>
                <a:lnTo>
                  <a:pt x="15844" y="2515"/>
                </a:lnTo>
                <a:lnTo>
                  <a:pt x="15791" y="2533"/>
                </a:lnTo>
                <a:lnTo>
                  <a:pt x="15782" y="2533"/>
                </a:lnTo>
                <a:lnTo>
                  <a:pt x="15773" y="2533"/>
                </a:lnTo>
                <a:lnTo>
                  <a:pt x="15756" y="2533"/>
                </a:lnTo>
                <a:lnTo>
                  <a:pt x="15747" y="2533"/>
                </a:lnTo>
                <a:lnTo>
                  <a:pt x="15738" y="2533"/>
                </a:lnTo>
                <a:lnTo>
                  <a:pt x="15729" y="2524"/>
                </a:lnTo>
                <a:lnTo>
                  <a:pt x="15720" y="2515"/>
                </a:lnTo>
                <a:lnTo>
                  <a:pt x="15703" y="2489"/>
                </a:lnTo>
                <a:lnTo>
                  <a:pt x="15676" y="2471"/>
                </a:lnTo>
                <a:lnTo>
                  <a:pt x="15659" y="2471"/>
                </a:lnTo>
                <a:lnTo>
                  <a:pt x="15659" y="2462"/>
                </a:lnTo>
                <a:lnTo>
                  <a:pt x="15659" y="2454"/>
                </a:lnTo>
                <a:lnTo>
                  <a:pt x="15694" y="2427"/>
                </a:lnTo>
                <a:lnTo>
                  <a:pt x="15703" y="2418"/>
                </a:lnTo>
                <a:lnTo>
                  <a:pt x="15747" y="2409"/>
                </a:lnTo>
                <a:lnTo>
                  <a:pt x="15773" y="2409"/>
                </a:lnTo>
                <a:lnTo>
                  <a:pt x="15791" y="2401"/>
                </a:lnTo>
                <a:lnTo>
                  <a:pt x="15791" y="2392"/>
                </a:lnTo>
                <a:lnTo>
                  <a:pt x="15773" y="2374"/>
                </a:lnTo>
                <a:lnTo>
                  <a:pt x="15747" y="2348"/>
                </a:lnTo>
                <a:lnTo>
                  <a:pt x="15729" y="2321"/>
                </a:lnTo>
                <a:lnTo>
                  <a:pt x="15703" y="2312"/>
                </a:lnTo>
                <a:lnTo>
                  <a:pt x="15668" y="2312"/>
                </a:lnTo>
                <a:lnTo>
                  <a:pt x="15606" y="2312"/>
                </a:lnTo>
                <a:lnTo>
                  <a:pt x="15597" y="2312"/>
                </a:lnTo>
                <a:lnTo>
                  <a:pt x="15553" y="2295"/>
                </a:lnTo>
                <a:lnTo>
                  <a:pt x="15544" y="2295"/>
                </a:lnTo>
                <a:lnTo>
                  <a:pt x="15544" y="2303"/>
                </a:lnTo>
                <a:lnTo>
                  <a:pt x="15544" y="2312"/>
                </a:lnTo>
                <a:lnTo>
                  <a:pt x="15606" y="2348"/>
                </a:lnTo>
                <a:lnTo>
                  <a:pt x="15606" y="2356"/>
                </a:lnTo>
                <a:lnTo>
                  <a:pt x="15606" y="2365"/>
                </a:lnTo>
                <a:lnTo>
                  <a:pt x="15606" y="2374"/>
                </a:lnTo>
                <a:lnTo>
                  <a:pt x="15606" y="2383"/>
                </a:lnTo>
                <a:lnTo>
                  <a:pt x="15597" y="2427"/>
                </a:lnTo>
                <a:lnTo>
                  <a:pt x="15579" y="2454"/>
                </a:lnTo>
                <a:lnTo>
                  <a:pt x="15579" y="2471"/>
                </a:lnTo>
                <a:lnTo>
                  <a:pt x="15579" y="2480"/>
                </a:lnTo>
                <a:lnTo>
                  <a:pt x="15579" y="2489"/>
                </a:lnTo>
                <a:lnTo>
                  <a:pt x="15597" y="2489"/>
                </a:lnTo>
                <a:lnTo>
                  <a:pt x="15615" y="2498"/>
                </a:lnTo>
                <a:lnTo>
                  <a:pt x="15623" y="2506"/>
                </a:lnTo>
                <a:lnTo>
                  <a:pt x="15623" y="2515"/>
                </a:lnTo>
                <a:lnTo>
                  <a:pt x="15623" y="2533"/>
                </a:lnTo>
                <a:lnTo>
                  <a:pt x="15623" y="2551"/>
                </a:lnTo>
                <a:lnTo>
                  <a:pt x="15615" y="2577"/>
                </a:lnTo>
                <a:lnTo>
                  <a:pt x="15606" y="2586"/>
                </a:lnTo>
                <a:lnTo>
                  <a:pt x="15597" y="2604"/>
                </a:lnTo>
                <a:lnTo>
                  <a:pt x="15606" y="2621"/>
                </a:lnTo>
                <a:lnTo>
                  <a:pt x="15597" y="2630"/>
                </a:lnTo>
                <a:lnTo>
                  <a:pt x="15588" y="2630"/>
                </a:lnTo>
                <a:lnTo>
                  <a:pt x="15588" y="2621"/>
                </a:lnTo>
                <a:lnTo>
                  <a:pt x="15579" y="2612"/>
                </a:lnTo>
                <a:lnTo>
                  <a:pt x="15570" y="2612"/>
                </a:lnTo>
                <a:lnTo>
                  <a:pt x="15562" y="2612"/>
                </a:lnTo>
                <a:lnTo>
                  <a:pt x="15562" y="2621"/>
                </a:lnTo>
                <a:lnTo>
                  <a:pt x="15562" y="2612"/>
                </a:lnTo>
                <a:lnTo>
                  <a:pt x="15562" y="2604"/>
                </a:lnTo>
                <a:lnTo>
                  <a:pt x="15562" y="2595"/>
                </a:lnTo>
                <a:lnTo>
                  <a:pt x="15535" y="2586"/>
                </a:lnTo>
                <a:lnTo>
                  <a:pt x="15518" y="2586"/>
                </a:lnTo>
                <a:lnTo>
                  <a:pt x="15500" y="2586"/>
                </a:lnTo>
                <a:lnTo>
                  <a:pt x="15491" y="2586"/>
                </a:lnTo>
                <a:lnTo>
                  <a:pt x="15473" y="2577"/>
                </a:lnTo>
                <a:lnTo>
                  <a:pt x="15465" y="2568"/>
                </a:lnTo>
                <a:lnTo>
                  <a:pt x="15456" y="2568"/>
                </a:lnTo>
                <a:lnTo>
                  <a:pt x="15447" y="2577"/>
                </a:lnTo>
                <a:lnTo>
                  <a:pt x="15429" y="2604"/>
                </a:lnTo>
                <a:lnTo>
                  <a:pt x="15403" y="2621"/>
                </a:lnTo>
                <a:lnTo>
                  <a:pt x="15376" y="2630"/>
                </a:lnTo>
                <a:lnTo>
                  <a:pt x="15350" y="2639"/>
                </a:lnTo>
                <a:lnTo>
                  <a:pt x="15332" y="2657"/>
                </a:lnTo>
                <a:lnTo>
                  <a:pt x="15323" y="2665"/>
                </a:lnTo>
                <a:lnTo>
                  <a:pt x="15279" y="2683"/>
                </a:lnTo>
                <a:lnTo>
                  <a:pt x="15279" y="2692"/>
                </a:lnTo>
                <a:lnTo>
                  <a:pt x="15279" y="2701"/>
                </a:lnTo>
                <a:lnTo>
                  <a:pt x="15279" y="2709"/>
                </a:lnTo>
                <a:lnTo>
                  <a:pt x="15288" y="2727"/>
                </a:lnTo>
                <a:lnTo>
                  <a:pt x="15306" y="2745"/>
                </a:lnTo>
                <a:lnTo>
                  <a:pt x="15315" y="2754"/>
                </a:lnTo>
                <a:lnTo>
                  <a:pt x="15323" y="2771"/>
                </a:lnTo>
                <a:lnTo>
                  <a:pt x="15332" y="2780"/>
                </a:lnTo>
                <a:lnTo>
                  <a:pt x="15323" y="2780"/>
                </a:lnTo>
                <a:lnTo>
                  <a:pt x="15315" y="2780"/>
                </a:lnTo>
                <a:lnTo>
                  <a:pt x="15306" y="2780"/>
                </a:lnTo>
                <a:lnTo>
                  <a:pt x="15288" y="2789"/>
                </a:lnTo>
                <a:lnTo>
                  <a:pt x="15288" y="2798"/>
                </a:lnTo>
                <a:lnTo>
                  <a:pt x="15279" y="2807"/>
                </a:lnTo>
                <a:lnTo>
                  <a:pt x="15262" y="2807"/>
                </a:lnTo>
                <a:lnTo>
                  <a:pt x="15226" y="2789"/>
                </a:lnTo>
                <a:lnTo>
                  <a:pt x="15191" y="2780"/>
                </a:lnTo>
                <a:lnTo>
                  <a:pt x="15182" y="2771"/>
                </a:lnTo>
                <a:lnTo>
                  <a:pt x="15165" y="2771"/>
                </a:lnTo>
                <a:lnTo>
                  <a:pt x="15156" y="2771"/>
                </a:lnTo>
                <a:lnTo>
                  <a:pt x="15147" y="2771"/>
                </a:lnTo>
                <a:lnTo>
                  <a:pt x="15112" y="2745"/>
                </a:lnTo>
                <a:lnTo>
                  <a:pt x="15085" y="2727"/>
                </a:lnTo>
                <a:lnTo>
                  <a:pt x="15076" y="2727"/>
                </a:lnTo>
                <a:lnTo>
                  <a:pt x="15068" y="2736"/>
                </a:lnTo>
                <a:lnTo>
                  <a:pt x="15059" y="2754"/>
                </a:lnTo>
                <a:lnTo>
                  <a:pt x="15050" y="2762"/>
                </a:lnTo>
                <a:lnTo>
                  <a:pt x="15041" y="2762"/>
                </a:lnTo>
                <a:lnTo>
                  <a:pt x="15041" y="2771"/>
                </a:lnTo>
                <a:lnTo>
                  <a:pt x="15050" y="2780"/>
                </a:lnTo>
                <a:lnTo>
                  <a:pt x="15059" y="2789"/>
                </a:lnTo>
                <a:lnTo>
                  <a:pt x="15076" y="2815"/>
                </a:lnTo>
                <a:lnTo>
                  <a:pt x="15094" y="2824"/>
                </a:lnTo>
                <a:lnTo>
                  <a:pt x="15094" y="2833"/>
                </a:lnTo>
                <a:lnTo>
                  <a:pt x="15112" y="2833"/>
                </a:lnTo>
                <a:lnTo>
                  <a:pt x="15129" y="2824"/>
                </a:lnTo>
                <a:lnTo>
                  <a:pt x="15138" y="2833"/>
                </a:lnTo>
                <a:lnTo>
                  <a:pt x="15147" y="2833"/>
                </a:lnTo>
                <a:lnTo>
                  <a:pt x="15147" y="2851"/>
                </a:lnTo>
                <a:lnTo>
                  <a:pt x="15156" y="2860"/>
                </a:lnTo>
                <a:lnTo>
                  <a:pt x="15156" y="2868"/>
                </a:lnTo>
                <a:lnTo>
                  <a:pt x="15147" y="2877"/>
                </a:lnTo>
                <a:lnTo>
                  <a:pt x="15121" y="2886"/>
                </a:lnTo>
                <a:lnTo>
                  <a:pt x="15112" y="2895"/>
                </a:lnTo>
                <a:lnTo>
                  <a:pt x="15103" y="2895"/>
                </a:lnTo>
                <a:lnTo>
                  <a:pt x="15076" y="2886"/>
                </a:lnTo>
                <a:lnTo>
                  <a:pt x="15059" y="2877"/>
                </a:lnTo>
                <a:lnTo>
                  <a:pt x="15032" y="2877"/>
                </a:lnTo>
                <a:lnTo>
                  <a:pt x="15023" y="2868"/>
                </a:lnTo>
                <a:lnTo>
                  <a:pt x="15015" y="2851"/>
                </a:lnTo>
                <a:lnTo>
                  <a:pt x="14988" y="2833"/>
                </a:lnTo>
                <a:lnTo>
                  <a:pt x="14979" y="2833"/>
                </a:lnTo>
                <a:lnTo>
                  <a:pt x="14962" y="2833"/>
                </a:lnTo>
                <a:lnTo>
                  <a:pt x="14953" y="2833"/>
                </a:lnTo>
                <a:lnTo>
                  <a:pt x="14935" y="2824"/>
                </a:lnTo>
                <a:lnTo>
                  <a:pt x="14918" y="2807"/>
                </a:lnTo>
                <a:lnTo>
                  <a:pt x="14918" y="2789"/>
                </a:lnTo>
                <a:lnTo>
                  <a:pt x="14926" y="2789"/>
                </a:lnTo>
                <a:lnTo>
                  <a:pt x="14926" y="2780"/>
                </a:lnTo>
                <a:lnTo>
                  <a:pt x="14918" y="2780"/>
                </a:lnTo>
                <a:lnTo>
                  <a:pt x="14918" y="2762"/>
                </a:lnTo>
                <a:lnTo>
                  <a:pt x="14918" y="2754"/>
                </a:lnTo>
                <a:lnTo>
                  <a:pt x="14909" y="2736"/>
                </a:lnTo>
                <a:lnTo>
                  <a:pt x="14891" y="2718"/>
                </a:lnTo>
                <a:lnTo>
                  <a:pt x="14882" y="2709"/>
                </a:lnTo>
                <a:lnTo>
                  <a:pt x="14900" y="2701"/>
                </a:lnTo>
                <a:lnTo>
                  <a:pt x="14900" y="2692"/>
                </a:lnTo>
                <a:lnTo>
                  <a:pt x="14909" y="2674"/>
                </a:lnTo>
                <a:lnTo>
                  <a:pt x="14909" y="2665"/>
                </a:lnTo>
                <a:lnTo>
                  <a:pt x="14918" y="2665"/>
                </a:lnTo>
                <a:lnTo>
                  <a:pt x="14918" y="2657"/>
                </a:lnTo>
                <a:lnTo>
                  <a:pt x="14918" y="2648"/>
                </a:lnTo>
                <a:lnTo>
                  <a:pt x="14909" y="2639"/>
                </a:lnTo>
                <a:lnTo>
                  <a:pt x="14882" y="2621"/>
                </a:lnTo>
                <a:lnTo>
                  <a:pt x="14865" y="2604"/>
                </a:lnTo>
                <a:lnTo>
                  <a:pt x="14821" y="2595"/>
                </a:lnTo>
                <a:lnTo>
                  <a:pt x="14812" y="2595"/>
                </a:lnTo>
                <a:lnTo>
                  <a:pt x="14821" y="2595"/>
                </a:lnTo>
                <a:lnTo>
                  <a:pt x="14829" y="2586"/>
                </a:lnTo>
                <a:lnTo>
                  <a:pt x="14829" y="2577"/>
                </a:lnTo>
                <a:lnTo>
                  <a:pt x="14821" y="2577"/>
                </a:lnTo>
                <a:lnTo>
                  <a:pt x="14812" y="2577"/>
                </a:lnTo>
                <a:lnTo>
                  <a:pt x="14803" y="2568"/>
                </a:lnTo>
                <a:lnTo>
                  <a:pt x="14794" y="2559"/>
                </a:lnTo>
                <a:lnTo>
                  <a:pt x="14803" y="2559"/>
                </a:lnTo>
                <a:lnTo>
                  <a:pt x="14794" y="2551"/>
                </a:lnTo>
                <a:lnTo>
                  <a:pt x="14776" y="2551"/>
                </a:lnTo>
                <a:lnTo>
                  <a:pt x="14776" y="2542"/>
                </a:lnTo>
                <a:lnTo>
                  <a:pt x="14759" y="2533"/>
                </a:lnTo>
                <a:lnTo>
                  <a:pt x="14741" y="2524"/>
                </a:lnTo>
                <a:lnTo>
                  <a:pt x="14750" y="2506"/>
                </a:lnTo>
                <a:lnTo>
                  <a:pt x="14732" y="2506"/>
                </a:lnTo>
                <a:lnTo>
                  <a:pt x="14724" y="2498"/>
                </a:lnTo>
                <a:lnTo>
                  <a:pt x="14706" y="2498"/>
                </a:lnTo>
                <a:lnTo>
                  <a:pt x="14697" y="2489"/>
                </a:lnTo>
                <a:lnTo>
                  <a:pt x="14741" y="2489"/>
                </a:lnTo>
                <a:lnTo>
                  <a:pt x="14776" y="2498"/>
                </a:lnTo>
                <a:lnTo>
                  <a:pt x="14776" y="2506"/>
                </a:lnTo>
                <a:lnTo>
                  <a:pt x="14768" y="2506"/>
                </a:lnTo>
                <a:lnTo>
                  <a:pt x="14785" y="2524"/>
                </a:lnTo>
                <a:lnTo>
                  <a:pt x="14794" y="2533"/>
                </a:lnTo>
                <a:lnTo>
                  <a:pt x="14821" y="2542"/>
                </a:lnTo>
                <a:lnTo>
                  <a:pt x="14829" y="2542"/>
                </a:lnTo>
                <a:lnTo>
                  <a:pt x="14838" y="2542"/>
                </a:lnTo>
                <a:lnTo>
                  <a:pt x="14847" y="2551"/>
                </a:lnTo>
                <a:lnTo>
                  <a:pt x="14865" y="2551"/>
                </a:lnTo>
                <a:lnTo>
                  <a:pt x="14891" y="2551"/>
                </a:lnTo>
                <a:lnTo>
                  <a:pt x="14891" y="2559"/>
                </a:lnTo>
                <a:lnTo>
                  <a:pt x="14882" y="2559"/>
                </a:lnTo>
                <a:lnTo>
                  <a:pt x="14891" y="2568"/>
                </a:lnTo>
                <a:lnTo>
                  <a:pt x="14900" y="2568"/>
                </a:lnTo>
                <a:lnTo>
                  <a:pt x="14918" y="2559"/>
                </a:lnTo>
                <a:lnTo>
                  <a:pt x="14953" y="2577"/>
                </a:lnTo>
                <a:lnTo>
                  <a:pt x="14971" y="2586"/>
                </a:lnTo>
                <a:lnTo>
                  <a:pt x="15032" y="2595"/>
                </a:lnTo>
                <a:lnTo>
                  <a:pt x="15059" y="2595"/>
                </a:lnTo>
                <a:lnTo>
                  <a:pt x="15076" y="2604"/>
                </a:lnTo>
                <a:lnTo>
                  <a:pt x="15094" y="2604"/>
                </a:lnTo>
                <a:lnTo>
                  <a:pt x="15121" y="2621"/>
                </a:lnTo>
                <a:lnTo>
                  <a:pt x="15147" y="2621"/>
                </a:lnTo>
                <a:lnTo>
                  <a:pt x="15182" y="2630"/>
                </a:lnTo>
                <a:lnTo>
                  <a:pt x="15200" y="2621"/>
                </a:lnTo>
                <a:lnTo>
                  <a:pt x="15244" y="2621"/>
                </a:lnTo>
                <a:lnTo>
                  <a:pt x="15306" y="2595"/>
                </a:lnTo>
                <a:lnTo>
                  <a:pt x="15332" y="2577"/>
                </a:lnTo>
                <a:lnTo>
                  <a:pt x="15385" y="2533"/>
                </a:lnTo>
                <a:lnTo>
                  <a:pt x="15394" y="2524"/>
                </a:lnTo>
                <a:lnTo>
                  <a:pt x="15394" y="2498"/>
                </a:lnTo>
                <a:lnTo>
                  <a:pt x="15394" y="2489"/>
                </a:lnTo>
                <a:lnTo>
                  <a:pt x="15394" y="2480"/>
                </a:lnTo>
                <a:lnTo>
                  <a:pt x="15376" y="2480"/>
                </a:lnTo>
                <a:lnTo>
                  <a:pt x="15376" y="2462"/>
                </a:lnTo>
                <a:lnTo>
                  <a:pt x="15376" y="2454"/>
                </a:lnTo>
                <a:lnTo>
                  <a:pt x="15368" y="2418"/>
                </a:lnTo>
                <a:lnTo>
                  <a:pt x="15350" y="2418"/>
                </a:lnTo>
                <a:lnTo>
                  <a:pt x="15341" y="2418"/>
                </a:lnTo>
                <a:lnTo>
                  <a:pt x="15332" y="2409"/>
                </a:lnTo>
                <a:lnTo>
                  <a:pt x="15323" y="2409"/>
                </a:lnTo>
                <a:lnTo>
                  <a:pt x="15315" y="2392"/>
                </a:lnTo>
                <a:lnTo>
                  <a:pt x="15297" y="2383"/>
                </a:lnTo>
                <a:lnTo>
                  <a:pt x="15288" y="2374"/>
                </a:lnTo>
                <a:lnTo>
                  <a:pt x="15279" y="2365"/>
                </a:lnTo>
                <a:lnTo>
                  <a:pt x="15279" y="2374"/>
                </a:lnTo>
                <a:lnTo>
                  <a:pt x="15288" y="2374"/>
                </a:lnTo>
                <a:lnTo>
                  <a:pt x="15262" y="2374"/>
                </a:lnTo>
                <a:lnTo>
                  <a:pt x="15209" y="2348"/>
                </a:lnTo>
                <a:lnTo>
                  <a:pt x="15200" y="2339"/>
                </a:lnTo>
                <a:lnTo>
                  <a:pt x="15200" y="2348"/>
                </a:lnTo>
                <a:lnTo>
                  <a:pt x="15182" y="2339"/>
                </a:lnTo>
                <a:lnTo>
                  <a:pt x="15173" y="2330"/>
                </a:lnTo>
                <a:lnTo>
                  <a:pt x="15129" y="2295"/>
                </a:lnTo>
                <a:lnTo>
                  <a:pt x="15050" y="2259"/>
                </a:lnTo>
                <a:lnTo>
                  <a:pt x="14997" y="2233"/>
                </a:lnTo>
                <a:lnTo>
                  <a:pt x="14953" y="2224"/>
                </a:lnTo>
                <a:lnTo>
                  <a:pt x="14944" y="2224"/>
                </a:lnTo>
                <a:lnTo>
                  <a:pt x="14926" y="2233"/>
                </a:lnTo>
                <a:lnTo>
                  <a:pt x="14918" y="2224"/>
                </a:lnTo>
                <a:lnTo>
                  <a:pt x="14882" y="2215"/>
                </a:lnTo>
                <a:lnTo>
                  <a:pt x="14874" y="2215"/>
                </a:lnTo>
                <a:lnTo>
                  <a:pt x="14829" y="2215"/>
                </a:lnTo>
                <a:lnTo>
                  <a:pt x="14829" y="2224"/>
                </a:lnTo>
                <a:lnTo>
                  <a:pt x="14812" y="2242"/>
                </a:lnTo>
                <a:lnTo>
                  <a:pt x="14803" y="2242"/>
                </a:lnTo>
                <a:lnTo>
                  <a:pt x="14794" y="2251"/>
                </a:lnTo>
                <a:lnTo>
                  <a:pt x="14794" y="2242"/>
                </a:lnTo>
                <a:lnTo>
                  <a:pt x="14803" y="2242"/>
                </a:lnTo>
                <a:lnTo>
                  <a:pt x="14812" y="2224"/>
                </a:lnTo>
                <a:lnTo>
                  <a:pt x="14812" y="2215"/>
                </a:lnTo>
                <a:lnTo>
                  <a:pt x="14821" y="2206"/>
                </a:lnTo>
                <a:lnTo>
                  <a:pt x="14812" y="2206"/>
                </a:lnTo>
                <a:lnTo>
                  <a:pt x="14812" y="2198"/>
                </a:lnTo>
                <a:lnTo>
                  <a:pt x="14803" y="2206"/>
                </a:lnTo>
                <a:lnTo>
                  <a:pt x="14785" y="2206"/>
                </a:lnTo>
                <a:lnTo>
                  <a:pt x="14776" y="2206"/>
                </a:lnTo>
                <a:lnTo>
                  <a:pt x="14785" y="2198"/>
                </a:lnTo>
                <a:lnTo>
                  <a:pt x="14776" y="2198"/>
                </a:lnTo>
                <a:lnTo>
                  <a:pt x="14759" y="2198"/>
                </a:lnTo>
                <a:lnTo>
                  <a:pt x="14741" y="2198"/>
                </a:lnTo>
                <a:lnTo>
                  <a:pt x="14732" y="2189"/>
                </a:lnTo>
                <a:lnTo>
                  <a:pt x="14724" y="2180"/>
                </a:lnTo>
                <a:lnTo>
                  <a:pt x="14715" y="2171"/>
                </a:lnTo>
                <a:lnTo>
                  <a:pt x="14724" y="2171"/>
                </a:lnTo>
                <a:lnTo>
                  <a:pt x="14768" y="2180"/>
                </a:lnTo>
                <a:lnTo>
                  <a:pt x="14776" y="2180"/>
                </a:lnTo>
                <a:lnTo>
                  <a:pt x="14785" y="2180"/>
                </a:lnTo>
                <a:lnTo>
                  <a:pt x="14785" y="2171"/>
                </a:lnTo>
                <a:lnTo>
                  <a:pt x="14785" y="2162"/>
                </a:lnTo>
                <a:lnTo>
                  <a:pt x="14776" y="2162"/>
                </a:lnTo>
                <a:lnTo>
                  <a:pt x="14750" y="2153"/>
                </a:lnTo>
                <a:lnTo>
                  <a:pt x="14741" y="2145"/>
                </a:lnTo>
                <a:lnTo>
                  <a:pt x="14706" y="2136"/>
                </a:lnTo>
                <a:lnTo>
                  <a:pt x="14715" y="2145"/>
                </a:lnTo>
                <a:lnTo>
                  <a:pt x="14706" y="2153"/>
                </a:lnTo>
                <a:lnTo>
                  <a:pt x="14697" y="2153"/>
                </a:lnTo>
                <a:lnTo>
                  <a:pt x="14688" y="2162"/>
                </a:lnTo>
                <a:lnTo>
                  <a:pt x="14679" y="2171"/>
                </a:lnTo>
                <a:lnTo>
                  <a:pt x="14671" y="2171"/>
                </a:lnTo>
                <a:lnTo>
                  <a:pt x="14635" y="2153"/>
                </a:lnTo>
                <a:lnTo>
                  <a:pt x="14626" y="2153"/>
                </a:lnTo>
                <a:lnTo>
                  <a:pt x="14618" y="2153"/>
                </a:lnTo>
                <a:lnTo>
                  <a:pt x="14609" y="2153"/>
                </a:lnTo>
                <a:lnTo>
                  <a:pt x="14600" y="2153"/>
                </a:lnTo>
                <a:lnTo>
                  <a:pt x="14591" y="2162"/>
                </a:lnTo>
                <a:lnTo>
                  <a:pt x="14591" y="2145"/>
                </a:lnTo>
                <a:lnTo>
                  <a:pt x="14582" y="2145"/>
                </a:lnTo>
                <a:lnTo>
                  <a:pt x="14574" y="2145"/>
                </a:lnTo>
                <a:lnTo>
                  <a:pt x="14574" y="2162"/>
                </a:lnTo>
                <a:lnTo>
                  <a:pt x="14565" y="2162"/>
                </a:lnTo>
                <a:lnTo>
                  <a:pt x="14547" y="2162"/>
                </a:lnTo>
                <a:lnTo>
                  <a:pt x="14538" y="2162"/>
                </a:lnTo>
                <a:lnTo>
                  <a:pt x="14538" y="2153"/>
                </a:lnTo>
                <a:lnTo>
                  <a:pt x="14538" y="2145"/>
                </a:lnTo>
                <a:lnTo>
                  <a:pt x="14538" y="2136"/>
                </a:lnTo>
                <a:lnTo>
                  <a:pt x="14529" y="2127"/>
                </a:lnTo>
                <a:lnTo>
                  <a:pt x="14477" y="2118"/>
                </a:lnTo>
                <a:lnTo>
                  <a:pt x="14477" y="2109"/>
                </a:lnTo>
                <a:lnTo>
                  <a:pt x="14556" y="2118"/>
                </a:lnTo>
                <a:lnTo>
                  <a:pt x="14582" y="2109"/>
                </a:lnTo>
                <a:lnTo>
                  <a:pt x="14600" y="2101"/>
                </a:lnTo>
                <a:lnTo>
                  <a:pt x="14635" y="2092"/>
                </a:lnTo>
                <a:lnTo>
                  <a:pt x="14635" y="2083"/>
                </a:lnTo>
                <a:lnTo>
                  <a:pt x="14626" y="2074"/>
                </a:lnTo>
                <a:lnTo>
                  <a:pt x="14609" y="2056"/>
                </a:lnTo>
                <a:lnTo>
                  <a:pt x="14591" y="2056"/>
                </a:lnTo>
                <a:lnTo>
                  <a:pt x="14574" y="2056"/>
                </a:lnTo>
                <a:lnTo>
                  <a:pt x="14582" y="2048"/>
                </a:lnTo>
                <a:lnTo>
                  <a:pt x="14565" y="2030"/>
                </a:lnTo>
                <a:lnTo>
                  <a:pt x="14556" y="2039"/>
                </a:lnTo>
                <a:lnTo>
                  <a:pt x="14547" y="2039"/>
                </a:lnTo>
                <a:lnTo>
                  <a:pt x="14538" y="2039"/>
                </a:lnTo>
                <a:lnTo>
                  <a:pt x="14538" y="2030"/>
                </a:lnTo>
                <a:lnTo>
                  <a:pt x="14521" y="2030"/>
                </a:lnTo>
                <a:lnTo>
                  <a:pt x="14512" y="2030"/>
                </a:lnTo>
                <a:lnTo>
                  <a:pt x="14503" y="2021"/>
                </a:lnTo>
                <a:lnTo>
                  <a:pt x="14494" y="2012"/>
                </a:lnTo>
                <a:lnTo>
                  <a:pt x="14477" y="2012"/>
                </a:lnTo>
                <a:lnTo>
                  <a:pt x="14468" y="2012"/>
                </a:lnTo>
                <a:lnTo>
                  <a:pt x="14459" y="2030"/>
                </a:lnTo>
                <a:lnTo>
                  <a:pt x="14450" y="2048"/>
                </a:lnTo>
                <a:lnTo>
                  <a:pt x="14450" y="2056"/>
                </a:lnTo>
                <a:lnTo>
                  <a:pt x="14441" y="2065"/>
                </a:lnTo>
                <a:lnTo>
                  <a:pt x="14432" y="2074"/>
                </a:lnTo>
                <a:lnTo>
                  <a:pt x="14432" y="2092"/>
                </a:lnTo>
                <a:lnTo>
                  <a:pt x="14424" y="2092"/>
                </a:lnTo>
                <a:lnTo>
                  <a:pt x="14424" y="2083"/>
                </a:lnTo>
                <a:lnTo>
                  <a:pt x="14432" y="2065"/>
                </a:lnTo>
                <a:lnTo>
                  <a:pt x="14432" y="2048"/>
                </a:lnTo>
                <a:lnTo>
                  <a:pt x="14432" y="2039"/>
                </a:lnTo>
                <a:lnTo>
                  <a:pt x="14432" y="2030"/>
                </a:lnTo>
                <a:lnTo>
                  <a:pt x="14415" y="2039"/>
                </a:lnTo>
                <a:lnTo>
                  <a:pt x="14406" y="2039"/>
                </a:lnTo>
                <a:lnTo>
                  <a:pt x="14415" y="2030"/>
                </a:lnTo>
                <a:lnTo>
                  <a:pt x="14432" y="2021"/>
                </a:lnTo>
                <a:lnTo>
                  <a:pt x="14441" y="2021"/>
                </a:lnTo>
                <a:lnTo>
                  <a:pt x="14441" y="2012"/>
                </a:lnTo>
                <a:lnTo>
                  <a:pt x="14441" y="1995"/>
                </a:lnTo>
                <a:lnTo>
                  <a:pt x="14424" y="1986"/>
                </a:lnTo>
                <a:lnTo>
                  <a:pt x="14397" y="1986"/>
                </a:lnTo>
                <a:lnTo>
                  <a:pt x="14388" y="1986"/>
                </a:lnTo>
                <a:lnTo>
                  <a:pt x="14362" y="1995"/>
                </a:lnTo>
                <a:lnTo>
                  <a:pt x="14362" y="2003"/>
                </a:lnTo>
                <a:lnTo>
                  <a:pt x="14379" y="2021"/>
                </a:lnTo>
                <a:lnTo>
                  <a:pt x="14362" y="2021"/>
                </a:lnTo>
                <a:lnTo>
                  <a:pt x="14353" y="2030"/>
                </a:lnTo>
                <a:lnTo>
                  <a:pt x="14353" y="2039"/>
                </a:lnTo>
                <a:lnTo>
                  <a:pt x="14344" y="2048"/>
                </a:lnTo>
                <a:lnTo>
                  <a:pt x="14344" y="2056"/>
                </a:lnTo>
                <a:lnTo>
                  <a:pt x="14318" y="2074"/>
                </a:lnTo>
                <a:lnTo>
                  <a:pt x="14309" y="2074"/>
                </a:lnTo>
                <a:lnTo>
                  <a:pt x="14309" y="2065"/>
                </a:lnTo>
                <a:lnTo>
                  <a:pt x="14309" y="2056"/>
                </a:lnTo>
                <a:lnTo>
                  <a:pt x="14318" y="2056"/>
                </a:lnTo>
                <a:lnTo>
                  <a:pt x="14318" y="2039"/>
                </a:lnTo>
                <a:lnTo>
                  <a:pt x="14309" y="2039"/>
                </a:lnTo>
                <a:lnTo>
                  <a:pt x="14318" y="2030"/>
                </a:lnTo>
                <a:lnTo>
                  <a:pt x="14318" y="2012"/>
                </a:lnTo>
                <a:lnTo>
                  <a:pt x="14318" y="2003"/>
                </a:lnTo>
                <a:lnTo>
                  <a:pt x="14309" y="2003"/>
                </a:lnTo>
                <a:lnTo>
                  <a:pt x="14282" y="2021"/>
                </a:lnTo>
                <a:lnTo>
                  <a:pt x="14265" y="2048"/>
                </a:lnTo>
                <a:lnTo>
                  <a:pt x="14229" y="2083"/>
                </a:lnTo>
                <a:lnTo>
                  <a:pt x="14229" y="2092"/>
                </a:lnTo>
                <a:lnTo>
                  <a:pt x="14212" y="2109"/>
                </a:lnTo>
                <a:lnTo>
                  <a:pt x="14194" y="2109"/>
                </a:lnTo>
                <a:lnTo>
                  <a:pt x="14194" y="2101"/>
                </a:lnTo>
                <a:lnTo>
                  <a:pt x="14203" y="2083"/>
                </a:lnTo>
                <a:lnTo>
                  <a:pt x="14212" y="2065"/>
                </a:lnTo>
                <a:lnTo>
                  <a:pt x="14212" y="2056"/>
                </a:lnTo>
                <a:lnTo>
                  <a:pt x="14229" y="2039"/>
                </a:lnTo>
                <a:lnTo>
                  <a:pt x="14247" y="2021"/>
                </a:lnTo>
                <a:lnTo>
                  <a:pt x="14256" y="2021"/>
                </a:lnTo>
                <a:lnTo>
                  <a:pt x="14247" y="2012"/>
                </a:lnTo>
                <a:lnTo>
                  <a:pt x="14238" y="2012"/>
                </a:lnTo>
                <a:lnTo>
                  <a:pt x="14238" y="2003"/>
                </a:lnTo>
                <a:lnTo>
                  <a:pt x="14229" y="2003"/>
                </a:lnTo>
                <a:lnTo>
                  <a:pt x="14221" y="2012"/>
                </a:lnTo>
                <a:lnTo>
                  <a:pt x="14212" y="2012"/>
                </a:lnTo>
                <a:lnTo>
                  <a:pt x="14203" y="2012"/>
                </a:lnTo>
                <a:lnTo>
                  <a:pt x="14194" y="2003"/>
                </a:lnTo>
                <a:lnTo>
                  <a:pt x="14185" y="1995"/>
                </a:lnTo>
                <a:lnTo>
                  <a:pt x="14177" y="1995"/>
                </a:lnTo>
                <a:lnTo>
                  <a:pt x="14168" y="1995"/>
                </a:lnTo>
                <a:lnTo>
                  <a:pt x="14150" y="2012"/>
                </a:lnTo>
                <a:lnTo>
                  <a:pt x="14141" y="2021"/>
                </a:lnTo>
                <a:lnTo>
                  <a:pt x="14150" y="2030"/>
                </a:lnTo>
                <a:lnTo>
                  <a:pt x="14150" y="2039"/>
                </a:lnTo>
                <a:lnTo>
                  <a:pt x="14141" y="2039"/>
                </a:lnTo>
                <a:lnTo>
                  <a:pt x="14124" y="2065"/>
                </a:lnTo>
                <a:lnTo>
                  <a:pt x="14115" y="2065"/>
                </a:lnTo>
                <a:lnTo>
                  <a:pt x="14097" y="2074"/>
                </a:lnTo>
                <a:lnTo>
                  <a:pt x="14080" y="2092"/>
                </a:lnTo>
                <a:lnTo>
                  <a:pt x="14071" y="2101"/>
                </a:lnTo>
                <a:lnTo>
                  <a:pt x="14071" y="2109"/>
                </a:lnTo>
                <a:lnTo>
                  <a:pt x="14071" y="2118"/>
                </a:lnTo>
                <a:lnTo>
                  <a:pt x="14080" y="2127"/>
                </a:lnTo>
                <a:lnTo>
                  <a:pt x="14071" y="2127"/>
                </a:lnTo>
                <a:lnTo>
                  <a:pt x="14062" y="2127"/>
                </a:lnTo>
                <a:lnTo>
                  <a:pt x="14053" y="2109"/>
                </a:lnTo>
                <a:lnTo>
                  <a:pt x="14044" y="2092"/>
                </a:lnTo>
                <a:lnTo>
                  <a:pt x="14044" y="2083"/>
                </a:lnTo>
                <a:lnTo>
                  <a:pt x="14035" y="2083"/>
                </a:lnTo>
                <a:lnTo>
                  <a:pt x="14027" y="2074"/>
                </a:lnTo>
                <a:lnTo>
                  <a:pt x="14009" y="2083"/>
                </a:lnTo>
                <a:lnTo>
                  <a:pt x="14000" y="2092"/>
                </a:lnTo>
                <a:lnTo>
                  <a:pt x="13991" y="2083"/>
                </a:lnTo>
                <a:lnTo>
                  <a:pt x="13974" y="2092"/>
                </a:lnTo>
                <a:lnTo>
                  <a:pt x="13956" y="2101"/>
                </a:lnTo>
                <a:lnTo>
                  <a:pt x="13938" y="2092"/>
                </a:lnTo>
                <a:lnTo>
                  <a:pt x="13930" y="2101"/>
                </a:lnTo>
                <a:lnTo>
                  <a:pt x="13947" y="2118"/>
                </a:lnTo>
                <a:lnTo>
                  <a:pt x="13956" y="2118"/>
                </a:lnTo>
                <a:lnTo>
                  <a:pt x="13965" y="2127"/>
                </a:lnTo>
                <a:lnTo>
                  <a:pt x="13974" y="2145"/>
                </a:lnTo>
                <a:lnTo>
                  <a:pt x="13965" y="2153"/>
                </a:lnTo>
                <a:lnTo>
                  <a:pt x="13956" y="2145"/>
                </a:lnTo>
                <a:lnTo>
                  <a:pt x="13947" y="2136"/>
                </a:lnTo>
                <a:lnTo>
                  <a:pt x="13930" y="2127"/>
                </a:lnTo>
                <a:lnTo>
                  <a:pt x="13921" y="2127"/>
                </a:lnTo>
                <a:lnTo>
                  <a:pt x="13912" y="2145"/>
                </a:lnTo>
                <a:lnTo>
                  <a:pt x="13903" y="2145"/>
                </a:lnTo>
                <a:lnTo>
                  <a:pt x="13894" y="2136"/>
                </a:lnTo>
                <a:lnTo>
                  <a:pt x="13885" y="2136"/>
                </a:lnTo>
                <a:lnTo>
                  <a:pt x="13877" y="2136"/>
                </a:lnTo>
                <a:lnTo>
                  <a:pt x="13868" y="2145"/>
                </a:lnTo>
                <a:lnTo>
                  <a:pt x="13868" y="2171"/>
                </a:lnTo>
                <a:lnTo>
                  <a:pt x="13877" y="2180"/>
                </a:lnTo>
                <a:lnTo>
                  <a:pt x="13885" y="2189"/>
                </a:lnTo>
                <a:lnTo>
                  <a:pt x="13859" y="2189"/>
                </a:lnTo>
                <a:lnTo>
                  <a:pt x="13841" y="2206"/>
                </a:lnTo>
                <a:lnTo>
                  <a:pt x="13832" y="2215"/>
                </a:lnTo>
                <a:lnTo>
                  <a:pt x="13850" y="2189"/>
                </a:lnTo>
                <a:lnTo>
                  <a:pt x="13850" y="2180"/>
                </a:lnTo>
                <a:lnTo>
                  <a:pt x="13850" y="2171"/>
                </a:lnTo>
                <a:lnTo>
                  <a:pt x="13859" y="2145"/>
                </a:lnTo>
                <a:lnTo>
                  <a:pt x="13850" y="2136"/>
                </a:lnTo>
                <a:lnTo>
                  <a:pt x="13841" y="2136"/>
                </a:lnTo>
                <a:lnTo>
                  <a:pt x="13841" y="2145"/>
                </a:lnTo>
                <a:lnTo>
                  <a:pt x="13832" y="2145"/>
                </a:lnTo>
                <a:lnTo>
                  <a:pt x="13824" y="2153"/>
                </a:lnTo>
                <a:lnTo>
                  <a:pt x="13815" y="2162"/>
                </a:lnTo>
                <a:lnTo>
                  <a:pt x="13806" y="2189"/>
                </a:lnTo>
                <a:lnTo>
                  <a:pt x="13797" y="2206"/>
                </a:lnTo>
                <a:lnTo>
                  <a:pt x="13797" y="2189"/>
                </a:lnTo>
                <a:lnTo>
                  <a:pt x="13806" y="2180"/>
                </a:lnTo>
                <a:lnTo>
                  <a:pt x="13806" y="2153"/>
                </a:lnTo>
                <a:lnTo>
                  <a:pt x="13771" y="2162"/>
                </a:lnTo>
                <a:lnTo>
                  <a:pt x="13753" y="2171"/>
                </a:lnTo>
                <a:lnTo>
                  <a:pt x="13753" y="2180"/>
                </a:lnTo>
                <a:lnTo>
                  <a:pt x="13753" y="2189"/>
                </a:lnTo>
                <a:lnTo>
                  <a:pt x="13744" y="2189"/>
                </a:lnTo>
                <a:lnTo>
                  <a:pt x="13735" y="2189"/>
                </a:lnTo>
                <a:lnTo>
                  <a:pt x="13727" y="2189"/>
                </a:lnTo>
                <a:lnTo>
                  <a:pt x="13727" y="2198"/>
                </a:lnTo>
                <a:lnTo>
                  <a:pt x="13735" y="2206"/>
                </a:lnTo>
                <a:lnTo>
                  <a:pt x="13744" y="2215"/>
                </a:lnTo>
                <a:lnTo>
                  <a:pt x="13727" y="2215"/>
                </a:lnTo>
                <a:lnTo>
                  <a:pt x="13718" y="2206"/>
                </a:lnTo>
                <a:lnTo>
                  <a:pt x="13709" y="2198"/>
                </a:lnTo>
                <a:lnTo>
                  <a:pt x="13700" y="2198"/>
                </a:lnTo>
                <a:lnTo>
                  <a:pt x="13691" y="2198"/>
                </a:lnTo>
                <a:lnTo>
                  <a:pt x="13682" y="2215"/>
                </a:lnTo>
                <a:lnTo>
                  <a:pt x="13682" y="2224"/>
                </a:lnTo>
                <a:lnTo>
                  <a:pt x="13691" y="2233"/>
                </a:lnTo>
                <a:lnTo>
                  <a:pt x="13691" y="2242"/>
                </a:lnTo>
                <a:lnTo>
                  <a:pt x="13656" y="2242"/>
                </a:lnTo>
                <a:lnTo>
                  <a:pt x="13647" y="2259"/>
                </a:lnTo>
                <a:lnTo>
                  <a:pt x="13638" y="2277"/>
                </a:lnTo>
                <a:lnTo>
                  <a:pt x="13638" y="2286"/>
                </a:lnTo>
                <a:lnTo>
                  <a:pt x="13612" y="2295"/>
                </a:lnTo>
                <a:lnTo>
                  <a:pt x="13594" y="2295"/>
                </a:lnTo>
                <a:lnTo>
                  <a:pt x="13577" y="2303"/>
                </a:lnTo>
                <a:lnTo>
                  <a:pt x="13577" y="2312"/>
                </a:lnTo>
                <a:lnTo>
                  <a:pt x="13568" y="2321"/>
                </a:lnTo>
                <a:lnTo>
                  <a:pt x="13577" y="2330"/>
                </a:lnTo>
                <a:lnTo>
                  <a:pt x="13621" y="2330"/>
                </a:lnTo>
                <a:lnTo>
                  <a:pt x="13638" y="2321"/>
                </a:lnTo>
                <a:lnTo>
                  <a:pt x="13647" y="2330"/>
                </a:lnTo>
                <a:lnTo>
                  <a:pt x="13638" y="2330"/>
                </a:lnTo>
                <a:lnTo>
                  <a:pt x="13630" y="2330"/>
                </a:lnTo>
                <a:lnTo>
                  <a:pt x="13612" y="2339"/>
                </a:lnTo>
                <a:lnTo>
                  <a:pt x="13603" y="2339"/>
                </a:lnTo>
                <a:lnTo>
                  <a:pt x="13594" y="2339"/>
                </a:lnTo>
                <a:lnTo>
                  <a:pt x="13577" y="2330"/>
                </a:lnTo>
                <a:lnTo>
                  <a:pt x="13559" y="2339"/>
                </a:lnTo>
                <a:lnTo>
                  <a:pt x="13550" y="2348"/>
                </a:lnTo>
                <a:lnTo>
                  <a:pt x="13550" y="2365"/>
                </a:lnTo>
                <a:lnTo>
                  <a:pt x="13559" y="2374"/>
                </a:lnTo>
                <a:lnTo>
                  <a:pt x="13559" y="2383"/>
                </a:lnTo>
                <a:lnTo>
                  <a:pt x="13550" y="2383"/>
                </a:lnTo>
                <a:lnTo>
                  <a:pt x="13559" y="2401"/>
                </a:lnTo>
                <a:lnTo>
                  <a:pt x="13550" y="2401"/>
                </a:lnTo>
                <a:lnTo>
                  <a:pt x="13541" y="2383"/>
                </a:lnTo>
                <a:lnTo>
                  <a:pt x="13541" y="2356"/>
                </a:lnTo>
                <a:lnTo>
                  <a:pt x="13533" y="2356"/>
                </a:lnTo>
                <a:lnTo>
                  <a:pt x="13524" y="2365"/>
                </a:lnTo>
                <a:lnTo>
                  <a:pt x="13506" y="2365"/>
                </a:lnTo>
                <a:lnTo>
                  <a:pt x="13497" y="2374"/>
                </a:lnTo>
                <a:lnTo>
                  <a:pt x="13480" y="2374"/>
                </a:lnTo>
                <a:lnTo>
                  <a:pt x="13480" y="2383"/>
                </a:lnTo>
                <a:lnTo>
                  <a:pt x="13488" y="2383"/>
                </a:lnTo>
                <a:lnTo>
                  <a:pt x="13506" y="2383"/>
                </a:lnTo>
                <a:lnTo>
                  <a:pt x="13506" y="2392"/>
                </a:lnTo>
                <a:lnTo>
                  <a:pt x="13497" y="2392"/>
                </a:lnTo>
                <a:lnTo>
                  <a:pt x="13488" y="2392"/>
                </a:lnTo>
                <a:lnTo>
                  <a:pt x="13480" y="2392"/>
                </a:lnTo>
                <a:lnTo>
                  <a:pt x="13471" y="2392"/>
                </a:lnTo>
                <a:lnTo>
                  <a:pt x="13462" y="2392"/>
                </a:lnTo>
                <a:lnTo>
                  <a:pt x="13444" y="2409"/>
                </a:lnTo>
                <a:lnTo>
                  <a:pt x="13444" y="2418"/>
                </a:lnTo>
                <a:lnTo>
                  <a:pt x="13444" y="2427"/>
                </a:lnTo>
                <a:lnTo>
                  <a:pt x="13453" y="2427"/>
                </a:lnTo>
                <a:lnTo>
                  <a:pt x="13462" y="2427"/>
                </a:lnTo>
                <a:lnTo>
                  <a:pt x="13480" y="2418"/>
                </a:lnTo>
                <a:lnTo>
                  <a:pt x="13488" y="2418"/>
                </a:lnTo>
                <a:lnTo>
                  <a:pt x="13480" y="2418"/>
                </a:lnTo>
                <a:lnTo>
                  <a:pt x="13480" y="2427"/>
                </a:lnTo>
                <a:lnTo>
                  <a:pt x="13480" y="2436"/>
                </a:lnTo>
                <a:lnTo>
                  <a:pt x="13488" y="2445"/>
                </a:lnTo>
                <a:lnTo>
                  <a:pt x="13497" y="2445"/>
                </a:lnTo>
                <a:lnTo>
                  <a:pt x="13506" y="2445"/>
                </a:lnTo>
                <a:lnTo>
                  <a:pt x="13506" y="2454"/>
                </a:lnTo>
                <a:lnTo>
                  <a:pt x="13506" y="2471"/>
                </a:lnTo>
                <a:lnTo>
                  <a:pt x="13497" y="2471"/>
                </a:lnTo>
                <a:lnTo>
                  <a:pt x="13497" y="2454"/>
                </a:lnTo>
                <a:lnTo>
                  <a:pt x="13488" y="2454"/>
                </a:lnTo>
                <a:lnTo>
                  <a:pt x="13480" y="2454"/>
                </a:lnTo>
                <a:lnTo>
                  <a:pt x="13471" y="2445"/>
                </a:lnTo>
                <a:lnTo>
                  <a:pt x="13453" y="2436"/>
                </a:lnTo>
                <a:lnTo>
                  <a:pt x="13444" y="2445"/>
                </a:lnTo>
                <a:lnTo>
                  <a:pt x="13427" y="2462"/>
                </a:lnTo>
                <a:lnTo>
                  <a:pt x="13427" y="2471"/>
                </a:lnTo>
                <a:lnTo>
                  <a:pt x="13418" y="2471"/>
                </a:lnTo>
                <a:lnTo>
                  <a:pt x="13418" y="2480"/>
                </a:lnTo>
                <a:lnTo>
                  <a:pt x="13427" y="2480"/>
                </a:lnTo>
                <a:lnTo>
                  <a:pt x="13444" y="2480"/>
                </a:lnTo>
                <a:lnTo>
                  <a:pt x="13480" y="2480"/>
                </a:lnTo>
                <a:lnTo>
                  <a:pt x="13488" y="2480"/>
                </a:lnTo>
                <a:lnTo>
                  <a:pt x="13488" y="2489"/>
                </a:lnTo>
                <a:lnTo>
                  <a:pt x="13444" y="2489"/>
                </a:lnTo>
                <a:lnTo>
                  <a:pt x="13427" y="2489"/>
                </a:lnTo>
                <a:lnTo>
                  <a:pt x="13418" y="2489"/>
                </a:lnTo>
                <a:lnTo>
                  <a:pt x="13409" y="2489"/>
                </a:lnTo>
                <a:lnTo>
                  <a:pt x="13400" y="2498"/>
                </a:lnTo>
                <a:lnTo>
                  <a:pt x="13391" y="2498"/>
                </a:lnTo>
                <a:lnTo>
                  <a:pt x="13374" y="2515"/>
                </a:lnTo>
                <a:lnTo>
                  <a:pt x="13365" y="2515"/>
                </a:lnTo>
                <a:lnTo>
                  <a:pt x="13356" y="2524"/>
                </a:lnTo>
                <a:lnTo>
                  <a:pt x="13365" y="2533"/>
                </a:lnTo>
                <a:lnTo>
                  <a:pt x="13383" y="2533"/>
                </a:lnTo>
                <a:lnTo>
                  <a:pt x="13374" y="2542"/>
                </a:lnTo>
                <a:lnTo>
                  <a:pt x="13356" y="2533"/>
                </a:lnTo>
                <a:lnTo>
                  <a:pt x="13347" y="2542"/>
                </a:lnTo>
                <a:lnTo>
                  <a:pt x="13338" y="2551"/>
                </a:lnTo>
                <a:lnTo>
                  <a:pt x="13330" y="2559"/>
                </a:lnTo>
                <a:lnTo>
                  <a:pt x="13330" y="2568"/>
                </a:lnTo>
                <a:lnTo>
                  <a:pt x="13321" y="2568"/>
                </a:lnTo>
                <a:lnTo>
                  <a:pt x="13321" y="2577"/>
                </a:lnTo>
                <a:lnTo>
                  <a:pt x="13321" y="2604"/>
                </a:lnTo>
                <a:lnTo>
                  <a:pt x="13338" y="2604"/>
                </a:lnTo>
                <a:lnTo>
                  <a:pt x="13347" y="2604"/>
                </a:lnTo>
                <a:lnTo>
                  <a:pt x="13365" y="2604"/>
                </a:lnTo>
                <a:lnTo>
                  <a:pt x="13383" y="2595"/>
                </a:lnTo>
                <a:lnTo>
                  <a:pt x="13391" y="2595"/>
                </a:lnTo>
                <a:lnTo>
                  <a:pt x="13383" y="2604"/>
                </a:lnTo>
                <a:lnTo>
                  <a:pt x="13365" y="2604"/>
                </a:lnTo>
                <a:lnTo>
                  <a:pt x="13365" y="2612"/>
                </a:lnTo>
                <a:lnTo>
                  <a:pt x="13338" y="2612"/>
                </a:lnTo>
                <a:lnTo>
                  <a:pt x="13294" y="2621"/>
                </a:lnTo>
                <a:lnTo>
                  <a:pt x="13312" y="2630"/>
                </a:lnTo>
                <a:lnTo>
                  <a:pt x="13312" y="2639"/>
                </a:lnTo>
                <a:lnTo>
                  <a:pt x="13303" y="2639"/>
                </a:lnTo>
                <a:lnTo>
                  <a:pt x="13285" y="2648"/>
                </a:lnTo>
                <a:lnTo>
                  <a:pt x="13285" y="2657"/>
                </a:lnTo>
                <a:lnTo>
                  <a:pt x="13268" y="2683"/>
                </a:lnTo>
                <a:lnTo>
                  <a:pt x="13259" y="2683"/>
                </a:lnTo>
                <a:lnTo>
                  <a:pt x="13250" y="2692"/>
                </a:lnTo>
                <a:lnTo>
                  <a:pt x="13250" y="2709"/>
                </a:lnTo>
                <a:lnTo>
                  <a:pt x="13250" y="2718"/>
                </a:lnTo>
                <a:lnTo>
                  <a:pt x="13250" y="2727"/>
                </a:lnTo>
                <a:lnTo>
                  <a:pt x="13259" y="2727"/>
                </a:lnTo>
                <a:lnTo>
                  <a:pt x="13268" y="2727"/>
                </a:lnTo>
                <a:lnTo>
                  <a:pt x="13268" y="2736"/>
                </a:lnTo>
                <a:lnTo>
                  <a:pt x="13277" y="2727"/>
                </a:lnTo>
                <a:lnTo>
                  <a:pt x="13294" y="2727"/>
                </a:lnTo>
                <a:lnTo>
                  <a:pt x="13303" y="2718"/>
                </a:lnTo>
                <a:lnTo>
                  <a:pt x="13294" y="2727"/>
                </a:lnTo>
                <a:lnTo>
                  <a:pt x="13277" y="2745"/>
                </a:lnTo>
                <a:lnTo>
                  <a:pt x="13259" y="2745"/>
                </a:lnTo>
                <a:lnTo>
                  <a:pt x="13259" y="2736"/>
                </a:lnTo>
                <a:lnTo>
                  <a:pt x="13250" y="2736"/>
                </a:lnTo>
                <a:lnTo>
                  <a:pt x="13198" y="2754"/>
                </a:lnTo>
                <a:lnTo>
                  <a:pt x="13189" y="2762"/>
                </a:lnTo>
                <a:lnTo>
                  <a:pt x="13189" y="2771"/>
                </a:lnTo>
                <a:lnTo>
                  <a:pt x="13189" y="2780"/>
                </a:lnTo>
                <a:lnTo>
                  <a:pt x="13198" y="2780"/>
                </a:lnTo>
                <a:lnTo>
                  <a:pt x="13207" y="2780"/>
                </a:lnTo>
                <a:lnTo>
                  <a:pt x="13215" y="2780"/>
                </a:lnTo>
                <a:lnTo>
                  <a:pt x="13207" y="2789"/>
                </a:lnTo>
                <a:lnTo>
                  <a:pt x="13189" y="2789"/>
                </a:lnTo>
                <a:lnTo>
                  <a:pt x="13181" y="2789"/>
                </a:lnTo>
                <a:lnTo>
                  <a:pt x="13172" y="2798"/>
                </a:lnTo>
                <a:lnTo>
                  <a:pt x="13163" y="2807"/>
                </a:lnTo>
                <a:lnTo>
                  <a:pt x="13154" y="2815"/>
                </a:lnTo>
                <a:lnTo>
                  <a:pt x="13137" y="2824"/>
                </a:lnTo>
                <a:lnTo>
                  <a:pt x="13110" y="2851"/>
                </a:lnTo>
                <a:lnTo>
                  <a:pt x="13092" y="2860"/>
                </a:lnTo>
                <a:lnTo>
                  <a:pt x="13092" y="2877"/>
                </a:lnTo>
                <a:lnTo>
                  <a:pt x="13084" y="2886"/>
                </a:lnTo>
                <a:lnTo>
                  <a:pt x="13075" y="2886"/>
                </a:lnTo>
                <a:lnTo>
                  <a:pt x="13066" y="2895"/>
                </a:lnTo>
                <a:lnTo>
                  <a:pt x="13057" y="2904"/>
                </a:lnTo>
                <a:lnTo>
                  <a:pt x="13066" y="2912"/>
                </a:lnTo>
                <a:lnTo>
                  <a:pt x="13075" y="2912"/>
                </a:lnTo>
                <a:lnTo>
                  <a:pt x="13084" y="2921"/>
                </a:lnTo>
                <a:lnTo>
                  <a:pt x="13084" y="2930"/>
                </a:lnTo>
                <a:lnTo>
                  <a:pt x="13101" y="2930"/>
                </a:lnTo>
                <a:lnTo>
                  <a:pt x="13119" y="2921"/>
                </a:lnTo>
                <a:lnTo>
                  <a:pt x="13163" y="2904"/>
                </a:lnTo>
                <a:lnTo>
                  <a:pt x="13172" y="2895"/>
                </a:lnTo>
                <a:lnTo>
                  <a:pt x="13163" y="2886"/>
                </a:lnTo>
                <a:lnTo>
                  <a:pt x="13172" y="2877"/>
                </a:lnTo>
                <a:lnTo>
                  <a:pt x="13181" y="2868"/>
                </a:lnTo>
                <a:lnTo>
                  <a:pt x="13189" y="2868"/>
                </a:lnTo>
                <a:lnTo>
                  <a:pt x="13198" y="2868"/>
                </a:lnTo>
                <a:lnTo>
                  <a:pt x="13198" y="2877"/>
                </a:lnTo>
                <a:lnTo>
                  <a:pt x="13189" y="2877"/>
                </a:lnTo>
                <a:lnTo>
                  <a:pt x="13181" y="2886"/>
                </a:lnTo>
                <a:lnTo>
                  <a:pt x="13189" y="2886"/>
                </a:lnTo>
                <a:lnTo>
                  <a:pt x="13189" y="2895"/>
                </a:lnTo>
                <a:lnTo>
                  <a:pt x="13181" y="2904"/>
                </a:lnTo>
                <a:lnTo>
                  <a:pt x="13172" y="2904"/>
                </a:lnTo>
                <a:lnTo>
                  <a:pt x="13163" y="2912"/>
                </a:lnTo>
                <a:lnTo>
                  <a:pt x="13154" y="2912"/>
                </a:lnTo>
                <a:lnTo>
                  <a:pt x="13145" y="2921"/>
                </a:lnTo>
                <a:lnTo>
                  <a:pt x="13145" y="2930"/>
                </a:lnTo>
                <a:lnTo>
                  <a:pt x="13145" y="2939"/>
                </a:lnTo>
                <a:lnTo>
                  <a:pt x="13137" y="2939"/>
                </a:lnTo>
                <a:lnTo>
                  <a:pt x="13119" y="2939"/>
                </a:lnTo>
                <a:lnTo>
                  <a:pt x="13110" y="2939"/>
                </a:lnTo>
                <a:lnTo>
                  <a:pt x="13101" y="2939"/>
                </a:lnTo>
                <a:lnTo>
                  <a:pt x="13092" y="2948"/>
                </a:lnTo>
                <a:lnTo>
                  <a:pt x="13092" y="2930"/>
                </a:lnTo>
                <a:lnTo>
                  <a:pt x="13084" y="2930"/>
                </a:lnTo>
                <a:lnTo>
                  <a:pt x="13075" y="2921"/>
                </a:lnTo>
                <a:lnTo>
                  <a:pt x="13066" y="2921"/>
                </a:lnTo>
                <a:lnTo>
                  <a:pt x="13057" y="2921"/>
                </a:lnTo>
                <a:lnTo>
                  <a:pt x="13039" y="2921"/>
                </a:lnTo>
                <a:lnTo>
                  <a:pt x="13031" y="2939"/>
                </a:lnTo>
                <a:lnTo>
                  <a:pt x="13022" y="2939"/>
                </a:lnTo>
                <a:lnTo>
                  <a:pt x="13022" y="2930"/>
                </a:lnTo>
                <a:lnTo>
                  <a:pt x="13031" y="2921"/>
                </a:lnTo>
                <a:lnTo>
                  <a:pt x="13004" y="2912"/>
                </a:lnTo>
                <a:lnTo>
                  <a:pt x="12995" y="2921"/>
                </a:lnTo>
                <a:lnTo>
                  <a:pt x="12987" y="2921"/>
                </a:lnTo>
                <a:lnTo>
                  <a:pt x="12978" y="2930"/>
                </a:lnTo>
                <a:lnTo>
                  <a:pt x="12969" y="2930"/>
                </a:lnTo>
                <a:lnTo>
                  <a:pt x="12978" y="2939"/>
                </a:lnTo>
                <a:lnTo>
                  <a:pt x="12987" y="2939"/>
                </a:lnTo>
                <a:lnTo>
                  <a:pt x="12995" y="2948"/>
                </a:lnTo>
                <a:lnTo>
                  <a:pt x="12987" y="2957"/>
                </a:lnTo>
                <a:lnTo>
                  <a:pt x="12969" y="2957"/>
                </a:lnTo>
                <a:lnTo>
                  <a:pt x="12960" y="2965"/>
                </a:lnTo>
                <a:lnTo>
                  <a:pt x="12960" y="2974"/>
                </a:lnTo>
                <a:lnTo>
                  <a:pt x="12960" y="2983"/>
                </a:lnTo>
                <a:lnTo>
                  <a:pt x="12969" y="2983"/>
                </a:lnTo>
                <a:lnTo>
                  <a:pt x="12987" y="3001"/>
                </a:lnTo>
                <a:lnTo>
                  <a:pt x="12995" y="3010"/>
                </a:lnTo>
                <a:lnTo>
                  <a:pt x="12969" y="2992"/>
                </a:lnTo>
                <a:lnTo>
                  <a:pt x="12960" y="2992"/>
                </a:lnTo>
                <a:lnTo>
                  <a:pt x="12951" y="2983"/>
                </a:lnTo>
                <a:lnTo>
                  <a:pt x="12934" y="2974"/>
                </a:lnTo>
                <a:lnTo>
                  <a:pt x="12925" y="2974"/>
                </a:lnTo>
                <a:lnTo>
                  <a:pt x="12916" y="2974"/>
                </a:lnTo>
                <a:lnTo>
                  <a:pt x="12898" y="2983"/>
                </a:lnTo>
                <a:lnTo>
                  <a:pt x="12872" y="2992"/>
                </a:lnTo>
                <a:lnTo>
                  <a:pt x="12872" y="3001"/>
                </a:lnTo>
                <a:lnTo>
                  <a:pt x="12863" y="3001"/>
                </a:lnTo>
                <a:lnTo>
                  <a:pt x="12854" y="3018"/>
                </a:lnTo>
                <a:lnTo>
                  <a:pt x="12854" y="3027"/>
                </a:lnTo>
                <a:lnTo>
                  <a:pt x="12872" y="3018"/>
                </a:lnTo>
                <a:lnTo>
                  <a:pt x="12881" y="3018"/>
                </a:lnTo>
                <a:lnTo>
                  <a:pt x="12889" y="3018"/>
                </a:lnTo>
                <a:lnTo>
                  <a:pt x="12898" y="3027"/>
                </a:lnTo>
                <a:lnTo>
                  <a:pt x="12951" y="3018"/>
                </a:lnTo>
                <a:lnTo>
                  <a:pt x="12934" y="3018"/>
                </a:lnTo>
                <a:lnTo>
                  <a:pt x="12916" y="3027"/>
                </a:lnTo>
                <a:lnTo>
                  <a:pt x="12907" y="3027"/>
                </a:lnTo>
                <a:lnTo>
                  <a:pt x="12907" y="3036"/>
                </a:lnTo>
                <a:lnTo>
                  <a:pt x="12925" y="3036"/>
                </a:lnTo>
                <a:lnTo>
                  <a:pt x="12916" y="3045"/>
                </a:lnTo>
                <a:lnTo>
                  <a:pt x="12907" y="3045"/>
                </a:lnTo>
                <a:lnTo>
                  <a:pt x="12889" y="3036"/>
                </a:lnTo>
                <a:lnTo>
                  <a:pt x="12872" y="3036"/>
                </a:lnTo>
                <a:lnTo>
                  <a:pt x="12854" y="3027"/>
                </a:lnTo>
                <a:lnTo>
                  <a:pt x="12845" y="3036"/>
                </a:lnTo>
                <a:lnTo>
                  <a:pt x="12828" y="3036"/>
                </a:lnTo>
                <a:lnTo>
                  <a:pt x="12819" y="3036"/>
                </a:lnTo>
                <a:lnTo>
                  <a:pt x="12819" y="3045"/>
                </a:lnTo>
                <a:lnTo>
                  <a:pt x="12810" y="3054"/>
                </a:lnTo>
                <a:lnTo>
                  <a:pt x="12819" y="3054"/>
                </a:lnTo>
                <a:lnTo>
                  <a:pt x="12837" y="3054"/>
                </a:lnTo>
                <a:lnTo>
                  <a:pt x="12845" y="3054"/>
                </a:lnTo>
                <a:lnTo>
                  <a:pt x="12810" y="3063"/>
                </a:lnTo>
                <a:lnTo>
                  <a:pt x="12801" y="3063"/>
                </a:lnTo>
                <a:lnTo>
                  <a:pt x="12801" y="3054"/>
                </a:lnTo>
                <a:lnTo>
                  <a:pt x="12792" y="3054"/>
                </a:lnTo>
                <a:lnTo>
                  <a:pt x="12784" y="3063"/>
                </a:lnTo>
                <a:lnTo>
                  <a:pt x="12775" y="3063"/>
                </a:lnTo>
                <a:lnTo>
                  <a:pt x="12766" y="3071"/>
                </a:lnTo>
                <a:lnTo>
                  <a:pt x="12757" y="3080"/>
                </a:lnTo>
                <a:lnTo>
                  <a:pt x="12748" y="3089"/>
                </a:lnTo>
                <a:lnTo>
                  <a:pt x="12740" y="3080"/>
                </a:lnTo>
                <a:lnTo>
                  <a:pt x="12740" y="3089"/>
                </a:lnTo>
                <a:lnTo>
                  <a:pt x="12731" y="3098"/>
                </a:lnTo>
                <a:lnTo>
                  <a:pt x="12740" y="3107"/>
                </a:lnTo>
                <a:lnTo>
                  <a:pt x="12748" y="3115"/>
                </a:lnTo>
                <a:lnTo>
                  <a:pt x="12757" y="3107"/>
                </a:lnTo>
                <a:lnTo>
                  <a:pt x="12775" y="3115"/>
                </a:lnTo>
                <a:lnTo>
                  <a:pt x="12810" y="3124"/>
                </a:lnTo>
                <a:lnTo>
                  <a:pt x="12828" y="3124"/>
                </a:lnTo>
                <a:lnTo>
                  <a:pt x="12845" y="3115"/>
                </a:lnTo>
                <a:lnTo>
                  <a:pt x="12854" y="3115"/>
                </a:lnTo>
                <a:lnTo>
                  <a:pt x="12837" y="3124"/>
                </a:lnTo>
                <a:lnTo>
                  <a:pt x="12801" y="3124"/>
                </a:lnTo>
                <a:lnTo>
                  <a:pt x="12784" y="3124"/>
                </a:lnTo>
                <a:lnTo>
                  <a:pt x="12757" y="3115"/>
                </a:lnTo>
                <a:lnTo>
                  <a:pt x="12731" y="3115"/>
                </a:lnTo>
                <a:lnTo>
                  <a:pt x="12722" y="3115"/>
                </a:lnTo>
                <a:lnTo>
                  <a:pt x="12722" y="3124"/>
                </a:lnTo>
                <a:lnTo>
                  <a:pt x="12722" y="3133"/>
                </a:lnTo>
                <a:lnTo>
                  <a:pt x="12722" y="3142"/>
                </a:lnTo>
                <a:lnTo>
                  <a:pt x="12731" y="3151"/>
                </a:lnTo>
                <a:lnTo>
                  <a:pt x="12740" y="3160"/>
                </a:lnTo>
                <a:lnTo>
                  <a:pt x="12748" y="3160"/>
                </a:lnTo>
                <a:lnTo>
                  <a:pt x="12748" y="3168"/>
                </a:lnTo>
                <a:lnTo>
                  <a:pt x="12740" y="3168"/>
                </a:lnTo>
                <a:lnTo>
                  <a:pt x="12722" y="3168"/>
                </a:lnTo>
                <a:lnTo>
                  <a:pt x="12722" y="3177"/>
                </a:lnTo>
                <a:lnTo>
                  <a:pt x="12731" y="3186"/>
                </a:lnTo>
                <a:lnTo>
                  <a:pt x="12731" y="3195"/>
                </a:lnTo>
                <a:lnTo>
                  <a:pt x="12748" y="3204"/>
                </a:lnTo>
                <a:lnTo>
                  <a:pt x="12757" y="3204"/>
                </a:lnTo>
                <a:lnTo>
                  <a:pt x="12775" y="3204"/>
                </a:lnTo>
                <a:lnTo>
                  <a:pt x="12801" y="3195"/>
                </a:lnTo>
                <a:lnTo>
                  <a:pt x="12828" y="3204"/>
                </a:lnTo>
                <a:lnTo>
                  <a:pt x="12837" y="3204"/>
                </a:lnTo>
                <a:lnTo>
                  <a:pt x="12837" y="3186"/>
                </a:lnTo>
                <a:lnTo>
                  <a:pt x="12845" y="3186"/>
                </a:lnTo>
                <a:lnTo>
                  <a:pt x="12845" y="3195"/>
                </a:lnTo>
                <a:lnTo>
                  <a:pt x="12854" y="3195"/>
                </a:lnTo>
                <a:lnTo>
                  <a:pt x="12872" y="3195"/>
                </a:lnTo>
                <a:lnTo>
                  <a:pt x="12889" y="3195"/>
                </a:lnTo>
                <a:lnTo>
                  <a:pt x="12898" y="3195"/>
                </a:lnTo>
                <a:lnTo>
                  <a:pt x="12889" y="3186"/>
                </a:lnTo>
                <a:lnTo>
                  <a:pt x="12898" y="3177"/>
                </a:lnTo>
                <a:lnTo>
                  <a:pt x="12907" y="3168"/>
                </a:lnTo>
                <a:lnTo>
                  <a:pt x="12898" y="3186"/>
                </a:lnTo>
                <a:lnTo>
                  <a:pt x="12898" y="3195"/>
                </a:lnTo>
                <a:lnTo>
                  <a:pt x="12916" y="3195"/>
                </a:lnTo>
                <a:lnTo>
                  <a:pt x="12872" y="3204"/>
                </a:lnTo>
                <a:lnTo>
                  <a:pt x="12872" y="3213"/>
                </a:lnTo>
                <a:lnTo>
                  <a:pt x="12881" y="3221"/>
                </a:lnTo>
                <a:lnTo>
                  <a:pt x="12872" y="3221"/>
                </a:lnTo>
                <a:lnTo>
                  <a:pt x="12872" y="3213"/>
                </a:lnTo>
                <a:lnTo>
                  <a:pt x="12863" y="3204"/>
                </a:lnTo>
                <a:lnTo>
                  <a:pt x="12854" y="3204"/>
                </a:lnTo>
                <a:lnTo>
                  <a:pt x="12845" y="3204"/>
                </a:lnTo>
                <a:lnTo>
                  <a:pt x="12828" y="3204"/>
                </a:lnTo>
                <a:lnTo>
                  <a:pt x="12819" y="3204"/>
                </a:lnTo>
                <a:lnTo>
                  <a:pt x="12801" y="3204"/>
                </a:lnTo>
                <a:lnTo>
                  <a:pt x="12766" y="3213"/>
                </a:lnTo>
                <a:lnTo>
                  <a:pt x="12748" y="3213"/>
                </a:lnTo>
                <a:lnTo>
                  <a:pt x="12740" y="3213"/>
                </a:lnTo>
                <a:lnTo>
                  <a:pt x="12731" y="3213"/>
                </a:lnTo>
                <a:lnTo>
                  <a:pt x="12722" y="3213"/>
                </a:lnTo>
                <a:lnTo>
                  <a:pt x="12731" y="3221"/>
                </a:lnTo>
                <a:lnTo>
                  <a:pt x="12722" y="3230"/>
                </a:lnTo>
                <a:lnTo>
                  <a:pt x="12731" y="3248"/>
                </a:lnTo>
                <a:lnTo>
                  <a:pt x="12731" y="3257"/>
                </a:lnTo>
                <a:lnTo>
                  <a:pt x="12740" y="3265"/>
                </a:lnTo>
                <a:lnTo>
                  <a:pt x="12757" y="3257"/>
                </a:lnTo>
                <a:lnTo>
                  <a:pt x="12766" y="3248"/>
                </a:lnTo>
                <a:lnTo>
                  <a:pt x="12775" y="3248"/>
                </a:lnTo>
                <a:lnTo>
                  <a:pt x="12766" y="3257"/>
                </a:lnTo>
                <a:lnTo>
                  <a:pt x="12740" y="3274"/>
                </a:lnTo>
                <a:lnTo>
                  <a:pt x="12740" y="3292"/>
                </a:lnTo>
                <a:lnTo>
                  <a:pt x="12748" y="3301"/>
                </a:lnTo>
                <a:lnTo>
                  <a:pt x="12757" y="3310"/>
                </a:lnTo>
                <a:lnTo>
                  <a:pt x="12766" y="3310"/>
                </a:lnTo>
                <a:lnTo>
                  <a:pt x="12775" y="3310"/>
                </a:lnTo>
                <a:lnTo>
                  <a:pt x="12775" y="3318"/>
                </a:lnTo>
                <a:lnTo>
                  <a:pt x="12766" y="3318"/>
                </a:lnTo>
                <a:lnTo>
                  <a:pt x="12757" y="3318"/>
                </a:lnTo>
                <a:lnTo>
                  <a:pt x="12748" y="3318"/>
                </a:lnTo>
                <a:lnTo>
                  <a:pt x="12740" y="3318"/>
                </a:lnTo>
                <a:lnTo>
                  <a:pt x="12740" y="3327"/>
                </a:lnTo>
                <a:lnTo>
                  <a:pt x="12740" y="3336"/>
                </a:lnTo>
                <a:lnTo>
                  <a:pt x="12731" y="3345"/>
                </a:lnTo>
                <a:lnTo>
                  <a:pt x="12731" y="3354"/>
                </a:lnTo>
                <a:lnTo>
                  <a:pt x="12731" y="3363"/>
                </a:lnTo>
                <a:lnTo>
                  <a:pt x="12740" y="3371"/>
                </a:lnTo>
                <a:lnTo>
                  <a:pt x="12740" y="3363"/>
                </a:lnTo>
                <a:lnTo>
                  <a:pt x="12748" y="3363"/>
                </a:lnTo>
                <a:lnTo>
                  <a:pt x="12748" y="3354"/>
                </a:lnTo>
                <a:lnTo>
                  <a:pt x="12766" y="3345"/>
                </a:lnTo>
                <a:lnTo>
                  <a:pt x="12766" y="3336"/>
                </a:lnTo>
                <a:lnTo>
                  <a:pt x="12775" y="3327"/>
                </a:lnTo>
                <a:lnTo>
                  <a:pt x="12784" y="3327"/>
                </a:lnTo>
                <a:lnTo>
                  <a:pt x="12792" y="3318"/>
                </a:lnTo>
                <a:lnTo>
                  <a:pt x="12792" y="3310"/>
                </a:lnTo>
                <a:lnTo>
                  <a:pt x="12792" y="3301"/>
                </a:lnTo>
                <a:lnTo>
                  <a:pt x="12810" y="3292"/>
                </a:lnTo>
                <a:lnTo>
                  <a:pt x="12828" y="3283"/>
                </a:lnTo>
                <a:lnTo>
                  <a:pt x="12854" y="3274"/>
                </a:lnTo>
                <a:lnTo>
                  <a:pt x="12872" y="3274"/>
                </a:lnTo>
                <a:lnTo>
                  <a:pt x="12854" y="3274"/>
                </a:lnTo>
                <a:lnTo>
                  <a:pt x="12854" y="3283"/>
                </a:lnTo>
                <a:lnTo>
                  <a:pt x="12845" y="3283"/>
                </a:lnTo>
                <a:lnTo>
                  <a:pt x="12837" y="3310"/>
                </a:lnTo>
                <a:lnTo>
                  <a:pt x="12837" y="3301"/>
                </a:lnTo>
                <a:lnTo>
                  <a:pt x="12845" y="3292"/>
                </a:lnTo>
                <a:lnTo>
                  <a:pt x="12837" y="3283"/>
                </a:lnTo>
                <a:lnTo>
                  <a:pt x="12828" y="3292"/>
                </a:lnTo>
                <a:lnTo>
                  <a:pt x="12810" y="3301"/>
                </a:lnTo>
                <a:lnTo>
                  <a:pt x="12810" y="3310"/>
                </a:lnTo>
                <a:lnTo>
                  <a:pt x="12801" y="3318"/>
                </a:lnTo>
                <a:lnTo>
                  <a:pt x="12801" y="3327"/>
                </a:lnTo>
                <a:lnTo>
                  <a:pt x="12784" y="3336"/>
                </a:lnTo>
                <a:lnTo>
                  <a:pt x="12775" y="3345"/>
                </a:lnTo>
                <a:lnTo>
                  <a:pt x="12784" y="3345"/>
                </a:lnTo>
                <a:lnTo>
                  <a:pt x="12784" y="3354"/>
                </a:lnTo>
                <a:lnTo>
                  <a:pt x="12792" y="3345"/>
                </a:lnTo>
                <a:lnTo>
                  <a:pt x="12801" y="3345"/>
                </a:lnTo>
                <a:lnTo>
                  <a:pt x="12810" y="3345"/>
                </a:lnTo>
                <a:lnTo>
                  <a:pt x="12819" y="3345"/>
                </a:lnTo>
                <a:lnTo>
                  <a:pt x="12801" y="3354"/>
                </a:lnTo>
                <a:lnTo>
                  <a:pt x="12792" y="3354"/>
                </a:lnTo>
                <a:lnTo>
                  <a:pt x="12784" y="3363"/>
                </a:lnTo>
                <a:lnTo>
                  <a:pt x="12766" y="3363"/>
                </a:lnTo>
                <a:lnTo>
                  <a:pt x="12757" y="3363"/>
                </a:lnTo>
                <a:lnTo>
                  <a:pt x="12748" y="3371"/>
                </a:lnTo>
                <a:lnTo>
                  <a:pt x="12740" y="3371"/>
                </a:lnTo>
                <a:lnTo>
                  <a:pt x="12740" y="3389"/>
                </a:lnTo>
                <a:lnTo>
                  <a:pt x="12731" y="3416"/>
                </a:lnTo>
                <a:lnTo>
                  <a:pt x="12740" y="3416"/>
                </a:lnTo>
                <a:lnTo>
                  <a:pt x="12748" y="3416"/>
                </a:lnTo>
                <a:lnTo>
                  <a:pt x="12757" y="3416"/>
                </a:lnTo>
                <a:lnTo>
                  <a:pt x="12766" y="3407"/>
                </a:lnTo>
                <a:lnTo>
                  <a:pt x="12775" y="3407"/>
                </a:lnTo>
                <a:lnTo>
                  <a:pt x="12775" y="3398"/>
                </a:lnTo>
                <a:lnTo>
                  <a:pt x="12784" y="3398"/>
                </a:lnTo>
                <a:lnTo>
                  <a:pt x="12801" y="3389"/>
                </a:lnTo>
                <a:lnTo>
                  <a:pt x="12810" y="3380"/>
                </a:lnTo>
                <a:lnTo>
                  <a:pt x="12819" y="3380"/>
                </a:lnTo>
                <a:lnTo>
                  <a:pt x="12828" y="3380"/>
                </a:lnTo>
                <a:lnTo>
                  <a:pt x="12819" y="3380"/>
                </a:lnTo>
                <a:lnTo>
                  <a:pt x="12810" y="3389"/>
                </a:lnTo>
                <a:lnTo>
                  <a:pt x="12801" y="3398"/>
                </a:lnTo>
                <a:lnTo>
                  <a:pt x="12792" y="3407"/>
                </a:lnTo>
                <a:lnTo>
                  <a:pt x="12792" y="3416"/>
                </a:lnTo>
                <a:lnTo>
                  <a:pt x="12792" y="3424"/>
                </a:lnTo>
                <a:lnTo>
                  <a:pt x="12792" y="3433"/>
                </a:lnTo>
                <a:lnTo>
                  <a:pt x="12801" y="3442"/>
                </a:lnTo>
                <a:lnTo>
                  <a:pt x="12810" y="3442"/>
                </a:lnTo>
                <a:lnTo>
                  <a:pt x="12819" y="3433"/>
                </a:lnTo>
                <a:lnTo>
                  <a:pt x="12828" y="3433"/>
                </a:lnTo>
                <a:lnTo>
                  <a:pt x="12819" y="3442"/>
                </a:lnTo>
                <a:lnTo>
                  <a:pt x="12810" y="3451"/>
                </a:lnTo>
                <a:lnTo>
                  <a:pt x="12792" y="3442"/>
                </a:lnTo>
                <a:lnTo>
                  <a:pt x="12766" y="3433"/>
                </a:lnTo>
                <a:lnTo>
                  <a:pt x="12766" y="3442"/>
                </a:lnTo>
                <a:lnTo>
                  <a:pt x="12766" y="3460"/>
                </a:lnTo>
                <a:lnTo>
                  <a:pt x="12766" y="3468"/>
                </a:lnTo>
                <a:lnTo>
                  <a:pt x="12766" y="3477"/>
                </a:lnTo>
                <a:lnTo>
                  <a:pt x="12775" y="3486"/>
                </a:lnTo>
                <a:lnTo>
                  <a:pt x="12801" y="3495"/>
                </a:lnTo>
                <a:lnTo>
                  <a:pt x="12801" y="3504"/>
                </a:lnTo>
                <a:lnTo>
                  <a:pt x="12828" y="3513"/>
                </a:lnTo>
                <a:lnTo>
                  <a:pt x="12837" y="3513"/>
                </a:lnTo>
                <a:lnTo>
                  <a:pt x="12845" y="3513"/>
                </a:lnTo>
                <a:lnTo>
                  <a:pt x="12845" y="3521"/>
                </a:lnTo>
                <a:lnTo>
                  <a:pt x="12837" y="3530"/>
                </a:lnTo>
                <a:lnTo>
                  <a:pt x="12845" y="3530"/>
                </a:lnTo>
                <a:lnTo>
                  <a:pt x="12854" y="3539"/>
                </a:lnTo>
                <a:lnTo>
                  <a:pt x="12854" y="3530"/>
                </a:lnTo>
                <a:lnTo>
                  <a:pt x="12863" y="3530"/>
                </a:lnTo>
                <a:lnTo>
                  <a:pt x="12863" y="3539"/>
                </a:lnTo>
                <a:lnTo>
                  <a:pt x="12872" y="3539"/>
                </a:lnTo>
                <a:lnTo>
                  <a:pt x="12889" y="3539"/>
                </a:lnTo>
                <a:lnTo>
                  <a:pt x="12907" y="3539"/>
                </a:lnTo>
                <a:lnTo>
                  <a:pt x="12934" y="3539"/>
                </a:lnTo>
                <a:lnTo>
                  <a:pt x="12951" y="3530"/>
                </a:lnTo>
                <a:lnTo>
                  <a:pt x="12960" y="3530"/>
                </a:lnTo>
                <a:lnTo>
                  <a:pt x="12969" y="3521"/>
                </a:lnTo>
                <a:lnTo>
                  <a:pt x="12987" y="3513"/>
                </a:lnTo>
                <a:lnTo>
                  <a:pt x="13013" y="3486"/>
                </a:lnTo>
                <a:lnTo>
                  <a:pt x="13031" y="3468"/>
                </a:lnTo>
                <a:lnTo>
                  <a:pt x="13039" y="3468"/>
                </a:lnTo>
                <a:lnTo>
                  <a:pt x="13048" y="3460"/>
                </a:lnTo>
                <a:lnTo>
                  <a:pt x="13039" y="3451"/>
                </a:lnTo>
                <a:lnTo>
                  <a:pt x="13057" y="3442"/>
                </a:lnTo>
                <a:lnTo>
                  <a:pt x="13066" y="3442"/>
                </a:lnTo>
                <a:lnTo>
                  <a:pt x="13075" y="3433"/>
                </a:lnTo>
                <a:lnTo>
                  <a:pt x="13066" y="3433"/>
                </a:lnTo>
                <a:lnTo>
                  <a:pt x="13057" y="3424"/>
                </a:lnTo>
                <a:lnTo>
                  <a:pt x="13066" y="3424"/>
                </a:lnTo>
                <a:lnTo>
                  <a:pt x="13075" y="3433"/>
                </a:lnTo>
                <a:lnTo>
                  <a:pt x="13084" y="3442"/>
                </a:lnTo>
                <a:lnTo>
                  <a:pt x="13092" y="3442"/>
                </a:lnTo>
                <a:lnTo>
                  <a:pt x="13101" y="3433"/>
                </a:lnTo>
                <a:lnTo>
                  <a:pt x="13110" y="3433"/>
                </a:lnTo>
                <a:lnTo>
                  <a:pt x="13128" y="3407"/>
                </a:lnTo>
                <a:lnTo>
                  <a:pt x="13128" y="3398"/>
                </a:lnTo>
                <a:lnTo>
                  <a:pt x="13128" y="3389"/>
                </a:lnTo>
                <a:lnTo>
                  <a:pt x="13119" y="3389"/>
                </a:lnTo>
                <a:lnTo>
                  <a:pt x="13119" y="3380"/>
                </a:lnTo>
                <a:lnTo>
                  <a:pt x="13128" y="3380"/>
                </a:lnTo>
                <a:lnTo>
                  <a:pt x="13137" y="3371"/>
                </a:lnTo>
                <a:lnTo>
                  <a:pt x="13137" y="3363"/>
                </a:lnTo>
                <a:lnTo>
                  <a:pt x="13137" y="3354"/>
                </a:lnTo>
                <a:lnTo>
                  <a:pt x="13137" y="3363"/>
                </a:lnTo>
                <a:lnTo>
                  <a:pt x="13137" y="3371"/>
                </a:lnTo>
                <a:lnTo>
                  <a:pt x="13137" y="3389"/>
                </a:lnTo>
                <a:lnTo>
                  <a:pt x="13137" y="3398"/>
                </a:lnTo>
                <a:lnTo>
                  <a:pt x="13145" y="3407"/>
                </a:lnTo>
                <a:lnTo>
                  <a:pt x="13154" y="3416"/>
                </a:lnTo>
                <a:lnTo>
                  <a:pt x="13163" y="3416"/>
                </a:lnTo>
                <a:lnTo>
                  <a:pt x="13172" y="3424"/>
                </a:lnTo>
                <a:lnTo>
                  <a:pt x="13189" y="3424"/>
                </a:lnTo>
                <a:lnTo>
                  <a:pt x="13198" y="3433"/>
                </a:lnTo>
                <a:lnTo>
                  <a:pt x="13189" y="3424"/>
                </a:lnTo>
                <a:lnTo>
                  <a:pt x="13181" y="3424"/>
                </a:lnTo>
                <a:lnTo>
                  <a:pt x="13181" y="3433"/>
                </a:lnTo>
                <a:lnTo>
                  <a:pt x="13181" y="3442"/>
                </a:lnTo>
                <a:lnTo>
                  <a:pt x="13181" y="3451"/>
                </a:lnTo>
                <a:lnTo>
                  <a:pt x="13181" y="3468"/>
                </a:lnTo>
                <a:lnTo>
                  <a:pt x="13189" y="3495"/>
                </a:lnTo>
                <a:lnTo>
                  <a:pt x="13181" y="3495"/>
                </a:lnTo>
                <a:lnTo>
                  <a:pt x="13181" y="3504"/>
                </a:lnTo>
                <a:lnTo>
                  <a:pt x="13189" y="3504"/>
                </a:lnTo>
                <a:lnTo>
                  <a:pt x="13198" y="3504"/>
                </a:lnTo>
                <a:lnTo>
                  <a:pt x="13198" y="3530"/>
                </a:lnTo>
                <a:lnTo>
                  <a:pt x="13207" y="3548"/>
                </a:lnTo>
                <a:lnTo>
                  <a:pt x="13215" y="3548"/>
                </a:lnTo>
                <a:lnTo>
                  <a:pt x="13215" y="3566"/>
                </a:lnTo>
                <a:lnTo>
                  <a:pt x="13224" y="3574"/>
                </a:lnTo>
                <a:lnTo>
                  <a:pt x="13233" y="3574"/>
                </a:lnTo>
                <a:lnTo>
                  <a:pt x="13233" y="3583"/>
                </a:lnTo>
                <a:lnTo>
                  <a:pt x="13233" y="3592"/>
                </a:lnTo>
                <a:lnTo>
                  <a:pt x="13233" y="3610"/>
                </a:lnTo>
                <a:lnTo>
                  <a:pt x="13241" y="3601"/>
                </a:lnTo>
                <a:lnTo>
                  <a:pt x="13250" y="3627"/>
                </a:lnTo>
                <a:lnTo>
                  <a:pt x="13268" y="3663"/>
                </a:lnTo>
                <a:lnTo>
                  <a:pt x="13277" y="3671"/>
                </a:lnTo>
                <a:lnTo>
                  <a:pt x="13294" y="3689"/>
                </a:lnTo>
                <a:lnTo>
                  <a:pt x="13303" y="3689"/>
                </a:lnTo>
                <a:lnTo>
                  <a:pt x="13303" y="3698"/>
                </a:lnTo>
                <a:lnTo>
                  <a:pt x="13303" y="3707"/>
                </a:lnTo>
                <a:lnTo>
                  <a:pt x="13294" y="3707"/>
                </a:lnTo>
                <a:lnTo>
                  <a:pt x="13285" y="3707"/>
                </a:lnTo>
                <a:lnTo>
                  <a:pt x="13285" y="3716"/>
                </a:lnTo>
                <a:lnTo>
                  <a:pt x="13294" y="3716"/>
                </a:lnTo>
                <a:lnTo>
                  <a:pt x="13294" y="3724"/>
                </a:lnTo>
                <a:lnTo>
                  <a:pt x="13294" y="3733"/>
                </a:lnTo>
                <a:lnTo>
                  <a:pt x="13277" y="3724"/>
                </a:lnTo>
                <a:lnTo>
                  <a:pt x="13277" y="3733"/>
                </a:lnTo>
                <a:lnTo>
                  <a:pt x="13285" y="3742"/>
                </a:lnTo>
                <a:lnTo>
                  <a:pt x="13303" y="3769"/>
                </a:lnTo>
                <a:lnTo>
                  <a:pt x="13312" y="3777"/>
                </a:lnTo>
                <a:lnTo>
                  <a:pt x="13312" y="3786"/>
                </a:lnTo>
                <a:lnTo>
                  <a:pt x="13312" y="3795"/>
                </a:lnTo>
                <a:lnTo>
                  <a:pt x="13312" y="3804"/>
                </a:lnTo>
                <a:lnTo>
                  <a:pt x="13303" y="3813"/>
                </a:lnTo>
                <a:lnTo>
                  <a:pt x="13338" y="3822"/>
                </a:lnTo>
                <a:lnTo>
                  <a:pt x="13374" y="3813"/>
                </a:lnTo>
                <a:lnTo>
                  <a:pt x="13391" y="3822"/>
                </a:lnTo>
                <a:lnTo>
                  <a:pt x="13400" y="3813"/>
                </a:lnTo>
                <a:lnTo>
                  <a:pt x="13409" y="3804"/>
                </a:lnTo>
                <a:lnTo>
                  <a:pt x="13409" y="3795"/>
                </a:lnTo>
                <a:lnTo>
                  <a:pt x="13400" y="3786"/>
                </a:lnTo>
                <a:lnTo>
                  <a:pt x="13400" y="3769"/>
                </a:lnTo>
                <a:lnTo>
                  <a:pt x="13409" y="3769"/>
                </a:lnTo>
                <a:lnTo>
                  <a:pt x="13418" y="3760"/>
                </a:lnTo>
                <a:lnTo>
                  <a:pt x="13418" y="3751"/>
                </a:lnTo>
                <a:lnTo>
                  <a:pt x="13427" y="3751"/>
                </a:lnTo>
                <a:lnTo>
                  <a:pt x="13435" y="3751"/>
                </a:lnTo>
                <a:lnTo>
                  <a:pt x="13444" y="3751"/>
                </a:lnTo>
                <a:lnTo>
                  <a:pt x="13435" y="3742"/>
                </a:lnTo>
                <a:lnTo>
                  <a:pt x="13444" y="3742"/>
                </a:lnTo>
                <a:lnTo>
                  <a:pt x="13462" y="3733"/>
                </a:lnTo>
                <a:lnTo>
                  <a:pt x="13480" y="3742"/>
                </a:lnTo>
                <a:lnTo>
                  <a:pt x="13497" y="3733"/>
                </a:lnTo>
                <a:lnTo>
                  <a:pt x="13506" y="3733"/>
                </a:lnTo>
                <a:lnTo>
                  <a:pt x="13515" y="3742"/>
                </a:lnTo>
                <a:lnTo>
                  <a:pt x="13524" y="3742"/>
                </a:lnTo>
                <a:lnTo>
                  <a:pt x="13524" y="3733"/>
                </a:lnTo>
                <a:lnTo>
                  <a:pt x="13533" y="3733"/>
                </a:lnTo>
                <a:lnTo>
                  <a:pt x="13541" y="3707"/>
                </a:lnTo>
                <a:lnTo>
                  <a:pt x="13550" y="3689"/>
                </a:lnTo>
                <a:lnTo>
                  <a:pt x="13559" y="3680"/>
                </a:lnTo>
                <a:lnTo>
                  <a:pt x="13559" y="3671"/>
                </a:lnTo>
                <a:lnTo>
                  <a:pt x="13568" y="3654"/>
                </a:lnTo>
                <a:lnTo>
                  <a:pt x="13568" y="3645"/>
                </a:lnTo>
                <a:lnTo>
                  <a:pt x="13568" y="3636"/>
                </a:lnTo>
                <a:lnTo>
                  <a:pt x="13568" y="3627"/>
                </a:lnTo>
                <a:lnTo>
                  <a:pt x="13568" y="3619"/>
                </a:lnTo>
                <a:lnTo>
                  <a:pt x="13577" y="3601"/>
                </a:lnTo>
                <a:lnTo>
                  <a:pt x="13577" y="3592"/>
                </a:lnTo>
                <a:lnTo>
                  <a:pt x="13577" y="3583"/>
                </a:lnTo>
                <a:lnTo>
                  <a:pt x="13577" y="3566"/>
                </a:lnTo>
                <a:lnTo>
                  <a:pt x="13577" y="3557"/>
                </a:lnTo>
                <a:lnTo>
                  <a:pt x="13585" y="3557"/>
                </a:lnTo>
                <a:lnTo>
                  <a:pt x="13585" y="3530"/>
                </a:lnTo>
                <a:lnTo>
                  <a:pt x="13585" y="3521"/>
                </a:lnTo>
                <a:lnTo>
                  <a:pt x="13585" y="3513"/>
                </a:lnTo>
                <a:lnTo>
                  <a:pt x="13577" y="3495"/>
                </a:lnTo>
                <a:lnTo>
                  <a:pt x="13594" y="3495"/>
                </a:lnTo>
                <a:lnTo>
                  <a:pt x="13603" y="3495"/>
                </a:lnTo>
                <a:lnTo>
                  <a:pt x="13594" y="3486"/>
                </a:lnTo>
                <a:lnTo>
                  <a:pt x="13585" y="3477"/>
                </a:lnTo>
                <a:lnTo>
                  <a:pt x="13568" y="3477"/>
                </a:lnTo>
                <a:lnTo>
                  <a:pt x="13559" y="3477"/>
                </a:lnTo>
                <a:lnTo>
                  <a:pt x="13550" y="3477"/>
                </a:lnTo>
                <a:lnTo>
                  <a:pt x="13559" y="3477"/>
                </a:lnTo>
                <a:lnTo>
                  <a:pt x="13577" y="3477"/>
                </a:lnTo>
                <a:lnTo>
                  <a:pt x="13603" y="3477"/>
                </a:lnTo>
                <a:lnTo>
                  <a:pt x="13612" y="3468"/>
                </a:lnTo>
                <a:lnTo>
                  <a:pt x="13630" y="3460"/>
                </a:lnTo>
                <a:lnTo>
                  <a:pt x="13638" y="3451"/>
                </a:lnTo>
                <a:lnTo>
                  <a:pt x="13656" y="3442"/>
                </a:lnTo>
                <a:lnTo>
                  <a:pt x="13665" y="3442"/>
                </a:lnTo>
                <a:lnTo>
                  <a:pt x="13682" y="3433"/>
                </a:lnTo>
                <a:lnTo>
                  <a:pt x="13691" y="3433"/>
                </a:lnTo>
                <a:lnTo>
                  <a:pt x="13700" y="3424"/>
                </a:lnTo>
                <a:lnTo>
                  <a:pt x="13709" y="3416"/>
                </a:lnTo>
                <a:lnTo>
                  <a:pt x="13709" y="3407"/>
                </a:lnTo>
                <a:lnTo>
                  <a:pt x="13718" y="3407"/>
                </a:lnTo>
                <a:lnTo>
                  <a:pt x="13727" y="3398"/>
                </a:lnTo>
                <a:lnTo>
                  <a:pt x="13718" y="3398"/>
                </a:lnTo>
                <a:lnTo>
                  <a:pt x="13718" y="3389"/>
                </a:lnTo>
                <a:lnTo>
                  <a:pt x="13718" y="3398"/>
                </a:lnTo>
                <a:lnTo>
                  <a:pt x="13709" y="3398"/>
                </a:lnTo>
                <a:lnTo>
                  <a:pt x="13700" y="3398"/>
                </a:lnTo>
                <a:lnTo>
                  <a:pt x="13691" y="3398"/>
                </a:lnTo>
                <a:lnTo>
                  <a:pt x="13691" y="3407"/>
                </a:lnTo>
                <a:lnTo>
                  <a:pt x="13682" y="3398"/>
                </a:lnTo>
                <a:lnTo>
                  <a:pt x="13674" y="3398"/>
                </a:lnTo>
                <a:lnTo>
                  <a:pt x="13691" y="3389"/>
                </a:lnTo>
                <a:lnTo>
                  <a:pt x="13700" y="3389"/>
                </a:lnTo>
                <a:lnTo>
                  <a:pt x="13709" y="3389"/>
                </a:lnTo>
                <a:lnTo>
                  <a:pt x="13709" y="3380"/>
                </a:lnTo>
                <a:lnTo>
                  <a:pt x="13727" y="3371"/>
                </a:lnTo>
                <a:lnTo>
                  <a:pt x="13735" y="3363"/>
                </a:lnTo>
                <a:lnTo>
                  <a:pt x="13744" y="3354"/>
                </a:lnTo>
                <a:lnTo>
                  <a:pt x="13753" y="3354"/>
                </a:lnTo>
                <a:lnTo>
                  <a:pt x="13753" y="3345"/>
                </a:lnTo>
                <a:lnTo>
                  <a:pt x="13744" y="3336"/>
                </a:lnTo>
                <a:lnTo>
                  <a:pt x="13744" y="3327"/>
                </a:lnTo>
                <a:lnTo>
                  <a:pt x="13735" y="3318"/>
                </a:lnTo>
                <a:lnTo>
                  <a:pt x="13727" y="3318"/>
                </a:lnTo>
                <a:lnTo>
                  <a:pt x="13718" y="3310"/>
                </a:lnTo>
                <a:lnTo>
                  <a:pt x="13718" y="3301"/>
                </a:lnTo>
                <a:lnTo>
                  <a:pt x="13709" y="3292"/>
                </a:lnTo>
                <a:lnTo>
                  <a:pt x="13700" y="3292"/>
                </a:lnTo>
                <a:lnTo>
                  <a:pt x="13691" y="3283"/>
                </a:lnTo>
                <a:lnTo>
                  <a:pt x="13682" y="3274"/>
                </a:lnTo>
                <a:lnTo>
                  <a:pt x="13674" y="3265"/>
                </a:lnTo>
                <a:lnTo>
                  <a:pt x="13665" y="3265"/>
                </a:lnTo>
                <a:lnTo>
                  <a:pt x="13656" y="3265"/>
                </a:lnTo>
                <a:lnTo>
                  <a:pt x="13647" y="3257"/>
                </a:lnTo>
                <a:lnTo>
                  <a:pt x="13638" y="3257"/>
                </a:lnTo>
                <a:lnTo>
                  <a:pt x="13630" y="3257"/>
                </a:lnTo>
                <a:lnTo>
                  <a:pt x="13621" y="3248"/>
                </a:lnTo>
                <a:lnTo>
                  <a:pt x="13630" y="3239"/>
                </a:lnTo>
                <a:lnTo>
                  <a:pt x="13621" y="3221"/>
                </a:lnTo>
                <a:lnTo>
                  <a:pt x="13621" y="3204"/>
                </a:lnTo>
                <a:lnTo>
                  <a:pt x="13621" y="3186"/>
                </a:lnTo>
                <a:lnTo>
                  <a:pt x="13621" y="3177"/>
                </a:lnTo>
                <a:lnTo>
                  <a:pt x="13621" y="3168"/>
                </a:lnTo>
                <a:lnTo>
                  <a:pt x="13621" y="3160"/>
                </a:lnTo>
                <a:lnTo>
                  <a:pt x="13612" y="3151"/>
                </a:lnTo>
                <a:lnTo>
                  <a:pt x="13621" y="3142"/>
                </a:lnTo>
                <a:lnTo>
                  <a:pt x="13621" y="3133"/>
                </a:lnTo>
                <a:lnTo>
                  <a:pt x="13630" y="3142"/>
                </a:lnTo>
                <a:lnTo>
                  <a:pt x="13638" y="3142"/>
                </a:lnTo>
                <a:lnTo>
                  <a:pt x="13638" y="3133"/>
                </a:lnTo>
                <a:lnTo>
                  <a:pt x="13638" y="3115"/>
                </a:lnTo>
                <a:lnTo>
                  <a:pt x="13638" y="3107"/>
                </a:lnTo>
                <a:lnTo>
                  <a:pt x="13638" y="3098"/>
                </a:lnTo>
                <a:lnTo>
                  <a:pt x="13647" y="3089"/>
                </a:lnTo>
                <a:lnTo>
                  <a:pt x="13647" y="3080"/>
                </a:lnTo>
                <a:lnTo>
                  <a:pt x="13656" y="3080"/>
                </a:lnTo>
                <a:lnTo>
                  <a:pt x="13647" y="3071"/>
                </a:lnTo>
                <a:lnTo>
                  <a:pt x="13638" y="3063"/>
                </a:lnTo>
                <a:lnTo>
                  <a:pt x="13630" y="3054"/>
                </a:lnTo>
                <a:lnTo>
                  <a:pt x="13638" y="3054"/>
                </a:lnTo>
                <a:lnTo>
                  <a:pt x="13638" y="3045"/>
                </a:lnTo>
                <a:lnTo>
                  <a:pt x="13647" y="3054"/>
                </a:lnTo>
                <a:lnTo>
                  <a:pt x="13656" y="3054"/>
                </a:lnTo>
                <a:lnTo>
                  <a:pt x="13656" y="3045"/>
                </a:lnTo>
                <a:lnTo>
                  <a:pt x="13665" y="3045"/>
                </a:lnTo>
                <a:lnTo>
                  <a:pt x="13674" y="3036"/>
                </a:lnTo>
                <a:lnTo>
                  <a:pt x="13682" y="3036"/>
                </a:lnTo>
                <a:lnTo>
                  <a:pt x="13674" y="3027"/>
                </a:lnTo>
                <a:lnTo>
                  <a:pt x="13674" y="3018"/>
                </a:lnTo>
                <a:lnTo>
                  <a:pt x="13674" y="3010"/>
                </a:lnTo>
                <a:lnTo>
                  <a:pt x="13674" y="3001"/>
                </a:lnTo>
                <a:lnTo>
                  <a:pt x="13674" y="3010"/>
                </a:lnTo>
                <a:lnTo>
                  <a:pt x="13682" y="3010"/>
                </a:lnTo>
                <a:lnTo>
                  <a:pt x="13691" y="3018"/>
                </a:lnTo>
                <a:lnTo>
                  <a:pt x="13700" y="3010"/>
                </a:lnTo>
                <a:lnTo>
                  <a:pt x="13718" y="3001"/>
                </a:lnTo>
                <a:lnTo>
                  <a:pt x="13718" y="2992"/>
                </a:lnTo>
                <a:lnTo>
                  <a:pt x="13700" y="2992"/>
                </a:lnTo>
                <a:lnTo>
                  <a:pt x="13709" y="2983"/>
                </a:lnTo>
                <a:lnTo>
                  <a:pt x="13718" y="2983"/>
                </a:lnTo>
                <a:lnTo>
                  <a:pt x="13727" y="2974"/>
                </a:lnTo>
                <a:lnTo>
                  <a:pt x="13727" y="2965"/>
                </a:lnTo>
                <a:lnTo>
                  <a:pt x="13735" y="2965"/>
                </a:lnTo>
                <a:lnTo>
                  <a:pt x="13744" y="2965"/>
                </a:lnTo>
                <a:lnTo>
                  <a:pt x="13735" y="2965"/>
                </a:lnTo>
                <a:lnTo>
                  <a:pt x="13744" y="2957"/>
                </a:lnTo>
                <a:lnTo>
                  <a:pt x="13753" y="2965"/>
                </a:lnTo>
                <a:lnTo>
                  <a:pt x="13771" y="2948"/>
                </a:lnTo>
                <a:lnTo>
                  <a:pt x="13771" y="2939"/>
                </a:lnTo>
                <a:lnTo>
                  <a:pt x="13780" y="2930"/>
                </a:lnTo>
                <a:lnTo>
                  <a:pt x="13788" y="2939"/>
                </a:lnTo>
                <a:lnTo>
                  <a:pt x="13788" y="2930"/>
                </a:lnTo>
                <a:lnTo>
                  <a:pt x="13797" y="2930"/>
                </a:lnTo>
                <a:lnTo>
                  <a:pt x="13806" y="2939"/>
                </a:lnTo>
                <a:lnTo>
                  <a:pt x="13815" y="2930"/>
                </a:lnTo>
                <a:lnTo>
                  <a:pt x="13824" y="2921"/>
                </a:lnTo>
                <a:lnTo>
                  <a:pt x="13841" y="2912"/>
                </a:lnTo>
                <a:lnTo>
                  <a:pt x="13850" y="2904"/>
                </a:lnTo>
                <a:lnTo>
                  <a:pt x="13859" y="2904"/>
                </a:lnTo>
                <a:lnTo>
                  <a:pt x="13877" y="2895"/>
                </a:lnTo>
                <a:lnTo>
                  <a:pt x="13885" y="2886"/>
                </a:lnTo>
                <a:lnTo>
                  <a:pt x="13903" y="2851"/>
                </a:lnTo>
                <a:lnTo>
                  <a:pt x="13921" y="2842"/>
                </a:lnTo>
                <a:lnTo>
                  <a:pt x="13938" y="2824"/>
                </a:lnTo>
                <a:lnTo>
                  <a:pt x="13938" y="2815"/>
                </a:lnTo>
                <a:lnTo>
                  <a:pt x="13930" y="2807"/>
                </a:lnTo>
                <a:lnTo>
                  <a:pt x="13921" y="2798"/>
                </a:lnTo>
                <a:lnTo>
                  <a:pt x="13921" y="2789"/>
                </a:lnTo>
                <a:lnTo>
                  <a:pt x="13912" y="2780"/>
                </a:lnTo>
                <a:lnTo>
                  <a:pt x="13912" y="2771"/>
                </a:lnTo>
                <a:lnTo>
                  <a:pt x="13921" y="2762"/>
                </a:lnTo>
                <a:lnTo>
                  <a:pt x="13930" y="2754"/>
                </a:lnTo>
                <a:lnTo>
                  <a:pt x="13938" y="2736"/>
                </a:lnTo>
                <a:lnTo>
                  <a:pt x="13947" y="2736"/>
                </a:lnTo>
                <a:lnTo>
                  <a:pt x="13938" y="2727"/>
                </a:lnTo>
                <a:lnTo>
                  <a:pt x="13930" y="2718"/>
                </a:lnTo>
                <a:lnTo>
                  <a:pt x="13938" y="2727"/>
                </a:lnTo>
                <a:lnTo>
                  <a:pt x="13947" y="2727"/>
                </a:lnTo>
                <a:lnTo>
                  <a:pt x="13947" y="2718"/>
                </a:lnTo>
                <a:lnTo>
                  <a:pt x="13938" y="2718"/>
                </a:lnTo>
                <a:lnTo>
                  <a:pt x="13938" y="2709"/>
                </a:lnTo>
                <a:lnTo>
                  <a:pt x="13947" y="2709"/>
                </a:lnTo>
                <a:lnTo>
                  <a:pt x="13965" y="2701"/>
                </a:lnTo>
                <a:lnTo>
                  <a:pt x="13974" y="2701"/>
                </a:lnTo>
                <a:lnTo>
                  <a:pt x="13965" y="2692"/>
                </a:lnTo>
                <a:lnTo>
                  <a:pt x="13982" y="2692"/>
                </a:lnTo>
                <a:lnTo>
                  <a:pt x="13982" y="2683"/>
                </a:lnTo>
                <a:lnTo>
                  <a:pt x="13991" y="2683"/>
                </a:lnTo>
                <a:lnTo>
                  <a:pt x="13991" y="2665"/>
                </a:lnTo>
                <a:lnTo>
                  <a:pt x="14000" y="2657"/>
                </a:lnTo>
                <a:lnTo>
                  <a:pt x="14000" y="2648"/>
                </a:lnTo>
                <a:lnTo>
                  <a:pt x="14009" y="2648"/>
                </a:lnTo>
                <a:lnTo>
                  <a:pt x="14018" y="2657"/>
                </a:lnTo>
                <a:lnTo>
                  <a:pt x="14027" y="2648"/>
                </a:lnTo>
                <a:lnTo>
                  <a:pt x="14044" y="2657"/>
                </a:lnTo>
                <a:lnTo>
                  <a:pt x="14053" y="2665"/>
                </a:lnTo>
                <a:lnTo>
                  <a:pt x="14062" y="2665"/>
                </a:lnTo>
                <a:lnTo>
                  <a:pt x="14062" y="2657"/>
                </a:lnTo>
                <a:lnTo>
                  <a:pt x="14080" y="2657"/>
                </a:lnTo>
                <a:lnTo>
                  <a:pt x="14088" y="2657"/>
                </a:lnTo>
                <a:lnTo>
                  <a:pt x="14097" y="2657"/>
                </a:lnTo>
                <a:lnTo>
                  <a:pt x="14115" y="2657"/>
                </a:lnTo>
                <a:lnTo>
                  <a:pt x="14132" y="2657"/>
                </a:lnTo>
                <a:lnTo>
                  <a:pt x="14141" y="2657"/>
                </a:lnTo>
                <a:lnTo>
                  <a:pt x="14150" y="2657"/>
                </a:lnTo>
                <a:lnTo>
                  <a:pt x="14159" y="2657"/>
                </a:lnTo>
                <a:lnTo>
                  <a:pt x="14168" y="2648"/>
                </a:lnTo>
                <a:lnTo>
                  <a:pt x="14168" y="2657"/>
                </a:lnTo>
                <a:lnTo>
                  <a:pt x="14168" y="2665"/>
                </a:lnTo>
                <a:lnTo>
                  <a:pt x="14168" y="2674"/>
                </a:lnTo>
                <a:lnTo>
                  <a:pt x="14177" y="2674"/>
                </a:lnTo>
                <a:lnTo>
                  <a:pt x="14185" y="2674"/>
                </a:lnTo>
                <a:lnTo>
                  <a:pt x="14212" y="2692"/>
                </a:lnTo>
                <a:lnTo>
                  <a:pt x="14221" y="2701"/>
                </a:lnTo>
                <a:lnTo>
                  <a:pt x="14221" y="2709"/>
                </a:lnTo>
                <a:lnTo>
                  <a:pt x="14221" y="2727"/>
                </a:lnTo>
                <a:lnTo>
                  <a:pt x="14212" y="2736"/>
                </a:lnTo>
                <a:lnTo>
                  <a:pt x="14221" y="2745"/>
                </a:lnTo>
                <a:lnTo>
                  <a:pt x="14221" y="2754"/>
                </a:lnTo>
                <a:lnTo>
                  <a:pt x="14212" y="2754"/>
                </a:lnTo>
                <a:lnTo>
                  <a:pt x="14212" y="2762"/>
                </a:lnTo>
                <a:lnTo>
                  <a:pt x="14212" y="2771"/>
                </a:lnTo>
                <a:lnTo>
                  <a:pt x="14203" y="2771"/>
                </a:lnTo>
                <a:lnTo>
                  <a:pt x="14194" y="2771"/>
                </a:lnTo>
                <a:lnTo>
                  <a:pt x="14177" y="2771"/>
                </a:lnTo>
                <a:lnTo>
                  <a:pt x="14168" y="2780"/>
                </a:lnTo>
                <a:lnTo>
                  <a:pt x="14159" y="2780"/>
                </a:lnTo>
                <a:lnTo>
                  <a:pt x="14159" y="2789"/>
                </a:lnTo>
                <a:lnTo>
                  <a:pt x="14150" y="2789"/>
                </a:lnTo>
                <a:lnTo>
                  <a:pt x="14141" y="2815"/>
                </a:lnTo>
                <a:lnTo>
                  <a:pt x="14124" y="2824"/>
                </a:lnTo>
                <a:lnTo>
                  <a:pt x="14115" y="2842"/>
                </a:lnTo>
                <a:lnTo>
                  <a:pt x="14097" y="2860"/>
                </a:lnTo>
                <a:lnTo>
                  <a:pt x="14088" y="2868"/>
                </a:lnTo>
                <a:lnTo>
                  <a:pt x="14080" y="2868"/>
                </a:lnTo>
                <a:lnTo>
                  <a:pt x="14062" y="2886"/>
                </a:lnTo>
                <a:lnTo>
                  <a:pt x="14053" y="2886"/>
                </a:lnTo>
                <a:lnTo>
                  <a:pt x="14044" y="2895"/>
                </a:lnTo>
                <a:lnTo>
                  <a:pt x="14027" y="2912"/>
                </a:lnTo>
                <a:lnTo>
                  <a:pt x="14009" y="2912"/>
                </a:lnTo>
                <a:lnTo>
                  <a:pt x="14009" y="2921"/>
                </a:lnTo>
                <a:lnTo>
                  <a:pt x="14000" y="2930"/>
                </a:lnTo>
                <a:lnTo>
                  <a:pt x="14000" y="2939"/>
                </a:lnTo>
                <a:lnTo>
                  <a:pt x="13991" y="2939"/>
                </a:lnTo>
                <a:lnTo>
                  <a:pt x="13991" y="2948"/>
                </a:lnTo>
                <a:lnTo>
                  <a:pt x="14000" y="2948"/>
                </a:lnTo>
                <a:lnTo>
                  <a:pt x="14000" y="2957"/>
                </a:lnTo>
                <a:lnTo>
                  <a:pt x="13982" y="2965"/>
                </a:lnTo>
                <a:lnTo>
                  <a:pt x="13965" y="2965"/>
                </a:lnTo>
                <a:lnTo>
                  <a:pt x="13956" y="2965"/>
                </a:lnTo>
                <a:lnTo>
                  <a:pt x="13938" y="2965"/>
                </a:lnTo>
                <a:lnTo>
                  <a:pt x="13938" y="2974"/>
                </a:lnTo>
                <a:lnTo>
                  <a:pt x="13947" y="2983"/>
                </a:lnTo>
                <a:lnTo>
                  <a:pt x="13938" y="2983"/>
                </a:lnTo>
                <a:lnTo>
                  <a:pt x="13938" y="2992"/>
                </a:lnTo>
                <a:lnTo>
                  <a:pt x="13912" y="3010"/>
                </a:lnTo>
                <a:lnTo>
                  <a:pt x="13912" y="3018"/>
                </a:lnTo>
                <a:lnTo>
                  <a:pt x="13912" y="3027"/>
                </a:lnTo>
                <a:lnTo>
                  <a:pt x="13912" y="3036"/>
                </a:lnTo>
                <a:lnTo>
                  <a:pt x="13912" y="3045"/>
                </a:lnTo>
                <a:lnTo>
                  <a:pt x="13912" y="3054"/>
                </a:lnTo>
                <a:lnTo>
                  <a:pt x="13921" y="3063"/>
                </a:lnTo>
                <a:lnTo>
                  <a:pt x="13930" y="3071"/>
                </a:lnTo>
                <a:lnTo>
                  <a:pt x="13930" y="3080"/>
                </a:lnTo>
                <a:lnTo>
                  <a:pt x="13921" y="3089"/>
                </a:lnTo>
                <a:lnTo>
                  <a:pt x="13921" y="3107"/>
                </a:lnTo>
                <a:lnTo>
                  <a:pt x="13930" y="3115"/>
                </a:lnTo>
                <a:lnTo>
                  <a:pt x="13938" y="3124"/>
                </a:lnTo>
                <a:lnTo>
                  <a:pt x="13938" y="3142"/>
                </a:lnTo>
                <a:lnTo>
                  <a:pt x="13947" y="3151"/>
                </a:lnTo>
                <a:lnTo>
                  <a:pt x="13938" y="3151"/>
                </a:lnTo>
                <a:lnTo>
                  <a:pt x="13938" y="3160"/>
                </a:lnTo>
                <a:lnTo>
                  <a:pt x="13938" y="3168"/>
                </a:lnTo>
                <a:lnTo>
                  <a:pt x="13938" y="3186"/>
                </a:lnTo>
                <a:lnTo>
                  <a:pt x="13938" y="3195"/>
                </a:lnTo>
                <a:lnTo>
                  <a:pt x="13930" y="3204"/>
                </a:lnTo>
                <a:lnTo>
                  <a:pt x="13930" y="3213"/>
                </a:lnTo>
                <a:lnTo>
                  <a:pt x="13930" y="3221"/>
                </a:lnTo>
                <a:lnTo>
                  <a:pt x="13930" y="3230"/>
                </a:lnTo>
                <a:lnTo>
                  <a:pt x="13930" y="3239"/>
                </a:lnTo>
                <a:lnTo>
                  <a:pt x="13930" y="3248"/>
                </a:lnTo>
                <a:lnTo>
                  <a:pt x="13930" y="3257"/>
                </a:lnTo>
                <a:lnTo>
                  <a:pt x="13930" y="3265"/>
                </a:lnTo>
                <a:lnTo>
                  <a:pt x="13938" y="3265"/>
                </a:lnTo>
                <a:lnTo>
                  <a:pt x="13947" y="3265"/>
                </a:lnTo>
                <a:lnTo>
                  <a:pt x="13956" y="3265"/>
                </a:lnTo>
                <a:lnTo>
                  <a:pt x="13965" y="3274"/>
                </a:lnTo>
                <a:lnTo>
                  <a:pt x="13991" y="3283"/>
                </a:lnTo>
                <a:lnTo>
                  <a:pt x="14009" y="3283"/>
                </a:lnTo>
                <a:lnTo>
                  <a:pt x="14018" y="3283"/>
                </a:lnTo>
                <a:lnTo>
                  <a:pt x="14018" y="3292"/>
                </a:lnTo>
                <a:lnTo>
                  <a:pt x="14009" y="3301"/>
                </a:lnTo>
                <a:lnTo>
                  <a:pt x="14018" y="3301"/>
                </a:lnTo>
                <a:lnTo>
                  <a:pt x="14009" y="3310"/>
                </a:lnTo>
                <a:lnTo>
                  <a:pt x="14009" y="3318"/>
                </a:lnTo>
                <a:lnTo>
                  <a:pt x="14009" y="3327"/>
                </a:lnTo>
                <a:lnTo>
                  <a:pt x="14018" y="3327"/>
                </a:lnTo>
                <a:lnTo>
                  <a:pt x="14027" y="3327"/>
                </a:lnTo>
                <a:lnTo>
                  <a:pt x="14027" y="3318"/>
                </a:lnTo>
                <a:lnTo>
                  <a:pt x="14035" y="3318"/>
                </a:lnTo>
                <a:lnTo>
                  <a:pt x="14035" y="3310"/>
                </a:lnTo>
                <a:lnTo>
                  <a:pt x="14035" y="3301"/>
                </a:lnTo>
                <a:lnTo>
                  <a:pt x="14044" y="3301"/>
                </a:lnTo>
                <a:lnTo>
                  <a:pt x="14044" y="3318"/>
                </a:lnTo>
                <a:lnTo>
                  <a:pt x="14053" y="3318"/>
                </a:lnTo>
                <a:lnTo>
                  <a:pt x="14062" y="3327"/>
                </a:lnTo>
                <a:lnTo>
                  <a:pt x="14053" y="3336"/>
                </a:lnTo>
                <a:lnTo>
                  <a:pt x="14044" y="3345"/>
                </a:lnTo>
                <a:lnTo>
                  <a:pt x="14053" y="3345"/>
                </a:lnTo>
                <a:lnTo>
                  <a:pt x="14062" y="3345"/>
                </a:lnTo>
                <a:lnTo>
                  <a:pt x="14071" y="3336"/>
                </a:lnTo>
                <a:lnTo>
                  <a:pt x="14080" y="3327"/>
                </a:lnTo>
                <a:lnTo>
                  <a:pt x="14088" y="3327"/>
                </a:lnTo>
                <a:lnTo>
                  <a:pt x="14097" y="3327"/>
                </a:lnTo>
                <a:lnTo>
                  <a:pt x="14124" y="3327"/>
                </a:lnTo>
                <a:lnTo>
                  <a:pt x="14150" y="3327"/>
                </a:lnTo>
                <a:lnTo>
                  <a:pt x="14159" y="3318"/>
                </a:lnTo>
                <a:lnTo>
                  <a:pt x="14168" y="3318"/>
                </a:lnTo>
                <a:lnTo>
                  <a:pt x="14185" y="3310"/>
                </a:lnTo>
                <a:lnTo>
                  <a:pt x="14194" y="3310"/>
                </a:lnTo>
                <a:lnTo>
                  <a:pt x="14203" y="3310"/>
                </a:lnTo>
                <a:lnTo>
                  <a:pt x="14212" y="3301"/>
                </a:lnTo>
                <a:lnTo>
                  <a:pt x="14229" y="3301"/>
                </a:lnTo>
                <a:lnTo>
                  <a:pt x="14238" y="3292"/>
                </a:lnTo>
                <a:lnTo>
                  <a:pt x="14247" y="3292"/>
                </a:lnTo>
                <a:lnTo>
                  <a:pt x="14247" y="3301"/>
                </a:lnTo>
                <a:lnTo>
                  <a:pt x="14256" y="3292"/>
                </a:lnTo>
                <a:lnTo>
                  <a:pt x="14265" y="3292"/>
                </a:lnTo>
                <a:lnTo>
                  <a:pt x="14274" y="3292"/>
                </a:lnTo>
                <a:lnTo>
                  <a:pt x="14274" y="3283"/>
                </a:lnTo>
                <a:lnTo>
                  <a:pt x="14265" y="3283"/>
                </a:lnTo>
                <a:lnTo>
                  <a:pt x="14265" y="3274"/>
                </a:lnTo>
                <a:lnTo>
                  <a:pt x="14274" y="3274"/>
                </a:lnTo>
                <a:lnTo>
                  <a:pt x="14282" y="3283"/>
                </a:lnTo>
                <a:lnTo>
                  <a:pt x="14300" y="3283"/>
                </a:lnTo>
                <a:lnTo>
                  <a:pt x="14300" y="3274"/>
                </a:lnTo>
                <a:lnTo>
                  <a:pt x="14309" y="3265"/>
                </a:lnTo>
                <a:lnTo>
                  <a:pt x="14309" y="3257"/>
                </a:lnTo>
                <a:lnTo>
                  <a:pt x="14309" y="3265"/>
                </a:lnTo>
                <a:lnTo>
                  <a:pt x="14309" y="3274"/>
                </a:lnTo>
                <a:lnTo>
                  <a:pt x="14309" y="3283"/>
                </a:lnTo>
                <a:lnTo>
                  <a:pt x="14318" y="3274"/>
                </a:lnTo>
                <a:lnTo>
                  <a:pt x="14335" y="3274"/>
                </a:lnTo>
                <a:lnTo>
                  <a:pt x="14344" y="3265"/>
                </a:lnTo>
                <a:lnTo>
                  <a:pt x="14353" y="3265"/>
                </a:lnTo>
                <a:lnTo>
                  <a:pt x="14362" y="3265"/>
                </a:lnTo>
                <a:lnTo>
                  <a:pt x="14379" y="3274"/>
                </a:lnTo>
                <a:lnTo>
                  <a:pt x="14388" y="3274"/>
                </a:lnTo>
                <a:lnTo>
                  <a:pt x="14397" y="3265"/>
                </a:lnTo>
                <a:lnTo>
                  <a:pt x="14432" y="3265"/>
                </a:lnTo>
                <a:lnTo>
                  <a:pt x="14450" y="3257"/>
                </a:lnTo>
                <a:lnTo>
                  <a:pt x="14459" y="3257"/>
                </a:lnTo>
                <a:lnTo>
                  <a:pt x="14459" y="3265"/>
                </a:lnTo>
                <a:lnTo>
                  <a:pt x="14459" y="3274"/>
                </a:lnTo>
                <a:lnTo>
                  <a:pt x="14450" y="3265"/>
                </a:lnTo>
                <a:lnTo>
                  <a:pt x="14450" y="3274"/>
                </a:lnTo>
                <a:lnTo>
                  <a:pt x="14459" y="3283"/>
                </a:lnTo>
                <a:lnTo>
                  <a:pt x="14477" y="3292"/>
                </a:lnTo>
                <a:lnTo>
                  <a:pt x="14494" y="3310"/>
                </a:lnTo>
                <a:lnTo>
                  <a:pt x="14512" y="3310"/>
                </a:lnTo>
                <a:lnTo>
                  <a:pt x="14529" y="3310"/>
                </a:lnTo>
                <a:lnTo>
                  <a:pt x="14538" y="3310"/>
                </a:lnTo>
                <a:lnTo>
                  <a:pt x="14556" y="3318"/>
                </a:lnTo>
                <a:lnTo>
                  <a:pt x="14565" y="3327"/>
                </a:lnTo>
                <a:lnTo>
                  <a:pt x="14574" y="3336"/>
                </a:lnTo>
                <a:lnTo>
                  <a:pt x="14574" y="3345"/>
                </a:lnTo>
                <a:lnTo>
                  <a:pt x="14538" y="3336"/>
                </a:lnTo>
                <a:lnTo>
                  <a:pt x="14503" y="3327"/>
                </a:lnTo>
                <a:lnTo>
                  <a:pt x="14494" y="3336"/>
                </a:lnTo>
                <a:lnTo>
                  <a:pt x="14485" y="3336"/>
                </a:lnTo>
                <a:lnTo>
                  <a:pt x="14485" y="3345"/>
                </a:lnTo>
                <a:lnTo>
                  <a:pt x="14477" y="3345"/>
                </a:lnTo>
                <a:lnTo>
                  <a:pt x="14468" y="3345"/>
                </a:lnTo>
                <a:lnTo>
                  <a:pt x="14459" y="3345"/>
                </a:lnTo>
                <a:lnTo>
                  <a:pt x="14450" y="3345"/>
                </a:lnTo>
                <a:lnTo>
                  <a:pt x="14450" y="3354"/>
                </a:lnTo>
                <a:lnTo>
                  <a:pt x="14441" y="3363"/>
                </a:lnTo>
                <a:lnTo>
                  <a:pt x="14432" y="3354"/>
                </a:lnTo>
                <a:lnTo>
                  <a:pt x="14424" y="3354"/>
                </a:lnTo>
                <a:lnTo>
                  <a:pt x="14415" y="3354"/>
                </a:lnTo>
                <a:lnTo>
                  <a:pt x="14415" y="3363"/>
                </a:lnTo>
                <a:lnTo>
                  <a:pt x="14424" y="3380"/>
                </a:lnTo>
                <a:lnTo>
                  <a:pt x="14415" y="3380"/>
                </a:lnTo>
                <a:lnTo>
                  <a:pt x="14415" y="3389"/>
                </a:lnTo>
                <a:lnTo>
                  <a:pt x="14406" y="3389"/>
                </a:lnTo>
                <a:lnTo>
                  <a:pt x="14371" y="3389"/>
                </a:lnTo>
                <a:lnTo>
                  <a:pt x="14335" y="3389"/>
                </a:lnTo>
                <a:lnTo>
                  <a:pt x="14327" y="3389"/>
                </a:lnTo>
                <a:lnTo>
                  <a:pt x="14318" y="3380"/>
                </a:lnTo>
                <a:lnTo>
                  <a:pt x="14300" y="3380"/>
                </a:lnTo>
                <a:lnTo>
                  <a:pt x="14256" y="3371"/>
                </a:lnTo>
                <a:lnTo>
                  <a:pt x="14238" y="3371"/>
                </a:lnTo>
                <a:lnTo>
                  <a:pt x="14229" y="3371"/>
                </a:lnTo>
                <a:lnTo>
                  <a:pt x="14229" y="3380"/>
                </a:lnTo>
                <a:lnTo>
                  <a:pt x="14185" y="3380"/>
                </a:lnTo>
                <a:lnTo>
                  <a:pt x="14168" y="3389"/>
                </a:lnTo>
                <a:lnTo>
                  <a:pt x="14150" y="3389"/>
                </a:lnTo>
                <a:lnTo>
                  <a:pt x="14132" y="3398"/>
                </a:lnTo>
                <a:lnTo>
                  <a:pt x="14124" y="3398"/>
                </a:lnTo>
                <a:lnTo>
                  <a:pt x="14124" y="3407"/>
                </a:lnTo>
                <a:lnTo>
                  <a:pt x="14106" y="3407"/>
                </a:lnTo>
                <a:lnTo>
                  <a:pt x="14097" y="3407"/>
                </a:lnTo>
                <a:lnTo>
                  <a:pt x="14080" y="3416"/>
                </a:lnTo>
                <a:lnTo>
                  <a:pt x="14088" y="3424"/>
                </a:lnTo>
                <a:lnTo>
                  <a:pt x="14080" y="3433"/>
                </a:lnTo>
                <a:lnTo>
                  <a:pt x="14088" y="3433"/>
                </a:lnTo>
                <a:lnTo>
                  <a:pt x="14080" y="3442"/>
                </a:lnTo>
                <a:lnTo>
                  <a:pt x="14088" y="3460"/>
                </a:lnTo>
                <a:lnTo>
                  <a:pt x="14097" y="3460"/>
                </a:lnTo>
                <a:lnTo>
                  <a:pt x="14088" y="3468"/>
                </a:lnTo>
                <a:lnTo>
                  <a:pt x="14088" y="3477"/>
                </a:lnTo>
                <a:lnTo>
                  <a:pt x="14088" y="3486"/>
                </a:lnTo>
                <a:lnTo>
                  <a:pt x="14097" y="3486"/>
                </a:lnTo>
                <a:lnTo>
                  <a:pt x="14097" y="3495"/>
                </a:lnTo>
                <a:lnTo>
                  <a:pt x="14106" y="3504"/>
                </a:lnTo>
                <a:lnTo>
                  <a:pt x="14124" y="3513"/>
                </a:lnTo>
                <a:lnTo>
                  <a:pt x="14132" y="3513"/>
                </a:lnTo>
                <a:lnTo>
                  <a:pt x="14141" y="3513"/>
                </a:lnTo>
                <a:lnTo>
                  <a:pt x="14150" y="3504"/>
                </a:lnTo>
                <a:lnTo>
                  <a:pt x="14159" y="3504"/>
                </a:lnTo>
                <a:lnTo>
                  <a:pt x="14159" y="3513"/>
                </a:lnTo>
                <a:lnTo>
                  <a:pt x="14159" y="3530"/>
                </a:lnTo>
                <a:lnTo>
                  <a:pt x="14141" y="3557"/>
                </a:lnTo>
                <a:lnTo>
                  <a:pt x="14141" y="3566"/>
                </a:lnTo>
                <a:lnTo>
                  <a:pt x="14150" y="3583"/>
                </a:lnTo>
                <a:lnTo>
                  <a:pt x="14150" y="3619"/>
                </a:lnTo>
                <a:lnTo>
                  <a:pt x="14150" y="3627"/>
                </a:lnTo>
                <a:lnTo>
                  <a:pt x="14141" y="3636"/>
                </a:lnTo>
                <a:lnTo>
                  <a:pt x="14124" y="3645"/>
                </a:lnTo>
                <a:lnTo>
                  <a:pt x="14115" y="3654"/>
                </a:lnTo>
                <a:lnTo>
                  <a:pt x="14097" y="3654"/>
                </a:lnTo>
                <a:lnTo>
                  <a:pt x="14071" y="3645"/>
                </a:lnTo>
                <a:lnTo>
                  <a:pt x="14062" y="3619"/>
                </a:lnTo>
                <a:lnTo>
                  <a:pt x="14053" y="3610"/>
                </a:lnTo>
                <a:lnTo>
                  <a:pt x="14018" y="3583"/>
                </a:lnTo>
                <a:lnTo>
                  <a:pt x="14018" y="3574"/>
                </a:lnTo>
                <a:lnTo>
                  <a:pt x="13991" y="3583"/>
                </a:lnTo>
                <a:lnTo>
                  <a:pt x="13974" y="3583"/>
                </a:lnTo>
                <a:lnTo>
                  <a:pt x="13956" y="3592"/>
                </a:lnTo>
                <a:lnTo>
                  <a:pt x="13938" y="3619"/>
                </a:lnTo>
                <a:lnTo>
                  <a:pt x="13930" y="3627"/>
                </a:lnTo>
                <a:lnTo>
                  <a:pt x="13930" y="3636"/>
                </a:lnTo>
                <a:lnTo>
                  <a:pt x="13930" y="3645"/>
                </a:lnTo>
                <a:lnTo>
                  <a:pt x="13921" y="3654"/>
                </a:lnTo>
                <a:lnTo>
                  <a:pt x="13903" y="3671"/>
                </a:lnTo>
                <a:lnTo>
                  <a:pt x="13903" y="3689"/>
                </a:lnTo>
                <a:lnTo>
                  <a:pt x="13903" y="3724"/>
                </a:lnTo>
                <a:lnTo>
                  <a:pt x="13903" y="3751"/>
                </a:lnTo>
                <a:lnTo>
                  <a:pt x="13903" y="3777"/>
                </a:lnTo>
                <a:lnTo>
                  <a:pt x="13912" y="3795"/>
                </a:lnTo>
                <a:lnTo>
                  <a:pt x="13921" y="3813"/>
                </a:lnTo>
                <a:lnTo>
                  <a:pt x="13912" y="3822"/>
                </a:lnTo>
                <a:lnTo>
                  <a:pt x="13921" y="3830"/>
                </a:lnTo>
                <a:lnTo>
                  <a:pt x="13921" y="3848"/>
                </a:lnTo>
                <a:lnTo>
                  <a:pt x="13912" y="3866"/>
                </a:lnTo>
                <a:lnTo>
                  <a:pt x="13903" y="3866"/>
                </a:lnTo>
                <a:lnTo>
                  <a:pt x="13894" y="3866"/>
                </a:lnTo>
                <a:lnTo>
                  <a:pt x="13885" y="3866"/>
                </a:lnTo>
                <a:lnTo>
                  <a:pt x="13877" y="3866"/>
                </a:lnTo>
                <a:lnTo>
                  <a:pt x="13868" y="3857"/>
                </a:lnTo>
                <a:lnTo>
                  <a:pt x="13894" y="3839"/>
                </a:lnTo>
                <a:lnTo>
                  <a:pt x="13903" y="3822"/>
                </a:lnTo>
                <a:lnTo>
                  <a:pt x="13912" y="3804"/>
                </a:lnTo>
                <a:lnTo>
                  <a:pt x="13912" y="3795"/>
                </a:lnTo>
                <a:lnTo>
                  <a:pt x="13903" y="3795"/>
                </a:lnTo>
                <a:lnTo>
                  <a:pt x="13903" y="3813"/>
                </a:lnTo>
                <a:lnTo>
                  <a:pt x="13894" y="3830"/>
                </a:lnTo>
                <a:lnTo>
                  <a:pt x="13885" y="3830"/>
                </a:lnTo>
                <a:lnTo>
                  <a:pt x="13877" y="3848"/>
                </a:lnTo>
                <a:lnTo>
                  <a:pt x="13868" y="3857"/>
                </a:lnTo>
                <a:lnTo>
                  <a:pt x="13859" y="3866"/>
                </a:lnTo>
                <a:lnTo>
                  <a:pt x="13832" y="3866"/>
                </a:lnTo>
                <a:lnTo>
                  <a:pt x="13824" y="3866"/>
                </a:lnTo>
                <a:lnTo>
                  <a:pt x="13824" y="3874"/>
                </a:lnTo>
                <a:lnTo>
                  <a:pt x="13824" y="3883"/>
                </a:lnTo>
                <a:lnTo>
                  <a:pt x="13815" y="3892"/>
                </a:lnTo>
                <a:lnTo>
                  <a:pt x="13806" y="3901"/>
                </a:lnTo>
                <a:lnTo>
                  <a:pt x="13797" y="3910"/>
                </a:lnTo>
                <a:lnTo>
                  <a:pt x="13797" y="3919"/>
                </a:lnTo>
                <a:lnTo>
                  <a:pt x="13780" y="3919"/>
                </a:lnTo>
                <a:lnTo>
                  <a:pt x="13753" y="3927"/>
                </a:lnTo>
                <a:lnTo>
                  <a:pt x="13744" y="3919"/>
                </a:lnTo>
                <a:lnTo>
                  <a:pt x="13727" y="3919"/>
                </a:lnTo>
                <a:lnTo>
                  <a:pt x="13727" y="3910"/>
                </a:lnTo>
                <a:lnTo>
                  <a:pt x="13709" y="3883"/>
                </a:lnTo>
                <a:lnTo>
                  <a:pt x="13718" y="3883"/>
                </a:lnTo>
                <a:lnTo>
                  <a:pt x="13727" y="3892"/>
                </a:lnTo>
                <a:lnTo>
                  <a:pt x="13735" y="3892"/>
                </a:lnTo>
                <a:lnTo>
                  <a:pt x="13718" y="3883"/>
                </a:lnTo>
                <a:lnTo>
                  <a:pt x="13700" y="3874"/>
                </a:lnTo>
                <a:lnTo>
                  <a:pt x="13682" y="3874"/>
                </a:lnTo>
                <a:lnTo>
                  <a:pt x="13665" y="3874"/>
                </a:lnTo>
                <a:lnTo>
                  <a:pt x="13630" y="3883"/>
                </a:lnTo>
                <a:lnTo>
                  <a:pt x="13603" y="3892"/>
                </a:lnTo>
                <a:lnTo>
                  <a:pt x="13594" y="3901"/>
                </a:lnTo>
                <a:lnTo>
                  <a:pt x="13577" y="3901"/>
                </a:lnTo>
                <a:lnTo>
                  <a:pt x="13559" y="3919"/>
                </a:lnTo>
                <a:lnTo>
                  <a:pt x="13550" y="3919"/>
                </a:lnTo>
                <a:lnTo>
                  <a:pt x="13550" y="3927"/>
                </a:lnTo>
                <a:lnTo>
                  <a:pt x="13533" y="3936"/>
                </a:lnTo>
                <a:lnTo>
                  <a:pt x="13524" y="3936"/>
                </a:lnTo>
                <a:lnTo>
                  <a:pt x="13480" y="3945"/>
                </a:lnTo>
                <a:lnTo>
                  <a:pt x="13435" y="3954"/>
                </a:lnTo>
                <a:lnTo>
                  <a:pt x="13418" y="3963"/>
                </a:lnTo>
                <a:lnTo>
                  <a:pt x="13400" y="3963"/>
                </a:lnTo>
                <a:lnTo>
                  <a:pt x="13391" y="3954"/>
                </a:lnTo>
                <a:lnTo>
                  <a:pt x="13374" y="3945"/>
                </a:lnTo>
                <a:lnTo>
                  <a:pt x="13374" y="3954"/>
                </a:lnTo>
                <a:lnTo>
                  <a:pt x="13383" y="3963"/>
                </a:lnTo>
                <a:lnTo>
                  <a:pt x="13383" y="3972"/>
                </a:lnTo>
                <a:lnTo>
                  <a:pt x="13391" y="3972"/>
                </a:lnTo>
                <a:lnTo>
                  <a:pt x="13400" y="3972"/>
                </a:lnTo>
                <a:lnTo>
                  <a:pt x="13409" y="3972"/>
                </a:lnTo>
                <a:lnTo>
                  <a:pt x="13427" y="3980"/>
                </a:lnTo>
                <a:lnTo>
                  <a:pt x="13427" y="3989"/>
                </a:lnTo>
                <a:lnTo>
                  <a:pt x="13427" y="3998"/>
                </a:lnTo>
                <a:lnTo>
                  <a:pt x="13418" y="3989"/>
                </a:lnTo>
                <a:lnTo>
                  <a:pt x="13400" y="3989"/>
                </a:lnTo>
                <a:lnTo>
                  <a:pt x="13391" y="3980"/>
                </a:lnTo>
                <a:lnTo>
                  <a:pt x="13383" y="3980"/>
                </a:lnTo>
                <a:lnTo>
                  <a:pt x="13374" y="3972"/>
                </a:lnTo>
                <a:lnTo>
                  <a:pt x="13374" y="3954"/>
                </a:lnTo>
                <a:lnTo>
                  <a:pt x="13365" y="3945"/>
                </a:lnTo>
                <a:lnTo>
                  <a:pt x="13347" y="3945"/>
                </a:lnTo>
                <a:lnTo>
                  <a:pt x="13321" y="3927"/>
                </a:lnTo>
                <a:lnTo>
                  <a:pt x="13312" y="3919"/>
                </a:lnTo>
                <a:lnTo>
                  <a:pt x="13303" y="3919"/>
                </a:lnTo>
                <a:lnTo>
                  <a:pt x="13294" y="3910"/>
                </a:lnTo>
                <a:lnTo>
                  <a:pt x="13285" y="3910"/>
                </a:lnTo>
                <a:lnTo>
                  <a:pt x="13268" y="3927"/>
                </a:lnTo>
                <a:lnTo>
                  <a:pt x="13259" y="3927"/>
                </a:lnTo>
                <a:lnTo>
                  <a:pt x="13250" y="3936"/>
                </a:lnTo>
                <a:lnTo>
                  <a:pt x="13250" y="3945"/>
                </a:lnTo>
                <a:lnTo>
                  <a:pt x="13224" y="3945"/>
                </a:lnTo>
                <a:lnTo>
                  <a:pt x="13215" y="3945"/>
                </a:lnTo>
                <a:lnTo>
                  <a:pt x="13198" y="3963"/>
                </a:lnTo>
                <a:lnTo>
                  <a:pt x="13172" y="3954"/>
                </a:lnTo>
                <a:lnTo>
                  <a:pt x="13163" y="3963"/>
                </a:lnTo>
                <a:lnTo>
                  <a:pt x="13154" y="3954"/>
                </a:lnTo>
                <a:lnTo>
                  <a:pt x="13163" y="3945"/>
                </a:lnTo>
                <a:lnTo>
                  <a:pt x="13172" y="3927"/>
                </a:lnTo>
                <a:lnTo>
                  <a:pt x="13163" y="3919"/>
                </a:lnTo>
                <a:lnTo>
                  <a:pt x="13145" y="3927"/>
                </a:lnTo>
                <a:lnTo>
                  <a:pt x="13119" y="3919"/>
                </a:lnTo>
                <a:lnTo>
                  <a:pt x="13110" y="3919"/>
                </a:lnTo>
                <a:lnTo>
                  <a:pt x="13101" y="3910"/>
                </a:lnTo>
                <a:lnTo>
                  <a:pt x="13084" y="3910"/>
                </a:lnTo>
                <a:lnTo>
                  <a:pt x="13092" y="3910"/>
                </a:lnTo>
                <a:lnTo>
                  <a:pt x="13092" y="3901"/>
                </a:lnTo>
                <a:lnTo>
                  <a:pt x="13092" y="3892"/>
                </a:lnTo>
                <a:lnTo>
                  <a:pt x="13092" y="3883"/>
                </a:lnTo>
                <a:lnTo>
                  <a:pt x="13084" y="3883"/>
                </a:lnTo>
                <a:lnTo>
                  <a:pt x="13075" y="3874"/>
                </a:lnTo>
                <a:lnTo>
                  <a:pt x="13075" y="3866"/>
                </a:lnTo>
                <a:lnTo>
                  <a:pt x="13075" y="3857"/>
                </a:lnTo>
                <a:lnTo>
                  <a:pt x="13066" y="3857"/>
                </a:lnTo>
                <a:lnTo>
                  <a:pt x="13057" y="3857"/>
                </a:lnTo>
                <a:lnTo>
                  <a:pt x="13057" y="3848"/>
                </a:lnTo>
                <a:lnTo>
                  <a:pt x="13066" y="3839"/>
                </a:lnTo>
                <a:lnTo>
                  <a:pt x="13066" y="3830"/>
                </a:lnTo>
                <a:lnTo>
                  <a:pt x="13066" y="3822"/>
                </a:lnTo>
                <a:lnTo>
                  <a:pt x="13066" y="3813"/>
                </a:lnTo>
                <a:lnTo>
                  <a:pt x="13066" y="3804"/>
                </a:lnTo>
                <a:lnTo>
                  <a:pt x="13075" y="3795"/>
                </a:lnTo>
                <a:lnTo>
                  <a:pt x="13084" y="3786"/>
                </a:lnTo>
                <a:lnTo>
                  <a:pt x="13092" y="3786"/>
                </a:lnTo>
                <a:lnTo>
                  <a:pt x="13092" y="3777"/>
                </a:lnTo>
                <a:lnTo>
                  <a:pt x="13084" y="3769"/>
                </a:lnTo>
                <a:lnTo>
                  <a:pt x="13092" y="3769"/>
                </a:lnTo>
                <a:lnTo>
                  <a:pt x="13101" y="3769"/>
                </a:lnTo>
                <a:lnTo>
                  <a:pt x="13110" y="3769"/>
                </a:lnTo>
                <a:lnTo>
                  <a:pt x="13110" y="3751"/>
                </a:lnTo>
                <a:lnTo>
                  <a:pt x="13119" y="3733"/>
                </a:lnTo>
                <a:lnTo>
                  <a:pt x="13119" y="3724"/>
                </a:lnTo>
                <a:lnTo>
                  <a:pt x="13128" y="3724"/>
                </a:lnTo>
                <a:lnTo>
                  <a:pt x="13137" y="3733"/>
                </a:lnTo>
                <a:lnTo>
                  <a:pt x="13145" y="3733"/>
                </a:lnTo>
                <a:lnTo>
                  <a:pt x="13154" y="3724"/>
                </a:lnTo>
                <a:lnTo>
                  <a:pt x="13163" y="3716"/>
                </a:lnTo>
                <a:lnTo>
                  <a:pt x="13163" y="3707"/>
                </a:lnTo>
                <a:lnTo>
                  <a:pt x="13154" y="3707"/>
                </a:lnTo>
                <a:lnTo>
                  <a:pt x="13154" y="3698"/>
                </a:lnTo>
                <a:lnTo>
                  <a:pt x="13128" y="3698"/>
                </a:lnTo>
                <a:lnTo>
                  <a:pt x="13119" y="3698"/>
                </a:lnTo>
                <a:lnTo>
                  <a:pt x="13110" y="3689"/>
                </a:lnTo>
                <a:lnTo>
                  <a:pt x="13119" y="3671"/>
                </a:lnTo>
                <a:lnTo>
                  <a:pt x="13110" y="3671"/>
                </a:lnTo>
                <a:lnTo>
                  <a:pt x="13119" y="3654"/>
                </a:lnTo>
                <a:lnTo>
                  <a:pt x="13119" y="3645"/>
                </a:lnTo>
                <a:lnTo>
                  <a:pt x="13128" y="3636"/>
                </a:lnTo>
                <a:lnTo>
                  <a:pt x="13128" y="3627"/>
                </a:lnTo>
                <a:lnTo>
                  <a:pt x="13128" y="3610"/>
                </a:lnTo>
                <a:lnTo>
                  <a:pt x="13137" y="3601"/>
                </a:lnTo>
                <a:lnTo>
                  <a:pt x="13128" y="3592"/>
                </a:lnTo>
                <a:lnTo>
                  <a:pt x="13128" y="3583"/>
                </a:lnTo>
                <a:lnTo>
                  <a:pt x="13137" y="3574"/>
                </a:lnTo>
                <a:lnTo>
                  <a:pt x="13128" y="3574"/>
                </a:lnTo>
                <a:lnTo>
                  <a:pt x="13110" y="3583"/>
                </a:lnTo>
                <a:lnTo>
                  <a:pt x="13092" y="3592"/>
                </a:lnTo>
                <a:lnTo>
                  <a:pt x="13084" y="3601"/>
                </a:lnTo>
                <a:lnTo>
                  <a:pt x="13057" y="3627"/>
                </a:lnTo>
                <a:lnTo>
                  <a:pt x="13048" y="3636"/>
                </a:lnTo>
                <a:lnTo>
                  <a:pt x="13039" y="3636"/>
                </a:lnTo>
                <a:lnTo>
                  <a:pt x="13022" y="3636"/>
                </a:lnTo>
                <a:lnTo>
                  <a:pt x="13013" y="3636"/>
                </a:lnTo>
                <a:lnTo>
                  <a:pt x="13004" y="3636"/>
                </a:lnTo>
                <a:lnTo>
                  <a:pt x="12995" y="3636"/>
                </a:lnTo>
                <a:lnTo>
                  <a:pt x="12978" y="3654"/>
                </a:lnTo>
                <a:lnTo>
                  <a:pt x="12969" y="3663"/>
                </a:lnTo>
                <a:lnTo>
                  <a:pt x="12969" y="3671"/>
                </a:lnTo>
                <a:lnTo>
                  <a:pt x="12969" y="3680"/>
                </a:lnTo>
                <a:lnTo>
                  <a:pt x="12978" y="3689"/>
                </a:lnTo>
                <a:lnTo>
                  <a:pt x="12987" y="3680"/>
                </a:lnTo>
                <a:lnTo>
                  <a:pt x="13004" y="3680"/>
                </a:lnTo>
                <a:lnTo>
                  <a:pt x="13013" y="3663"/>
                </a:lnTo>
                <a:lnTo>
                  <a:pt x="13022" y="3645"/>
                </a:lnTo>
                <a:lnTo>
                  <a:pt x="13031" y="3645"/>
                </a:lnTo>
                <a:lnTo>
                  <a:pt x="13039" y="3645"/>
                </a:lnTo>
                <a:lnTo>
                  <a:pt x="13031" y="3671"/>
                </a:lnTo>
                <a:lnTo>
                  <a:pt x="13031" y="3680"/>
                </a:lnTo>
                <a:lnTo>
                  <a:pt x="13022" y="3671"/>
                </a:lnTo>
                <a:lnTo>
                  <a:pt x="13013" y="3680"/>
                </a:lnTo>
                <a:lnTo>
                  <a:pt x="13004" y="3689"/>
                </a:lnTo>
                <a:lnTo>
                  <a:pt x="12995" y="3698"/>
                </a:lnTo>
                <a:lnTo>
                  <a:pt x="12995" y="3707"/>
                </a:lnTo>
                <a:lnTo>
                  <a:pt x="12987" y="3698"/>
                </a:lnTo>
                <a:lnTo>
                  <a:pt x="12978" y="3698"/>
                </a:lnTo>
                <a:lnTo>
                  <a:pt x="12969" y="3689"/>
                </a:lnTo>
                <a:lnTo>
                  <a:pt x="12960" y="3689"/>
                </a:lnTo>
                <a:lnTo>
                  <a:pt x="12951" y="3724"/>
                </a:lnTo>
                <a:lnTo>
                  <a:pt x="12951" y="3742"/>
                </a:lnTo>
                <a:lnTo>
                  <a:pt x="12960" y="3760"/>
                </a:lnTo>
                <a:lnTo>
                  <a:pt x="12960" y="3769"/>
                </a:lnTo>
                <a:lnTo>
                  <a:pt x="12951" y="3795"/>
                </a:lnTo>
                <a:lnTo>
                  <a:pt x="12969" y="3804"/>
                </a:lnTo>
                <a:lnTo>
                  <a:pt x="12995" y="3813"/>
                </a:lnTo>
                <a:lnTo>
                  <a:pt x="12995" y="3822"/>
                </a:lnTo>
                <a:lnTo>
                  <a:pt x="12995" y="3839"/>
                </a:lnTo>
                <a:lnTo>
                  <a:pt x="12987" y="3848"/>
                </a:lnTo>
                <a:lnTo>
                  <a:pt x="12995" y="3857"/>
                </a:lnTo>
                <a:lnTo>
                  <a:pt x="12995" y="3883"/>
                </a:lnTo>
                <a:lnTo>
                  <a:pt x="13004" y="3892"/>
                </a:lnTo>
                <a:lnTo>
                  <a:pt x="13013" y="3901"/>
                </a:lnTo>
                <a:lnTo>
                  <a:pt x="13013" y="3910"/>
                </a:lnTo>
                <a:lnTo>
                  <a:pt x="13004" y="3919"/>
                </a:lnTo>
                <a:lnTo>
                  <a:pt x="12995" y="3919"/>
                </a:lnTo>
                <a:lnTo>
                  <a:pt x="12995" y="3927"/>
                </a:lnTo>
                <a:lnTo>
                  <a:pt x="13004" y="3927"/>
                </a:lnTo>
                <a:lnTo>
                  <a:pt x="13013" y="3936"/>
                </a:lnTo>
                <a:lnTo>
                  <a:pt x="13013" y="3963"/>
                </a:lnTo>
                <a:lnTo>
                  <a:pt x="13022" y="3963"/>
                </a:lnTo>
                <a:lnTo>
                  <a:pt x="13022" y="3972"/>
                </a:lnTo>
                <a:lnTo>
                  <a:pt x="13039" y="3972"/>
                </a:lnTo>
                <a:lnTo>
                  <a:pt x="13066" y="3998"/>
                </a:lnTo>
                <a:lnTo>
                  <a:pt x="13075" y="4007"/>
                </a:lnTo>
                <a:lnTo>
                  <a:pt x="13066" y="4007"/>
                </a:lnTo>
                <a:lnTo>
                  <a:pt x="13066" y="3998"/>
                </a:lnTo>
                <a:lnTo>
                  <a:pt x="13039" y="3980"/>
                </a:lnTo>
                <a:lnTo>
                  <a:pt x="13031" y="3972"/>
                </a:lnTo>
                <a:lnTo>
                  <a:pt x="13013" y="3972"/>
                </a:lnTo>
                <a:lnTo>
                  <a:pt x="12995" y="3972"/>
                </a:lnTo>
                <a:lnTo>
                  <a:pt x="12987" y="3972"/>
                </a:lnTo>
                <a:lnTo>
                  <a:pt x="12987" y="3980"/>
                </a:lnTo>
                <a:lnTo>
                  <a:pt x="12987" y="3989"/>
                </a:lnTo>
                <a:lnTo>
                  <a:pt x="12987" y="4007"/>
                </a:lnTo>
                <a:lnTo>
                  <a:pt x="12987" y="4016"/>
                </a:lnTo>
                <a:lnTo>
                  <a:pt x="12978" y="4007"/>
                </a:lnTo>
                <a:lnTo>
                  <a:pt x="12969" y="3998"/>
                </a:lnTo>
                <a:lnTo>
                  <a:pt x="12969" y="4007"/>
                </a:lnTo>
                <a:lnTo>
                  <a:pt x="12960" y="4016"/>
                </a:lnTo>
                <a:lnTo>
                  <a:pt x="12951" y="4016"/>
                </a:lnTo>
                <a:lnTo>
                  <a:pt x="12960" y="4007"/>
                </a:lnTo>
                <a:lnTo>
                  <a:pt x="12942" y="3989"/>
                </a:lnTo>
                <a:lnTo>
                  <a:pt x="12916" y="3989"/>
                </a:lnTo>
                <a:lnTo>
                  <a:pt x="12889" y="3989"/>
                </a:lnTo>
                <a:lnTo>
                  <a:pt x="12889" y="3998"/>
                </a:lnTo>
                <a:lnTo>
                  <a:pt x="12881" y="4007"/>
                </a:lnTo>
                <a:lnTo>
                  <a:pt x="12881" y="4016"/>
                </a:lnTo>
                <a:lnTo>
                  <a:pt x="12881" y="4024"/>
                </a:lnTo>
                <a:lnTo>
                  <a:pt x="12889" y="4033"/>
                </a:lnTo>
                <a:lnTo>
                  <a:pt x="12881" y="4033"/>
                </a:lnTo>
                <a:lnTo>
                  <a:pt x="12872" y="4024"/>
                </a:lnTo>
                <a:lnTo>
                  <a:pt x="12863" y="4024"/>
                </a:lnTo>
                <a:lnTo>
                  <a:pt x="12863" y="4016"/>
                </a:lnTo>
                <a:lnTo>
                  <a:pt x="12837" y="4016"/>
                </a:lnTo>
                <a:lnTo>
                  <a:pt x="12828" y="4016"/>
                </a:lnTo>
                <a:lnTo>
                  <a:pt x="12801" y="4016"/>
                </a:lnTo>
                <a:lnTo>
                  <a:pt x="12792" y="4024"/>
                </a:lnTo>
                <a:lnTo>
                  <a:pt x="12766" y="4033"/>
                </a:lnTo>
                <a:lnTo>
                  <a:pt x="12757" y="4042"/>
                </a:lnTo>
                <a:lnTo>
                  <a:pt x="12748" y="4051"/>
                </a:lnTo>
                <a:lnTo>
                  <a:pt x="12731" y="4060"/>
                </a:lnTo>
                <a:lnTo>
                  <a:pt x="12713" y="4069"/>
                </a:lnTo>
                <a:lnTo>
                  <a:pt x="12704" y="4069"/>
                </a:lnTo>
                <a:lnTo>
                  <a:pt x="12704" y="4077"/>
                </a:lnTo>
                <a:lnTo>
                  <a:pt x="12695" y="4113"/>
                </a:lnTo>
                <a:lnTo>
                  <a:pt x="12687" y="4130"/>
                </a:lnTo>
                <a:lnTo>
                  <a:pt x="12678" y="4139"/>
                </a:lnTo>
                <a:lnTo>
                  <a:pt x="12669" y="4148"/>
                </a:lnTo>
                <a:lnTo>
                  <a:pt x="12660" y="4157"/>
                </a:lnTo>
                <a:lnTo>
                  <a:pt x="12651" y="4166"/>
                </a:lnTo>
                <a:lnTo>
                  <a:pt x="12651" y="4175"/>
                </a:lnTo>
                <a:lnTo>
                  <a:pt x="12660" y="4192"/>
                </a:lnTo>
                <a:lnTo>
                  <a:pt x="12669" y="4192"/>
                </a:lnTo>
                <a:lnTo>
                  <a:pt x="12651" y="4201"/>
                </a:lnTo>
                <a:lnTo>
                  <a:pt x="12660" y="4201"/>
                </a:lnTo>
                <a:lnTo>
                  <a:pt x="12669" y="4201"/>
                </a:lnTo>
                <a:lnTo>
                  <a:pt x="12669" y="4210"/>
                </a:lnTo>
                <a:lnTo>
                  <a:pt x="12660" y="4210"/>
                </a:lnTo>
                <a:lnTo>
                  <a:pt x="12642" y="4201"/>
                </a:lnTo>
                <a:lnTo>
                  <a:pt x="12634" y="4201"/>
                </a:lnTo>
                <a:lnTo>
                  <a:pt x="12616" y="4201"/>
                </a:lnTo>
                <a:lnTo>
                  <a:pt x="12607" y="4201"/>
                </a:lnTo>
                <a:lnTo>
                  <a:pt x="12616" y="4210"/>
                </a:lnTo>
                <a:lnTo>
                  <a:pt x="12625" y="4210"/>
                </a:lnTo>
                <a:lnTo>
                  <a:pt x="12634" y="4210"/>
                </a:lnTo>
                <a:lnTo>
                  <a:pt x="12642" y="4219"/>
                </a:lnTo>
                <a:lnTo>
                  <a:pt x="12651" y="4210"/>
                </a:lnTo>
                <a:lnTo>
                  <a:pt x="12660" y="4219"/>
                </a:lnTo>
                <a:lnTo>
                  <a:pt x="12669" y="4219"/>
                </a:lnTo>
                <a:lnTo>
                  <a:pt x="12660" y="4219"/>
                </a:lnTo>
                <a:lnTo>
                  <a:pt x="12651" y="4219"/>
                </a:lnTo>
                <a:lnTo>
                  <a:pt x="12642" y="4219"/>
                </a:lnTo>
                <a:lnTo>
                  <a:pt x="12634" y="4219"/>
                </a:lnTo>
                <a:lnTo>
                  <a:pt x="12625" y="4219"/>
                </a:lnTo>
                <a:lnTo>
                  <a:pt x="12607" y="4219"/>
                </a:lnTo>
                <a:lnTo>
                  <a:pt x="12598" y="4219"/>
                </a:lnTo>
                <a:lnTo>
                  <a:pt x="12572" y="4227"/>
                </a:lnTo>
                <a:lnTo>
                  <a:pt x="12545" y="4245"/>
                </a:lnTo>
                <a:lnTo>
                  <a:pt x="12537" y="4245"/>
                </a:lnTo>
                <a:lnTo>
                  <a:pt x="12501" y="4254"/>
                </a:lnTo>
                <a:lnTo>
                  <a:pt x="12484" y="4263"/>
                </a:lnTo>
                <a:lnTo>
                  <a:pt x="12475" y="4272"/>
                </a:lnTo>
                <a:lnTo>
                  <a:pt x="12475" y="4280"/>
                </a:lnTo>
                <a:lnTo>
                  <a:pt x="12475" y="4325"/>
                </a:lnTo>
                <a:lnTo>
                  <a:pt x="12475" y="4333"/>
                </a:lnTo>
                <a:lnTo>
                  <a:pt x="12466" y="4333"/>
                </a:lnTo>
                <a:lnTo>
                  <a:pt x="12457" y="4342"/>
                </a:lnTo>
                <a:lnTo>
                  <a:pt x="12448" y="4351"/>
                </a:lnTo>
                <a:lnTo>
                  <a:pt x="12422" y="4360"/>
                </a:lnTo>
                <a:lnTo>
                  <a:pt x="12404" y="4369"/>
                </a:lnTo>
                <a:lnTo>
                  <a:pt x="12369" y="4378"/>
                </a:lnTo>
                <a:lnTo>
                  <a:pt x="12369" y="4386"/>
                </a:lnTo>
                <a:lnTo>
                  <a:pt x="12369" y="4395"/>
                </a:lnTo>
                <a:lnTo>
                  <a:pt x="12378" y="4404"/>
                </a:lnTo>
                <a:lnTo>
                  <a:pt x="12387" y="4404"/>
                </a:lnTo>
                <a:lnTo>
                  <a:pt x="12369" y="4413"/>
                </a:lnTo>
                <a:lnTo>
                  <a:pt x="12360" y="4413"/>
                </a:lnTo>
                <a:lnTo>
                  <a:pt x="12342" y="4422"/>
                </a:lnTo>
                <a:lnTo>
                  <a:pt x="12316" y="4413"/>
                </a:lnTo>
                <a:lnTo>
                  <a:pt x="12298" y="4413"/>
                </a:lnTo>
                <a:lnTo>
                  <a:pt x="12290" y="4413"/>
                </a:lnTo>
                <a:lnTo>
                  <a:pt x="12272" y="4413"/>
                </a:lnTo>
                <a:lnTo>
                  <a:pt x="12272" y="4404"/>
                </a:lnTo>
                <a:lnTo>
                  <a:pt x="12263" y="4404"/>
                </a:lnTo>
                <a:lnTo>
                  <a:pt x="12263" y="4395"/>
                </a:lnTo>
                <a:lnTo>
                  <a:pt x="12263" y="4386"/>
                </a:lnTo>
                <a:lnTo>
                  <a:pt x="12254" y="4378"/>
                </a:lnTo>
                <a:lnTo>
                  <a:pt x="12245" y="4386"/>
                </a:lnTo>
                <a:lnTo>
                  <a:pt x="12237" y="4386"/>
                </a:lnTo>
                <a:lnTo>
                  <a:pt x="12219" y="4386"/>
                </a:lnTo>
                <a:lnTo>
                  <a:pt x="12219" y="4395"/>
                </a:lnTo>
                <a:lnTo>
                  <a:pt x="12228" y="4404"/>
                </a:lnTo>
                <a:lnTo>
                  <a:pt x="12237" y="4422"/>
                </a:lnTo>
                <a:lnTo>
                  <a:pt x="12245" y="4430"/>
                </a:lnTo>
                <a:lnTo>
                  <a:pt x="12245" y="4466"/>
                </a:lnTo>
                <a:lnTo>
                  <a:pt x="12245" y="4475"/>
                </a:lnTo>
                <a:lnTo>
                  <a:pt x="12254" y="4483"/>
                </a:lnTo>
                <a:lnTo>
                  <a:pt x="12228" y="4483"/>
                </a:lnTo>
                <a:lnTo>
                  <a:pt x="12219" y="4475"/>
                </a:lnTo>
                <a:lnTo>
                  <a:pt x="12210" y="4483"/>
                </a:lnTo>
                <a:lnTo>
                  <a:pt x="12201" y="4483"/>
                </a:lnTo>
                <a:lnTo>
                  <a:pt x="12175" y="4483"/>
                </a:lnTo>
                <a:lnTo>
                  <a:pt x="12157" y="4492"/>
                </a:lnTo>
                <a:lnTo>
                  <a:pt x="12148" y="4483"/>
                </a:lnTo>
                <a:lnTo>
                  <a:pt x="12140" y="4466"/>
                </a:lnTo>
                <a:lnTo>
                  <a:pt x="12122" y="4466"/>
                </a:lnTo>
                <a:lnTo>
                  <a:pt x="12104" y="4466"/>
                </a:lnTo>
                <a:lnTo>
                  <a:pt x="12095" y="4466"/>
                </a:lnTo>
                <a:lnTo>
                  <a:pt x="12087" y="4475"/>
                </a:lnTo>
                <a:lnTo>
                  <a:pt x="12078" y="4475"/>
                </a:lnTo>
                <a:lnTo>
                  <a:pt x="12060" y="4475"/>
                </a:lnTo>
                <a:lnTo>
                  <a:pt x="12025" y="4483"/>
                </a:lnTo>
                <a:lnTo>
                  <a:pt x="12007" y="4492"/>
                </a:lnTo>
                <a:lnTo>
                  <a:pt x="12007" y="4501"/>
                </a:lnTo>
                <a:lnTo>
                  <a:pt x="12007" y="4510"/>
                </a:lnTo>
                <a:lnTo>
                  <a:pt x="12025" y="4510"/>
                </a:lnTo>
                <a:lnTo>
                  <a:pt x="12034" y="4510"/>
                </a:lnTo>
                <a:lnTo>
                  <a:pt x="12043" y="4510"/>
                </a:lnTo>
                <a:lnTo>
                  <a:pt x="12034" y="4519"/>
                </a:lnTo>
                <a:lnTo>
                  <a:pt x="12025" y="4510"/>
                </a:lnTo>
                <a:lnTo>
                  <a:pt x="12025" y="4519"/>
                </a:lnTo>
                <a:lnTo>
                  <a:pt x="12034" y="4519"/>
                </a:lnTo>
                <a:lnTo>
                  <a:pt x="12043" y="4528"/>
                </a:lnTo>
                <a:lnTo>
                  <a:pt x="12034" y="4528"/>
                </a:lnTo>
                <a:lnTo>
                  <a:pt x="12025" y="4536"/>
                </a:lnTo>
                <a:lnTo>
                  <a:pt x="12016" y="4536"/>
                </a:lnTo>
                <a:lnTo>
                  <a:pt x="12034" y="4545"/>
                </a:lnTo>
                <a:lnTo>
                  <a:pt x="12034" y="4554"/>
                </a:lnTo>
                <a:lnTo>
                  <a:pt x="12043" y="4563"/>
                </a:lnTo>
                <a:lnTo>
                  <a:pt x="12051" y="4563"/>
                </a:lnTo>
                <a:lnTo>
                  <a:pt x="12060" y="4554"/>
                </a:lnTo>
                <a:lnTo>
                  <a:pt x="12069" y="4554"/>
                </a:lnTo>
                <a:lnTo>
                  <a:pt x="12104" y="4563"/>
                </a:lnTo>
                <a:lnTo>
                  <a:pt x="12104" y="4572"/>
                </a:lnTo>
                <a:lnTo>
                  <a:pt x="12113" y="4572"/>
                </a:lnTo>
                <a:lnTo>
                  <a:pt x="12122" y="4572"/>
                </a:lnTo>
                <a:lnTo>
                  <a:pt x="12131" y="4581"/>
                </a:lnTo>
                <a:lnTo>
                  <a:pt x="12140" y="4581"/>
                </a:lnTo>
                <a:lnTo>
                  <a:pt x="12148" y="4581"/>
                </a:lnTo>
                <a:lnTo>
                  <a:pt x="12157" y="4581"/>
                </a:lnTo>
                <a:lnTo>
                  <a:pt x="12148" y="4589"/>
                </a:lnTo>
                <a:lnTo>
                  <a:pt x="12157" y="4589"/>
                </a:lnTo>
                <a:lnTo>
                  <a:pt x="12166" y="4589"/>
                </a:lnTo>
                <a:lnTo>
                  <a:pt x="12175" y="4589"/>
                </a:lnTo>
                <a:lnTo>
                  <a:pt x="12184" y="4589"/>
                </a:lnTo>
                <a:lnTo>
                  <a:pt x="12175" y="4598"/>
                </a:lnTo>
                <a:lnTo>
                  <a:pt x="12175" y="4607"/>
                </a:lnTo>
                <a:lnTo>
                  <a:pt x="12184" y="4607"/>
                </a:lnTo>
                <a:lnTo>
                  <a:pt x="12210" y="4607"/>
                </a:lnTo>
                <a:lnTo>
                  <a:pt x="12228" y="4616"/>
                </a:lnTo>
                <a:lnTo>
                  <a:pt x="12219" y="4607"/>
                </a:lnTo>
                <a:lnTo>
                  <a:pt x="12210" y="4607"/>
                </a:lnTo>
                <a:lnTo>
                  <a:pt x="12201" y="4607"/>
                </a:lnTo>
                <a:lnTo>
                  <a:pt x="12201" y="4616"/>
                </a:lnTo>
                <a:lnTo>
                  <a:pt x="12193" y="4616"/>
                </a:lnTo>
                <a:lnTo>
                  <a:pt x="12201" y="4625"/>
                </a:lnTo>
                <a:lnTo>
                  <a:pt x="12210" y="4633"/>
                </a:lnTo>
                <a:lnTo>
                  <a:pt x="12201" y="4642"/>
                </a:lnTo>
                <a:lnTo>
                  <a:pt x="12201" y="4651"/>
                </a:lnTo>
                <a:lnTo>
                  <a:pt x="12210" y="4651"/>
                </a:lnTo>
                <a:lnTo>
                  <a:pt x="12219" y="4660"/>
                </a:lnTo>
                <a:lnTo>
                  <a:pt x="12228" y="4678"/>
                </a:lnTo>
                <a:lnTo>
                  <a:pt x="12254" y="4695"/>
                </a:lnTo>
                <a:lnTo>
                  <a:pt x="12263" y="4695"/>
                </a:lnTo>
                <a:lnTo>
                  <a:pt x="12272" y="4695"/>
                </a:lnTo>
                <a:lnTo>
                  <a:pt x="12272" y="4704"/>
                </a:lnTo>
                <a:lnTo>
                  <a:pt x="12281" y="4731"/>
                </a:lnTo>
                <a:lnTo>
                  <a:pt x="12281" y="4748"/>
                </a:lnTo>
                <a:lnTo>
                  <a:pt x="12272" y="4748"/>
                </a:lnTo>
                <a:lnTo>
                  <a:pt x="12272" y="4757"/>
                </a:lnTo>
                <a:lnTo>
                  <a:pt x="12290" y="4766"/>
                </a:lnTo>
                <a:lnTo>
                  <a:pt x="12298" y="4775"/>
                </a:lnTo>
                <a:lnTo>
                  <a:pt x="12307" y="4784"/>
                </a:lnTo>
                <a:lnTo>
                  <a:pt x="12307" y="4810"/>
                </a:lnTo>
                <a:lnTo>
                  <a:pt x="12316" y="4810"/>
                </a:lnTo>
                <a:lnTo>
                  <a:pt x="12316" y="4819"/>
                </a:lnTo>
                <a:lnTo>
                  <a:pt x="12307" y="4810"/>
                </a:lnTo>
                <a:lnTo>
                  <a:pt x="12298" y="4792"/>
                </a:lnTo>
                <a:lnTo>
                  <a:pt x="12298" y="4784"/>
                </a:lnTo>
                <a:lnTo>
                  <a:pt x="12290" y="4775"/>
                </a:lnTo>
                <a:lnTo>
                  <a:pt x="12281" y="4766"/>
                </a:lnTo>
                <a:lnTo>
                  <a:pt x="12272" y="4784"/>
                </a:lnTo>
                <a:lnTo>
                  <a:pt x="12272" y="4801"/>
                </a:lnTo>
                <a:lnTo>
                  <a:pt x="12263" y="4845"/>
                </a:lnTo>
                <a:lnTo>
                  <a:pt x="12272" y="4845"/>
                </a:lnTo>
                <a:lnTo>
                  <a:pt x="12272" y="4836"/>
                </a:lnTo>
                <a:lnTo>
                  <a:pt x="12281" y="4845"/>
                </a:lnTo>
                <a:lnTo>
                  <a:pt x="12272" y="4845"/>
                </a:lnTo>
                <a:lnTo>
                  <a:pt x="12263" y="4854"/>
                </a:lnTo>
                <a:lnTo>
                  <a:pt x="12263" y="4907"/>
                </a:lnTo>
                <a:lnTo>
                  <a:pt x="12245" y="4951"/>
                </a:lnTo>
                <a:lnTo>
                  <a:pt x="12237" y="4960"/>
                </a:lnTo>
                <a:lnTo>
                  <a:pt x="12228" y="4960"/>
                </a:lnTo>
                <a:lnTo>
                  <a:pt x="12219" y="4960"/>
                </a:lnTo>
                <a:lnTo>
                  <a:pt x="12210" y="4969"/>
                </a:lnTo>
                <a:lnTo>
                  <a:pt x="12193" y="4969"/>
                </a:lnTo>
                <a:lnTo>
                  <a:pt x="12184" y="4969"/>
                </a:lnTo>
                <a:lnTo>
                  <a:pt x="12166" y="4960"/>
                </a:lnTo>
                <a:lnTo>
                  <a:pt x="12148" y="4960"/>
                </a:lnTo>
                <a:lnTo>
                  <a:pt x="12140" y="4960"/>
                </a:lnTo>
                <a:lnTo>
                  <a:pt x="12131" y="4969"/>
                </a:lnTo>
                <a:lnTo>
                  <a:pt x="12104" y="4960"/>
                </a:lnTo>
                <a:lnTo>
                  <a:pt x="12095" y="4951"/>
                </a:lnTo>
                <a:lnTo>
                  <a:pt x="12078" y="4951"/>
                </a:lnTo>
                <a:lnTo>
                  <a:pt x="12069" y="4951"/>
                </a:lnTo>
                <a:lnTo>
                  <a:pt x="12060" y="4960"/>
                </a:lnTo>
                <a:lnTo>
                  <a:pt x="12043" y="4960"/>
                </a:lnTo>
                <a:lnTo>
                  <a:pt x="12025" y="4960"/>
                </a:lnTo>
                <a:lnTo>
                  <a:pt x="11981" y="4951"/>
                </a:lnTo>
                <a:lnTo>
                  <a:pt x="11963" y="4951"/>
                </a:lnTo>
                <a:lnTo>
                  <a:pt x="11945" y="4942"/>
                </a:lnTo>
                <a:lnTo>
                  <a:pt x="11928" y="4942"/>
                </a:lnTo>
                <a:lnTo>
                  <a:pt x="11910" y="4942"/>
                </a:lnTo>
                <a:lnTo>
                  <a:pt x="11901" y="4942"/>
                </a:lnTo>
                <a:lnTo>
                  <a:pt x="11884" y="4942"/>
                </a:lnTo>
                <a:lnTo>
                  <a:pt x="11875" y="4942"/>
                </a:lnTo>
                <a:lnTo>
                  <a:pt x="11848" y="4942"/>
                </a:lnTo>
                <a:lnTo>
                  <a:pt x="11840" y="4951"/>
                </a:lnTo>
                <a:lnTo>
                  <a:pt x="11822" y="4942"/>
                </a:lnTo>
                <a:lnTo>
                  <a:pt x="11813" y="4934"/>
                </a:lnTo>
                <a:lnTo>
                  <a:pt x="11804" y="4934"/>
                </a:lnTo>
                <a:lnTo>
                  <a:pt x="11796" y="4934"/>
                </a:lnTo>
                <a:lnTo>
                  <a:pt x="11778" y="4934"/>
                </a:lnTo>
                <a:lnTo>
                  <a:pt x="11769" y="4934"/>
                </a:lnTo>
                <a:lnTo>
                  <a:pt x="11760" y="4942"/>
                </a:lnTo>
                <a:lnTo>
                  <a:pt x="11751" y="4942"/>
                </a:lnTo>
                <a:lnTo>
                  <a:pt x="11751" y="4951"/>
                </a:lnTo>
                <a:lnTo>
                  <a:pt x="11751" y="4960"/>
                </a:lnTo>
                <a:lnTo>
                  <a:pt x="11743" y="4960"/>
                </a:lnTo>
                <a:lnTo>
                  <a:pt x="11734" y="4969"/>
                </a:lnTo>
                <a:lnTo>
                  <a:pt x="11725" y="4969"/>
                </a:lnTo>
                <a:lnTo>
                  <a:pt x="11707" y="4969"/>
                </a:lnTo>
                <a:lnTo>
                  <a:pt x="11698" y="4978"/>
                </a:lnTo>
                <a:lnTo>
                  <a:pt x="11690" y="4978"/>
                </a:lnTo>
                <a:lnTo>
                  <a:pt x="11681" y="4986"/>
                </a:lnTo>
                <a:lnTo>
                  <a:pt x="11681" y="4995"/>
                </a:lnTo>
                <a:lnTo>
                  <a:pt x="11681" y="5004"/>
                </a:lnTo>
                <a:lnTo>
                  <a:pt x="11690" y="5013"/>
                </a:lnTo>
                <a:lnTo>
                  <a:pt x="11698" y="5013"/>
                </a:lnTo>
                <a:lnTo>
                  <a:pt x="11698" y="5022"/>
                </a:lnTo>
                <a:lnTo>
                  <a:pt x="11690" y="5031"/>
                </a:lnTo>
                <a:lnTo>
                  <a:pt x="11698" y="5031"/>
                </a:lnTo>
                <a:lnTo>
                  <a:pt x="11707" y="5031"/>
                </a:lnTo>
                <a:lnTo>
                  <a:pt x="11707" y="5039"/>
                </a:lnTo>
                <a:lnTo>
                  <a:pt x="11707" y="5048"/>
                </a:lnTo>
                <a:lnTo>
                  <a:pt x="11716" y="5048"/>
                </a:lnTo>
                <a:lnTo>
                  <a:pt x="11716" y="5057"/>
                </a:lnTo>
                <a:lnTo>
                  <a:pt x="11707" y="5057"/>
                </a:lnTo>
                <a:lnTo>
                  <a:pt x="11716" y="5057"/>
                </a:lnTo>
                <a:lnTo>
                  <a:pt x="11716" y="5066"/>
                </a:lnTo>
                <a:lnTo>
                  <a:pt x="11707" y="5075"/>
                </a:lnTo>
                <a:lnTo>
                  <a:pt x="11707" y="5092"/>
                </a:lnTo>
                <a:lnTo>
                  <a:pt x="11716" y="5092"/>
                </a:lnTo>
                <a:lnTo>
                  <a:pt x="11707" y="5101"/>
                </a:lnTo>
                <a:lnTo>
                  <a:pt x="11707" y="5110"/>
                </a:lnTo>
                <a:lnTo>
                  <a:pt x="11716" y="5110"/>
                </a:lnTo>
                <a:lnTo>
                  <a:pt x="11707" y="5119"/>
                </a:lnTo>
                <a:lnTo>
                  <a:pt x="11707" y="5128"/>
                </a:lnTo>
                <a:lnTo>
                  <a:pt x="11716" y="5145"/>
                </a:lnTo>
                <a:lnTo>
                  <a:pt x="11716" y="5163"/>
                </a:lnTo>
                <a:lnTo>
                  <a:pt x="11725" y="5163"/>
                </a:lnTo>
                <a:lnTo>
                  <a:pt x="11725" y="5172"/>
                </a:lnTo>
                <a:lnTo>
                  <a:pt x="11716" y="5181"/>
                </a:lnTo>
                <a:lnTo>
                  <a:pt x="11716" y="5198"/>
                </a:lnTo>
                <a:lnTo>
                  <a:pt x="11716" y="5207"/>
                </a:lnTo>
                <a:lnTo>
                  <a:pt x="11707" y="5242"/>
                </a:lnTo>
                <a:lnTo>
                  <a:pt x="11707" y="5251"/>
                </a:lnTo>
                <a:lnTo>
                  <a:pt x="11698" y="5278"/>
                </a:lnTo>
                <a:lnTo>
                  <a:pt x="11690" y="5304"/>
                </a:lnTo>
                <a:lnTo>
                  <a:pt x="11681" y="5313"/>
                </a:lnTo>
                <a:lnTo>
                  <a:pt x="11672" y="5313"/>
                </a:lnTo>
                <a:lnTo>
                  <a:pt x="11672" y="5322"/>
                </a:lnTo>
                <a:lnTo>
                  <a:pt x="11663" y="5340"/>
                </a:lnTo>
                <a:lnTo>
                  <a:pt x="11663" y="5348"/>
                </a:lnTo>
                <a:lnTo>
                  <a:pt x="11663" y="5357"/>
                </a:lnTo>
                <a:lnTo>
                  <a:pt x="11663" y="5366"/>
                </a:lnTo>
                <a:lnTo>
                  <a:pt x="11663" y="5375"/>
                </a:lnTo>
                <a:lnTo>
                  <a:pt x="11672" y="5375"/>
                </a:lnTo>
                <a:lnTo>
                  <a:pt x="11681" y="5375"/>
                </a:lnTo>
                <a:lnTo>
                  <a:pt x="11690" y="5366"/>
                </a:lnTo>
                <a:lnTo>
                  <a:pt x="11690" y="5357"/>
                </a:lnTo>
                <a:lnTo>
                  <a:pt x="11698" y="5348"/>
                </a:lnTo>
                <a:lnTo>
                  <a:pt x="11707" y="5340"/>
                </a:lnTo>
                <a:lnTo>
                  <a:pt x="11698" y="5348"/>
                </a:lnTo>
                <a:lnTo>
                  <a:pt x="11698" y="5357"/>
                </a:lnTo>
                <a:lnTo>
                  <a:pt x="11698" y="5366"/>
                </a:lnTo>
                <a:lnTo>
                  <a:pt x="11690" y="5375"/>
                </a:lnTo>
                <a:lnTo>
                  <a:pt x="11681" y="5375"/>
                </a:lnTo>
                <a:lnTo>
                  <a:pt x="11681" y="5384"/>
                </a:lnTo>
                <a:lnTo>
                  <a:pt x="11681" y="5392"/>
                </a:lnTo>
                <a:lnTo>
                  <a:pt x="11690" y="5392"/>
                </a:lnTo>
                <a:lnTo>
                  <a:pt x="11698" y="5392"/>
                </a:lnTo>
                <a:lnTo>
                  <a:pt x="11707" y="5392"/>
                </a:lnTo>
                <a:lnTo>
                  <a:pt x="11716" y="5392"/>
                </a:lnTo>
                <a:lnTo>
                  <a:pt x="11725" y="5392"/>
                </a:lnTo>
                <a:lnTo>
                  <a:pt x="11707" y="5392"/>
                </a:lnTo>
                <a:lnTo>
                  <a:pt x="11707" y="5410"/>
                </a:lnTo>
                <a:lnTo>
                  <a:pt x="11707" y="5419"/>
                </a:lnTo>
                <a:lnTo>
                  <a:pt x="11707" y="5437"/>
                </a:lnTo>
                <a:lnTo>
                  <a:pt x="11707" y="5445"/>
                </a:lnTo>
                <a:lnTo>
                  <a:pt x="11707" y="5454"/>
                </a:lnTo>
                <a:lnTo>
                  <a:pt x="11707" y="5463"/>
                </a:lnTo>
                <a:lnTo>
                  <a:pt x="11707" y="5481"/>
                </a:lnTo>
                <a:lnTo>
                  <a:pt x="11698" y="5507"/>
                </a:lnTo>
                <a:lnTo>
                  <a:pt x="11698" y="5516"/>
                </a:lnTo>
                <a:lnTo>
                  <a:pt x="11707" y="5507"/>
                </a:lnTo>
                <a:lnTo>
                  <a:pt x="11716" y="5507"/>
                </a:lnTo>
                <a:lnTo>
                  <a:pt x="11725" y="5507"/>
                </a:lnTo>
                <a:lnTo>
                  <a:pt x="11734" y="5507"/>
                </a:lnTo>
                <a:lnTo>
                  <a:pt x="11760" y="5507"/>
                </a:lnTo>
                <a:lnTo>
                  <a:pt x="11778" y="5516"/>
                </a:lnTo>
                <a:lnTo>
                  <a:pt x="11804" y="5507"/>
                </a:lnTo>
                <a:lnTo>
                  <a:pt x="11813" y="5498"/>
                </a:lnTo>
                <a:lnTo>
                  <a:pt x="11831" y="5498"/>
                </a:lnTo>
                <a:lnTo>
                  <a:pt x="11848" y="5498"/>
                </a:lnTo>
                <a:lnTo>
                  <a:pt x="11857" y="5490"/>
                </a:lnTo>
                <a:lnTo>
                  <a:pt x="11857" y="5498"/>
                </a:lnTo>
                <a:lnTo>
                  <a:pt x="11848" y="5498"/>
                </a:lnTo>
                <a:lnTo>
                  <a:pt x="11884" y="5525"/>
                </a:lnTo>
                <a:lnTo>
                  <a:pt x="11884" y="5534"/>
                </a:lnTo>
                <a:lnTo>
                  <a:pt x="11893" y="5525"/>
                </a:lnTo>
                <a:lnTo>
                  <a:pt x="11901" y="5525"/>
                </a:lnTo>
                <a:lnTo>
                  <a:pt x="11893" y="5534"/>
                </a:lnTo>
                <a:lnTo>
                  <a:pt x="11884" y="5543"/>
                </a:lnTo>
                <a:lnTo>
                  <a:pt x="11893" y="5551"/>
                </a:lnTo>
                <a:lnTo>
                  <a:pt x="11901" y="5551"/>
                </a:lnTo>
                <a:lnTo>
                  <a:pt x="11901" y="5560"/>
                </a:lnTo>
                <a:lnTo>
                  <a:pt x="11901" y="5569"/>
                </a:lnTo>
                <a:lnTo>
                  <a:pt x="11910" y="5587"/>
                </a:lnTo>
                <a:lnTo>
                  <a:pt x="11919" y="5587"/>
                </a:lnTo>
                <a:lnTo>
                  <a:pt x="11928" y="5595"/>
                </a:lnTo>
                <a:lnTo>
                  <a:pt x="11945" y="5595"/>
                </a:lnTo>
                <a:lnTo>
                  <a:pt x="11954" y="5595"/>
                </a:lnTo>
                <a:lnTo>
                  <a:pt x="11954" y="5587"/>
                </a:lnTo>
                <a:lnTo>
                  <a:pt x="11963" y="5587"/>
                </a:lnTo>
                <a:lnTo>
                  <a:pt x="11963" y="5578"/>
                </a:lnTo>
                <a:lnTo>
                  <a:pt x="11972" y="5569"/>
                </a:lnTo>
                <a:lnTo>
                  <a:pt x="11981" y="5569"/>
                </a:lnTo>
                <a:lnTo>
                  <a:pt x="11998" y="5560"/>
                </a:lnTo>
                <a:lnTo>
                  <a:pt x="12016" y="5560"/>
                </a:lnTo>
                <a:lnTo>
                  <a:pt x="12025" y="5551"/>
                </a:lnTo>
                <a:lnTo>
                  <a:pt x="12034" y="5543"/>
                </a:lnTo>
                <a:lnTo>
                  <a:pt x="12078" y="5534"/>
                </a:lnTo>
                <a:lnTo>
                  <a:pt x="12095" y="5543"/>
                </a:lnTo>
                <a:lnTo>
                  <a:pt x="12104" y="5543"/>
                </a:lnTo>
                <a:lnTo>
                  <a:pt x="12122" y="5534"/>
                </a:lnTo>
                <a:lnTo>
                  <a:pt x="12148" y="5543"/>
                </a:lnTo>
                <a:lnTo>
                  <a:pt x="12157" y="5543"/>
                </a:lnTo>
                <a:lnTo>
                  <a:pt x="12166" y="5534"/>
                </a:lnTo>
                <a:lnTo>
                  <a:pt x="12175" y="5534"/>
                </a:lnTo>
                <a:lnTo>
                  <a:pt x="12193" y="5534"/>
                </a:lnTo>
                <a:lnTo>
                  <a:pt x="12201" y="5543"/>
                </a:lnTo>
                <a:lnTo>
                  <a:pt x="12201" y="5534"/>
                </a:lnTo>
                <a:lnTo>
                  <a:pt x="12219" y="5525"/>
                </a:lnTo>
                <a:lnTo>
                  <a:pt x="12228" y="5498"/>
                </a:lnTo>
                <a:lnTo>
                  <a:pt x="12237" y="5481"/>
                </a:lnTo>
                <a:lnTo>
                  <a:pt x="12263" y="5472"/>
                </a:lnTo>
                <a:lnTo>
                  <a:pt x="12290" y="5472"/>
                </a:lnTo>
                <a:lnTo>
                  <a:pt x="12298" y="5472"/>
                </a:lnTo>
                <a:lnTo>
                  <a:pt x="12298" y="5463"/>
                </a:lnTo>
                <a:lnTo>
                  <a:pt x="12307" y="5463"/>
                </a:lnTo>
                <a:lnTo>
                  <a:pt x="12298" y="5454"/>
                </a:lnTo>
                <a:lnTo>
                  <a:pt x="12298" y="5445"/>
                </a:lnTo>
                <a:lnTo>
                  <a:pt x="12307" y="5445"/>
                </a:lnTo>
                <a:lnTo>
                  <a:pt x="12307" y="5437"/>
                </a:lnTo>
                <a:lnTo>
                  <a:pt x="12307" y="5419"/>
                </a:lnTo>
                <a:lnTo>
                  <a:pt x="12316" y="5419"/>
                </a:lnTo>
                <a:lnTo>
                  <a:pt x="12316" y="5401"/>
                </a:lnTo>
                <a:lnTo>
                  <a:pt x="12334" y="5392"/>
                </a:lnTo>
                <a:lnTo>
                  <a:pt x="12351" y="5384"/>
                </a:lnTo>
                <a:lnTo>
                  <a:pt x="12369" y="5375"/>
                </a:lnTo>
                <a:lnTo>
                  <a:pt x="12369" y="5366"/>
                </a:lnTo>
                <a:lnTo>
                  <a:pt x="12351" y="5357"/>
                </a:lnTo>
                <a:lnTo>
                  <a:pt x="12351" y="5348"/>
                </a:lnTo>
                <a:lnTo>
                  <a:pt x="12342" y="5340"/>
                </a:lnTo>
                <a:lnTo>
                  <a:pt x="12334" y="5313"/>
                </a:lnTo>
                <a:lnTo>
                  <a:pt x="12334" y="5304"/>
                </a:lnTo>
                <a:lnTo>
                  <a:pt x="12351" y="5269"/>
                </a:lnTo>
                <a:lnTo>
                  <a:pt x="12360" y="5260"/>
                </a:lnTo>
                <a:lnTo>
                  <a:pt x="12369" y="5251"/>
                </a:lnTo>
                <a:lnTo>
                  <a:pt x="12387" y="5234"/>
                </a:lnTo>
                <a:lnTo>
                  <a:pt x="12404" y="5207"/>
                </a:lnTo>
                <a:lnTo>
                  <a:pt x="12413" y="5207"/>
                </a:lnTo>
                <a:lnTo>
                  <a:pt x="12422" y="5198"/>
                </a:lnTo>
                <a:lnTo>
                  <a:pt x="12413" y="5189"/>
                </a:lnTo>
                <a:lnTo>
                  <a:pt x="12422" y="5181"/>
                </a:lnTo>
                <a:lnTo>
                  <a:pt x="12431" y="5172"/>
                </a:lnTo>
                <a:lnTo>
                  <a:pt x="12448" y="5163"/>
                </a:lnTo>
                <a:lnTo>
                  <a:pt x="12475" y="5154"/>
                </a:lnTo>
                <a:lnTo>
                  <a:pt x="12510" y="5145"/>
                </a:lnTo>
                <a:lnTo>
                  <a:pt x="12519" y="5145"/>
                </a:lnTo>
                <a:lnTo>
                  <a:pt x="12528" y="5137"/>
                </a:lnTo>
                <a:lnTo>
                  <a:pt x="12581" y="5110"/>
                </a:lnTo>
                <a:lnTo>
                  <a:pt x="12590" y="5101"/>
                </a:lnTo>
                <a:lnTo>
                  <a:pt x="12598" y="5092"/>
                </a:lnTo>
                <a:lnTo>
                  <a:pt x="12598" y="5084"/>
                </a:lnTo>
                <a:lnTo>
                  <a:pt x="12598" y="5075"/>
                </a:lnTo>
                <a:lnTo>
                  <a:pt x="12590" y="5075"/>
                </a:lnTo>
                <a:lnTo>
                  <a:pt x="12590" y="5066"/>
                </a:lnTo>
                <a:lnTo>
                  <a:pt x="12598" y="5066"/>
                </a:lnTo>
                <a:lnTo>
                  <a:pt x="12598" y="5057"/>
                </a:lnTo>
                <a:lnTo>
                  <a:pt x="12590" y="5048"/>
                </a:lnTo>
                <a:lnTo>
                  <a:pt x="12581" y="5031"/>
                </a:lnTo>
                <a:lnTo>
                  <a:pt x="12581" y="5013"/>
                </a:lnTo>
                <a:lnTo>
                  <a:pt x="12581" y="5004"/>
                </a:lnTo>
                <a:lnTo>
                  <a:pt x="12590" y="4986"/>
                </a:lnTo>
                <a:lnTo>
                  <a:pt x="12598" y="4978"/>
                </a:lnTo>
                <a:lnTo>
                  <a:pt x="12634" y="4960"/>
                </a:lnTo>
                <a:lnTo>
                  <a:pt x="12642" y="4951"/>
                </a:lnTo>
                <a:lnTo>
                  <a:pt x="12660" y="4942"/>
                </a:lnTo>
                <a:lnTo>
                  <a:pt x="12660" y="4951"/>
                </a:lnTo>
                <a:lnTo>
                  <a:pt x="12669" y="4951"/>
                </a:lnTo>
                <a:lnTo>
                  <a:pt x="12678" y="4960"/>
                </a:lnTo>
                <a:lnTo>
                  <a:pt x="12695" y="4960"/>
                </a:lnTo>
                <a:lnTo>
                  <a:pt x="12704" y="4969"/>
                </a:lnTo>
                <a:lnTo>
                  <a:pt x="12713" y="4960"/>
                </a:lnTo>
                <a:lnTo>
                  <a:pt x="12722" y="4960"/>
                </a:lnTo>
                <a:lnTo>
                  <a:pt x="12731" y="4960"/>
                </a:lnTo>
                <a:lnTo>
                  <a:pt x="12731" y="4969"/>
                </a:lnTo>
                <a:lnTo>
                  <a:pt x="12740" y="4969"/>
                </a:lnTo>
                <a:lnTo>
                  <a:pt x="12748" y="4969"/>
                </a:lnTo>
                <a:lnTo>
                  <a:pt x="12757" y="4978"/>
                </a:lnTo>
                <a:lnTo>
                  <a:pt x="12775" y="4986"/>
                </a:lnTo>
                <a:lnTo>
                  <a:pt x="12784" y="4986"/>
                </a:lnTo>
                <a:lnTo>
                  <a:pt x="12801" y="4986"/>
                </a:lnTo>
                <a:lnTo>
                  <a:pt x="12810" y="4995"/>
                </a:lnTo>
                <a:lnTo>
                  <a:pt x="12819" y="4986"/>
                </a:lnTo>
                <a:lnTo>
                  <a:pt x="12837" y="4986"/>
                </a:lnTo>
                <a:lnTo>
                  <a:pt x="12837" y="4978"/>
                </a:lnTo>
                <a:lnTo>
                  <a:pt x="12845" y="4978"/>
                </a:lnTo>
                <a:lnTo>
                  <a:pt x="12845" y="4969"/>
                </a:lnTo>
                <a:lnTo>
                  <a:pt x="12854" y="4969"/>
                </a:lnTo>
                <a:lnTo>
                  <a:pt x="12863" y="4960"/>
                </a:lnTo>
                <a:lnTo>
                  <a:pt x="12889" y="4942"/>
                </a:lnTo>
                <a:lnTo>
                  <a:pt x="12889" y="4934"/>
                </a:lnTo>
                <a:lnTo>
                  <a:pt x="12907" y="4934"/>
                </a:lnTo>
                <a:lnTo>
                  <a:pt x="12925" y="4925"/>
                </a:lnTo>
                <a:lnTo>
                  <a:pt x="12942" y="4916"/>
                </a:lnTo>
                <a:lnTo>
                  <a:pt x="12951" y="4916"/>
                </a:lnTo>
                <a:lnTo>
                  <a:pt x="12969" y="4898"/>
                </a:lnTo>
                <a:lnTo>
                  <a:pt x="12987" y="4881"/>
                </a:lnTo>
                <a:lnTo>
                  <a:pt x="13004" y="4872"/>
                </a:lnTo>
                <a:lnTo>
                  <a:pt x="13013" y="4872"/>
                </a:lnTo>
                <a:lnTo>
                  <a:pt x="13031" y="4881"/>
                </a:lnTo>
                <a:lnTo>
                  <a:pt x="13039" y="4881"/>
                </a:lnTo>
                <a:lnTo>
                  <a:pt x="13075" y="4898"/>
                </a:lnTo>
                <a:lnTo>
                  <a:pt x="13092" y="4907"/>
                </a:lnTo>
                <a:lnTo>
                  <a:pt x="13110" y="4916"/>
                </a:lnTo>
                <a:lnTo>
                  <a:pt x="13110" y="4925"/>
                </a:lnTo>
                <a:lnTo>
                  <a:pt x="13119" y="4951"/>
                </a:lnTo>
                <a:lnTo>
                  <a:pt x="13128" y="4969"/>
                </a:lnTo>
                <a:lnTo>
                  <a:pt x="13128" y="4978"/>
                </a:lnTo>
                <a:lnTo>
                  <a:pt x="13128" y="4986"/>
                </a:lnTo>
                <a:lnTo>
                  <a:pt x="13128" y="4995"/>
                </a:lnTo>
                <a:lnTo>
                  <a:pt x="13128" y="5004"/>
                </a:lnTo>
                <a:lnTo>
                  <a:pt x="13137" y="5004"/>
                </a:lnTo>
                <a:lnTo>
                  <a:pt x="13145" y="5004"/>
                </a:lnTo>
                <a:lnTo>
                  <a:pt x="13145" y="5013"/>
                </a:lnTo>
                <a:lnTo>
                  <a:pt x="13154" y="5013"/>
                </a:lnTo>
                <a:lnTo>
                  <a:pt x="13163" y="5022"/>
                </a:lnTo>
                <a:lnTo>
                  <a:pt x="13181" y="5039"/>
                </a:lnTo>
                <a:lnTo>
                  <a:pt x="13181" y="5048"/>
                </a:lnTo>
                <a:lnTo>
                  <a:pt x="13172" y="5048"/>
                </a:lnTo>
                <a:lnTo>
                  <a:pt x="13181" y="5048"/>
                </a:lnTo>
                <a:lnTo>
                  <a:pt x="13189" y="5048"/>
                </a:lnTo>
                <a:lnTo>
                  <a:pt x="13207" y="5057"/>
                </a:lnTo>
                <a:lnTo>
                  <a:pt x="13215" y="5057"/>
                </a:lnTo>
                <a:lnTo>
                  <a:pt x="13224" y="5084"/>
                </a:lnTo>
                <a:lnTo>
                  <a:pt x="13241" y="5092"/>
                </a:lnTo>
                <a:lnTo>
                  <a:pt x="13250" y="5101"/>
                </a:lnTo>
                <a:lnTo>
                  <a:pt x="13285" y="5137"/>
                </a:lnTo>
                <a:lnTo>
                  <a:pt x="13303" y="5137"/>
                </a:lnTo>
                <a:lnTo>
                  <a:pt x="13312" y="5145"/>
                </a:lnTo>
                <a:lnTo>
                  <a:pt x="13312" y="5154"/>
                </a:lnTo>
                <a:lnTo>
                  <a:pt x="13321" y="5154"/>
                </a:lnTo>
                <a:lnTo>
                  <a:pt x="13330" y="5154"/>
                </a:lnTo>
                <a:lnTo>
                  <a:pt x="13330" y="5145"/>
                </a:lnTo>
                <a:lnTo>
                  <a:pt x="13338" y="5154"/>
                </a:lnTo>
                <a:lnTo>
                  <a:pt x="13356" y="5154"/>
                </a:lnTo>
                <a:lnTo>
                  <a:pt x="13365" y="5154"/>
                </a:lnTo>
                <a:lnTo>
                  <a:pt x="13374" y="5163"/>
                </a:lnTo>
                <a:lnTo>
                  <a:pt x="13391" y="5189"/>
                </a:lnTo>
                <a:lnTo>
                  <a:pt x="13400" y="5189"/>
                </a:lnTo>
                <a:lnTo>
                  <a:pt x="13409" y="5189"/>
                </a:lnTo>
                <a:lnTo>
                  <a:pt x="13418" y="5198"/>
                </a:lnTo>
                <a:lnTo>
                  <a:pt x="13409" y="5207"/>
                </a:lnTo>
                <a:lnTo>
                  <a:pt x="13418" y="5207"/>
                </a:lnTo>
                <a:lnTo>
                  <a:pt x="13427" y="5207"/>
                </a:lnTo>
                <a:lnTo>
                  <a:pt x="13444" y="5207"/>
                </a:lnTo>
                <a:lnTo>
                  <a:pt x="13453" y="5216"/>
                </a:lnTo>
                <a:lnTo>
                  <a:pt x="13453" y="5225"/>
                </a:lnTo>
                <a:lnTo>
                  <a:pt x="13462" y="5225"/>
                </a:lnTo>
                <a:lnTo>
                  <a:pt x="13453" y="5234"/>
                </a:lnTo>
                <a:lnTo>
                  <a:pt x="13453" y="5242"/>
                </a:lnTo>
                <a:lnTo>
                  <a:pt x="13480" y="5251"/>
                </a:lnTo>
                <a:lnTo>
                  <a:pt x="13488" y="5260"/>
                </a:lnTo>
                <a:lnTo>
                  <a:pt x="13506" y="5260"/>
                </a:lnTo>
                <a:lnTo>
                  <a:pt x="13515" y="5269"/>
                </a:lnTo>
                <a:lnTo>
                  <a:pt x="13524" y="5295"/>
                </a:lnTo>
                <a:lnTo>
                  <a:pt x="13533" y="5313"/>
                </a:lnTo>
                <a:lnTo>
                  <a:pt x="13541" y="5340"/>
                </a:lnTo>
                <a:lnTo>
                  <a:pt x="13541" y="5348"/>
                </a:lnTo>
                <a:lnTo>
                  <a:pt x="13550" y="5348"/>
                </a:lnTo>
                <a:lnTo>
                  <a:pt x="13550" y="5366"/>
                </a:lnTo>
                <a:lnTo>
                  <a:pt x="13541" y="5366"/>
                </a:lnTo>
                <a:lnTo>
                  <a:pt x="13533" y="5375"/>
                </a:lnTo>
                <a:lnTo>
                  <a:pt x="13524" y="5375"/>
                </a:lnTo>
                <a:lnTo>
                  <a:pt x="13524" y="5384"/>
                </a:lnTo>
                <a:lnTo>
                  <a:pt x="13524" y="5392"/>
                </a:lnTo>
                <a:lnTo>
                  <a:pt x="13524" y="5410"/>
                </a:lnTo>
                <a:lnTo>
                  <a:pt x="13515" y="5410"/>
                </a:lnTo>
                <a:lnTo>
                  <a:pt x="13506" y="5419"/>
                </a:lnTo>
                <a:lnTo>
                  <a:pt x="13506" y="5428"/>
                </a:lnTo>
                <a:lnTo>
                  <a:pt x="13515" y="5437"/>
                </a:lnTo>
                <a:lnTo>
                  <a:pt x="13541" y="5437"/>
                </a:lnTo>
                <a:lnTo>
                  <a:pt x="13541" y="5428"/>
                </a:lnTo>
                <a:lnTo>
                  <a:pt x="13550" y="5410"/>
                </a:lnTo>
                <a:lnTo>
                  <a:pt x="13577" y="5401"/>
                </a:lnTo>
                <a:lnTo>
                  <a:pt x="13577" y="5392"/>
                </a:lnTo>
                <a:lnTo>
                  <a:pt x="13577" y="5375"/>
                </a:lnTo>
                <a:lnTo>
                  <a:pt x="13577" y="5366"/>
                </a:lnTo>
                <a:lnTo>
                  <a:pt x="13585" y="5357"/>
                </a:lnTo>
                <a:lnTo>
                  <a:pt x="13603" y="5348"/>
                </a:lnTo>
                <a:lnTo>
                  <a:pt x="13612" y="5357"/>
                </a:lnTo>
                <a:lnTo>
                  <a:pt x="13621" y="5348"/>
                </a:lnTo>
                <a:lnTo>
                  <a:pt x="13612" y="5340"/>
                </a:lnTo>
                <a:lnTo>
                  <a:pt x="13612" y="5313"/>
                </a:lnTo>
                <a:lnTo>
                  <a:pt x="13603" y="5304"/>
                </a:lnTo>
                <a:lnTo>
                  <a:pt x="13594" y="5295"/>
                </a:lnTo>
                <a:lnTo>
                  <a:pt x="13577" y="5295"/>
                </a:lnTo>
                <a:lnTo>
                  <a:pt x="13568" y="5287"/>
                </a:lnTo>
                <a:lnTo>
                  <a:pt x="13568" y="5269"/>
                </a:lnTo>
                <a:lnTo>
                  <a:pt x="13585" y="5251"/>
                </a:lnTo>
                <a:lnTo>
                  <a:pt x="13594" y="5234"/>
                </a:lnTo>
                <a:lnTo>
                  <a:pt x="13603" y="5225"/>
                </a:lnTo>
                <a:lnTo>
                  <a:pt x="13612" y="5216"/>
                </a:lnTo>
                <a:lnTo>
                  <a:pt x="13621" y="5216"/>
                </a:lnTo>
                <a:lnTo>
                  <a:pt x="13621" y="5225"/>
                </a:lnTo>
                <a:lnTo>
                  <a:pt x="13630" y="5225"/>
                </a:lnTo>
                <a:lnTo>
                  <a:pt x="13638" y="5234"/>
                </a:lnTo>
                <a:lnTo>
                  <a:pt x="13674" y="5234"/>
                </a:lnTo>
                <a:lnTo>
                  <a:pt x="13682" y="5269"/>
                </a:lnTo>
                <a:lnTo>
                  <a:pt x="13700" y="5278"/>
                </a:lnTo>
                <a:lnTo>
                  <a:pt x="13709" y="5278"/>
                </a:lnTo>
                <a:lnTo>
                  <a:pt x="13709" y="5269"/>
                </a:lnTo>
                <a:lnTo>
                  <a:pt x="13709" y="5260"/>
                </a:lnTo>
                <a:lnTo>
                  <a:pt x="13718" y="5251"/>
                </a:lnTo>
                <a:lnTo>
                  <a:pt x="13718" y="5242"/>
                </a:lnTo>
                <a:lnTo>
                  <a:pt x="13700" y="5225"/>
                </a:lnTo>
                <a:lnTo>
                  <a:pt x="13682" y="5216"/>
                </a:lnTo>
                <a:lnTo>
                  <a:pt x="13674" y="5207"/>
                </a:lnTo>
                <a:lnTo>
                  <a:pt x="13638" y="5189"/>
                </a:lnTo>
                <a:lnTo>
                  <a:pt x="13630" y="5181"/>
                </a:lnTo>
                <a:lnTo>
                  <a:pt x="13612" y="5172"/>
                </a:lnTo>
                <a:lnTo>
                  <a:pt x="13577" y="5154"/>
                </a:lnTo>
                <a:lnTo>
                  <a:pt x="13533" y="5137"/>
                </a:lnTo>
                <a:lnTo>
                  <a:pt x="13524" y="5128"/>
                </a:lnTo>
                <a:lnTo>
                  <a:pt x="13524" y="5119"/>
                </a:lnTo>
                <a:lnTo>
                  <a:pt x="13533" y="5110"/>
                </a:lnTo>
                <a:lnTo>
                  <a:pt x="13541" y="5110"/>
                </a:lnTo>
                <a:lnTo>
                  <a:pt x="13550" y="5101"/>
                </a:lnTo>
                <a:lnTo>
                  <a:pt x="13541" y="5092"/>
                </a:lnTo>
                <a:lnTo>
                  <a:pt x="13533" y="5092"/>
                </a:lnTo>
                <a:lnTo>
                  <a:pt x="13488" y="5092"/>
                </a:lnTo>
                <a:lnTo>
                  <a:pt x="13471" y="5092"/>
                </a:lnTo>
                <a:lnTo>
                  <a:pt x="13453" y="5084"/>
                </a:lnTo>
                <a:lnTo>
                  <a:pt x="13427" y="5066"/>
                </a:lnTo>
                <a:lnTo>
                  <a:pt x="13400" y="5039"/>
                </a:lnTo>
                <a:lnTo>
                  <a:pt x="13383" y="5022"/>
                </a:lnTo>
                <a:lnTo>
                  <a:pt x="13383" y="5013"/>
                </a:lnTo>
                <a:lnTo>
                  <a:pt x="13374" y="4978"/>
                </a:lnTo>
                <a:lnTo>
                  <a:pt x="13365" y="4960"/>
                </a:lnTo>
                <a:lnTo>
                  <a:pt x="13356" y="4951"/>
                </a:lnTo>
                <a:lnTo>
                  <a:pt x="13347" y="4942"/>
                </a:lnTo>
                <a:lnTo>
                  <a:pt x="13338" y="4934"/>
                </a:lnTo>
                <a:lnTo>
                  <a:pt x="13303" y="4916"/>
                </a:lnTo>
                <a:lnTo>
                  <a:pt x="13285" y="4907"/>
                </a:lnTo>
                <a:lnTo>
                  <a:pt x="13277" y="4898"/>
                </a:lnTo>
                <a:lnTo>
                  <a:pt x="13268" y="4889"/>
                </a:lnTo>
                <a:lnTo>
                  <a:pt x="13259" y="4872"/>
                </a:lnTo>
                <a:lnTo>
                  <a:pt x="13259" y="4845"/>
                </a:lnTo>
                <a:lnTo>
                  <a:pt x="13259" y="4836"/>
                </a:lnTo>
                <a:lnTo>
                  <a:pt x="13268" y="4836"/>
                </a:lnTo>
                <a:lnTo>
                  <a:pt x="13277" y="4836"/>
                </a:lnTo>
                <a:lnTo>
                  <a:pt x="13277" y="4828"/>
                </a:lnTo>
                <a:lnTo>
                  <a:pt x="13277" y="4819"/>
                </a:lnTo>
                <a:lnTo>
                  <a:pt x="13268" y="4819"/>
                </a:lnTo>
                <a:lnTo>
                  <a:pt x="13259" y="4801"/>
                </a:lnTo>
                <a:lnTo>
                  <a:pt x="13259" y="4792"/>
                </a:lnTo>
                <a:lnTo>
                  <a:pt x="13259" y="4784"/>
                </a:lnTo>
                <a:lnTo>
                  <a:pt x="13259" y="4775"/>
                </a:lnTo>
                <a:lnTo>
                  <a:pt x="13268" y="4775"/>
                </a:lnTo>
                <a:lnTo>
                  <a:pt x="13277" y="4766"/>
                </a:lnTo>
                <a:lnTo>
                  <a:pt x="13268" y="4775"/>
                </a:lnTo>
                <a:lnTo>
                  <a:pt x="13277" y="4775"/>
                </a:lnTo>
                <a:lnTo>
                  <a:pt x="13285" y="4775"/>
                </a:lnTo>
                <a:lnTo>
                  <a:pt x="13294" y="4766"/>
                </a:lnTo>
                <a:lnTo>
                  <a:pt x="13303" y="4766"/>
                </a:lnTo>
                <a:lnTo>
                  <a:pt x="13312" y="4757"/>
                </a:lnTo>
                <a:lnTo>
                  <a:pt x="13321" y="4757"/>
                </a:lnTo>
                <a:lnTo>
                  <a:pt x="13321" y="4748"/>
                </a:lnTo>
                <a:lnTo>
                  <a:pt x="13330" y="4748"/>
                </a:lnTo>
                <a:lnTo>
                  <a:pt x="13347" y="4757"/>
                </a:lnTo>
                <a:lnTo>
                  <a:pt x="13356" y="4748"/>
                </a:lnTo>
                <a:lnTo>
                  <a:pt x="13374" y="4757"/>
                </a:lnTo>
                <a:lnTo>
                  <a:pt x="13365" y="4766"/>
                </a:lnTo>
                <a:lnTo>
                  <a:pt x="13356" y="4766"/>
                </a:lnTo>
                <a:lnTo>
                  <a:pt x="13356" y="4775"/>
                </a:lnTo>
                <a:lnTo>
                  <a:pt x="13347" y="4775"/>
                </a:lnTo>
                <a:lnTo>
                  <a:pt x="13356" y="4801"/>
                </a:lnTo>
                <a:lnTo>
                  <a:pt x="13356" y="4810"/>
                </a:lnTo>
                <a:lnTo>
                  <a:pt x="13365" y="4819"/>
                </a:lnTo>
                <a:lnTo>
                  <a:pt x="13374" y="4836"/>
                </a:lnTo>
                <a:lnTo>
                  <a:pt x="13383" y="4836"/>
                </a:lnTo>
                <a:lnTo>
                  <a:pt x="13391" y="4828"/>
                </a:lnTo>
                <a:lnTo>
                  <a:pt x="13391" y="4819"/>
                </a:lnTo>
                <a:lnTo>
                  <a:pt x="13400" y="4801"/>
                </a:lnTo>
                <a:lnTo>
                  <a:pt x="13409" y="4792"/>
                </a:lnTo>
                <a:lnTo>
                  <a:pt x="13409" y="4784"/>
                </a:lnTo>
                <a:lnTo>
                  <a:pt x="13418" y="4784"/>
                </a:lnTo>
                <a:lnTo>
                  <a:pt x="13427" y="4792"/>
                </a:lnTo>
                <a:lnTo>
                  <a:pt x="13435" y="4801"/>
                </a:lnTo>
                <a:lnTo>
                  <a:pt x="13453" y="4810"/>
                </a:lnTo>
                <a:lnTo>
                  <a:pt x="13453" y="4819"/>
                </a:lnTo>
                <a:lnTo>
                  <a:pt x="13453" y="4836"/>
                </a:lnTo>
                <a:lnTo>
                  <a:pt x="13453" y="4845"/>
                </a:lnTo>
                <a:lnTo>
                  <a:pt x="13462" y="4854"/>
                </a:lnTo>
                <a:lnTo>
                  <a:pt x="13480" y="4872"/>
                </a:lnTo>
                <a:lnTo>
                  <a:pt x="13488" y="4881"/>
                </a:lnTo>
                <a:lnTo>
                  <a:pt x="13497" y="4881"/>
                </a:lnTo>
                <a:lnTo>
                  <a:pt x="13488" y="4881"/>
                </a:lnTo>
                <a:lnTo>
                  <a:pt x="13480" y="4881"/>
                </a:lnTo>
                <a:lnTo>
                  <a:pt x="13471" y="4881"/>
                </a:lnTo>
                <a:lnTo>
                  <a:pt x="13471" y="4889"/>
                </a:lnTo>
                <a:lnTo>
                  <a:pt x="13497" y="4916"/>
                </a:lnTo>
                <a:lnTo>
                  <a:pt x="13506" y="4925"/>
                </a:lnTo>
                <a:lnTo>
                  <a:pt x="13524" y="4934"/>
                </a:lnTo>
                <a:lnTo>
                  <a:pt x="13533" y="4942"/>
                </a:lnTo>
                <a:lnTo>
                  <a:pt x="13533" y="4951"/>
                </a:lnTo>
                <a:lnTo>
                  <a:pt x="13541" y="4951"/>
                </a:lnTo>
                <a:lnTo>
                  <a:pt x="13550" y="4951"/>
                </a:lnTo>
                <a:lnTo>
                  <a:pt x="13559" y="4951"/>
                </a:lnTo>
                <a:lnTo>
                  <a:pt x="13577" y="4960"/>
                </a:lnTo>
                <a:lnTo>
                  <a:pt x="13603" y="4960"/>
                </a:lnTo>
                <a:lnTo>
                  <a:pt x="13612" y="4978"/>
                </a:lnTo>
                <a:lnTo>
                  <a:pt x="13630" y="4986"/>
                </a:lnTo>
                <a:lnTo>
                  <a:pt x="13647" y="5004"/>
                </a:lnTo>
                <a:lnTo>
                  <a:pt x="13656" y="5004"/>
                </a:lnTo>
                <a:lnTo>
                  <a:pt x="13656" y="5013"/>
                </a:lnTo>
                <a:lnTo>
                  <a:pt x="13621" y="4995"/>
                </a:lnTo>
                <a:lnTo>
                  <a:pt x="13612" y="4995"/>
                </a:lnTo>
                <a:lnTo>
                  <a:pt x="13630" y="5004"/>
                </a:lnTo>
                <a:lnTo>
                  <a:pt x="13647" y="5013"/>
                </a:lnTo>
                <a:lnTo>
                  <a:pt x="13665" y="5013"/>
                </a:lnTo>
                <a:lnTo>
                  <a:pt x="13691" y="5031"/>
                </a:lnTo>
                <a:lnTo>
                  <a:pt x="13700" y="5039"/>
                </a:lnTo>
                <a:lnTo>
                  <a:pt x="13718" y="5048"/>
                </a:lnTo>
                <a:lnTo>
                  <a:pt x="13727" y="5048"/>
                </a:lnTo>
                <a:lnTo>
                  <a:pt x="13727" y="5057"/>
                </a:lnTo>
                <a:lnTo>
                  <a:pt x="13744" y="5066"/>
                </a:lnTo>
                <a:lnTo>
                  <a:pt x="13762" y="5084"/>
                </a:lnTo>
                <a:lnTo>
                  <a:pt x="13771" y="5092"/>
                </a:lnTo>
                <a:lnTo>
                  <a:pt x="13780" y="5101"/>
                </a:lnTo>
                <a:lnTo>
                  <a:pt x="13788" y="5101"/>
                </a:lnTo>
                <a:lnTo>
                  <a:pt x="13797" y="5101"/>
                </a:lnTo>
                <a:lnTo>
                  <a:pt x="13797" y="5119"/>
                </a:lnTo>
                <a:lnTo>
                  <a:pt x="13788" y="5128"/>
                </a:lnTo>
                <a:lnTo>
                  <a:pt x="13788" y="5137"/>
                </a:lnTo>
                <a:lnTo>
                  <a:pt x="13788" y="5145"/>
                </a:lnTo>
                <a:lnTo>
                  <a:pt x="13788" y="5154"/>
                </a:lnTo>
                <a:lnTo>
                  <a:pt x="13788" y="5163"/>
                </a:lnTo>
                <a:lnTo>
                  <a:pt x="13788" y="5181"/>
                </a:lnTo>
                <a:lnTo>
                  <a:pt x="13780" y="5189"/>
                </a:lnTo>
                <a:lnTo>
                  <a:pt x="13780" y="5207"/>
                </a:lnTo>
                <a:lnTo>
                  <a:pt x="13788" y="5216"/>
                </a:lnTo>
                <a:lnTo>
                  <a:pt x="13788" y="5225"/>
                </a:lnTo>
                <a:lnTo>
                  <a:pt x="13780" y="5225"/>
                </a:lnTo>
                <a:lnTo>
                  <a:pt x="13780" y="5234"/>
                </a:lnTo>
                <a:lnTo>
                  <a:pt x="13788" y="5242"/>
                </a:lnTo>
                <a:lnTo>
                  <a:pt x="13815" y="5260"/>
                </a:lnTo>
                <a:lnTo>
                  <a:pt x="13824" y="5269"/>
                </a:lnTo>
                <a:lnTo>
                  <a:pt x="13824" y="5278"/>
                </a:lnTo>
                <a:lnTo>
                  <a:pt x="13824" y="5287"/>
                </a:lnTo>
                <a:lnTo>
                  <a:pt x="13832" y="5295"/>
                </a:lnTo>
                <a:lnTo>
                  <a:pt x="13841" y="5304"/>
                </a:lnTo>
                <a:lnTo>
                  <a:pt x="13850" y="5322"/>
                </a:lnTo>
                <a:lnTo>
                  <a:pt x="13859" y="5322"/>
                </a:lnTo>
                <a:lnTo>
                  <a:pt x="13868" y="5331"/>
                </a:lnTo>
                <a:lnTo>
                  <a:pt x="13877" y="5340"/>
                </a:lnTo>
                <a:lnTo>
                  <a:pt x="13877" y="5348"/>
                </a:lnTo>
                <a:lnTo>
                  <a:pt x="13885" y="5348"/>
                </a:lnTo>
                <a:lnTo>
                  <a:pt x="13894" y="5348"/>
                </a:lnTo>
                <a:lnTo>
                  <a:pt x="13903" y="5348"/>
                </a:lnTo>
                <a:lnTo>
                  <a:pt x="13912" y="5348"/>
                </a:lnTo>
                <a:lnTo>
                  <a:pt x="13912" y="5357"/>
                </a:lnTo>
                <a:lnTo>
                  <a:pt x="13903" y="5357"/>
                </a:lnTo>
                <a:lnTo>
                  <a:pt x="13894" y="5348"/>
                </a:lnTo>
                <a:lnTo>
                  <a:pt x="13885" y="5357"/>
                </a:lnTo>
                <a:lnTo>
                  <a:pt x="13885" y="5366"/>
                </a:lnTo>
                <a:lnTo>
                  <a:pt x="13894" y="5366"/>
                </a:lnTo>
                <a:lnTo>
                  <a:pt x="13903" y="5375"/>
                </a:lnTo>
                <a:lnTo>
                  <a:pt x="13903" y="5392"/>
                </a:lnTo>
                <a:lnTo>
                  <a:pt x="13912" y="5401"/>
                </a:lnTo>
                <a:lnTo>
                  <a:pt x="13921" y="5401"/>
                </a:lnTo>
                <a:lnTo>
                  <a:pt x="13921" y="5392"/>
                </a:lnTo>
                <a:lnTo>
                  <a:pt x="13930" y="5392"/>
                </a:lnTo>
                <a:lnTo>
                  <a:pt x="13930" y="5401"/>
                </a:lnTo>
                <a:lnTo>
                  <a:pt x="13938" y="5401"/>
                </a:lnTo>
                <a:lnTo>
                  <a:pt x="13947" y="5401"/>
                </a:lnTo>
                <a:lnTo>
                  <a:pt x="13956" y="5401"/>
                </a:lnTo>
                <a:lnTo>
                  <a:pt x="13974" y="5401"/>
                </a:lnTo>
                <a:lnTo>
                  <a:pt x="13991" y="5401"/>
                </a:lnTo>
                <a:lnTo>
                  <a:pt x="14000" y="5401"/>
                </a:lnTo>
                <a:lnTo>
                  <a:pt x="14009" y="5392"/>
                </a:lnTo>
                <a:lnTo>
                  <a:pt x="14018" y="5401"/>
                </a:lnTo>
                <a:lnTo>
                  <a:pt x="14027" y="5410"/>
                </a:lnTo>
                <a:lnTo>
                  <a:pt x="14035" y="5410"/>
                </a:lnTo>
                <a:lnTo>
                  <a:pt x="14044" y="5419"/>
                </a:lnTo>
                <a:lnTo>
                  <a:pt x="14044" y="5410"/>
                </a:lnTo>
                <a:lnTo>
                  <a:pt x="14053" y="5419"/>
                </a:lnTo>
                <a:lnTo>
                  <a:pt x="14062" y="5419"/>
                </a:lnTo>
                <a:lnTo>
                  <a:pt x="14062" y="5428"/>
                </a:lnTo>
                <a:lnTo>
                  <a:pt x="14053" y="5428"/>
                </a:lnTo>
                <a:lnTo>
                  <a:pt x="14044" y="5428"/>
                </a:lnTo>
                <a:lnTo>
                  <a:pt x="14035" y="5428"/>
                </a:lnTo>
                <a:lnTo>
                  <a:pt x="14044" y="5428"/>
                </a:lnTo>
                <a:lnTo>
                  <a:pt x="14044" y="5437"/>
                </a:lnTo>
                <a:lnTo>
                  <a:pt x="14035" y="5437"/>
                </a:lnTo>
                <a:lnTo>
                  <a:pt x="14027" y="5428"/>
                </a:lnTo>
                <a:lnTo>
                  <a:pt x="14018" y="5419"/>
                </a:lnTo>
                <a:lnTo>
                  <a:pt x="13991" y="5419"/>
                </a:lnTo>
                <a:lnTo>
                  <a:pt x="13974" y="5401"/>
                </a:lnTo>
                <a:lnTo>
                  <a:pt x="13965" y="5401"/>
                </a:lnTo>
                <a:lnTo>
                  <a:pt x="13956" y="5410"/>
                </a:lnTo>
                <a:lnTo>
                  <a:pt x="13947" y="5419"/>
                </a:lnTo>
                <a:lnTo>
                  <a:pt x="13938" y="5419"/>
                </a:lnTo>
                <a:lnTo>
                  <a:pt x="13930" y="5419"/>
                </a:lnTo>
                <a:lnTo>
                  <a:pt x="13921" y="5428"/>
                </a:lnTo>
                <a:lnTo>
                  <a:pt x="13912" y="5437"/>
                </a:lnTo>
                <a:lnTo>
                  <a:pt x="13912" y="5445"/>
                </a:lnTo>
                <a:lnTo>
                  <a:pt x="13921" y="5454"/>
                </a:lnTo>
                <a:lnTo>
                  <a:pt x="13921" y="5463"/>
                </a:lnTo>
                <a:lnTo>
                  <a:pt x="13930" y="5463"/>
                </a:lnTo>
                <a:lnTo>
                  <a:pt x="13938" y="5472"/>
                </a:lnTo>
                <a:lnTo>
                  <a:pt x="13947" y="5481"/>
                </a:lnTo>
                <a:lnTo>
                  <a:pt x="13947" y="5490"/>
                </a:lnTo>
                <a:lnTo>
                  <a:pt x="13947" y="5498"/>
                </a:lnTo>
                <a:lnTo>
                  <a:pt x="13947" y="5507"/>
                </a:lnTo>
                <a:lnTo>
                  <a:pt x="13956" y="5525"/>
                </a:lnTo>
                <a:lnTo>
                  <a:pt x="13965" y="5543"/>
                </a:lnTo>
                <a:lnTo>
                  <a:pt x="13965" y="5534"/>
                </a:lnTo>
                <a:lnTo>
                  <a:pt x="13974" y="5525"/>
                </a:lnTo>
                <a:lnTo>
                  <a:pt x="13974" y="5516"/>
                </a:lnTo>
                <a:lnTo>
                  <a:pt x="13982" y="5516"/>
                </a:lnTo>
                <a:lnTo>
                  <a:pt x="13982" y="5525"/>
                </a:lnTo>
                <a:lnTo>
                  <a:pt x="13991" y="5525"/>
                </a:lnTo>
                <a:lnTo>
                  <a:pt x="14000" y="5543"/>
                </a:lnTo>
                <a:lnTo>
                  <a:pt x="14000" y="5551"/>
                </a:lnTo>
                <a:lnTo>
                  <a:pt x="14000" y="5560"/>
                </a:lnTo>
                <a:lnTo>
                  <a:pt x="14009" y="5560"/>
                </a:lnTo>
                <a:lnTo>
                  <a:pt x="14009" y="5551"/>
                </a:lnTo>
                <a:lnTo>
                  <a:pt x="14018" y="5534"/>
                </a:lnTo>
                <a:lnTo>
                  <a:pt x="14027" y="5534"/>
                </a:lnTo>
                <a:lnTo>
                  <a:pt x="14035" y="5534"/>
                </a:lnTo>
                <a:lnTo>
                  <a:pt x="14035" y="5543"/>
                </a:lnTo>
                <a:lnTo>
                  <a:pt x="14044" y="5560"/>
                </a:lnTo>
                <a:lnTo>
                  <a:pt x="14053" y="5560"/>
                </a:lnTo>
                <a:lnTo>
                  <a:pt x="14062" y="5560"/>
                </a:lnTo>
                <a:lnTo>
                  <a:pt x="14053" y="5551"/>
                </a:lnTo>
                <a:lnTo>
                  <a:pt x="14053" y="5534"/>
                </a:lnTo>
                <a:lnTo>
                  <a:pt x="14044" y="5516"/>
                </a:lnTo>
                <a:lnTo>
                  <a:pt x="14035" y="5490"/>
                </a:lnTo>
                <a:lnTo>
                  <a:pt x="14027" y="5481"/>
                </a:lnTo>
                <a:lnTo>
                  <a:pt x="14027" y="5472"/>
                </a:lnTo>
                <a:lnTo>
                  <a:pt x="14035" y="5472"/>
                </a:lnTo>
                <a:lnTo>
                  <a:pt x="14044" y="5472"/>
                </a:lnTo>
                <a:lnTo>
                  <a:pt x="14044" y="5481"/>
                </a:lnTo>
                <a:lnTo>
                  <a:pt x="14053" y="5481"/>
                </a:lnTo>
                <a:lnTo>
                  <a:pt x="14053" y="5490"/>
                </a:lnTo>
                <a:lnTo>
                  <a:pt x="14062" y="5490"/>
                </a:lnTo>
                <a:lnTo>
                  <a:pt x="14080" y="5481"/>
                </a:lnTo>
                <a:lnTo>
                  <a:pt x="14080" y="5472"/>
                </a:lnTo>
                <a:lnTo>
                  <a:pt x="14071" y="5463"/>
                </a:lnTo>
                <a:lnTo>
                  <a:pt x="14062" y="5463"/>
                </a:lnTo>
                <a:lnTo>
                  <a:pt x="14062" y="5454"/>
                </a:lnTo>
                <a:lnTo>
                  <a:pt x="14053" y="5445"/>
                </a:lnTo>
                <a:lnTo>
                  <a:pt x="14053" y="5437"/>
                </a:lnTo>
                <a:lnTo>
                  <a:pt x="14062" y="5437"/>
                </a:lnTo>
                <a:lnTo>
                  <a:pt x="14080" y="5437"/>
                </a:lnTo>
                <a:lnTo>
                  <a:pt x="14088" y="5428"/>
                </a:lnTo>
                <a:lnTo>
                  <a:pt x="14097" y="5445"/>
                </a:lnTo>
                <a:lnTo>
                  <a:pt x="14115" y="5454"/>
                </a:lnTo>
                <a:lnTo>
                  <a:pt x="14115" y="5463"/>
                </a:lnTo>
                <a:lnTo>
                  <a:pt x="14124" y="5463"/>
                </a:lnTo>
                <a:lnTo>
                  <a:pt x="14124" y="5454"/>
                </a:lnTo>
                <a:lnTo>
                  <a:pt x="14124" y="5445"/>
                </a:lnTo>
                <a:lnTo>
                  <a:pt x="14124" y="5437"/>
                </a:lnTo>
                <a:lnTo>
                  <a:pt x="14124" y="5419"/>
                </a:lnTo>
                <a:lnTo>
                  <a:pt x="14124" y="5410"/>
                </a:lnTo>
                <a:lnTo>
                  <a:pt x="14115" y="5410"/>
                </a:lnTo>
                <a:lnTo>
                  <a:pt x="14106" y="5401"/>
                </a:lnTo>
                <a:lnTo>
                  <a:pt x="14097" y="5401"/>
                </a:lnTo>
                <a:lnTo>
                  <a:pt x="14088" y="5392"/>
                </a:lnTo>
                <a:lnTo>
                  <a:pt x="14071" y="5384"/>
                </a:lnTo>
                <a:lnTo>
                  <a:pt x="14062" y="5375"/>
                </a:lnTo>
                <a:lnTo>
                  <a:pt x="14053" y="5366"/>
                </a:lnTo>
                <a:lnTo>
                  <a:pt x="14027" y="5366"/>
                </a:lnTo>
                <a:lnTo>
                  <a:pt x="14027" y="5357"/>
                </a:lnTo>
                <a:lnTo>
                  <a:pt x="14018" y="5357"/>
                </a:lnTo>
                <a:lnTo>
                  <a:pt x="14027" y="5357"/>
                </a:lnTo>
                <a:lnTo>
                  <a:pt x="14035" y="5357"/>
                </a:lnTo>
                <a:lnTo>
                  <a:pt x="14044" y="5348"/>
                </a:lnTo>
                <a:lnTo>
                  <a:pt x="14053" y="5340"/>
                </a:lnTo>
                <a:lnTo>
                  <a:pt x="14044" y="5348"/>
                </a:lnTo>
                <a:lnTo>
                  <a:pt x="14044" y="5340"/>
                </a:lnTo>
                <a:lnTo>
                  <a:pt x="14035" y="5331"/>
                </a:lnTo>
                <a:lnTo>
                  <a:pt x="14035" y="5322"/>
                </a:lnTo>
                <a:lnTo>
                  <a:pt x="14044" y="5322"/>
                </a:lnTo>
                <a:lnTo>
                  <a:pt x="14062" y="5322"/>
                </a:lnTo>
                <a:lnTo>
                  <a:pt x="14062" y="5331"/>
                </a:lnTo>
                <a:lnTo>
                  <a:pt x="14053" y="5340"/>
                </a:lnTo>
                <a:lnTo>
                  <a:pt x="14062" y="5340"/>
                </a:lnTo>
                <a:lnTo>
                  <a:pt x="14071" y="5331"/>
                </a:lnTo>
                <a:lnTo>
                  <a:pt x="14071" y="5322"/>
                </a:lnTo>
                <a:lnTo>
                  <a:pt x="14062" y="5313"/>
                </a:lnTo>
                <a:lnTo>
                  <a:pt x="14053" y="5304"/>
                </a:lnTo>
                <a:lnTo>
                  <a:pt x="14044" y="5295"/>
                </a:lnTo>
                <a:lnTo>
                  <a:pt x="14035" y="5278"/>
                </a:lnTo>
                <a:lnTo>
                  <a:pt x="14018" y="5260"/>
                </a:lnTo>
                <a:lnTo>
                  <a:pt x="14018" y="5251"/>
                </a:lnTo>
                <a:lnTo>
                  <a:pt x="14018" y="5234"/>
                </a:lnTo>
                <a:lnTo>
                  <a:pt x="14018" y="5225"/>
                </a:lnTo>
                <a:lnTo>
                  <a:pt x="14018" y="5216"/>
                </a:lnTo>
                <a:lnTo>
                  <a:pt x="14027" y="5216"/>
                </a:lnTo>
                <a:lnTo>
                  <a:pt x="14035" y="5207"/>
                </a:lnTo>
                <a:lnTo>
                  <a:pt x="14044" y="5207"/>
                </a:lnTo>
                <a:lnTo>
                  <a:pt x="14035" y="5216"/>
                </a:lnTo>
                <a:lnTo>
                  <a:pt x="14044" y="5225"/>
                </a:lnTo>
                <a:lnTo>
                  <a:pt x="14053" y="5234"/>
                </a:lnTo>
                <a:lnTo>
                  <a:pt x="14071" y="5242"/>
                </a:lnTo>
                <a:lnTo>
                  <a:pt x="14071" y="5251"/>
                </a:lnTo>
                <a:lnTo>
                  <a:pt x="14080" y="5260"/>
                </a:lnTo>
                <a:lnTo>
                  <a:pt x="14097" y="5269"/>
                </a:lnTo>
                <a:lnTo>
                  <a:pt x="14080" y="5251"/>
                </a:lnTo>
                <a:lnTo>
                  <a:pt x="14080" y="5242"/>
                </a:lnTo>
                <a:lnTo>
                  <a:pt x="14097" y="5242"/>
                </a:lnTo>
                <a:lnTo>
                  <a:pt x="14106" y="5260"/>
                </a:lnTo>
                <a:lnTo>
                  <a:pt x="14115" y="5260"/>
                </a:lnTo>
                <a:lnTo>
                  <a:pt x="14124" y="5260"/>
                </a:lnTo>
                <a:lnTo>
                  <a:pt x="14115" y="5251"/>
                </a:lnTo>
                <a:lnTo>
                  <a:pt x="14106" y="5242"/>
                </a:lnTo>
                <a:lnTo>
                  <a:pt x="14097" y="5234"/>
                </a:lnTo>
                <a:lnTo>
                  <a:pt x="14106" y="5234"/>
                </a:lnTo>
                <a:lnTo>
                  <a:pt x="14115" y="5234"/>
                </a:lnTo>
                <a:lnTo>
                  <a:pt x="14124" y="5234"/>
                </a:lnTo>
                <a:lnTo>
                  <a:pt x="14132" y="5234"/>
                </a:lnTo>
                <a:lnTo>
                  <a:pt x="14141" y="5242"/>
                </a:lnTo>
                <a:lnTo>
                  <a:pt x="14150" y="5251"/>
                </a:lnTo>
                <a:lnTo>
                  <a:pt x="14141" y="5242"/>
                </a:lnTo>
                <a:lnTo>
                  <a:pt x="14132" y="5234"/>
                </a:lnTo>
                <a:lnTo>
                  <a:pt x="14124" y="5225"/>
                </a:lnTo>
                <a:lnTo>
                  <a:pt x="14115" y="5225"/>
                </a:lnTo>
                <a:lnTo>
                  <a:pt x="14106" y="5216"/>
                </a:lnTo>
                <a:lnTo>
                  <a:pt x="14115" y="5216"/>
                </a:lnTo>
                <a:lnTo>
                  <a:pt x="14106" y="5207"/>
                </a:lnTo>
                <a:lnTo>
                  <a:pt x="14106" y="5198"/>
                </a:lnTo>
                <a:lnTo>
                  <a:pt x="14115" y="5198"/>
                </a:lnTo>
                <a:lnTo>
                  <a:pt x="14124" y="5198"/>
                </a:lnTo>
                <a:lnTo>
                  <a:pt x="14141" y="5189"/>
                </a:lnTo>
                <a:lnTo>
                  <a:pt x="14150" y="5181"/>
                </a:lnTo>
                <a:lnTo>
                  <a:pt x="14159" y="5181"/>
                </a:lnTo>
                <a:lnTo>
                  <a:pt x="14168" y="5189"/>
                </a:lnTo>
                <a:lnTo>
                  <a:pt x="14177" y="5189"/>
                </a:lnTo>
                <a:lnTo>
                  <a:pt x="14194" y="5181"/>
                </a:lnTo>
                <a:lnTo>
                  <a:pt x="14203" y="5172"/>
                </a:lnTo>
                <a:lnTo>
                  <a:pt x="14212" y="5181"/>
                </a:lnTo>
                <a:lnTo>
                  <a:pt x="14221" y="5181"/>
                </a:lnTo>
                <a:lnTo>
                  <a:pt x="14229" y="5181"/>
                </a:lnTo>
                <a:lnTo>
                  <a:pt x="14256" y="5189"/>
                </a:lnTo>
                <a:lnTo>
                  <a:pt x="14265" y="5198"/>
                </a:lnTo>
                <a:lnTo>
                  <a:pt x="14274" y="5198"/>
                </a:lnTo>
                <a:lnTo>
                  <a:pt x="14274" y="5207"/>
                </a:lnTo>
                <a:lnTo>
                  <a:pt x="14282" y="5207"/>
                </a:lnTo>
                <a:lnTo>
                  <a:pt x="14291" y="5207"/>
                </a:lnTo>
                <a:lnTo>
                  <a:pt x="14309" y="5207"/>
                </a:lnTo>
                <a:lnTo>
                  <a:pt x="14327" y="5207"/>
                </a:lnTo>
                <a:lnTo>
                  <a:pt x="14318" y="5216"/>
                </a:lnTo>
                <a:lnTo>
                  <a:pt x="14300" y="5225"/>
                </a:lnTo>
                <a:lnTo>
                  <a:pt x="14291" y="5225"/>
                </a:lnTo>
                <a:lnTo>
                  <a:pt x="14282" y="5234"/>
                </a:lnTo>
                <a:lnTo>
                  <a:pt x="14282" y="5242"/>
                </a:lnTo>
                <a:lnTo>
                  <a:pt x="14291" y="5242"/>
                </a:lnTo>
                <a:lnTo>
                  <a:pt x="14282" y="5251"/>
                </a:lnTo>
                <a:lnTo>
                  <a:pt x="14291" y="5251"/>
                </a:lnTo>
                <a:lnTo>
                  <a:pt x="14300" y="5242"/>
                </a:lnTo>
                <a:lnTo>
                  <a:pt x="14327" y="5216"/>
                </a:lnTo>
                <a:lnTo>
                  <a:pt x="14335" y="5216"/>
                </a:lnTo>
                <a:lnTo>
                  <a:pt x="14362" y="5198"/>
                </a:lnTo>
                <a:lnTo>
                  <a:pt x="14371" y="5189"/>
                </a:lnTo>
                <a:lnTo>
                  <a:pt x="14379" y="5181"/>
                </a:lnTo>
                <a:lnTo>
                  <a:pt x="14397" y="5172"/>
                </a:lnTo>
                <a:lnTo>
                  <a:pt x="14406" y="5172"/>
                </a:lnTo>
                <a:lnTo>
                  <a:pt x="14424" y="5172"/>
                </a:lnTo>
                <a:lnTo>
                  <a:pt x="14424" y="5163"/>
                </a:lnTo>
                <a:lnTo>
                  <a:pt x="14432" y="5172"/>
                </a:lnTo>
                <a:lnTo>
                  <a:pt x="14477" y="5181"/>
                </a:lnTo>
                <a:lnTo>
                  <a:pt x="14485" y="5172"/>
                </a:lnTo>
                <a:lnTo>
                  <a:pt x="14494" y="5163"/>
                </a:lnTo>
                <a:lnTo>
                  <a:pt x="14494" y="5154"/>
                </a:lnTo>
                <a:lnTo>
                  <a:pt x="14485" y="5154"/>
                </a:lnTo>
                <a:lnTo>
                  <a:pt x="14441" y="5137"/>
                </a:lnTo>
                <a:lnTo>
                  <a:pt x="14432" y="5128"/>
                </a:lnTo>
                <a:lnTo>
                  <a:pt x="14415" y="5110"/>
                </a:lnTo>
                <a:lnTo>
                  <a:pt x="14415" y="5101"/>
                </a:lnTo>
                <a:lnTo>
                  <a:pt x="14415" y="5092"/>
                </a:lnTo>
                <a:lnTo>
                  <a:pt x="14415" y="5084"/>
                </a:lnTo>
                <a:lnTo>
                  <a:pt x="14406" y="5066"/>
                </a:lnTo>
                <a:lnTo>
                  <a:pt x="14397" y="5057"/>
                </a:lnTo>
                <a:lnTo>
                  <a:pt x="14388" y="5048"/>
                </a:lnTo>
                <a:lnTo>
                  <a:pt x="14379" y="5048"/>
                </a:lnTo>
                <a:lnTo>
                  <a:pt x="14397" y="5022"/>
                </a:lnTo>
                <a:lnTo>
                  <a:pt x="14406" y="5022"/>
                </a:lnTo>
                <a:lnTo>
                  <a:pt x="14406" y="4995"/>
                </a:lnTo>
                <a:lnTo>
                  <a:pt x="14406" y="4978"/>
                </a:lnTo>
                <a:lnTo>
                  <a:pt x="14415" y="4978"/>
                </a:lnTo>
                <a:lnTo>
                  <a:pt x="14424" y="4960"/>
                </a:lnTo>
                <a:lnTo>
                  <a:pt x="14441" y="4960"/>
                </a:lnTo>
                <a:lnTo>
                  <a:pt x="14450" y="4960"/>
                </a:lnTo>
                <a:lnTo>
                  <a:pt x="14459" y="4951"/>
                </a:lnTo>
                <a:lnTo>
                  <a:pt x="14459" y="4934"/>
                </a:lnTo>
                <a:lnTo>
                  <a:pt x="14459" y="4925"/>
                </a:lnTo>
                <a:lnTo>
                  <a:pt x="14468" y="4907"/>
                </a:lnTo>
                <a:lnTo>
                  <a:pt x="14459" y="4881"/>
                </a:lnTo>
                <a:lnTo>
                  <a:pt x="14468" y="4872"/>
                </a:lnTo>
                <a:lnTo>
                  <a:pt x="14477" y="4863"/>
                </a:lnTo>
                <a:lnTo>
                  <a:pt x="14477" y="4854"/>
                </a:lnTo>
                <a:lnTo>
                  <a:pt x="14477" y="4845"/>
                </a:lnTo>
                <a:lnTo>
                  <a:pt x="14485" y="4836"/>
                </a:lnTo>
                <a:lnTo>
                  <a:pt x="14477" y="4828"/>
                </a:lnTo>
                <a:lnTo>
                  <a:pt x="14485" y="4819"/>
                </a:lnTo>
                <a:lnTo>
                  <a:pt x="14494" y="4819"/>
                </a:lnTo>
                <a:lnTo>
                  <a:pt x="14494" y="4828"/>
                </a:lnTo>
                <a:lnTo>
                  <a:pt x="14494" y="4836"/>
                </a:lnTo>
                <a:lnTo>
                  <a:pt x="14529" y="4836"/>
                </a:lnTo>
                <a:lnTo>
                  <a:pt x="14529" y="4828"/>
                </a:lnTo>
                <a:lnTo>
                  <a:pt x="14538" y="4819"/>
                </a:lnTo>
                <a:lnTo>
                  <a:pt x="14538" y="4801"/>
                </a:lnTo>
                <a:lnTo>
                  <a:pt x="14538" y="4792"/>
                </a:lnTo>
                <a:lnTo>
                  <a:pt x="14538" y="4784"/>
                </a:lnTo>
                <a:lnTo>
                  <a:pt x="14538" y="4766"/>
                </a:lnTo>
                <a:lnTo>
                  <a:pt x="14529" y="4766"/>
                </a:lnTo>
                <a:lnTo>
                  <a:pt x="14529" y="4757"/>
                </a:lnTo>
                <a:lnTo>
                  <a:pt x="14538" y="4757"/>
                </a:lnTo>
                <a:lnTo>
                  <a:pt x="14538" y="4748"/>
                </a:lnTo>
                <a:lnTo>
                  <a:pt x="14547" y="4748"/>
                </a:lnTo>
                <a:lnTo>
                  <a:pt x="14556" y="4748"/>
                </a:lnTo>
                <a:lnTo>
                  <a:pt x="14565" y="4748"/>
                </a:lnTo>
                <a:lnTo>
                  <a:pt x="14574" y="4739"/>
                </a:lnTo>
                <a:lnTo>
                  <a:pt x="14582" y="4739"/>
                </a:lnTo>
                <a:lnTo>
                  <a:pt x="14600" y="4722"/>
                </a:lnTo>
                <a:lnTo>
                  <a:pt x="14609" y="4704"/>
                </a:lnTo>
                <a:lnTo>
                  <a:pt x="14609" y="4695"/>
                </a:lnTo>
                <a:lnTo>
                  <a:pt x="14618" y="4695"/>
                </a:lnTo>
                <a:lnTo>
                  <a:pt x="14618" y="4686"/>
                </a:lnTo>
                <a:lnTo>
                  <a:pt x="14618" y="4678"/>
                </a:lnTo>
                <a:lnTo>
                  <a:pt x="14644" y="4669"/>
                </a:lnTo>
                <a:lnTo>
                  <a:pt x="14662" y="4669"/>
                </a:lnTo>
                <a:lnTo>
                  <a:pt x="14671" y="4660"/>
                </a:lnTo>
                <a:lnTo>
                  <a:pt x="14679" y="4660"/>
                </a:lnTo>
                <a:lnTo>
                  <a:pt x="14671" y="4669"/>
                </a:lnTo>
                <a:lnTo>
                  <a:pt x="14688" y="4669"/>
                </a:lnTo>
                <a:lnTo>
                  <a:pt x="14697" y="4669"/>
                </a:lnTo>
                <a:lnTo>
                  <a:pt x="14706" y="4660"/>
                </a:lnTo>
                <a:lnTo>
                  <a:pt x="14706" y="4642"/>
                </a:lnTo>
                <a:lnTo>
                  <a:pt x="14697" y="4633"/>
                </a:lnTo>
                <a:lnTo>
                  <a:pt x="14697" y="4625"/>
                </a:lnTo>
                <a:lnTo>
                  <a:pt x="14688" y="4616"/>
                </a:lnTo>
                <a:lnTo>
                  <a:pt x="14697" y="4625"/>
                </a:lnTo>
                <a:lnTo>
                  <a:pt x="14706" y="4633"/>
                </a:lnTo>
                <a:lnTo>
                  <a:pt x="14706" y="4651"/>
                </a:lnTo>
                <a:lnTo>
                  <a:pt x="14706" y="4660"/>
                </a:lnTo>
                <a:lnTo>
                  <a:pt x="14715" y="4669"/>
                </a:lnTo>
                <a:lnTo>
                  <a:pt x="14732" y="4678"/>
                </a:lnTo>
                <a:lnTo>
                  <a:pt x="14750" y="4669"/>
                </a:lnTo>
                <a:lnTo>
                  <a:pt x="14741" y="4678"/>
                </a:lnTo>
                <a:lnTo>
                  <a:pt x="14732" y="4686"/>
                </a:lnTo>
                <a:lnTo>
                  <a:pt x="14715" y="4678"/>
                </a:lnTo>
                <a:lnTo>
                  <a:pt x="14697" y="4678"/>
                </a:lnTo>
                <a:lnTo>
                  <a:pt x="14688" y="4678"/>
                </a:lnTo>
                <a:lnTo>
                  <a:pt x="14679" y="4678"/>
                </a:lnTo>
                <a:lnTo>
                  <a:pt x="14688" y="4686"/>
                </a:lnTo>
                <a:lnTo>
                  <a:pt x="14697" y="4686"/>
                </a:lnTo>
                <a:lnTo>
                  <a:pt x="14706" y="4686"/>
                </a:lnTo>
                <a:lnTo>
                  <a:pt x="14706" y="4695"/>
                </a:lnTo>
                <a:lnTo>
                  <a:pt x="14697" y="4695"/>
                </a:lnTo>
                <a:lnTo>
                  <a:pt x="14697" y="4704"/>
                </a:lnTo>
                <a:lnTo>
                  <a:pt x="14706" y="4704"/>
                </a:lnTo>
                <a:lnTo>
                  <a:pt x="14715" y="4704"/>
                </a:lnTo>
                <a:lnTo>
                  <a:pt x="14732" y="4713"/>
                </a:lnTo>
                <a:lnTo>
                  <a:pt x="14741" y="4722"/>
                </a:lnTo>
                <a:lnTo>
                  <a:pt x="14768" y="4713"/>
                </a:lnTo>
                <a:lnTo>
                  <a:pt x="14776" y="4713"/>
                </a:lnTo>
                <a:lnTo>
                  <a:pt x="14794" y="4713"/>
                </a:lnTo>
                <a:lnTo>
                  <a:pt x="14803" y="4713"/>
                </a:lnTo>
                <a:lnTo>
                  <a:pt x="14812" y="4722"/>
                </a:lnTo>
                <a:lnTo>
                  <a:pt x="14821" y="4722"/>
                </a:lnTo>
                <a:lnTo>
                  <a:pt x="14829" y="4722"/>
                </a:lnTo>
                <a:lnTo>
                  <a:pt x="14829" y="4731"/>
                </a:lnTo>
                <a:lnTo>
                  <a:pt x="14821" y="4739"/>
                </a:lnTo>
                <a:lnTo>
                  <a:pt x="14803" y="4748"/>
                </a:lnTo>
                <a:lnTo>
                  <a:pt x="14794" y="4748"/>
                </a:lnTo>
                <a:lnTo>
                  <a:pt x="14768" y="4766"/>
                </a:lnTo>
                <a:lnTo>
                  <a:pt x="14750" y="4784"/>
                </a:lnTo>
                <a:lnTo>
                  <a:pt x="14750" y="4792"/>
                </a:lnTo>
                <a:lnTo>
                  <a:pt x="14768" y="4784"/>
                </a:lnTo>
                <a:lnTo>
                  <a:pt x="14776" y="4784"/>
                </a:lnTo>
                <a:lnTo>
                  <a:pt x="14794" y="4801"/>
                </a:lnTo>
                <a:lnTo>
                  <a:pt x="14803" y="4801"/>
                </a:lnTo>
                <a:lnTo>
                  <a:pt x="14812" y="4801"/>
                </a:lnTo>
                <a:lnTo>
                  <a:pt x="14821" y="4810"/>
                </a:lnTo>
                <a:lnTo>
                  <a:pt x="14829" y="4819"/>
                </a:lnTo>
                <a:lnTo>
                  <a:pt x="14829" y="4828"/>
                </a:lnTo>
                <a:lnTo>
                  <a:pt x="14821" y="4845"/>
                </a:lnTo>
                <a:lnTo>
                  <a:pt x="14821" y="4854"/>
                </a:lnTo>
                <a:lnTo>
                  <a:pt x="14812" y="4863"/>
                </a:lnTo>
                <a:lnTo>
                  <a:pt x="14829" y="4872"/>
                </a:lnTo>
                <a:lnTo>
                  <a:pt x="14838" y="4872"/>
                </a:lnTo>
                <a:lnTo>
                  <a:pt x="14847" y="4872"/>
                </a:lnTo>
                <a:lnTo>
                  <a:pt x="14865" y="4872"/>
                </a:lnTo>
                <a:lnTo>
                  <a:pt x="14874" y="4863"/>
                </a:lnTo>
                <a:lnTo>
                  <a:pt x="14891" y="4845"/>
                </a:lnTo>
                <a:lnTo>
                  <a:pt x="14909" y="4836"/>
                </a:lnTo>
                <a:lnTo>
                  <a:pt x="14918" y="4836"/>
                </a:lnTo>
                <a:lnTo>
                  <a:pt x="14935" y="4836"/>
                </a:lnTo>
                <a:lnTo>
                  <a:pt x="14944" y="4828"/>
                </a:lnTo>
                <a:lnTo>
                  <a:pt x="14953" y="4819"/>
                </a:lnTo>
                <a:lnTo>
                  <a:pt x="14962" y="4810"/>
                </a:lnTo>
                <a:lnTo>
                  <a:pt x="14971" y="4810"/>
                </a:lnTo>
                <a:lnTo>
                  <a:pt x="14979" y="4810"/>
                </a:lnTo>
                <a:lnTo>
                  <a:pt x="14988" y="4810"/>
                </a:lnTo>
                <a:lnTo>
                  <a:pt x="14988" y="4819"/>
                </a:lnTo>
                <a:lnTo>
                  <a:pt x="14997" y="4819"/>
                </a:lnTo>
                <a:lnTo>
                  <a:pt x="15006" y="4819"/>
                </a:lnTo>
                <a:lnTo>
                  <a:pt x="15023" y="4819"/>
                </a:lnTo>
                <a:lnTo>
                  <a:pt x="15032" y="4810"/>
                </a:lnTo>
                <a:lnTo>
                  <a:pt x="15032" y="4801"/>
                </a:lnTo>
                <a:lnTo>
                  <a:pt x="15041" y="4792"/>
                </a:lnTo>
                <a:lnTo>
                  <a:pt x="15041" y="4784"/>
                </a:lnTo>
                <a:lnTo>
                  <a:pt x="15032" y="4775"/>
                </a:lnTo>
                <a:lnTo>
                  <a:pt x="15023" y="4775"/>
                </a:lnTo>
                <a:lnTo>
                  <a:pt x="15015" y="4775"/>
                </a:lnTo>
                <a:lnTo>
                  <a:pt x="15006" y="4784"/>
                </a:lnTo>
                <a:lnTo>
                  <a:pt x="14988" y="4784"/>
                </a:lnTo>
                <a:lnTo>
                  <a:pt x="14971" y="4792"/>
                </a:lnTo>
                <a:lnTo>
                  <a:pt x="14962" y="4792"/>
                </a:lnTo>
                <a:lnTo>
                  <a:pt x="14953" y="4784"/>
                </a:lnTo>
                <a:lnTo>
                  <a:pt x="14953" y="4775"/>
                </a:lnTo>
                <a:lnTo>
                  <a:pt x="14935" y="4757"/>
                </a:lnTo>
                <a:lnTo>
                  <a:pt x="14926" y="4739"/>
                </a:lnTo>
                <a:lnTo>
                  <a:pt x="14918" y="4731"/>
                </a:lnTo>
                <a:lnTo>
                  <a:pt x="14918" y="4722"/>
                </a:lnTo>
                <a:lnTo>
                  <a:pt x="14918" y="4713"/>
                </a:lnTo>
                <a:lnTo>
                  <a:pt x="14926" y="4704"/>
                </a:lnTo>
                <a:lnTo>
                  <a:pt x="14935" y="4704"/>
                </a:lnTo>
                <a:lnTo>
                  <a:pt x="14944" y="4686"/>
                </a:lnTo>
                <a:lnTo>
                  <a:pt x="14953" y="4695"/>
                </a:lnTo>
                <a:lnTo>
                  <a:pt x="14953" y="4704"/>
                </a:lnTo>
                <a:lnTo>
                  <a:pt x="14944" y="4704"/>
                </a:lnTo>
                <a:lnTo>
                  <a:pt x="14926" y="4722"/>
                </a:lnTo>
                <a:lnTo>
                  <a:pt x="14935" y="4722"/>
                </a:lnTo>
                <a:lnTo>
                  <a:pt x="14935" y="4713"/>
                </a:lnTo>
                <a:lnTo>
                  <a:pt x="14944" y="4713"/>
                </a:lnTo>
                <a:lnTo>
                  <a:pt x="14962" y="4695"/>
                </a:lnTo>
                <a:lnTo>
                  <a:pt x="14988" y="4669"/>
                </a:lnTo>
                <a:lnTo>
                  <a:pt x="15006" y="4669"/>
                </a:lnTo>
                <a:lnTo>
                  <a:pt x="15015" y="4669"/>
                </a:lnTo>
                <a:lnTo>
                  <a:pt x="15023" y="4669"/>
                </a:lnTo>
                <a:lnTo>
                  <a:pt x="15032" y="4660"/>
                </a:lnTo>
                <a:lnTo>
                  <a:pt x="15041" y="4660"/>
                </a:lnTo>
                <a:lnTo>
                  <a:pt x="15050" y="4660"/>
                </a:lnTo>
                <a:lnTo>
                  <a:pt x="15059" y="4660"/>
                </a:lnTo>
                <a:lnTo>
                  <a:pt x="15068" y="4651"/>
                </a:lnTo>
                <a:lnTo>
                  <a:pt x="15076" y="4642"/>
                </a:lnTo>
                <a:lnTo>
                  <a:pt x="15094" y="4642"/>
                </a:lnTo>
                <a:lnTo>
                  <a:pt x="15103" y="4642"/>
                </a:lnTo>
                <a:lnTo>
                  <a:pt x="15121" y="4625"/>
                </a:lnTo>
                <a:lnTo>
                  <a:pt x="15138" y="4625"/>
                </a:lnTo>
                <a:lnTo>
                  <a:pt x="15165" y="4625"/>
                </a:lnTo>
                <a:lnTo>
                  <a:pt x="15182" y="4616"/>
                </a:lnTo>
                <a:lnTo>
                  <a:pt x="15191" y="4616"/>
                </a:lnTo>
                <a:lnTo>
                  <a:pt x="15209" y="4607"/>
                </a:lnTo>
                <a:lnTo>
                  <a:pt x="15200" y="4616"/>
                </a:lnTo>
                <a:lnTo>
                  <a:pt x="15191" y="4625"/>
                </a:lnTo>
                <a:lnTo>
                  <a:pt x="15200" y="4625"/>
                </a:lnTo>
                <a:lnTo>
                  <a:pt x="15218" y="4616"/>
                </a:lnTo>
                <a:lnTo>
                  <a:pt x="15226" y="4607"/>
                </a:lnTo>
                <a:lnTo>
                  <a:pt x="15235" y="4607"/>
                </a:lnTo>
                <a:lnTo>
                  <a:pt x="15244" y="4616"/>
                </a:lnTo>
                <a:lnTo>
                  <a:pt x="15244" y="4625"/>
                </a:lnTo>
                <a:lnTo>
                  <a:pt x="15244" y="4633"/>
                </a:lnTo>
                <a:lnTo>
                  <a:pt x="15235" y="4633"/>
                </a:lnTo>
                <a:lnTo>
                  <a:pt x="15209" y="4642"/>
                </a:lnTo>
                <a:lnTo>
                  <a:pt x="15200" y="4651"/>
                </a:lnTo>
                <a:lnTo>
                  <a:pt x="15182" y="4651"/>
                </a:lnTo>
                <a:lnTo>
                  <a:pt x="15182" y="4660"/>
                </a:lnTo>
                <a:lnTo>
                  <a:pt x="15191" y="4669"/>
                </a:lnTo>
                <a:lnTo>
                  <a:pt x="15173" y="4669"/>
                </a:lnTo>
                <a:lnTo>
                  <a:pt x="15165" y="4660"/>
                </a:lnTo>
                <a:lnTo>
                  <a:pt x="15147" y="4669"/>
                </a:lnTo>
                <a:lnTo>
                  <a:pt x="15138" y="4669"/>
                </a:lnTo>
                <a:lnTo>
                  <a:pt x="15129" y="4669"/>
                </a:lnTo>
                <a:lnTo>
                  <a:pt x="15138" y="4678"/>
                </a:lnTo>
                <a:lnTo>
                  <a:pt x="15147" y="4686"/>
                </a:lnTo>
                <a:lnTo>
                  <a:pt x="15147" y="4695"/>
                </a:lnTo>
                <a:lnTo>
                  <a:pt x="15156" y="4695"/>
                </a:lnTo>
                <a:lnTo>
                  <a:pt x="15173" y="4704"/>
                </a:lnTo>
                <a:lnTo>
                  <a:pt x="15182" y="4722"/>
                </a:lnTo>
                <a:lnTo>
                  <a:pt x="15173" y="4722"/>
                </a:lnTo>
                <a:lnTo>
                  <a:pt x="15165" y="4722"/>
                </a:lnTo>
                <a:lnTo>
                  <a:pt x="15156" y="4731"/>
                </a:lnTo>
                <a:lnTo>
                  <a:pt x="15156" y="4722"/>
                </a:lnTo>
                <a:lnTo>
                  <a:pt x="15147" y="4722"/>
                </a:lnTo>
                <a:lnTo>
                  <a:pt x="15147" y="4731"/>
                </a:lnTo>
                <a:lnTo>
                  <a:pt x="15138" y="4748"/>
                </a:lnTo>
                <a:lnTo>
                  <a:pt x="15129" y="4757"/>
                </a:lnTo>
                <a:lnTo>
                  <a:pt x="15121" y="4766"/>
                </a:lnTo>
                <a:lnTo>
                  <a:pt x="15121" y="4775"/>
                </a:lnTo>
                <a:lnTo>
                  <a:pt x="15129" y="4775"/>
                </a:lnTo>
                <a:lnTo>
                  <a:pt x="15129" y="4784"/>
                </a:lnTo>
                <a:lnTo>
                  <a:pt x="15121" y="4784"/>
                </a:lnTo>
                <a:lnTo>
                  <a:pt x="15094" y="4792"/>
                </a:lnTo>
                <a:lnTo>
                  <a:pt x="15085" y="4792"/>
                </a:lnTo>
                <a:lnTo>
                  <a:pt x="15076" y="4784"/>
                </a:lnTo>
                <a:lnTo>
                  <a:pt x="15068" y="4784"/>
                </a:lnTo>
                <a:lnTo>
                  <a:pt x="15059" y="4784"/>
                </a:lnTo>
                <a:lnTo>
                  <a:pt x="15076" y="4792"/>
                </a:lnTo>
                <a:lnTo>
                  <a:pt x="15068" y="4792"/>
                </a:lnTo>
                <a:lnTo>
                  <a:pt x="15050" y="4801"/>
                </a:lnTo>
                <a:lnTo>
                  <a:pt x="15050" y="4810"/>
                </a:lnTo>
                <a:lnTo>
                  <a:pt x="15076" y="4810"/>
                </a:lnTo>
                <a:lnTo>
                  <a:pt x="15094" y="4819"/>
                </a:lnTo>
                <a:lnTo>
                  <a:pt x="15094" y="4828"/>
                </a:lnTo>
                <a:lnTo>
                  <a:pt x="15103" y="4836"/>
                </a:lnTo>
                <a:lnTo>
                  <a:pt x="15103" y="4845"/>
                </a:lnTo>
                <a:lnTo>
                  <a:pt x="15112" y="4845"/>
                </a:lnTo>
                <a:lnTo>
                  <a:pt x="15121" y="4845"/>
                </a:lnTo>
                <a:lnTo>
                  <a:pt x="15129" y="4845"/>
                </a:lnTo>
                <a:lnTo>
                  <a:pt x="15138" y="4845"/>
                </a:lnTo>
                <a:lnTo>
                  <a:pt x="15165" y="4872"/>
                </a:lnTo>
                <a:lnTo>
                  <a:pt x="15173" y="4872"/>
                </a:lnTo>
                <a:lnTo>
                  <a:pt x="15200" y="4881"/>
                </a:lnTo>
                <a:lnTo>
                  <a:pt x="15244" y="4916"/>
                </a:lnTo>
                <a:lnTo>
                  <a:pt x="15262" y="4934"/>
                </a:lnTo>
                <a:lnTo>
                  <a:pt x="15288" y="4960"/>
                </a:lnTo>
                <a:lnTo>
                  <a:pt x="15297" y="4960"/>
                </a:lnTo>
                <a:lnTo>
                  <a:pt x="15315" y="4969"/>
                </a:lnTo>
                <a:lnTo>
                  <a:pt x="15332" y="4986"/>
                </a:lnTo>
                <a:lnTo>
                  <a:pt x="15359" y="4995"/>
                </a:lnTo>
                <a:lnTo>
                  <a:pt x="15376" y="5004"/>
                </a:lnTo>
                <a:lnTo>
                  <a:pt x="15376" y="5013"/>
                </a:lnTo>
                <a:lnTo>
                  <a:pt x="15403" y="5022"/>
                </a:lnTo>
                <a:lnTo>
                  <a:pt x="15403" y="5031"/>
                </a:lnTo>
                <a:lnTo>
                  <a:pt x="15412" y="5048"/>
                </a:lnTo>
                <a:lnTo>
                  <a:pt x="15421" y="5075"/>
                </a:lnTo>
                <a:lnTo>
                  <a:pt x="15429" y="5092"/>
                </a:lnTo>
                <a:lnTo>
                  <a:pt x="15429" y="5101"/>
                </a:lnTo>
                <a:lnTo>
                  <a:pt x="15421" y="5110"/>
                </a:lnTo>
                <a:lnTo>
                  <a:pt x="15412" y="5128"/>
                </a:lnTo>
                <a:lnTo>
                  <a:pt x="15403" y="5137"/>
                </a:lnTo>
                <a:lnTo>
                  <a:pt x="15376" y="5154"/>
                </a:lnTo>
                <a:lnTo>
                  <a:pt x="15368" y="5154"/>
                </a:lnTo>
                <a:lnTo>
                  <a:pt x="15359" y="5154"/>
                </a:lnTo>
                <a:lnTo>
                  <a:pt x="15350" y="5163"/>
                </a:lnTo>
                <a:lnTo>
                  <a:pt x="15315" y="5181"/>
                </a:lnTo>
                <a:lnTo>
                  <a:pt x="15306" y="5181"/>
                </a:lnTo>
                <a:lnTo>
                  <a:pt x="15297" y="5172"/>
                </a:lnTo>
                <a:lnTo>
                  <a:pt x="15288" y="5181"/>
                </a:lnTo>
                <a:lnTo>
                  <a:pt x="15279" y="5172"/>
                </a:lnTo>
                <a:lnTo>
                  <a:pt x="15253" y="5163"/>
                </a:lnTo>
                <a:lnTo>
                  <a:pt x="15209" y="5172"/>
                </a:lnTo>
                <a:lnTo>
                  <a:pt x="15191" y="5181"/>
                </a:lnTo>
                <a:lnTo>
                  <a:pt x="15182" y="5181"/>
                </a:lnTo>
                <a:lnTo>
                  <a:pt x="15147" y="5172"/>
                </a:lnTo>
                <a:lnTo>
                  <a:pt x="15129" y="5163"/>
                </a:lnTo>
                <a:lnTo>
                  <a:pt x="15112" y="5163"/>
                </a:lnTo>
                <a:lnTo>
                  <a:pt x="15085" y="5154"/>
                </a:lnTo>
                <a:lnTo>
                  <a:pt x="15076" y="5154"/>
                </a:lnTo>
                <a:lnTo>
                  <a:pt x="15059" y="5145"/>
                </a:lnTo>
                <a:lnTo>
                  <a:pt x="15050" y="5145"/>
                </a:lnTo>
                <a:lnTo>
                  <a:pt x="15041" y="5154"/>
                </a:lnTo>
                <a:lnTo>
                  <a:pt x="15032" y="5154"/>
                </a:lnTo>
                <a:lnTo>
                  <a:pt x="15023" y="5145"/>
                </a:lnTo>
                <a:lnTo>
                  <a:pt x="15015" y="5137"/>
                </a:lnTo>
                <a:lnTo>
                  <a:pt x="15006" y="5119"/>
                </a:lnTo>
                <a:lnTo>
                  <a:pt x="15006" y="5110"/>
                </a:lnTo>
                <a:lnTo>
                  <a:pt x="14997" y="5110"/>
                </a:lnTo>
                <a:lnTo>
                  <a:pt x="14971" y="5119"/>
                </a:lnTo>
                <a:lnTo>
                  <a:pt x="14953" y="5110"/>
                </a:lnTo>
                <a:lnTo>
                  <a:pt x="14944" y="5101"/>
                </a:lnTo>
                <a:lnTo>
                  <a:pt x="14935" y="5092"/>
                </a:lnTo>
                <a:lnTo>
                  <a:pt x="14944" y="5084"/>
                </a:lnTo>
                <a:lnTo>
                  <a:pt x="14926" y="5084"/>
                </a:lnTo>
                <a:lnTo>
                  <a:pt x="14909" y="5092"/>
                </a:lnTo>
                <a:lnTo>
                  <a:pt x="14874" y="5092"/>
                </a:lnTo>
                <a:lnTo>
                  <a:pt x="14812" y="5084"/>
                </a:lnTo>
                <a:lnTo>
                  <a:pt x="14803" y="5084"/>
                </a:lnTo>
                <a:lnTo>
                  <a:pt x="14776" y="5092"/>
                </a:lnTo>
                <a:lnTo>
                  <a:pt x="14750" y="5101"/>
                </a:lnTo>
                <a:lnTo>
                  <a:pt x="14732" y="5110"/>
                </a:lnTo>
                <a:lnTo>
                  <a:pt x="14715" y="5119"/>
                </a:lnTo>
                <a:lnTo>
                  <a:pt x="14671" y="5145"/>
                </a:lnTo>
                <a:lnTo>
                  <a:pt x="14662" y="5163"/>
                </a:lnTo>
                <a:lnTo>
                  <a:pt x="14653" y="5163"/>
                </a:lnTo>
                <a:lnTo>
                  <a:pt x="14618" y="5163"/>
                </a:lnTo>
                <a:lnTo>
                  <a:pt x="14591" y="5154"/>
                </a:lnTo>
                <a:lnTo>
                  <a:pt x="14556" y="5163"/>
                </a:lnTo>
                <a:lnTo>
                  <a:pt x="14512" y="5154"/>
                </a:lnTo>
                <a:lnTo>
                  <a:pt x="14503" y="5154"/>
                </a:lnTo>
                <a:lnTo>
                  <a:pt x="14494" y="5163"/>
                </a:lnTo>
                <a:lnTo>
                  <a:pt x="14494" y="5172"/>
                </a:lnTo>
                <a:lnTo>
                  <a:pt x="14494" y="5181"/>
                </a:lnTo>
                <a:lnTo>
                  <a:pt x="14512" y="5189"/>
                </a:lnTo>
                <a:lnTo>
                  <a:pt x="14547" y="5198"/>
                </a:lnTo>
                <a:lnTo>
                  <a:pt x="14529" y="5198"/>
                </a:lnTo>
                <a:lnTo>
                  <a:pt x="14494" y="5207"/>
                </a:lnTo>
                <a:lnTo>
                  <a:pt x="14485" y="5207"/>
                </a:lnTo>
                <a:lnTo>
                  <a:pt x="14477" y="5216"/>
                </a:lnTo>
                <a:lnTo>
                  <a:pt x="14485" y="5225"/>
                </a:lnTo>
                <a:lnTo>
                  <a:pt x="14494" y="5225"/>
                </a:lnTo>
                <a:lnTo>
                  <a:pt x="14485" y="5225"/>
                </a:lnTo>
                <a:lnTo>
                  <a:pt x="14468" y="5225"/>
                </a:lnTo>
                <a:lnTo>
                  <a:pt x="14459" y="5225"/>
                </a:lnTo>
                <a:lnTo>
                  <a:pt x="14432" y="5225"/>
                </a:lnTo>
                <a:lnTo>
                  <a:pt x="14415" y="5225"/>
                </a:lnTo>
                <a:lnTo>
                  <a:pt x="14406" y="5225"/>
                </a:lnTo>
                <a:lnTo>
                  <a:pt x="14415" y="5225"/>
                </a:lnTo>
                <a:lnTo>
                  <a:pt x="14415" y="5216"/>
                </a:lnTo>
                <a:lnTo>
                  <a:pt x="14406" y="5216"/>
                </a:lnTo>
                <a:lnTo>
                  <a:pt x="14397" y="5216"/>
                </a:lnTo>
                <a:lnTo>
                  <a:pt x="14406" y="5225"/>
                </a:lnTo>
                <a:lnTo>
                  <a:pt x="14397" y="5234"/>
                </a:lnTo>
                <a:lnTo>
                  <a:pt x="14379" y="5234"/>
                </a:lnTo>
                <a:lnTo>
                  <a:pt x="14362" y="5225"/>
                </a:lnTo>
                <a:lnTo>
                  <a:pt x="14353" y="5225"/>
                </a:lnTo>
                <a:lnTo>
                  <a:pt x="14344" y="5225"/>
                </a:lnTo>
                <a:lnTo>
                  <a:pt x="14327" y="5225"/>
                </a:lnTo>
                <a:lnTo>
                  <a:pt x="14300" y="5242"/>
                </a:lnTo>
                <a:lnTo>
                  <a:pt x="14291" y="5260"/>
                </a:lnTo>
                <a:lnTo>
                  <a:pt x="14282" y="5260"/>
                </a:lnTo>
                <a:lnTo>
                  <a:pt x="14282" y="5269"/>
                </a:lnTo>
                <a:lnTo>
                  <a:pt x="14282" y="5287"/>
                </a:lnTo>
                <a:lnTo>
                  <a:pt x="14274" y="5295"/>
                </a:lnTo>
                <a:lnTo>
                  <a:pt x="14274" y="5304"/>
                </a:lnTo>
                <a:lnTo>
                  <a:pt x="14291" y="5304"/>
                </a:lnTo>
                <a:lnTo>
                  <a:pt x="14300" y="5304"/>
                </a:lnTo>
                <a:lnTo>
                  <a:pt x="14327" y="5295"/>
                </a:lnTo>
                <a:lnTo>
                  <a:pt x="14335" y="5304"/>
                </a:lnTo>
                <a:lnTo>
                  <a:pt x="14327" y="5313"/>
                </a:lnTo>
                <a:lnTo>
                  <a:pt x="14318" y="5322"/>
                </a:lnTo>
                <a:lnTo>
                  <a:pt x="14327" y="5340"/>
                </a:lnTo>
                <a:lnTo>
                  <a:pt x="14327" y="5348"/>
                </a:lnTo>
                <a:lnTo>
                  <a:pt x="14335" y="5357"/>
                </a:lnTo>
                <a:lnTo>
                  <a:pt x="14344" y="5357"/>
                </a:lnTo>
                <a:lnTo>
                  <a:pt x="14335" y="5366"/>
                </a:lnTo>
                <a:lnTo>
                  <a:pt x="14327" y="5366"/>
                </a:lnTo>
                <a:lnTo>
                  <a:pt x="14327" y="5375"/>
                </a:lnTo>
                <a:lnTo>
                  <a:pt x="14327" y="5384"/>
                </a:lnTo>
                <a:lnTo>
                  <a:pt x="14335" y="5392"/>
                </a:lnTo>
                <a:lnTo>
                  <a:pt x="14353" y="5392"/>
                </a:lnTo>
                <a:lnTo>
                  <a:pt x="14353" y="5401"/>
                </a:lnTo>
                <a:lnTo>
                  <a:pt x="14335" y="5401"/>
                </a:lnTo>
                <a:lnTo>
                  <a:pt x="14327" y="5401"/>
                </a:lnTo>
                <a:lnTo>
                  <a:pt x="14318" y="5392"/>
                </a:lnTo>
                <a:lnTo>
                  <a:pt x="14318" y="5401"/>
                </a:lnTo>
                <a:lnTo>
                  <a:pt x="14309" y="5392"/>
                </a:lnTo>
                <a:lnTo>
                  <a:pt x="14309" y="5384"/>
                </a:lnTo>
                <a:lnTo>
                  <a:pt x="14309" y="5375"/>
                </a:lnTo>
                <a:lnTo>
                  <a:pt x="14300" y="5375"/>
                </a:lnTo>
                <a:lnTo>
                  <a:pt x="14300" y="5384"/>
                </a:lnTo>
                <a:lnTo>
                  <a:pt x="14291" y="5384"/>
                </a:lnTo>
                <a:lnTo>
                  <a:pt x="14300" y="5392"/>
                </a:lnTo>
                <a:lnTo>
                  <a:pt x="14300" y="5401"/>
                </a:lnTo>
                <a:lnTo>
                  <a:pt x="14291" y="5401"/>
                </a:lnTo>
                <a:lnTo>
                  <a:pt x="14291" y="5410"/>
                </a:lnTo>
                <a:lnTo>
                  <a:pt x="14300" y="5410"/>
                </a:lnTo>
                <a:lnTo>
                  <a:pt x="14309" y="5419"/>
                </a:lnTo>
                <a:lnTo>
                  <a:pt x="14318" y="5419"/>
                </a:lnTo>
                <a:lnTo>
                  <a:pt x="14327" y="5419"/>
                </a:lnTo>
                <a:lnTo>
                  <a:pt x="14335" y="5428"/>
                </a:lnTo>
                <a:lnTo>
                  <a:pt x="14353" y="5437"/>
                </a:lnTo>
                <a:lnTo>
                  <a:pt x="14362" y="5437"/>
                </a:lnTo>
                <a:lnTo>
                  <a:pt x="14362" y="5445"/>
                </a:lnTo>
                <a:lnTo>
                  <a:pt x="14362" y="5454"/>
                </a:lnTo>
                <a:lnTo>
                  <a:pt x="14344" y="5463"/>
                </a:lnTo>
                <a:lnTo>
                  <a:pt x="14353" y="5463"/>
                </a:lnTo>
                <a:lnTo>
                  <a:pt x="14353" y="5472"/>
                </a:lnTo>
                <a:lnTo>
                  <a:pt x="14362" y="5481"/>
                </a:lnTo>
                <a:lnTo>
                  <a:pt x="14362" y="5490"/>
                </a:lnTo>
                <a:lnTo>
                  <a:pt x="14371" y="5490"/>
                </a:lnTo>
                <a:lnTo>
                  <a:pt x="14379" y="5498"/>
                </a:lnTo>
                <a:lnTo>
                  <a:pt x="14379" y="5507"/>
                </a:lnTo>
                <a:lnTo>
                  <a:pt x="14371" y="5507"/>
                </a:lnTo>
                <a:lnTo>
                  <a:pt x="14362" y="5507"/>
                </a:lnTo>
                <a:lnTo>
                  <a:pt x="14362" y="5516"/>
                </a:lnTo>
                <a:lnTo>
                  <a:pt x="14371" y="5516"/>
                </a:lnTo>
                <a:lnTo>
                  <a:pt x="14388" y="5516"/>
                </a:lnTo>
                <a:lnTo>
                  <a:pt x="14424" y="5516"/>
                </a:lnTo>
                <a:lnTo>
                  <a:pt x="14432" y="5516"/>
                </a:lnTo>
                <a:lnTo>
                  <a:pt x="14424" y="5525"/>
                </a:lnTo>
                <a:lnTo>
                  <a:pt x="14415" y="5534"/>
                </a:lnTo>
                <a:lnTo>
                  <a:pt x="14406" y="5534"/>
                </a:lnTo>
                <a:lnTo>
                  <a:pt x="14388" y="5534"/>
                </a:lnTo>
                <a:lnTo>
                  <a:pt x="14379" y="5534"/>
                </a:lnTo>
                <a:lnTo>
                  <a:pt x="14379" y="5543"/>
                </a:lnTo>
                <a:lnTo>
                  <a:pt x="14371" y="5543"/>
                </a:lnTo>
                <a:lnTo>
                  <a:pt x="14379" y="5543"/>
                </a:lnTo>
                <a:lnTo>
                  <a:pt x="14388" y="5543"/>
                </a:lnTo>
                <a:lnTo>
                  <a:pt x="14397" y="5543"/>
                </a:lnTo>
                <a:lnTo>
                  <a:pt x="14424" y="5534"/>
                </a:lnTo>
                <a:lnTo>
                  <a:pt x="14415" y="5543"/>
                </a:lnTo>
                <a:lnTo>
                  <a:pt x="14415" y="5551"/>
                </a:lnTo>
                <a:lnTo>
                  <a:pt x="14424" y="5543"/>
                </a:lnTo>
                <a:lnTo>
                  <a:pt x="14432" y="5543"/>
                </a:lnTo>
                <a:lnTo>
                  <a:pt x="14441" y="5534"/>
                </a:lnTo>
                <a:lnTo>
                  <a:pt x="14450" y="5534"/>
                </a:lnTo>
                <a:lnTo>
                  <a:pt x="14468" y="5543"/>
                </a:lnTo>
                <a:lnTo>
                  <a:pt x="14477" y="5543"/>
                </a:lnTo>
                <a:lnTo>
                  <a:pt x="14485" y="5543"/>
                </a:lnTo>
                <a:lnTo>
                  <a:pt x="14494" y="5543"/>
                </a:lnTo>
                <a:lnTo>
                  <a:pt x="14494" y="5551"/>
                </a:lnTo>
                <a:lnTo>
                  <a:pt x="14494" y="5560"/>
                </a:lnTo>
                <a:lnTo>
                  <a:pt x="14503" y="5569"/>
                </a:lnTo>
                <a:lnTo>
                  <a:pt x="14503" y="5578"/>
                </a:lnTo>
                <a:lnTo>
                  <a:pt x="14512" y="5578"/>
                </a:lnTo>
                <a:lnTo>
                  <a:pt x="14538" y="5587"/>
                </a:lnTo>
                <a:lnTo>
                  <a:pt x="14547" y="5587"/>
                </a:lnTo>
                <a:lnTo>
                  <a:pt x="14565" y="5578"/>
                </a:lnTo>
                <a:lnTo>
                  <a:pt x="14582" y="5578"/>
                </a:lnTo>
                <a:lnTo>
                  <a:pt x="14591" y="5578"/>
                </a:lnTo>
                <a:lnTo>
                  <a:pt x="14600" y="5578"/>
                </a:lnTo>
                <a:lnTo>
                  <a:pt x="14600" y="5560"/>
                </a:lnTo>
                <a:lnTo>
                  <a:pt x="14609" y="5534"/>
                </a:lnTo>
                <a:lnTo>
                  <a:pt x="14609" y="5525"/>
                </a:lnTo>
                <a:lnTo>
                  <a:pt x="14635" y="5534"/>
                </a:lnTo>
                <a:lnTo>
                  <a:pt x="14653" y="5534"/>
                </a:lnTo>
                <a:lnTo>
                  <a:pt x="14662" y="5534"/>
                </a:lnTo>
                <a:lnTo>
                  <a:pt x="14697" y="5551"/>
                </a:lnTo>
                <a:lnTo>
                  <a:pt x="14715" y="5560"/>
                </a:lnTo>
                <a:lnTo>
                  <a:pt x="14732" y="5578"/>
                </a:lnTo>
                <a:lnTo>
                  <a:pt x="14741" y="5587"/>
                </a:lnTo>
                <a:lnTo>
                  <a:pt x="14750" y="5595"/>
                </a:lnTo>
                <a:lnTo>
                  <a:pt x="14768" y="5595"/>
                </a:lnTo>
                <a:lnTo>
                  <a:pt x="14776" y="5595"/>
                </a:lnTo>
                <a:lnTo>
                  <a:pt x="14794" y="5595"/>
                </a:lnTo>
                <a:lnTo>
                  <a:pt x="14812" y="5587"/>
                </a:lnTo>
                <a:lnTo>
                  <a:pt x="14821" y="5587"/>
                </a:lnTo>
                <a:lnTo>
                  <a:pt x="14829" y="5587"/>
                </a:lnTo>
                <a:lnTo>
                  <a:pt x="14856" y="5578"/>
                </a:lnTo>
                <a:lnTo>
                  <a:pt x="14856" y="5569"/>
                </a:lnTo>
                <a:lnTo>
                  <a:pt x="14882" y="5551"/>
                </a:lnTo>
                <a:lnTo>
                  <a:pt x="14900" y="5534"/>
                </a:lnTo>
                <a:lnTo>
                  <a:pt x="14909" y="5534"/>
                </a:lnTo>
                <a:lnTo>
                  <a:pt x="14918" y="5534"/>
                </a:lnTo>
                <a:lnTo>
                  <a:pt x="14926" y="5543"/>
                </a:lnTo>
                <a:lnTo>
                  <a:pt x="14944" y="5551"/>
                </a:lnTo>
                <a:lnTo>
                  <a:pt x="14962" y="5551"/>
                </a:lnTo>
                <a:lnTo>
                  <a:pt x="14971" y="5551"/>
                </a:lnTo>
                <a:lnTo>
                  <a:pt x="14979" y="5543"/>
                </a:lnTo>
                <a:lnTo>
                  <a:pt x="14979" y="5534"/>
                </a:lnTo>
                <a:lnTo>
                  <a:pt x="14988" y="5534"/>
                </a:lnTo>
                <a:lnTo>
                  <a:pt x="14997" y="5534"/>
                </a:lnTo>
                <a:lnTo>
                  <a:pt x="15006" y="5525"/>
                </a:lnTo>
                <a:lnTo>
                  <a:pt x="15015" y="5534"/>
                </a:lnTo>
                <a:lnTo>
                  <a:pt x="15015" y="5543"/>
                </a:lnTo>
                <a:lnTo>
                  <a:pt x="15006" y="5560"/>
                </a:lnTo>
                <a:lnTo>
                  <a:pt x="14997" y="5569"/>
                </a:lnTo>
                <a:lnTo>
                  <a:pt x="14988" y="5578"/>
                </a:lnTo>
                <a:lnTo>
                  <a:pt x="14997" y="5587"/>
                </a:lnTo>
                <a:lnTo>
                  <a:pt x="14997" y="5604"/>
                </a:lnTo>
                <a:lnTo>
                  <a:pt x="14988" y="5613"/>
                </a:lnTo>
                <a:lnTo>
                  <a:pt x="14988" y="5640"/>
                </a:lnTo>
                <a:lnTo>
                  <a:pt x="14997" y="5648"/>
                </a:lnTo>
                <a:lnTo>
                  <a:pt x="14997" y="5657"/>
                </a:lnTo>
                <a:lnTo>
                  <a:pt x="14997" y="5666"/>
                </a:lnTo>
                <a:lnTo>
                  <a:pt x="14997" y="5684"/>
                </a:lnTo>
                <a:lnTo>
                  <a:pt x="14997" y="5693"/>
                </a:lnTo>
                <a:lnTo>
                  <a:pt x="14997" y="5719"/>
                </a:lnTo>
                <a:lnTo>
                  <a:pt x="15006" y="5719"/>
                </a:lnTo>
                <a:lnTo>
                  <a:pt x="14997" y="5728"/>
                </a:lnTo>
                <a:lnTo>
                  <a:pt x="14988" y="5728"/>
                </a:lnTo>
                <a:lnTo>
                  <a:pt x="14979" y="5745"/>
                </a:lnTo>
                <a:lnTo>
                  <a:pt x="14971" y="5763"/>
                </a:lnTo>
                <a:lnTo>
                  <a:pt x="14971" y="5781"/>
                </a:lnTo>
                <a:lnTo>
                  <a:pt x="14953" y="5807"/>
                </a:lnTo>
                <a:lnTo>
                  <a:pt x="14944" y="5816"/>
                </a:lnTo>
                <a:lnTo>
                  <a:pt x="14944" y="5825"/>
                </a:lnTo>
                <a:lnTo>
                  <a:pt x="14944" y="5834"/>
                </a:lnTo>
                <a:lnTo>
                  <a:pt x="14935" y="5843"/>
                </a:lnTo>
                <a:lnTo>
                  <a:pt x="14935" y="5851"/>
                </a:lnTo>
                <a:lnTo>
                  <a:pt x="14926" y="5860"/>
                </a:lnTo>
                <a:lnTo>
                  <a:pt x="14926" y="5878"/>
                </a:lnTo>
                <a:lnTo>
                  <a:pt x="14918" y="5913"/>
                </a:lnTo>
                <a:lnTo>
                  <a:pt x="14909" y="5940"/>
                </a:lnTo>
                <a:lnTo>
                  <a:pt x="14891" y="5966"/>
                </a:lnTo>
                <a:lnTo>
                  <a:pt x="14882" y="5975"/>
                </a:lnTo>
                <a:lnTo>
                  <a:pt x="14874" y="5984"/>
                </a:lnTo>
                <a:lnTo>
                  <a:pt x="14865" y="5984"/>
                </a:lnTo>
                <a:lnTo>
                  <a:pt x="14847" y="5993"/>
                </a:lnTo>
                <a:lnTo>
                  <a:pt x="14829" y="6001"/>
                </a:lnTo>
                <a:lnTo>
                  <a:pt x="14812" y="6001"/>
                </a:lnTo>
                <a:lnTo>
                  <a:pt x="14794" y="6001"/>
                </a:lnTo>
                <a:lnTo>
                  <a:pt x="14776" y="6001"/>
                </a:lnTo>
                <a:lnTo>
                  <a:pt x="14768" y="6001"/>
                </a:lnTo>
                <a:lnTo>
                  <a:pt x="14759" y="6001"/>
                </a:lnTo>
                <a:lnTo>
                  <a:pt x="14750" y="6010"/>
                </a:lnTo>
                <a:lnTo>
                  <a:pt x="14750" y="6001"/>
                </a:lnTo>
                <a:lnTo>
                  <a:pt x="14732" y="5993"/>
                </a:lnTo>
                <a:lnTo>
                  <a:pt x="14724" y="5984"/>
                </a:lnTo>
                <a:lnTo>
                  <a:pt x="14724" y="5993"/>
                </a:lnTo>
                <a:lnTo>
                  <a:pt x="14732" y="5993"/>
                </a:lnTo>
                <a:lnTo>
                  <a:pt x="14724" y="6001"/>
                </a:lnTo>
                <a:lnTo>
                  <a:pt x="14715" y="6001"/>
                </a:lnTo>
                <a:lnTo>
                  <a:pt x="14706" y="5993"/>
                </a:lnTo>
                <a:lnTo>
                  <a:pt x="14688" y="5984"/>
                </a:lnTo>
                <a:lnTo>
                  <a:pt x="14697" y="5975"/>
                </a:lnTo>
                <a:lnTo>
                  <a:pt x="14715" y="5984"/>
                </a:lnTo>
                <a:lnTo>
                  <a:pt x="14706" y="5975"/>
                </a:lnTo>
                <a:lnTo>
                  <a:pt x="14697" y="5966"/>
                </a:lnTo>
                <a:lnTo>
                  <a:pt x="14679" y="5975"/>
                </a:lnTo>
                <a:lnTo>
                  <a:pt x="14671" y="5975"/>
                </a:lnTo>
                <a:lnTo>
                  <a:pt x="14653" y="5966"/>
                </a:lnTo>
                <a:lnTo>
                  <a:pt x="14644" y="5966"/>
                </a:lnTo>
                <a:lnTo>
                  <a:pt x="14635" y="5966"/>
                </a:lnTo>
                <a:lnTo>
                  <a:pt x="14635" y="5975"/>
                </a:lnTo>
                <a:lnTo>
                  <a:pt x="14626" y="5975"/>
                </a:lnTo>
                <a:lnTo>
                  <a:pt x="14618" y="5975"/>
                </a:lnTo>
                <a:lnTo>
                  <a:pt x="14600" y="5975"/>
                </a:lnTo>
                <a:lnTo>
                  <a:pt x="14626" y="5966"/>
                </a:lnTo>
                <a:lnTo>
                  <a:pt x="14600" y="5975"/>
                </a:lnTo>
                <a:lnTo>
                  <a:pt x="14591" y="5975"/>
                </a:lnTo>
                <a:lnTo>
                  <a:pt x="14582" y="5984"/>
                </a:lnTo>
                <a:lnTo>
                  <a:pt x="14582" y="5993"/>
                </a:lnTo>
                <a:lnTo>
                  <a:pt x="14574" y="5993"/>
                </a:lnTo>
                <a:lnTo>
                  <a:pt x="14565" y="5993"/>
                </a:lnTo>
                <a:lnTo>
                  <a:pt x="14556" y="5993"/>
                </a:lnTo>
                <a:lnTo>
                  <a:pt x="14529" y="6010"/>
                </a:lnTo>
                <a:lnTo>
                  <a:pt x="14521" y="6019"/>
                </a:lnTo>
                <a:lnTo>
                  <a:pt x="14512" y="6019"/>
                </a:lnTo>
                <a:lnTo>
                  <a:pt x="14503" y="6028"/>
                </a:lnTo>
                <a:lnTo>
                  <a:pt x="14494" y="6028"/>
                </a:lnTo>
                <a:lnTo>
                  <a:pt x="14485" y="6019"/>
                </a:lnTo>
                <a:lnTo>
                  <a:pt x="14477" y="6019"/>
                </a:lnTo>
                <a:lnTo>
                  <a:pt x="14450" y="6010"/>
                </a:lnTo>
                <a:lnTo>
                  <a:pt x="14415" y="6001"/>
                </a:lnTo>
                <a:lnTo>
                  <a:pt x="14406" y="5993"/>
                </a:lnTo>
                <a:lnTo>
                  <a:pt x="14388" y="5993"/>
                </a:lnTo>
                <a:lnTo>
                  <a:pt x="14379" y="5993"/>
                </a:lnTo>
                <a:lnTo>
                  <a:pt x="14362" y="5984"/>
                </a:lnTo>
                <a:lnTo>
                  <a:pt x="14327" y="5975"/>
                </a:lnTo>
                <a:lnTo>
                  <a:pt x="14300" y="5966"/>
                </a:lnTo>
                <a:lnTo>
                  <a:pt x="14256" y="5957"/>
                </a:lnTo>
                <a:lnTo>
                  <a:pt x="14221" y="5966"/>
                </a:lnTo>
                <a:lnTo>
                  <a:pt x="14212" y="5966"/>
                </a:lnTo>
                <a:lnTo>
                  <a:pt x="14203" y="5957"/>
                </a:lnTo>
                <a:lnTo>
                  <a:pt x="14194" y="5940"/>
                </a:lnTo>
                <a:lnTo>
                  <a:pt x="14194" y="5931"/>
                </a:lnTo>
                <a:lnTo>
                  <a:pt x="14185" y="5931"/>
                </a:lnTo>
                <a:lnTo>
                  <a:pt x="14168" y="5931"/>
                </a:lnTo>
                <a:lnTo>
                  <a:pt x="14159" y="5931"/>
                </a:lnTo>
                <a:lnTo>
                  <a:pt x="14132" y="5931"/>
                </a:lnTo>
                <a:lnTo>
                  <a:pt x="14124" y="5931"/>
                </a:lnTo>
                <a:lnTo>
                  <a:pt x="14115" y="5922"/>
                </a:lnTo>
                <a:lnTo>
                  <a:pt x="14106" y="5922"/>
                </a:lnTo>
                <a:lnTo>
                  <a:pt x="14071" y="5913"/>
                </a:lnTo>
                <a:lnTo>
                  <a:pt x="14053" y="5904"/>
                </a:lnTo>
                <a:lnTo>
                  <a:pt x="14053" y="5896"/>
                </a:lnTo>
                <a:lnTo>
                  <a:pt x="14053" y="5878"/>
                </a:lnTo>
                <a:lnTo>
                  <a:pt x="14044" y="5878"/>
                </a:lnTo>
                <a:lnTo>
                  <a:pt x="14027" y="5869"/>
                </a:lnTo>
                <a:lnTo>
                  <a:pt x="14009" y="5869"/>
                </a:lnTo>
                <a:lnTo>
                  <a:pt x="14000" y="5860"/>
                </a:lnTo>
                <a:lnTo>
                  <a:pt x="13991" y="5860"/>
                </a:lnTo>
                <a:lnTo>
                  <a:pt x="13965" y="5860"/>
                </a:lnTo>
                <a:lnTo>
                  <a:pt x="13956" y="5851"/>
                </a:lnTo>
                <a:lnTo>
                  <a:pt x="13947" y="5851"/>
                </a:lnTo>
                <a:lnTo>
                  <a:pt x="13930" y="5869"/>
                </a:lnTo>
                <a:lnTo>
                  <a:pt x="13921" y="5869"/>
                </a:lnTo>
                <a:lnTo>
                  <a:pt x="13903" y="5869"/>
                </a:lnTo>
                <a:lnTo>
                  <a:pt x="13877" y="5887"/>
                </a:lnTo>
                <a:lnTo>
                  <a:pt x="13850" y="5896"/>
                </a:lnTo>
                <a:lnTo>
                  <a:pt x="13832" y="5913"/>
                </a:lnTo>
                <a:lnTo>
                  <a:pt x="13832" y="5922"/>
                </a:lnTo>
                <a:lnTo>
                  <a:pt x="13824" y="5931"/>
                </a:lnTo>
                <a:lnTo>
                  <a:pt x="13824" y="5948"/>
                </a:lnTo>
                <a:lnTo>
                  <a:pt x="13824" y="5966"/>
                </a:lnTo>
                <a:lnTo>
                  <a:pt x="13832" y="5975"/>
                </a:lnTo>
                <a:lnTo>
                  <a:pt x="13832" y="5984"/>
                </a:lnTo>
                <a:lnTo>
                  <a:pt x="13841" y="5993"/>
                </a:lnTo>
                <a:lnTo>
                  <a:pt x="13841" y="6001"/>
                </a:lnTo>
                <a:lnTo>
                  <a:pt x="13832" y="6010"/>
                </a:lnTo>
                <a:lnTo>
                  <a:pt x="13824" y="6028"/>
                </a:lnTo>
                <a:lnTo>
                  <a:pt x="13806" y="6054"/>
                </a:lnTo>
                <a:lnTo>
                  <a:pt x="13797" y="6054"/>
                </a:lnTo>
                <a:lnTo>
                  <a:pt x="13771" y="6072"/>
                </a:lnTo>
                <a:lnTo>
                  <a:pt x="13762" y="6072"/>
                </a:lnTo>
                <a:lnTo>
                  <a:pt x="13753" y="6072"/>
                </a:lnTo>
                <a:lnTo>
                  <a:pt x="13727" y="6054"/>
                </a:lnTo>
                <a:lnTo>
                  <a:pt x="13691" y="6028"/>
                </a:lnTo>
                <a:lnTo>
                  <a:pt x="13674" y="6028"/>
                </a:lnTo>
                <a:lnTo>
                  <a:pt x="13665" y="6019"/>
                </a:lnTo>
                <a:lnTo>
                  <a:pt x="13630" y="6001"/>
                </a:lnTo>
                <a:lnTo>
                  <a:pt x="13594" y="5993"/>
                </a:lnTo>
                <a:lnTo>
                  <a:pt x="13568" y="5993"/>
                </a:lnTo>
                <a:lnTo>
                  <a:pt x="13541" y="5993"/>
                </a:lnTo>
                <a:lnTo>
                  <a:pt x="13524" y="5984"/>
                </a:lnTo>
                <a:lnTo>
                  <a:pt x="13515" y="5975"/>
                </a:lnTo>
                <a:lnTo>
                  <a:pt x="13506" y="5966"/>
                </a:lnTo>
                <a:lnTo>
                  <a:pt x="13497" y="5957"/>
                </a:lnTo>
                <a:lnTo>
                  <a:pt x="13488" y="5948"/>
                </a:lnTo>
                <a:lnTo>
                  <a:pt x="13488" y="5931"/>
                </a:lnTo>
                <a:lnTo>
                  <a:pt x="13488" y="5922"/>
                </a:lnTo>
                <a:lnTo>
                  <a:pt x="13480" y="5904"/>
                </a:lnTo>
                <a:lnTo>
                  <a:pt x="13471" y="5896"/>
                </a:lnTo>
                <a:lnTo>
                  <a:pt x="13427" y="5887"/>
                </a:lnTo>
                <a:lnTo>
                  <a:pt x="13418" y="5887"/>
                </a:lnTo>
                <a:lnTo>
                  <a:pt x="13400" y="5878"/>
                </a:lnTo>
                <a:lnTo>
                  <a:pt x="13400" y="5869"/>
                </a:lnTo>
                <a:lnTo>
                  <a:pt x="13374" y="5869"/>
                </a:lnTo>
                <a:lnTo>
                  <a:pt x="13356" y="5869"/>
                </a:lnTo>
                <a:lnTo>
                  <a:pt x="13356" y="5860"/>
                </a:lnTo>
                <a:lnTo>
                  <a:pt x="13330" y="5860"/>
                </a:lnTo>
                <a:lnTo>
                  <a:pt x="13321" y="5860"/>
                </a:lnTo>
                <a:lnTo>
                  <a:pt x="13294" y="5869"/>
                </a:lnTo>
                <a:lnTo>
                  <a:pt x="13268" y="5860"/>
                </a:lnTo>
                <a:lnTo>
                  <a:pt x="13259" y="5860"/>
                </a:lnTo>
                <a:lnTo>
                  <a:pt x="13224" y="5843"/>
                </a:lnTo>
                <a:lnTo>
                  <a:pt x="13215" y="5843"/>
                </a:lnTo>
                <a:lnTo>
                  <a:pt x="13207" y="5834"/>
                </a:lnTo>
                <a:lnTo>
                  <a:pt x="13198" y="5834"/>
                </a:lnTo>
                <a:lnTo>
                  <a:pt x="13189" y="5834"/>
                </a:lnTo>
                <a:lnTo>
                  <a:pt x="13181" y="5834"/>
                </a:lnTo>
                <a:lnTo>
                  <a:pt x="13181" y="5825"/>
                </a:lnTo>
                <a:lnTo>
                  <a:pt x="13189" y="5825"/>
                </a:lnTo>
                <a:lnTo>
                  <a:pt x="13181" y="5816"/>
                </a:lnTo>
                <a:lnTo>
                  <a:pt x="13172" y="5807"/>
                </a:lnTo>
                <a:lnTo>
                  <a:pt x="13163" y="5798"/>
                </a:lnTo>
                <a:lnTo>
                  <a:pt x="13163" y="5807"/>
                </a:lnTo>
                <a:lnTo>
                  <a:pt x="13154" y="5807"/>
                </a:lnTo>
                <a:lnTo>
                  <a:pt x="13145" y="5807"/>
                </a:lnTo>
                <a:lnTo>
                  <a:pt x="13145" y="5798"/>
                </a:lnTo>
                <a:lnTo>
                  <a:pt x="13145" y="5790"/>
                </a:lnTo>
                <a:lnTo>
                  <a:pt x="13128" y="5798"/>
                </a:lnTo>
                <a:lnTo>
                  <a:pt x="13119" y="5790"/>
                </a:lnTo>
                <a:lnTo>
                  <a:pt x="13101" y="5781"/>
                </a:lnTo>
                <a:lnTo>
                  <a:pt x="13092" y="5763"/>
                </a:lnTo>
                <a:lnTo>
                  <a:pt x="13092" y="5754"/>
                </a:lnTo>
                <a:lnTo>
                  <a:pt x="13101" y="5745"/>
                </a:lnTo>
                <a:lnTo>
                  <a:pt x="13110" y="5737"/>
                </a:lnTo>
                <a:lnTo>
                  <a:pt x="13137" y="5719"/>
                </a:lnTo>
                <a:lnTo>
                  <a:pt x="13145" y="5710"/>
                </a:lnTo>
                <a:lnTo>
                  <a:pt x="13154" y="5693"/>
                </a:lnTo>
                <a:lnTo>
                  <a:pt x="13163" y="5684"/>
                </a:lnTo>
                <a:lnTo>
                  <a:pt x="13172" y="5666"/>
                </a:lnTo>
                <a:lnTo>
                  <a:pt x="13172" y="5657"/>
                </a:lnTo>
                <a:lnTo>
                  <a:pt x="13172" y="5648"/>
                </a:lnTo>
                <a:lnTo>
                  <a:pt x="13163" y="5640"/>
                </a:lnTo>
                <a:lnTo>
                  <a:pt x="13163" y="5631"/>
                </a:lnTo>
                <a:lnTo>
                  <a:pt x="13154" y="5622"/>
                </a:lnTo>
                <a:lnTo>
                  <a:pt x="13145" y="5622"/>
                </a:lnTo>
                <a:lnTo>
                  <a:pt x="13137" y="5613"/>
                </a:lnTo>
                <a:lnTo>
                  <a:pt x="13128" y="5595"/>
                </a:lnTo>
                <a:lnTo>
                  <a:pt x="13128" y="5587"/>
                </a:lnTo>
                <a:lnTo>
                  <a:pt x="13128" y="5578"/>
                </a:lnTo>
                <a:lnTo>
                  <a:pt x="13137" y="5569"/>
                </a:lnTo>
                <a:lnTo>
                  <a:pt x="13154" y="5560"/>
                </a:lnTo>
                <a:lnTo>
                  <a:pt x="13163" y="5543"/>
                </a:lnTo>
                <a:lnTo>
                  <a:pt x="13172" y="5534"/>
                </a:lnTo>
                <a:lnTo>
                  <a:pt x="13172" y="5525"/>
                </a:lnTo>
                <a:lnTo>
                  <a:pt x="13172" y="5516"/>
                </a:lnTo>
                <a:lnTo>
                  <a:pt x="13172" y="5507"/>
                </a:lnTo>
                <a:lnTo>
                  <a:pt x="13163" y="5516"/>
                </a:lnTo>
                <a:lnTo>
                  <a:pt x="13145" y="5525"/>
                </a:lnTo>
                <a:lnTo>
                  <a:pt x="13137" y="5525"/>
                </a:lnTo>
                <a:lnTo>
                  <a:pt x="13128" y="5534"/>
                </a:lnTo>
                <a:lnTo>
                  <a:pt x="13119" y="5543"/>
                </a:lnTo>
                <a:lnTo>
                  <a:pt x="13110" y="5534"/>
                </a:lnTo>
                <a:lnTo>
                  <a:pt x="13119" y="5525"/>
                </a:lnTo>
                <a:lnTo>
                  <a:pt x="13110" y="5516"/>
                </a:lnTo>
                <a:lnTo>
                  <a:pt x="13110" y="5498"/>
                </a:lnTo>
                <a:lnTo>
                  <a:pt x="13101" y="5498"/>
                </a:lnTo>
                <a:lnTo>
                  <a:pt x="13092" y="5498"/>
                </a:lnTo>
                <a:lnTo>
                  <a:pt x="13084" y="5498"/>
                </a:lnTo>
                <a:lnTo>
                  <a:pt x="13084" y="5507"/>
                </a:lnTo>
                <a:lnTo>
                  <a:pt x="13075" y="5498"/>
                </a:lnTo>
                <a:lnTo>
                  <a:pt x="13084" y="5498"/>
                </a:lnTo>
                <a:lnTo>
                  <a:pt x="13084" y="5490"/>
                </a:lnTo>
                <a:lnTo>
                  <a:pt x="13075" y="5490"/>
                </a:lnTo>
                <a:lnTo>
                  <a:pt x="13066" y="5490"/>
                </a:lnTo>
                <a:lnTo>
                  <a:pt x="13031" y="5498"/>
                </a:lnTo>
                <a:lnTo>
                  <a:pt x="13022" y="5507"/>
                </a:lnTo>
                <a:lnTo>
                  <a:pt x="13004" y="5516"/>
                </a:lnTo>
                <a:lnTo>
                  <a:pt x="12987" y="5525"/>
                </a:lnTo>
                <a:lnTo>
                  <a:pt x="12951" y="5525"/>
                </a:lnTo>
                <a:lnTo>
                  <a:pt x="12942" y="5525"/>
                </a:lnTo>
                <a:lnTo>
                  <a:pt x="12934" y="5525"/>
                </a:lnTo>
                <a:lnTo>
                  <a:pt x="12916" y="5516"/>
                </a:lnTo>
                <a:lnTo>
                  <a:pt x="12907" y="5516"/>
                </a:lnTo>
                <a:lnTo>
                  <a:pt x="12889" y="5507"/>
                </a:lnTo>
                <a:lnTo>
                  <a:pt x="12889" y="5516"/>
                </a:lnTo>
                <a:lnTo>
                  <a:pt x="12881" y="5525"/>
                </a:lnTo>
                <a:lnTo>
                  <a:pt x="12863" y="5525"/>
                </a:lnTo>
                <a:lnTo>
                  <a:pt x="12845" y="5516"/>
                </a:lnTo>
                <a:lnTo>
                  <a:pt x="12837" y="5507"/>
                </a:lnTo>
                <a:lnTo>
                  <a:pt x="12819" y="5516"/>
                </a:lnTo>
                <a:lnTo>
                  <a:pt x="12819" y="5525"/>
                </a:lnTo>
                <a:lnTo>
                  <a:pt x="12801" y="5525"/>
                </a:lnTo>
                <a:lnTo>
                  <a:pt x="12775" y="5534"/>
                </a:lnTo>
                <a:lnTo>
                  <a:pt x="12757" y="5543"/>
                </a:lnTo>
                <a:lnTo>
                  <a:pt x="12748" y="5543"/>
                </a:lnTo>
                <a:lnTo>
                  <a:pt x="12740" y="5543"/>
                </a:lnTo>
                <a:lnTo>
                  <a:pt x="12722" y="5534"/>
                </a:lnTo>
                <a:lnTo>
                  <a:pt x="12713" y="5525"/>
                </a:lnTo>
                <a:lnTo>
                  <a:pt x="12704" y="5525"/>
                </a:lnTo>
                <a:lnTo>
                  <a:pt x="12634" y="5525"/>
                </a:lnTo>
                <a:lnTo>
                  <a:pt x="12616" y="5534"/>
                </a:lnTo>
                <a:lnTo>
                  <a:pt x="12581" y="5534"/>
                </a:lnTo>
                <a:lnTo>
                  <a:pt x="12563" y="5543"/>
                </a:lnTo>
                <a:lnTo>
                  <a:pt x="12545" y="5551"/>
                </a:lnTo>
                <a:lnTo>
                  <a:pt x="12528" y="5551"/>
                </a:lnTo>
                <a:lnTo>
                  <a:pt x="12501" y="5551"/>
                </a:lnTo>
                <a:lnTo>
                  <a:pt x="12448" y="5560"/>
                </a:lnTo>
                <a:lnTo>
                  <a:pt x="12431" y="5560"/>
                </a:lnTo>
                <a:lnTo>
                  <a:pt x="12413" y="5569"/>
                </a:lnTo>
                <a:lnTo>
                  <a:pt x="12395" y="5578"/>
                </a:lnTo>
                <a:lnTo>
                  <a:pt x="12378" y="5587"/>
                </a:lnTo>
                <a:lnTo>
                  <a:pt x="12369" y="5595"/>
                </a:lnTo>
                <a:lnTo>
                  <a:pt x="12360" y="5613"/>
                </a:lnTo>
                <a:lnTo>
                  <a:pt x="12351" y="5613"/>
                </a:lnTo>
                <a:lnTo>
                  <a:pt x="12342" y="5613"/>
                </a:lnTo>
                <a:lnTo>
                  <a:pt x="12334" y="5613"/>
                </a:lnTo>
                <a:lnTo>
                  <a:pt x="12325" y="5613"/>
                </a:lnTo>
                <a:lnTo>
                  <a:pt x="12290" y="5631"/>
                </a:lnTo>
                <a:lnTo>
                  <a:pt x="12281" y="5640"/>
                </a:lnTo>
                <a:lnTo>
                  <a:pt x="12272" y="5640"/>
                </a:lnTo>
                <a:lnTo>
                  <a:pt x="12263" y="5657"/>
                </a:lnTo>
                <a:lnTo>
                  <a:pt x="12245" y="5657"/>
                </a:lnTo>
                <a:lnTo>
                  <a:pt x="12237" y="5666"/>
                </a:lnTo>
                <a:lnTo>
                  <a:pt x="12219" y="5675"/>
                </a:lnTo>
                <a:lnTo>
                  <a:pt x="12210" y="5675"/>
                </a:lnTo>
                <a:lnTo>
                  <a:pt x="12193" y="5675"/>
                </a:lnTo>
                <a:lnTo>
                  <a:pt x="12184" y="5675"/>
                </a:lnTo>
                <a:lnTo>
                  <a:pt x="12166" y="5675"/>
                </a:lnTo>
                <a:lnTo>
                  <a:pt x="12157" y="5675"/>
                </a:lnTo>
                <a:lnTo>
                  <a:pt x="12148" y="5675"/>
                </a:lnTo>
                <a:lnTo>
                  <a:pt x="12148" y="5666"/>
                </a:lnTo>
                <a:lnTo>
                  <a:pt x="12140" y="5657"/>
                </a:lnTo>
                <a:lnTo>
                  <a:pt x="12140" y="5648"/>
                </a:lnTo>
                <a:lnTo>
                  <a:pt x="12131" y="5657"/>
                </a:lnTo>
                <a:lnTo>
                  <a:pt x="12122" y="5666"/>
                </a:lnTo>
                <a:lnTo>
                  <a:pt x="12104" y="5666"/>
                </a:lnTo>
                <a:lnTo>
                  <a:pt x="12095" y="5666"/>
                </a:lnTo>
                <a:lnTo>
                  <a:pt x="12087" y="5657"/>
                </a:lnTo>
                <a:lnTo>
                  <a:pt x="12078" y="5666"/>
                </a:lnTo>
                <a:lnTo>
                  <a:pt x="12069" y="5666"/>
                </a:lnTo>
                <a:lnTo>
                  <a:pt x="12043" y="5675"/>
                </a:lnTo>
                <a:lnTo>
                  <a:pt x="12016" y="5666"/>
                </a:lnTo>
                <a:lnTo>
                  <a:pt x="11998" y="5657"/>
                </a:lnTo>
                <a:lnTo>
                  <a:pt x="11981" y="5648"/>
                </a:lnTo>
                <a:lnTo>
                  <a:pt x="11972" y="5631"/>
                </a:lnTo>
                <a:lnTo>
                  <a:pt x="11963" y="5622"/>
                </a:lnTo>
                <a:lnTo>
                  <a:pt x="11963" y="5613"/>
                </a:lnTo>
                <a:lnTo>
                  <a:pt x="11972" y="5613"/>
                </a:lnTo>
                <a:lnTo>
                  <a:pt x="11963" y="5604"/>
                </a:lnTo>
                <a:lnTo>
                  <a:pt x="11954" y="5613"/>
                </a:lnTo>
                <a:lnTo>
                  <a:pt x="11945" y="5613"/>
                </a:lnTo>
                <a:lnTo>
                  <a:pt x="11937" y="5613"/>
                </a:lnTo>
                <a:lnTo>
                  <a:pt x="11919" y="5622"/>
                </a:lnTo>
                <a:lnTo>
                  <a:pt x="11919" y="5631"/>
                </a:lnTo>
                <a:lnTo>
                  <a:pt x="11893" y="5701"/>
                </a:lnTo>
                <a:lnTo>
                  <a:pt x="11857" y="5754"/>
                </a:lnTo>
                <a:lnTo>
                  <a:pt x="11848" y="5772"/>
                </a:lnTo>
                <a:lnTo>
                  <a:pt x="11831" y="5781"/>
                </a:lnTo>
                <a:lnTo>
                  <a:pt x="11804" y="5798"/>
                </a:lnTo>
                <a:lnTo>
                  <a:pt x="11751" y="5816"/>
                </a:lnTo>
                <a:lnTo>
                  <a:pt x="11734" y="5825"/>
                </a:lnTo>
                <a:lnTo>
                  <a:pt x="11725" y="5834"/>
                </a:lnTo>
                <a:lnTo>
                  <a:pt x="11707" y="5851"/>
                </a:lnTo>
                <a:lnTo>
                  <a:pt x="11681" y="5887"/>
                </a:lnTo>
                <a:lnTo>
                  <a:pt x="11672" y="5913"/>
                </a:lnTo>
                <a:lnTo>
                  <a:pt x="11672" y="5922"/>
                </a:lnTo>
                <a:lnTo>
                  <a:pt x="11646" y="5957"/>
                </a:lnTo>
                <a:lnTo>
                  <a:pt x="11637" y="5975"/>
                </a:lnTo>
                <a:lnTo>
                  <a:pt x="11637" y="6010"/>
                </a:lnTo>
                <a:lnTo>
                  <a:pt x="11637" y="6028"/>
                </a:lnTo>
                <a:lnTo>
                  <a:pt x="11628" y="6037"/>
                </a:lnTo>
                <a:lnTo>
                  <a:pt x="11637" y="6037"/>
                </a:lnTo>
                <a:lnTo>
                  <a:pt x="11637" y="6046"/>
                </a:lnTo>
                <a:lnTo>
                  <a:pt x="11646" y="6054"/>
                </a:lnTo>
                <a:lnTo>
                  <a:pt x="11654" y="6063"/>
                </a:lnTo>
                <a:lnTo>
                  <a:pt x="11646" y="6081"/>
                </a:lnTo>
                <a:lnTo>
                  <a:pt x="11646" y="6099"/>
                </a:lnTo>
                <a:lnTo>
                  <a:pt x="11637" y="6107"/>
                </a:lnTo>
                <a:lnTo>
                  <a:pt x="11619" y="6125"/>
                </a:lnTo>
                <a:lnTo>
                  <a:pt x="11610" y="6143"/>
                </a:lnTo>
                <a:lnTo>
                  <a:pt x="11584" y="6169"/>
                </a:lnTo>
                <a:lnTo>
                  <a:pt x="11575" y="6178"/>
                </a:lnTo>
                <a:lnTo>
                  <a:pt x="11540" y="6196"/>
                </a:lnTo>
                <a:lnTo>
                  <a:pt x="11531" y="6213"/>
                </a:lnTo>
                <a:lnTo>
                  <a:pt x="11513" y="6222"/>
                </a:lnTo>
                <a:lnTo>
                  <a:pt x="11504" y="6231"/>
                </a:lnTo>
                <a:lnTo>
                  <a:pt x="11478" y="6240"/>
                </a:lnTo>
                <a:lnTo>
                  <a:pt x="11443" y="6249"/>
                </a:lnTo>
                <a:lnTo>
                  <a:pt x="11416" y="6249"/>
                </a:lnTo>
                <a:lnTo>
                  <a:pt x="11407" y="6257"/>
                </a:lnTo>
                <a:lnTo>
                  <a:pt x="11399" y="6266"/>
                </a:lnTo>
                <a:lnTo>
                  <a:pt x="11390" y="6275"/>
                </a:lnTo>
                <a:lnTo>
                  <a:pt x="11381" y="6293"/>
                </a:lnTo>
                <a:lnTo>
                  <a:pt x="11372" y="6319"/>
                </a:lnTo>
                <a:lnTo>
                  <a:pt x="11363" y="6337"/>
                </a:lnTo>
                <a:lnTo>
                  <a:pt x="11363" y="6354"/>
                </a:lnTo>
                <a:lnTo>
                  <a:pt x="11354" y="6354"/>
                </a:lnTo>
                <a:lnTo>
                  <a:pt x="11328" y="6372"/>
                </a:lnTo>
                <a:lnTo>
                  <a:pt x="11319" y="6372"/>
                </a:lnTo>
                <a:lnTo>
                  <a:pt x="11301" y="6390"/>
                </a:lnTo>
                <a:lnTo>
                  <a:pt x="11293" y="6399"/>
                </a:lnTo>
                <a:lnTo>
                  <a:pt x="11293" y="6416"/>
                </a:lnTo>
                <a:lnTo>
                  <a:pt x="11284" y="6425"/>
                </a:lnTo>
                <a:lnTo>
                  <a:pt x="11275" y="6443"/>
                </a:lnTo>
                <a:lnTo>
                  <a:pt x="11266" y="6452"/>
                </a:lnTo>
                <a:lnTo>
                  <a:pt x="11266" y="6469"/>
                </a:lnTo>
                <a:lnTo>
                  <a:pt x="11266" y="6496"/>
                </a:lnTo>
                <a:lnTo>
                  <a:pt x="11266" y="6505"/>
                </a:lnTo>
                <a:lnTo>
                  <a:pt x="11249" y="6522"/>
                </a:lnTo>
                <a:lnTo>
                  <a:pt x="11240" y="6531"/>
                </a:lnTo>
                <a:lnTo>
                  <a:pt x="11213" y="6557"/>
                </a:lnTo>
                <a:lnTo>
                  <a:pt x="11196" y="6566"/>
                </a:lnTo>
                <a:lnTo>
                  <a:pt x="11187" y="6575"/>
                </a:lnTo>
                <a:lnTo>
                  <a:pt x="11187" y="6584"/>
                </a:lnTo>
                <a:lnTo>
                  <a:pt x="11187" y="6593"/>
                </a:lnTo>
                <a:lnTo>
                  <a:pt x="11187" y="6584"/>
                </a:lnTo>
                <a:lnTo>
                  <a:pt x="11196" y="6584"/>
                </a:lnTo>
                <a:lnTo>
                  <a:pt x="11196" y="6575"/>
                </a:lnTo>
                <a:lnTo>
                  <a:pt x="11196" y="6584"/>
                </a:lnTo>
                <a:lnTo>
                  <a:pt x="11187" y="6602"/>
                </a:lnTo>
                <a:lnTo>
                  <a:pt x="11178" y="6609"/>
                </a:lnTo>
                <a:lnTo>
                  <a:pt x="11169" y="6627"/>
                </a:lnTo>
                <a:lnTo>
                  <a:pt x="11169" y="6636"/>
                </a:lnTo>
                <a:lnTo>
                  <a:pt x="11169" y="6645"/>
                </a:lnTo>
                <a:lnTo>
                  <a:pt x="11160" y="6654"/>
                </a:lnTo>
                <a:lnTo>
                  <a:pt x="11151" y="6671"/>
                </a:lnTo>
                <a:lnTo>
                  <a:pt x="11143" y="6689"/>
                </a:lnTo>
                <a:lnTo>
                  <a:pt x="11134" y="6698"/>
                </a:lnTo>
                <a:lnTo>
                  <a:pt x="11125" y="6706"/>
                </a:lnTo>
                <a:lnTo>
                  <a:pt x="11116" y="6724"/>
                </a:lnTo>
                <a:lnTo>
                  <a:pt x="11107" y="6768"/>
                </a:lnTo>
                <a:lnTo>
                  <a:pt x="11099" y="6804"/>
                </a:lnTo>
                <a:lnTo>
                  <a:pt x="11107" y="6812"/>
                </a:lnTo>
                <a:lnTo>
                  <a:pt x="11107" y="6795"/>
                </a:lnTo>
                <a:lnTo>
                  <a:pt x="11107" y="6786"/>
                </a:lnTo>
                <a:lnTo>
                  <a:pt x="11116" y="6786"/>
                </a:lnTo>
                <a:lnTo>
                  <a:pt x="11125" y="6812"/>
                </a:lnTo>
                <a:lnTo>
                  <a:pt x="11134" y="6821"/>
                </a:lnTo>
                <a:lnTo>
                  <a:pt x="11143" y="6821"/>
                </a:lnTo>
                <a:lnTo>
                  <a:pt x="11143" y="6812"/>
                </a:lnTo>
                <a:lnTo>
                  <a:pt x="11143" y="6821"/>
                </a:lnTo>
                <a:lnTo>
                  <a:pt x="11151" y="6821"/>
                </a:lnTo>
                <a:lnTo>
                  <a:pt x="11160" y="6839"/>
                </a:lnTo>
                <a:lnTo>
                  <a:pt x="11169" y="6857"/>
                </a:lnTo>
                <a:lnTo>
                  <a:pt x="11160" y="6857"/>
                </a:lnTo>
                <a:lnTo>
                  <a:pt x="11160" y="6874"/>
                </a:lnTo>
                <a:lnTo>
                  <a:pt x="11160" y="6883"/>
                </a:lnTo>
                <a:lnTo>
                  <a:pt x="11151" y="6909"/>
                </a:lnTo>
                <a:lnTo>
                  <a:pt x="11160" y="6909"/>
                </a:lnTo>
                <a:lnTo>
                  <a:pt x="11151" y="6918"/>
                </a:lnTo>
                <a:lnTo>
                  <a:pt x="11143" y="6918"/>
                </a:lnTo>
                <a:lnTo>
                  <a:pt x="11143" y="6927"/>
                </a:lnTo>
                <a:lnTo>
                  <a:pt x="11160" y="6936"/>
                </a:lnTo>
                <a:lnTo>
                  <a:pt x="11169" y="6945"/>
                </a:lnTo>
                <a:lnTo>
                  <a:pt x="11169" y="6971"/>
                </a:lnTo>
                <a:lnTo>
                  <a:pt x="11178" y="6980"/>
                </a:lnTo>
                <a:lnTo>
                  <a:pt x="11178" y="7007"/>
                </a:lnTo>
                <a:lnTo>
                  <a:pt x="11178" y="7033"/>
                </a:lnTo>
                <a:lnTo>
                  <a:pt x="11178" y="7060"/>
                </a:lnTo>
                <a:lnTo>
                  <a:pt x="11169" y="7086"/>
                </a:lnTo>
                <a:lnTo>
                  <a:pt x="11160" y="7104"/>
                </a:lnTo>
                <a:lnTo>
                  <a:pt x="11151" y="7130"/>
                </a:lnTo>
                <a:lnTo>
                  <a:pt x="11143" y="7139"/>
                </a:lnTo>
                <a:lnTo>
                  <a:pt x="11143" y="7148"/>
                </a:lnTo>
                <a:lnTo>
                  <a:pt x="11143" y="7183"/>
                </a:lnTo>
                <a:lnTo>
                  <a:pt x="11143" y="7192"/>
                </a:lnTo>
                <a:lnTo>
                  <a:pt x="11116" y="7227"/>
                </a:lnTo>
                <a:lnTo>
                  <a:pt x="11099" y="7254"/>
                </a:lnTo>
                <a:lnTo>
                  <a:pt x="11081" y="7263"/>
                </a:lnTo>
                <a:lnTo>
                  <a:pt x="11072" y="7263"/>
                </a:lnTo>
                <a:lnTo>
                  <a:pt x="11072" y="7271"/>
                </a:lnTo>
                <a:lnTo>
                  <a:pt x="11081" y="7271"/>
                </a:lnTo>
                <a:lnTo>
                  <a:pt x="11090" y="7271"/>
                </a:lnTo>
                <a:lnTo>
                  <a:pt x="11099" y="7271"/>
                </a:lnTo>
                <a:lnTo>
                  <a:pt x="11099" y="7289"/>
                </a:lnTo>
                <a:lnTo>
                  <a:pt x="11107" y="7289"/>
                </a:lnTo>
                <a:lnTo>
                  <a:pt x="11116" y="7307"/>
                </a:lnTo>
                <a:lnTo>
                  <a:pt x="11125" y="7315"/>
                </a:lnTo>
                <a:lnTo>
                  <a:pt x="11125" y="7324"/>
                </a:lnTo>
                <a:lnTo>
                  <a:pt x="11134" y="7315"/>
                </a:lnTo>
                <a:lnTo>
                  <a:pt x="11134" y="7324"/>
                </a:lnTo>
                <a:lnTo>
                  <a:pt x="11125" y="7324"/>
                </a:lnTo>
                <a:lnTo>
                  <a:pt x="11125" y="7333"/>
                </a:lnTo>
                <a:lnTo>
                  <a:pt x="11134" y="7342"/>
                </a:lnTo>
                <a:lnTo>
                  <a:pt x="11143" y="7342"/>
                </a:lnTo>
                <a:lnTo>
                  <a:pt x="11143" y="7351"/>
                </a:lnTo>
                <a:lnTo>
                  <a:pt x="11143" y="7360"/>
                </a:lnTo>
                <a:lnTo>
                  <a:pt x="11151" y="7368"/>
                </a:lnTo>
                <a:lnTo>
                  <a:pt x="11169" y="7360"/>
                </a:lnTo>
                <a:lnTo>
                  <a:pt x="11196" y="7360"/>
                </a:lnTo>
                <a:lnTo>
                  <a:pt x="11213" y="7360"/>
                </a:lnTo>
                <a:lnTo>
                  <a:pt x="11222" y="7360"/>
                </a:lnTo>
                <a:lnTo>
                  <a:pt x="11213" y="7360"/>
                </a:lnTo>
                <a:lnTo>
                  <a:pt x="11196" y="7368"/>
                </a:lnTo>
                <a:lnTo>
                  <a:pt x="11187" y="7368"/>
                </a:lnTo>
                <a:lnTo>
                  <a:pt x="11169" y="7368"/>
                </a:lnTo>
                <a:lnTo>
                  <a:pt x="11169" y="7377"/>
                </a:lnTo>
                <a:lnTo>
                  <a:pt x="11160" y="7377"/>
                </a:lnTo>
                <a:lnTo>
                  <a:pt x="11151" y="7377"/>
                </a:lnTo>
                <a:lnTo>
                  <a:pt x="11143" y="7377"/>
                </a:lnTo>
                <a:lnTo>
                  <a:pt x="11134" y="7368"/>
                </a:lnTo>
                <a:lnTo>
                  <a:pt x="11134" y="7360"/>
                </a:lnTo>
                <a:lnTo>
                  <a:pt x="11125" y="7368"/>
                </a:lnTo>
                <a:lnTo>
                  <a:pt x="11125" y="7386"/>
                </a:lnTo>
                <a:lnTo>
                  <a:pt x="11125" y="7395"/>
                </a:lnTo>
                <a:lnTo>
                  <a:pt x="11125" y="7404"/>
                </a:lnTo>
                <a:lnTo>
                  <a:pt x="11125" y="7421"/>
                </a:lnTo>
                <a:lnTo>
                  <a:pt x="11125" y="7430"/>
                </a:lnTo>
                <a:lnTo>
                  <a:pt x="11134" y="7421"/>
                </a:lnTo>
                <a:lnTo>
                  <a:pt x="11143" y="7421"/>
                </a:lnTo>
                <a:lnTo>
                  <a:pt x="11151" y="7421"/>
                </a:lnTo>
                <a:lnTo>
                  <a:pt x="11151" y="7430"/>
                </a:lnTo>
                <a:lnTo>
                  <a:pt x="11143" y="7430"/>
                </a:lnTo>
                <a:lnTo>
                  <a:pt x="11143" y="7421"/>
                </a:lnTo>
                <a:lnTo>
                  <a:pt x="11134" y="7430"/>
                </a:lnTo>
                <a:lnTo>
                  <a:pt x="11125" y="7430"/>
                </a:lnTo>
                <a:lnTo>
                  <a:pt x="11125" y="7439"/>
                </a:lnTo>
                <a:lnTo>
                  <a:pt x="11125" y="7448"/>
                </a:lnTo>
                <a:lnTo>
                  <a:pt x="11151" y="7457"/>
                </a:lnTo>
                <a:lnTo>
                  <a:pt x="11160" y="7457"/>
                </a:lnTo>
                <a:lnTo>
                  <a:pt x="11160" y="7466"/>
                </a:lnTo>
                <a:lnTo>
                  <a:pt x="11160" y="7474"/>
                </a:lnTo>
                <a:lnTo>
                  <a:pt x="11169" y="7474"/>
                </a:lnTo>
                <a:lnTo>
                  <a:pt x="11187" y="7474"/>
                </a:lnTo>
                <a:lnTo>
                  <a:pt x="11187" y="7483"/>
                </a:lnTo>
                <a:lnTo>
                  <a:pt x="11196" y="7492"/>
                </a:lnTo>
                <a:lnTo>
                  <a:pt x="11204" y="7483"/>
                </a:lnTo>
                <a:lnTo>
                  <a:pt x="11213" y="7474"/>
                </a:lnTo>
                <a:lnTo>
                  <a:pt x="11222" y="7474"/>
                </a:lnTo>
                <a:lnTo>
                  <a:pt x="11240" y="7474"/>
                </a:lnTo>
                <a:lnTo>
                  <a:pt x="11249" y="7474"/>
                </a:lnTo>
                <a:lnTo>
                  <a:pt x="11240" y="7483"/>
                </a:lnTo>
                <a:lnTo>
                  <a:pt x="11222" y="7483"/>
                </a:lnTo>
                <a:lnTo>
                  <a:pt x="11222" y="7492"/>
                </a:lnTo>
                <a:lnTo>
                  <a:pt x="11222" y="7501"/>
                </a:lnTo>
                <a:lnTo>
                  <a:pt x="11231" y="7501"/>
                </a:lnTo>
                <a:lnTo>
                  <a:pt x="11231" y="7492"/>
                </a:lnTo>
                <a:lnTo>
                  <a:pt x="11240" y="7492"/>
                </a:lnTo>
                <a:lnTo>
                  <a:pt x="11249" y="7492"/>
                </a:lnTo>
                <a:lnTo>
                  <a:pt x="11249" y="7501"/>
                </a:lnTo>
                <a:lnTo>
                  <a:pt x="11240" y="7501"/>
                </a:lnTo>
                <a:lnTo>
                  <a:pt x="11222" y="7510"/>
                </a:lnTo>
                <a:lnTo>
                  <a:pt x="11222" y="7518"/>
                </a:lnTo>
                <a:lnTo>
                  <a:pt x="11231" y="7518"/>
                </a:lnTo>
                <a:lnTo>
                  <a:pt x="11222" y="7518"/>
                </a:lnTo>
                <a:lnTo>
                  <a:pt x="11222" y="7527"/>
                </a:lnTo>
                <a:lnTo>
                  <a:pt x="11231" y="7536"/>
                </a:lnTo>
                <a:lnTo>
                  <a:pt x="11240" y="7536"/>
                </a:lnTo>
                <a:lnTo>
                  <a:pt x="11240" y="7545"/>
                </a:lnTo>
                <a:lnTo>
                  <a:pt x="11249" y="7536"/>
                </a:lnTo>
                <a:lnTo>
                  <a:pt x="11249" y="7545"/>
                </a:lnTo>
                <a:lnTo>
                  <a:pt x="11249" y="7554"/>
                </a:lnTo>
                <a:lnTo>
                  <a:pt x="11257" y="7563"/>
                </a:lnTo>
                <a:lnTo>
                  <a:pt x="11257" y="7545"/>
                </a:lnTo>
                <a:lnTo>
                  <a:pt x="11266" y="7545"/>
                </a:lnTo>
                <a:lnTo>
                  <a:pt x="11275" y="7554"/>
                </a:lnTo>
                <a:lnTo>
                  <a:pt x="11275" y="7563"/>
                </a:lnTo>
                <a:lnTo>
                  <a:pt x="11275" y="7571"/>
                </a:lnTo>
                <a:lnTo>
                  <a:pt x="11284" y="7563"/>
                </a:lnTo>
                <a:lnTo>
                  <a:pt x="11284" y="7571"/>
                </a:lnTo>
                <a:lnTo>
                  <a:pt x="11284" y="7580"/>
                </a:lnTo>
                <a:lnTo>
                  <a:pt x="11301" y="7598"/>
                </a:lnTo>
                <a:lnTo>
                  <a:pt x="11319" y="7607"/>
                </a:lnTo>
                <a:lnTo>
                  <a:pt x="11328" y="7607"/>
                </a:lnTo>
                <a:lnTo>
                  <a:pt x="11328" y="7616"/>
                </a:lnTo>
                <a:lnTo>
                  <a:pt x="11328" y="7624"/>
                </a:lnTo>
                <a:lnTo>
                  <a:pt x="11346" y="7624"/>
                </a:lnTo>
                <a:lnTo>
                  <a:pt x="11354" y="7624"/>
                </a:lnTo>
                <a:lnTo>
                  <a:pt x="11354" y="7633"/>
                </a:lnTo>
                <a:lnTo>
                  <a:pt x="11354" y="7642"/>
                </a:lnTo>
                <a:lnTo>
                  <a:pt x="11354" y="7651"/>
                </a:lnTo>
                <a:lnTo>
                  <a:pt x="11363" y="7651"/>
                </a:lnTo>
                <a:lnTo>
                  <a:pt x="11372" y="7660"/>
                </a:lnTo>
                <a:lnTo>
                  <a:pt x="11372" y="7668"/>
                </a:lnTo>
                <a:lnTo>
                  <a:pt x="11381" y="7677"/>
                </a:lnTo>
                <a:lnTo>
                  <a:pt x="11381" y="7686"/>
                </a:lnTo>
                <a:lnTo>
                  <a:pt x="11381" y="7695"/>
                </a:lnTo>
                <a:lnTo>
                  <a:pt x="11390" y="7704"/>
                </a:lnTo>
                <a:lnTo>
                  <a:pt x="11399" y="7704"/>
                </a:lnTo>
                <a:lnTo>
                  <a:pt x="11390" y="7704"/>
                </a:lnTo>
                <a:lnTo>
                  <a:pt x="11390" y="7713"/>
                </a:lnTo>
                <a:lnTo>
                  <a:pt x="11390" y="7721"/>
                </a:lnTo>
                <a:lnTo>
                  <a:pt x="11399" y="7721"/>
                </a:lnTo>
                <a:lnTo>
                  <a:pt x="11407" y="7721"/>
                </a:lnTo>
                <a:lnTo>
                  <a:pt x="11399" y="7730"/>
                </a:lnTo>
                <a:lnTo>
                  <a:pt x="11390" y="7730"/>
                </a:lnTo>
                <a:lnTo>
                  <a:pt x="11381" y="7730"/>
                </a:lnTo>
                <a:lnTo>
                  <a:pt x="11390" y="7739"/>
                </a:lnTo>
                <a:lnTo>
                  <a:pt x="11390" y="7748"/>
                </a:lnTo>
                <a:lnTo>
                  <a:pt x="11399" y="7748"/>
                </a:lnTo>
                <a:lnTo>
                  <a:pt x="11407" y="7757"/>
                </a:lnTo>
                <a:lnTo>
                  <a:pt x="11407" y="7766"/>
                </a:lnTo>
                <a:lnTo>
                  <a:pt x="11407" y="7774"/>
                </a:lnTo>
                <a:lnTo>
                  <a:pt x="11416" y="7783"/>
                </a:lnTo>
                <a:lnTo>
                  <a:pt x="11425" y="7783"/>
                </a:lnTo>
                <a:lnTo>
                  <a:pt x="11434" y="7783"/>
                </a:lnTo>
                <a:lnTo>
                  <a:pt x="11443" y="7783"/>
                </a:lnTo>
                <a:lnTo>
                  <a:pt x="11434" y="7792"/>
                </a:lnTo>
                <a:lnTo>
                  <a:pt x="11443" y="7801"/>
                </a:lnTo>
                <a:lnTo>
                  <a:pt x="11443" y="7810"/>
                </a:lnTo>
                <a:lnTo>
                  <a:pt x="11451" y="7810"/>
                </a:lnTo>
                <a:lnTo>
                  <a:pt x="11478" y="7827"/>
                </a:lnTo>
                <a:lnTo>
                  <a:pt x="11496" y="7836"/>
                </a:lnTo>
                <a:lnTo>
                  <a:pt x="11513" y="7845"/>
                </a:lnTo>
                <a:lnTo>
                  <a:pt x="11531" y="7863"/>
                </a:lnTo>
                <a:lnTo>
                  <a:pt x="11548" y="7871"/>
                </a:lnTo>
                <a:lnTo>
                  <a:pt x="11557" y="7880"/>
                </a:lnTo>
                <a:lnTo>
                  <a:pt x="11566" y="7889"/>
                </a:lnTo>
                <a:lnTo>
                  <a:pt x="11575" y="7889"/>
                </a:lnTo>
                <a:lnTo>
                  <a:pt x="11575" y="7898"/>
                </a:lnTo>
                <a:lnTo>
                  <a:pt x="11593" y="7898"/>
                </a:lnTo>
                <a:lnTo>
                  <a:pt x="11601" y="7907"/>
                </a:lnTo>
                <a:lnTo>
                  <a:pt x="11646" y="7951"/>
                </a:lnTo>
                <a:lnTo>
                  <a:pt x="11672" y="7969"/>
                </a:lnTo>
                <a:lnTo>
                  <a:pt x="11690" y="7977"/>
                </a:lnTo>
                <a:lnTo>
                  <a:pt x="11751" y="8013"/>
                </a:lnTo>
                <a:lnTo>
                  <a:pt x="11769" y="8022"/>
                </a:lnTo>
                <a:lnTo>
                  <a:pt x="11796" y="8030"/>
                </a:lnTo>
                <a:lnTo>
                  <a:pt x="11804" y="8030"/>
                </a:lnTo>
                <a:lnTo>
                  <a:pt x="11813" y="8030"/>
                </a:lnTo>
                <a:lnTo>
                  <a:pt x="11822" y="8022"/>
                </a:lnTo>
                <a:lnTo>
                  <a:pt x="11840" y="8022"/>
                </a:lnTo>
                <a:lnTo>
                  <a:pt x="11848" y="8013"/>
                </a:lnTo>
                <a:lnTo>
                  <a:pt x="11857" y="8013"/>
                </a:lnTo>
                <a:lnTo>
                  <a:pt x="11875" y="8004"/>
                </a:lnTo>
                <a:lnTo>
                  <a:pt x="11910" y="7986"/>
                </a:lnTo>
                <a:lnTo>
                  <a:pt x="11919" y="7986"/>
                </a:lnTo>
                <a:lnTo>
                  <a:pt x="11945" y="7977"/>
                </a:lnTo>
                <a:lnTo>
                  <a:pt x="11990" y="7977"/>
                </a:lnTo>
                <a:lnTo>
                  <a:pt x="11981" y="7977"/>
                </a:lnTo>
                <a:lnTo>
                  <a:pt x="11972" y="7977"/>
                </a:lnTo>
                <a:lnTo>
                  <a:pt x="11963" y="7977"/>
                </a:lnTo>
                <a:lnTo>
                  <a:pt x="11963" y="7969"/>
                </a:lnTo>
                <a:lnTo>
                  <a:pt x="11972" y="7969"/>
                </a:lnTo>
                <a:lnTo>
                  <a:pt x="11990" y="7969"/>
                </a:lnTo>
                <a:lnTo>
                  <a:pt x="11990" y="7977"/>
                </a:lnTo>
                <a:lnTo>
                  <a:pt x="11998" y="7977"/>
                </a:lnTo>
                <a:lnTo>
                  <a:pt x="12016" y="7977"/>
                </a:lnTo>
                <a:lnTo>
                  <a:pt x="12060" y="7969"/>
                </a:lnTo>
                <a:lnTo>
                  <a:pt x="12051" y="7969"/>
                </a:lnTo>
                <a:lnTo>
                  <a:pt x="12016" y="7969"/>
                </a:lnTo>
                <a:lnTo>
                  <a:pt x="12025" y="7969"/>
                </a:lnTo>
                <a:lnTo>
                  <a:pt x="12034" y="7960"/>
                </a:lnTo>
                <a:lnTo>
                  <a:pt x="12051" y="7960"/>
                </a:lnTo>
                <a:lnTo>
                  <a:pt x="12069" y="7969"/>
                </a:lnTo>
                <a:lnTo>
                  <a:pt x="12113" y="7977"/>
                </a:lnTo>
                <a:lnTo>
                  <a:pt x="12122" y="7960"/>
                </a:lnTo>
                <a:lnTo>
                  <a:pt x="12122" y="7969"/>
                </a:lnTo>
                <a:lnTo>
                  <a:pt x="12131" y="7977"/>
                </a:lnTo>
                <a:lnTo>
                  <a:pt x="12140" y="7977"/>
                </a:lnTo>
                <a:lnTo>
                  <a:pt x="12131" y="7977"/>
                </a:lnTo>
                <a:lnTo>
                  <a:pt x="12122" y="7977"/>
                </a:lnTo>
                <a:lnTo>
                  <a:pt x="12131" y="7977"/>
                </a:lnTo>
                <a:lnTo>
                  <a:pt x="12140" y="7986"/>
                </a:lnTo>
                <a:lnTo>
                  <a:pt x="12157" y="7986"/>
                </a:lnTo>
                <a:lnTo>
                  <a:pt x="12184" y="7995"/>
                </a:lnTo>
                <a:lnTo>
                  <a:pt x="12193" y="7995"/>
                </a:lnTo>
                <a:lnTo>
                  <a:pt x="12201" y="8004"/>
                </a:lnTo>
                <a:lnTo>
                  <a:pt x="12210" y="8004"/>
                </a:lnTo>
                <a:lnTo>
                  <a:pt x="12228" y="7995"/>
                </a:lnTo>
                <a:lnTo>
                  <a:pt x="12237" y="7986"/>
                </a:lnTo>
                <a:lnTo>
                  <a:pt x="12245" y="7986"/>
                </a:lnTo>
                <a:lnTo>
                  <a:pt x="12281" y="7969"/>
                </a:lnTo>
                <a:lnTo>
                  <a:pt x="12298" y="7969"/>
                </a:lnTo>
                <a:lnTo>
                  <a:pt x="12307" y="7960"/>
                </a:lnTo>
                <a:lnTo>
                  <a:pt x="12325" y="7960"/>
                </a:lnTo>
                <a:lnTo>
                  <a:pt x="12334" y="7951"/>
                </a:lnTo>
                <a:lnTo>
                  <a:pt x="12351" y="7942"/>
                </a:lnTo>
                <a:lnTo>
                  <a:pt x="12378" y="7933"/>
                </a:lnTo>
                <a:lnTo>
                  <a:pt x="12404" y="7933"/>
                </a:lnTo>
                <a:lnTo>
                  <a:pt x="12413" y="7933"/>
                </a:lnTo>
                <a:lnTo>
                  <a:pt x="12431" y="7924"/>
                </a:lnTo>
                <a:lnTo>
                  <a:pt x="12431" y="7916"/>
                </a:lnTo>
                <a:lnTo>
                  <a:pt x="12440" y="7907"/>
                </a:lnTo>
                <a:lnTo>
                  <a:pt x="12448" y="7907"/>
                </a:lnTo>
                <a:lnTo>
                  <a:pt x="12457" y="7898"/>
                </a:lnTo>
                <a:lnTo>
                  <a:pt x="12475" y="7898"/>
                </a:lnTo>
                <a:lnTo>
                  <a:pt x="12492" y="7889"/>
                </a:lnTo>
                <a:lnTo>
                  <a:pt x="12528" y="7889"/>
                </a:lnTo>
                <a:lnTo>
                  <a:pt x="12554" y="7889"/>
                </a:lnTo>
                <a:lnTo>
                  <a:pt x="12563" y="7889"/>
                </a:lnTo>
                <a:lnTo>
                  <a:pt x="12607" y="7880"/>
                </a:lnTo>
                <a:lnTo>
                  <a:pt x="12607" y="7871"/>
                </a:lnTo>
                <a:lnTo>
                  <a:pt x="12616" y="7871"/>
                </a:lnTo>
                <a:lnTo>
                  <a:pt x="12634" y="7871"/>
                </a:lnTo>
                <a:lnTo>
                  <a:pt x="12616" y="7880"/>
                </a:lnTo>
                <a:lnTo>
                  <a:pt x="12607" y="7880"/>
                </a:lnTo>
                <a:lnTo>
                  <a:pt x="12616" y="7880"/>
                </a:lnTo>
                <a:lnTo>
                  <a:pt x="12660" y="7880"/>
                </a:lnTo>
                <a:lnTo>
                  <a:pt x="12687" y="7889"/>
                </a:lnTo>
                <a:lnTo>
                  <a:pt x="12695" y="7898"/>
                </a:lnTo>
                <a:lnTo>
                  <a:pt x="12713" y="7907"/>
                </a:lnTo>
                <a:lnTo>
                  <a:pt x="12731" y="7924"/>
                </a:lnTo>
                <a:lnTo>
                  <a:pt x="12731" y="7933"/>
                </a:lnTo>
                <a:lnTo>
                  <a:pt x="12731" y="7942"/>
                </a:lnTo>
                <a:lnTo>
                  <a:pt x="12740" y="7942"/>
                </a:lnTo>
                <a:lnTo>
                  <a:pt x="12748" y="7942"/>
                </a:lnTo>
                <a:lnTo>
                  <a:pt x="12748" y="7933"/>
                </a:lnTo>
                <a:lnTo>
                  <a:pt x="12748" y="7942"/>
                </a:lnTo>
                <a:lnTo>
                  <a:pt x="12757" y="7942"/>
                </a:lnTo>
                <a:lnTo>
                  <a:pt x="12748" y="7942"/>
                </a:lnTo>
                <a:lnTo>
                  <a:pt x="12740" y="7942"/>
                </a:lnTo>
                <a:lnTo>
                  <a:pt x="12740" y="7951"/>
                </a:lnTo>
                <a:lnTo>
                  <a:pt x="12757" y="7960"/>
                </a:lnTo>
                <a:lnTo>
                  <a:pt x="12766" y="7951"/>
                </a:lnTo>
                <a:lnTo>
                  <a:pt x="12766" y="7960"/>
                </a:lnTo>
                <a:lnTo>
                  <a:pt x="12757" y="7960"/>
                </a:lnTo>
                <a:lnTo>
                  <a:pt x="12748" y="7960"/>
                </a:lnTo>
                <a:lnTo>
                  <a:pt x="12748" y="7969"/>
                </a:lnTo>
                <a:lnTo>
                  <a:pt x="12757" y="7969"/>
                </a:lnTo>
                <a:lnTo>
                  <a:pt x="12757" y="7977"/>
                </a:lnTo>
                <a:lnTo>
                  <a:pt x="12757" y="7986"/>
                </a:lnTo>
                <a:lnTo>
                  <a:pt x="12766" y="7995"/>
                </a:lnTo>
                <a:lnTo>
                  <a:pt x="12766" y="8004"/>
                </a:lnTo>
                <a:lnTo>
                  <a:pt x="12766" y="8013"/>
                </a:lnTo>
                <a:lnTo>
                  <a:pt x="12784" y="8022"/>
                </a:lnTo>
                <a:lnTo>
                  <a:pt x="12792" y="8030"/>
                </a:lnTo>
                <a:lnTo>
                  <a:pt x="12801" y="8039"/>
                </a:lnTo>
                <a:lnTo>
                  <a:pt x="12810" y="8039"/>
                </a:lnTo>
                <a:lnTo>
                  <a:pt x="12819" y="8030"/>
                </a:lnTo>
                <a:lnTo>
                  <a:pt x="12819" y="8039"/>
                </a:lnTo>
                <a:lnTo>
                  <a:pt x="12837" y="8030"/>
                </a:lnTo>
                <a:lnTo>
                  <a:pt x="12845" y="8022"/>
                </a:lnTo>
                <a:lnTo>
                  <a:pt x="12845" y="8030"/>
                </a:lnTo>
                <a:lnTo>
                  <a:pt x="12854" y="8030"/>
                </a:lnTo>
                <a:lnTo>
                  <a:pt x="12863" y="8030"/>
                </a:lnTo>
                <a:lnTo>
                  <a:pt x="12854" y="8022"/>
                </a:lnTo>
                <a:lnTo>
                  <a:pt x="12854" y="8013"/>
                </a:lnTo>
                <a:lnTo>
                  <a:pt x="12854" y="8004"/>
                </a:lnTo>
                <a:lnTo>
                  <a:pt x="12863" y="8013"/>
                </a:lnTo>
                <a:lnTo>
                  <a:pt x="12863" y="8022"/>
                </a:lnTo>
                <a:lnTo>
                  <a:pt x="12863" y="8030"/>
                </a:lnTo>
                <a:lnTo>
                  <a:pt x="12872" y="8030"/>
                </a:lnTo>
                <a:lnTo>
                  <a:pt x="12881" y="8022"/>
                </a:lnTo>
                <a:lnTo>
                  <a:pt x="12881" y="8013"/>
                </a:lnTo>
                <a:lnTo>
                  <a:pt x="12881" y="8004"/>
                </a:lnTo>
                <a:lnTo>
                  <a:pt x="12881" y="8013"/>
                </a:lnTo>
                <a:lnTo>
                  <a:pt x="12889" y="8013"/>
                </a:lnTo>
                <a:lnTo>
                  <a:pt x="12889" y="8022"/>
                </a:lnTo>
                <a:lnTo>
                  <a:pt x="12907" y="8022"/>
                </a:lnTo>
                <a:lnTo>
                  <a:pt x="12907" y="8013"/>
                </a:lnTo>
                <a:lnTo>
                  <a:pt x="12916" y="8022"/>
                </a:lnTo>
                <a:lnTo>
                  <a:pt x="12934" y="8022"/>
                </a:lnTo>
                <a:lnTo>
                  <a:pt x="12951" y="8022"/>
                </a:lnTo>
                <a:lnTo>
                  <a:pt x="12969" y="8022"/>
                </a:lnTo>
                <a:lnTo>
                  <a:pt x="12969" y="8013"/>
                </a:lnTo>
                <a:lnTo>
                  <a:pt x="12960" y="7995"/>
                </a:lnTo>
                <a:lnTo>
                  <a:pt x="12969" y="7995"/>
                </a:lnTo>
                <a:lnTo>
                  <a:pt x="12978" y="7995"/>
                </a:lnTo>
                <a:lnTo>
                  <a:pt x="12978" y="8004"/>
                </a:lnTo>
                <a:lnTo>
                  <a:pt x="12987" y="8004"/>
                </a:lnTo>
                <a:lnTo>
                  <a:pt x="12987" y="8013"/>
                </a:lnTo>
                <a:lnTo>
                  <a:pt x="12987" y="8022"/>
                </a:lnTo>
                <a:lnTo>
                  <a:pt x="12995" y="8022"/>
                </a:lnTo>
                <a:lnTo>
                  <a:pt x="12995" y="8013"/>
                </a:lnTo>
                <a:lnTo>
                  <a:pt x="13004" y="8013"/>
                </a:lnTo>
                <a:lnTo>
                  <a:pt x="13013" y="8013"/>
                </a:lnTo>
                <a:lnTo>
                  <a:pt x="13013" y="8022"/>
                </a:lnTo>
                <a:lnTo>
                  <a:pt x="13013" y="8030"/>
                </a:lnTo>
                <a:lnTo>
                  <a:pt x="13013" y="8039"/>
                </a:lnTo>
                <a:lnTo>
                  <a:pt x="13022" y="8039"/>
                </a:lnTo>
                <a:lnTo>
                  <a:pt x="13022" y="8048"/>
                </a:lnTo>
                <a:lnTo>
                  <a:pt x="13031" y="8057"/>
                </a:lnTo>
                <a:lnTo>
                  <a:pt x="13039" y="8057"/>
                </a:lnTo>
                <a:lnTo>
                  <a:pt x="13039" y="8066"/>
                </a:lnTo>
                <a:lnTo>
                  <a:pt x="13048" y="8066"/>
                </a:lnTo>
                <a:lnTo>
                  <a:pt x="13057" y="8066"/>
                </a:lnTo>
                <a:lnTo>
                  <a:pt x="13057" y="8057"/>
                </a:lnTo>
                <a:lnTo>
                  <a:pt x="13066" y="8057"/>
                </a:lnTo>
                <a:lnTo>
                  <a:pt x="13066" y="8066"/>
                </a:lnTo>
                <a:lnTo>
                  <a:pt x="13075" y="8066"/>
                </a:lnTo>
                <a:lnTo>
                  <a:pt x="13066" y="8066"/>
                </a:lnTo>
                <a:lnTo>
                  <a:pt x="13066" y="8074"/>
                </a:lnTo>
                <a:lnTo>
                  <a:pt x="13057" y="8074"/>
                </a:lnTo>
                <a:lnTo>
                  <a:pt x="13066" y="8083"/>
                </a:lnTo>
                <a:lnTo>
                  <a:pt x="13075" y="8083"/>
                </a:lnTo>
                <a:lnTo>
                  <a:pt x="13066" y="8092"/>
                </a:lnTo>
                <a:lnTo>
                  <a:pt x="13084" y="8110"/>
                </a:lnTo>
                <a:lnTo>
                  <a:pt x="13084" y="8119"/>
                </a:lnTo>
                <a:lnTo>
                  <a:pt x="13092" y="8127"/>
                </a:lnTo>
                <a:lnTo>
                  <a:pt x="13084" y="8136"/>
                </a:lnTo>
                <a:lnTo>
                  <a:pt x="13084" y="8154"/>
                </a:lnTo>
                <a:lnTo>
                  <a:pt x="13084" y="8163"/>
                </a:lnTo>
                <a:lnTo>
                  <a:pt x="13075" y="8180"/>
                </a:lnTo>
                <a:lnTo>
                  <a:pt x="13075" y="8198"/>
                </a:lnTo>
                <a:lnTo>
                  <a:pt x="13075" y="8207"/>
                </a:lnTo>
                <a:lnTo>
                  <a:pt x="13075" y="8225"/>
                </a:lnTo>
                <a:lnTo>
                  <a:pt x="13066" y="8233"/>
                </a:lnTo>
                <a:lnTo>
                  <a:pt x="13066" y="8242"/>
                </a:lnTo>
                <a:lnTo>
                  <a:pt x="13057" y="8242"/>
                </a:lnTo>
                <a:lnTo>
                  <a:pt x="13048" y="8260"/>
                </a:lnTo>
                <a:lnTo>
                  <a:pt x="13048" y="8269"/>
                </a:lnTo>
                <a:lnTo>
                  <a:pt x="13057" y="8269"/>
                </a:lnTo>
                <a:lnTo>
                  <a:pt x="13066" y="8277"/>
                </a:lnTo>
                <a:lnTo>
                  <a:pt x="13066" y="8295"/>
                </a:lnTo>
                <a:lnTo>
                  <a:pt x="13066" y="8304"/>
                </a:lnTo>
                <a:lnTo>
                  <a:pt x="13066" y="8313"/>
                </a:lnTo>
                <a:lnTo>
                  <a:pt x="13057" y="8304"/>
                </a:lnTo>
                <a:lnTo>
                  <a:pt x="13039" y="8304"/>
                </a:lnTo>
                <a:lnTo>
                  <a:pt x="13039" y="8313"/>
                </a:lnTo>
                <a:lnTo>
                  <a:pt x="13048" y="8313"/>
                </a:lnTo>
                <a:lnTo>
                  <a:pt x="13057" y="8322"/>
                </a:lnTo>
                <a:lnTo>
                  <a:pt x="13057" y="8330"/>
                </a:lnTo>
                <a:lnTo>
                  <a:pt x="13075" y="8339"/>
                </a:lnTo>
                <a:lnTo>
                  <a:pt x="13092" y="8339"/>
                </a:lnTo>
                <a:lnTo>
                  <a:pt x="13075" y="8339"/>
                </a:lnTo>
                <a:lnTo>
                  <a:pt x="13075" y="8348"/>
                </a:lnTo>
                <a:lnTo>
                  <a:pt x="13066" y="8339"/>
                </a:lnTo>
                <a:lnTo>
                  <a:pt x="13057" y="8339"/>
                </a:lnTo>
                <a:lnTo>
                  <a:pt x="13048" y="8339"/>
                </a:lnTo>
                <a:lnTo>
                  <a:pt x="13048" y="8330"/>
                </a:lnTo>
                <a:lnTo>
                  <a:pt x="13039" y="8330"/>
                </a:lnTo>
                <a:lnTo>
                  <a:pt x="13039" y="8339"/>
                </a:lnTo>
                <a:lnTo>
                  <a:pt x="13048" y="8357"/>
                </a:lnTo>
                <a:lnTo>
                  <a:pt x="13039" y="8375"/>
                </a:lnTo>
                <a:lnTo>
                  <a:pt x="13031" y="8392"/>
                </a:lnTo>
                <a:lnTo>
                  <a:pt x="13022" y="8401"/>
                </a:lnTo>
                <a:lnTo>
                  <a:pt x="13013" y="8401"/>
                </a:lnTo>
                <a:lnTo>
                  <a:pt x="13004" y="8401"/>
                </a:lnTo>
                <a:lnTo>
                  <a:pt x="13004" y="8392"/>
                </a:lnTo>
                <a:lnTo>
                  <a:pt x="12995" y="8392"/>
                </a:lnTo>
                <a:lnTo>
                  <a:pt x="13004" y="8419"/>
                </a:lnTo>
                <a:lnTo>
                  <a:pt x="13013" y="8419"/>
                </a:lnTo>
                <a:lnTo>
                  <a:pt x="13013" y="8427"/>
                </a:lnTo>
                <a:lnTo>
                  <a:pt x="13022" y="8445"/>
                </a:lnTo>
                <a:lnTo>
                  <a:pt x="13031" y="8454"/>
                </a:lnTo>
                <a:lnTo>
                  <a:pt x="13039" y="8454"/>
                </a:lnTo>
                <a:lnTo>
                  <a:pt x="13039" y="8445"/>
                </a:lnTo>
                <a:lnTo>
                  <a:pt x="13048" y="8445"/>
                </a:lnTo>
                <a:lnTo>
                  <a:pt x="13039" y="8463"/>
                </a:lnTo>
                <a:lnTo>
                  <a:pt x="13048" y="8463"/>
                </a:lnTo>
                <a:lnTo>
                  <a:pt x="13057" y="8463"/>
                </a:lnTo>
                <a:lnTo>
                  <a:pt x="13057" y="8472"/>
                </a:lnTo>
                <a:lnTo>
                  <a:pt x="13048" y="8472"/>
                </a:lnTo>
                <a:lnTo>
                  <a:pt x="13039" y="8472"/>
                </a:lnTo>
                <a:lnTo>
                  <a:pt x="13022" y="8445"/>
                </a:lnTo>
                <a:lnTo>
                  <a:pt x="13022" y="8454"/>
                </a:lnTo>
                <a:lnTo>
                  <a:pt x="13031" y="8463"/>
                </a:lnTo>
                <a:lnTo>
                  <a:pt x="13039" y="8480"/>
                </a:lnTo>
                <a:lnTo>
                  <a:pt x="13048" y="8480"/>
                </a:lnTo>
                <a:lnTo>
                  <a:pt x="13057" y="8489"/>
                </a:lnTo>
                <a:lnTo>
                  <a:pt x="13057" y="8498"/>
                </a:lnTo>
                <a:lnTo>
                  <a:pt x="13048" y="8489"/>
                </a:lnTo>
                <a:lnTo>
                  <a:pt x="13039" y="8489"/>
                </a:lnTo>
                <a:lnTo>
                  <a:pt x="13048" y="8498"/>
                </a:lnTo>
                <a:lnTo>
                  <a:pt x="13057" y="8507"/>
                </a:lnTo>
                <a:lnTo>
                  <a:pt x="13066" y="8516"/>
                </a:lnTo>
                <a:lnTo>
                  <a:pt x="13066" y="8525"/>
                </a:lnTo>
                <a:lnTo>
                  <a:pt x="13075" y="8525"/>
                </a:lnTo>
                <a:lnTo>
                  <a:pt x="13084" y="8533"/>
                </a:lnTo>
                <a:lnTo>
                  <a:pt x="13092" y="8533"/>
                </a:lnTo>
                <a:lnTo>
                  <a:pt x="13101" y="8533"/>
                </a:lnTo>
                <a:lnTo>
                  <a:pt x="13092" y="8542"/>
                </a:lnTo>
                <a:lnTo>
                  <a:pt x="13075" y="8533"/>
                </a:lnTo>
                <a:lnTo>
                  <a:pt x="13092" y="8551"/>
                </a:lnTo>
                <a:lnTo>
                  <a:pt x="13119" y="8569"/>
                </a:lnTo>
                <a:lnTo>
                  <a:pt x="13137" y="8586"/>
                </a:lnTo>
                <a:lnTo>
                  <a:pt x="13137" y="8595"/>
                </a:lnTo>
                <a:lnTo>
                  <a:pt x="13154" y="8613"/>
                </a:lnTo>
                <a:lnTo>
                  <a:pt x="13163" y="8622"/>
                </a:lnTo>
                <a:lnTo>
                  <a:pt x="13172" y="8630"/>
                </a:lnTo>
                <a:lnTo>
                  <a:pt x="13172" y="8639"/>
                </a:lnTo>
                <a:lnTo>
                  <a:pt x="13189" y="8657"/>
                </a:lnTo>
                <a:lnTo>
                  <a:pt x="13198" y="8657"/>
                </a:lnTo>
                <a:lnTo>
                  <a:pt x="13215" y="8675"/>
                </a:lnTo>
                <a:lnTo>
                  <a:pt x="13224" y="8683"/>
                </a:lnTo>
                <a:lnTo>
                  <a:pt x="13224" y="8692"/>
                </a:lnTo>
                <a:lnTo>
                  <a:pt x="13224" y="8701"/>
                </a:lnTo>
                <a:lnTo>
                  <a:pt x="13233" y="8710"/>
                </a:lnTo>
                <a:lnTo>
                  <a:pt x="13241" y="8719"/>
                </a:lnTo>
                <a:lnTo>
                  <a:pt x="13250" y="8728"/>
                </a:lnTo>
                <a:lnTo>
                  <a:pt x="13250" y="8736"/>
                </a:lnTo>
                <a:lnTo>
                  <a:pt x="13250" y="8754"/>
                </a:lnTo>
                <a:lnTo>
                  <a:pt x="13250" y="8763"/>
                </a:lnTo>
                <a:lnTo>
                  <a:pt x="13250" y="8772"/>
                </a:lnTo>
                <a:lnTo>
                  <a:pt x="13259" y="8772"/>
                </a:lnTo>
                <a:lnTo>
                  <a:pt x="13259" y="8781"/>
                </a:lnTo>
                <a:lnTo>
                  <a:pt x="13268" y="8789"/>
                </a:lnTo>
                <a:lnTo>
                  <a:pt x="13277" y="8789"/>
                </a:lnTo>
                <a:lnTo>
                  <a:pt x="13285" y="8789"/>
                </a:lnTo>
                <a:lnTo>
                  <a:pt x="13294" y="8781"/>
                </a:lnTo>
                <a:lnTo>
                  <a:pt x="13303" y="8781"/>
                </a:lnTo>
                <a:lnTo>
                  <a:pt x="13312" y="8781"/>
                </a:lnTo>
                <a:lnTo>
                  <a:pt x="13321" y="8781"/>
                </a:lnTo>
                <a:lnTo>
                  <a:pt x="13312" y="8781"/>
                </a:lnTo>
                <a:lnTo>
                  <a:pt x="13294" y="8789"/>
                </a:lnTo>
                <a:lnTo>
                  <a:pt x="13277" y="8789"/>
                </a:lnTo>
                <a:lnTo>
                  <a:pt x="13268" y="8798"/>
                </a:lnTo>
                <a:lnTo>
                  <a:pt x="13259" y="8798"/>
                </a:lnTo>
                <a:lnTo>
                  <a:pt x="13268" y="8807"/>
                </a:lnTo>
                <a:lnTo>
                  <a:pt x="13268" y="8816"/>
                </a:lnTo>
                <a:lnTo>
                  <a:pt x="13277" y="8833"/>
                </a:lnTo>
                <a:lnTo>
                  <a:pt x="13303" y="8860"/>
                </a:lnTo>
                <a:lnTo>
                  <a:pt x="13303" y="8878"/>
                </a:lnTo>
                <a:lnTo>
                  <a:pt x="13321" y="8922"/>
                </a:lnTo>
                <a:lnTo>
                  <a:pt x="13338" y="8966"/>
                </a:lnTo>
                <a:lnTo>
                  <a:pt x="13338" y="8975"/>
                </a:lnTo>
                <a:lnTo>
                  <a:pt x="13338" y="8984"/>
                </a:lnTo>
                <a:lnTo>
                  <a:pt x="13321" y="9010"/>
                </a:lnTo>
                <a:lnTo>
                  <a:pt x="13312" y="9010"/>
                </a:lnTo>
                <a:lnTo>
                  <a:pt x="13321" y="9001"/>
                </a:lnTo>
                <a:lnTo>
                  <a:pt x="13312" y="9001"/>
                </a:lnTo>
                <a:lnTo>
                  <a:pt x="13312" y="9010"/>
                </a:lnTo>
                <a:lnTo>
                  <a:pt x="13321" y="9028"/>
                </a:lnTo>
                <a:lnTo>
                  <a:pt x="13321" y="9036"/>
                </a:lnTo>
                <a:lnTo>
                  <a:pt x="13330" y="9054"/>
                </a:lnTo>
                <a:lnTo>
                  <a:pt x="13330" y="9063"/>
                </a:lnTo>
                <a:lnTo>
                  <a:pt x="13330" y="9072"/>
                </a:lnTo>
                <a:lnTo>
                  <a:pt x="13338" y="9081"/>
                </a:lnTo>
                <a:lnTo>
                  <a:pt x="13347" y="9107"/>
                </a:lnTo>
                <a:lnTo>
                  <a:pt x="13356" y="9116"/>
                </a:lnTo>
                <a:lnTo>
                  <a:pt x="13356" y="9125"/>
                </a:lnTo>
                <a:lnTo>
                  <a:pt x="13365" y="9134"/>
                </a:lnTo>
                <a:lnTo>
                  <a:pt x="13365" y="9142"/>
                </a:lnTo>
                <a:lnTo>
                  <a:pt x="13374" y="9151"/>
                </a:lnTo>
                <a:lnTo>
                  <a:pt x="13374" y="9160"/>
                </a:lnTo>
                <a:lnTo>
                  <a:pt x="13374" y="9195"/>
                </a:lnTo>
                <a:lnTo>
                  <a:pt x="13374" y="9222"/>
                </a:lnTo>
                <a:lnTo>
                  <a:pt x="13365" y="9239"/>
                </a:lnTo>
                <a:lnTo>
                  <a:pt x="13356" y="9257"/>
                </a:lnTo>
                <a:lnTo>
                  <a:pt x="13347" y="9275"/>
                </a:lnTo>
                <a:lnTo>
                  <a:pt x="13321" y="9284"/>
                </a:lnTo>
                <a:lnTo>
                  <a:pt x="13312" y="9292"/>
                </a:lnTo>
                <a:lnTo>
                  <a:pt x="13303" y="9310"/>
                </a:lnTo>
                <a:lnTo>
                  <a:pt x="13277" y="9337"/>
                </a:lnTo>
                <a:lnTo>
                  <a:pt x="13277" y="9363"/>
                </a:lnTo>
                <a:lnTo>
                  <a:pt x="13268" y="9381"/>
                </a:lnTo>
                <a:lnTo>
                  <a:pt x="13259" y="9425"/>
                </a:lnTo>
                <a:lnTo>
                  <a:pt x="13241" y="9478"/>
                </a:lnTo>
                <a:lnTo>
                  <a:pt x="13241" y="9495"/>
                </a:lnTo>
                <a:lnTo>
                  <a:pt x="13233" y="9504"/>
                </a:lnTo>
                <a:lnTo>
                  <a:pt x="13233" y="9513"/>
                </a:lnTo>
                <a:lnTo>
                  <a:pt x="13224" y="9513"/>
                </a:lnTo>
                <a:lnTo>
                  <a:pt x="13224" y="9522"/>
                </a:lnTo>
                <a:lnTo>
                  <a:pt x="13224" y="9531"/>
                </a:lnTo>
                <a:lnTo>
                  <a:pt x="13224" y="9566"/>
                </a:lnTo>
                <a:lnTo>
                  <a:pt x="13224" y="9584"/>
                </a:lnTo>
                <a:lnTo>
                  <a:pt x="13224" y="9592"/>
                </a:lnTo>
                <a:lnTo>
                  <a:pt x="13224" y="9628"/>
                </a:lnTo>
                <a:lnTo>
                  <a:pt x="13215" y="9637"/>
                </a:lnTo>
                <a:lnTo>
                  <a:pt x="13215" y="9663"/>
                </a:lnTo>
                <a:lnTo>
                  <a:pt x="13224" y="9681"/>
                </a:lnTo>
                <a:lnTo>
                  <a:pt x="13233" y="9698"/>
                </a:lnTo>
                <a:lnTo>
                  <a:pt x="13241" y="9716"/>
                </a:lnTo>
                <a:lnTo>
                  <a:pt x="13250" y="9725"/>
                </a:lnTo>
                <a:lnTo>
                  <a:pt x="13259" y="9734"/>
                </a:lnTo>
                <a:lnTo>
                  <a:pt x="13277" y="9751"/>
                </a:lnTo>
                <a:lnTo>
                  <a:pt x="13312" y="9831"/>
                </a:lnTo>
                <a:lnTo>
                  <a:pt x="13321" y="9848"/>
                </a:lnTo>
                <a:lnTo>
                  <a:pt x="13330" y="9875"/>
                </a:lnTo>
                <a:lnTo>
                  <a:pt x="13347" y="9901"/>
                </a:lnTo>
                <a:lnTo>
                  <a:pt x="13374" y="9946"/>
                </a:lnTo>
                <a:lnTo>
                  <a:pt x="13374" y="9954"/>
                </a:lnTo>
                <a:lnTo>
                  <a:pt x="13383" y="9963"/>
                </a:lnTo>
                <a:lnTo>
                  <a:pt x="13409" y="9998"/>
                </a:lnTo>
                <a:lnTo>
                  <a:pt x="13418" y="10016"/>
                </a:lnTo>
                <a:lnTo>
                  <a:pt x="13427" y="10043"/>
                </a:lnTo>
                <a:lnTo>
                  <a:pt x="13427" y="10051"/>
                </a:lnTo>
                <a:lnTo>
                  <a:pt x="13418" y="10051"/>
                </a:lnTo>
                <a:lnTo>
                  <a:pt x="13418" y="10060"/>
                </a:lnTo>
                <a:lnTo>
                  <a:pt x="13418" y="10069"/>
                </a:lnTo>
                <a:lnTo>
                  <a:pt x="13418" y="10087"/>
                </a:lnTo>
                <a:lnTo>
                  <a:pt x="13418" y="10096"/>
                </a:lnTo>
                <a:lnTo>
                  <a:pt x="13427" y="10113"/>
                </a:lnTo>
                <a:lnTo>
                  <a:pt x="13418" y="10140"/>
                </a:lnTo>
                <a:lnTo>
                  <a:pt x="13427" y="10157"/>
                </a:lnTo>
                <a:lnTo>
                  <a:pt x="13435" y="10184"/>
                </a:lnTo>
                <a:lnTo>
                  <a:pt x="13444" y="10201"/>
                </a:lnTo>
                <a:lnTo>
                  <a:pt x="13444" y="10219"/>
                </a:lnTo>
                <a:lnTo>
                  <a:pt x="13444" y="10237"/>
                </a:lnTo>
                <a:lnTo>
                  <a:pt x="13444" y="10246"/>
                </a:lnTo>
                <a:lnTo>
                  <a:pt x="13453" y="10254"/>
                </a:lnTo>
                <a:lnTo>
                  <a:pt x="13444" y="10272"/>
                </a:lnTo>
                <a:lnTo>
                  <a:pt x="13453" y="10290"/>
                </a:lnTo>
                <a:lnTo>
                  <a:pt x="13453" y="10316"/>
                </a:lnTo>
                <a:lnTo>
                  <a:pt x="13471" y="10325"/>
                </a:lnTo>
                <a:lnTo>
                  <a:pt x="13471" y="10334"/>
                </a:lnTo>
                <a:lnTo>
                  <a:pt x="13471" y="10343"/>
                </a:lnTo>
                <a:lnTo>
                  <a:pt x="13471" y="10360"/>
                </a:lnTo>
                <a:lnTo>
                  <a:pt x="13480" y="10369"/>
                </a:lnTo>
                <a:lnTo>
                  <a:pt x="13480" y="10396"/>
                </a:lnTo>
                <a:lnTo>
                  <a:pt x="13488" y="10404"/>
                </a:lnTo>
                <a:lnTo>
                  <a:pt x="13515" y="10449"/>
                </a:lnTo>
                <a:lnTo>
                  <a:pt x="13524" y="10466"/>
                </a:lnTo>
                <a:lnTo>
                  <a:pt x="13533" y="10466"/>
                </a:lnTo>
                <a:lnTo>
                  <a:pt x="13559" y="10493"/>
                </a:lnTo>
                <a:lnTo>
                  <a:pt x="13568" y="10502"/>
                </a:lnTo>
                <a:lnTo>
                  <a:pt x="13585" y="10528"/>
                </a:lnTo>
                <a:lnTo>
                  <a:pt x="13603" y="10563"/>
                </a:lnTo>
                <a:lnTo>
                  <a:pt x="13621" y="10616"/>
                </a:lnTo>
                <a:lnTo>
                  <a:pt x="13630" y="10643"/>
                </a:lnTo>
                <a:lnTo>
                  <a:pt x="13656" y="10696"/>
                </a:lnTo>
                <a:lnTo>
                  <a:pt x="13674" y="10722"/>
                </a:lnTo>
                <a:lnTo>
                  <a:pt x="13691" y="10749"/>
                </a:lnTo>
                <a:lnTo>
                  <a:pt x="13700" y="10784"/>
                </a:lnTo>
                <a:lnTo>
                  <a:pt x="13700" y="10793"/>
                </a:lnTo>
                <a:lnTo>
                  <a:pt x="13700" y="10810"/>
                </a:lnTo>
                <a:lnTo>
                  <a:pt x="13700" y="10828"/>
                </a:lnTo>
                <a:lnTo>
                  <a:pt x="13691" y="10837"/>
                </a:lnTo>
                <a:lnTo>
                  <a:pt x="13682" y="10837"/>
                </a:lnTo>
                <a:lnTo>
                  <a:pt x="13674" y="10828"/>
                </a:lnTo>
                <a:lnTo>
                  <a:pt x="13674" y="10837"/>
                </a:lnTo>
                <a:lnTo>
                  <a:pt x="13665" y="10837"/>
                </a:lnTo>
                <a:lnTo>
                  <a:pt x="13674" y="10855"/>
                </a:lnTo>
                <a:lnTo>
                  <a:pt x="13682" y="10863"/>
                </a:lnTo>
                <a:lnTo>
                  <a:pt x="13682" y="10872"/>
                </a:lnTo>
                <a:lnTo>
                  <a:pt x="13691" y="10881"/>
                </a:lnTo>
                <a:lnTo>
                  <a:pt x="13700" y="10890"/>
                </a:lnTo>
                <a:lnTo>
                  <a:pt x="13700" y="10899"/>
                </a:lnTo>
                <a:lnTo>
                  <a:pt x="13709" y="10916"/>
                </a:lnTo>
                <a:lnTo>
                  <a:pt x="13718" y="10916"/>
                </a:lnTo>
                <a:lnTo>
                  <a:pt x="13718" y="10925"/>
                </a:lnTo>
                <a:lnTo>
                  <a:pt x="13709" y="10934"/>
                </a:lnTo>
                <a:lnTo>
                  <a:pt x="13700" y="10943"/>
                </a:lnTo>
                <a:lnTo>
                  <a:pt x="13709" y="10952"/>
                </a:lnTo>
                <a:lnTo>
                  <a:pt x="13709" y="10960"/>
                </a:lnTo>
                <a:lnTo>
                  <a:pt x="13718" y="10969"/>
                </a:lnTo>
                <a:lnTo>
                  <a:pt x="13718" y="10952"/>
                </a:lnTo>
                <a:lnTo>
                  <a:pt x="13718" y="10943"/>
                </a:lnTo>
                <a:lnTo>
                  <a:pt x="13727" y="10943"/>
                </a:lnTo>
                <a:lnTo>
                  <a:pt x="13735" y="10943"/>
                </a:lnTo>
                <a:lnTo>
                  <a:pt x="13744" y="10952"/>
                </a:lnTo>
                <a:lnTo>
                  <a:pt x="13744" y="10960"/>
                </a:lnTo>
                <a:lnTo>
                  <a:pt x="13744" y="10969"/>
                </a:lnTo>
                <a:lnTo>
                  <a:pt x="13753" y="10960"/>
                </a:lnTo>
                <a:lnTo>
                  <a:pt x="13762" y="10969"/>
                </a:lnTo>
                <a:lnTo>
                  <a:pt x="13771" y="10969"/>
                </a:lnTo>
                <a:lnTo>
                  <a:pt x="13780" y="10978"/>
                </a:lnTo>
                <a:lnTo>
                  <a:pt x="13780" y="10987"/>
                </a:lnTo>
                <a:lnTo>
                  <a:pt x="13797" y="10996"/>
                </a:lnTo>
                <a:lnTo>
                  <a:pt x="13815" y="10996"/>
                </a:lnTo>
                <a:lnTo>
                  <a:pt x="13824" y="11005"/>
                </a:lnTo>
                <a:lnTo>
                  <a:pt x="13832" y="11005"/>
                </a:lnTo>
                <a:lnTo>
                  <a:pt x="13859" y="10978"/>
                </a:lnTo>
                <a:lnTo>
                  <a:pt x="13868" y="10978"/>
                </a:lnTo>
                <a:lnTo>
                  <a:pt x="13885" y="10969"/>
                </a:lnTo>
                <a:lnTo>
                  <a:pt x="13894" y="10969"/>
                </a:lnTo>
                <a:lnTo>
                  <a:pt x="13903" y="10969"/>
                </a:lnTo>
                <a:lnTo>
                  <a:pt x="13921" y="10969"/>
                </a:lnTo>
                <a:lnTo>
                  <a:pt x="13930" y="10969"/>
                </a:lnTo>
                <a:lnTo>
                  <a:pt x="13938" y="10969"/>
                </a:lnTo>
                <a:lnTo>
                  <a:pt x="13956" y="10969"/>
                </a:lnTo>
                <a:lnTo>
                  <a:pt x="13991" y="10943"/>
                </a:lnTo>
                <a:lnTo>
                  <a:pt x="14000" y="10943"/>
                </a:lnTo>
                <a:lnTo>
                  <a:pt x="14018" y="10934"/>
                </a:lnTo>
                <a:lnTo>
                  <a:pt x="14027" y="10934"/>
                </a:lnTo>
                <a:lnTo>
                  <a:pt x="14044" y="10943"/>
                </a:lnTo>
                <a:lnTo>
                  <a:pt x="14071" y="10943"/>
                </a:lnTo>
                <a:lnTo>
                  <a:pt x="14088" y="10934"/>
                </a:lnTo>
                <a:lnTo>
                  <a:pt x="14097" y="10934"/>
                </a:lnTo>
                <a:lnTo>
                  <a:pt x="14132" y="10943"/>
                </a:lnTo>
                <a:lnTo>
                  <a:pt x="14168" y="10952"/>
                </a:lnTo>
                <a:lnTo>
                  <a:pt x="14185" y="10952"/>
                </a:lnTo>
                <a:lnTo>
                  <a:pt x="14185" y="10943"/>
                </a:lnTo>
                <a:lnTo>
                  <a:pt x="14194" y="10934"/>
                </a:lnTo>
                <a:lnTo>
                  <a:pt x="14203" y="10934"/>
                </a:lnTo>
                <a:lnTo>
                  <a:pt x="14229" y="10943"/>
                </a:lnTo>
                <a:lnTo>
                  <a:pt x="14238" y="10943"/>
                </a:lnTo>
                <a:lnTo>
                  <a:pt x="14238" y="10934"/>
                </a:lnTo>
                <a:lnTo>
                  <a:pt x="14238" y="10925"/>
                </a:lnTo>
                <a:lnTo>
                  <a:pt x="14256" y="10916"/>
                </a:lnTo>
                <a:lnTo>
                  <a:pt x="14265" y="10916"/>
                </a:lnTo>
                <a:lnTo>
                  <a:pt x="14300" y="10916"/>
                </a:lnTo>
                <a:lnTo>
                  <a:pt x="14309" y="10916"/>
                </a:lnTo>
                <a:lnTo>
                  <a:pt x="14344" y="10899"/>
                </a:lnTo>
                <a:lnTo>
                  <a:pt x="14371" y="10881"/>
                </a:lnTo>
                <a:lnTo>
                  <a:pt x="14397" y="10863"/>
                </a:lnTo>
                <a:lnTo>
                  <a:pt x="14406" y="10855"/>
                </a:lnTo>
                <a:lnTo>
                  <a:pt x="14432" y="10837"/>
                </a:lnTo>
                <a:lnTo>
                  <a:pt x="14450" y="10819"/>
                </a:lnTo>
                <a:lnTo>
                  <a:pt x="14477" y="10793"/>
                </a:lnTo>
                <a:lnTo>
                  <a:pt x="14494" y="10775"/>
                </a:lnTo>
                <a:lnTo>
                  <a:pt x="14521" y="10749"/>
                </a:lnTo>
                <a:lnTo>
                  <a:pt x="14538" y="10731"/>
                </a:lnTo>
                <a:lnTo>
                  <a:pt x="14547" y="10722"/>
                </a:lnTo>
                <a:lnTo>
                  <a:pt x="14556" y="10722"/>
                </a:lnTo>
                <a:lnTo>
                  <a:pt x="14582" y="10687"/>
                </a:lnTo>
                <a:lnTo>
                  <a:pt x="14600" y="10669"/>
                </a:lnTo>
                <a:lnTo>
                  <a:pt x="14609" y="10643"/>
                </a:lnTo>
                <a:lnTo>
                  <a:pt x="14626" y="10616"/>
                </a:lnTo>
                <a:lnTo>
                  <a:pt x="14635" y="10607"/>
                </a:lnTo>
                <a:lnTo>
                  <a:pt x="14644" y="10581"/>
                </a:lnTo>
                <a:lnTo>
                  <a:pt x="14662" y="10563"/>
                </a:lnTo>
                <a:lnTo>
                  <a:pt x="14697" y="10528"/>
                </a:lnTo>
                <a:lnTo>
                  <a:pt x="14706" y="10519"/>
                </a:lnTo>
                <a:lnTo>
                  <a:pt x="14715" y="10519"/>
                </a:lnTo>
                <a:lnTo>
                  <a:pt x="14732" y="10502"/>
                </a:lnTo>
                <a:lnTo>
                  <a:pt x="14732" y="10493"/>
                </a:lnTo>
                <a:lnTo>
                  <a:pt x="14750" y="10466"/>
                </a:lnTo>
                <a:lnTo>
                  <a:pt x="14759" y="10422"/>
                </a:lnTo>
                <a:lnTo>
                  <a:pt x="14759" y="10404"/>
                </a:lnTo>
                <a:lnTo>
                  <a:pt x="14768" y="10378"/>
                </a:lnTo>
                <a:lnTo>
                  <a:pt x="14776" y="10360"/>
                </a:lnTo>
                <a:lnTo>
                  <a:pt x="14776" y="10316"/>
                </a:lnTo>
                <a:lnTo>
                  <a:pt x="14776" y="10299"/>
                </a:lnTo>
                <a:lnTo>
                  <a:pt x="14776" y="10307"/>
                </a:lnTo>
                <a:lnTo>
                  <a:pt x="14768" y="10316"/>
                </a:lnTo>
                <a:lnTo>
                  <a:pt x="14768" y="10307"/>
                </a:lnTo>
                <a:lnTo>
                  <a:pt x="14759" y="10307"/>
                </a:lnTo>
                <a:lnTo>
                  <a:pt x="14759" y="10299"/>
                </a:lnTo>
                <a:lnTo>
                  <a:pt x="14750" y="10299"/>
                </a:lnTo>
                <a:lnTo>
                  <a:pt x="14759" y="10290"/>
                </a:lnTo>
                <a:lnTo>
                  <a:pt x="14759" y="10281"/>
                </a:lnTo>
                <a:lnTo>
                  <a:pt x="14768" y="10263"/>
                </a:lnTo>
                <a:lnTo>
                  <a:pt x="14776" y="10254"/>
                </a:lnTo>
                <a:lnTo>
                  <a:pt x="14812" y="10237"/>
                </a:lnTo>
                <a:lnTo>
                  <a:pt x="14821" y="10228"/>
                </a:lnTo>
                <a:lnTo>
                  <a:pt x="14847" y="10219"/>
                </a:lnTo>
                <a:lnTo>
                  <a:pt x="14900" y="10201"/>
                </a:lnTo>
                <a:lnTo>
                  <a:pt x="14926" y="10193"/>
                </a:lnTo>
                <a:lnTo>
                  <a:pt x="14944" y="10184"/>
                </a:lnTo>
                <a:lnTo>
                  <a:pt x="14944" y="10175"/>
                </a:lnTo>
                <a:lnTo>
                  <a:pt x="14962" y="10148"/>
                </a:lnTo>
                <a:lnTo>
                  <a:pt x="14962" y="10140"/>
                </a:lnTo>
                <a:lnTo>
                  <a:pt x="14971" y="10122"/>
                </a:lnTo>
                <a:lnTo>
                  <a:pt x="14962" y="10122"/>
                </a:lnTo>
                <a:lnTo>
                  <a:pt x="14962" y="10131"/>
                </a:lnTo>
                <a:lnTo>
                  <a:pt x="14962" y="10122"/>
                </a:lnTo>
                <a:lnTo>
                  <a:pt x="14953" y="10122"/>
                </a:lnTo>
                <a:lnTo>
                  <a:pt x="14962" y="10113"/>
                </a:lnTo>
                <a:lnTo>
                  <a:pt x="14962" y="10078"/>
                </a:lnTo>
                <a:lnTo>
                  <a:pt x="14971" y="10060"/>
                </a:lnTo>
                <a:lnTo>
                  <a:pt x="14971" y="10043"/>
                </a:lnTo>
                <a:lnTo>
                  <a:pt x="14962" y="10034"/>
                </a:lnTo>
                <a:lnTo>
                  <a:pt x="14971" y="10016"/>
                </a:lnTo>
                <a:lnTo>
                  <a:pt x="14971" y="10007"/>
                </a:lnTo>
                <a:lnTo>
                  <a:pt x="14971" y="9998"/>
                </a:lnTo>
                <a:lnTo>
                  <a:pt x="14962" y="9998"/>
                </a:lnTo>
                <a:lnTo>
                  <a:pt x="14962" y="9990"/>
                </a:lnTo>
                <a:lnTo>
                  <a:pt x="14962" y="9998"/>
                </a:lnTo>
                <a:lnTo>
                  <a:pt x="14962" y="10007"/>
                </a:lnTo>
                <a:lnTo>
                  <a:pt x="14962" y="10016"/>
                </a:lnTo>
                <a:lnTo>
                  <a:pt x="14953" y="10016"/>
                </a:lnTo>
                <a:lnTo>
                  <a:pt x="14953" y="10007"/>
                </a:lnTo>
                <a:lnTo>
                  <a:pt x="14953" y="9990"/>
                </a:lnTo>
                <a:lnTo>
                  <a:pt x="14953" y="9963"/>
                </a:lnTo>
                <a:lnTo>
                  <a:pt x="14953" y="9954"/>
                </a:lnTo>
                <a:lnTo>
                  <a:pt x="14935" y="9937"/>
                </a:lnTo>
                <a:lnTo>
                  <a:pt x="14935" y="9919"/>
                </a:lnTo>
                <a:lnTo>
                  <a:pt x="14926" y="9893"/>
                </a:lnTo>
                <a:lnTo>
                  <a:pt x="14918" y="9884"/>
                </a:lnTo>
                <a:lnTo>
                  <a:pt x="14909" y="9875"/>
                </a:lnTo>
                <a:lnTo>
                  <a:pt x="14909" y="9866"/>
                </a:lnTo>
                <a:lnTo>
                  <a:pt x="14909" y="9840"/>
                </a:lnTo>
                <a:lnTo>
                  <a:pt x="14909" y="9831"/>
                </a:lnTo>
                <a:lnTo>
                  <a:pt x="14909" y="9822"/>
                </a:lnTo>
                <a:lnTo>
                  <a:pt x="14909" y="9813"/>
                </a:lnTo>
                <a:lnTo>
                  <a:pt x="14900" y="9813"/>
                </a:lnTo>
                <a:lnTo>
                  <a:pt x="14909" y="9813"/>
                </a:lnTo>
                <a:lnTo>
                  <a:pt x="14918" y="9822"/>
                </a:lnTo>
                <a:lnTo>
                  <a:pt x="14926" y="9822"/>
                </a:lnTo>
                <a:lnTo>
                  <a:pt x="14953" y="9795"/>
                </a:lnTo>
                <a:lnTo>
                  <a:pt x="14979" y="9769"/>
                </a:lnTo>
                <a:lnTo>
                  <a:pt x="14988" y="9751"/>
                </a:lnTo>
                <a:lnTo>
                  <a:pt x="15006" y="9751"/>
                </a:lnTo>
                <a:lnTo>
                  <a:pt x="15015" y="9743"/>
                </a:lnTo>
                <a:lnTo>
                  <a:pt x="15023" y="9743"/>
                </a:lnTo>
                <a:lnTo>
                  <a:pt x="15023" y="9734"/>
                </a:lnTo>
                <a:lnTo>
                  <a:pt x="15023" y="9743"/>
                </a:lnTo>
                <a:lnTo>
                  <a:pt x="15032" y="9743"/>
                </a:lnTo>
                <a:lnTo>
                  <a:pt x="15032" y="9734"/>
                </a:lnTo>
                <a:lnTo>
                  <a:pt x="15041" y="9725"/>
                </a:lnTo>
                <a:lnTo>
                  <a:pt x="15041" y="9716"/>
                </a:lnTo>
                <a:lnTo>
                  <a:pt x="15059" y="9707"/>
                </a:lnTo>
                <a:lnTo>
                  <a:pt x="15068" y="9690"/>
                </a:lnTo>
                <a:lnTo>
                  <a:pt x="15076" y="9681"/>
                </a:lnTo>
                <a:lnTo>
                  <a:pt x="15076" y="9672"/>
                </a:lnTo>
                <a:lnTo>
                  <a:pt x="15094" y="9663"/>
                </a:lnTo>
                <a:lnTo>
                  <a:pt x="15112" y="9645"/>
                </a:lnTo>
                <a:lnTo>
                  <a:pt x="15138" y="9637"/>
                </a:lnTo>
                <a:lnTo>
                  <a:pt x="15156" y="9628"/>
                </a:lnTo>
                <a:lnTo>
                  <a:pt x="15165" y="9628"/>
                </a:lnTo>
                <a:lnTo>
                  <a:pt x="15182" y="9619"/>
                </a:lnTo>
                <a:lnTo>
                  <a:pt x="15200" y="9610"/>
                </a:lnTo>
                <a:lnTo>
                  <a:pt x="15209" y="9610"/>
                </a:lnTo>
                <a:lnTo>
                  <a:pt x="15218" y="9610"/>
                </a:lnTo>
                <a:lnTo>
                  <a:pt x="15218" y="9601"/>
                </a:lnTo>
                <a:lnTo>
                  <a:pt x="15226" y="9601"/>
                </a:lnTo>
                <a:lnTo>
                  <a:pt x="15235" y="9592"/>
                </a:lnTo>
                <a:lnTo>
                  <a:pt x="15244" y="9592"/>
                </a:lnTo>
                <a:lnTo>
                  <a:pt x="15271" y="9575"/>
                </a:lnTo>
                <a:lnTo>
                  <a:pt x="15279" y="9566"/>
                </a:lnTo>
                <a:lnTo>
                  <a:pt x="15288" y="9566"/>
                </a:lnTo>
                <a:lnTo>
                  <a:pt x="15279" y="9548"/>
                </a:lnTo>
                <a:lnTo>
                  <a:pt x="15288" y="9548"/>
                </a:lnTo>
                <a:lnTo>
                  <a:pt x="15297" y="9548"/>
                </a:lnTo>
                <a:lnTo>
                  <a:pt x="15306" y="9531"/>
                </a:lnTo>
                <a:lnTo>
                  <a:pt x="15315" y="9522"/>
                </a:lnTo>
                <a:lnTo>
                  <a:pt x="15323" y="9513"/>
                </a:lnTo>
                <a:lnTo>
                  <a:pt x="15341" y="9487"/>
                </a:lnTo>
                <a:lnTo>
                  <a:pt x="15341" y="9478"/>
                </a:lnTo>
                <a:lnTo>
                  <a:pt x="15341" y="9469"/>
                </a:lnTo>
                <a:lnTo>
                  <a:pt x="15341" y="9460"/>
                </a:lnTo>
                <a:lnTo>
                  <a:pt x="15350" y="9460"/>
                </a:lnTo>
                <a:lnTo>
                  <a:pt x="15350" y="9451"/>
                </a:lnTo>
                <a:lnTo>
                  <a:pt x="15350" y="9442"/>
                </a:lnTo>
                <a:lnTo>
                  <a:pt x="15359" y="9442"/>
                </a:lnTo>
                <a:lnTo>
                  <a:pt x="15359" y="9434"/>
                </a:lnTo>
                <a:lnTo>
                  <a:pt x="15359" y="9425"/>
                </a:lnTo>
                <a:lnTo>
                  <a:pt x="15359" y="9416"/>
                </a:lnTo>
                <a:lnTo>
                  <a:pt x="15350" y="9416"/>
                </a:lnTo>
                <a:lnTo>
                  <a:pt x="15341" y="9425"/>
                </a:lnTo>
                <a:lnTo>
                  <a:pt x="15341" y="9416"/>
                </a:lnTo>
                <a:lnTo>
                  <a:pt x="15341" y="9407"/>
                </a:lnTo>
                <a:lnTo>
                  <a:pt x="15350" y="9398"/>
                </a:lnTo>
                <a:lnTo>
                  <a:pt x="15341" y="9398"/>
                </a:lnTo>
                <a:lnTo>
                  <a:pt x="15341" y="9389"/>
                </a:lnTo>
                <a:lnTo>
                  <a:pt x="15341" y="9372"/>
                </a:lnTo>
                <a:lnTo>
                  <a:pt x="15341" y="9354"/>
                </a:lnTo>
                <a:lnTo>
                  <a:pt x="15341" y="9345"/>
                </a:lnTo>
                <a:lnTo>
                  <a:pt x="15341" y="9337"/>
                </a:lnTo>
                <a:lnTo>
                  <a:pt x="15341" y="9328"/>
                </a:lnTo>
                <a:lnTo>
                  <a:pt x="15341" y="9319"/>
                </a:lnTo>
                <a:lnTo>
                  <a:pt x="15341" y="9310"/>
                </a:lnTo>
                <a:lnTo>
                  <a:pt x="15341" y="9301"/>
                </a:lnTo>
                <a:lnTo>
                  <a:pt x="15332" y="9301"/>
                </a:lnTo>
                <a:lnTo>
                  <a:pt x="15341" y="9292"/>
                </a:lnTo>
                <a:lnTo>
                  <a:pt x="15341" y="9275"/>
                </a:lnTo>
                <a:lnTo>
                  <a:pt x="15332" y="9266"/>
                </a:lnTo>
                <a:lnTo>
                  <a:pt x="15332" y="9257"/>
                </a:lnTo>
                <a:lnTo>
                  <a:pt x="15332" y="9239"/>
                </a:lnTo>
                <a:lnTo>
                  <a:pt x="15332" y="9231"/>
                </a:lnTo>
                <a:lnTo>
                  <a:pt x="15332" y="9222"/>
                </a:lnTo>
                <a:lnTo>
                  <a:pt x="15332" y="9204"/>
                </a:lnTo>
                <a:lnTo>
                  <a:pt x="15332" y="9195"/>
                </a:lnTo>
                <a:lnTo>
                  <a:pt x="15323" y="9187"/>
                </a:lnTo>
                <a:lnTo>
                  <a:pt x="15332" y="9178"/>
                </a:lnTo>
                <a:lnTo>
                  <a:pt x="15332" y="9169"/>
                </a:lnTo>
                <a:lnTo>
                  <a:pt x="15341" y="9160"/>
                </a:lnTo>
                <a:lnTo>
                  <a:pt x="15332" y="9160"/>
                </a:lnTo>
                <a:lnTo>
                  <a:pt x="15332" y="9151"/>
                </a:lnTo>
                <a:lnTo>
                  <a:pt x="15341" y="9142"/>
                </a:lnTo>
                <a:lnTo>
                  <a:pt x="15332" y="9142"/>
                </a:lnTo>
                <a:lnTo>
                  <a:pt x="15341" y="9134"/>
                </a:lnTo>
                <a:lnTo>
                  <a:pt x="15332" y="9125"/>
                </a:lnTo>
                <a:lnTo>
                  <a:pt x="15332" y="9116"/>
                </a:lnTo>
                <a:lnTo>
                  <a:pt x="15323" y="9107"/>
                </a:lnTo>
                <a:lnTo>
                  <a:pt x="15315" y="9098"/>
                </a:lnTo>
                <a:lnTo>
                  <a:pt x="15306" y="9098"/>
                </a:lnTo>
                <a:lnTo>
                  <a:pt x="15297" y="9098"/>
                </a:lnTo>
                <a:lnTo>
                  <a:pt x="15297" y="9089"/>
                </a:lnTo>
                <a:lnTo>
                  <a:pt x="15288" y="9089"/>
                </a:lnTo>
                <a:lnTo>
                  <a:pt x="15279" y="9081"/>
                </a:lnTo>
                <a:lnTo>
                  <a:pt x="15279" y="9072"/>
                </a:lnTo>
                <a:lnTo>
                  <a:pt x="15279" y="9063"/>
                </a:lnTo>
                <a:lnTo>
                  <a:pt x="15271" y="9054"/>
                </a:lnTo>
                <a:lnTo>
                  <a:pt x="15271" y="9036"/>
                </a:lnTo>
                <a:lnTo>
                  <a:pt x="15271" y="9028"/>
                </a:lnTo>
                <a:lnTo>
                  <a:pt x="15253" y="9010"/>
                </a:lnTo>
                <a:lnTo>
                  <a:pt x="15262" y="9001"/>
                </a:lnTo>
                <a:lnTo>
                  <a:pt x="15253" y="8992"/>
                </a:lnTo>
                <a:lnTo>
                  <a:pt x="15244" y="8966"/>
                </a:lnTo>
                <a:lnTo>
                  <a:pt x="15253" y="8957"/>
                </a:lnTo>
                <a:lnTo>
                  <a:pt x="15253" y="8939"/>
                </a:lnTo>
                <a:lnTo>
                  <a:pt x="15253" y="8922"/>
                </a:lnTo>
                <a:lnTo>
                  <a:pt x="15244" y="8922"/>
                </a:lnTo>
                <a:lnTo>
                  <a:pt x="15244" y="8904"/>
                </a:lnTo>
                <a:lnTo>
                  <a:pt x="15253" y="8886"/>
                </a:lnTo>
                <a:lnTo>
                  <a:pt x="15253" y="8878"/>
                </a:lnTo>
                <a:lnTo>
                  <a:pt x="15262" y="8869"/>
                </a:lnTo>
                <a:lnTo>
                  <a:pt x="15262" y="8851"/>
                </a:lnTo>
                <a:lnTo>
                  <a:pt x="15244" y="8851"/>
                </a:lnTo>
                <a:lnTo>
                  <a:pt x="15244" y="8842"/>
                </a:lnTo>
                <a:lnTo>
                  <a:pt x="15235" y="8833"/>
                </a:lnTo>
                <a:lnTo>
                  <a:pt x="15226" y="8825"/>
                </a:lnTo>
                <a:lnTo>
                  <a:pt x="15218" y="8816"/>
                </a:lnTo>
                <a:lnTo>
                  <a:pt x="15209" y="8807"/>
                </a:lnTo>
                <a:lnTo>
                  <a:pt x="15209" y="8798"/>
                </a:lnTo>
                <a:lnTo>
                  <a:pt x="15209" y="8781"/>
                </a:lnTo>
                <a:lnTo>
                  <a:pt x="15218" y="8763"/>
                </a:lnTo>
                <a:lnTo>
                  <a:pt x="15226" y="8754"/>
                </a:lnTo>
                <a:lnTo>
                  <a:pt x="15226" y="8736"/>
                </a:lnTo>
                <a:lnTo>
                  <a:pt x="15226" y="8728"/>
                </a:lnTo>
                <a:lnTo>
                  <a:pt x="15235" y="8719"/>
                </a:lnTo>
                <a:lnTo>
                  <a:pt x="15235" y="8701"/>
                </a:lnTo>
                <a:lnTo>
                  <a:pt x="15244" y="8692"/>
                </a:lnTo>
                <a:lnTo>
                  <a:pt x="15253" y="8692"/>
                </a:lnTo>
                <a:lnTo>
                  <a:pt x="15262" y="8675"/>
                </a:lnTo>
                <a:lnTo>
                  <a:pt x="15271" y="8657"/>
                </a:lnTo>
                <a:lnTo>
                  <a:pt x="15271" y="8648"/>
                </a:lnTo>
                <a:lnTo>
                  <a:pt x="15279" y="8639"/>
                </a:lnTo>
                <a:lnTo>
                  <a:pt x="15288" y="8630"/>
                </a:lnTo>
                <a:lnTo>
                  <a:pt x="15288" y="8613"/>
                </a:lnTo>
                <a:lnTo>
                  <a:pt x="15288" y="8604"/>
                </a:lnTo>
                <a:lnTo>
                  <a:pt x="15297" y="8595"/>
                </a:lnTo>
                <a:lnTo>
                  <a:pt x="15306" y="8586"/>
                </a:lnTo>
                <a:lnTo>
                  <a:pt x="15315" y="8569"/>
                </a:lnTo>
                <a:lnTo>
                  <a:pt x="15315" y="8560"/>
                </a:lnTo>
                <a:lnTo>
                  <a:pt x="15315" y="8551"/>
                </a:lnTo>
                <a:lnTo>
                  <a:pt x="15315" y="8542"/>
                </a:lnTo>
                <a:lnTo>
                  <a:pt x="15323" y="8542"/>
                </a:lnTo>
                <a:lnTo>
                  <a:pt x="15341" y="8533"/>
                </a:lnTo>
                <a:lnTo>
                  <a:pt x="15359" y="8525"/>
                </a:lnTo>
                <a:lnTo>
                  <a:pt x="15368" y="8516"/>
                </a:lnTo>
                <a:lnTo>
                  <a:pt x="15368" y="8507"/>
                </a:lnTo>
                <a:lnTo>
                  <a:pt x="15359" y="8498"/>
                </a:lnTo>
                <a:lnTo>
                  <a:pt x="15368" y="8498"/>
                </a:lnTo>
                <a:lnTo>
                  <a:pt x="15368" y="8489"/>
                </a:lnTo>
                <a:lnTo>
                  <a:pt x="15376" y="8498"/>
                </a:lnTo>
                <a:lnTo>
                  <a:pt x="15394" y="8489"/>
                </a:lnTo>
                <a:lnTo>
                  <a:pt x="15403" y="8489"/>
                </a:lnTo>
                <a:lnTo>
                  <a:pt x="15412" y="8472"/>
                </a:lnTo>
                <a:lnTo>
                  <a:pt x="15421" y="8463"/>
                </a:lnTo>
                <a:lnTo>
                  <a:pt x="15421" y="8454"/>
                </a:lnTo>
                <a:lnTo>
                  <a:pt x="15429" y="8436"/>
                </a:lnTo>
                <a:lnTo>
                  <a:pt x="15438" y="8436"/>
                </a:lnTo>
                <a:lnTo>
                  <a:pt x="15438" y="8427"/>
                </a:lnTo>
                <a:lnTo>
                  <a:pt x="15447" y="8419"/>
                </a:lnTo>
                <a:lnTo>
                  <a:pt x="15456" y="8410"/>
                </a:lnTo>
                <a:lnTo>
                  <a:pt x="15465" y="8401"/>
                </a:lnTo>
                <a:lnTo>
                  <a:pt x="15473" y="8392"/>
                </a:lnTo>
                <a:lnTo>
                  <a:pt x="15482" y="8383"/>
                </a:lnTo>
                <a:lnTo>
                  <a:pt x="15482" y="8375"/>
                </a:lnTo>
                <a:lnTo>
                  <a:pt x="15491" y="8366"/>
                </a:lnTo>
                <a:lnTo>
                  <a:pt x="15500" y="8366"/>
                </a:lnTo>
                <a:lnTo>
                  <a:pt x="15553" y="8304"/>
                </a:lnTo>
                <a:lnTo>
                  <a:pt x="15570" y="8286"/>
                </a:lnTo>
                <a:lnTo>
                  <a:pt x="15597" y="8269"/>
                </a:lnTo>
                <a:lnTo>
                  <a:pt x="15615" y="8251"/>
                </a:lnTo>
                <a:lnTo>
                  <a:pt x="15659" y="8216"/>
                </a:lnTo>
                <a:lnTo>
                  <a:pt x="15729" y="8180"/>
                </a:lnTo>
                <a:lnTo>
                  <a:pt x="15738" y="8172"/>
                </a:lnTo>
                <a:lnTo>
                  <a:pt x="15800" y="8110"/>
                </a:lnTo>
                <a:lnTo>
                  <a:pt x="15853" y="8057"/>
                </a:lnTo>
                <a:lnTo>
                  <a:pt x="15879" y="8022"/>
                </a:lnTo>
                <a:lnTo>
                  <a:pt x="15906" y="7986"/>
                </a:lnTo>
                <a:lnTo>
                  <a:pt x="15932" y="7951"/>
                </a:lnTo>
                <a:lnTo>
                  <a:pt x="15959" y="7898"/>
                </a:lnTo>
                <a:lnTo>
                  <a:pt x="15967" y="7880"/>
                </a:lnTo>
                <a:lnTo>
                  <a:pt x="15976" y="7854"/>
                </a:lnTo>
                <a:lnTo>
                  <a:pt x="15985" y="7836"/>
                </a:lnTo>
                <a:lnTo>
                  <a:pt x="16003" y="7819"/>
                </a:lnTo>
                <a:lnTo>
                  <a:pt x="16012" y="7801"/>
                </a:lnTo>
                <a:lnTo>
                  <a:pt x="16012" y="7792"/>
                </a:lnTo>
                <a:lnTo>
                  <a:pt x="16020" y="7766"/>
                </a:lnTo>
                <a:lnTo>
                  <a:pt x="16038" y="7748"/>
                </a:lnTo>
                <a:lnTo>
                  <a:pt x="16056" y="7730"/>
                </a:lnTo>
                <a:lnTo>
                  <a:pt x="16056" y="7721"/>
                </a:lnTo>
                <a:lnTo>
                  <a:pt x="16065" y="7704"/>
                </a:lnTo>
                <a:lnTo>
                  <a:pt x="16082" y="7686"/>
                </a:lnTo>
                <a:lnTo>
                  <a:pt x="16082" y="7677"/>
                </a:lnTo>
                <a:lnTo>
                  <a:pt x="16091" y="7660"/>
                </a:lnTo>
                <a:lnTo>
                  <a:pt x="16091" y="7642"/>
                </a:lnTo>
                <a:lnTo>
                  <a:pt x="16100" y="7624"/>
                </a:lnTo>
                <a:lnTo>
                  <a:pt x="16100" y="7598"/>
                </a:lnTo>
                <a:lnTo>
                  <a:pt x="16109" y="7589"/>
                </a:lnTo>
                <a:lnTo>
                  <a:pt x="16117" y="7589"/>
                </a:lnTo>
                <a:lnTo>
                  <a:pt x="16126" y="7589"/>
                </a:lnTo>
                <a:lnTo>
                  <a:pt x="16135" y="7589"/>
                </a:lnTo>
                <a:lnTo>
                  <a:pt x="16135" y="7580"/>
                </a:lnTo>
                <a:lnTo>
                  <a:pt x="16126" y="7580"/>
                </a:lnTo>
                <a:lnTo>
                  <a:pt x="16117" y="7580"/>
                </a:lnTo>
                <a:lnTo>
                  <a:pt x="16109" y="7589"/>
                </a:lnTo>
                <a:lnTo>
                  <a:pt x="16109" y="7580"/>
                </a:lnTo>
                <a:lnTo>
                  <a:pt x="16117" y="7580"/>
                </a:lnTo>
                <a:lnTo>
                  <a:pt x="16117" y="7571"/>
                </a:lnTo>
                <a:lnTo>
                  <a:pt x="16117" y="7536"/>
                </a:lnTo>
                <a:lnTo>
                  <a:pt x="16109" y="7518"/>
                </a:lnTo>
                <a:lnTo>
                  <a:pt x="16117" y="7510"/>
                </a:lnTo>
                <a:lnTo>
                  <a:pt x="16117" y="7492"/>
                </a:lnTo>
                <a:lnTo>
                  <a:pt x="16126" y="7492"/>
                </a:lnTo>
                <a:lnTo>
                  <a:pt x="16126" y="7483"/>
                </a:lnTo>
                <a:lnTo>
                  <a:pt x="16117" y="7483"/>
                </a:lnTo>
                <a:lnTo>
                  <a:pt x="16091" y="7474"/>
                </a:lnTo>
                <a:lnTo>
                  <a:pt x="16082" y="7474"/>
                </a:lnTo>
                <a:lnTo>
                  <a:pt x="16073" y="7483"/>
                </a:lnTo>
                <a:lnTo>
                  <a:pt x="16065" y="7492"/>
                </a:lnTo>
                <a:lnTo>
                  <a:pt x="16038" y="7510"/>
                </a:lnTo>
                <a:lnTo>
                  <a:pt x="16003" y="7510"/>
                </a:lnTo>
                <a:lnTo>
                  <a:pt x="15985" y="7518"/>
                </a:lnTo>
                <a:lnTo>
                  <a:pt x="15967" y="7527"/>
                </a:lnTo>
                <a:lnTo>
                  <a:pt x="15950" y="7527"/>
                </a:lnTo>
                <a:lnTo>
                  <a:pt x="15932" y="7518"/>
                </a:lnTo>
                <a:lnTo>
                  <a:pt x="15923" y="7518"/>
                </a:lnTo>
                <a:lnTo>
                  <a:pt x="15915" y="7527"/>
                </a:lnTo>
                <a:lnTo>
                  <a:pt x="15888" y="7536"/>
                </a:lnTo>
                <a:lnTo>
                  <a:pt x="15862" y="7536"/>
                </a:lnTo>
                <a:lnTo>
                  <a:pt x="15844" y="7527"/>
                </a:lnTo>
                <a:lnTo>
                  <a:pt x="15826" y="7536"/>
                </a:lnTo>
                <a:lnTo>
                  <a:pt x="15809" y="7554"/>
                </a:lnTo>
                <a:lnTo>
                  <a:pt x="15782" y="7563"/>
                </a:lnTo>
                <a:lnTo>
                  <a:pt x="15773" y="7563"/>
                </a:lnTo>
                <a:lnTo>
                  <a:pt x="15756" y="7563"/>
                </a:lnTo>
                <a:lnTo>
                  <a:pt x="15738" y="7563"/>
                </a:lnTo>
                <a:lnTo>
                  <a:pt x="15720" y="7554"/>
                </a:lnTo>
                <a:lnTo>
                  <a:pt x="15712" y="7563"/>
                </a:lnTo>
                <a:lnTo>
                  <a:pt x="15685" y="7571"/>
                </a:lnTo>
                <a:lnTo>
                  <a:pt x="15659" y="7589"/>
                </a:lnTo>
                <a:lnTo>
                  <a:pt x="15623" y="7589"/>
                </a:lnTo>
                <a:lnTo>
                  <a:pt x="15615" y="7580"/>
                </a:lnTo>
                <a:lnTo>
                  <a:pt x="15606" y="7580"/>
                </a:lnTo>
                <a:lnTo>
                  <a:pt x="15579" y="7563"/>
                </a:lnTo>
                <a:lnTo>
                  <a:pt x="15562" y="7545"/>
                </a:lnTo>
                <a:lnTo>
                  <a:pt x="15553" y="7518"/>
                </a:lnTo>
                <a:lnTo>
                  <a:pt x="15535" y="7510"/>
                </a:lnTo>
                <a:lnTo>
                  <a:pt x="15526" y="7501"/>
                </a:lnTo>
                <a:lnTo>
                  <a:pt x="15518" y="7501"/>
                </a:lnTo>
                <a:lnTo>
                  <a:pt x="15509" y="7501"/>
                </a:lnTo>
                <a:lnTo>
                  <a:pt x="15500" y="7501"/>
                </a:lnTo>
                <a:lnTo>
                  <a:pt x="15491" y="7510"/>
                </a:lnTo>
                <a:lnTo>
                  <a:pt x="15482" y="7510"/>
                </a:lnTo>
                <a:lnTo>
                  <a:pt x="15482" y="7501"/>
                </a:lnTo>
                <a:lnTo>
                  <a:pt x="15491" y="7501"/>
                </a:lnTo>
                <a:lnTo>
                  <a:pt x="15500" y="7492"/>
                </a:lnTo>
                <a:lnTo>
                  <a:pt x="15518" y="7483"/>
                </a:lnTo>
                <a:lnTo>
                  <a:pt x="15535" y="7474"/>
                </a:lnTo>
                <a:lnTo>
                  <a:pt x="15544" y="7466"/>
                </a:lnTo>
                <a:lnTo>
                  <a:pt x="15544" y="7457"/>
                </a:lnTo>
                <a:lnTo>
                  <a:pt x="15544" y="7439"/>
                </a:lnTo>
                <a:lnTo>
                  <a:pt x="15526" y="7421"/>
                </a:lnTo>
                <a:lnTo>
                  <a:pt x="15526" y="7413"/>
                </a:lnTo>
                <a:lnTo>
                  <a:pt x="15518" y="7404"/>
                </a:lnTo>
                <a:lnTo>
                  <a:pt x="15518" y="7413"/>
                </a:lnTo>
                <a:lnTo>
                  <a:pt x="15500" y="7404"/>
                </a:lnTo>
                <a:lnTo>
                  <a:pt x="15500" y="7395"/>
                </a:lnTo>
                <a:lnTo>
                  <a:pt x="15482" y="7377"/>
                </a:lnTo>
                <a:lnTo>
                  <a:pt x="15473" y="7377"/>
                </a:lnTo>
                <a:lnTo>
                  <a:pt x="15473" y="7368"/>
                </a:lnTo>
                <a:lnTo>
                  <a:pt x="15465" y="7351"/>
                </a:lnTo>
                <a:lnTo>
                  <a:pt x="15421" y="7324"/>
                </a:lnTo>
                <a:lnTo>
                  <a:pt x="15403" y="7307"/>
                </a:lnTo>
                <a:lnTo>
                  <a:pt x="15385" y="7271"/>
                </a:lnTo>
                <a:lnTo>
                  <a:pt x="15359" y="7263"/>
                </a:lnTo>
                <a:lnTo>
                  <a:pt x="15341" y="7254"/>
                </a:lnTo>
                <a:lnTo>
                  <a:pt x="15332" y="7254"/>
                </a:lnTo>
                <a:lnTo>
                  <a:pt x="15323" y="7245"/>
                </a:lnTo>
                <a:lnTo>
                  <a:pt x="15315" y="7245"/>
                </a:lnTo>
                <a:lnTo>
                  <a:pt x="15306" y="7236"/>
                </a:lnTo>
                <a:lnTo>
                  <a:pt x="15306" y="7227"/>
                </a:lnTo>
                <a:lnTo>
                  <a:pt x="15297" y="7218"/>
                </a:lnTo>
                <a:lnTo>
                  <a:pt x="15288" y="7210"/>
                </a:lnTo>
                <a:lnTo>
                  <a:pt x="15279" y="7218"/>
                </a:lnTo>
                <a:lnTo>
                  <a:pt x="15279" y="7227"/>
                </a:lnTo>
                <a:lnTo>
                  <a:pt x="15288" y="7236"/>
                </a:lnTo>
                <a:lnTo>
                  <a:pt x="15279" y="7236"/>
                </a:lnTo>
                <a:lnTo>
                  <a:pt x="15279" y="7227"/>
                </a:lnTo>
                <a:lnTo>
                  <a:pt x="15271" y="7210"/>
                </a:lnTo>
                <a:lnTo>
                  <a:pt x="15262" y="7210"/>
                </a:lnTo>
                <a:lnTo>
                  <a:pt x="15253" y="7192"/>
                </a:lnTo>
                <a:lnTo>
                  <a:pt x="15244" y="7174"/>
                </a:lnTo>
                <a:lnTo>
                  <a:pt x="15244" y="7157"/>
                </a:lnTo>
                <a:lnTo>
                  <a:pt x="15235" y="7121"/>
                </a:lnTo>
                <a:lnTo>
                  <a:pt x="15226" y="7095"/>
                </a:lnTo>
                <a:lnTo>
                  <a:pt x="15218" y="7068"/>
                </a:lnTo>
                <a:lnTo>
                  <a:pt x="15191" y="7024"/>
                </a:lnTo>
                <a:lnTo>
                  <a:pt x="15191" y="7015"/>
                </a:lnTo>
                <a:lnTo>
                  <a:pt x="15173" y="7007"/>
                </a:lnTo>
                <a:lnTo>
                  <a:pt x="15173" y="6998"/>
                </a:lnTo>
                <a:lnTo>
                  <a:pt x="15165" y="6998"/>
                </a:lnTo>
                <a:lnTo>
                  <a:pt x="15165" y="7007"/>
                </a:lnTo>
                <a:lnTo>
                  <a:pt x="15156" y="6998"/>
                </a:lnTo>
                <a:lnTo>
                  <a:pt x="15156" y="6989"/>
                </a:lnTo>
                <a:lnTo>
                  <a:pt x="15147" y="6980"/>
                </a:lnTo>
                <a:lnTo>
                  <a:pt x="15129" y="6971"/>
                </a:lnTo>
                <a:lnTo>
                  <a:pt x="15121" y="6971"/>
                </a:lnTo>
                <a:lnTo>
                  <a:pt x="15112" y="6962"/>
                </a:lnTo>
                <a:lnTo>
                  <a:pt x="15103" y="6936"/>
                </a:lnTo>
                <a:lnTo>
                  <a:pt x="15094" y="6901"/>
                </a:lnTo>
                <a:lnTo>
                  <a:pt x="15094" y="6883"/>
                </a:lnTo>
                <a:lnTo>
                  <a:pt x="15094" y="6865"/>
                </a:lnTo>
                <a:lnTo>
                  <a:pt x="15094" y="6839"/>
                </a:lnTo>
                <a:lnTo>
                  <a:pt x="15094" y="6830"/>
                </a:lnTo>
                <a:lnTo>
                  <a:pt x="15085" y="6812"/>
                </a:lnTo>
                <a:lnTo>
                  <a:pt x="15085" y="6804"/>
                </a:lnTo>
                <a:lnTo>
                  <a:pt x="15085" y="6795"/>
                </a:lnTo>
                <a:lnTo>
                  <a:pt x="15085" y="6786"/>
                </a:lnTo>
                <a:lnTo>
                  <a:pt x="15094" y="6786"/>
                </a:lnTo>
                <a:lnTo>
                  <a:pt x="15094" y="6795"/>
                </a:lnTo>
                <a:lnTo>
                  <a:pt x="15094" y="6786"/>
                </a:lnTo>
                <a:lnTo>
                  <a:pt x="15094" y="6777"/>
                </a:lnTo>
                <a:lnTo>
                  <a:pt x="15085" y="6768"/>
                </a:lnTo>
                <a:lnTo>
                  <a:pt x="15068" y="6751"/>
                </a:lnTo>
                <a:lnTo>
                  <a:pt x="15068" y="6733"/>
                </a:lnTo>
                <a:lnTo>
                  <a:pt x="15068" y="6715"/>
                </a:lnTo>
                <a:lnTo>
                  <a:pt x="15068" y="6706"/>
                </a:lnTo>
                <a:lnTo>
                  <a:pt x="15032" y="6689"/>
                </a:lnTo>
                <a:lnTo>
                  <a:pt x="15023" y="6671"/>
                </a:lnTo>
                <a:lnTo>
                  <a:pt x="14997" y="6662"/>
                </a:lnTo>
                <a:lnTo>
                  <a:pt x="14988" y="6654"/>
                </a:lnTo>
                <a:lnTo>
                  <a:pt x="14979" y="6645"/>
                </a:lnTo>
                <a:lnTo>
                  <a:pt x="14971" y="6618"/>
                </a:lnTo>
                <a:lnTo>
                  <a:pt x="14971" y="6609"/>
                </a:lnTo>
                <a:lnTo>
                  <a:pt x="14971" y="6584"/>
                </a:lnTo>
                <a:lnTo>
                  <a:pt x="14971" y="6575"/>
                </a:lnTo>
                <a:lnTo>
                  <a:pt x="14971" y="6566"/>
                </a:lnTo>
                <a:lnTo>
                  <a:pt x="14979" y="6566"/>
                </a:lnTo>
                <a:lnTo>
                  <a:pt x="14988" y="6566"/>
                </a:lnTo>
                <a:lnTo>
                  <a:pt x="14979" y="6557"/>
                </a:lnTo>
                <a:lnTo>
                  <a:pt x="14962" y="6549"/>
                </a:lnTo>
                <a:lnTo>
                  <a:pt x="14962" y="6540"/>
                </a:lnTo>
                <a:lnTo>
                  <a:pt x="14944" y="6531"/>
                </a:lnTo>
                <a:lnTo>
                  <a:pt x="14918" y="6478"/>
                </a:lnTo>
                <a:lnTo>
                  <a:pt x="14909" y="6452"/>
                </a:lnTo>
                <a:lnTo>
                  <a:pt x="14900" y="6434"/>
                </a:lnTo>
                <a:lnTo>
                  <a:pt x="14882" y="6407"/>
                </a:lnTo>
                <a:lnTo>
                  <a:pt x="14856" y="6363"/>
                </a:lnTo>
                <a:lnTo>
                  <a:pt x="14856" y="6354"/>
                </a:lnTo>
                <a:lnTo>
                  <a:pt x="14847" y="6328"/>
                </a:lnTo>
                <a:lnTo>
                  <a:pt x="14847" y="6319"/>
                </a:lnTo>
                <a:lnTo>
                  <a:pt x="14838" y="6310"/>
                </a:lnTo>
                <a:lnTo>
                  <a:pt x="14838" y="6302"/>
                </a:lnTo>
                <a:lnTo>
                  <a:pt x="14829" y="6293"/>
                </a:lnTo>
                <a:lnTo>
                  <a:pt x="14821" y="6284"/>
                </a:lnTo>
                <a:lnTo>
                  <a:pt x="14821" y="6275"/>
                </a:lnTo>
                <a:lnTo>
                  <a:pt x="14821" y="6257"/>
                </a:lnTo>
                <a:lnTo>
                  <a:pt x="14812" y="6249"/>
                </a:lnTo>
                <a:lnTo>
                  <a:pt x="14794" y="6231"/>
                </a:lnTo>
                <a:lnTo>
                  <a:pt x="14785" y="6213"/>
                </a:lnTo>
                <a:lnTo>
                  <a:pt x="14776" y="6204"/>
                </a:lnTo>
                <a:lnTo>
                  <a:pt x="14768" y="6196"/>
                </a:lnTo>
                <a:lnTo>
                  <a:pt x="14768" y="6187"/>
                </a:lnTo>
                <a:lnTo>
                  <a:pt x="14759" y="6178"/>
                </a:lnTo>
                <a:lnTo>
                  <a:pt x="14759" y="6169"/>
                </a:lnTo>
                <a:lnTo>
                  <a:pt x="14759" y="6160"/>
                </a:lnTo>
                <a:lnTo>
                  <a:pt x="14750" y="6143"/>
                </a:lnTo>
                <a:lnTo>
                  <a:pt x="14741" y="6125"/>
                </a:lnTo>
                <a:lnTo>
                  <a:pt x="14732" y="6125"/>
                </a:lnTo>
                <a:lnTo>
                  <a:pt x="14741" y="6116"/>
                </a:lnTo>
                <a:lnTo>
                  <a:pt x="14741" y="6107"/>
                </a:lnTo>
                <a:lnTo>
                  <a:pt x="14741" y="6099"/>
                </a:lnTo>
                <a:lnTo>
                  <a:pt x="14750" y="6090"/>
                </a:lnTo>
                <a:lnTo>
                  <a:pt x="14759" y="6107"/>
                </a:lnTo>
                <a:lnTo>
                  <a:pt x="14759" y="6134"/>
                </a:lnTo>
                <a:lnTo>
                  <a:pt x="14768" y="6134"/>
                </a:lnTo>
                <a:lnTo>
                  <a:pt x="14768" y="6143"/>
                </a:lnTo>
                <a:lnTo>
                  <a:pt x="14776" y="6151"/>
                </a:lnTo>
                <a:lnTo>
                  <a:pt x="14785" y="6169"/>
                </a:lnTo>
                <a:lnTo>
                  <a:pt x="14794" y="6178"/>
                </a:lnTo>
                <a:lnTo>
                  <a:pt x="14794" y="6187"/>
                </a:lnTo>
                <a:lnTo>
                  <a:pt x="14794" y="6196"/>
                </a:lnTo>
                <a:lnTo>
                  <a:pt x="14803" y="6204"/>
                </a:lnTo>
                <a:lnTo>
                  <a:pt x="14812" y="6222"/>
                </a:lnTo>
                <a:lnTo>
                  <a:pt x="14829" y="6231"/>
                </a:lnTo>
                <a:lnTo>
                  <a:pt x="14838" y="6249"/>
                </a:lnTo>
                <a:lnTo>
                  <a:pt x="14856" y="6266"/>
                </a:lnTo>
                <a:lnTo>
                  <a:pt x="14874" y="6266"/>
                </a:lnTo>
                <a:lnTo>
                  <a:pt x="14882" y="6257"/>
                </a:lnTo>
                <a:lnTo>
                  <a:pt x="14882" y="6249"/>
                </a:lnTo>
                <a:lnTo>
                  <a:pt x="14891" y="6240"/>
                </a:lnTo>
                <a:lnTo>
                  <a:pt x="14891" y="6222"/>
                </a:lnTo>
                <a:lnTo>
                  <a:pt x="14900" y="6187"/>
                </a:lnTo>
                <a:lnTo>
                  <a:pt x="14909" y="6151"/>
                </a:lnTo>
                <a:lnTo>
                  <a:pt x="14918" y="6134"/>
                </a:lnTo>
                <a:lnTo>
                  <a:pt x="14926" y="6134"/>
                </a:lnTo>
                <a:lnTo>
                  <a:pt x="14926" y="6125"/>
                </a:lnTo>
                <a:lnTo>
                  <a:pt x="14926" y="6134"/>
                </a:lnTo>
                <a:lnTo>
                  <a:pt x="14926" y="6143"/>
                </a:lnTo>
                <a:lnTo>
                  <a:pt x="14918" y="6196"/>
                </a:lnTo>
                <a:lnTo>
                  <a:pt x="14918" y="6213"/>
                </a:lnTo>
                <a:lnTo>
                  <a:pt x="14909" y="6231"/>
                </a:lnTo>
                <a:lnTo>
                  <a:pt x="14900" y="6240"/>
                </a:lnTo>
                <a:lnTo>
                  <a:pt x="14900" y="6249"/>
                </a:lnTo>
                <a:lnTo>
                  <a:pt x="14909" y="6240"/>
                </a:lnTo>
                <a:lnTo>
                  <a:pt x="14918" y="6240"/>
                </a:lnTo>
                <a:lnTo>
                  <a:pt x="14935" y="6249"/>
                </a:lnTo>
                <a:lnTo>
                  <a:pt x="14944" y="6249"/>
                </a:lnTo>
                <a:lnTo>
                  <a:pt x="14962" y="6275"/>
                </a:lnTo>
                <a:lnTo>
                  <a:pt x="14971" y="6293"/>
                </a:lnTo>
                <a:lnTo>
                  <a:pt x="14988" y="6310"/>
                </a:lnTo>
                <a:lnTo>
                  <a:pt x="14988" y="6328"/>
                </a:lnTo>
                <a:lnTo>
                  <a:pt x="15006" y="6337"/>
                </a:lnTo>
                <a:lnTo>
                  <a:pt x="15006" y="6346"/>
                </a:lnTo>
                <a:lnTo>
                  <a:pt x="15023" y="6363"/>
                </a:lnTo>
                <a:lnTo>
                  <a:pt x="15041" y="6399"/>
                </a:lnTo>
                <a:lnTo>
                  <a:pt x="15050" y="6407"/>
                </a:lnTo>
                <a:lnTo>
                  <a:pt x="15059" y="6416"/>
                </a:lnTo>
                <a:lnTo>
                  <a:pt x="15059" y="6425"/>
                </a:lnTo>
                <a:lnTo>
                  <a:pt x="15068" y="6434"/>
                </a:lnTo>
                <a:lnTo>
                  <a:pt x="15085" y="6460"/>
                </a:lnTo>
                <a:lnTo>
                  <a:pt x="15094" y="6478"/>
                </a:lnTo>
                <a:lnTo>
                  <a:pt x="15094" y="6487"/>
                </a:lnTo>
                <a:lnTo>
                  <a:pt x="15094" y="6496"/>
                </a:lnTo>
                <a:lnTo>
                  <a:pt x="15094" y="6505"/>
                </a:lnTo>
                <a:lnTo>
                  <a:pt x="15103" y="6513"/>
                </a:lnTo>
                <a:lnTo>
                  <a:pt x="15112" y="6531"/>
                </a:lnTo>
                <a:lnTo>
                  <a:pt x="15121" y="6540"/>
                </a:lnTo>
                <a:lnTo>
                  <a:pt x="15129" y="6540"/>
                </a:lnTo>
                <a:lnTo>
                  <a:pt x="15138" y="6549"/>
                </a:lnTo>
                <a:lnTo>
                  <a:pt x="15147" y="6549"/>
                </a:lnTo>
                <a:lnTo>
                  <a:pt x="15147" y="6557"/>
                </a:lnTo>
                <a:lnTo>
                  <a:pt x="15156" y="6557"/>
                </a:lnTo>
                <a:lnTo>
                  <a:pt x="15173" y="6575"/>
                </a:lnTo>
                <a:lnTo>
                  <a:pt x="15182" y="6584"/>
                </a:lnTo>
                <a:lnTo>
                  <a:pt x="15191" y="6602"/>
                </a:lnTo>
                <a:lnTo>
                  <a:pt x="15200" y="6618"/>
                </a:lnTo>
                <a:lnTo>
                  <a:pt x="15209" y="6627"/>
                </a:lnTo>
                <a:lnTo>
                  <a:pt x="15209" y="6636"/>
                </a:lnTo>
                <a:lnTo>
                  <a:pt x="15209" y="6645"/>
                </a:lnTo>
                <a:lnTo>
                  <a:pt x="15218" y="6654"/>
                </a:lnTo>
                <a:lnTo>
                  <a:pt x="15226" y="6662"/>
                </a:lnTo>
                <a:lnTo>
                  <a:pt x="15226" y="6671"/>
                </a:lnTo>
                <a:lnTo>
                  <a:pt x="15226" y="6689"/>
                </a:lnTo>
                <a:lnTo>
                  <a:pt x="15226" y="6698"/>
                </a:lnTo>
                <a:lnTo>
                  <a:pt x="15226" y="6715"/>
                </a:lnTo>
                <a:lnTo>
                  <a:pt x="15226" y="6724"/>
                </a:lnTo>
                <a:lnTo>
                  <a:pt x="15226" y="6733"/>
                </a:lnTo>
                <a:lnTo>
                  <a:pt x="15226" y="6742"/>
                </a:lnTo>
                <a:lnTo>
                  <a:pt x="15235" y="6751"/>
                </a:lnTo>
                <a:lnTo>
                  <a:pt x="15235" y="6759"/>
                </a:lnTo>
                <a:lnTo>
                  <a:pt x="15226" y="6768"/>
                </a:lnTo>
                <a:lnTo>
                  <a:pt x="15244" y="6795"/>
                </a:lnTo>
                <a:lnTo>
                  <a:pt x="15262" y="6812"/>
                </a:lnTo>
                <a:lnTo>
                  <a:pt x="15271" y="6830"/>
                </a:lnTo>
                <a:lnTo>
                  <a:pt x="15279" y="6839"/>
                </a:lnTo>
                <a:lnTo>
                  <a:pt x="15288" y="6848"/>
                </a:lnTo>
                <a:lnTo>
                  <a:pt x="15306" y="6848"/>
                </a:lnTo>
                <a:lnTo>
                  <a:pt x="15332" y="6874"/>
                </a:lnTo>
                <a:lnTo>
                  <a:pt x="15341" y="6883"/>
                </a:lnTo>
                <a:lnTo>
                  <a:pt x="15350" y="6892"/>
                </a:lnTo>
                <a:lnTo>
                  <a:pt x="15359" y="6901"/>
                </a:lnTo>
                <a:lnTo>
                  <a:pt x="15368" y="6909"/>
                </a:lnTo>
                <a:lnTo>
                  <a:pt x="15376" y="6936"/>
                </a:lnTo>
                <a:lnTo>
                  <a:pt x="15385" y="6945"/>
                </a:lnTo>
                <a:lnTo>
                  <a:pt x="15385" y="6954"/>
                </a:lnTo>
                <a:lnTo>
                  <a:pt x="15385" y="6962"/>
                </a:lnTo>
                <a:lnTo>
                  <a:pt x="15385" y="6971"/>
                </a:lnTo>
                <a:lnTo>
                  <a:pt x="15403" y="6989"/>
                </a:lnTo>
                <a:lnTo>
                  <a:pt x="15412" y="7007"/>
                </a:lnTo>
                <a:lnTo>
                  <a:pt x="15421" y="7024"/>
                </a:lnTo>
                <a:lnTo>
                  <a:pt x="15429" y="7033"/>
                </a:lnTo>
                <a:lnTo>
                  <a:pt x="15447" y="7051"/>
                </a:lnTo>
                <a:lnTo>
                  <a:pt x="15465" y="7068"/>
                </a:lnTo>
                <a:lnTo>
                  <a:pt x="15465" y="7077"/>
                </a:lnTo>
                <a:lnTo>
                  <a:pt x="15473" y="7086"/>
                </a:lnTo>
                <a:lnTo>
                  <a:pt x="15482" y="7095"/>
                </a:lnTo>
                <a:lnTo>
                  <a:pt x="15482" y="7104"/>
                </a:lnTo>
                <a:lnTo>
                  <a:pt x="15491" y="7112"/>
                </a:lnTo>
                <a:lnTo>
                  <a:pt x="15500" y="7121"/>
                </a:lnTo>
                <a:lnTo>
                  <a:pt x="15500" y="7130"/>
                </a:lnTo>
                <a:lnTo>
                  <a:pt x="15500" y="7139"/>
                </a:lnTo>
                <a:lnTo>
                  <a:pt x="15500" y="7148"/>
                </a:lnTo>
                <a:lnTo>
                  <a:pt x="15509" y="7174"/>
                </a:lnTo>
                <a:lnTo>
                  <a:pt x="15500" y="7201"/>
                </a:lnTo>
                <a:lnTo>
                  <a:pt x="15500" y="7218"/>
                </a:lnTo>
                <a:lnTo>
                  <a:pt x="15500" y="7227"/>
                </a:lnTo>
                <a:lnTo>
                  <a:pt x="15491" y="7227"/>
                </a:lnTo>
                <a:lnTo>
                  <a:pt x="15509" y="7236"/>
                </a:lnTo>
                <a:lnTo>
                  <a:pt x="15509" y="7245"/>
                </a:lnTo>
                <a:lnTo>
                  <a:pt x="15509" y="7254"/>
                </a:lnTo>
                <a:lnTo>
                  <a:pt x="15509" y="7263"/>
                </a:lnTo>
                <a:lnTo>
                  <a:pt x="15518" y="7263"/>
                </a:lnTo>
                <a:lnTo>
                  <a:pt x="15518" y="7280"/>
                </a:lnTo>
                <a:lnTo>
                  <a:pt x="15518" y="7289"/>
                </a:lnTo>
                <a:lnTo>
                  <a:pt x="15518" y="7298"/>
                </a:lnTo>
                <a:lnTo>
                  <a:pt x="15526" y="7307"/>
                </a:lnTo>
                <a:lnTo>
                  <a:pt x="15526" y="7324"/>
                </a:lnTo>
                <a:lnTo>
                  <a:pt x="15535" y="7333"/>
                </a:lnTo>
                <a:lnTo>
                  <a:pt x="15535" y="7342"/>
                </a:lnTo>
                <a:lnTo>
                  <a:pt x="15535" y="7351"/>
                </a:lnTo>
                <a:lnTo>
                  <a:pt x="15535" y="7377"/>
                </a:lnTo>
                <a:lnTo>
                  <a:pt x="15553" y="7413"/>
                </a:lnTo>
                <a:lnTo>
                  <a:pt x="15553" y="7421"/>
                </a:lnTo>
                <a:lnTo>
                  <a:pt x="15562" y="7413"/>
                </a:lnTo>
                <a:lnTo>
                  <a:pt x="15579" y="7421"/>
                </a:lnTo>
                <a:lnTo>
                  <a:pt x="15588" y="7421"/>
                </a:lnTo>
                <a:lnTo>
                  <a:pt x="15597" y="7421"/>
                </a:lnTo>
                <a:lnTo>
                  <a:pt x="15615" y="7421"/>
                </a:lnTo>
                <a:lnTo>
                  <a:pt x="15632" y="7413"/>
                </a:lnTo>
                <a:lnTo>
                  <a:pt x="15650" y="7413"/>
                </a:lnTo>
                <a:lnTo>
                  <a:pt x="15659" y="7413"/>
                </a:lnTo>
                <a:lnTo>
                  <a:pt x="15668" y="7413"/>
                </a:lnTo>
                <a:lnTo>
                  <a:pt x="15676" y="7404"/>
                </a:lnTo>
                <a:lnTo>
                  <a:pt x="15676" y="7395"/>
                </a:lnTo>
                <a:lnTo>
                  <a:pt x="15694" y="7395"/>
                </a:lnTo>
                <a:lnTo>
                  <a:pt x="15703" y="7377"/>
                </a:lnTo>
                <a:lnTo>
                  <a:pt x="15712" y="7368"/>
                </a:lnTo>
                <a:lnTo>
                  <a:pt x="15729" y="7368"/>
                </a:lnTo>
                <a:lnTo>
                  <a:pt x="15756" y="7368"/>
                </a:lnTo>
                <a:lnTo>
                  <a:pt x="15773" y="7368"/>
                </a:lnTo>
                <a:lnTo>
                  <a:pt x="15791" y="7368"/>
                </a:lnTo>
                <a:lnTo>
                  <a:pt x="15800" y="7360"/>
                </a:lnTo>
                <a:lnTo>
                  <a:pt x="15809" y="7360"/>
                </a:lnTo>
                <a:lnTo>
                  <a:pt x="15826" y="7351"/>
                </a:lnTo>
                <a:lnTo>
                  <a:pt x="15844" y="7351"/>
                </a:lnTo>
                <a:lnTo>
                  <a:pt x="15862" y="7333"/>
                </a:lnTo>
                <a:lnTo>
                  <a:pt x="15870" y="7324"/>
                </a:lnTo>
                <a:lnTo>
                  <a:pt x="15879" y="7324"/>
                </a:lnTo>
                <a:lnTo>
                  <a:pt x="15888" y="7315"/>
                </a:lnTo>
                <a:lnTo>
                  <a:pt x="15906" y="7324"/>
                </a:lnTo>
                <a:lnTo>
                  <a:pt x="15915" y="7324"/>
                </a:lnTo>
                <a:lnTo>
                  <a:pt x="15932" y="7315"/>
                </a:lnTo>
                <a:lnTo>
                  <a:pt x="15941" y="7315"/>
                </a:lnTo>
                <a:lnTo>
                  <a:pt x="15950" y="7298"/>
                </a:lnTo>
                <a:lnTo>
                  <a:pt x="15959" y="7298"/>
                </a:lnTo>
                <a:lnTo>
                  <a:pt x="15959" y="7289"/>
                </a:lnTo>
                <a:lnTo>
                  <a:pt x="15967" y="7280"/>
                </a:lnTo>
                <a:lnTo>
                  <a:pt x="15985" y="7271"/>
                </a:lnTo>
                <a:lnTo>
                  <a:pt x="16003" y="7271"/>
                </a:lnTo>
                <a:lnTo>
                  <a:pt x="16029" y="7263"/>
                </a:lnTo>
                <a:lnTo>
                  <a:pt x="16047" y="7263"/>
                </a:lnTo>
                <a:lnTo>
                  <a:pt x="16056" y="7254"/>
                </a:lnTo>
                <a:lnTo>
                  <a:pt x="16073" y="7245"/>
                </a:lnTo>
                <a:lnTo>
                  <a:pt x="16109" y="7236"/>
                </a:lnTo>
                <a:lnTo>
                  <a:pt x="16126" y="7227"/>
                </a:lnTo>
                <a:lnTo>
                  <a:pt x="16153" y="7218"/>
                </a:lnTo>
                <a:lnTo>
                  <a:pt x="16162" y="7218"/>
                </a:lnTo>
                <a:lnTo>
                  <a:pt x="16170" y="7210"/>
                </a:lnTo>
                <a:lnTo>
                  <a:pt x="16179" y="7210"/>
                </a:lnTo>
                <a:lnTo>
                  <a:pt x="16188" y="7201"/>
                </a:lnTo>
                <a:lnTo>
                  <a:pt x="16197" y="7201"/>
                </a:lnTo>
                <a:lnTo>
                  <a:pt x="16197" y="7192"/>
                </a:lnTo>
                <a:lnTo>
                  <a:pt x="16188" y="7174"/>
                </a:lnTo>
                <a:lnTo>
                  <a:pt x="16197" y="7157"/>
                </a:lnTo>
                <a:lnTo>
                  <a:pt x="16206" y="7148"/>
                </a:lnTo>
                <a:lnTo>
                  <a:pt x="16215" y="7139"/>
                </a:lnTo>
                <a:lnTo>
                  <a:pt x="16223" y="7139"/>
                </a:lnTo>
                <a:lnTo>
                  <a:pt x="16259" y="7121"/>
                </a:lnTo>
                <a:lnTo>
                  <a:pt x="16276" y="7121"/>
                </a:lnTo>
                <a:lnTo>
                  <a:pt x="16294" y="7112"/>
                </a:lnTo>
                <a:lnTo>
                  <a:pt x="16312" y="7112"/>
                </a:lnTo>
                <a:lnTo>
                  <a:pt x="16320" y="7104"/>
                </a:lnTo>
                <a:lnTo>
                  <a:pt x="16329" y="7095"/>
                </a:lnTo>
                <a:lnTo>
                  <a:pt x="16356" y="7095"/>
                </a:lnTo>
                <a:lnTo>
                  <a:pt x="16364" y="7095"/>
                </a:lnTo>
                <a:lnTo>
                  <a:pt x="16373" y="7095"/>
                </a:lnTo>
                <a:lnTo>
                  <a:pt x="16382" y="7104"/>
                </a:lnTo>
                <a:lnTo>
                  <a:pt x="16409" y="7095"/>
                </a:lnTo>
                <a:lnTo>
                  <a:pt x="16409" y="7086"/>
                </a:lnTo>
                <a:lnTo>
                  <a:pt x="16417" y="7077"/>
                </a:lnTo>
                <a:lnTo>
                  <a:pt x="16417" y="7068"/>
                </a:lnTo>
                <a:lnTo>
                  <a:pt x="16417" y="7060"/>
                </a:lnTo>
                <a:lnTo>
                  <a:pt x="16417" y="7051"/>
                </a:lnTo>
                <a:lnTo>
                  <a:pt x="16435" y="7033"/>
                </a:lnTo>
                <a:lnTo>
                  <a:pt x="16444" y="7033"/>
                </a:lnTo>
                <a:lnTo>
                  <a:pt x="16470" y="7024"/>
                </a:lnTo>
                <a:lnTo>
                  <a:pt x="16497" y="7024"/>
                </a:lnTo>
                <a:lnTo>
                  <a:pt x="16506" y="7024"/>
                </a:lnTo>
                <a:lnTo>
                  <a:pt x="16514" y="7007"/>
                </a:lnTo>
                <a:lnTo>
                  <a:pt x="16523" y="6980"/>
                </a:lnTo>
                <a:lnTo>
                  <a:pt x="16532" y="6962"/>
                </a:lnTo>
                <a:lnTo>
                  <a:pt x="16541" y="6962"/>
                </a:lnTo>
                <a:lnTo>
                  <a:pt x="16559" y="6954"/>
                </a:lnTo>
                <a:lnTo>
                  <a:pt x="16576" y="6954"/>
                </a:lnTo>
                <a:lnTo>
                  <a:pt x="16594" y="6954"/>
                </a:lnTo>
                <a:lnTo>
                  <a:pt x="16603" y="6945"/>
                </a:lnTo>
                <a:lnTo>
                  <a:pt x="16603" y="6936"/>
                </a:lnTo>
                <a:lnTo>
                  <a:pt x="16603" y="6927"/>
                </a:lnTo>
                <a:lnTo>
                  <a:pt x="16603" y="6909"/>
                </a:lnTo>
                <a:lnTo>
                  <a:pt x="16603" y="6901"/>
                </a:lnTo>
                <a:lnTo>
                  <a:pt x="16603" y="6892"/>
                </a:lnTo>
                <a:lnTo>
                  <a:pt x="16603" y="6883"/>
                </a:lnTo>
                <a:lnTo>
                  <a:pt x="16603" y="6874"/>
                </a:lnTo>
                <a:lnTo>
                  <a:pt x="16612" y="6865"/>
                </a:lnTo>
                <a:lnTo>
                  <a:pt x="16612" y="6848"/>
                </a:lnTo>
                <a:lnTo>
                  <a:pt x="16620" y="6848"/>
                </a:lnTo>
                <a:lnTo>
                  <a:pt x="16629" y="6830"/>
                </a:lnTo>
                <a:lnTo>
                  <a:pt x="16629" y="6821"/>
                </a:lnTo>
                <a:lnTo>
                  <a:pt x="16638" y="6821"/>
                </a:lnTo>
                <a:lnTo>
                  <a:pt x="16638" y="6830"/>
                </a:lnTo>
                <a:lnTo>
                  <a:pt x="16638" y="6839"/>
                </a:lnTo>
                <a:lnTo>
                  <a:pt x="16647" y="6839"/>
                </a:lnTo>
                <a:lnTo>
                  <a:pt x="16656" y="6839"/>
                </a:lnTo>
                <a:lnTo>
                  <a:pt x="16656" y="6830"/>
                </a:lnTo>
                <a:lnTo>
                  <a:pt x="16673" y="6812"/>
                </a:lnTo>
                <a:lnTo>
                  <a:pt x="16682" y="6786"/>
                </a:lnTo>
                <a:lnTo>
                  <a:pt x="16700" y="6768"/>
                </a:lnTo>
                <a:lnTo>
                  <a:pt x="16717" y="6759"/>
                </a:lnTo>
                <a:lnTo>
                  <a:pt x="16735" y="6733"/>
                </a:lnTo>
                <a:lnTo>
                  <a:pt x="16744" y="6724"/>
                </a:lnTo>
                <a:lnTo>
                  <a:pt x="16744" y="6715"/>
                </a:lnTo>
                <a:lnTo>
                  <a:pt x="16753" y="6698"/>
                </a:lnTo>
                <a:lnTo>
                  <a:pt x="16753" y="6689"/>
                </a:lnTo>
                <a:lnTo>
                  <a:pt x="16753" y="6680"/>
                </a:lnTo>
                <a:lnTo>
                  <a:pt x="16744" y="6680"/>
                </a:lnTo>
                <a:lnTo>
                  <a:pt x="16735" y="6671"/>
                </a:lnTo>
                <a:lnTo>
                  <a:pt x="16726" y="6671"/>
                </a:lnTo>
                <a:lnTo>
                  <a:pt x="16717" y="6654"/>
                </a:lnTo>
                <a:lnTo>
                  <a:pt x="16709" y="6645"/>
                </a:lnTo>
                <a:lnTo>
                  <a:pt x="16700" y="6627"/>
                </a:lnTo>
                <a:lnTo>
                  <a:pt x="16691" y="6618"/>
                </a:lnTo>
                <a:lnTo>
                  <a:pt x="16682" y="6609"/>
                </a:lnTo>
                <a:lnTo>
                  <a:pt x="16673" y="6602"/>
                </a:lnTo>
                <a:lnTo>
                  <a:pt x="16664" y="6593"/>
                </a:lnTo>
                <a:lnTo>
                  <a:pt x="16656" y="6593"/>
                </a:lnTo>
                <a:lnTo>
                  <a:pt x="16647" y="6593"/>
                </a:lnTo>
                <a:lnTo>
                  <a:pt x="16629" y="6584"/>
                </a:lnTo>
                <a:lnTo>
                  <a:pt x="16612" y="6584"/>
                </a:lnTo>
                <a:lnTo>
                  <a:pt x="16594" y="6584"/>
                </a:lnTo>
                <a:lnTo>
                  <a:pt x="16559" y="6566"/>
                </a:lnTo>
                <a:lnTo>
                  <a:pt x="16541" y="6549"/>
                </a:lnTo>
                <a:lnTo>
                  <a:pt x="16532" y="6540"/>
                </a:lnTo>
                <a:lnTo>
                  <a:pt x="16523" y="6531"/>
                </a:lnTo>
                <a:lnTo>
                  <a:pt x="16506" y="6505"/>
                </a:lnTo>
                <a:lnTo>
                  <a:pt x="16506" y="6487"/>
                </a:lnTo>
                <a:lnTo>
                  <a:pt x="16497" y="6487"/>
                </a:lnTo>
                <a:lnTo>
                  <a:pt x="16497" y="6443"/>
                </a:lnTo>
                <a:lnTo>
                  <a:pt x="16497" y="6434"/>
                </a:lnTo>
                <a:lnTo>
                  <a:pt x="16497" y="6425"/>
                </a:lnTo>
                <a:lnTo>
                  <a:pt x="16506" y="6399"/>
                </a:lnTo>
                <a:lnTo>
                  <a:pt x="16506" y="6390"/>
                </a:lnTo>
                <a:lnTo>
                  <a:pt x="16506" y="6381"/>
                </a:lnTo>
                <a:lnTo>
                  <a:pt x="16497" y="6381"/>
                </a:lnTo>
                <a:lnTo>
                  <a:pt x="16497" y="6390"/>
                </a:lnTo>
                <a:lnTo>
                  <a:pt x="16488" y="6390"/>
                </a:lnTo>
                <a:lnTo>
                  <a:pt x="16479" y="6407"/>
                </a:lnTo>
                <a:lnTo>
                  <a:pt x="16479" y="6416"/>
                </a:lnTo>
                <a:lnTo>
                  <a:pt x="16470" y="6425"/>
                </a:lnTo>
                <a:lnTo>
                  <a:pt x="16435" y="6452"/>
                </a:lnTo>
                <a:lnTo>
                  <a:pt x="16435" y="6460"/>
                </a:lnTo>
                <a:lnTo>
                  <a:pt x="16426" y="6460"/>
                </a:lnTo>
                <a:lnTo>
                  <a:pt x="16426" y="6469"/>
                </a:lnTo>
                <a:lnTo>
                  <a:pt x="16409" y="6487"/>
                </a:lnTo>
                <a:lnTo>
                  <a:pt x="16382" y="6505"/>
                </a:lnTo>
                <a:lnTo>
                  <a:pt x="16373" y="6505"/>
                </a:lnTo>
                <a:lnTo>
                  <a:pt x="16373" y="6513"/>
                </a:lnTo>
                <a:lnTo>
                  <a:pt x="16373" y="6522"/>
                </a:lnTo>
                <a:lnTo>
                  <a:pt x="16364" y="6522"/>
                </a:lnTo>
                <a:lnTo>
                  <a:pt x="16364" y="6531"/>
                </a:lnTo>
                <a:lnTo>
                  <a:pt x="16356" y="6540"/>
                </a:lnTo>
                <a:lnTo>
                  <a:pt x="16347" y="6549"/>
                </a:lnTo>
                <a:lnTo>
                  <a:pt x="16338" y="6549"/>
                </a:lnTo>
                <a:lnTo>
                  <a:pt x="16320" y="6557"/>
                </a:lnTo>
                <a:lnTo>
                  <a:pt x="16312" y="6557"/>
                </a:lnTo>
                <a:lnTo>
                  <a:pt x="16276" y="6557"/>
                </a:lnTo>
                <a:lnTo>
                  <a:pt x="16259" y="6549"/>
                </a:lnTo>
                <a:lnTo>
                  <a:pt x="16223" y="6549"/>
                </a:lnTo>
                <a:lnTo>
                  <a:pt x="16215" y="6557"/>
                </a:lnTo>
                <a:lnTo>
                  <a:pt x="16197" y="6566"/>
                </a:lnTo>
                <a:lnTo>
                  <a:pt x="16188" y="6566"/>
                </a:lnTo>
                <a:lnTo>
                  <a:pt x="16170" y="6566"/>
                </a:lnTo>
                <a:lnTo>
                  <a:pt x="16162" y="6557"/>
                </a:lnTo>
                <a:lnTo>
                  <a:pt x="16162" y="6549"/>
                </a:lnTo>
                <a:lnTo>
                  <a:pt x="16162" y="6540"/>
                </a:lnTo>
                <a:lnTo>
                  <a:pt x="16153" y="6549"/>
                </a:lnTo>
                <a:lnTo>
                  <a:pt x="16153" y="6540"/>
                </a:lnTo>
                <a:lnTo>
                  <a:pt x="16144" y="6540"/>
                </a:lnTo>
                <a:lnTo>
                  <a:pt x="16135" y="6540"/>
                </a:lnTo>
                <a:lnTo>
                  <a:pt x="16126" y="6540"/>
                </a:lnTo>
                <a:lnTo>
                  <a:pt x="16135" y="6531"/>
                </a:lnTo>
                <a:lnTo>
                  <a:pt x="16135" y="6522"/>
                </a:lnTo>
                <a:lnTo>
                  <a:pt x="16126" y="6522"/>
                </a:lnTo>
                <a:lnTo>
                  <a:pt x="16126" y="6513"/>
                </a:lnTo>
                <a:lnTo>
                  <a:pt x="16135" y="6513"/>
                </a:lnTo>
                <a:lnTo>
                  <a:pt x="16144" y="6496"/>
                </a:lnTo>
                <a:lnTo>
                  <a:pt x="16153" y="6487"/>
                </a:lnTo>
                <a:lnTo>
                  <a:pt x="16153" y="6478"/>
                </a:lnTo>
                <a:lnTo>
                  <a:pt x="16144" y="6460"/>
                </a:lnTo>
                <a:lnTo>
                  <a:pt x="16144" y="6452"/>
                </a:lnTo>
                <a:lnTo>
                  <a:pt x="16144" y="6443"/>
                </a:lnTo>
                <a:lnTo>
                  <a:pt x="16144" y="6434"/>
                </a:lnTo>
                <a:lnTo>
                  <a:pt x="16144" y="6425"/>
                </a:lnTo>
                <a:lnTo>
                  <a:pt x="16144" y="6416"/>
                </a:lnTo>
                <a:lnTo>
                  <a:pt x="16135" y="6407"/>
                </a:lnTo>
                <a:lnTo>
                  <a:pt x="16126" y="6399"/>
                </a:lnTo>
                <a:lnTo>
                  <a:pt x="16117" y="6399"/>
                </a:lnTo>
                <a:lnTo>
                  <a:pt x="16109" y="6407"/>
                </a:lnTo>
                <a:lnTo>
                  <a:pt x="16100" y="6434"/>
                </a:lnTo>
                <a:lnTo>
                  <a:pt x="16100" y="6443"/>
                </a:lnTo>
                <a:lnTo>
                  <a:pt x="16091" y="6452"/>
                </a:lnTo>
                <a:lnTo>
                  <a:pt x="16091" y="6469"/>
                </a:lnTo>
                <a:lnTo>
                  <a:pt x="16091" y="6496"/>
                </a:lnTo>
                <a:lnTo>
                  <a:pt x="16091" y="6505"/>
                </a:lnTo>
                <a:lnTo>
                  <a:pt x="16082" y="6496"/>
                </a:lnTo>
                <a:lnTo>
                  <a:pt x="16082" y="6487"/>
                </a:lnTo>
                <a:lnTo>
                  <a:pt x="16073" y="6478"/>
                </a:lnTo>
                <a:lnTo>
                  <a:pt x="16073" y="6460"/>
                </a:lnTo>
                <a:lnTo>
                  <a:pt x="16065" y="6452"/>
                </a:lnTo>
                <a:lnTo>
                  <a:pt x="16056" y="6443"/>
                </a:lnTo>
                <a:lnTo>
                  <a:pt x="16047" y="6434"/>
                </a:lnTo>
                <a:lnTo>
                  <a:pt x="16047" y="6425"/>
                </a:lnTo>
                <a:lnTo>
                  <a:pt x="16038" y="6425"/>
                </a:lnTo>
                <a:lnTo>
                  <a:pt x="16038" y="6407"/>
                </a:lnTo>
                <a:lnTo>
                  <a:pt x="16038" y="6399"/>
                </a:lnTo>
                <a:lnTo>
                  <a:pt x="16047" y="6399"/>
                </a:lnTo>
                <a:lnTo>
                  <a:pt x="16047" y="6381"/>
                </a:lnTo>
                <a:lnTo>
                  <a:pt x="16038" y="6372"/>
                </a:lnTo>
                <a:lnTo>
                  <a:pt x="16038" y="6363"/>
                </a:lnTo>
                <a:lnTo>
                  <a:pt x="16029" y="6363"/>
                </a:lnTo>
                <a:lnTo>
                  <a:pt x="16029" y="6354"/>
                </a:lnTo>
                <a:lnTo>
                  <a:pt x="16038" y="6354"/>
                </a:lnTo>
                <a:lnTo>
                  <a:pt x="16047" y="6354"/>
                </a:lnTo>
                <a:lnTo>
                  <a:pt x="16029" y="6346"/>
                </a:lnTo>
                <a:lnTo>
                  <a:pt x="16012" y="6337"/>
                </a:lnTo>
                <a:lnTo>
                  <a:pt x="15994" y="6319"/>
                </a:lnTo>
                <a:lnTo>
                  <a:pt x="15985" y="6319"/>
                </a:lnTo>
                <a:lnTo>
                  <a:pt x="15976" y="6302"/>
                </a:lnTo>
                <a:lnTo>
                  <a:pt x="15967" y="6293"/>
                </a:lnTo>
                <a:lnTo>
                  <a:pt x="15976" y="6293"/>
                </a:lnTo>
                <a:lnTo>
                  <a:pt x="15967" y="6293"/>
                </a:lnTo>
                <a:lnTo>
                  <a:pt x="15967" y="6284"/>
                </a:lnTo>
                <a:lnTo>
                  <a:pt x="15950" y="6284"/>
                </a:lnTo>
                <a:lnTo>
                  <a:pt x="15941" y="6275"/>
                </a:lnTo>
                <a:lnTo>
                  <a:pt x="15941" y="6266"/>
                </a:lnTo>
                <a:lnTo>
                  <a:pt x="15950" y="6266"/>
                </a:lnTo>
                <a:lnTo>
                  <a:pt x="15941" y="6257"/>
                </a:lnTo>
                <a:lnTo>
                  <a:pt x="15932" y="6240"/>
                </a:lnTo>
                <a:lnTo>
                  <a:pt x="15923" y="6222"/>
                </a:lnTo>
                <a:lnTo>
                  <a:pt x="15923" y="6213"/>
                </a:lnTo>
                <a:lnTo>
                  <a:pt x="15915" y="6204"/>
                </a:lnTo>
                <a:lnTo>
                  <a:pt x="15915" y="6196"/>
                </a:lnTo>
                <a:lnTo>
                  <a:pt x="15915" y="6187"/>
                </a:lnTo>
                <a:lnTo>
                  <a:pt x="15906" y="6178"/>
                </a:lnTo>
                <a:lnTo>
                  <a:pt x="15897" y="6169"/>
                </a:lnTo>
                <a:lnTo>
                  <a:pt x="15897" y="6151"/>
                </a:lnTo>
                <a:lnTo>
                  <a:pt x="15888" y="6151"/>
                </a:lnTo>
                <a:lnTo>
                  <a:pt x="15888" y="6143"/>
                </a:lnTo>
                <a:lnTo>
                  <a:pt x="15879" y="6143"/>
                </a:lnTo>
                <a:lnTo>
                  <a:pt x="15870" y="6143"/>
                </a:lnTo>
                <a:lnTo>
                  <a:pt x="15862" y="6143"/>
                </a:lnTo>
                <a:lnTo>
                  <a:pt x="15870" y="6134"/>
                </a:lnTo>
                <a:lnTo>
                  <a:pt x="15879" y="6125"/>
                </a:lnTo>
                <a:lnTo>
                  <a:pt x="15888" y="6125"/>
                </a:lnTo>
                <a:lnTo>
                  <a:pt x="15897" y="6125"/>
                </a:lnTo>
                <a:lnTo>
                  <a:pt x="15888" y="6116"/>
                </a:lnTo>
                <a:lnTo>
                  <a:pt x="15888" y="6107"/>
                </a:lnTo>
                <a:lnTo>
                  <a:pt x="15879" y="6099"/>
                </a:lnTo>
                <a:lnTo>
                  <a:pt x="15888" y="6090"/>
                </a:lnTo>
                <a:lnTo>
                  <a:pt x="15897" y="6090"/>
                </a:lnTo>
                <a:lnTo>
                  <a:pt x="15915" y="6099"/>
                </a:lnTo>
                <a:lnTo>
                  <a:pt x="15923" y="6099"/>
                </a:lnTo>
                <a:lnTo>
                  <a:pt x="15932" y="6090"/>
                </a:lnTo>
                <a:lnTo>
                  <a:pt x="15950" y="6090"/>
                </a:lnTo>
                <a:lnTo>
                  <a:pt x="15950" y="6081"/>
                </a:lnTo>
                <a:lnTo>
                  <a:pt x="15950" y="6072"/>
                </a:lnTo>
                <a:lnTo>
                  <a:pt x="15950" y="6063"/>
                </a:lnTo>
                <a:lnTo>
                  <a:pt x="15959" y="6054"/>
                </a:lnTo>
                <a:lnTo>
                  <a:pt x="15967" y="6054"/>
                </a:lnTo>
                <a:lnTo>
                  <a:pt x="15976" y="6054"/>
                </a:lnTo>
                <a:lnTo>
                  <a:pt x="15976" y="6063"/>
                </a:lnTo>
                <a:lnTo>
                  <a:pt x="15967" y="6063"/>
                </a:lnTo>
                <a:lnTo>
                  <a:pt x="15959" y="6063"/>
                </a:lnTo>
                <a:lnTo>
                  <a:pt x="15994" y="6081"/>
                </a:lnTo>
                <a:lnTo>
                  <a:pt x="16003" y="6090"/>
                </a:lnTo>
                <a:lnTo>
                  <a:pt x="16029" y="6072"/>
                </a:lnTo>
                <a:lnTo>
                  <a:pt x="16038" y="6072"/>
                </a:lnTo>
                <a:lnTo>
                  <a:pt x="16038" y="6090"/>
                </a:lnTo>
                <a:lnTo>
                  <a:pt x="16047" y="6099"/>
                </a:lnTo>
                <a:lnTo>
                  <a:pt x="16065" y="6116"/>
                </a:lnTo>
                <a:lnTo>
                  <a:pt x="16073" y="6125"/>
                </a:lnTo>
                <a:lnTo>
                  <a:pt x="16082" y="6143"/>
                </a:lnTo>
                <a:lnTo>
                  <a:pt x="16082" y="6151"/>
                </a:lnTo>
                <a:lnTo>
                  <a:pt x="16082" y="6160"/>
                </a:lnTo>
                <a:lnTo>
                  <a:pt x="16091" y="6160"/>
                </a:lnTo>
                <a:lnTo>
                  <a:pt x="16100" y="6169"/>
                </a:lnTo>
                <a:lnTo>
                  <a:pt x="16091" y="6178"/>
                </a:lnTo>
                <a:lnTo>
                  <a:pt x="16100" y="6178"/>
                </a:lnTo>
                <a:lnTo>
                  <a:pt x="16109" y="6187"/>
                </a:lnTo>
                <a:lnTo>
                  <a:pt x="16109" y="6196"/>
                </a:lnTo>
                <a:lnTo>
                  <a:pt x="16109" y="6213"/>
                </a:lnTo>
                <a:lnTo>
                  <a:pt x="16117" y="6213"/>
                </a:lnTo>
                <a:lnTo>
                  <a:pt x="16126" y="6231"/>
                </a:lnTo>
                <a:lnTo>
                  <a:pt x="16126" y="6240"/>
                </a:lnTo>
                <a:lnTo>
                  <a:pt x="16144" y="6257"/>
                </a:lnTo>
                <a:lnTo>
                  <a:pt x="16153" y="6266"/>
                </a:lnTo>
                <a:lnTo>
                  <a:pt x="16170" y="6266"/>
                </a:lnTo>
                <a:lnTo>
                  <a:pt x="16179" y="6266"/>
                </a:lnTo>
                <a:lnTo>
                  <a:pt x="16197" y="6275"/>
                </a:lnTo>
                <a:lnTo>
                  <a:pt x="16215" y="6284"/>
                </a:lnTo>
                <a:lnTo>
                  <a:pt x="16223" y="6293"/>
                </a:lnTo>
                <a:lnTo>
                  <a:pt x="16223" y="6302"/>
                </a:lnTo>
                <a:lnTo>
                  <a:pt x="16232" y="6302"/>
                </a:lnTo>
                <a:lnTo>
                  <a:pt x="16250" y="6319"/>
                </a:lnTo>
                <a:lnTo>
                  <a:pt x="16276" y="6328"/>
                </a:lnTo>
                <a:lnTo>
                  <a:pt x="16285" y="6337"/>
                </a:lnTo>
                <a:lnTo>
                  <a:pt x="16294" y="6346"/>
                </a:lnTo>
                <a:lnTo>
                  <a:pt x="16303" y="6354"/>
                </a:lnTo>
                <a:lnTo>
                  <a:pt x="16312" y="6354"/>
                </a:lnTo>
                <a:lnTo>
                  <a:pt x="16329" y="6354"/>
                </a:lnTo>
                <a:lnTo>
                  <a:pt x="16347" y="6354"/>
                </a:lnTo>
                <a:lnTo>
                  <a:pt x="16364" y="6363"/>
                </a:lnTo>
                <a:lnTo>
                  <a:pt x="16373" y="6372"/>
                </a:lnTo>
                <a:lnTo>
                  <a:pt x="16382" y="6372"/>
                </a:lnTo>
                <a:lnTo>
                  <a:pt x="16391" y="6363"/>
                </a:lnTo>
                <a:lnTo>
                  <a:pt x="16409" y="6354"/>
                </a:lnTo>
                <a:lnTo>
                  <a:pt x="16417" y="6346"/>
                </a:lnTo>
                <a:lnTo>
                  <a:pt x="16435" y="6346"/>
                </a:lnTo>
                <a:lnTo>
                  <a:pt x="16444" y="6337"/>
                </a:lnTo>
                <a:lnTo>
                  <a:pt x="16444" y="6328"/>
                </a:lnTo>
                <a:lnTo>
                  <a:pt x="16470" y="6328"/>
                </a:lnTo>
                <a:lnTo>
                  <a:pt x="16479" y="6319"/>
                </a:lnTo>
                <a:lnTo>
                  <a:pt x="16497" y="6319"/>
                </a:lnTo>
                <a:lnTo>
                  <a:pt x="16497" y="6310"/>
                </a:lnTo>
                <a:lnTo>
                  <a:pt x="16523" y="6319"/>
                </a:lnTo>
                <a:lnTo>
                  <a:pt x="16532" y="6319"/>
                </a:lnTo>
                <a:lnTo>
                  <a:pt x="16541" y="6328"/>
                </a:lnTo>
                <a:lnTo>
                  <a:pt x="16550" y="6337"/>
                </a:lnTo>
                <a:lnTo>
                  <a:pt x="16550" y="6346"/>
                </a:lnTo>
                <a:lnTo>
                  <a:pt x="16550" y="6354"/>
                </a:lnTo>
                <a:lnTo>
                  <a:pt x="16559" y="6381"/>
                </a:lnTo>
                <a:lnTo>
                  <a:pt x="16559" y="6399"/>
                </a:lnTo>
                <a:lnTo>
                  <a:pt x="16559" y="6407"/>
                </a:lnTo>
                <a:lnTo>
                  <a:pt x="16567" y="6416"/>
                </a:lnTo>
                <a:lnTo>
                  <a:pt x="16567" y="6425"/>
                </a:lnTo>
                <a:lnTo>
                  <a:pt x="16603" y="6434"/>
                </a:lnTo>
                <a:lnTo>
                  <a:pt x="16612" y="6434"/>
                </a:lnTo>
                <a:lnTo>
                  <a:pt x="16620" y="6434"/>
                </a:lnTo>
                <a:lnTo>
                  <a:pt x="16638" y="6443"/>
                </a:lnTo>
                <a:lnTo>
                  <a:pt x="16647" y="6443"/>
                </a:lnTo>
                <a:lnTo>
                  <a:pt x="16656" y="6443"/>
                </a:lnTo>
                <a:lnTo>
                  <a:pt x="16682" y="6443"/>
                </a:lnTo>
                <a:lnTo>
                  <a:pt x="16700" y="6452"/>
                </a:lnTo>
                <a:lnTo>
                  <a:pt x="16709" y="6452"/>
                </a:lnTo>
                <a:lnTo>
                  <a:pt x="16726" y="6452"/>
                </a:lnTo>
                <a:lnTo>
                  <a:pt x="16735" y="6452"/>
                </a:lnTo>
                <a:lnTo>
                  <a:pt x="16753" y="6452"/>
                </a:lnTo>
                <a:lnTo>
                  <a:pt x="16762" y="6460"/>
                </a:lnTo>
                <a:lnTo>
                  <a:pt x="16770" y="6460"/>
                </a:lnTo>
                <a:lnTo>
                  <a:pt x="16797" y="6460"/>
                </a:lnTo>
                <a:lnTo>
                  <a:pt x="16806" y="6452"/>
                </a:lnTo>
                <a:lnTo>
                  <a:pt x="16814" y="6452"/>
                </a:lnTo>
                <a:lnTo>
                  <a:pt x="16814" y="6460"/>
                </a:lnTo>
                <a:lnTo>
                  <a:pt x="16850" y="6469"/>
                </a:lnTo>
                <a:lnTo>
                  <a:pt x="16859" y="6478"/>
                </a:lnTo>
                <a:lnTo>
                  <a:pt x="16867" y="6478"/>
                </a:lnTo>
                <a:lnTo>
                  <a:pt x="16876" y="6478"/>
                </a:lnTo>
                <a:lnTo>
                  <a:pt x="16876" y="6469"/>
                </a:lnTo>
                <a:lnTo>
                  <a:pt x="16894" y="6478"/>
                </a:lnTo>
                <a:lnTo>
                  <a:pt x="16911" y="6478"/>
                </a:lnTo>
                <a:lnTo>
                  <a:pt x="16920" y="6478"/>
                </a:lnTo>
                <a:lnTo>
                  <a:pt x="16929" y="6469"/>
                </a:lnTo>
                <a:lnTo>
                  <a:pt x="16938" y="6478"/>
                </a:lnTo>
                <a:lnTo>
                  <a:pt x="16947" y="6478"/>
                </a:lnTo>
                <a:lnTo>
                  <a:pt x="16947" y="6469"/>
                </a:lnTo>
                <a:lnTo>
                  <a:pt x="16956" y="6469"/>
                </a:lnTo>
                <a:lnTo>
                  <a:pt x="16964" y="6469"/>
                </a:lnTo>
                <a:lnTo>
                  <a:pt x="16991" y="6469"/>
                </a:lnTo>
                <a:lnTo>
                  <a:pt x="17000" y="6469"/>
                </a:lnTo>
                <a:lnTo>
                  <a:pt x="17009" y="6469"/>
                </a:lnTo>
                <a:lnTo>
                  <a:pt x="17026" y="6469"/>
                </a:lnTo>
                <a:lnTo>
                  <a:pt x="17026" y="6460"/>
                </a:lnTo>
                <a:lnTo>
                  <a:pt x="17044" y="6460"/>
                </a:lnTo>
                <a:lnTo>
                  <a:pt x="17053" y="6460"/>
                </a:lnTo>
                <a:lnTo>
                  <a:pt x="17061" y="6460"/>
                </a:lnTo>
                <a:lnTo>
                  <a:pt x="17061" y="6452"/>
                </a:lnTo>
                <a:lnTo>
                  <a:pt x="17070" y="6460"/>
                </a:lnTo>
                <a:lnTo>
                  <a:pt x="17106" y="6469"/>
                </a:lnTo>
                <a:lnTo>
                  <a:pt x="17114" y="6460"/>
                </a:lnTo>
                <a:lnTo>
                  <a:pt x="17141" y="6460"/>
                </a:lnTo>
                <a:lnTo>
                  <a:pt x="17167" y="6460"/>
                </a:lnTo>
                <a:lnTo>
                  <a:pt x="17185" y="6460"/>
                </a:lnTo>
                <a:lnTo>
                  <a:pt x="17203" y="6452"/>
                </a:lnTo>
                <a:lnTo>
                  <a:pt x="17229" y="6452"/>
                </a:lnTo>
                <a:lnTo>
                  <a:pt x="17238" y="6452"/>
                </a:lnTo>
                <a:lnTo>
                  <a:pt x="17247" y="6452"/>
                </a:lnTo>
                <a:lnTo>
                  <a:pt x="17238" y="6452"/>
                </a:lnTo>
                <a:lnTo>
                  <a:pt x="17220" y="6452"/>
                </a:lnTo>
                <a:lnTo>
                  <a:pt x="17220" y="6443"/>
                </a:lnTo>
                <a:lnTo>
                  <a:pt x="17229" y="6443"/>
                </a:lnTo>
                <a:lnTo>
                  <a:pt x="17238" y="6443"/>
                </a:lnTo>
                <a:lnTo>
                  <a:pt x="17247" y="6452"/>
                </a:lnTo>
                <a:lnTo>
                  <a:pt x="17247" y="6460"/>
                </a:lnTo>
                <a:lnTo>
                  <a:pt x="17256" y="6469"/>
                </a:lnTo>
                <a:lnTo>
                  <a:pt x="17264" y="6478"/>
                </a:lnTo>
                <a:lnTo>
                  <a:pt x="17256" y="6496"/>
                </a:lnTo>
                <a:lnTo>
                  <a:pt x="17264" y="6496"/>
                </a:lnTo>
                <a:lnTo>
                  <a:pt x="17291" y="6505"/>
                </a:lnTo>
                <a:lnTo>
                  <a:pt x="17300" y="6540"/>
                </a:lnTo>
                <a:lnTo>
                  <a:pt x="17308" y="6540"/>
                </a:lnTo>
                <a:lnTo>
                  <a:pt x="17308" y="6549"/>
                </a:lnTo>
                <a:lnTo>
                  <a:pt x="17308" y="6557"/>
                </a:lnTo>
                <a:lnTo>
                  <a:pt x="17317" y="6557"/>
                </a:lnTo>
                <a:lnTo>
                  <a:pt x="17317" y="6566"/>
                </a:lnTo>
                <a:lnTo>
                  <a:pt x="17326" y="6575"/>
                </a:lnTo>
                <a:lnTo>
                  <a:pt x="17326" y="6566"/>
                </a:lnTo>
                <a:lnTo>
                  <a:pt x="17326" y="6575"/>
                </a:lnTo>
                <a:lnTo>
                  <a:pt x="17335" y="6575"/>
                </a:lnTo>
                <a:lnTo>
                  <a:pt x="17344" y="6575"/>
                </a:lnTo>
                <a:lnTo>
                  <a:pt x="17353" y="6575"/>
                </a:lnTo>
                <a:lnTo>
                  <a:pt x="17361" y="6575"/>
                </a:lnTo>
                <a:lnTo>
                  <a:pt x="17361" y="6584"/>
                </a:lnTo>
                <a:lnTo>
                  <a:pt x="17370" y="6584"/>
                </a:lnTo>
                <a:lnTo>
                  <a:pt x="17370" y="6575"/>
                </a:lnTo>
                <a:lnTo>
                  <a:pt x="17370" y="6584"/>
                </a:lnTo>
                <a:lnTo>
                  <a:pt x="17370" y="6593"/>
                </a:lnTo>
                <a:lnTo>
                  <a:pt x="17379" y="6593"/>
                </a:lnTo>
                <a:lnTo>
                  <a:pt x="17388" y="6584"/>
                </a:lnTo>
                <a:lnTo>
                  <a:pt x="17406" y="6575"/>
                </a:lnTo>
                <a:lnTo>
                  <a:pt x="17414" y="6575"/>
                </a:lnTo>
                <a:lnTo>
                  <a:pt x="17406" y="6584"/>
                </a:lnTo>
                <a:lnTo>
                  <a:pt x="17388" y="6593"/>
                </a:lnTo>
                <a:lnTo>
                  <a:pt x="17388" y="6602"/>
                </a:lnTo>
                <a:lnTo>
                  <a:pt x="17397" y="6609"/>
                </a:lnTo>
                <a:lnTo>
                  <a:pt x="17406" y="6627"/>
                </a:lnTo>
                <a:lnTo>
                  <a:pt x="17414" y="6636"/>
                </a:lnTo>
                <a:lnTo>
                  <a:pt x="17450" y="6654"/>
                </a:lnTo>
                <a:lnTo>
                  <a:pt x="17476" y="6662"/>
                </a:lnTo>
                <a:lnTo>
                  <a:pt x="17485" y="6662"/>
                </a:lnTo>
                <a:lnTo>
                  <a:pt x="17494" y="6654"/>
                </a:lnTo>
                <a:lnTo>
                  <a:pt x="17511" y="6645"/>
                </a:lnTo>
                <a:lnTo>
                  <a:pt x="17520" y="6645"/>
                </a:lnTo>
                <a:lnTo>
                  <a:pt x="17529" y="6645"/>
                </a:lnTo>
                <a:lnTo>
                  <a:pt x="17529" y="6636"/>
                </a:lnTo>
                <a:lnTo>
                  <a:pt x="17538" y="6636"/>
                </a:lnTo>
                <a:lnTo>
                  <a:pt x="17538" y="6645"/>
                </a:lnTo>
                <a:lnTo>
                  <a:pt x="17529" y="6654"/>
                </a:lnTo>
                <a:lnTo>
                  <a:pt x="17511" y="6671"/>
                </a:lnTo>
                <a:lnTo>
                  <a:pt x="17503" y="6671"/>
                </a:lnTo>
                <a:lnTo>
                  <a:pt x="17485" y="6680"/>
                </a:lnTo>
                <a:lnTo>
                  <a:pt x="17476" y="6689"/>
                </a:lnTo>
                <a:lnTo>
                  <a:pt x="17467" y="6689"/>
                </a:lnTo>
                <a:lnTo>
                  <a:pt x="17450" y="6698"/>
                </a:lnTo>
                <a:lnTo>
                  <a:pt x="17441" y="6689"/>
                </a:lnTo>
                <a:lnTo>
                  <a:pt x="17432" y="6680"/>
                </a:lnTo>
                <a:lnTo>
                  <a:pt x="17432" y="6689"/>
                </a:lnTo>
                <a:lnTo>
                  <a:pt x="17423" y="6698"/>
                </a:lnTo>
                <a:lnTo>
                  <a:pt x="17432" y="6706"/>
                </a:lnTo>
                <a:lnTo>
                  <a:pt x="17441" y="6715"/>
                </a:lnTo>
                <a:lnTo>
                  <a:pt x="17458" y="6733"/>
                </a:lnTo>
                <a:lnTo>
                  <a:pt x="17467" y="6742"/>
                </a:lnTo>
                <a:lnTo>
                  <a:pt x="17485" y="6759"/>
                </a:lnTo>
                <a:lnTo>
                  <a:pt x="17503" y="6777"/>
                </a:lnTo>
                <a:lnTo>
                  <a:pt x="17511" y="6786"/>
                </a:lnTo>
                <a:lnTo>
                  <a:pt x="17538" y="6804"/>
                </a:lnTo>
                <a:lnTo>
                  <a:pt x="17556" y="6812"/>
                </a:lnTo>
                <a:lnTo>
                  <a:pt x="17564" y="6812"/>
                </a:lnTo>
                <a:lnTo>
                  <a:pt x="17582" y="6812"/>
                </a:lnTo>
                <a:lnTo>
                  <a:pt x="17608" y="6804"/>
                </a:lnTo>
                <a:lnTo>
                  <a:pt x="17617" y="6795"/>
                </a:lnTo>
                <a:lnTo>
                  <a:pt x="17653" y="6786"/>
                </a:lnTo>
                <a:lnTo>
                  <a:pt x="17653" y="6777"/>
                </a:lnTo>
                <a:lnTo>
                  <a:pt x="17670" y="6751"/>
                </a:lnTo>
                <a:lnTo>
                  <a:pt x="17670" y="6742"/>
                </a:lnTo>
                <a:lnTo>
                  <a:pt x="17661" y="6742"/>
                </a:lnTo>
                <a:lnTo>
                  <a:pt x="17661" y="6733"/>
                </a:lnTo>
                <a:lnTo>
                  <a:pt x="17653" y="6733"/>
                </a:lnTo>
                <a:lnTo>
                  <a:pt x="17653" y="6724"/>
                </a:lnTo>
                <a:lnTo>
                  <a:pt x="17661" y="6715"/>
                </a:lnTo>
                <a:lnTo>
                  <a:pt x="17670" y="6715"/>
                </a:lnTo>
                <a:lnTo>
                  <a:pt x="17670" y="6706"/>
                </a:lnTo>
                <a:lnTo>
                  <a:pt x="17670" y="6698"/>
                </a:lnTo>
                <a:lnTo>
                  <a:pt x="17661" y="6698"/>
                </a:lnTo>
                <a:lnTo>
                  <a:pt x="17670" y="6698"/>
                </a:lnTo>
                <a:lnTo>
                  <a:pt x="17679" y="6698"/>
                </a:lnTo>
                <a:lnTo>
                  <a:pt x="17697" y="6698"/>
                </a:lnTo>
                <a:lnTo>
                  <a:pt x="17705" y="6698"/>
                </a:lnTo>
                <a:lnTo>
                  <a:pt x="17697" y="6706"/>
                </a:lnTo>
                <a:lnTo>
                  <a:pt x="17688" y="6706"/>
                </a:lnTo>
                <a:lnTo>
                  <a:pt x="17688" y="6715"/>
                </a:lnTo>
                <a:lnTo>
                  <a:pt x="17697" y="6724"/>
                </a:lnTo>
                <a:lnTo>
                  <a:pt x="17688" y="6742"/>
                </a:lnTo>
                <a:lnTo>
                  <a:pt x="17714" y="6742"/>
                </a:lnTo>
                <a:lnTo>
                  <a:pt x="17723" y="6742"/>
                </a:lnTo>
                <a:lnTo>
                  <a:pt x="17732" y="6733"/>
                </a:lnTo>
                <a:lnTo>
                  <a:pt x="17723" y="6742"/>
                </a:lnTo>
                <a:lnTo>
                  <a:pt x="17705" y="6751"/>
                </a:lnTo>
                <a:lnTo>
                  <a:pt x="17697" y="6759"/>
                </a:lnTo>
                <a:lnTo>
                  <a:pt x="17705" y="6759"/>
                </a:lnTo>
                <a:lnTo>
                  <a:pt x="17697" y="6759"/>
                </a:lnTo>
                <a:lnTo>
                  <a:pt x="17697" y="6768"/>
                </a:lnTo>
                <a:lnTo>
                  <a:pt x="17697" y="6777"/>
                </a:lnTo>
                <a:lnTo>
                  <a:pt x="17705" y="6786"/>
                </a:lnTo>
                <a:lnTo>
                  <a:pt x="17714" y="6786"/>
                </a:lnTo>
                <a:lnTo>
                  <a:pt x="17714" y="6795"/>
                </a:lnTo>
                <a:lnTo>
                  <a:pt x="17714" y="6804"/>
                </a:lnTo>
                <a:lnTo>
                  <a:pt x="17714" y="6821"/>
                </a:lnTo>
                <a:lnTo>
                  <a:pt x="17714" y="6830"/>
                </a:lnTo>
                <a:lnTo>
                  <a:pt x="17705" y="6865"/>
                </a:lnTo>
                <a:lnTo>
                  <a:pt x="17697" y="6883"/>
                </a:lnTo>
                <a:lnTo>
                  <a:pt x="17697" y="6892"/>
                </a:lnTo>
                <a:lnTo>
                  <a:pt x="17705" y="6901"/>
                </a:lnTo>
                <a:lnTo>
                  <a:pt x="17705" y="6909"/>
                </a:lnTo>
                <a:lnTo>
                  <a:pt x="17705" y="6918"/>
                </a:lnTo>
                <a:lnTo>
                  <a:pt x="17723" y="6927"/>
                </a:lnTo>
                <a:lnTo>
                  <a:pt x="17705" y="6927"/>
                </a:lnTo>
                <a:lnTo>
                  <a:pt x="17705" y="6936"/>
                </a:lnTo>
                <a:lnTo>
                  <a:pt x="17714" y="6945"/>
                </a:lnTo>
                <a:lnTo>
                  <a:pt x="17723" y="6936"/>
                </a:lnTo>
                <a:lnTo>
                  <a:pt x="17723" y="6945"/>
                </a:lnTo>
                <a:lnTo>
                  <a:pt x="17723" y="6954"/>
                </a:lnTo>
                <a:lnTo>
                  <a:pt x="17714" y="6962"/>
                </a:lnTo>
                <a:lnTo>
                  <a:pt x="17714" y="6971"/>
                </a:lnTo>
                <a:lnTo>
                  <a:pt x="17714" y="6980"/>
                </a:lnTo>
                <a:lnTo>
                  <a:pt x="17723" y="6998"/>
                </a:lnTo>
                <a:lnTo>
                  <a:pt x="17723" y="7007"/>
                </a:lnTo>
                <a:lnTo>
                  <a:pt x="17723" y="7015"/>
                </a:lnTo>
                <a:lnTo>
                  <a:pt x="17723" y="7033"/>
                </a:lnTo>
                <a:lnTo>
                  <a:pt x="17732" y="7051"/>
                </a:lnTo>
                <a:lnTo>
                  <a:pt x="17732" y="7060"/>
                </a:lnTo>
                <a:lnTo>
                  <a:pt x="17741" y="7086"/>
                </a:lnTo>
                <a:lnTo>
                  <a:pt x="17750" y="7139"/>
                </a:lnTo>
                <a:lnTo>
                  <a:pt x="17758" y="7157"/>
                </a:lnTo>
                <a:lnTo>
                  <a:pt x="17758" y="7165"/>
                </a:lnTo>
                <a:lnTo>
                  <a:pt x="17767" y="7183"/>
                </a:lnTo>
                <a:lnTo>
                  <a:pt x="17776" y="7192"/>
                </a:lnTo>
                <a:lnTo>
                  <a:pt x="17776" y="7201"/>
                </a:lnTo>
                <a:lnTo>
                  <a:pt x="17785" y="7201"/>
                </a:lnTo>
                <a:lnTo>
                  <a:pt x="17776" y="7201"/>
                </a:lnTo>
                <a:lnTo>
                  <a:pt x="17785" y="7210"/>
                </a:lnTo>
                <a:lnTo>
                  <a:pt x="17794" y="7218"/>
                </a:lnTo>
                <a:lnTo>
                  <a:pt x="17785" y="7218"/>
                </a:lnTo>
                <a:lnTo>
                  <a:pt x="17785" y="7227"/>
                </a:lnTo>
                <a:lnTo>
                  <a:pt x="17794" y="7245"/>
                </a:lnTo>
                <a:lnTo>
                  <a:pt x="17803" y="7254"/>
                </a:lnTo>
                <a:lnTo>
                  <a:pt x="17811" y="7271"/>
                </a:lnTo>
                <a:lnTo>
                  <a:pt x="17820" y="7271"/>
                </a:lnTo>
                <a:lnTo>
                  <a:pt x="17820" y="7280"/>
                </a:lnTo>
                <a:lnTo>
                  <a:pt x="17820" y="7289"/>
                </a:lnTo>
                <a:lnTo>
                  <a:pt x="17829" y="7289"/>
                </a:lnTo>
                <a:lnTo>
                  <a:pt x="17829" y="7307"/>
                </a:lnTo>
                <a:lnTo>
                  <a:pt x="17829" y="7315"/>
                </a:lnTo>
                <a:lnTo>
                  <a:pt x="17838" y="7333"/>
                </a:lnTo>
                <a:lnTo>
                  <a:pt x="17847" y="7351"/>
                </a:lnTo>
                <a:lnTo>
                  <a:pt x="17847" y="7360"/>
                </a:lnTo>
                <a:lnTo>
                  <a:pt x="17855" y="7386"/>
                </a:lnTo>
                <a:lnTo>
                  <a:pt x="17855" y="7395"/>
                </a:lnTo>
                <a:lnTo>
                  <a:pt x="17864" y="7404"/>
                </a:lnTo>
                <a:lnTo>
                  <a:pt x="17864" y="7430"/>
                </a:lnTo>
                <a:lnTo>
                  <a:pt x="17882" y="7466"/>
                </a:lnTo>
                <a:lnTo>
                  <a:pt x="17891" y="7466"/>
                </a:lnTo>
                <a:lnTo>
                  <a:pt x="17891" y="7474"/>
                </a:lnTo>
                <a:lnTo>
                  <a:pt x="17900" y="7483"/>
                </a:lnTo>
                <a:lnTo>
                  <a:pt x="17908" y="7492"/>
                </a:lnTo>
                <a:lnTo>
                  <a:pt x="17917" y="7510"/>
                </a:lnTo>
                <a:lnTo>
                  <a:pt x="17926" y="7518"/>
                </a:lnTo>
                <a:lnTo>
                  <a:pt x="17935" y="7536"/>
                </a:lnTo>
                <a:lnTo>
                  <a:pt x="17935" y="7563"/>
                </a:lnTo>
                <a:lnTo>
                  <a:pt x="17953" y="7589"/>
                </a:lnTo>
                <a:lnTo>
                  <a:pt x="17953" y="7598"/>
                </a:lnTo>
                <a:lnTo>
                  <a:pt x="17961" y="7607"/>
                </a:lnTo>
                <a:lnTo>
                  <a:pt x="17961" y="7616"/>
                </a:lnTo>
                <a:lnTo>
                  <a:pt x="17970" y="7624"/>
                </a:lnTo>
                <a:lnTo>
                  <a:pt x="17979" y="7651"/>
                </a:lnTo>
                <a:lnTo>
                  <a:pt x="17970" y="7651"/>
                </a:lnTo>
                <a:lnTo>
                  <a:pt x="17970" y="7642"/>
                </a:lnTo>
                <a:lnTo>
                  <a:pt x="17970" y="7633"/>
                </a:lnTo>
                <a:lnTo>
                  <a:pt x="17961" y="7624"/>
                </a:lnTo>
                <a:lnTo>
                  <a:pt x="17961" y="7642"/>
                </a:lnTo>
                <a:lnTo>
                  <a:pt x="17970" y="7660"/>
                </a:lnTo>
                <a:lnTo>
                  <a:pt x="17970" y="7677"/>
                </a:lnTo>
                <a:lnTo>
                  <a:pt x="17979" y="7677"/>
                </a:lnTo>
                <a:lnTo>
                  <a:pt x="17979" y="7686"/>
                </a:lnTo>
                <a:lnTo>
                  <a:pt x="17988" y="7695"/>
                </a:lnTo>
                <a:lnTo>
                  <a:pt x="17988" y="7704"/>
                </a:lnTo>
                <a:lnTo>
                  <a:pt x="18014" y="7739"/>
                </a:lnTo>
                <a:lnTo>
                  <a:pt x="18023" y="7739"/>
                </a:lnTo>
                <a:lnTo>
                  <a:pt x="18041" y="7757"/>
                </a:lnTo>
                <a:lnTo>
                  <a:pt x="18058" y="7757"/>
                </a:lnTo>
                <a:lnTo>
                  <a:pt x="18076" y="7748"/>
                </a:lnTo>
                <a:lnTo>
                  <a:pt x="18094" y="7739"/>
                </a:lnTo>
                <a:lnTo>
                  <a:pt x="18103" y="7730"/>
                </a:lnTo>
                <a:lnTo>
                  <a:pt x="18103" y="7713"/>
                </a:lnTo>
                <a:lnTo>
                  <a:pt x="18103" y="7704"/>
                </a:lnTo>
                <a:lnTo>
                  <a:pt x="18111" y="7695"/>
                </a:lnTo>
                <a:lnTo>
                  <a:pt x="18120" y="7686"/>
                </a:lnTo>
                <a:lnTo>
                  <a:pt x="18164" y="7668"/>
                </a:lnTo>
                <a:lnTo>
                  <a:pt x="18182" y="7677"/>
                </a:lnTo>
                <a:lnTo>
                  <a:pt x="18191" y="7677"/>
                </a:lnTo>
                <a:lnTo>
                  <a:pt x="18182" y="7668"/>
                </a:lnTo>
                <a:lnTo>
                  <a:pt x="18173" y="7668"/>
                </a:lnTo>
                <a:lnTo>
                  <a:pt x="18164" y="7668"/>
                </a:lnTo>
                <a:lnTo>
                  <a:pt x="18164" y="7660"/>
                </a:lnTo>
                <a:lnTo>
                  <a:pt x="18155" y="7660"/>
                </a:lnTo>
                <a:lnTo>
                  <a:pt x="18155" y="7651"/>
                </a:lnTo>
                <a:lnTo>
                  <a:pt x="18164" y="7642"/>
                </a:lnTo>
                <a:lnTo>
                  <a:pt x="18182" y="7616"/>
                </a:lnTo>
                <a:lnTo>
                  <a:pt x="18182" y="7607"/>
                </a:lnTo>
                <a:lnTo>
                  <a:pt x="18191" y="7598"/>
                </a:lnTo>
                <a:lnTo>
                  <a:pt x="18200" y="7598"/>
                </a:lnTo>
                <a:lnTo>
                  <a:pt x="18208" y="7598"/>
                </a:lnTo>
                <a:lnTo>
                  <a:pt x="18217" y="7598"/>
                </a:lnTo>
                <a:lnTo>
                  <a:pt x="18226" y="7598"/>
                </a:lnTo>
                <a:lnTo>
                  <a:pt x="18226" y="7563"/>
                </a:lnTo>
                <a:lnTo>
                  <a:pt x="18226" y="7527"/>
                </a:lnTo>
                <a:lnTo>
                  <a:pt x="18226" y="7518"/>
                </a:lnTo>
                <a:lnTo>
                  <a:pt x="18217" y="7518"/>
                </a:lnTo>
                <a:lnTo>
                  <a:pt x="18226" y="7510"/>
                </a:lnTo>
                <a:lnTo>
                  <a:pt x="18217" y="7501"/>
                </a:lnTo>
                <a:lnTo>
                  <a:pt x="18217" y="7492"/>
                </a:lnTo>
                <a:lnTo>
                  <a:pt x="18226" y="7474"/>
                </a:lnTo>
                <a:lnTo>
                  <a:pt x="18235" y="7457"/>
                </a:lnTo>
                <a:lnTo>
                  <a:pt x="18244" y="7448"/>
                </a:lnTo>
                <a:lnTo>
                  <a:pt x="18252" y="7439"/>
                </a:lnTo>
                <a:lnTo>
                  <a:pt x="18252" y="7421"/>
                </a:lnTo>
                <a:lnTo>
                  <a:pt x="18261" y="7368"/>
                </a:lnTo>
                <a:lnTo>
                  <a:pt x="18261" y="7360"/>
                </a:lnTo>
                <a:lnTo>
                  <a:pt x="18244" y="7360"/>
                </a:lnTo>
                <a:lnTo>
                  <a:pt x="18244" y="7351"/>
                </a:lnTo>
                <a:lnTo>
                  <a:pt x="18252" y="7342"/>
                </a:lnTo>
                <a:lnTo>
                  <a:pt x="18252" y="7351"/>
                </a:lnTo>
                <a:lnTo>
                  <a:pt x="18261" y="7360"/>
                </a:lnTo>
                <a:lnTo>
                  <a:pt x="18252" y="7342"/>
                </a:lnTo>
                <a:lnTo>
                  <a:pt x="18252" y="7333"/>
                </a:lnTo>
                <a:lnTo>
                  <a:pt x="18252" y="7315"/>
                </a:lnTo>
                <a:lnTo>
                  <a:pt x="18244" y="7307"/>
                </a:lnTo>
                <a:lnTo>
                  <a:pt x="18244" y="7298"/>
                </a:lnTo>
                <a:lnTo>
                  <a:pt x="18252" y="7298"/>
                </a:lnTo>
                <a:lnTo>
                  <a:pt x="18252" y="7289"/>
                </a:lnTo>
                <a:lnTo>
                  <a:pt x="18252" y="7280"/>
                </a:lnTo>
                <a:lnTo>
                  <a:pt x="18244" y="7263"/>
                </a:lnTo>
                <a:lnTo>
                  <a:pt x="18244" y="7245"/>
                </a:lnTo>
                <a:lnTo>
                  <a:pt x="18244" y="7227"/>
                </a:lnTo>
                <a:lnTo>
                  <a:pt x="18261" y="7192"/>
                </a:lnTo>
                <a:lnTo>
                  <a:pt x="18270" y="7192"/>
                </a:lnTo>
                <a:lnTo>
                  <a:pt x="18288" y="7183"/>
                </a:lnTo>
                <a:lnTo>
                  <a:pt x="18297" y="7183"/>
                </a:lnTo>
                <a:lnTo>
                  <a:pt x="18297" y="7192"/>
                </a:lnTo>
                <a:lnTo>
                  <a:pt x="18305" y="7192"/>
                </a:lnTo>
                <a:lnTo>
                  <a:pt x="18314" y="7183"/>
                </a:lnTo>
                <a:lnTo>
                  <a:pt x="18323" y="7174"/>
                </a:lnTo>
                <a:lnTo>
                  <a:pt x="18332" y="7157"/>
                </a:lnTo>
                <a:lnTo>
                  <a:pt x="18332" y="7148"/>
                </a:lnTo>
                <a:lnTo>
                  <a:pt x="18341" y="7148"/>
                </a:lnTo>
                <a:lnTo>
                  <a:pt x="18367" y="7148"/>
                </a:lnTo>
                <a:lnTo>
                  <a:pt x="18394" y="7139"/>
                </a:lnTo>
                <a:lnTo>
                  <a:pt x="18402" y="7130"/>
                </a:lnTo>
                <a:lnTo>
                  <a:pt x="18411" y="7121"/>
                </a:lnTo>
                <a:lnTo>
                  <a:pt x="18411" y="7112"/>
                </a:lnTo>
                <a:lnTo>
                  <a:pt x="18411" y="7104"/>
                </a:lnTo>
                <a:lnTo>
                  <a:pt x="18402" y="7104"/>
                </a:lnTo>
                <a:lnTo>
                  <a:pt x="18402" y="7095"/>
                </a:lnTo>
                <a:lnTo>
                  <a:pt x="18411" y="7086"/>
                </a:lnTo>
                <a:lnTo>
                  <a:pt x="18429" y="7077"/>
                </a:lnTo>
                <a:lnTo>
                  <a:pt x="18455" y="7060"/>
                </a:lnTo>
                <a:lnTo>
                  <a:pt x="18473" y="7051"/>
                </a:lnTo>
                <a:lnTo>
                  <a:pt x="18491" y="7042"/>
                </a:lnTo>
                <a:lnTo>
                  <a:pt x="18500" y="7024"/>
                </a:lnTo>
                <a:lnTo>
                  <a:pt x="18508" y="7015"/>
                </a:lnTo>
                <a:lnTo>
                  <a:pt x="18544" y="6998"/>
                </a:lnTo>
                <a:lnTo>
                  <a:pt x="18544" y="6989"/>
                </a:lnTo>
                <a:lnTo>
                  <a:pt x="18561" y="6971"/>
                </a:lnTo>
                <a:lnTo>
                  <a:pt x="18579" y="6954"/>
                </a:lnTo>
                <a:lnTo>
                  <a:pt x="18579" y="6945"/>
                </a:lnTo>
                <a:lnTo>
                  <a:pt x="18588" y="6945"/>
                </a:lnTo>
                <a:lnTo>
                  <a:pt x="18588" y="6936"/>
                </a:lnTo>
                <a:lnTo>
                  <a:pt x="18623" y="6909"/>
                </a:lnTo>
                <a:lnTo>
                  <a:pt x="18641" y="6901"/>
                </a:lnTo>
                <a:lnTo>
                  <a:pt x="18632" y="6892"/>
                </a:lnTo>
                <a:lnTo>
                  <a:pt x="18623" y="6901"/>
                </a:lnTo>
                <a:lnTo>
                  <a:pt x="18614" y="6901"/>
                </a:lnTo>
                <a:lnTo>
                  <a:pt x="18623" y="6892"/>
                </a:lnTo>
                <a:lnTo>
                  <a:pt x="18641" y="6874"/>
                </a:lnTo>
                <a:lnTo>
                  <a:pt x="18641" y="6883"/>
                </a:lnTo>
                <a:lnTo>
                  <a:pt x="18649" y="6883"/>
                </a:lnTo>
                <a:lnTo>
                  <a:pt x="18649" y="6892"/>
                </a:lnTo>
                <a:lnTo>
                  <a:pt x="18641" y="6892"/>
                </a:lnTo>
                <a:lnTo>
                  <a:pt x="18649" y="6892"/>
                </a:lnTo>
                <a:lnTo>
                  <a:pt x="18667" y="6883"/>
                </a:lnTo>
                <a:lnTo>
                  <a:pt x="18694" y="6874"/>
                </a:lnTo>
                <a:lnTo>
                  <a:pt x="18702" y="6874"/>
                </a:lnTo>
                <a:lnTo>
                  <a:pt x="18694" y="6865"/>
                </a:lnTo>
                <a:lnTo>
                  <a:pt x="18702" y="6865"/>
                </a:lnTo>
                <a:lnTo>
                  <a:pt x="18702" y="6874"/>
                </a:lnTo>
                <a:lnTo>
                  <a:pt x="18711" y="6865"/>
                </a:lnTo>
                <a:lnTo>
                  <a:pt x="18711" y="6857"/>
                </a:lnTo>
                <a:lnTo>
                  <a:pt x="18738" y="6848"/>
                </a:lnTo>
                <a:lnTo>
                  <a:pt x="18738" y="6839"/>
                </a:lnTo>
                <a:lnTo>
                  <a:pt x="18738" y="6830"/>
                </a:lnTo>
                <a:lnTo>
                  <a:pt x="18747" y="6821"/>
                </a:lnTo>
                <a:lnTo>
                  <a:pt x="18747" y="6812"/>
                </a:lnTo>
                <a:lnTo>
                  <a:pt x="18747" y="6795"/>
                </a:lnTo>
                <a:lnTo>
                  <a:pt x="18738" y="6786"/>
                </a:lnTo>
                <a:lnTo>
                  <a:pt x="18738" y="6777"/>
                </a:lnTo>
                <a:lnTo>
                  <a:pt x="18747" y="6768"/>
                </a:lnTo>
                <a:lnTo>
                  <a:pt x="18755" y="6759"/>
                </a:lnTo>
                <a:lnTo>
                  <a:pt x="18764" y="6751"/>
                </a:lnTo>
                <a:lnTo>
                  <a:pt x="18799" y="6742"/>
                </a:lnTo>
                <a:lnTo>
                  <a:pt x="18808" y="6742"/>
                </a:lnTo>
                <a:lnTo>
                  <a:pt x="18826" y="6733"/>
                </a:lnTo>
                <a:lnTo>
                  <a:pt x="18826" y="6715"/>
                </a:lnTo>
                <a:lnTo>
                  <a:pt x="18835" y="6715"/>
                </a:lnTo>
                <a:lnTo>
                  <a:pt x="18835" y="6706"/>
                </a:lnTo>
                <a:lnTo>
                  <a:pt x="18826" y="6698"/>
                </a:lnTo>
                <a:lnTo>
                  <a:pt x="18817" y="6689"/>
                </a:lnTo>
                <a:lnTo>
                  <a:pt x="18826" y="6698"/>
                </a:lnTo>
                <a:lnTo>
                  <a:pt x="18835" y="6698"/>
                </a:lnTo>
                <a:lnTo>
                  <a:pt x="18844" y="6706"/>
                </a:lnTo>
                <a:lnTo>
                  <a:pt x="18835" y="6715"/>
                </a:lnTo>
                <a:lnTo>
                  <a:pt x="18835" y="6733"/>
                </a:lnTo>
                <a:lnTo>
                  <a:pt x="18826" y="6742"/>
                </a:lnTo>
                <a:lnTo>
                  <a:pt x="18835" y="6742"/>
                </a:lnTo>
                <a:lnTo>
                  <a:pt x="18844" y="6751"/>
                </a:lnTo>
                <a:lnTo>
                  <a:pt x="18844" y="6742"/>
                </a:lnTo>
                <a:lnTo>
                  <a:pt x="18844" y="6733"/>
                </a:lnTo>
                <a:lnTo>
                  <a:pt x="18852" y="6742"/>
                </a:lnTo>
                <a:lnTo>
                  <a:pt x="18861" y="6751"/>
                </a:lnTo>
                <a:lnTo>
                  <a:pt x="18870" y="6742"/>
                </a:lnTo>
                <a:lnTo>
                  <a:pt x="18870" y="6733"/>
                </a:lnTo>
                <a:lnTo>
                  <a:pt x="18870" y="6706"/>
                </a:lnTo>
                <a:lnTo>
                  <a:pt x="18870" y="6715"/>
                </a:lnTo>
                <a:lnTo>
                  <a:pt x="18879" y="6715"/>
                </a:lnTo>
                <a:lnTo>
                  <a:pt x="18879" y="6742"/>
                </a:lnTo>
                <a:lnTo>
                  <a:pt x="18879" y="6751"/>
                </a:lnTo>
                <a:lnTo>
                  <a:pt x="18888" y="6742"/>
                </a:lnTo>
                <a:lnTo>
                  <a:pt x="18888" y="6733"/>
                </a:lnTo>
                <a:lnTo>
                  <a:pt x="18897" y="6742"/>
                </a:lnTo>
                <a:lnTo>
                  <a:pt x="18905" y="6742"/>
                </a:lnTo>
                <a:lnTo>
                  <a:pt x="18905" y="6733"/>
                </a:lnTo>
                <a:lnTo>
                  <a:pt x="18897" y="6733"/>
                </a:lnTo>
                <a:lnTo>
                  <a:pt x="18897" y="6724"/>
                </a:lnTo>
                <a:lnTo>
                  <a:pt x="18905" y="6724"/>
                </a:lnTo>
                <a:lnTo>
                  <a:pt x="18905" y="6706"/>
                </a:lnTo>
                <a:lnTo>
                  <a:pt x="18905" y="6715"/>
                </a:lnTo>
                <a:lnTo>
                  <a:pt x="18905" y="6724"/>
                </a:lnTo>
                <a:lnTo>
                  <a:pt x="18914" y="6733"/>
                </a:lnTo>
                <a:lnTo>
                  <a:pt x="18914" y="6742"/>
                </a:lnTo>
                <a:lnTo>
                  <a:pt x="18923" y="6742"/>
                </a:lnTo>
                <a:lnTo>
                  <a:pt x="18932" y="6733"/>
                </a:lnTo>
                <a:lnTo>
                  <a:pt x="18932" y="6724"/>
                </a:lnTo>
                <a:lnTo>
                  <a:pt x="18932" y="6715"/>
                </a:lnTo>
                <a:lnTo>
                  <a:pt x="18932" y="6698"/>
                </a:lnTo>
                <a:lnTo>
                  <a:pt x="18941" y="6715"/>
                </a:lnTo>
                <a:lnTo>
                  <a:pt x="18941" y="6724"/>
                </a:lnTo>
                <a:lnTo>
                  <a:pt x="18941" y="6733"/>
                </a:lnTo>
                <a:lnTo>
                  <a:pt x="18949" y="6733"/>
                </a:lnTo>
                <a:lnTo>
                  <a:pt x="18949" y="6724"/>
                </a:lnTo>
                <a:lnTo>
                  <a:pt x="18958" y="6724"/>
                </a:lnTo>
                <a:lnTo>
                  <a:pt x="18958" y="6715"/>
                </a:lnTo>
                <a:lnTo>
                  <a:pt x="18958" y="6706"/>
                </a:lnTo>
                <a:lnTo>
                  <a:pt x="18967" y="6706"/>
                </a:lnTo>
                <a:lnTo>
                  <a:pt x="18958" y="6698"/>
                </a:lnTo>
                <a:lnTo>
                  <a:pt x="18967" y="6689"/>
                </a:lnTo>
                <a:lnTo>
                  <a:pt x="18976" y="6680"/>
                </a:lnTo>
                <a:lnTo>
                  <a:pt x="18967" y="6698"/>
                </a:lnTo>
                <a:lnTo>
                  <a:pt x="18967" y="6706"/>
                </a:lnTo>
                <a:lnTo>
                  <a:pt x="18967" y="6715"/>
                </a:lnTo>
                <a:lnTo>
                  <a:pt x="18976" y="6706"/>
                </a:lnTo>
                <a:lnTo>
                  <a:pt x="18985" y="6706"/>
                </a:lnTo>
                <a:lnTo>
                  <a:pt x="18976" y="6715"/>
                </a:lnTo>
                <a:lnTo>
                  <a:pt x="18976" y="6724"/>
                </a:lnTo>
                <a:lnTo>
                  <a:pt x="18985" y="6733"/>
                </a:lnTo>
                <a:lnTo>
                  <a:pt x="18994" y="6733"/>
                </a:lnTo>
                <a:lnTo>
                  <a:pt x="18994" y="6724"/>
                </a:lnTo>
                <a:lnTo>
                  <a:pt x="19002" y="6715"/>
                </a:lnTo>
                <a:lnTo>
                  <a:pt x="19011" y="6706"/>
                </a:lnTo>
                <a:lnTo>
                  <a:pt x="19011" y="6698"/>
                </a:lnTo>
                <a:lnTo>
                  <a:pt x="19020" y="6698"/>
                </a:lnTo>
                <a:lnTo>
                  <a:pt x="19020" y="6689"/>
                </a:lnTo>
                <a:lnTo>
                  <a:pt x="19020" y="6680"/>
                </a:lnTo>
                <a:lnTo>
                  <a:pt x="19011" y="6680"/>
                </a:lnTo>
                <a:lnTo>
                  <a:pt x="19011" y="6671"/>
                </a:lnTo>
                <a:lnTo>
                  <a:pt x="19011" y="6662"/>
                </a:lnTo>
                <a:lnTo>
                  <a:pt x="19002" y="6662"/>
                </a:lnTo>
                <a:lnTo>
                  <a:pt x="19002" y="6654"/>
                </a:lnTo>
                <a:lnTo>
                  <a:pt x="19011" y="6645"/>
                </a:lnTo>
                <a:lnTo>
                  <a:pt x="19011" y="6636"/>
                </a:lnTo>
                <a:lnTo>
                  <a:pt x="19020" y="6627"/>
                </a:lnTo>
                <a:lnTo>
                  <a:pt x="19020" y="6618"/>
                </a:lnTo>
                <a:lnTo>
                  <a:pt x="19011" y="6618"/>
                </a:lnTo>
                <a:lnTo>
                  <a:pt x="19002" y="6609"/>
                </a:lnTo>
                <a:lnTo>
                  <a:pt x="18994" y="6609"/>
                </a:lnTo>
                <a:lnTo>
                  <a:pt x="19002" y="6609"/>
                </a:lnTo>
                <a:lnTo>
                  <a:pt x="19011" y="6609"/>
                </a:lnTo>
                <a:lnTo>
                  <a:pt x="19011" y="6602"/>
                </a:lnTo>
                <a:lnTo>
                  <a:pt x="19011" y="6593"/>
                </a:lnTo>
                <a:lnTo>
                  <a:pt x="19020" y="6593"/>
                </a:lnTo>
                <a:lnTo>
                  <a:pt x="19020" y="6602"/>
                </a:lnTo>
                <a:lnTo>
                  <a:pt x="19020" y="6609"/>
                </a:lnTo>
                <a:lnTo>
                  <a:pt x="19020" y="6618"/>
                </a:lnTo>
                <a:lnTo>
                  <a:pt x="19020" y="6636"/>
                </a:lnTo>
                <a:lnTo>
                  <a:pt x="19038" y="6662"/>
                </a:lnTo>
                <a:lnTo>
                  <a:pt x="19046" y="6671"/>
                </a:lnTo>
                <a:lnTo>
                  <a:pt x="19055" y="6671"/>
                </a:lnTo>
                <a:lnTo>
                  <a:pt x="19064" y="6671"/>
                </a:lnTo>
                <a:lnTo>
                  <a:pt x="19073" y="6662"/>
                </a:lnTo>
                <a:lnTo>
                  <a:pt x="19073" y="6654"/>
                </a:lnTo>
                <a:lnTo>
                  <a:pt x="19082" y="6654"/>
                </a:lnTo>
                <a:lnTo>
                  <a:pt x="19082" y="6662"/>
                </a:lnTo>
                <a:lnTo>
                  <a:pt x="19099" y="6680"/>
                </a:lnTo>
                <a:lnTo>
                  <a:pt x="19099" y="6689"/>
                </a:lnTo>
                <a:lnTo>
                  <a:pt x="19108" y="6698"/>
                </a:lnTo>
                <a:lnTo>
                  <a:pt x="19108" y="6689"/>
                </a:lnTo>
                <a:lnTo>
                  <a:pt x="19108" y="6698"/>
                </a:lnTo>
                <a:lnTo>
                  <a:pt x="19108" y="6706"/>
                </a:lnTo>
                <a:lnTo>
                  <a:pt x="19117" y="6724"/>
                </a:lnTo>
                <a:lnTo>
                  <a:pt x="19117" y="6742"/>
                </a:lnTo>
                <a:lnTo>
                  <a:pt x="19117" y="6751"/>
                </a:lnTo>
                <a:lnTo>
                  <a:pt x="19126" y="6777"/>
                </a:lnTo>
                <a:lnTo>
                  <a:pt x="19135" y="6795"/>
                </a:lnTo>
                <a:lnTo>
                  <a:pt x="19135" y="6804"/>
                </a:lnTo>
                <a:lnTo>
                  <a:pt x="19144" y="6812"/>
                </a:lnTo>
                <a:lnTo>
                  <a:pt x="19161" y="6839"/>
                </a:lnTo>
                <a:lnTo>
                  <a:pt x="19170" y="6848"/>
                </a:lnTo>
                <a:lnTo>
                  <a:pt x="19170" y="6839"/>
                </a:lnTo>
                <a:lnTo>
                  <a:pt x="19170" y="6830"/>
                </a:lnTo>
                <a:lnTo>
                  <a:pt x="19179" y="6839"/>
                </a:lnTo>
                <a:lnTo>
                  <a:pt x="19188" y="6848"/>
                </a:lnTo>
                <a:lnTo>
                  <a:pt x="19179" y="6848"/>
                </a:lnTo>
                <a:lnTo>
                  <a:pt x="19179" y="6857"/>
                </a:lnTo>
                <a:lnTo>
                  <a:pt x="19188" y="6857"/>
                </a:lnTo>
                <a:lnTo>
                  <a:pt x="19196" y="6848"/>
                </a:lnTo>
                <a:lnTo>
                  <a:pt x="19196" y="6839"/>
                </a:lnTo>
                <a:lnTo>
                  <a:pt x="19196" y="6857"/>
                </a:lnTo>
                <a:lnTo>
                  <a:pt x="19196" y="6865"/>
                </a:lnTo>
                <a:lnTo>
                  <a:pt x="19205" y="6883"/>
                </a:lnTo>
                <a:lnTo>
                  <a:pt x="19205" y="6874"/>
                </a:lnTo>
                <a:lnTo>
                  <a:pt x="19205" y="6865"/>
                </a:lnTo>
                <a:lnTo>
                  <a:pt x="19214" y="6865"/>
                </a:lnTo>
                <a:lnTo>
                  <a:pt x="19223" y="6865"/>
                </a:lnTo>
                <a:lnTo>
                  <a:pt x="19232" y="6874"/>
                </a:lnTo>
                <a:lnTo>
                  <a:pt x="19249" y="6874"/>
                </a:lnTo>
                <a:lnTo>
                  <a:pt x="19241" y="6883"/>
                </a:lnTo>
                <a:lnTo>
                  <a:pt x="19241" y="6892"/>
                </a:lnTo>
                <a:lnTo>
                  <a:pt x="19249" y="6892"/>
                </a:lnTo>
                <a:lnTo>
                  <a:pt x="19249" y="6901"/>
                </a:lnTo>
                <a:lnTo>
                  <a:pt x="19258" y="6909"/>
                </a:lnTo>
                <a:lnTo>
                  <a:pt x="19267" y="6909"/>
                </a:lnTo>
                <a:lnTo>
                  <a:pt x="19267" y="6918"/>
                </a:lnTo>
                <a:lnTo>
                  <a:pt x="19258" y="6927"/>
                </a:lnTo>
                <a:lnTo>
                  <a:pt x="19249" y="6927"/>
                </a:lnTo>
                <a:lnTo>
                  <a:pt x="19232" y="6918"/>
                </a:lnTo>
                <a:lnTo>
                  <a:pt x="19241" y="6936"/>
                </a:lnTo>
                <a:lnTo>
                  <a:pt x="19249" y="6945"/>
                </a:lnTo>
                <a:lnTo>
                  <a:pt x="19249" y="6954"/>
                </a:lnTo>
                <a:lnTo>
                  <a:pt x="19258" y="6954"/>
                </a:lnTo>
                <a:lnTo>
                  <a:pt x="19267" y="6954"/>
                </a:lnTo>
                <a:lnTo>
                  <a:pt x="19267" y="6945"/>
                </a:lnTo>
                <a:lnTo>
                  <a:pt x="19258" y="6936"/>
                </a:lnTo>
                <a:lnTo>
                  <a:pt x="19267" y="6936"/>
                </a:lnTo>
                <a:lnTo>
                  <a:pt x="19267" y="6927"/>
                </a:lnTo>
                <a:lnTo>
                  <a:pt x="19267" y="6936"/>
                </a:lnTo>
                <a:lnTo>
                  <a:pt x="19276" y="6954"/>
                </a:lnTo>
                <a:lnTo>
                  <a:pt x="19285" y="6962"/>
                </a:lnTo>
                <a:lnTo>
                  <a:pt x="19276" y="6962"/>
                </a:lnTo>
                <a:lnTo>
                  <a:pt x="19285" y="6980"/>
                </a:lnTo>
                <a:lnTo>
                  <a:pt x="19302" y="7007"/>
                </a:lnTo>
                <a:lnTo>
                  <a:pt x="19302" y="7033"/>
                </a:lnTo>
                <a:lnTo>
                  <a:pt x="19311" y="7042"/>
                </a:lnTo>
                <a:lnTo>
                  <a:pt x="19311" y="7051"/>
                </a:lnTo>
                <a:lnTo>
                  <a:pt x="19311" y="7077"/>
                </a:lnTo>
                <a:lnTo>
                  <a:pt x="19302" y="7086"/>
                </a:lnTo>
                <a:lnTo>
                  <a:pt x="19302" y="7104"/>
                </a:lnTo>
                <a:lnTo>
                  <a:pt x="19294" y="7104"/>
                </a:lnTo>
                <a:lnTo>
                  <a:pt x="19294" y="7121"/>
                </a:lnTo>
                <a:lnTo>
                  <a:pt x="19294" y="7130"/>
                </a:lnTo>
                <a:lnTo>
                  <a:pt x="19285" y="7130"/>
                </a:lnTo>
                <a:lnTo>
                  <a:pt x="19285" y="7165"/>
                </a:lnTo>
                <a:lnTo>
                  <a:pt x="19285" y="7174"/>
                </a:lnTo>
                <a:lnTo>
                  <a:pt x="19302" y="7165"/>
                </a:lnTo>
                <a:lnTo>
                  <a:pt x="19302" y="7157"/>
                </a:lnTo>
                <a:lnTo>
                  <a:pt x="19311" y="7148"/>
                </a:lnTo>
                <a:lnTo>
                  <a:pt x="19320" y="7148"/>
                </a:lnTo>
                <a:lnTo>
                  <a:pt x="19320" y="7139"/>
                </a:lnTo>
                <a:lnTo>
                  <a:pt x="19320" y="7130"/>
                </a:lnTo>
                <a:lnTo>
                  <a:pt x="19320" y="7139"/>
                </a:lnTo>
                <a:lnTo>
                  <a:pt x="19320" y="7157"/>
                </a:lnTo>
                <a:lnTo>
                  <a:pt x="19320" y="7165"/>
                </a:lnTo>
                <a:lnTo>
                  <a:pt x="19311" y="7165"/>
                </a:lnTo>
                <a:lnTo>
                  <a:pt x="19311" y="7174"/>
                </a:lnTo>
                <a:lnTo>
                  <a:pt x="19311" y="7183"/>
                </a:lnTo>
                <a:lnTo>
                  <a:pt x="19329" y="7174"/>
                </a:lnTo>
                <a:lnTo>
                  <a:pt x="19329" y="7165"/>
                </a:lnTo>
                <a:lnTo>
                  <a:pt x="19329" y="7157"/>
                </a:lnTo>
                <a:lnTo>
                  <a:pt x="19329" y="7165"/>
                </a:lnTo>
                <a:lnTo>
                  <a:pt x="19329" y="7174"/>
                </a:lnTo>
                <a:lnTo>
                  <a:pt x="19338" y="7183"/>
                </a:lnTo>
                <a:lnTo>
                  <a:pt x="19346" y="7183"/>
                </a:lnTo>
                <a:lnTo>
                  <a:pt x="19355" y="7183"/>
                </a:lnTo>
                <a:lnTo>
                  <a:pt x="19364" y="7174"/>
                </a:lnTo>
                <a:lnTo>
                  <a:pt x="19364" y="7165"/>
                </a:lnTo>
                <a:lnTo>
                  <a:pt x="19364" y="7174"/>
                </a:lnTo>
                <a:lnTo>
                  <a:pt x="19364" y="7183"/>
                </a:lnTo>
                <a:lnTo>
                  <a:pt x="19364" y="7192"/>
                </a:lnTo>
                <a:lnTo>
                  <a:pt x="19373" y="7192"/>
                </a:lnTo>
                <a:lnTo>
                  <a:pt x="19382" y="7183"/>
                </a:lnTo>
                <a:lnTo>
                  <a:pt x="19391" y="7174"/>
                </a:lnTo>
                <a:lnTo>
                  <a:pt x="19391" y="7165"/>
                </a:lnTo>
                <a:lnTo>
                  <a:pt x="19399" y="7157"/>
                </a:lnTo>
                <a:lnTo>
                  <a:pt x="19417" y="7157"/>
                </a:lnTo>
                <a:lnTo>
                  <a:pt x="19417" y="7148"/>
                </a:lnTo>
                <a:lnTo>
                  <a:pt x="19426" y="7148"/>
                </a:lnTo>
                <a:lnTo>
                  <a:pt x="19435" y="7139"/>
                </a:lnTo>
                <a:lnTo>
                  <a:pt x="19435" y="7130"/>
                </a:lnTo>
                <a:lnTo>
                  <a:pt x="19435" y="7121"/>
                </a:lnTo>
                <a:lnTo>
                  <a:pt x="19426" y="7112"/>
                </a:lnTo>
                <a:lnTo>
                  <a:pt x="19435" y="7112"/>
                </a:lnTo>
                <a:lnTo>
                  <a:pt x="19435" y="7121"/>
                </a:lnTo>
                <a:lnTo>
                  <a:pt x="19435" y="7130"/>
                </a:lnTo>
                <a:lnTo>
                  <a:pt x="19444" y="7130"/>
                </a:lnTo>
                <a:lnTo>
                  <a:pt x="19452" y="7130"/>
                </a:lnTo>
                <a:lnTo>
                  <a:pt x="19461" y="7130"/>
                </a:lnTo>
                <a:lnTo>
                  <a:pt x="19470" y="7121"/>
                </a:lnTo>
                <a:lnTo>
                  <a:pt x="19470" y="7112"/>
                </a:lnTo>
                <a:lnTo>
                  <a:pt x="19479" y="7104"/>
                </a:lnTo>
                <a:lnTo>
                  <a:pt x="19479" y="7095"/>
                </a:lnTo>
                <a:lnTo>
                  <a:pt x="19479" y="7086"/>
                </a:lnTo>
                <a:lnTo>
                  <a:pt x="19479" y="7077"/>
                </a:lnTo>
                <a:lnTo>
                  <a:pt x="19479" y="7068"/>
                </a:lnTo>
                <a:lnTo>
                  <a:pt x="19488" y="7077"/>
                </a:lnTo>
                <a:lnTo>
                  <a:pt x="19496" y="7086"/>
                </a:lnTo>
                <a:lnTo>
                  <a:pt x="19505" y="7086"/>
                </a:lnTo>
                <a:lnTo>
                  <a:pt x="19496" y="7095"/>
                </a:lnTo>
                <a:lnTo>
                  <a:pt x="19505" y="7104"/>
                </a:lnTo>
                <a:lnTo>
                  <a:pt x="19505" y="7112"/>
                </a:lnTo>
                <a:lnTo>
                  <a:pt x="19514" y="7121"/>
                </a:lnTo>
                <a:lnTo>
                  <a:pt x="19514" y="7130"/>
                </a:lnTo>
                <a:lnTo>
                  <a:pt x="19523" y="7130"/>
                </a:lnTo>
                <a:lnTo>
                  <a:pt x="19532" y="7130"/>
                </a:lnTo>
                <a:lnTo>
                  <a:pt x="19541" y="7130"/>
                </a:lnTo>
                <a:lnTo>
                  <a:pt x="19532" y="7130"/>
                </a:lnTo>
                <a:lnTo>
                  <a:pt x="19532" y="7139"/>
                </a:lnTo>
                <a:lnTo>
                  <a:pt x="19532" y="7157"/>
                </a:lnTo>
                <a:lnTo>
                  <a:pt x="19532" y="7165"/>
                </a:lnTo>
                <a:lnTo>
                  <a:pt x="19532" y="7174"/>
                </a:lnTo>
                <a:lnTo>
                  <a:pt x="19541" y="7183"/>
                </a:lnTo>
                <a:lnTo>
                  <a:pt x="19541" y="7218"/>
                </a:lnTo>
                <a:lnTo>
                  <a:pt x="19541" y="7227"/>
                </a:lnTo>
                <a:lnTo>
                  <a:pt x="19549" y="7236"/>
                </a:lnTo>
                <a:lnTo>
                  <a:pt x="19549" y="7254"/>
                </a:lnTo>
                <a:lnTo>
                  <a:pt x="19549" y="7263"/>
                </a:lnTo>
                <a:lnTo>
                  <a:pt x="19558" y="7263"/>
                </a:lnTo>
                <a:lnTo>
                  <a:pt x="19558" y="7271"/>
                </a:lnTo>
                <a:lnTo>
                  <a:pt x="19558" y="7289"/>
                </a:lnTo>
                <a:lnTo>
                  <a:pt x="19558" y="7298"/>
                </a:lnTo>
                <a:lnTo>
                  <a:pt x="19567" y="7307"/>
                </a:lnTo>
                <a:lnTo>
                  <a:pt x="19567" y="7324"/>
                </a:lnTo>
                <a:lnTo>
                  <a:pt x="19567" y="7333"/>
                </a:lnTo>
                <a:lnTo>
                  <a:pt x="19567" y="7342"/>
                </a:lnTo>
                <a:lnTo>
                  <a:pt x="19576" y="7351"/>
                </a:lnTo>
                <a:lnTo>
                  <a:pt x="19576" y="7324"/>
                </a:lnTo>
                <a:lnTo>
                  <a:pt x="19576" y="7333"/>
                </a:lnTo>
                <a:lnTo>
                  <a:pt x="19576" y="7342"/>
                </a:lnTo>
                <a:lnTo>
                  <a:pt x="19593" y="7360"/>
                </a:lnTo>
                <a:lnTo>
                  <a:pt x="19593" y="7377"/>
                </a:lnTo>
                <a:lnTo>
                  <a:pt x="19602" y="7386"/>
                </a:lnTo>
                <a:lnTo>
                  <a:pt x="19602" y="7395"/>
                </a:lnTo>
                <a:lnTo>
                  <a:pt x="19611" y="7404"/>
                </a:lnTo>
                <a:lnTo>
                  <a:pt x="19611" y="7413"/>
                </a:lnTo>
                <a:lnTo>
                  <a:pt x="19611" y="7421"/>
                </a:lnTo>
                <a:lnTo>
                  <a:pt x="19611" y="7430"/>
                </a:lnTo>
                <a:lnTo>
                  <a:pt x="19602" y="7439"/>
                </a:lnTo>
                <a:lnTo>
                  <a:pt x="19611" y="7448"/>
                </a:lnTo>
                <a:lnTo>
                  <a:pt x="19602" y="7448"/>
                </a:lnTo>
                <a:lnTo>
                  <a:pt x="19611" y="7457"/>
                </a:lnTo>
                <a:lnTo>
                  <a:pt x="19611" y="7466"/>
                </a:lnTo>
                <a:lnTo>
                  <a:pt x="19611" y="7474"/>
                </a:lnTo>
                <a:lnTo>
                  <a:pt x="19611" y="7483"/>
                </a:lnTo>
                <a:lnTo>
                  <a:pt x="19602" y="7483"/>
                </a:lnTo>
                <a:lnTo>
                  <a:pt x="19611" y="7492"/>
                </a:lnTo>
                <a:lnTo>
                  <a:pt x="19620" y="7483"/>
                </a:lnTo>
                <a:lnTo>
                  <a:pt x="19620" y="7492"/>
                </a:lnTo>
                <a:lnTo>
                  <a:pt x="19629" y="7492"/>
                </a:lnTo>
                <a:lnTo>
                  <a:pt x="19620" y="7492"/>
                </a:lnTo>
                <a:lnTo>
                  <a:pt x="19611" y="7501"/>
                </a:lnTo>
                <a:lnTo>
                  <a:pt x="19620" y="7510"/>
                </a:lnTo>
                <a:lnTo>
                  <a:pt x="19611" y="7510"/>
                </a:lnTo>
                <a:lnTo>
                  <a:pt x="19611" y="7518"/>
                </a:lnTo>
                <a:lnTo>
                  <a:pt x="19611" y="7527"/>
                </a:lnTo>
                <a:lnTo>
                  <a:pt x="19611" y="7536"/>
                </a:lnTo>
                <a:lnTo>
                  <a:pt x="19611" y="7545"/>
                </a:lnTo>
                <a:lnTo>
                  <a:pt x="19602" y="7554"/>
                </a:lnTo>
                <a:lnTo>
                  <a:pt x="19602" y="7563"/>
                </a:lnTo>
                <a:lnTo>
                  <a:pt x="19593" y="7563"/>
                </a:lnTo>
                <a:lnTo>
                  <a:pt x="19593" y="7571"/>
                </a:lnTo>
                <a:lnTo>
                  <a:pt x="19602" y="7589"/>
                </a:lnTo>
                <a:lnTo>
                  <a:pt x="19593" y="7607"/>
                </a:lnTo>
                <a:lnTo>
                  <a:pt x="19602" y="7607"/>
                </a:lnTo>
                <a:lnTo>
                  <a:pt x="19602" y="7616"/>
                </a:lnTo>
                <a:lnTo>
                  <a:pt x="19611" y="7607"/>
                </a:lnTo>
                <a:lnTo>
                  <a:pt x="19602" y="7633"/>
                </a:lnTo>
                <a:lnTo>
                  <a:pt x="19593" y="7651"/>
                </a:lnTo>
                <a:lnTo>
                  <a:pt x="19593" y="7660"/>
                </a:lnTo>
                <a:lnTo>
                  <a:pt x="19585" y="7668"/>
                </a:lnTo>
                <a:lnTo>
                  <a:pt x="19585" y="7695"/>
                </a:lnTo>
                <a:lnTo>
                  <a:pt x="19576" y="7713"/>
                </a:lnTo>
                <a:lnTo>
                  <a:pt x="19576" y="7721"/>
                </a:lnTo>
                <a:lnTo>
                  <a:pt x="19576" y="7730"/>
                </a:lnTo>
                <a:lnTo>
                  <a:pt x="19585" y="7748"/>
                </a:lnTo>
                <a:lnTo>
                  <a:pt x="19593" y="7757"/>
                </a:lnTo>
                <a:lnTo>
                  <a:pt x="19593" y="7748"/>
                </a:lnTo>
                <a:lnTo>
                  <a:pt x="19593" y="7739"/>
                </a:lnTo>
                <a:lnTo>
                  <a:pt x="19602" y="7739"/>
                </a:lnTo>
                <a:lnTo>
                  <a:pt x="19611" y="7739"/>
                </a:lnTo>
                <a:lnTo>
                  <a:pt x="19611" y="7748"/>
                </a:lnTo>
                <a:lnTo>
                  <a:pt x="19620" y="7766"/>
                </a:lnTo>
                <a:lnTo>
                  <a:pt x="19629" y="7766"/>
                </a:lnTo>
                <a:lnTo>
                  <a:pt x="19638" y="7774"/>
                </a:lnTo>
                <a:lnTo>
                  <a:pt x="19638" y="7783"/>
                </a:lnTo>
                <a:lnTo>
                  <a:pt x="19646" y="7783"/>
                </a:lnTo>
                <a:lnTo>
                  <a:pt x="19655" y="7792"/>
                </a:lnTo>
                <a:lnTo>
                  <a:pt x="19655" y="7801"/>
                </a:lnTo>
                <a:lnTo>
                  <a:pt x="19664" y="7810"/>
                </a:lnTo>
                <a:lnTo>
                  <a:pt x="19664" y="7819"/>
                </a:lnTo>
                <a:lnTo>
                  <a:pt x="19673" y="7819"/>
                </a:lnTo>
                <a:lnTo>
                  <a:pt x="19682" y="7810"/>
                </a:lnTo>
                <a:lnTo>
                  <a:pt x="19673" y="7827"/>
                </a:lnTo>
                <a:lnTo>
                  <a:pt x="19682" y="7827"/>
                </a:lnTo>
                <a:lnTo>
                  <a:pt x="19691" y="7827"/>
                </a:lnTo>
                <a:lnTo>
                  <a:pt x="19682" y="7845"/>
                </a:lnTo>
                <a:lnTo>
                  <a:pt x="19699" y="7854"/>
                </a:lnTo>
                <a:lnTo>
                  <a:pt x="19717" y="7880"/>
                </a:lnTo>
                <a:lnTo>
                  <a:pt x="19717" y="7889"/>
                </a:lnTo>
                <a:lnTo>
                  <a:pt x="19726" y="7898"/>
                </a:lnTo>
                <a:lnTo>
                  <a:pt x="19735" y="7916"/>
                </a:lnTo>
                <a:lnTo>
                  <a:pt x="19735" y="7924"/>
                </a:lnTo>
                <a:lnTo>
                  <a:pt x="19735" y="7942"/>
                </a:lnTo>
                <a:lnTo>
                  <a:pt x="19743" y="7986"/>
                </a:lnTo>
                <a:lnTo>
                  <a:pt x="19752" y="8013"/>
                </a:lnTo>
                <a:lnTo>
                  <a:pt x="19752" y="8030"/>
                </a:lnTo>
                <a:lnTo>
                  <a:pt x="19752" y="8039"/>
                </a:lnTo>
                <a:lnTo>
                  <a:pt x="19761" y="8048"/>
                </a:lnTo>
                <a:lnTo>
                  <a:pt x="19770" y="8057"/>
                </a:lnTo>
                <a:lnTo>
                  <a:pt x="19761" y="8057"/>
                </a:lnTo>
                <a:lnTo>
                  <a:pt x="19761" y="8066"/>
                </a:lnTo>
                <a:lnTo>
                  <a:pt x="19770" y="8074"/>
                </a:lnTo>
                <a:lnTo>
                  <a:pt x="19779" y="8083"/>
                </a:lnTo>
                <a:lnTo>
                  <a:pt x="19788" y="8101"/>
                </a:lnTo>
                <a:lnTo>
                  <a:pt x="19805" y="8110"/>
                </a:lnTo>
                <a:lnTo>
                  <a:pt x="19805" y="8119"/>
                </a:lnTo>
                <a:lnTo>
                  <a:pt x="19805" y="8127"/>
                </a:lnTo>
                <a:lnTo>
                  <a:pt x="19805" y="8136"/>
                </a:lnTo>
                <a:lnTo>
                  <a:pt x="19805" y="8145"/>
                </a:lnTo>
                <a:lnTo>
                  <a:pt x="19814" y="8145"/>
                </a:lnTo>
                <a:lnTo>
                  <a:pt x="19823" y="8154"/>
                </a:lnTo>
                <a:lnTo>
                  <a:pt x="19841" y="8163"/>
                </a:lnTo>
                <a:lnTo>
                  <a:pt x="19849" y="8172"/>
                </a:lnTo>
                <a:lnTo>
                  <a:pt x="19867" y="8189"/>
                </a:lnTo>
                <a:lnTo>
                  <a:pt x="19893" y="8198"/>
                </a:lnTo>
                <a:lnTo>
                  <a:pt x="19911" y="8216"/>
                </a:lnTo>
                <a:lnTo>
                  <a:pt x="19920" y="8225"/>
                </a:lnTo>
                <a:lnTo>
                  <a:pt x="19955" y="8242"/>
                </a:lnTo>
                <a:lnTo>
                  <a:pt x="19964" y="8251"/>
                </a:lnTo>
                <a:lnTo>
                  <a:pt x="19973" y="8251"/>
                </a:lnTo>
                <a:lnTo>
                  <a:pt x="19982" y="8242"/>
                </a:lnTo>
                <a:lnTo>
                  <a:pt x="19990" y="8242"/>
                </a:lnTo>
                <a:lnTo>
                  <a:pt x="19999" y="8242"/>
                </a:lnTo>
                <a:lnTo>
                  <a:pt x="19999" y="8233"/>
                </a:lnTo>
                <a:lnTo>
                  <a:pt x="20008" y="8242"/>
                </a:lnTo>
                <a:lnTo>
                  <a:pt x="20008" y="8251"/>
                </a:lnTo>
                <a:lnTo>
                  <a:pt x="20017" y="8251"/>
                </a:lnTo>
                <a:lnTo>
                  <a:pt x="20026" y="8251"/>
                </a:lnTo>
                <a:lnTo>
                  <a:pt x="20026" y="8242"/>
                </a:lnTo>
                <a:lnTo>
                  <a:pt x="20017" y="8225"/>
                </a:lnTo>
                <a:lnTo>
                  <a:pt x="19999" y="8189"/>
                </a:lnTo>
                <a:lnTo>
                  <a:pt x="19990" y="8172"/>
                </a:lnTo>
                <a:lnTo>
                  <a:pt x="19990" y="8163"/>
                </a:lnTo>
                <a:lnTo>
                  <a:pt x="19964" y="8145"/>
                </a:lnTo>
                <a:lnTo>
                  <a:pt x="19964" y="8136"/>
                </a:lnTo>
                <a:lnTo>
                  <a:pt x="19964" y="8110"/>
                </a:lnTo>
                <a:lnTo>
                  <a:pt x="19964" y="8101"/>
                </a:lnTo>
                <a:lnTo>
                  <a:pt x="19964" y="8092"/>
                </a:lnTo>
                <a:lnTo>
                  <a:pt x="19955" y="8083"/>
                </a:lnTo>
                <a:lnTo>
                  <a:pt x="19955" y="8074"/>
                </a:lnTo>
                <a:lnTo>
                  <a:pt x="19955" y="8057"/>
                </a:lnTo>
                <a:lnTo>
                  <a:pt x="19964" y="8030"/>
                </a:lnTo>
                <a:lnTo>
                  <a:pt x="19964" y="8013"/>
                </a:lnTo>
                <a:lnTo>
                  <a:pt x="19955" y="7995"/>
                </a:lnTo>
                <a:lnTo>
                  <a:pt x="19946" y="7969"/>
                </a:lnTo>
                <a:lnTo>
                  <a:pt x="19938" y="7960"/>
                </a:lnTo>
                <a:lnTo>
                  <a:pt x="19929" y="7951"/>
                </a:lnTo>
                <a:lnTo>
                  <a:pt x="19920" y="7942"/>
                </a:lnTo>
                <a:lnTo>
                  <a:pt x="19911" y="7942"/>
                </a:lnTo>
                <a:lnTo>
                  <a:pt x="19893" y="7924"/>
                </a:lnTo>
                <a:lnTo>
                  <a:pt x="19876" y="7898"/>
                </a:lnTo>
                <a:lnTo>
                  <a:pt x="19858" y="7898"/>
                </a:lnTo>
                <a:lnTo>
                  <a:pt x="19841" y="7880"/>
                </a:lnTo>
                <a:lnTo>
                  <a:pt x="19823" y="7854"/>
                </a:lnTo>
                <a:lnTo>
                  <a:pt x="19814" y="7845"/>
                </a:lnTo>
                <a:lnTo>
                  <a:pt x="19805" y="7845"/>
                </a:lnTo>
                <a:lnTo>
                  <a:pt x="19796" y="7845"/>
                </a:lnTo>
                <a:lnTo>
                  <a:pt x="19779" y="7845"/>
                </a:lnTo>
                <a:lnTo>
                  <a:pt x="19770" y="7836"/>
                </a:lnTo>
                <a:lnTo>
                  <a:pt x="19761" y="7836"/>
                </a:lnTo>
                <a:lnTo>
                  <a:pt x="19752" y="7827"/>
                </a:lnTo>
                <a:lnTo>
                  <a:pt x="19743" y="7827"/>
                </a:lnTo>
                <a:lnTo>
                  <a:pt x="19735" y="7827"/>
                </a:lnTo>
                <a:lnTo>
                  <a:pt x="19735" y="7819"/>
                </a:lnTo>
                <a:lnTo>
                  <a:pt x="19726" y="7801"/>
                </a:lnTo>
                <a:lnTo>
                  <a:pt x="19717" y="7792"/>
                </a:lnTo>
                <a:lnTo>
                  <a:pt x="19717" y="7783"/>
                </a:lnTo>
                <a:lnTo>
                  <a:pt x="19726" y="7783"/>
                </a:lnTo>
                <a:lnTo>
                  <a:pt x="19735" y="7783"/>
                </a:lnTo>
                <a:lnTo>
                  <a:pt x="19735" y="7792"/>
                </a:lnTo>
                <a:lnTo>
                  <a:pt x="19726" y="7792"/>
                </a:lnTo>
                <a:lnTo>
                  <a:pt x="19726" y="7801"/>
                </a:lnTo>
                <a:lnTo>
                  <a:pt x="19735" y="7801"/>
                </a:lnTo>
                <a:lnTo>
                  <a:pt x="19743" y="7819"/>
                </a:lnTo>
                <a:lnTo>
                  <a:pt x="19743" y="7810"/>
                </a:lnTo>
                <a:lnTo>
                  <a:pt x="19726" y="7748"/>
                </a:lnTo>
                <a:lnTo>
                  <a:pt x="19726" y="7730"/>
                </a:lnTo>
                <a:lnTo>
                  <a:pt x="19717" y="7730"/>
                </a:lnTo>
                <a:lnTo>
                  <a:pt x="19708" y="7730"/>
                </a:lnTo>
                <a:lnTo>
                  <a:pt x="19708" y="7721"/>
                </a:lnTo>
                <a:lnTo>
                  <a:pt x="19708" y="7713"/>
                </a:lnTo>
                <a:lnTo>
                  <a:pt x="19699" y="7686"/>
                </a:lnTo>
                <a:lnTo>
                  <a:pt x="19699" y="7677"/>
                </a:lnTo>
                <a:lnTo>
                  <a:pt x="19699" y="7668"/>
                </a:lnTo>
                <a:lnTo>
                  <a:pt x="19691" y="7668"/>
                </a:lnTo>
                <a:lnTo>
                  <a:pt x="19664" y="7677"/>
                </a:lnTo>
                <a:lnTo>
                  <a:pt x="19655" y="7677"/>
                </a:lnTo>
                <a:lnTo>
                  <a:pt x="19655" y="7668"/>
                </a:lnTo>
                <a:lnTo>
                  <a:pt x="19655" y="7660"/>
                </a:lnTo>
                <a:lnTo>
                  <a:pt x="19646" y="7642"/>
                </a:lnTo>
                <a:lnTo>
                  <a:pt x="19646" y="7624"/>
                </a:lnTo>
                <a:lnTo>
                  <a:pt x="19646" y="7607"/>
                </a:lnTo>
                <a:lnTo>
                  <a:pt x="19646" y="7598"/>
                </a:lnTo>
                <a:lnTo>
                  <a:pt x="19655" y="7589"/>
                </a:lnTo>
                <a:lnTo>
                  <a:pt x="19655" y="7580"/>
                </a:lnTo>
                <a:lnTo>
                  <a:pt x="19673" y="7554"/>
                </a:lnTo>
                <a:lnTo>
                  <a:pt x="19673" y="7536"/>
                </a:lnTo>
                <a:lnTo>
                  <a:pt x="19673" y="7527"/>
                </a:lnTo>
                <a:lnTo>
                  <a:pt x="19682" y="7510"/>
                </a:lnTo>
                <a:lnTo>
                  <a:pt x="19691" y="7492"/>
                </a:lnTo>
                <a:lnTo>
                  <a:pt x="19699" y="7474"/>
                </a:lnTo>
                <a:lnTo>
                  <a:pt x="19699" y="7466"/>
                </a:lnTo>
                <a:lnTo>
                  <a:pt x="19708" y="7457"/>
                </a:lnTo>
                <a:lnTo>
                  <a:pt x="19708" y="7448"/>
                </a:lnTo>
                <a:lnTo>
                  <a:pt x="19708" y="7421"/>
                </a:lnTo>
                <a:lnTo>
                  <a:pt x="19708" y="7413"/>
                </a:lnTo>
                <a:lnTo>
                  <a:pt x="19717" y="7395"/>
                </a:lnTo>
                <a:lnTo>
                  <a:pt x="19708" y="7386"/>
                </a:lnTo>
                <a:lnTo>
                  <a:pt x="19708" y="7377"/>
                </a:lnTo>
                <a:lnTo>
                  <a:pt x="19708" y="7368"/>
                </a:lnTo>
                <a:lnTo>
                  <a:pt x="19717" y="7360"/>
                </a:lnTo>
                <a:lnTo>
                  <a:pt x="19726" y="7360"/>
                </a:lnTo>
                <a:lnTo>
                  <a:pt x="19743" y="7360"/>
                </a:lnTo>
                <a:lnTo>
                  <a:pt x="19752" y="7351"/>
                </a:lnTo>
                <a:lnTo>
                  <a:pt x="19752" y="7360"/>
                </a:lnTo>
                <a:lnTo>
                  <a:pt x="19779" y="7360"/>
                </a:lnTo>
                <a:lnTo>
                  <a:pt x="19779" y="7368"/>
                </a:lnTo>
                <a:lnTo>
                  <a:pt x="19779" y="7377"/>
                </a:lnTo>
                <a:lnTo>
                  <a:pt x="19779" y="7386"/>
                </a:lnTo>
                <a:lnTo>
                  <a:pt x="19770" y="7395"/>
                </a:lnTo>
                <a:lnTo>
                  <a:pt x="19770" y="7413"/>
                </a:lnTo>
                <a:lnTo>
                  <a:pt x="19770" y="7421"/>
                </a:lnTo>
                <a:lnTo>
                  <a:pt x="19779" y="7421"/>
                </a:lnTo>
                <a:lnTo>
                  <a:pt x="19788" y="7421"/>
                </a:lnTo>
                <a:lnTo>
                  <a:pt x="19814" y="7421"/>
                </a:lnTo>
                <a:lnTo>
                  <a:pt x="19832" y="7421"/>
                </a:lnTo>
                <a:lnTo>
                  <a:pt x="19841" y="7421"/>
                </a:lnTo>
                <a:lnTo>
                  <a:pt x="19849" y="7430"/>
                </a:lnTo>
                <a:lnTo>
                  <a:pt x="19858" y="7430"/>
                </a:lnTo>
                <a:lnTo>
                  <a:pt x="19867" y="7439"/>
                </a:lnTo>
                <a:lnTo>
                  <a:pt x="19876" y="7448"/>
                </a:lnTo>
                <a:lnTo>
                  <a:pt x="19876" y="7439"/>
                </a:lnTo>
                <a:lnTo>
                  <a:pt x="19876" y="7448"/>
                </a:lnTo>
                <a:lnTo>
                  <a:pt x="19885" y="7457"/>
                </a:lnTo>
                <a:lnTo>
                  <a:pt x="19893" y="7466"/>
                </a:lnTo>
                <a:lnTo>
                  <a:pt x="19893" y="7457"/>
                </a:lnTo>
                <a:lnTo>
                  <a:pt x="19902" y="7457"/>
                </a:lnTo>
                <a:lnTo>
                  <a:pt x="19911" y="7466"/>
                </a:lnTo>
                <a:lnTo>
                  <a:pt x="19911" y="7474"/>
                </a:lnTo>
                <a:lnTo>
                  <a:pt x="19920" y="7483"/>
                </a:lnTo>
                <a:lnTo>
                  <a:pt x="19920" y="7492"/>
                </a:lnTo>
                <a:lnTo>
                  <a:pt x="19929" y="7483"/>
                </a:lnTo>
                <a:lnTo>
                  <a:pt x="19929" y="7492"/>
                </a:lnTo>
                <a:lnTo>
                  <a:pt x="19929" y="7501"/>
                </a:lnTo>
                <a:lnTo>
                  <a:pt x="19938" y="7510"/>
                </a:lnTo>
                <a:lnTo>
                  <a:pt x="19938" y="7518"/>
                </a:lnTo>
                <a:lnTo>
                  <a:pt x="19938" y="7527"/>
                </a:lnTo>
                <a:lnTo>
                  <a:pt x="19938" y="7536"/>
                </a:lnTo>
                <a:lnTo>
                  <a:pt x="19938" y="7554"/>
                </a:lnTo>
                <a:lnTo>
                  <a:pt x="19946" y="7554"/>
                </a:lnTo>
                <a:lnTo>
                  <a:pt x="19955" y="7554"/>
                </a:lnTo>
                <a:lnTo>
                  <a:pt x="19955" y="7545"/>
                </a:lnTo>
                <a:lnTo>
                  <a:pt x="19964" y="7536"/>
                </a:lnTo>
                <a:lnTo>
                  <a:pt x="19973" y="7536"/>
                </a:lnTo>
                <a:lnTo>
                  <a:pt x="19982" y="7554"/>
                </a:lnTo>
                <a:lnTo>
                  <a:pt x="19982" y="7563"/>
                </a:lnTo>
                <a:lnTo>
                  <a:pt x="19973" y="7563"/>
                </a:lnTo>
                <a:lnTo>
                  <a:pt x="19964" y="7571"/>
                </a:lnTo>
                <a:lnTo>
                  <a:pt x="19973" y="7580"/>
                </a:lnTo>
                <a:lnTo>
                  <a:pt x="19990" y="7571"/>
                </a:lnTo>
                <a:lnTo>
                  <a:pt x="19999" y="7571"/>
                </a:lnTo>
                <a:lnTo>
                  <a:pt x="20017" y="7580"/>
                </a:lnTo>
                <a:lnTo>
                  <a:pt x="20035" y="7589"/>
                </a:lnTo>
                <a:lnTo>
                  <a:pt x="20043" y="7589"/>
                </a:lnTo>
                <a:lnTo>
                  <a:pt x="20043" y="7598"/>
                </a:lnTo>
                <a:lnTo>
                  <a:pt x="20043" y="7607"/>
                </a:lnTo>
                <a:lnTo>
                  <a:pt x="20052" y="7607"/>
                </a:lnTo>
                <a:lnTo>
                  <a:pt x="20061" y="7607"/>
                </a:lnTo>
                <a:lnTo>
                  <a:pt x="20070" y="7607"/>
                </a:lnTo>
                <a:lnTo>
                  <a:pt x="20079" y="7616"/>
                </a:lnTo>
                <a:lnTo>
                  <a:pt x="20079" y="7624"/>
                </a:lnTo>
                <a:lnTo>
                  <a:pt x="20070" y="7633"/>
                </a:lnTo>
                <a:lnTo>
                  <a:pt x="20061" y="7651"/>
                </a:lnTo>
                <a:lnTo>
                  <a:pt x="20061" y="7677"/>
                </a:lnTo>
                <a:lnTo>
                  <a:pt x="20061" y="7704"/>
                </a:lnTo>
                <a:lnTo>
                  <a:pt x="20070" y="7713"/>
                </a:lnTo>
                <a:lnTo>
                  <a:pt x="20061" y="7721"/>
                </a:lnTo>
                <a:lnTo>
                  <a:pt x="20070" y="7721"/>
                </a:lnTo>
                <a:lnTo>
                  <a:pt x="20088" y="7721"/>
                </a:lnTo>
                <a:lnTo>
                  <a:pt x="20088" y="7713"/>
                </a:lnTo>
                <a:lnTo>
                  <a:pt x="20096" y="7704"/>
                </a:lnTo>
                <a:lnTo>
                  <a:pt x="20105" y="7695"/>
                </a:lnTo>
                <a:lnTo>
                  <a:pt x="20114" y="7686"/>
                </a:lnTo>
                <a:lnTo>
                  <a:pt x="20158" y="7660"/>
                </a:lnTo>
                <a:lnTo>
                  <a:pt x="20167" y="7660"/>
                </a:lnTo>
                <a:lnTo>
                  <a:pt x="20167" y="7651"/>
                </a:lnTo>
                <a:lnTo>
                  <a:pt x="20158" y="7651"/>
                </a:lnTo>
                <a:lnTo>
                  <a:pt x="20158" y="7642"/>
                </a:lnTo>
                <a:lnTo>
                  <a:pt x="20140" y="7616"/>
                </a:lnTo>
                <a:lnTo>
                  <a:pt x="20140" y="7624"/>
                </a:lnTo>
                <a:lnTo>
                  <a:pt x="20167" y="7642"/>
                </a:lnTo>
                <a:lnTo>
                  <a:pt x="20176" y="7651"/>
                </a:lnTo>
                <a:lnTo>
                  <a:pt x="20185" y="7651"/>
                </a:lnTo>
                <a:lnTo>
                  <a:pt x="20193" y="7642"/>
                </a:lnTo>
                <a:lnTo>
                  <a:pt x="20185" y="7633"/>
                </a:lnTo>
                <a:lnTo>
                  <a:pt x="20158" y="7607"/>
                </a:lnTo>
                <a:lnTo>
                  <a:pt x="20158" y="7598"/>
                </a:lnTo>
                <a:lnTo>
                  <a:pt x="20185" y="7624"/>
                </a:lnTo>
                <a:lnTo>
                  <a:pt x="20193" y="7624"/>
                </a:lnTo>
                <a:lnTo>
                  <a:pt x="20193" y="7616"/>
                </a:lnTo>
                <a:lnTo>
                  <a:pt x="20202" y="7616"/>
                </a:lnTo>
                <a:lnTo>
                  <a:pt x="20202" y="7607"/>
                </a:lnTo>
                <a:lnTo>
                  <a:pt x="20193" y="7598"/>
                </a:lnTo>
                <a:lnTo>
                  <a:pt x="20185" y="7598"/>
                </a:lnTo>
                <a:lnTo>
                  <a:pt x="20193" y="7598"/>
                </a:lnTo>
                <a:lnTo>
                  <a:pt x="20202" y="7598"/>
                </a:lnTo>
                <a:lnTo>
                  <a:pt x="20202" y="7589"/>
                </a:lnTo>
                <a:lnTo>
                  <a:pt x="20202" y="7580"/>
                </a:lnTo>
                <a:lnTo>
                  <a:pt x="20193" y="7580"/>
                </a:lnTo>
                <a:lnTo>
                  <a:pt x="20202" y="7580"/>
                </a:lnTo>
                <a:lnTo>
                  <a:pt x="20211" y="7589"/>
                </a:lnTo>
                <a:lnTo>
                  <a:pt x="20220" y="7589"/>
                </a:lnTo>
                <a:lnTo>
                  <a:pt x="20220" y="7571"/>
                </a:lnTo>
                <a:lnTo>
                  <a:pt x="20229" y="7580"/>
                </a:lnTo>
                <a:lnTo>
                  <a:pt x="20238" y="7580"/>
                </a:lnTo>
                <a:lnTo>
                  <a:pt x="20238" y="7589"/>
                </a:lnTo>
                <a:lnTo>
                  <a:pt x="20246" y="7580"/>
                </a:lnTo>
                <a:lnTo>
                  <a:pt x="20255" y="7580"/>
                </a:lnTo>
                <a:lnTo>
                  <a:pt x="20264" y="7580"/>
                </a:lnTo>
                <a:lnTo>
                  <a:pt x="20282" y="7563"/>
                </a:lnTo>
                <a:lnTo>
                  <a:pt x="20299" y="7563"/>
                </a:lnTo>
                <a:lnTo>
                  <a:pt x="20299" y="7554"/>
                </a:lnTo>
                <a:lnTo>
                  <a:pt x="20308" y="7554"/>
                </a:lnTo>
                <a:lnTo>
                  <a:pt x="20317" y="7545"/>
                </a:lnTo>
                <a:lnTo>
                  <a:pt x="20326" y="7545"/>
                </a:lnTo>
                <a:lnTo>
                  <a:pt x="20335" y="7536"/>
                </a:lnTo>
                <a:lnTo>
                  <a:pt x="20343" y="7527"/>
                </a:lnTo>
                <a:lnTo>
                  <a:pt x="20352" y="7518"/>
                </a:lnTo>
                <a:lnTo>
                  <a:pt x="20370" y="7518"/>
                </a:lnTo>
                <a:lnTo>
                  <a:pt x="20370" y="7510"/>
                </a:lnTo>
                <a:lnTo>
                  <a:pt x="20370" y="7501"/>
                </a:lnTo>
                <a:lnTo>
                  <a:pt x="20379" y="7501"/>
                </a:lnTo>
                <a:lnTo>
                  <a:pt x="20379" y="7492"/>
                </a:lnTo>
                <a:lnTo>
                  <a:pt x="20387" y="7492"/>
                </a:lnTo>
                <a:lnTo>
                  <a:pt x="20387" y="7483"/>
                </a:lnTo>
                <a:lnTo>
                  <a:pt x="20379" y="7483"/>
                </a:lnTo>
                <a:lnTo>
                  <a:pt x="20379" y="7474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39"/>
                </a:lnTo>
                <a:lnTo>
                  <a:pt x="20387" y="7421"/>
                </a:lnTo>
                <a:lnTo>
                  <a:pt x="20396" y="7413"/>
                </a:lnTo>
                <a:lnTo>
                  <a:pt x="20396" y="7421"/>
                </a:lnTo>
                <a:lnTo>
                  <a:pt x="20405" y="7430"/>
                </a:lnTo>
                <a:lnTo>
                  <a:pt x="20396" y="7421"/>
                </a:lnTo>
                <a:lnTo>
                  <a:pt x="20396" y="7404"/>
                </a:lnTo>
                <a:lnTo>
                  <a:pt x="20396" y="7395"/>
                </a:lnTo>
                <a:lnTo>
                  <a:pt x="20396" y="7377"/>
                </a:lnTo>
                <a:lnTo>
                  <a:pt x="20387" y="7377"/>
                </a:lnTo>
                <a:lnTo>
                  <a:pt x="20387" y="7360"/>
                </a:lnTo>
                <a:lnTo>
                  <a:pt x="20387" y="7351"/>
                </a:lnTo>
                <a:lnTo>
                  <a:pt x="20387" y="7333"/>
                </a:lnTo>
                <a:lnTo>
                  <a:pt x="20387" y="7342"/>
                </a:lnTo>
                <a:lnTo>
                  <a:pt x="20387" y="7333"/>
                </a:lnTo>
                <a:lnTo>
                  <a:pt x="20387" y="7315"/>
                </a:lnTo>
                <a:lnTo>
                  <a:pt x="20387" y="7307"/>
                </a:lnTo>
                <a:lnTo>
                  <a:pt x="20387" y="7298"/>
                </a:lnTo>
                <a:lnTo>
                  <a:pt x="20379" y="7289"/>
                </a:lnTo>
                <a:lnTo>
                  <a:pt x="20379" y="7280"/>
                </a:lnTo>
                <a:lnTo>
                  <a:pt x="20379" y="7271"/>
                </a:lnTo>
                <a:lnTo>
                  <a:pt x="20370" y="7263"/>
                </a:lnTo>
                <a:lnTo>
                  <a:pt x="20361" y="7245"/>
                </a:lnTo>
                <a:lnTo>
                  <a:pt x="20361" y="7236"/>
                </a:lnTo>
                <a:lnTo>
                  <a:pt x="20352" y="7218"/>
                </a:lnTo>
                <a:lnTo>
                  <a:pt x="20343" y="7210"/>
                </a:lnTo>
                <a:lnTo>
                  <a:pt x="20335" y="7201"/>
                </a:lnTo>
                <a:lnTo>
                  <a:pt x="20326" y="7192"/>
                </a:lnTo>
                <a:lnTo>
                  <a:pt x="20326" y="7183"/>
                </a:lnTo>
                <a:lnTo>
                  <a:pt x="20317" y="7174"/>
                </a:lnTo>
                <a:lnTo>
                  <a:pt x="20317" y="7165"/>
                </a:lnTo>
                <a:lnTo>
                  <a:pt x="20308" y="7165"/>
                </a:lnTo>
                <a:lnTo>
                  <a:pt x="20308" y="7157"/>
                </a:lnTo>
                <a:lnTo>
                  <a:pt x="20299" y="7157"/>
                </a:lnTo>
                <a:lnTo>
                  <a:pt x="20299" y="7148"/>
                </a:lnTo>
                <a:lnTo>
                  <a:pt x="20290" y="7148"/>
                </a:lnTo>
                <a:lnTo>
                  <a:pt x="20282" y="7148"/>
                </a:lnTo>
                <a:lnTo>
                  <a:pt x="20282" y="7139"/>
                </a:lnTo>
                <a:lnTo>
                  <a:pt x="20273" y="7139"/>
                </a:lnTo>
                <a:lnTo>
                  <a:pt x="20264" y="7130"/>
                </a:lnTo>
                <a:lnTo>
                  <a:pt x="20264" y="7121"/>
                </a:lnTo>
                <a:lnTo>
                  <a:pt x="20246" y="7112"/>
                </a:lnTo>
                <a:lnTo>
                  <a:pt x="20238" y="7104"/>
                </a:lnTo>
                <a:lnTo>
                  <a:pt x="20229" y="7095"/>
                </a:lnTo>
                <a:lnTo>
                  <a:pt x="20220" y="7077"/>
                </a:lnTo>
                <a:lnTo>
                  <a:pt x="20202" y="7068"/>
                </a:lnTo>
                <a:lnTo>
                  <a:pt x="20185" y="7051"/>
                </a:lnTo>
                <a:lnTo>
                  <a:pt x="20176" y="7042"/>
                </a:lnTo>
                <a:lnTo>
                  <a:pt x="20185" y="7042"/>
                </a:lnTo>
                <a:lnTo>
                  <a:pt x="20185" y="7033"/>
                </a:lnTo>
                <a:lnTo>
                  <a:pt x="20185" y="7024"/>
                </a:lnTo>
                <a:lnTo>
                  <a:pt x="20176" y="7015"/>
                </a:lnTo>
                <a:lnTo>
                  <a:pt x="20167" y="7007"/>
                </a:lnTo>
                <a:lnTo>
                  <a:pt x="20158" y="7007"/>
                </a:lnTo>
                <a:lnTo>
                  <a:pt x="20149" y="6998"/>
                </a:lnTo>
                <a:lnTo>
                  <a:pt x="20140" y="6980"/>
                </a:lnTo>
                <a:lnTo>
                  <a:pt x="20132" y="6971"/>
                </a:lnTo>
                <a:lnTo>
                  <a:pt x="20132" y="6962"/>
                </a:lnTo>
                <a:lnTo>
                  <a:pt x="20123" y="6945"/>
                </a:lnTo>
                <a:lnTo>
                  <a:pt x="20132" y="6936"/>
                </a:lnTo>
                <a:lnTo>
                  <a:pt x="20132" y="6927"/>
                </a:lnTo>
                <a:lnTo>
                  <a:pt x="20132" y="6918"/>
                </a:lnTo>
                <a:lnTo>
                  <a:pt x="20132" y="6909"/>
                </a:lnTo>
                <a:lnTo>
                  <a:pt x="20132" y="6901"/>
                </a:lnTo>
                <a:lnTo>
                  <a:pt x="20149" y="6874"/>
                </a:lnTo>
                <a:lnTo>
                  <a:pt x="20158" y="6874"/>
                </a:lnTo>
                <a:lnTo>
                  <a:pt x="20176" y="6857"/>
                </a:lnTo>
                <a:lnTo>
                  <a:pt x="20185" y="6848"/>
                </a:lnTo>
                <a:lnTo>
                  <a:pt x="20193" y="6839"/>
                </a:lnTo>
                <a:lnTo>
                  <a:pt x="20193" y="6830"/>
                </a:lnTo>
                <a:lnTo>
                  <a:pt x="20202" y="6812"/>
                </a:lnTo>
                <a:lnTo>
                  <a:pt x="20202" y="6795"/>
                </a:lnTo>
                <a:lnTo>
                  <a:pt x="20211" y="6795"/>
                </a:lnTo>
                <a:lnTo>
                  <a:pt x="20220" y="6795"/>
                </a:lnTo>
                <a:lnTo>
                  <a:pt x="20229" y="6795"/>
                </a:lnTo>
                <a:lnTo>
                  <a:pt x="20238" y="6795"/>
                </a:lnTo>
                <a:lnTo>
                  <a:pt x="20246" y="6786"/>
                </a:lnTo>
                <a:lnTo>
                  <a:pt x="20246" y="6777"/>
                </a:lnTo>
                <a:lnTo>
                  <a:pt x="20255" y="6768"/>
                </a:lnTo>
                <a:lnTo>
                  <a:pt x="20264" y="6768"/>
                </a:lnTo>
                <a:lnTo>
                  <a:pt x="20273" y="6768"/>
                </a:lnTo>
                <a:lnTo>
                  <a:pt x="20273" y="6759"/>
                </a:lnTo>
                <a:lnTo>
                  <a:pt x="20282" y="6759"/>
                </a:lnTo>
                <a:lnTo>
                  <a:pt x="20290" y="6759"/>
                </a:lnTo>
                <a:lnTo>
                  <a:pt x="20299" y="6751"/>
                </a:lnTo>
                <a:lnTo>
                  <a:pt x="20308" y="6751"/>
                </a:lnTo>
                <a:lnTo>
                  <a:pt x="20317" y="6751"/>
                </a:lnTo>
                <a:lnTo>
                  <a:pt x="20317" y="6742"/>
                </a:lnTo>
                <a:lnTo>
                  <a:pt x="20326" y="6742"/>
                </a:lnTo>
                <a:lnTo>
                  <a:pt x="20326" y="6751"/>
                </a:lnTo>
                <a:lnTo>
                  <a:pt x="20335" y="6742"/>
                </a:lnTo>
                <a:lnTo>
                  <a:pt x="20335" y="6733"/>
                </a:lnTo>
                <a:lnTo>
                  <a:pt x="20335" y="6724"/>
                </a:lnTo>
                <a:lnTo>
                  <a:pt x="20343" y="6724"/>
                </a:lnTo>
                <a:lnTo>
                  <a:pt x="20343" y="6733"/>
                </a:lnTo>
                <a:lnTo>
                  <a:pt x="20343" y="6742"/>
                </a:lnTo>
                <a:lnTo>
                  <a:pt x="20352" y="6742"/>
                </a:lnTo>
                <a:lnTo>
                  <a:pt x="20361" y="6742"/>
                </a:lnTo>
                <a:lnTo>
                  <a:pt x="20361" y="6751"/>
                </a:lnTo>
                <a:lnTo>
                  <a:pt x="20370" y="6751"/>
                </a:lnTo>
                <a:lnTo>
                  <a:pt x="20379" y="6751"/>
                </a:lnTo>
                <a:lnTo>
                  <a:pt x="20379" y="6759"/>
                </a:lnTo>
                <a:lnTo>
                  <a:pt x="20387" y="6759"/>
                </a:lnTo>
                <a:lnTo>
                  <a:pt x="20396" y="6759"/>
                </a:lnTo>
                <a:lnTo>
                  <a:pt x="20405" y="6759"/>
                </a:lnTo>
                <a:lnTo>
                  <a:pt x="20405" y="6751"/>
                </a:lnTo>
                <a:lnTo>
                  <a:pt x="20405" y="6742"/>
                </a:lnTo>
                <a:lnTo>
                  <a:pt x="20414" y="6742"/>
                </a:lnTo>
                <a:lnTo>
                  <a:pt x="20423" y="6751"/>
                </a:lnTo>
                <a:lnTo>
                  <a:pt x="20432" y="6759"/>
                </a:lnTo>
                <a:lnTo>
                  <a:pt x="20440" y="6759"/>
                </a:lnTo>
                <a:lnTo>
                  <a:pt x="20440" y="6768"/>
                </a:lnTo>
                <a:lnTo>
                  <a:pt x="20423" y="6768"/>
                </a:lnTo>
                <a:lnTo>
                  <a:pt x="20423" y="6777"/>
                </a:lnTo>
                <a:lnTo>
                  <a:pt x="20423" y="6786"/>
                </a:lnTo>
                <a:lnTo>
                  <a:pt x="20414" y="6804"/>
                </a:lnTo>
                <a:lnTo>
                  <a:pt x="20423" y="6804"/>
                </a:lnTo>
                <a:lnTo>
                  <a:pt x="20423" y="6812"/>
                </a:lnTo>
                <a:lnTo>
                  <a:pt x="20432" y="6812"/>
                </a:lnTo>
                <a:lnTo>
                  <a:pt x="20432" y="6821"/>
                </a:lnTo>
                <a:lnTo>
                  <a:pt x="20432" y="6830"/>
                </a:lnTo>
                <a:lnTo>
                  <a:pt x="20440" y="6830"/>
                </a:lnTo>
                <a:lnTo>
                  <a:pt x="20440" y="6839"/>
                </a:lnTo>
                <a:lnTo>
                  <a:pt x="20432" y="6839"/>
                </a:lnTo>
                <a:lnTo>
                  <a:pt x="20440" y="6848"/>
                </a:lnTo>
                <a:lnTo>
                  <a:pt x="20449" y="6848"/>
                </a:lnTo>
                <a:lnTo>
                  <a:pt x="20467" y="6848"/>
                </a:lnTo>
                <a:lnTo>
                  <a:pt x="20476" y="6848"/>
                </a:lnTo>
                <a:lnTo>
                  <a:pt x="20476" y="6839"/>
                </a:lnTo>
                <a:lnTo>
                  <a:pt x="20485" y="6839"/>
                </a:lnTo>
                <a:lnTo>
                  <a:pt x="20485" y="6830"/>
                </a:lnTo>
                <a:lnTo>
                  <a:pt x="20467" y="6821"/>
                </a:lnTo>
                <a:lnTo>
                  <a:pt x="20467" y="6812"/>
                </a:lnTo>
                <a:lnTo>
                  <a:pt x="20476" y="6812"/>
                </a:lnTo>
                <a:lnTo>
                  <a:pt x="20467" y="6804"/>
                </a:lnTo>
                <a:lnTo>
                  <a:pt x="20458" y="6804"/>
                </a:lnTo>
                <a:lnTo>
                  <a:pt x="20458" y="6795"/>
                </a:lnTo>
                <a:lnTo>
                  <a:pt x="20467" y="6786"/>
                </a:lnTo>
                <a:lnTo>
                  <a:pt x="20467" y="6777"/>
                </a:lnTo>
                <a:lnTo>
                  <a:pt x="20476" y="6777"/>
                </a:lnTo>
                <a:lnTo>
                  <a:pt x="20476" y="6768"/>
                </a:lnTo>
                <a:lnTo>
                  <a:pt x="20476" y="6777"/>
                </a:lnTo>
                <a:lnTo>
                  <a:pt x="20485" y="6777"/>
                </a:lnTo>
                <a:lnTo>
                  <a:pt x="20493" y="6777"/>
                </a:lnTo>
                <a:lnTo>
                  <a:pt x="20502" y="6768"/>
                </a:lnTo>
                <a:lnTo>
                  <a:pt x="20511" y="6768"/>
                </a:lnTo>
                <a:lnTo>
                  <a:pt x="20520" y="6759"/>
                </a:lnTo>
                <a:lnTo>
                  <a:pt x="20520" y="6751"/>
                </a:lnTo>
                <a:lnTo>
                  <a:pt x="20520" y="6759"/>
                </a:lnTo>
                <a:lnTo>
                  <a:pt x="20529" y="6759"/>
                </a:lnTo>
                <a:lnTo>
                  <a:pt x="20537" y="6759"/>
                </a:lnTo>
                <a:lnTo>
                  <a:pt x="20546" y="6751"/>
                </a:lnTo>
                <a:lnTo>
                  <a:pt x="20564" y="6751"/>
                </a:lnTo>
                <a:lnTo>
                  <a:pt x="20573" y="6742"/>
                </a:lnTo>
                <a:lnTo>
                  <a:pt x="20582" y="6742"/>
                </a:lnTo>
                <a:lnTo>
                  <a:pt x="20582" y="6733"/>
                </a:lnTo>
                <a:lnTo>
                  <a:pt x="20590" y="6733"/>
                </a:lnTo>
                <a:lnTo>
                  <a:pt x="20599" y="6733"/>
                </a:lnTo>
                <a:lnTo>
                  <a:pt x="20608" y="6733"/>
                </a:lnTo>
                <a:lnTo>
                  <a:pt x="20608" y="6742"/>
                </a:lnTo>
                <a:lnTo>
                  <a:pt x="20617" y="6733"/>
                </a:lnTo>
                <a:lnTo>
                  <a:pt x="20617" y="6724"/>
                </a:lnTo>
                <a:lnTo>
                  <a:pt x="20617" y="6715"/>
                </a:lnTo>
                <a:lnTo>
                  <a:pt x="20626" y="6724"/>
                </a:lnTo>
                <a:lnTo>
                  <a:pt x="20617" y="6724"/>
                </a:lnTo>
                <a:lnTo>
                  <a:pt x="20626" y="6733"/>
                </a:lnTo>
                <a:lnTo>
                  <a:pt x="20635" y="6733"/>
                </a:lnTo>
                <a:lnTo>
                  <a:pt x="20635" y="6724"/>
                </a:lnTo>
                <a:lnTo>
                  <a:pt x="20643" y="6724"/>
                </a:lnTo>
                <a:lnTo>
                  <a:pt x="20652" y="6724"/>
                </a:lnTo>
                <a:lnTo>
                  <a:pt x="20661" y="6724"/>
                </a:lnTo>
                <a:lnTo>
                  <a:pt x="20661" y="6706"/>
                </a:lnTo>
                <a:lnTo>
                  <a:pt x="20670" y="6698"/>
                </a:lnTo>
                <a:lnTo>
                  <a:pt x="20679" y="6715"/>
                </a:lnTo>
                <a:lnTo>
                  <a:pt x="20679" y="6706"/>
                </a:lnTo>
                <a:lnTo>
                  <a:pt x="20687" y="6706"/>
                </a:lnTo>
                <a:lnTo>
                  <a:pt x="20696" y="6706"/>
                </a:lnTo>
                <a:lnTo>
                  <a:pt x="20705" y="6698"/>
                </a:lnTo>
                <a:lnTo>
                  <a:pt x="20705" y="6689"/>
                </a:lnTo>
                <a:lnTo>
                  <a:pt x="20705" y="6671"/>
                </a:lnTo>
                <a:lnTo>
                  <a:pt x="20696" y="6662"/>
                </a:lnTo>
                <a:lnTo>
                  <a:pt x="20696" y="6654"/>
                </a:lnTo>
                <a:lnTo>
                  <a:pt x="20687" y="6654"/>
                </a:lnTo>
                <a:lnTo>
                  <a:pt x="20687" y="6645"/>
                </a:lnTo>
                <a:lnTo>
                  <a:pt x="20696" y="6645"/>
                </a:lnTo>
                <a:lnTo>
                  <a:pt x="20696" y="6636"/>
                </a:lnTo>
                <a:lnTo>
                  <a:pt x="20705" y="6636"/>
                </a:lnTo>
                <a:lnTo>
                  <a:pt x="20705" y="6627"/>
                </a:lnTo>
                <a:lnTo>
                  <a:pt x="20705" y="6636"/>
                </a:lnTo>
                <a:lnTo>
                  <a:pt x="20705" y="6645"/>
                </a:lnTo>
                <a:lnTo>
                  <a:pt x="20705" y="6654"/>
                </a:lnTo>
                <a:lnTo>
                  <a:pt x="20714" y="6654"/>
                </a:lnTo>
                <a:lnTo>
                  <a:pt x="20723" y="6662"/>
                </a:lnTo>
                <a:lnTo>
                  <a:pt x="20723" y="6671"/>
                </a:lnTo>
                <a:lnTo>
                  <a:pt x="20732" y="6680"/>
                </a:lnTo>
                <a:lnTo>
                  <a:pt x="20740" y="6680"/>
                </a:lnTo>
                <a:lnTo>
                  <a:pt x="20732" y="6689"/>
                </a:lnTo>
                <a:lnTo>
                  <a:pt x="20740" y="6689"/>
                </a:lnTo>
                <a:lnTo>
                  <a:pt x="20749" y="6689"/>
                </a:lnTo>
                <a:lnTo>
                  <a:pt x="20758" y="6698"/>
                </a:lnTo>
                <a:lnTo>
                  <a:pt x="20758" y="6689"/>
                </a:lnTo>
                <a:lnTo>
                  <a:pt x="20758" y="6680"/>
                </a:lnTo>
                <a:lnTo>
                  <a:pt x="20758" y="6671"/>
                </a:lnTo>
                <a:lnTo>
                  <a:pt x="20767" y="6671"/>
                </a:lnTo>
                <a:lnTo>
                  <a:pt x="20776" y="6680"/>
                </a:lnTo>
                <a:lnTo>
                  <a:pt x="20776" y="6671"/>
                </a:lnTo>
                <a:lnTo>
                  <a:pt x="20785" y="6662"/>
                </a:lnTo>
                <a:lnTo>
                  <a:pt x="20793" y="6662"/>
                </a:lnTo>
                <a:lnTo>
                  <a:pt x="20793" y="6671"/>
                </a:lnTo>
                <a:lnTo>
                  <a:pt x="20802" y="6671"/>
                </a:lnTo>
                <a:lnTo>
                  <a:pt x="20802" y="6662"/>
                </a:lnTo>
                <a:lnTo>
                  <a:pt x="20811" y="6662"/>
                </a:lnTo>
                <a:lnTo>
                  <a:pt x="20820" y="6654"/>
                </a:lnTo>
                <a:lnTo>
                  <a:pt x="20829" y="6654"/>
                </a:lnTo>
                <a:lnTo>
                  <a:pt x="20829" y="6662"/>
                </a:lnTo>
                <a:lnTo>
                  <a:pt x="20837" y="6662"/>
                </a:lnTo>
                <a:lnTo>
                  <a:pt x="20846" y="6662"/>
                </a:lnTo>
                <a:lnTo>
                  <a:pt x="20855" y="6654"/>
                </a:lnTo>
                <a:lnTo>
                  <a:pt x="20864" y="6654"/>
                </a:lnTo>
                <a:lnTo>
                  <a:pt x="20873" y="6654"/>
                </a:lnTo>
                <a:lnTo>
                  <a:pt x="20890" y="6654"/>
                </a:lnTo>
                <a:lnTo>
                  <a:pt x="20899" y="6654"/>
                </a:lnTo>
                <a:lnTo>
                  <a:pt x="20899" y="6645"/>
                </a:lnTo>
                <a:lnTo>
                  <a:pt x="20908" y="6645"/>
                </a:lnTo>
                <a:lnTo>
                  <a:pt x="20917" y="6645"/>
                </a:lnTo>
                <a:lnTo>
                  <a:pt x="20926" y="6636"/>
                </a:lnTo>
                <a:lnTo>
                  <a:pt x="20926" y="6627"/>
                </a:lnTo>
                <a:lnTo>
                  <a:pt x="20934" y="6627"/>
                </a:lnTo>
                <a:lnTo>
                  <a:pt x="20934" y="6618"/>
                </a:lnTo>
                <a:lnTo>
                  <a:pt x="20934" y="6609"/>
                </a:lnTo>
                <a:lnTo>
                  <a:pt x="20943" y="6609"/>
                </a:lnTo>
                <a:lnTo>
                  <a:pt x="20952" y="6593"/>
                </a:lnTo>
                <a:lnTo>
                  <a:pt x="20961" y="6593"/>
                </a:lnTo>
                <a:lnTo>
                  <a:pt x="20970" y="6593"/>
                </a:lnTo>
                <a:lnTo>
                  <a:pt x="20979" y="6584"/>
                </a:lnTo>
                <a:lnTo>
                  <a:pt x="20979" y="6593"/>
                </a:lnTo>
                <a:lnTo>
                  <a:pt x="20987" y="6593"/>
                </a:lnTo>
                <a:lnTo>
                  <a:pt x="20987" y="6584"/>
                </a:lnTo>
                <a:lnTo>
                  <a:pt x="20987" y="6575"/>
                </a:lnTo>
                <a:lnTo>
                  <a:pt x="20996" y="6575"/>
                </a:lnTo>
                <a:lnTo>
                  <a:pt x="21005" y="6575"/>
                </a:lnTo>
                <a:lnTo>
                  <a:pt x="21005" y="6566"/>
                </a:lnTo>
                <a:lnTo>
                  <a:pt x="21014" y="6566"/>
                </a:lnTo>
                <a:lnTo>
                  <a:pt x="21023" y="6566"/>
                </a:lnTo>
                <a:lnTo>
                  <a:pt x="21023" y="6557"/>
                </a:lnTo>
                <a:lnTo>
                  <a:pt x="21032" y="6549"/>
                </a:lnTo>
                <a:lnTo>
                  <a:pt x="21032" y="6540"/>
                </a:lnTo>
                <a:lnTo>
                  <a:pt x="21032" y="6531"/>
                </a:lnTo>
                <a:lnTo>
                  <a:pt x="21023" y="6531"/>
                </a:lnTo>
                <a:lnTo>
                  <a:pt x="21032" y="6531"/>
                </a:lnTo>
                <a:lnTo>
                  <a:pt x="21032" y="6522"/>
                </a:lnTo>
                <a:lnTo>
                  <a:pt x="21040" y="6513"/>
                </a:lnTo>
                <a:lnTo>
                  <a:pt x="21049" y="6513"/>
                </a:lnTo>
                <a:lnTo>
                  <a:pt x="21049" y="6522"/>
                </a:lnTo>
                <a:lnTo>
                  <a:pt x="21058" y="6522"/>
                </a:lnTo>
                <a:lnTo>
                  <a:pt x="21076" y="6522"/>
                </a:lnTo>
                <a:lnTo>
                  <a:pt x="21076" y="6513"/>
                </a:lnTo>
                <a:lnTo>
                  <a:pt x="21084" y="6505"/>
                </a:lnTo>
                <a:lnTo>
                  <a:pt x="21076" y="6505"/>
                </a:lnTo>
                <a:lnTo>
                  <a:pt x="21076" y="6496"/>
                </a:lnTo>
                <a:lnTo>
                  <a:pt x="21084" y="6496"/>
                </a:lnTo>
                <a:lnTo>
                  <a:pt x="21093" y="6496"/>
                </a:lnTo>
                <a:lnTo>
                  <a:pt x="21102" y="6496"/>
                </a:lnTo>
                <a:lnTo>
                  <a:pt x="21102" y="6487"/>
                </a:lnTo>
                <a:lnTo>
                  <a:pt x="21102" y="6478"/>
                </a:lnTo>
                <a:lnTo>
                  <a:pt x="21102" y="6469"/>
                </a:lnTo>
                <a:lnTo>
                  <a:pt x="21120" y="6469"/>
                </a:lnTo>
                <a:lnTo>
                  <a:pt x="21129" y="6469"/>
                </a:lnTo>
                <a:lnTo>
                  <a:pt x="21120" y="6460"/>
                </a:lnTo>
                <a:lnTo>
                  <a:pt x="21111" y="6452"/>
                </a:lnTo>
                <a:lnTo>
                  <a:pt x="21120" y="6452"/>
                </a:lnTo>
                <a:lnTo>
                  <a:pt x="21129" y="6452"/>
                </a:lnTo>
                <a:lnTo>
                  <a:pt x="21137" y="6452"/>
                </a:lnTo>
                <a:lnTo>
                  <a:pt x="21146" y="6460"/>
                </a:lnTo>
                <a:lnTo>
                  <a:pt x="21146" y="6452"/>
                </a:lnTo>
                <a:lnTo>
                  <a:pt x="21146" y="6443"/>
                </a:lnTo>
                <a:lnTo>
                  <a:pt x="21146" y="6434"/>
                </a:lnTo>
                <a:lnTo>
                  <a:pt x="21146" y="6425"/>
                </a:lnTo>
                <a:lnTo>
                  <a:pt x="21155" y="6416"/>
                </a:lnTo>
                <a:lnTo>
                  <a:pt x="21146" y="6407"/>
                </a:lnTo>
                <a:lnTo>
                  <a:pt x="21137" y="6407"/>
                </a:lnTo>
                <a:lnTo>
                  <a:pt x="21137" y="6416"/>
                </a:lnTo>
                <a:lnTo>
                  <a:pt x="21129" y="6416"/>
                </a:lnTo>
                <a:lnTo>
                  <a:pt x="21120" y="6407"/>
                </a:lnTo>
                <a:lnTo>
                  <a:pt x="21111" y="6399"/>
                </a:lnTo>
                <a:lnTo>
                  <a:pt x="21120" y="6399"/>
                </a:lnTo>
                <a:lnTo>
                  <a:pt x="21129" y="6407"/>
                </a:lnTo>
                <a:lnTo>
                  <a:pt x="21137" y="6407"/>
                </a:lnTo>
                <a:lnTo>
                  <a:pt x="21146" y="6399"/>
                </a:lnTo>
                <a:lnTo>
                  <a:pt x="21155" y="6390"/>
                </a:lnTo>
                <a:lnTo>
                  <a:pt x="21164" y="6381"/>
                </a:lnTo>
                <a:lnTo>
                  <a:pt x="21173" y="6381"/>
                </a:lnTo>
                <a:lnTo>
                  <a:pt x="21164" y="6372"/>
                </a:lnTo>
                <a:lnTo>
                  <a:pt x="21164" y="6363"/>
                </a:lnTo>
                <a:lnTo>
                  <a:pt x="21155" y="6363"/>
                </a:lnTo>
                <a:lnTo>
                  <a:pt x="21146" y="6354"/>
                </a:lnTo>
                <a:lnTo>
                  <a:pt x="21146" y="6346"/>
                </a:lnTo>
                <a:lnTo>
                  <a:pt x="21155" y="6354"/>
                </a:lnTo>
                <a:lnTo>
                  <a:pt x="21164" y="6346"/>
                </a:lnTo>
                <a:lnTo>
                  <a:pt x="21164" y="6354"/>
                </a:lnTo>
                <a:lnTo>
                  <a:pt x="21173" y="6354"/>
                </a:lnTo>
                <a:lnTo>
                  <a:pt x="21173" y="6363"/>
                </a:lnTo>
                <a:lnTo>
                  <a:pt x="21182" y="6363"/>
                </a:lnTo>
                <a:lnTo>
                  <a:pt x="21182" y="6354"/>
                </a:lnTo>
                <a:lnTo>
                  <a:pt x="21182" y="6346"/>
                </a:lnTo>
                <a:lnTo>
                  <a:pt x="21190" y="6337"/>
                </a:lnTo>
                <a:lnTo>
                  <a:pt x="21199" y="6319"/>
                </a:lnTo>
                <a:lnTo>
                  <a:pt x="21208" y="6319"/>
                </a:lnTo>
                <a:lnTo>
                  <a:pt x="21217" y="6310"/>
                </a:lnTo>
                <a:lnTo>
                  <a:pt x="21217" y="6302"/>
                </a:lnTo>
                <a:lnTo>
                  <a:pt x="21226" y="6302"/>
                </a:lnTo>
                <a:lnTo>
                  <a:pt x="21226" y="6293"/>
                </a:lnTo>
                <a:lnTo>
                  <a:pt x="21217" y="6284"/>
                </a:lnTo>
                <a:lnTo>
                  <a:pt x="21226" y="6284"/>
                </a:lnTo>
                <a:lnTo>
                  <a:pt x="21226" y="6275"/>
                </a:lnTo>
                <a:lnTo>
                  <a:pt x="21243" y="6257"/>
                </a:lnTo>
                <a:lnTo>
                  <a:pt x="21234" y="6257"/>
                </a:lnTo>
                <a:lnTo>
                  <a:pt x="21234" y="6249"/>
                </a:lnTo>
                <a:lnTo>
                  <a:pt x="21243" y="6249"/>
                </a:lnTo>
                <a:lnTo>
                  <a:pt x="21252" y="6249"/>
                </a:lnTo>
                <a:lnTo>
                  <a:pt x="21252" y="6240"/>
                </a:lnTo>
                <a:lnTo>
                  <a:pt x="21261" y="6231"/>
                </a:lnTo>
                <a:lnTo>
                  <a:pt x="21261" y="6222"/>
                </a:lnTo>
                <a:lnTo>
                  <a:pt x="21270" y="6222"/>
                </a:lnTo>
                <a:lnTo>
                  <a:pt x="21270" y="6231"/>
                </a:lnTo>
                <a:lnTo>
                  <a:pt x="21279" y="6231"/>
                </a:lnTo>
                <a:lnTo>
                  <a:pt x="21287" y="6222"/>
                </a:lnTo>
                <a:lnTo>
                  <a:pt x="21296" y="6231"/>
                </a:lnTo>
                <a:lnTo>
                  <a:pt x="21296" y="6222"/>
                </a:lnTo>
                <a:lnTo>
                  <a:pt x="21287" y="6213"/>
                </a:lnTo>
                <a:lnTo>
                  <a:pt x="21287" y="6204"/>
                </a:lnTo>
                <a:lnTo>
                  <a:pt x="21287" y="6196"/>
                </a:lnTo>
                <a:lnTo>
                  <a:pt x="21296" y="6196"/>
                </a:lnTo>
                <a:lnTo>
                  <a:pt x="21296" y="6187"/>
                </a:lnTo>
                <a:lnTo>
                  <a:pt x="21287" y="6178"/>
                </a:lnTo>
                <a:lnTo>
                  <a:pt x="21296" y="6178"/>
                </a:lnTo>
                <a:lnTo>
                  <a:pt x="21305" y="6178"/>
                </a:lnTo>
                <a:lnTo>
                  <a:pt x="21296" y="6169"/>
                </a:lnTo>
                <a:lnTo>
                  <a:pt x="21287" y="6160"/>
                </a:lnTo>
                <a:lnTo>
                  <a:pt x="21287" y="6151"/>
                </a:lnTo>
                <a:lnTo>
                  <a:pt x="21296" y="6151"/>
                </a:lnTo>
                <a:lnTo>
                  <a:pt x="21305" y="6151"/>
                </a:lnTo>
                <a:lnTo>
                  <a:pt x="21314" y="6151"/>
                </a:lnTo>
                <a:lnTo>
                  <a:pt x="21314" y="6160"/>
                </a:lnTo>
                <a:lnTo>
                  <a:pt x="21323" y="6160"/>
                </a:lnTo>
                <a:lnTo>
                  <a:pt x="21323" y="6134"/>
                </a:lnTo>
                <a:lnTo>
                  <a:pt x="21323" y="6125"/>
                </a:lnTo>
                <a:lnTo>
                  <a:pt x="21314" y="6125"/>
                </a:lnTo>
                <a:lnTo>
                  <a:pt x="21305" y="6134"/>
                </a:lnTo>
                <a:lnTo>
                  <a:pt x="21287" y="6134"/>
                </a:lnTo>
                <a:lnTo>
                  <a:pt x="21296" y="6125"/>
                </a:lnTo>
                <a:lnTo>
                  <a:pt x="21305" y="6125"/>
                </a:lnTo>
                <a:lnTo>
                  <a:pt x="21314" y="6107"/>
                </a:lnTo>
                <a:lnTo>
                  <a:pt x="21331" y="6099"/>
                </a:lnTo>
                <a:lnTo>
                  <a:pt x="21323" y="6099"/>
                </a:lnTo>
                <a:lnTo>
                  <a:pt x="21314" y="6099"/>
                </a:lnTo>
                <a:lnTo>
                  <a:pt x="21305" y="6090"/>
                </a:lnTo>
                <a:lnTo>
                  <a:pt x="21287" y="6072"/>
                </a:lnTo>
                <a:lnTo>
                  <a:pt x="21279" y="6072"/>
                </a:lnTo>
                <a:lnTo>
                  <a:pt x="21270" y="6063"/>
                </a:lnTo>
                <a:lnTo>
                  <a:pt x="21261" y="6072"/>
                </a:lnTo>
                <a:lnTo>
                  <a:pt x="21243" y="6081"/>
                </a:lnTo>
                <a:lnTo>
                  <a:pt x="21226" y="6081"/>
                </a:lnTo>
                <a:lnTo>
                  <a:pt x="21217" y="6072"/>
                </a:lnTo>
                <a:lnTo>
                  <a:pt x="21208" y="6072"/>
                </a:lnTo>
                <a:lnTo>
                  <a:pt x="21199" y="6072"/>
                </a:lnTo>
                <a:lnTo>
                  <a:pt x="21190" y="6072"/>
                </a:lnTo>
                <a:lnTo>
                  <a:pt x="21199" y="6072"/>
                </a:lnTo>
                <a:lnTo>
                  <a:pt x="21208" y="6063"/>
                </a:lnTo>
                <a:lnTo>
                  <a:pt x="21226" y="6063"/>
                </a:lnTo>
                <a:lnTo>
                  <a:pt x="21234" y="6063"/>
                </a:lnTo>
                <a:lnTo>
                  <a:pt x="21243" y="6063"/>
                </a:lnTo>
                <a:lnTo>
                  <a:pt x="21243" y="6054"/>
                </a:lnTo>
                <a:lnTo>
                  <a:pt x="21252" y="6046"/>
                </a:lnTo>
                <a:lnTo>
                  <a:pt x="21279" y="6037"/>
                </a:lnTo>
                <a:lnTo>
                  <a:pt x="21279" y="6028"/>
                </a:lnTo>
                <a:lnTo>
                  <a:pt x="21287" y="6028"/>
                </a:lnTo>
                <a:lnTo>
                  <a:pt x="21305" y="6019"/>
                </a:lnTo>
                <a:lnTo>
                  <a:pt x="21314" y="6019"/>
                </a:lnTo>
                <a:lnTo>
                  <a:pt x="21314" y="6010"/>
                </a:lnTo>
                <a:lnTo>
                  <a:pt x="21305" y="6001"/>
                </a:lnTo>
                <a:lnTo>
                  <a:pt x="21296" y="5984"/>
                </a:lnTo>
                <a:lnTo>
                  <a:pt x="21279" y="5975"/>
                </a:lnTo>
                <a:lnTo>
                  <a:pt x="21270" y="5957"/>
                </a:lnTo>
                <a:lnTo>
                  <a:pt x="21252" y="5957"/>
                </a:lnTo>
                <a:lnTo>
                  <a:pt x="21243" y="5948"/>
                </a:lnTo>
                <a:lnTo>
                  <a:pt x="21234" y="5948"/>
                </a:lnTo>
                <a:lnTo>
                  <a:pt x="21234" y="5940"/>
                </a:lnTo>
                <a:lnTo>
                  <a:pt x="21234" y="5931"/>
                </a:lnTo>
                <a:lnTo>
                  <a:pt x="21217" y="5931"/>
                </a:lnTo>
                <a:lnTo>
                  <a:pt x="21199" y="5931"/>
                </a:lnTo>
                <a:lnTo>
                  <a:pt x="21190" y="5940"/>
                </a:lnTo>
                <a:lnTo>
                  <a:pt x="21182" y="5940"/>
                </a:lnTo>
                <a:lnTo>
                  <a:pt x="21182" y="5931"/>
                </a:lnTo>
                <a:lnTo>
                  <a:pt x="21190" y="5931"/>
                </a:lnTo>
                <a:lnTo>
                  <a:pt x="21217" y="5922"/>
                </a:lnTo>
                <a:lnTo>
                  <a:pt x="21226" y="5922"/>
                </a:lnTo>
                <a:lnTo>
                  <a:pt x="21234" y="5931"/>
                </a:lnTo>
                <a:lnTo>
                  <a:pt x="21252" y="5940"/>
                </a:lnTo>
                <a:lnTo>
                  <a:pt x="21261" y="5940"/>
                </a:lnTo>
                <a:lnTo>
                  <a:pt x="21270" y="5940"/>
                </a:lnTo>
                <a:lnTo>
                  <a:pt x="21279" y="5940"/>
                </a:lnTo>
                <a:lnTo>
                  <a:pt x="21305" y="5957"/>
                </a:lnTo>
                <a:lnTo>
                  <a:pt x="21314" y="5957"/>
                </a:lnTo>
                <a:lnTo>
                  <a:pt x="21314" y="5948"/>
                </a:lnTo>
                <a:lnTo>
                  <a:pt x="21314" y="5940"/>
                </a:lnTo>
                <a:lnTo>
                  <a:pt x="21305" y="5931"/>
                </a:lnTo>
                <a:lnTo>
                  <a:pt x="21287" y="5922"/>
                </a:lnTo>
                <a:lnTo>
                  <a:pt x="21279" y="5913"/>
                </a:lnTo>
                <a:lnTo>
                  <a:pt x="21279" y="5904"/>
                </a:lnTo>
                <a:lnTo>
                  <a:pt x="21279" y="5896"/>
                </a:lnTo>
                <a:lnTo>
                  <a:pt x="21270" y="5896"/>
                </a:lnTo>
                <a:lnTo>
                  <a:pt x="21252" y="5887"/>
                </a:lnTo>
                <a:lnTo>
                  <a:pt x="21243" y="5878"/>
                </a:lnTo>
                <a:lnTo>
                  <a:pt x="21243" y="5869"/>
                </a:lnTo>
                <a:lnTo>
                  <a:pt x="21243" y="5860"/>
                </a:lnTo>
                <a:lnTo>
                  <a:pt x="21243" y="5851"/>
                </a:lnTo>
                <a:lnTo>
                  <a:pt x="21234" y="5834"/>
                </a:lnTo>
                <a:lnTo>
                  <a:pt x="21226" y="5807"/>
                </a:lnTo>
                <a:lnTo>
                  <a:pt x="21217" y="5798"/>
                </a:lnTo>
                <a:lnTo>
                  <a:pt x="21217" y="5790"/>
                </a:lnTo>
                <a:lnTo>
                  <a:pt x="21208" y="5781"/>
                </a:lnTo>
                <a:lnTo>
                  <a:pt x="21199" y="5754"/>
                </a:lnTo>
                <a:lnTo>
                  <a:pt x="21199" y="5745"/>
                </a:lnTo>
                <a:lnTo>
                  <a:pt x="21190" y="5737"/>
                </a:lnTo>
                <a:lnTo>
                  <a:pt x="21173" y="5728"/>
                </a:lnTo>
                <a:lnTo>
                  <a:pt x="21164" y="5728"/>
                </a:lnTo>
                <a:lnTo>
                  <a:pt x="21146" y="5719"/>
                </a:lnTo>
                <a:lnTo>
                  <a:pt x="21137" y="5710"/>
                </a:lnTo>
                <a:lnTo>
                  <a:pt x="21129" y="5701"/>
                </a:lnTo>
                <a:lnTo>
                  <a:pt x="21120" y="5701"/>
                </a:lnTo>
                <a:lnTo>
                  <a:pt x="21120" y="5693"/>
                </a:lnTo>
                <a:lnTo>
                  <a:pt x="21120" y="5684"/>
                </a:lnTo>
                <a:lnTo>
                  <a:pt x="21129" y="5675"/>
                </a:lnTo>
                <a:lnTo>
                  <a:pt x="21137" y="5657"/>
                </a:lnTo>
                <a:lnTo>
                  <a:pt x="21146" y="5657"/>
                </a:lnTo>
                <a:lnTo>
                  <a:pt x="21146" y="5648"/>
                </a:lnTo>
                <a:lnTo>
                  <a:pt x="21155" y="5640"/>
                </a:lnTo>
                <a:lnTo>
                  <a:pt x="21164" y="5631"/>
                </a:lnTo>
                <a:lnTo>
                  <a:pt x="21173" y="5631"/>
                </a:lnTo>
                <a:lnTo>
                  <a:pt x="21173" y="5622"/>
                </a:lnTo>
                <a:lnTo>
                  <a:pt x="21182" y="5622"/>
                </a:lnTo>
                <a:lnTo>
                  <a:pt x="21182" y="5613"/>
                </a:lnTo>
                <a:lnTo>
                  <a:pt x="21190" y="5604"/>
                </a:lnTo>
                <a:lnTo>
                  <a:pt x="21199" y="5604"/>
                </a:lnTo>
                <a:lnTo>
                  <a:pt x="21190" y="5595"/>
                </a:lnTo>
                <a:lnTo>
                  <a:pt x="21182" y="5595"/>
                </a:lnTo>
                <a:lnTo>
                  <a:pt x="21190" y="5587"/>
                </a:lnTo>
                <a:lnTo>
                  <a:pt x="21199" y="5578"/>
                </a:lnTo>
                <a:lnTo>
                  <a:pt x="21199" y="5587"/>
                </a:lnTo>
                <a:lnTo>
                  <a:pt x="21199" y="5595"/>
                </a:lnTo>
                <a:lnTo>
                  <a:pt x="21208" y="5595"/>
                </a:lnTo>
                <a:lnTo>
                  <a:pt x="21217" y="5595"/>
                </a:lnTo>
                <a:lnTo>
                  <a:pt x="21226" y="5587"/>
                </a:lnTo>
                <a:lnTo>
                  <a:pt x="21226" y="5569"/>
                </a:lnTo>
                <a:lnTo>
                  <a:pt x="21234" y="5569"/>
                </a:lnTo>
                <a:lnTo>
                  <a:pt x="21234" y="5560"/>
                </a:lnTo>
                <a:lnTo>
                  <a:pt x="21243" y="5569"/>
                </a:lnTo>
                <a:lnTo>
                  <a:pt x="21243" y="5560"/>
                </a:lnTo>
                <a:lnTo>
                  <a:pt x="21234" y="5551"/>
                </a:lnTo>
                <a:lnTo>
                  <a:pt x="21243" y="5551"/>
                </a:lnTo>
                <a:lnTo>
                  <a:pt x="21252" y="5551"/>
                </a:lnTo>
                <a:lnTo>
                  <a:pt x="21261" y="5543"/>
                </a:lnTo>
                <a:lnTo>
                  <a:pt x="21279" y="5543"/>
                </a:lnTo>
                <a:lnTo>
                  <a:pt x="21305" y="5534"/>
                </a:lnTo>
                <a:lnTo>
                  <a:pt x="21323" y="5525"/>
                </a:lnTo>
                <a:lnTo>
                  <a:pt x="21331" y="5516"/>
                </a:lnTo>
                <a:lnTo>
                  <a:pt x="21340" y="5525"/>
                </a:lnTo>
                <a:lnTo>
                  <a:pt x="21340" y="5534"/>
                </a:lnTo>
                <a:lnTo>
                  <a:pt x="21349" y="5534"/>
                </a:lnTo>
                <a:lnTo>
                  <a:pt x="21358" y="5525"/>
                </a:lnTo>
                <a:lnTo>
                  <a:pt x="21367" y="5525"/>
                </a:lnTo>
                <a:lnTo>
                  <a:pt x="21367" y="5516"/>
                </a:lnTo>
                <a:lnTo>
                  <a:pt x="21358" y="5516"/>
                </a:lnTo>
                <a:lnTo>
                  <a:pt x="21358" y="5507"/>
                </a:lnTo>
                <a:lnTo>
                  <a:pt x="21367" y="5507"/>
                </a:lnTo>
                <a:lnTo>
                  <a:pt x="21367" y="5498"/>
                </a:lnTo>
                <a:lnTo>
                  <a:pt x="21367" y="5490"/>
                </a:lnTo>
                <a:lnTo>
                  <a:pt x="21376" y="5481"/>
                </a:lnTo>
                <a:lnTo>
                  <a:pt x="21367" y="5481"/>
                </a:lnTo>
                <a:lnTo>
                  <a:pt x="21358" y="5481"/>
                </a:lnTo>
                <a:lnTo>
                  <a:pt x="21349" y="5481"/>
                </a:lnTo>
                <a:lnTo>
                  <a:pt x="21340" y="5481"/>
                </a:lnTo>
                <a:lnTo>
                  <a:pt x="21331" y="5472"/>
                </a:lnTo>
                <a:lnTo>
                  <a:pt x="21323" y="5472"/>
                </a:lnTo>
                <a:lnTo>
                  <a:pt x="21323" y="5481"/>
                </a:lnTo>
                <a:lnTo>
                  <a:pt x="21314" y="5481"/>
                </a:lnTo>
                <a:lnTo>
                  <a:pt x="21296" y="5481"/>
                </a:lnTo>
                <a:lnTo>
                  <a:pt x="21287" y="5472"/>
                </a:lnTo>
                <a:lnTo>
                  <a:pt x="21279" y="5472"/>
                </a:lnTo>
                <a:lnTo>
                  <a:pt x="21270" y="5463"/>
                </a:lnTo>
                <a:lnTo>
                  <a:pt x="21252" y="5454"/>
                </a:lnTo>
                <a:lnTo>
                  <a:pt x="21234" y="5445"/>
                </a:lnTo>
                <a:lnTo>
                  <a:pt x="21208" y="5454"/>
                </a:lnTo>
                <a:lnTo>
                  <a:pt x="21199" y="5454"/>
                </a:lnTo>
                <a:lnTo>
                  <a:pt x="21199" y="5463"/>
                </a:lnTo>
                <a:lnTo>
                  <a:pt x="21190" y="5472"/>
                </a:lnTo>
                <a:lnTo>
                  <a:pt x="21173" y="5490"/>
                </a:lnTo>
                <a:lnTo>
                  <a:pt x="21173" y="5498"/>
                </a:lnTo>
                <a:lnTo>
                  <a:pt x="21164" y="5507"/>
                </a:lnTo>
                <a:lnTo>
                  <a:pt x="21137" y="5507"/>
                </a:lnTo>
                <a:lnTo>
                  <a:pt x="21129" y="5507"/>
                </a:lnTo>
                <a:lnTo>
                  <a:pt x="21111" y="5498"/>
                </a:lnTo>
                <a:lnTo>
                  <a:pt x="21102" y="5490"/>
                </a:lnTo>
                <a:lnTo>
                  <a:pt x="21102" y="5472"/>
                </a:lnTo>
                <a:lnTo>
                  <a:pt x="21102" y="5463"/>
                </a:lnTo>
                <a:lnTo>
                  <a:pt x="21111" y="5463"/>
                </a:lnTo>
                <a:lnTo>
                  <a:pt x="21111" y="5454"/>
                </a:lnTo>
                <a:lnTo>
                  <a:pt x="21111" y="5445"/>
                </a:lnTo>
                <a:lnTo>
                  <a:pt x="21102" y="5437"/>
                </a:lnTo>
                <a:lnTo>
                  <a:pt x="21102" y="5428"/>
                </a:lnTo>
                <a:lnTo>
                  <a:pt x="21093" y="5419"/>
                </a:lnTo>
                <a:lnTo>
                  <a:pt x="21076" y="5419"/>
                </a:lnTo>
                <a:lnTo>
                  <a:pt x="21067" y="5428"/>
                </a:lnTo>
                <a:lnTo>
                  <a:pt x="21032" y="5419"/>
                </a:lnTo>
                <a:lnTo>
                  <a:pt x="21014" y="5410"/>
                </a:lnTo>
                <a:lnTo>
                  <a:pt x="21005" y="5392"/>
                </a:lnTo>
                <a:lnTo>
                  <a:pt x="20996" y="5384"/>
                </a:lnTo>
                <a:lnTo>
                  <a:pt x="20996" y="5375"/>
                </a:lnTo>
                <a:lnTo>
                  <a:pt x="21005" y="5357"/>
                </a:lnTo>
                <a:lnTo>
                  <a:pt x="21014" y="5340"/>
                </a:lnTo>
                <a:lnTo>
                  <a:pt x="21023" y="5331"/>
                </a:lnTo>
                <a:lnTo>
                  <a:pt x="21032" y="5331"/>
                </a:lnTo>
                <a:lnTo>
                  <a:pt x="21040" y="5331"/>
                </a:lnTo>
                <a:lnTo>
                  <a:pt x="21049" y="5340"/>
                </a:lnTo>
                <a:lnTo>
                  <a:pt x="21067" y="5340"/>
                </a:lnTo>
                <a:lnTo>
                  <a:pt x="21076" y="5331"/>
                </a:lnTo>
                <a:lnTo>
                  <a:pt x="21084" y="5331"/>
                </a:lnTo>
                <a:lnTo>
                  <a:pt x="21093" y="5331"/>
                </a:lnTo>
                <a:lnTo>
                  <a:pt x="21102" y="5331"/>
                </a:lnTo>
                <a:lnTo>
                  <a:pt x="21111" y="5331"/>
                </a:lnTo>
                <a:lnTo>
                  <a:pt x="21120" y="5313"/>
                </a:lnTo>
                <a:lnTo>
                  <a:pt x="21120" y="5295"/>
                </a:lnTo>
                <a:lnTo>
                  <a:pt x="21129" y="5287"/>
                </a:lnTo>
                <a:lnTo>
                  <a:pt x="21137" y="5287"/>
                </a:lnTo>
                <a:lnTo>
                  <a:pt x="21146" y="5269"/>
                </a:lnTo>
                <a:lnTo>
                  <a:pt x="21164" y="5260"/>
                </a:lnTo>
                <a:lnTo>
                  <a:pt x="21208" y="5242"/>
                </a:lnTo>
                <a:lnTo>
                  <a:pt x="21217" y="5242"/>
                </a:lnTo>
                <a:lnTo>
                  <a:pt x="21234" y="5207"/>
                </a:lnTo>
                <a:lnTo>
                  <a:pt x="21243" y="5207"/>
                </a:lnTo>
                <a:lnTo>
                  <a:pt x="21243" y="5198"/>
                </a:lnTo>
                <a:lnTo>
                  <a:pt x="21252" y="5198"/>
                </a:lnTo>
                <a:lnTo>
                  <a:pt x="21261" y="5189"/>
                </a:lnTo>
                <a:lnTo>
                  <a:pt x="21261" y="5181"/>
                </a:lnTo>
                <a:lnTo>
                  <a:pt x="21287" y="5181"/>
                </a:lnTo>
                <a:lnTo>
                  <a:pt x="21296" y="5189"/>
                </a:lnTo>
                <a:lnTo>
                  <a:pt x="21305" y="5189"/>
                </a:lnTo>
                <a:lnTo>
                  <a:pt x="21305" y="5181"/>
                </a:lnTo>
                <a:lnTo>
                  <a:pt x="21314" y="5181"/>
                </a:lnTo>
                <a:lnTo>
                  <a:pt x="21314" y="5189"/>
                </a:lnTo>
                <a:lnTo>
                  <a:pt x="21331" y="5198"/>
                </a:lnTo>
                <a:lnTo>
                  <a:pt x="21340" y="5207"/>
                </a:lnTo>
                <a:lnTo>
                  <a:pt x="21349" y="5216"/>
                </a:lnTo>
                <a:lnTo>
                  <a:pt x="21340" y="5216"/>
                </a:lnTo>
                <a:lnTo>
                  <a:pt x="21340" y="5225"/>
                </a:lnTo>
                <a:lnTo>
                  <a:pt x="21340" y="5234"/>
                </a:lnTo>
                <a:lnTo>
                  <a:pt x="21323" y="5251"/>
                </a:lnTo>
                <a:lnTo>
                  <a:pt x="21314" y="5260"/>
                </a:lnTo>
                <a:lnTo>
                  <a:pt x="21314" y="5269"/>
                </a:lnTo>
                <a:lnTo>
                  <a:pt x="21287" y="5278"/>
                </a:lnTo>
                <a:lnTo>
                  <a:pt x="21287" y="5287"/>
                </a:lnTo>
                <a:lnTo>
                  <a:pt x="21287" y="5295"/>
                </a:lnTo>
                <a:lnTo>
                  <a:pt x="21279" y="5295"/>
                </a:lnTo>
                <a:lnTo>
                  <a:pt x="21270" y="5304"/>
                </a:lnTo>
                <a:lnTo>
                  <a:pt x="21270" y="5313"/>
                </a:lnTo>
                <a:lnTo>
                  <a:pt x="21279" y="5313"/>
                </a:lnTo>
                <a:lnTo>
                  <a:pt x="21287" y="5313"/>
                </a:lnTo>
                <a:lnTo>
                  <a:pt x="21305" y="5313"/>
                </a:lnTo>
                <a:lnTo>
                  <a:pt x="21314" y="5313"/>
                </a:lnTo>
                <a:lnTo>
                  <a:pt x="21305" y="5313"/>
                </a:lnTo>
                <a:lnTo>
                  <a:pt x="21296" y="5322"/>
                </a:lnTo>
                <a:lnTo>
                  <a:pt x="21296" y="5331"/>
                </a:lnTo>
                <a:lnTo>
                  <a:pt x="21305" y="5340"/>
                </a:lnTo>
                <a:lnTo>
                  <a:pt x="21270" y="5348"/>
                </a:lnTo>
                <a:lnTo>
                  <a:pt x="21261" y="5348"/>
                </a:lnTo>
                <a:lnTo>
                  <a:pt x="21261" y="5357"/>
                </a:lnTo>
                <a:lnTo>
                  <a:pt x="21261" y="5366"/>
                </a:lnTo>
                <a:lnTo>
                  <a:pt x="21270" y="5366"/>
                </a:lnTo>
                <a:lnTo>
                  <a:pt x="21279" y="5366"/>
                </a:lnTo>
                <a:lnTo>
                  <a:pt x="21287" y="5366"/>
                </a:lnTo>
                <a:lnTo>
                  <a:pt x="21296" y="5357"/>
                </a:lnTo>
                <a:lnTo>
                  <a:pt x="21305" y="5357"/>
                </a:lnTo>
                <a:lnTo>
                  <a:pt x="21296" y="5348"/>
                </a:lnTo>
                <a:lnTo>
                  <a:pt x="21305" y="5348"/>
                </a:lnTo>
                <a:lnTo>
                  <a:pt x="21314" y="5348"/>
                </a:lnTo>
                <a:lnTo>
                  <a:pt x="21323" y="5348"/>
                </a:lnTo>
                <a:lnTo>
                  <a:pt x="21323" y="5340"/>
                </a:lnTo>
                <a:lnTo>
                  <a:pt x="21331" y="5340"/>
                </a:lnTo>
                <a:lnTo>
                  <a:pt x="21331" y="5331"/>
                </a:lnTo>
                <a:lnTo>
                  <a:pt x="21340" y="5322"/>
                </a:lnTo>
                <a:lnTo>
                  <a:pt x="21349" y="5313"/>
                </a:lnTo>
                <a:lnTo>
                  <a:pt x="21384" y="5295"/>
                </a:lnTo>
                <a:lnTo>
                  <a:pt x="21393" y="5295"/>
                </a:lnTo>
                <a:lnTo>
                  <a:pt x="21402" y="5287"/>
                </a:lnTo>
                <a:lnTo>
                  <a:pt x="21411" y="5287"/>
                </a:lnTo>
                <a:lnTo>
                  <a:pt x="21420" y="5287"/>
                </a:lnTo>
                <a:lnTo>
                  <a:pt x="21420" y="5278"/>
                </a:lnTo>
                <a:lnTo>
                  <a:pt x="21437" y="5278"/>
                </a:lnTo>
                <a:lnTo>
                  <a:pt x="21446" y="5278"/>
                </a:lnTo>
                <a:lnTo>
                  <a:pt x="21446" y="5269"/>
                </a:lnTo>
                <a:lnTo>
                  <a:pt x="21455" y="5278"/>
                </a:lnTo>
                <a:lnTo>
                  <a:pt x="21481" y="5278"/>
                </a:lnTo>
                <a:lnTo>
                  <a:pt x="21490" y="5269"/>
                </a:lnTo>
                <a:lnTo>
                  <a:pt x="21499" y="5260"/>
                </a:lnTo>
                <a:lnTo>
                  <a:pt x="21499" y="5269"/>
                </a:lnTo>
                <a:lnTo>
                  <a:pt x="21517" y="5278"/>
                </a:lnTo>
                <a:lnTo>
                  <a:pt x="21517" y="5287"/>
                </a:lnTo>
                <a:lnTo>
                  <a:pt x="21517" y="5295"/>
                </a:lnTo>
                <a:lnTo>
                  <a:pt x="21526" y="5295"/>
                </a:lnTo>
                <a:lnTo>
                  <a:pt x="21526" y="5287"/>
                </a:lnTo>
                <a:lnTo>
                  <a:pt x="21526" y="5278"/>
                </a:lnTo>
                <a:lnTo>
                  <a:pt x="21534" y="5287"/>
                </a:lnTo>
                <a:lnTo>
                  <a:pt x="21552" y="5295"/>
                </a:lnTo>
                <a:lnTo>
                  <a:pt x="21561" y="5295"/>
                </a:lnTo>
                <a:lnTo>
                  <a:pt x="21570" y="5304"/>
                </a:lnTo>
                <a:lnTo>
                  <a:pt x="21570" y="5313"/>
                </a:lnTo>
                <a:lnTo>
                  <a:pt x="21579" y="5322"/>
                </a:lnTo>
                <a:lnTo>
                  <a:pt x="21561" y="5357"/>
                </a:lnTo>
                <a:lnTo>
                  <a:pt x="21561" y="5366"/>
                </a:lnTo>
                <a:lnTo>
                  <a:pt x="21570" y="5366"/>
                </a:lnTo>
                <a:lnTo>
                  <a:pt x="21579" y="5366"/>
                </a:lnTo>
                <a:lnTo>
                  <a:pt x="21579" y="5375"/>
                </a:lnTo>
                <a:lnTo>
                  <a:pt x="21587" y="5375"/>
                </a:lnTo>
                <a:lnTo>
                  <a:pt x="21579" y="5375"/>
                </a:lnTo>
                <a:lnTo>
                  <a:pt x="21570" y="5375"/>
                </a:lnTo>
                <a:lnTo>
                  <a:pt x="21552" y="5384"/>
                </a:lnTo>
                <a:lnTo>
                  <a:pt x="21543" y="5392"/>
                </a:lnTo>
                <a:lnTo>
                  <a:pt x="21534" y="5401"/>
                </a:lnTo>
                <a:lnTo>
                  <a:pt x="21534" y="5410"/>
                </a:lnTo>
                <a:lnTo>
                  <a:pt x="21526" y="5419"/>
                </a:lnTo>
                <a:lnTo>
                  <a:pt x="21526" y="5428"/>
                </a:lnTo>
                <a:lnTo>
                  <a:pt x="21534" y="5419"/>
                </a:lnTo>
                <a:lnTo>
                  <a:pt x="21543" y="5428"/>
                </a:lnTo>
                <a:lnTo>
                  <a:pt x="21561" y="5428"/>
                </a:lnTo>
                <a:lnTo>
                  <a:pt x="21543" y="5437"/>
                </a:lnTo>
                <a:lnTo>
                  <a:pt x="21552" y="5445"/>
                </a:lnTo>
                <a:lnTo>
                  <a:pt x="21570" y="5445"/>
                </a:lnTo>
                <a:lnTo>
                  <a:pt x="21570" y="5454"/>
                </a:lnTo>
                <a:lnTo>
                  <a:pt x="21579" y="5454"/>
                </a:lnTo>
                <a:lnTo>
                  <a:pt x="21587" y="5445"/>
                </a:lnTo>
                <a:lnTo>
                  <a:pt x="21596" y="5437"/>
                </a:lnTo>
                <a:lnTo>
                  <a:pt x="21605" y="5437"/>
                </a:lnTo>
                <a:lnTo>
                  <a:pt x="21614" y="5445"/>
                </a:lnTo>
                <a:lnTo>
                  <a:pt x="21623" y="5445"/>
                </a:lnTo>
                <a:lnTo>
                  <a:pt x="21631" y="5454"/>
                </a:lnTo>
                <a:lnTo>
                  <a:pt x="21631" y="5445"/>
                </a:lnTo>
                <a:lnTo>
                  <a:pt x="21649" y="5445"/>
                </a:lnTo>
                <a:lnTo>
                  <a:pt x="21658" y="5445"/>
                </a:lnTo>
                <a:lnTo>
                  <a:pt x="21667" y="5454"/>
                </a:lnTo>
                <a:lnTo>
                  <a:pt x="21658" y="5454"/>
                </a:lnTo>
                <a:lnTo>
                  <a:pt x="21658" y="5463"/>
                </a:lnTo>
                <a:lnTo>
                  <a:pt x="21667" y="5463"/>
                </a:lnTo>
                <a:lnTo>
                  <a:pt x="21667" y="5472"/>
                </a:lnTo>
                <a:lnTo>
                  <a:pt x="21667" y="5481"/>
                </a:lnTo>
                <a:lnTo>
                  <a:pt x="21676" y="5490"/>
                </a:lnTo>
                <a:lnTo>
                  <a:pt x="21676" y="5498"/>
                </a:lnTo>
                <a:lnTo>
                  <a:pt x="21676" y="5507"/>
                </a:lnTo>
                <a:lnTo>
                  <a:pt x="21684" y="5516"/>
                </a:lnTo>
                <a:lnTo>
                  <a:pt x="21693" y="5525"/>
                </a:lnTo>
                <a:lnTo>
                  <a:pt x="21684" y="5525"/>
                </a:lnTo>
                <a:lnTo>
                  <a:pt x="21684" y="5534"/>
                </a:lnTo>
                <a:lnTo>
                  <a:pt x="21676" y="5525"/>
                </a:lnTo>
                <a:lnTo>
                  <a:pt x="21667" y="5525"/>
                </a:lnTo>
                <a:lnTo>
                  <a:pt x="21658" y="5516"/>
                </a:lnTo>
                <a:lnTo>
                  <a:pt x="21649" y="5516"/>
                </a:lnTo>
                <a:lnTo>
                  <a:pt x="21649" y="5525"/>
                </a:lnTo>
                <a:lnTo>
                  <a:pt x="21631" y="5525"/>
                </a:lnTo>
                <a:lnTo>
                  <a:pt x="21631" y="5534"/>
                </a:lnTo>
                <a:lnTo>
                  <a:pt x="21631" y="5543"/>
                </a:lnTo>
                <a:lnTo>
                  <a:pt x="21640" y="5543"/>
                </a:lnTo>
                <a:lnTo>
                  <a:pt x="21649" y="5543"/>
                </a:lnTo>
                <a:lnTo>
                  <a:pt x="21658" y="5543"/>
                </a:lnTo>
                <a:lnTo>
                  <a:pt x="21658" y="5551"/>
                </a:lnTo>
                <a:lnTo>
                  <a:pt x="21658" y="5560"/>
                </a:lnTo>
                <a:lnTo>
                  <a:pt x="21658" y="5569"/>
                </a:lnTo>
                <a:lnTo>
                  <a:pt x="21658" y="5578"/>
                </a:lnTo>
                <a:lnTo>
                  <a:pt x="21658" y="5587"/>
                </a:lnTo>
                <a:lnTo>
                  <a:pt x="21667" y="5595"/>
                </a:lnTo>
                <a:lnTo>
                  <a:pt x="21667" y="5604"/>
                </a:lnTo>
                <a:lnTo>
                  <a:pt x="21676" y="5613"/>
                </a:lnTo>
                <a:lnTo>
                  <a:pt x="21676" y="5622"/>
                </a:lnTo>
                <a:lnTo>
                  <a:pt x="21667" y="5622"/>
                </a:lnTo>
                <a:lnTo>
                  <a:pt x="21658" y="5631"/>
                </a:lnTo>
                <a:lnTo>
                  <a:pt x="21658" y="5640"/>
                </a:lnTo>
                <a:lnTo>
                  <a:pt x="21667" y="5640"/>
                </a:lnTo>
                <a:lnTo>
                  <a:pt x="21658" y="5640"/>
                </a:lnTo>
                <a:lnTo>
                  <a:pt x="21649" y="5648"/>
                </a:lnTo>
                <a:lnTo>
                  <a:pt x="21649" y="5657"/>
                </a:lnTo>
                <a:lnTo>
                  <a:pt x="21649" y="5666"/>
                </a:lnTo>
                <a:lnTo>
                  <a:pt x="21640" y="5675"/>
                </a:lnTo>
                <a:lnTo>
                  <a:pt x="21640" y="5684"/>
                </a:lnTo>
                <a:lnTo>
                  <a:pt x="21649" y="5693"/>
                </a:lnTo>
                <a:lnTo>
                  <a:pt x="21649" y="5701"/>
                </a:lnTo>
                <a:lnTo>
                  <a:pt x="21658" y="5701"/>
                </a:lnTo>
                <a:lnTo>
                  <a:pt x="21667" y="5701"/>
                </a:lnTo>
                <a:lnTo>
                  <a:pt x="21658" y="5701"/>
                </a:lnTo>
                <a:lnTo>
                  <a:pt x="21658" y="5710"/>
                </a:lnTo>
                <a:lnTo>
                  <a:pt x="21649" y="5710"/>
                </a:lnTo>
                <a:lnTo>
                  <a:pt x="21640" y="5710"/>
                </a:lnTo>
                <a:lnTo>
                  <a:pt x="21640" y="5719"/>
                </a:lnTo>
                <a:lnTo>
                  <a:pt x="21658" y="5728"/>
                </a:lnTo>
                <a:lnTo>
                  <a:pt x="21658" y="5737"/>
                </a:lnTo>
                <a:lnTo>
                  <a:pt x="21658" y="5745"/>
                </a:lnTo>
                <a:lnTo>
                  <a:pt x="21658" y="5737"/>
                </a:lnTo>
                <a:lnTo>
                  <a:pt x="21667" y="5737"/>
                </a:lnTo>
                <a:lnTo>
                  <a:pt x="21676" y="5728"/>
                </a:lnTo>
                <a:lnTo>
                  <a:pt x="21684" y="5728"/>
                </a:lnTo>
                <a:lnTo>
                  <a:pt x="21693" y="5719"/>
                </a:lnTo>
                <a:lnTo>
                  <a:pt x="21711" y="5701"/>
                </a:lnTo>
                <a:lnTo>
                  <a:pt x="21711" y="5710"/>
                </a:lnTo>
                <a:lnTo>
                  <a:pt x="21711" y="5719"/>
                </a:lnTo>
                <a:lnTo>
                  <a:pt x="21702" y="5719"/>
                </a:lnTo>
                <a:lnTo>
                  <a:pt x="21720" y="5728"/>
                </a:lnTo>
                <a:lnTo>
                  <a:pt x="21720" y="5719"/>
                </a:lnTo>
                <a:lnTo>
                  <a:pt x="21728" y="5719"/>
                </a:lnTo>
                <a:lnTo>
                  <a:pt x="21720" y="5710"/>
                </a:lnTo>
                <a:lnTo>
                  <a:pt x="21720" y="5701"/>
                </a:lnTo>
                <a:lnTo>
                  <a:pt x="21728" y="5701"/>
                </a:lnTo>
                <a:lnTo>
                  <a:pt x="21737" y="5701"/>
                </a:lnTo>
                <a:lnTo>
                  <a:pt x="21737" y="5710"/>
                </a:lnTo>
                <a:lnTo>
                  <a:pt x="21746" y="5710"/>
                </a:lnTo>
                <a:lnTo>
                  <a:pt x="21746" y="5701"/>
                </a:lnTo>
                <a:lnTo>
                  <a:pt x="21737" y="5701"/>
                </a:lnTo>
                <a:lnTo>
                  <a:pt x="21737" y="5693"/>
                </a:lnTo>
                <a:lnTo>
                  <a:pt x="21746" y="5693"/>
                </a:lnTo>
                <a:lnTo>
                  <a:pt x="21755" y="5684"/>
                </a:lnTo>
                <a:lnTo>
                  <a:pt x="21764" y="5684"/>
                </a:lnTo>
                <a:lnTo>
                  <a:pt x="21773" y="5684"/>
                </a:lnTo>
                <a:lnTo>
                  <a:pt x="21773" y="5693"/>
                </a:lnTo>
                <a:lnTo>
                  <a:pt x="21781" y="5693"/>
                </a:lnTo>
                <a:lnTo>
                  <a:pt x="21790" y="5693"/>
                </a:lnTo>
                <a:lnTo>
                  <a:pt x="21799" y="5693"/>
                </a:lnTo>
                <a:lnTo>
                  <a:pt x="21799" y="5684"/>
                </a:lnTo>
                <a:lnTo>
                  <a:pt x="21799" y="5675"/>
                </a:lnTo>
                <a:lnTo>
                  <a:pt x="21808" y="5675"/>
                </a:lnTo>
                <a:lnTo>
                  <a:pt x="21817" y="5675"/>
                </a:lnTo>
                <a:lnTo>
                  <a:pt x="21826" y="5675"/>
                </a:lnTo>
                <a:lnTo>
                  <a:pt x="21834" y="5675"/>
                </a:lnTo>
                <a:lnTo>
                  <a:pt x="21843" y="5675"/>
                </a:lnTo>
                <a:lnTo>
                  <a:pt x="21852" y="5666"/>
                </a:lnTo>
                <a:lnTo>
                  <a:pt x="21861" y="5657"/>
                </a:lnTo>
                <a:lnTo>
                  <a:pt x="21870" y="5640"/>
                </a:lnTo>
                <a:lnTo>
                  <a:pt x="21878" y="5631"/>
                </a:lnTo>
                <a:lnTo>
                  <a:pt x="21878" y="5604"/>
                </a:lnTo>
                <a:lnTo>
                  <a:pt x="21878" y="5595"/>
                </a:lnTo>
                <a:lnTo>
                  <a:pt x="21870" y="5604"/>
                </a:lnTo>
                <a:lnTo>
                  <a:pt x="21870" y="5595"/>
                </a:lnTo>
                <a:lnTo>
                  <a:pt x="21870" y="5587"/>
                </a:lnTo>
                <a:lnTo>
                  <a:pt x="21870" y="5578"/>
                </a:lnTo>
                <a:lnTo>
                  <a:pt x="21870" y="5569"/>
                </a:lnTo>
                <a:lnTo>
                  <a:pt x="21870" y="5560"/>
                </a:lnTo>
                <a:lnTo>
                  <a:pt x="21870" y="5551"/>
                </a:lnTo>
                <a:lnTo>
                  <a:pt x="21878" y="5543"/>
                </a:lnTo>
                <a:lnTo>
                  <a:pt x="21870" y="5525"/>
                </a:lnTo>
                <a:lnTo>
                  <a:pt x="21870" y="5516"/>
                </a:lnTo>
                <a:lnTo>
                  <a:pt x="21861" y="5498"/>
                </a:lnTo>
                <a:lnTo>
                  <a:pt x="21843" y="5463"/>
                </a:lnTo>
                <a:lnTo>
                  <a:pt x="21826" y="5445"/>
                </a:lnTo>
                <a:lnTo>
                  <a:pt x="21808" y="5419"/>
                </a:lnTo>
                <a:lnTo>
                  <a:pt x="21790" y="5384"/>
                </a:lnTo>
                <a:lnTo>
                  <a:pt x="21790" y="5375"/>
                </a:lnTo>
                <a:lnTo>
                  <a:pt x="21781" y="5366"/>
                </a:lnTo>
                <a:lnTo>
                  <a:pt x="21773" y="5366"/>
                </a:lnTo>
                <a:lnTo>
                  <a:pt x="21764" y="5357"/>
                </a:lnTo>
                <a:lnTo>
                  <a:pt x="21746" y="5340"/>
                </a:lnTo>
                <a:lnTo>
                  <a:pt x="21737" y="5331"/>
                </a:lnTo>
                <a:lnTo>
                  <a:pt x="21728" y="5331"/>
                </a:lnTo>
                <a:lnTo>
                  <a:pt x="21720" y="5331"/>
                </a:lnTo>
                <a:lnTo>
                  <a:pt x="21720" y="5322"/>
                </a:lnTo>
                <a:lnTo>
                  <a:pt x="21720" y="5313"/>
                </a:lnTo>
                <a:lnTo>
                  <a:pt x="21728" y="5313"/>
                </a:lnTo>
                <a:lnTo>
                  <a:pt x="21728" y="5304"/>
                </a:lnTo>
                <a:lnTo>
                  <a:pt x="21728" y="5295"/>
                </a:lnTo>
                <a:lnTo>
                  <a:pt x="21728" y="5287"/>
                </a:lnTo>
                <a:lnTo>
                  <a:pt x="21737" y="5278"/>
                </a:lnTo>
                <a:lnTo>
                  <a:pt x="21755" y="5269"/>
                </a:lnTo>
                <a:lnTo>
                  <a:pt x="21764" y="5260"/>
                </a:lnTo>
                <a:lnTo>
                  <a:pt x="21773" y="5260"/>
                </a:lnTo>
                <a:lnTo>
                  <a:pt x="21790" y="5260"/>
                </a:lnTo>
                <a:lnTo>
                  <a:pt x="21799" y="5251"/>
                </a:lnTo>
                <a:lnTo>
                  <a:pt x="21808" y="5251"/>
                </a:lnTo>
                <a:lnTo>
                  <a:pt x="21808" y="5242"/>
                </a:lnTo>
                <a:lnTo>
                  <a:pt x="21817" y="5234"/>
                </a:lnTo>
                <a:lnTo>
                  <a:pt x="21826" y="5234"/>
                </a:lnTo>
                <a:lnTo>
                  <a:pt x="21834" y="5225"/>
                </a:lnTo>
                <a:lnTo>
                  <a:pt x="21843" y="5216"/>
                </a:lnTo>
                <a:lnTo>
                  <a:pt x="21861" y="5207"/>
                </a:lnTo>
                <a:lnTo>
                  <a:pt x="21861" y="5198"/>
                </a:lnTo>
                <a:lnTo>
                  <a:pt x="21887" y="5189"/>
                </a:lnTo>
                <a:lnTo>
                  <a:pt x="21896" y="5181"/>
                </a:lnTo>
                <a:lnTo>
                  <a:pt x="21896" y="5163"/>
                </a:lnTo>
                <a:lnTo>
                  <a:pt x="21896" y="5145"/>
                </a:lnTo>
                <a:lnTo>
                  <a:pt x="21896" y="5137"/>
                </a:lnTo>
                <a:lnTo>
                  <a:pt x="21887" y="5128"/>
                </a:lnTo>
                <a:lnTo>
                  <a:pt x="21887" y="5119"/>
                </a:lnTo>
                <a:lnTo>
                  <a:pt x="21896" y="5110"/>
                </a:lnTo>
                <a:lnTo>
                  <a:pt x="21905" y="5101"/>
                </a:lnTo>
                <a:lnTo>
                  <a:pt x="21905" y="5092"/>
                </a:lnTo>
                <a:lnTo>
                  <a:pt x="21914" y="5084"/>
                </a:lnTo>
                <a:lnTo>
                  <a:pt x="21923" y="5075"/>
                </a:lnTo>
                <a:lnTo>
                  <a:pt x="21931" y="5075"/>
                </a:lnTo>
                <a:lnTo>
                  <a:pt x="21940" y="5066"/>
                </a:lnTo>
                <a:lnTo>
                  <a:pt x="21949" y="5057"/>
                </a:lnTo>
                <a:lnTo>
                  <a:pt x="21958" y="5057"/>
                </a:lnTo>
                <a:lnTo>
                  <a:pt x="21958" y="5066"/>
                </a:lnTo>
                <a:lnTo>
                  <a:pt x="21967" y="5057"/>
                </a:lnTo>
                <a:lnTo>
                  <a:pt x="21976" y="5039"/>
                </a:lnTo>
                <a:lnTo>
                  <a:pt x="21967" y="5031"/>
                </a:lnTo>
                <a:lnTo>
                  <a:pt x="21984" y="5031"/>
                </a:lnTo>
                <a:lnTo>
                  <a:pt x="22002" y="5031"/>
                </a:lnTo>
                <a:lnTo>
                  <a:pt x="22002" y="5022"/>
                </a:lnTo>
                <a:lnTo>
                  <a:pt x="22011" y="5022"/>
                </a:lnTo>
                <a:lnTo>
                  <a:pt x="22020" y="5013"/>
                </a:lnTo>
                <a:lnTo>
                  <a:pt x="22028" y="4995"/>
                </a:lnTo>
                <a:lnTo>
                  <a:pt x="22037" y="4978"/>
                </a:lnTo>
                <a:lnTo>
                  <a:pt x="22046" y="4978"/>
                </a:lnTo>
                <a:lnTo>
                  <a:pt x="22055" y="4969"/>
                </a:lnTo>
                <a:lnTo>
                  <a:pt x="22064" y="4969"/>
                </a:lnTo>
                <a:lnTo>
                  <a:pt x="22055" y="4986"/>
                </a:lnTo>
                <a:lnTo>
                  <a:pt x="22046" y="4986"/>
                </a:lnTo>
                <a:lnTo>
                  <a:pt x="22055" y="4986"/>
                </a:lnTo>
                <a:lnTo>
                  <a:pt x="22064" y="4986"/>
                </a:lnTo>
                <a:lnTo>
                  <a:pt x="22081" y="4978"/>
                </a:lnTo>
                <a:lnTo>
                  <a:pt x="22081" y="4969"/>
                </a:lnTo>
                <a:lnTo>
                  <a:pt x="22081" y="4978"/>
                </a:lnTo>
                <a:lnTo>
                  <a:pt x="22081" y="5004"/>
                </a:lnTo>
                <a:lnTo>
                  <a:pt x="22099" y="5004"/>
                </a:lnTo>
                <a:lnTo>
                  <a:pt x="22099" y="5013"/>
                </a:lnTo>
                <a:lnTo>
                  <a:pt x="22108" y="5013"/>
                </a:lnTo>
                <a:lnTo>
                  <a:pt x="22126" y="5013"/>
                </a:lnTo>
                <a:lnTo>
                  <a:pt x="22134" y="5013"/>
                </a:lnTo>
                <a:lnTo>
                  <a:pt x="22134" y="5022"/>
                </a:lnTo>
                <a:lnTo>
                  <a:pt x="22143" y="5022"/>
                </a:lnTo>
                <a:lnTo>
                  <a:pt x="22161" y="5022"/>
                </a:lnTo>
                <a:lnTo>
                  <a:pt x="22178" y="5013"/>
                </a:lnTo>
                <a:lnTo>
                  <a:pt x="22187" y="5013"/>
                </a:lnTo>
                <a:lnTo>
                  <a:pt x="22205" y="5004"/>
                </a:lnTo>
                <a:lnTo>
                  <a:pt x="22223" y="4995"/>
                </a:lnTo>
                <a:lnTo>
                  <a:pt x="22258" y="4969"/>
                </a:lnTo>
                <a:lnTo>
                  <a:pt x="22275" y="4960"/>
                </a:lnTo>
                <a:lnTo>
                  <a:pt x="22293" y="4951"/>
                </a:lnTo>
                <a:lnTo>
                  <a:pt x="22302" y="4934"/>
                </a:lnTo>
                <a:lnTo>
                  <a:pt x="22320" y="4925"/>
                </a:lnTo>
                <a:lnTo>
                  <a:pt x="22320" y="4916"/>
                </a:lnTo>
                <a:lnTo>
                  <a:pt x="22320" y="4907"/>
                </a:lnTo>
                <a:lnTo>
                  <a:pt x="22346" y="4872"/>
                </a:lnTo>
                <a:lnTo>
                  <a:pt x="22355" y="4872"/>
                </a:lnTo>
                <a:lnTo>
                  <a:pt x="22364" y="4863"/>
                </a:lnTo>
                <a:lnTo>
                  <a:pt x="22373" y="4854"/>
                </a:lnTo>
                <a:lnTo>
                  <a:pt x="22373" y="4845"/>
                </a:lnTo>
                <a:lnTo>
                  <a:pt x="22390" y="4836"/>
                </a:lnTo>
                <a:lnTo>
                  <a:pt x="22399" y="4819"/>
                </a:lnTo>
                <a:lnTo>
                  <a:pt x="22408" y="4810"/>
                </a:lnTo>
                <a:lnTo>
                  <a:pt x="22417" y="4801"/>
                </a:lnTo>
                <a:lnTo>
                  <a:pt x="22434" y="4784"/>
                </a:lnTo>
                <a:lnTo>
                  <a:pt x="22461" y="4757"/>
                </a:lnTo>
                <a:lnTo>
                  <a:pt x="22478" y="4748"/>
                </a:lnTo>
                <a:lnTo>
                  <a:pt x="22487" y="4731"/>
                </a:lnTo>
                <a:lnTo>
                  <a:pt x="22505" y="4704"/>
                </a:lnTo>
                <a:lnTo>
                  <a:pt x="22514" y="4686"/>
                </a:lnTo>
                <a:lnTo>
                  <a:pt x="22523" y="4678"/>
                </a:lnTo>
                <a:lnTo>
                  <a:pt x="22531" y="4660"/>
                </a:lnTo>
                <a:lnTo>
                  <a:pt x="22540" y="4642"/>
                </a:lnTo>
                <a:lnTo>
                  <a:pt x="22540" y="4633"/>
                </a:lnTo>
                <a:lnTo>
                  <a:pt x="22575" y="4598"/>
                </a:lnTo>
                <a:lnTo>
                  <a:pt x="22584" y="4572"/>
                </a:lnTo>
                <a:lnTo>
                  <a:pt x="22602" y="4554"/>
                </a:lnTo>
                <a:lnTo>
                  <a:pt x="22611" y="4545"/>
                </a:lnTo>
                <a:lnTo>
                  <a:pt x="22628" y="4536"/>
                </a:lnTo>
                <a:lnTo>
                  <a:pt x="22628" y="4528"/>
                </a:lnTo>
                <a:lnTo>
                  <a:pt x="22646" y="4510"/>
                </a:lnTo>
                <a:lnTo>
                  <a:pt x="22655" y="4501"/>
                </a:lnTo>
                <a:lnTo>
                  <a:pt x="22664" y="4492"/>
                </a:lnTo>
                <a:lnTo>
                  <a:pt x="22664" y="4466"/>
                </a:lnTo>
                <a:lnTo>
                  <a:pt x="22672" y="4448"/>
                </a:lnTo>
                <a:lnTo>
                  <a:pt x="22672" y="4439"/>
                </a:lnTo>
                <a:lnTo>
                  <a:pt x="22672" y="4430"/>
                </a:lnTo>
                <a:lnTo>
                  <a:pt x="22681" y="4422"/>
                </a:lnTo>
                <a:lnTo>
                  <a:pt x="22681" y="4413"/>
                </a:lnTo>
                <a:lnTo>
                  <a:pt x="22690" y="4395"/>
                </a:lnTo>
                <a:lnTo>
                  <a:pt x="22681" y="4378"/>
                </a:lnTo>
                <a:lnTo>
                  <a:pt x="22681" y="4369"/>
                </a:lnTo>
                <a:lnTo>
                  <a:pt x="22681" y="4360"/>
                </a:lnTo>
                <a:lnTo>
                  <a:pt x="22690" y="4351"/>
                </a:lnTo>
                <a:lnTo>
                  <a:pt x="22690" y="4342"/>
                </a:lnTo>
                <a:lnTo>
                  <a:pt x="22681" y="4298"/>
                </a:lnTo>
                <a:lnTo>
                  <a:pt x="22690" y="4272"/>
                </a:lnTo>
                <a:lnTo>
                  <a:pt x="22699" y="4254"/>
                </a:lnTo>
                <a:lnTo>
                  <a:pt x="22699" y="4236"/>
                </a:lnTo>
                <a:lnTo>
                  <a:pt x="22708" y="4219"/>
                </a:lnTo>
                <a:lnTo>
                  <a:pt x="22717" y="4192"/>
                </a:lnTo>
                <a:lnTo>
                  <a:pt x="22734" y="4183"/>
                </a:lnTo>
                <a:lnTo>
                  <a:pt x="22743" y="4175"/>
                </a:lnTo>
                <a:lnTo>
                  <a:pt x="22752" y="4166"/>
                </a:lnTo>
                <a:lnTo>
                  <a:pt x="22752" y="4157"/>
                </a:lnTo>
                <a:lnTo>
                  <a:pt x="22761" y="4139"/>
                </a:lnTo>
                <a:lnTo>
                  <a:pt x="22752" y="4139"/>
                </a:lnTo>
                <a:lnTo>
                  <a:pt x="22743" y="4130"/>
                </a:lnTo>
                <a:lnTo>
                  <a:pt x="22734" y="4122"/>
                </a:lnTo>
                <a:lnTo>
                  <a:pt x="22734" y="4113"/>
                </a:lnTo>
                <a:lnTo>
                  <a:pt x="22743" y="4104"/>
                </a:lnTo>
                <a:lnTo>
                  <a:pt x="22743" y="4095"/>
                </a:lnTo>
                <a:lnTo>
                  <a:pt x="22743" y="4077"/>
                </a:lnTo>
                <a:lnTo>
                  <a:pt x="22725" y="4069"/>
                </a:lnTo>
                <a:lnTo>
                  <a:pt x="22717" y="4051"/>
                </a:lnTo>
                <a:lnTo>
                  <a:pt x="22708" y="4051"/>
                </a:lnTo>
                <a:lnTo>
                  <a:pt x="22717" y="4051"/>
                </a:lnTo>
                <a:lnTo>
                  <a:pt x="22734" y="4060"/>
                </a:lnTo>
                <a:lnTo>
                  <a:pt x="22743" y="4051"/>
                </a:lnTo>
                <a:lnTo>
                  <a:pt x="22752" y="4042"/>
                </a:lnTo>
                <a:lnTo>
                  <a:pt x="22752" y="4033"/>
                </a:lnTo>
                <a:lnTo>
                  <a:pt x="22734" y="4024"/>
                </a:lnTo>
                <a:lnTo>
                  <a:pt x="22725" y="4016"/>
                </a:lnTo>
                <a:lnTo>
                  <a:pt x="22725" y="4007"/>
                </a:lnTo>
                <a:lnTo>
                  <a:pt x="22699" y="3998"/>
                </a:lnTo>
                <a:lnTo>
                  <a:pt x="22672" y="3980"/>
                </a:lnTo>
                <a:lnTo>
                  <a:pt x="22664" y="3963"/>
                </a:lnTo>
                <a:lnTo>
                  <a:pt x="22664" y="3954"/>
                </a:lnTo>
                <a:lnTo>
                  <a:pt x="22637" y="3936"/>
                </a:lnTo>
                <a:lnTo>
                  <a:pt x="22628" y="3927"/>
                </a:lnTo>
                <a:lnTo>
                  <a:pt x="22602" y="3936"/>
                </a:lnTo>
                <a:lnTo>
                  <a:pt x="22584" y="3936"/>
                </a:lnTo>
                <a:lnTo>
                  <a:pt x="22549" y="3927"/>
                </a:lnTo>
                <a:lnTo>
                  <a:pt x="22558" y="3936"/>
                </a:lnTo>
                <a:lnTo>
                  <a:pt x="22549" y="3945"/>
                </a:lnTo>
                <a:lnTo>
                  <a:pt x="22558" y="3954"/>
                </a:lnTo>
                <a:lnTo>
                  <a:pt x="22549" y="3972"/>
                </a:lnTo>
                <a:lnTo>
                  <a:pt x="22549" y="3989"/>
                </a:lnTo>
                <a:lnTo>
                  <a:pt x="22540" y="3998"/>
                </a:lnTo>
                <a:lnTo>
                  <a:pt x="22531" y="4007"/>
                </a:lnTo>
                <a:lnTo>
                  <a:pt x="22523" y="4007"/>
                </a:lnTo>
                <a:lnTo>
                  <a:pt x="22523" y="3998"/>
                </a:lnTo>
                <a:lnTo>
                  <a:pt x="22531" y="3989"/>
                </a:lnTo>
                <a:lnTo>
                  <a:pt x="22540" y="3980"/>
                </a:lnTo>
                <a:lnTo>
                  <a:pt x="22540" y="3963"/>
                </a:lnTo>
                <a:lnTo>
                  <a:pt x="22531" y="3972"/>
                </a:lnTo>
                <a:lnTo>
                  <a:pt x="22523" y="3989"/>
                </a:lnTo>
                <a:lnTo>
                  <a:pt x="22496" y="3998"/>
                </a:lnTo>
                <a:lnTo>
                  <a:pt x="22478" y="4007"/>
                </a:lnTo>
                <a:lnTo>
                  <a:pt x="22452" y="4007"/>
                </a:lnTo>
                <a:lnTo>
                  <a:pt x="22443" y="4007"/>
                </a:lnTo>
                <a:lnTo>
                  <a:pt x="22443" y="3998"/>
                </a:lnTo>
                <a:lnTo>
                  <a:pt x="22452" y="3998"/>
                </a:lnTo>
                <a:lnTo>
                  <a:pt x="22470" y="3989"/>
                </a:lnTo>
                <a:lnTo>
                  <a:pt x="22478" y="3972"/>
                </a:lnTo>
                <a:lnTo>
                  <a:pt x="22487" y="3972"/>
                </a:lnTo>
                <a:lnTo>
                  <a:pt x="22487" y="3963"/>
                </a:lnTo>
                <a:lnTo>
                  <a:pt x="22470" y="3963"/>
                </a:lnTo>
                <a:lnTo>
                  <a:pt x="22461" y="3954"/>
                </a:lnTo>
                <a:lnTo>
                  <a:pt x="22452" y="3945"/>
                </a:lnTo>
                <a:lnTo>
                  <a:pt x="22461" y="3945"/>
                </a:lnTo>
                <a:lnTo>
                  <a:pt x="22470" y="3945"/>
                </a:lnTo>
                <a:lnTo>
                  <a:pt x="22478" y="3927"/>
                </a:lnTo>
                <a:lnTo>
                  <a:pt x="22470" y="3927"/>
                </a:lnTo>
                <a:lnTo>
                  <a:pt x="22452" y="3927"/>
                </a:lnTo>
                <a:lnTo>
                  <a:pt x="22434" y="3945"/>
                </a:lnTo>
                <a:lnTo>
                  <a:pt x="22443" y="3954"/>
                </a:lnTo>
                <a:lnTo>
                  <a:pt x="22443" y="3980"/>
                </a:lnTo>
                <a:lnTo>
                  <a:pt x="22425" y="3972"/>
                </a:lnTo>
                <a:lnTo>
                  <a:pt x="22417" y="3972"/>
                </a:lnTo>
                <a:lnTo>
                  <a:pt x="22417" y="3980"/>
                </a:lnTo>
                <a:lnTo>
                  <a:pt x="22408" y="3980"/>
                </a:lnTo>
                <a:lnTo>
                  <a:pt x="22408" y="3963"/>
                </a:lnTo>
                <a:lnTo>
                  <a:pt x="22408" y="3954"/>
                </a:lnTo>
                <a:lnTo>
                  <a:pt x="22408" y="3927"/>
                </a:lnTo>
                <a:lnTo>
                  <a:pt x="22417" y="3910"/>
                </a:lnTo>
                <a:lnTo>
                  <a:pt x="22417" y="3901"/>
                </a:lnTo>
                <a:lnTo>
                  <a:pt x="22417" y="3892"/>
                </a:lnTo>
                <a:lnTo>
                  <a:pt x="22408" y="3892"/>
                </a:lnTo>
                <a:lnTo>
                  <a:pt x="22399" y="3901"/>
                </a:lnTo>
                <a:lnTo>
                  <a:pt x="22373" y="3901"/>
                </a:lnTo>
                <a:lnTo>
                  <a:pt x="22346" y="3901"/>
                </a:lnTo>
                <a:lnTo>
                  <a:pt x="22311" y="3892"/>
                </a:lnTo>
                <a:lnTo>
                  <a:pt x="22302" y="3883"/>
                </a:lnTo>
                <a:lnTo>
                  <a:pt x="22293" y="3874"/>
                </a:lnTo>
                <a:lnTo>
                  <a:pt x="22302" y="3866"/>
                </a:lnTo>
                <a:lnTo>
                  <a:pt x="22320" y="3848"/>
                </a:lnTo>
                <a:lnTo>
                  <a:pt x="22337" y="3839"/>
                </a:lnTo>
                <a:lnTo>
                  <a:pt x="22364" y="3822"/>
                </a:lnTo>
                <a:lnTo>
                  <a:pt x="22381" y="3804"/>
                </a:lnTo>
                <a:lnTo>
                  <a:pt x="22390" y="3795"/>
                </a:lnTo>
                <a:lnTo>
                  <a:pt x="22417" y="3786"/>
                </a:lnTo>
                <a:lnTo>
                  <a:pt x="22425" y="3777"/>
                </a:lnTo>
                <a:lnTo>
                  <a:pt x="22443" y="3769"/>
                </a:lnTo>
                <a:lnTo>
                  <a:pt x="22452" y="3760"/>
                </a:lnTo>
                <a:lnTo>
                  <a:pt x="22470" y="3742"/>
                </a:lnTo>
                <a:lnTo>
                  <a:pt x="22478" y="3742"/>
                </a:lnTo>
                <a:lnTo>
                  <a:pt x="22505" y="3707"/>
                </a:lnTo>
                <a:lnTo>
                  <a:pt x="22514" y="3707"/>
                </a:lnTo>
                <a:lnTo>
                  <a:pt x="22514" y="3689"/>
                </a:lnTo>
                <a:lnTo>
                  <a:pt x="22549" y="3654"/>
                </a:lnTo>
                <a:lnTo>
                  <a:pt x="22575" y="3645"/>
                </a:lnTo>
                <a:lnTo>
                  <a:pt x="22584" y="3619"/>
                </a:lnTo>
                <a:lnTo>
                  <a:pt x="22611" y="3619"/>
                </a:lnTo>
                <a:lnTo>
                  <a:pt x="22611" y="3610"/>
                </a:lnTo>
                <a:lnTo>
                  <a:pt x="22620" y="3601"/>
                </a:lnTo>
                <a:lnTo>
                  <a:pt x="22637" y="3592"/>
                </a:lnTo>
                <a:lnTo>
                  <a:pt x="22646" y="3574"/>
                </a:lnTo>
                <a:lnTo>
                  <a:pt x="22681" y="3566"/>
                </a:lnTo>
                <a:lnTo>
                  <a:pt x="22681" y="3557"/>
                </a:lnTo>
                <a:lnTo>
                  <a:pt x="22699" y="3521"/>
                </a:lnTo>
                <a:lnTo>
                  <a:pt x="22708" y="3513"/>
                </a:lnTo>
                <a:lnTo>
                  <a:pt x="22717" y="3504"/>
                </a:lnTo>
                <a:lnTo>
                  <a:pt x="22743" y="3486"/>
                </a:lnTo>
                <a:lnTo>
                  <a:pt x="22770" y="3477"/>
                </a:lnTo>
                <a:lnTo>
                  <a:pt x="22778" y="3468"/>
                </a:lnTo>
                <a:lnTo>
                  <a:pt x="22796" y="3433"/>
                </a:lnTo>
                <a:lnTo>
                  <a:pt x="22822" y="3424"/>
                </a:lnTo>
                <a:lnTo>
                  <a:pt x="22840" y="3407"/>
                </a:lnTo>
                <a:lnTo>
                  <a:pt x="22884" y="3398"/>
                </a:lnTo>
                <a:lnTo>
                  <a:pt x="22911" y="3398"/>
                </a:lnTo>
                <a:lnTo>
                  <a:pt x="22928" y="3389"/>
                </a:lnTo>
                <a:lnTo>
                  <a:pt x="22955" y="3389"/>
                </a:lnTo>
                <a:lnTo>
                  <a:pt x="22981" y="3398"/>
                </a:lnTo>
                <a:lnTo>
                  <a:pt x="23061" y="3389"/>
                </a:lnTo>
                <a:lnTo>
                  <a:pt x="23069" y="3398"/>
                </a:lnTo>
                <a:lnTo>
                  <a:pt x="23078" y="3398"/>
                </a:lnTo>
                <a:lnTo>
                  <a:pt x="23087" y="3416"/>
                </a:lnTo>
                <a:lnTo>
                  <a:pt x="23096" y="3416"/>
                </a:lnTo>
                <a:lnTo>
                  <a:pt x="23114" y="3416"/>
                </a:lnTo>
                <a:lnTo>
                  <a:pt x="23122" y="3389"/>
                </a:lnTo>
                <a:lnTo>
                  <a:pt x="23131" y="3389"/>
                </a:lnTo>
                <a:lnTo>
                  <a:pt x="23149" y="3398"/>
                </a:lnTo>
                <a:lnTo>
                  <a:pt x="23167" y="3398"/>
                </a:lnTo>
                <a:lnTo>
                  <a:pt x="23202" y="3407"/>
                </a:lnTo>
                <a:lnTo>
                  <a:pt x="23211" y="3407"/>
                </a:lnTo>
                <a:lnTo>
                  <a:pt x="23228" y="3398"/>
                </a:lnTo>
                <a:lnTo>
                  <a:pt x="23255" y="3389"/>
                </a:lnTo>
                <a:lnTo>
                  <a:pt x="23272" y="3407"/>
                </a:lnTo>
                <a:lnTo>
                  <a:pt x="23290" y="3407"/>
                </a:lnTo>
                <a:lnTo>
                  <a:pt x="23308" y="3407"/>
                </a:lnTo>
                <a:lnTo>
                  <a:pt x="23308" y="3398"/>
                </a:lnTo>
                <a:lnTo>
                  <a:pt x="23299" y="3398"/>
                </a:lnTo>
                <a:lnTo>
                  <a:pt x="23290" y="3398"/>
                </a:lnTo>
                <a:lnTo>
                  <a:pt x="23290" y="3389"/>
                </a:lnTo>
                <a:lnTo>
                  <a:pt x="23299" y="3380"/>
                </a:lnTo>
                <a:lnTo>
                  <a:pt x="23308" y="3389"/>
                </a:lnTo>
                <a:lnTo>
                  <a:pt x="23317" y="3389"/>
                </a:lnTo>
                <a:lnTo>
                  <a:pt x="23325" y="3380"/>
                </a:lnTo>
                <a:lnTo>
                  <a:pt x="23317" y="3380"/>
                </a:lnTo>
                <a:lnTo>
                  <a:pt x="23317" y="3371"/>
                </a:lnTo>
                <a:lnTo>
                  <a:pt x="23334" y="3354"/>
                </a:lnTo>
                <a:lnTo>
                  <a:pt x="23343" y="3354"/>
                </a:lnTo>
                <a:lnTo>
                  <a:pt x="23361" y="3354"/>
                </a:lnTo>
                <a:lnTo>
                  <a:pt x="23396" y="3363"/>
                </a:lnTo>
                <a:lnTo>
                  <a:pt x="23405" y="3371"/>
                </a:lnTo>
                <a:lnTo>
                  <a:pt x="23414" y="3371"/>
                </a:lnTo>
                <a:lnTo>
                  <a:pt x="23431" y="3380"/>
                </a:lnTo>
                <a:lnTo>
                  <a:pt x="23422" y="3380"/>
                </a:lnTo>
                <a:lnTo>
                  <a:pt x="23431" y="3380"/>
                </a:lnTo>
                <a:lnTo>
                  <a:pt x="23440" y="3389"/>
                </a:lnTo>
                <a:lnTo>
                  <a:pt x="23449" y="3389"/>
                </a:lnTo>
                <a:lnTo>
                  <a:pt x="23449" y="3380"/>
                </a:lnTo>
                <a:lnTo>
                  <a:pt x="23458" y="3371"/>
                </a:lnTo>
                <a:lnTo>
                  <a:pt x="23467" y="3371"/>
                </a:lnTo>
                <a:lnTo>
                  <a:pt x="23484" y="3380"/>
                </a:lnTo>
                <a:lnTo>
                  <a:pt x="23493" y="3380"/>
                </a:lnTo>
                <a:lnTo>
                  <a:pt x="23519" y="3398"/>
                </a:lnTo>
                <a:lnTo>
                  <a:pt x="23528" y="3407"/>
                </a:lnTo>
                <a:lnTo>
                  <a:pt x="23537" y="3407"/>
                </a:lnTo>
                <a:lnTo>
                  <a:pt x="23546" y="3407"/>
                </a:lnTo>
                <a:lnTo>
                  <a:pt x="23546" y="3416"/>
                </a:lnTo>
                <a:lnTo>
                  <a:pt x="23528" y="3416"/>
                </a:lnTo>
                <a:lnTo>
                  <a:pt x="23511" y="3424"/>
                </a:lnTo>
                <a:lnTo>
                  <a:pt x="23493" y="3416"/>
                </a:lnTo>
                <a:lnTo>
                  <a:pt x="23467" y="3424"/>
                </a:lnTo>
                <a:lnTo>
                  <a:pt x="23484" y="3451"/>
                </a:lnTo>
                <a:lnTo>
                  <a:pt x="23511" y="3451"/>
                </a:lnTo>
                <a:lnTo>
                  <a:pt x="23537" y="3451"/>
                </a:lnTo>
                <a:lnTo>
                  <a:pt x="23546" y="3433"/>
                </a:lnTo>
                <a:lnTo>
                  <a:pt x="23555" y="3433"/>
                </a:lnTo>
                <a:lnTo>
                  <a:pt x="23564" y="3433"/>
                </a:lnTo>
                <a:lnTo>
                  <a:pt x="23572" y="3442"/>
                </a:lnTo>
                <a:lnTo>
                  <a:pt x="23590" y="3442"/>
                </a:lnTo>
                <a:lnTo>
                  <a:pt x="23599" y="3442"/>
                </a:lnTo>
                <a:lnTo>
                  <a:pt x="23608" y="3424"/>
                </a:lnTo>
                <a:lnTo>
                  <a:pt x="23616" y="3424"/>
                </a:lnTo>
                <a:lnTo>
                  <a:pt x="23625" y="3424"/>
                </a:lnTo>
                <a:lnTo>
                  <a:pt x="23634" y="3416"/>
                </a:lnTo>
                <a:lnTo>
                  <a:pt x="23652" y="3416"/>
                </a:lnTo>
                <a:lnTo>
                  <a:pt x="23669" y="3424"/>
                </a:lnTo>
                <a:lnTo>
                  <a:pt x="23678" y="3433"/>
                </a:lnTo>
                <a:lnTo>
                  <a:pt x="23696" y="3424"/>
                </a:lnTo>
                <a:lnTo>
                  <a:pt x="23705" y="3416"/>
                </a:lnTo>
                <a:lnTo>
                  <a:pt x="23714" y="3416"/>
                </a:lnTo>
                <a:lnTo>
                  <a:pt x="23731" y="3424"/>
                </a:lnTo>
                <a:lnTo>
                  <a:pt x="23740" y="3416"/>
                </a:lnTo>
                <a:lnTo>
                  <a:pt x="23749" y="3416"/>
                </a:lnTo>
                <a:lnTo>
                  <a:pt x="23766" y="3416"/>
                </a:lnTo>
                <a:lnTo>
                  <a:pt x="23758" y="3407"/>
                </a:lnTo>
                <a:lnTo>
                  <a:pt x="23766" y="3398"/>
                </a:lnTo>
                <a:lnTo>
                  <a:pt x="23749" y="3389"/>
                </a:lnTo>
                <a:lnTo>
                  <a:pt x="23722" y="3380"/>
                </a:lnTo>
                <a:lnTo>
                  <a:pt x="23705" y="3380"/>
                </a:lnTo>
                <a:lnTo>
                  <a:pt x="23696" y="3389"/>
                </a:lnTo>
                <a:lnTo>
                  <a:pt x="23696" y="3380"/>
                </a:lnTo>
                <a:lnTo>
                  <a:pt x="23687" y="3380"/>
                </a:lnTo>
                <a:lnTo>
                  <a:pt x="23696" y="3371"/>
                </a:lnTo>
                <a:lnTo>
                  <a:pt x="23696" y="3363"/>
                </a:lnTo>
                <a:lnTo>
                  <a:pt x="23696" y="3354"/>
                </a:lnTo>
                <a:lnTo>
                  <a:pt x="23696" y="3345"/>
                </a:lnTo>
                <a:lnTo>
                  <a:pt x="23705" y="3345"/>
                </a:lnTo>
                <a:lnTo>
                  <a:pt x="23714" y="3345"/>
                </a:lnTo>
                <a:lnTo>
                  <a:pt x="23722" y="3318"/>
                </a:lnTo>
                <a:lnTo>
                  <a:pt x="23749" y="3283"/>
                </a:lnTo>
                <a:lnTo>
                  <a:pt x="23784" y="3265"/>
                </a:lnTo>
                <a:lnTo>
                  <a:pt x="23802" y="3257"/>
                </a:lnTo>
                <a:lnTo>
                  <a:pt x="23811" y="3239"/>
                </a:lnTo>
                <a:lnTo>
                  <a:pt x="23828" y="3221"/>
                </a:lnTo>
                <a:lnTo>
                  <a:pt x="23846" y="3204"/>
                </a:lnTo>
                <a:lnTo>
                  <a:pt x="23864" y="3195"/>
                </a:lnTo>
                <a:lnTo>
                  <a:pt x="23872" y="3186"/>
                </a:lnTo>
                <a:lnTo>
                  <a:pt x="23872" y="3160"/>
                </a:lnTo>
                <a:lnTo>
                  <a:pt x="23881" y="3160"/>
                </a:lnTo>
                <a:lnTo>
                  <a:pt x="23890" y="3151"/>
                </a:lnTo>
                <a:lnTo>
                  <a:pt x="23908" y="3142"/>
                </a:lnTo>
                <a:lnTo>
                  <a:pt x="23925" y="3133"/>
                </a:lnTo>
                <a:lnTo>
                  <a:pt x="23934" y="3124"/>
                </a:lnTo>
                <a:lnTo>
                  <a:pt x="23961" y="3124"/>
                </a:lnTo>
                <a:lnTo>
                  <a:pt x="23978" y="3133"/>
                </a:lnTo>
                <a:lnTo>
                  <a:pt x="23996" y="3124"/>
                </a:lnTo>
                <a:lnTo>
                  <a:pt x="24013" y="3124"/>
                </a:lnTo>
                <a:lnTo>
                  <a:pt x="24031" y="3124"/>
                </a:lnTo>
                <a:lnTo>
                  <a:pt x="24049" y="3115"/>
                </a:lnTo>
                <a:lnTo>
                  <a:pt x="24058" y="3115"/>
                </a:lnTo>
                <a:lnTo>
                  <a:pt x="24066" y="3115"/>
                </a:lnTo>
                <a:lnTo>
                  <a:pt x="24075" y="3124"/>
                </a:lnTo>
                <a:lnTo>
                  <a:pt x="24084" y="3133"/>
                </a:lnTo>
                <a:lnTo>
                  <a:pt x="24102" y="3133"/>
                </a:lnTo>
                <a:lnTo>
                  <a:pt x="24128" y="3115"/>
                </a:lnTo>
                <a:lnTo>
                  <a:pt x="24137" y="3115"/>
                </a:lnTo>
                <a:lnTo>
                  <a:pt x="24146" y="3124"/>
                </a:lnTo>
                <a:lnTo>
                  <a:pt x="24137" y="3142"/>
                </a:lnTo>
                <a:lnTo>
                  <a:pt x="24128" y="3160"/>
                </a:lnTo>
                <a:lnTo>
                  <a:pt x="24111" y="3177"/>
                </a:lnTo>
                <a:lnTo>
                  <a:pt x="24111" y="3186"/>
                </a:lnTo>
                <a:lnTo>
                  <a:pt x="24111" y="3195"/>
                </a:lnTo>
                <a:lnTo>
                  <a:pt x="24111" y="3204"/>
                </a:lnTo>
                <a:lnTo>
                  <a:pt x="24111" y="3213"/>
                </a:lnTo>
                <a:lnTo>
                  <a:pt x="24102" y="3221"/>
                </a:lnTo>
                <a:lnTo>
                  <a:pt x="24111" y="3221"/>
                </a:lnTo>
                <a:lnTo>
                  <a:pt x="24119" y="3213"/>
                </a:lnTo>
                <a:lnTo>
                  <a:pt x="24128" y="3213"/>
                </a:lnTo>
                <a:lnTo>
                  <a:pt x="24137" y="3213"/>
                </a:lnTo>
                <a:lnTo>
                  <a:pt x="24146" y="3213"/>
                </a:lnTo>
                <a:lnTo>
                  <a:pt x="24137" y="3239"/>
                </a:lnTo>
                <a:lnTo>
                  <a:pt x="24137" y="3248"/>
                </a:lnTo>
                <a:lnTo>
                  <a:pt x="24128" y="3248"/>
                </a:lnTo>
                <a:lnTo>
                  <a:pt x="24128" y="3257"/>
                </a:lnTo>
                <a:lnTo>
                  <a:pt x="24137" y="3257"/>
                </a:lnTo>
                <a:lnTo>
                  <a:pt x="24146" y="3248"/>
                </a:lnTo>
                <a:lnTo>
                  <a:pt x="24155" y="3248"/>
                </a:lnTo>
                <a:lnTo>
                  <a:pt x="24172" y="3248"/>
                </a:lnTo>
                <a:lnTo>
                  <a:pt x="24190" y="3230"/>
                </a:lnTo>
                <a:lnTo>
                  <a:pt x="24199" y="3221"/>
                </a:lnTo>
                <a:lnTo>
                  <a:pt x="24278" y="3160"/>
                </a:lnTo>
                <a:lnTo>
                  <a:pt x="24296" y="3142"/>
                </a:lnTo>
                <a:lnTo>
                  <a:pt x="24305" y="3142"/>
                </a:lnTo>
                <a:lnTo>
                  <a:pt x="24313" y="3142"/>
                </a:lnTo>
                <a:lnTo>
                  <a:pt x="24322" y="3142"/>
                </a:lnTo>
                <a:lnTo>
                  <a:pt x="24322" y="3133"/>
                </a:lnTo>
                <a:lnTo>
                  <a:pt x="24331" y="3142"/>
                </a:lnTo>
                <a:lnTo>
                  <a:pt x="24331" y="3151"/>
                </a:lnTo>
                <a:lnTo>
                  <a:pt x="24340" y="3160"/>
                </a:lnTo>
                <a:lnTo>
                  <a:pt x="24340" y="3151"/>
                </a:lnTo>
                <a:lnTo>
                  <a:pt x="24349" y="3151"/>
                </a:lnTo>
                <a:lnTo>
                  <a:pt x="24358" y="3142"/>
                </a:lnTo>
                <a:lnTo>
                  <a:pt x="24358" y="3133"/>
                </a:lnTo>
                <a:lnTo>
                  <a:pt x="24340" y="3124"/>
                </a:lnTo>
                <a:lnTo>
                  <a:pt x="24340" y="3115"/>
                </a:lnTo>
                <a:lnTo>
                  <a:pt x="24349" y="3098"/>
                </a:lnTo>
                <a:lnTo>
                  <a:pt x="24349" y="3089"/>
                </a:lnTo>
                <a:lnTo>
                  <a:pt x="24349" y="3071"/>
                </a:lnTo>
                <a:lnTo>
                  <a:pt x="24358" y="3071"/>
                </a:lnTo>
                <a:lnTo>
                  <a:pt x="24358" y="3063"/>
                </a:lnTo>
                <a:lnTo>
                  <a:pt x="24358" y="3054"/>
                </a:lnTo>
                <a:lnTo>
                  <a:pt x="24358" y="3045"/>
                </a:lnTo>
                <a:lnTo>
                  <a:pt x="24366" y="3045"/>
                </a:lnTo>
                <a:lnTo>
                  <a:pt x="24428" y="3027"/>
                </a:lnTo>
                <a:lnTo>
                  <a:pt x="24446" y="3027"/>
                </a:lnTo>
                <a:lnTo>
                  <a:pt x="24455" y="3027"/>
                </a:lnTo>
                <a:lnTo>
                  <a:pt x="24472" y="3036"/>
                </a:lnTo>
                <a:lnTo>
                  <a:pt x="24490" y="3045"/>
                </a:lnTo>
                <a:lnTo>
                  <a:pt x="24516" y="3045"/>
                </a:lnTo>
                <a:lnTo>
                  <a:pt x="24516" y="3054"/>
                </a:lnTo>
                <a:lnTo>
                  <a:pt x="24508" y="3054"/>
                </a:lnTo>
                <a:lnTo>
                  <a:pt x="24499" y="3054"/>
                </a:lnTo>
                <a:lnTo>
                  <a:pt x="24499" y="3063"/>
                </a:lnTo>
                <a:lnTo>
                  <a:pt x="24499" y="3054"/>
                </a:lnTo>
                <a:lnTo>
                  <a:pt x="24481" y="3054"/>
                </a:lnTo>
                <a:lnTo>
                  <a:pt x="24463" y="3054"/>
                </a:lnTo>
                <a:lnTo>
                  <a:pt x="24455" y="3054"/>
                </a:lnTo>
                <a:lnTo>
                  <a:pt x="24437" y="3063"/>
                </a:lnTo>
                <a:lnTo>
                  <a:pt x="24428" y="3071"/>
                </a:lnTo>
                <a:lnTo>
                  <a:pt x="24419" y="3098"/>
                </a:lnTo>
                <a:lnTo>
                  <a:pt x="24419" y="3115"/>
                </a:lnTo>
                <a:lnTo>
                  <a:pt x="24410" y="3133"/>
                </a:lnTo>
                <a:lnTo>
                  <a:pt x="24402" y="3142"/>
                </a:lnTo>
                <a:lnTo>
                  <a:pt x="24402" y="3151"/>
                </a:lnTo>
                <a:lnTo>
                  <a:pt x="24402" y="3168"/>
                </a:lnTo>
                <a:lnTo>
                  <a:pt x="24410" y="3168"/>
                </a:lnTo>
                <a:lnTo>
                  <a:pt x="24410" y="3177"/>
                </a:lnTo>
                <a:lnTo>
                  <a:pt x="24402" y="3186"/>
                </a:lnTo>
                <a:lnTo>
                  <a:pt x="24384" y="3204"/>
                </a:lnTo>
                <a:lnTo>
                  <a:pt x="24375" y="3213"/>
                </a:lnTo>
                <a:lnTo>
                  <a:pt x="24393" y="3230"/>
                </a:lnTo>
                <a:lnTo>
                  <a:pt x="24384" y="3230"/>
                </a:lnTo>
                <a:lnTo>
                  <a:pt x="24375" y="3230"/>
                </a:lnTo>
                <a:lnTo>
                  <a:pt x="24366" y="3239"/>
                </a:lnTo>
                <a:lnTo>
                  <a:pt x="24340" y="3239"/>
                </a:lnTo>
                <a:lnTo>
                  <a:pt x="24313" y="3257"/>
                </a:lnTo>
                <a:lnTo>
                  <a:pt x="24287" y="3265"/>
                </a:lnTo>
                <a:lnTo>
                  <a:pt x="24269" y="3274"/>
                </a:lnTo>
                <a:lnTo>
                  <a:pt x="24269" y="3283"/>
                </a:lnTo>
                <a:lnTo>
                  <a:pt x="24252" y="3301"/>
                </a:lnTo>
                <a:lnTo>
                  <a:pt x="24243" y="3310"/>
                </a:lnTo>
                <a:lnTo>
                  <a:pt x="24225" y="3327"/>
                </a:lnTo>
                <a:lnTo>
                  <a:pt x="24208" y="3345"/>
                </a:lnTo>
                <a:lnTo>
                  <a:pt x="24181" y="3371"/>
                </a:lnTo>
                <a:lnTo>
                  <a:pt x="24172" y="3371"/>
                </a:lnTo>
                <a:lnTo>
                  <a:pt x="24155" y="3380"/>
                </a:lnTo>
                <a:lnTo>
                  <a:pt x="24146" y="3398"/>
                </a:lnTo>
                <a:lnTo>
                  <a:pt x="24111" y="3424"/>
                </a:lnTo>
                <a:lnTo>
                  <a:pt x="24084" y="3460"/>
                </a:lnTo>
                <a:lnTo>
                  <a:pt x="24075" y="3468"/>
                </a:lnTo>
                <a:lnTo>
                  <a:pt x="24066" y="3477"/>
                </a:lnTo>
                <a:lnTo>
                  <a:pt x="24058" y="3486"/>
                </a:lnTo>
                <a:lnTo>
                  <a:pt x="24049" y="3495"/>
                </a:lnTo>
                <a:lnTo>
                  <a:pt x="24022" y="3513"/>
                </a:lnTo>
                <a:lnTo>
                  <a:pt x="24005" y="3530"/>
                </a:lnTo>
                <a:lnTo>
                  <a:pt x="23996" y="3539"/>
                </a:lnTo>
                <a:lnTo>
                  <a:pt x="23987" y="3539"/>
                </a:lnTo>
                <a:lnTo>
                  <a:pt x="23969" y="3548"/>
                </a:lnTo>
                <a:lnTo>
                  <a:pt x="23943" y="3539"/>
                </a:lnTo>
                <a:lnTo>
                  <a:pt x="23934" y="3566"/>
                </a:lnTo>
                <a:lnTo>
                  <a:pt x="23916" y="3566"/>
                </a:lnTo>
                <a:lnTo>
                  <a:pt x="23899" y="3566"/>
                </a:lnTo>
                <a:lnTo>
                  <a:pt x="23890" y="3566"/>
                </a:lnTo>
                <a:lnTo>
                  <a:pt x="23881" y="3566"/>
                </a:lnTo>
                <a:lnTo>
                  <a:pt x="23881" y="3574"/>
                </a:lnTo>
                <a:lnTo>
                  <a:pt x="23890" y="3583"/>
                </a:lnTo>
                <a:lnTo>
                  <a:pt x="23899" y="3592"/>
                </a:lnTo>
                <a:lnTo>
                  <a:pt x="23899" y="3601"/>
                </a:lnTo>
                <a:lnTo>
                  <a:pt x="23890" y="3619"/>
                </a:lnTo>
                <a:lnTo>
                  <a:pt x="23881" y="3636"/>
                </a:lnTo>
                <a:lnTo>
                  <a:pt x="23864" y="3645"/>
                </a:lnTo>
                <a:lnTo>
                  <a:pt x="23828" y="3671"/>
                </a:lnTo>
                <a:lnTo>
                  <a:pt x="23828" y="3680"/>
                </a:lnTo>
                <a:lnTo>
                  <a:pt x="23819" y="3680"/>
                </a:lnTo>
                <a:lnTo>
                  <a:pt x="23802" y="3751"/>
                </a:lnTo>
                <a:lnTo>
                  <a:pt x="23802" y="3777"/>
                </a:lnTo>
                <a:lnTo>
                  <a:pt x="23793" y="3822"/>
                </a:lnTo>
                <a:lnTo>
                  <a:pt x="23793" y="3839"/>
                </a:lnTo>
                <a:lnTo>
                  <a:pt x="23793" y="3874"/>
                </a:lnTo>
                <a:lnTo>
                  <a:pt x="23802" y="3910"/>
                </a:lnTo>
                <a:lnTo>
                  <a:pt x="23819" y="3963"/>
                </a:lnTo>
                <a:lnTo>
                  <a:pt x="23819" y="3989"/>
                </a:lnTo>
                <a:lnTo>
                  <a:pt x="23828" y="4060"/>
                </a:lnTo>
                <a:lnTo>
                  <a:pt x="23828" y="4069"/>
                </a:lnTo>
                <a:lnTo>
                  <a:pt x="23837" y="4086"/>
                </a:lnTo>
                <a:lnTo>
                  <a:pt x="23837" y="4095"/>
                </a:lnTo>
                <a:lnTo>
                  <a:pt x="23855" y="4104"/>
                </a:lnTo>
                <a:lnTo>
                  <a:pt x="23855" y="4122"/>
                </a:lnTo>
                <a:lnTo>
                  <a:pt x="23864" y="4166"/>
                </a:lnTo>
                <a:lnTo>
                  <a:pt x="23864" y="4210"/>
                </a:lnTo>
                <a:lnTo>
                  <a:pt x="23864" y="4219"/>
                </a:lnTo>
                <a:lnTo>
                  <a:pt x="23864" y="4227"/>
                </a:lnTo>
                <a:lnTo>
                  <a:pt x="23872" y="4236"/>
                </a:lnTo>
                <a:lnTo>
                  <a:pt x="23872" y="4245"/>
                </a:lnTo>
                <a:lnTo>
                  <a:pt x="23881" y="4254"/>
                </a:lnTo>
                <a:lnTo>
                  <a:pt x="23881" y="4263"/>
                </a:lnTo>
                <a:lnTo>
                  <a:pt x="23890" y="4254"/>
                </a:lnTo>
                <a:lnTo>
                  <a:pt x="23916" y="4236"/>
                </a:lnTo>
                <a:lnTo>
                  <a:pt x="23934" y="4219"/>
                </a:lnTo>
                <a:lnTo>
                  <a:pt x="23934" y="4210"/>
                </a:lnTo>
                <a:lnTo>
                  <a:pt x="23943" y="4201"/>
                </a:lnTo>
                <a:lnTo>
                  <a:pt x="23961" y="4201"/>
                </a:lnTo>
                <a:lnTo>
                  <a:pt x="23978" y="4175"/>
                </a:lnTo>
                <a:lnTo>
                  <a:pt x="23996" y="4148"/>
                </a:lnTo>
                <a:lnTo>
                  <a:pt x="24005" y="4130"/>
                </a:lnTo>
                <a:lnTo>
                  <a:pt x="24005" y="4122"/>
                </a:lnTo>
                <a:lnTo>
                  <a:pt x="24005" y="4113"/>
                </a:lnTo>
                <a:lnTo>
                  <a:pt x="24005" y="4095"/>
                </a:lnTo>
                <a:lnTo>
                  <a:pt x="24013" y="4086"/>
                </a:lnTo>
                <a:lnTo>
                  <a:pt x="24013" y="4069"/>
                </a:lnTo>
                <a:lnTo>
                  <a:pt x="24005" y="4060"/>
                </a:lnTo>
                <a:lnTo>
                  <a:pt x="24013" y="4051"/>
                </a:lnTo>
                <a:lnTo>
                  <a:pt x="24022" y="4060"/>
                </a:lnTo>
                <a:lnTo>
                  <a:pt x="24022" y="4069"/>
                </a:lnTo>
                <a:lnTo>
                  <a:pt x="24040" y="4051"/>
                </a:lnTo>
                <a:lnTo>
                  <a:pt x="24058" y="4051"/>
                </a:lnTo>
                <a:lnTo>
                  <a:pt x="24084" y="4033"/>
                </a:lnTo>
                <a:lnTo>
                  <a:pt x="24102" y="4033"/>
                </a:lnTo>
                <a:lnTo>
                  <a:pt x="24111" y="4051"/>
                </a:lnTo>
                <a:lnTo>
                  <a:pt x="24119" y="4042"/>
                </a:lnTo>
                <a:lnTo>
                  <a:pt x="24119" y="4033"/>
                </a:lnTo>
                <a:lnTo>
                  <a:pt x="24111" y="4024"/>
                </a:lnTo>
                <a:lnTo>
                  <a:pt x="24111" y="4016"/>
                </a:lnTo>
                <a:lnTo>
                  <a:pt x="24119" y="4007"/>
                </a:lnTo>
                <a:lnTo>
                  <a:pt x="24111" y="3998"/>
                </a:lnTo>
                <a:lnTo>
                  <a:pt x="24111" y="3989"/>
                </a:lnTo>
                <a:lnTo>
                  <a:pt x="24111" y="3980"/>
                </a:lnTo>
                <a:lnTo>
                  <a:pt x="24111" y="3963"/>
                </a:lnTo>
                <a:lnTo>
                  <a:pt x="24119" y="3945"/>
                </a:lnTo>
                <a:lnTo>
                  <a:pt x="24128" y="3936"/>
                </a:lnTo>
                <a:lnTo>
                  <a:pt x="24137" y="3927"/>
                </a:lnTo>
                <a:lnTo>
                  <a:pt x="24155" y="3919"/>
                </a:lnTo>
                <a:lnTo>
                  <a:pt x="24172" y="3901"/>
                </a:lnTo>
                <a:lnTo>
                  <a:pt x="24190" y="3901"/>
                </a:lnTo>
                <a:lnTo>
                  <a:pt x="24199" y="3901"/>
                </a:lnTo>
                <a:lnTo>
                  <a:pt x="24216" y="3910"/>
                </a:lnTo>
                <a:lnTo>
                  <a:pt x="24234" y="3910"/>
                </a:lnTo>
                <a:lnTo>
                  <a:pt x="24243" y="3901"/>
                </a:lnTo>
                <a:lnTo>
                  <a:pt x="24261" y="3892"/>
                </a:lnTo>
                <a:lnTo>
                  <a:pt x="24269" y="3883"/>
                </a:lnTo>
                <a:lnTo>
                  <a:pt x="24269" y="3866"/>
                </a:lnTo>
                <a:lnTo>
                  <a:pt x="24269" y="3857"/>
                </a:lnTo>
                <a:lnTo>
                  <a:pt x="24252" y="3839"/>
                </a:lnTo>
                <a:lnTo>
                  <a:pt x="24243" y="3822"/>
                </a:lnTo>
                <a:lnTo>
                  <a:pt x="24243" y="3804"/>
                </a:lnTo>
                <a:lnTo>
                  <a:pt x="24252" y="3786"/>
                </a:lnTo>
                <a:lnTo>
                  <a:pt x="24261" y="3769"/>
                </a:lnTo>
                <a:lnTo>
                  <a:pt x="24269" y="3742"/>
                </a:lnTo>
                <a:lnTo>
                  <a:pt x="24278" y="3742"/>
                </a:lnTo>
                <a:lnTo>
                  <a:pt x="24287" y="3733"/>
                </a:lnTo>
                <a:lnTo>
                  <a:pt x="24296" y="3733"/>
                </a:lnTo>
                <a:lnTo>
                  <a:pt x="24305" y="3724"/>
                </a:lnTo>
                <a:lnTo>
                  <a:pt x="24305" y="3716"/>
                </a:lnTo>
                <a:lnTo>
                  <a:pt x="24305" y="3707"/>
                </a:lnTo>
                <a:lnTo>
                  <a:pt x="24313" y="3707"/>
                </a:lnTo>
                <a:lnTo>
                  <a:pt x="24331" y="3707"/>
                </a:lnTo>
                <a:lnTo>
                  <a:pt x="24331" y="3698"/>
                </a:lnTo>
                <a:lnTo>
                  <a:pt x="24340" y="3698"/>
                </a:lnTo>
                <a:lnTo>
                  <a:pt x="24340" y="3707"/>
                </a:lnTo>
                <a:lnTo>
                  <a:pt x="24331" y="3716"/>
                </a:lnTo>
                <a:lnTo>
                  <a:pt x="24313" y="3724"/>
                </a:lnTo>
                <a:lnTo>
                  <a:pt x="24313" y="3733"/>
                </a:lnTo>
                <a:lnTo>
                  <a:pt x="24331" y="3751"/>
                </a:lnTo>
                <a:lnTo>
                  <a:pt x="24340" y="3751"/>
                </a:lnTo>
                <a:lnTo>
                  <a:pt x="24349" y="3742"/>
                </a:lnTo>
                <a:lnTo>
                  <a:pt x="24358" y="3733"/>
                </a:lnTo>
                <a:lnTo>
                  <a:pt x="24366" y="3733"/>
                </a:lnTo>
                <a:lnTo>
                  <a:pt x="24358" y="3707"/>
                </a:lnTo>
                <a:lnTo>
                  <a:pt x="24358" y="3698"/>
                </a:lnTo>
                <a:lnTo>
                  <a:pt x="24358" y="3680"/>
                </a:lnTo>
                <a:lnTo>
                  <a:pt x="24349" y="3680"/>
                </a:lnTo>
                <a:lnTo>
                  <a:pt x="24340" y="3680"/>
                </a:lnTo>
                <a:lnTo>
                  <a:pt x="24331" y="3680"/>
                </a:lnTo>
                <a:lnTo>
                  <a:pt x="24331" y="3671"/>
                </a:lnTo>
                <a:lnTo>
                  <a:pt x="24322" y="3671"/>
                </a:lnTo>
                <a:lnTo>
                  <a:pt x="24322" y="3663"/>
                </a:lnTo>
                <a:lnTo>
                  <a:pt x="24322" y="3645"/>
                </a:lnTo>
                <a:lnTo>
                  <a:pt x="24322" y="3636"/>
                </a:lnTo>
                <a:lnTo>
                  <a:pt x="24322" y="3627"/>
                </a:lnTo>
                <a:lnTo>
                  <a:pt x="24322" y="3619"/>
                </a:lnTo>
                <a:lnTo>
                  <a:pt x="24322" y="3610"/>
                </a:lnTo>
                <a:lnTo>
                  <a:pt x="24340" y="3601"/>
                </a:lnTo>
                <a:lnTo>
                  <a:pt x="24349" y="3592"/>
                </a:lnTo>
                <a:lnTo>
                  <a:pt x="24349" y="3583"/>
                </a:lnTo>
                <a:lnTo>
                  <a:pt x="24358" y="3574"/>
                </a:lnTo>
                <a:lnTo>
                  <a:pt x="24358" y="3566"/>
                </a:lnTo>
                <a:lnTo>
                  <a:pt x="24349" y="3566"/>
                </a:lnTo>
                <a:lnTo>
                  <a:pt x="24322" y="3548"/>
                </a:lnTo>
                <a:lnTo>
                  <a:pt x="24313" y="3548"/>
                </a:lnTo>
                <a:lnTo>
                  <a:pt x="24305" y="3557"/>
                </a:lnTo>
                <a:lnTo>
                  <a:pt x="24296" y="3566"/>
                </a:lnTo>
                <a:lnTo>
                  <a:pt x="24296" y="3574"/>
                </a:lnTo>
                <a:lnTo>
                  <a:pt x="24296" y="3566"/>
                </a:lnTo>
                <a:lnTo>
                  <a:pt x="24278" y="3566"/>
                </a:lnTo>
                <a:lnTo>
                  <a:pt x="24269" y="3557"/>
                </a:lnTo>
                <a:lnTo>
                  <a:pt x="24269" y="3548"/>
                </a:lnTo>
                <a:lnTo>
                  <a:pt x="24261" y="3539"/>
                </a:lnTo>
                <a:lnTo>
                  <a:pt x="24269" y="3513"/>
                </a:lnTo>
                <a:lnTo>
                  <a:pt x="24278" y="3495"/>
                </a:lnTo>
                <a:lnTo>
                  <a:pt x="24296" y="3468"/>
                </a:lnTo>
                <a:lnTo>
                  <a:pt x="24313" y="3460"/>
                </a:lnTo>
                <a:lnTo>
                  <a:pt x="24331" y="3442"/>
                </a:lnTo>
                <a:lnTo>
                  <a:pt x="24340" y="3442"/>
                </a:lnTo>
                <a:lnTo>
                  <a:pt x="24340" y="3433"/>
                </a:lnTo>
                <a:lnTo>
                  <a:pt x="24331" y="3424"/>
                </a:lnTo>
                <a:lnTo>
                  <a:pt x="24340" y="3424"/>
                </a:lnTo>
                <a:lnTo>
                  <a:pt x="24349" y="3424"/>
                </a:lnTo>
                <a:lnTo>
                  <a:pt x="24358" y="3407"/>
                </a:lnTo>
                <a:lnTo>
                  <a:pt x="24358" y="3380"/>
                </a:lnTo>
                <a:lnTo>
                  <a:pt x="24366" y="3363"/>
                </a:lnTo>
                <a:lnTo>
                  <a:pt x="24366" y="3354"/>
                </a:lnTo>
                <a:lnTo>
                  <a:pt x="24366" y="3345"/>
                </a:lnTo>
                <a:lnTo>
                  <a:pt x="24375" y="3336"/>
                </a:lnTo>
                <a:lnTo>
                  <a:pt x="24384" y="3336"/>
                </a:lnTo>
                <a:lnTo>
                  <a:pt x="24393" y="3327"/>
                </a:lnTo>
                <a:lnTo>
                  <a:pt x="24402" y="3327"/>
                </a:lnTo>
                <a:lnTo>
                  <a:pt x="24410" y="3327"/>
                </a:lnTo>
                <a:lnTo>
                  <a:pt x="24419" y="3327"/>
                </a:lnTo>
                <a:lnTo>
                  <a:pt x="24419" y="3336"/>
                </a:lnTo>
                <a:lnTo>
                  <a:pt x="24428" y="3327"/>
                </a:lnTo>
                <a:lnTo>
                  <a:pt x="24437" y="3318"/>
                </a:lnTo>
                <a:lnTo>
                  <a:pt x="24446" y="3318"/>
                </a:lnTo>
                <a:lnTo>
                  <a:pt x="24455" y="3318"/>
                </a:lnTo>
                <a:lnTo>
                  <a:pt x="24463" y="3327"/>
                </a:lnTo>
                <a:lnTo>
                  <a:pt x="24472" y="3345"/>
                </a:lnTo>
                <a:lnTo>
                  <a:pt x="24481" y="3345"/>
                </a:lnTo>
                <a:lnTo>
                  <a:pt x="24490" y="3345"/>
                </a:lnTo>
                <a:lnTo>
                  <a:pt x="24490" y="3336"/>
                </a:lnTo>
                <a:lnTo>
                  <a:pt x="24490" y="3318"/>
                </a:lnTo>
                <a:lnTo>
                  <a:pt x="24499" y="3318"/>
                </a:lnTo>
                <a:lnTo>
                  <a:pt x="24508" y="3310"/>
                </a:lnTo>
                <a:lnTo>
                  <a:pt x="24516" y="3310"/>
                </a:lnTo>
                <a:lnTo>
                  <a:pt x="24525" y="3301"/>
                </a:lnTo>
                <a:lnTo>
                  <a:pt x="24552" y="3292"/>
                </a:lnTo>
                <a:lnTo>
                  <a:pt x="24569" y="3274"/>
                </a:lnTo>
                <a:lnTo>
                  <a:pt x="24587" y="3274"/>
                </a:lnTo>
                <a:lnTo>
                  <a:pt x="24578" y="3283"/>
                </a:lnTo>
                <a:lnTo>
                  <a:pt x="24578" y="3292"/>
                </a:lnTo>
                <a:lnTo>
                  <a:pt x="24578" y="3310"/>
                </a:lnTo>
                <a:lnTo>
                  <a:pt x="24569" y="3318"/>
                </a:lnTo>
                <a:lnTo>
                  <a:pt x="24569" y="3327"/>
                </a:lnTo>
                <a:lnTo>
                  <a:pt x="24569" y="3336"/>
                </a:lnTo>
                <a:lnTo>
                  <a:pt x="24569" y="3345"/>
                </a:lnTo>
                <a:lnTo>
                  <a:pt x="24578" y="3345"/>
                </a:lnTo>
                <a:lnTo>
                  <a:pt x="24587" y="3345"/>
                </a:lnTo>
                <a:lnTo>
                  <a:pt x="24596" y="3336"/>
                </a:lnTo>
                <a:lnTo>
                  <a:pt x="24631" y="3292"/>
                </a:lnTo>
                <a:lnTo>
                  <a:pt x="24649" y="3283"/>
                </a:lnTo>
                <a:lnTo>
                  <a:pt x="24675" y="3274"/>
                </a:lnTo>
                <a:lnTo>
                  <a:pt x="24684" y="3274"/>
                </a:lnTo>
                <a:lnTo>
                  <a:pt x="24719" y="3265"/>
                </a:lnTo>
                <a:lnTo>
                  <a:pt x="24737" y="3265"/>
                </a:lnTo>
                <a:lnTo>
                  <a:pt x="24755" y="3265"/>
                </a:lnTo>
                <a:lnTo>
                  <a:pt x="24763" y="3265"/>
                </a:lnTo>
                <a:lnTo>
                  <a:pt x="24799" y="3265"/>
                </a:lnTo>
                <a:lnTo>
                  <a:pt x="24825" y="3283"/>
                </a:lnTo>
                <a:lnTo>
                  <a:pt x="24843" y="3301"/>
                </a:lnTo>
                <a:lnTo>
                  <a:pt x="24843" y="3310"/>
                </a:lnTo>
                <a:lnTo>
                  <a:pt x="24852" y="3318"/>
                </a:lnTo>
                <a:lnTo>
                  <a:pt x="24860" y="3327"/>
                </a:lnTo>
                <a:lnTo>
                  <a:pt x="24878" y="3327"/>
                </a:lnTo>
                <a:lnTo>
                  <a:pt x="24887" y="3327"/>
                </a:lnTo>
                <a:lnTo>
                  <a:pt x="24887" y="3318"/>
                </a:lnTo>
                <a:lnTo>
                  <a:pt x="24887" y="3301"/>
                </a:lnTo>
                <a:lnTo>
                  <a:pt x="24896" y="3292"/>
                </a:lnTo>
                <a:lnTo>
                  <a:pt x="24896" y="3283"/>
                </a:lnTo>
                <a:lnTo>
                  <a:pt x="24913" y="3274"/>
                </a:lnTo>
                <a:lnTo>
                  <a:pt x="24922" y="3274"/>
                </a:lnTo>
                <a:lnTo>
                  <a:pt x="24966" y="3248"/>
                </a:lnTo>
                <a:lnTo>
                  <a:pt x="24984" y="3230"/>
                </a:lnTo>
                <a:lnTo>
                  <a:pt x="24984" y="3239"/>
                </a:lnTo>
                <a:lnTo>
                  <a:pt x="24993" y="3230"/>
                </a:lnTo>
                <a:lnTo>
                  <a:pt x="25002" y="3230"/>
                </a:lnTo>
                <a:lnTo>
                  <a:pt x="25019" y="3221"/>
                </a:lnTo>
                <a:lnTo>
                  <a:pt x="25028" y="3213"/>
                </a:lnTo>
                <a:lnTo>
                  <a:pt x="25028" y="3204"/>
                </a:lnTo>
                <a:lnTo>
                  <a:pt x="25028" y="3195"/>
                </a:lnTo>
                <a:lnTo>
                  <a:pt x="25037" y="3195"/>
                </a:lnTo>
                <a:lnTo>
                  <a:pt x="25046" y="3195"/>
                </a:lnTo>
                <a:lnTo>
                  <a:pt x="25055" y="3186"/>
                </a:lnTo>
                <a:lnTo>
                  <a:pt x="25063" y="3186"/>
                </a:lnTo>
                <a:lnTo>
                  <a:pt x="25063" y="3177"/>
                </a:lnTo>
                <a:lnTo>
                  <a:pt x="25063" y="3168"/>
                </a:lnTo>
                <a:lnTo>
                  <a:pt x="25081" y="3168"/>
                </a:lnTo>
                <a:lnTo>
                  <a:pt x="25099" y="3151"/>
                </a:lnTo>
                <a:lnTo>
                  <a:pt x="25116" y="3133"/>
                </a:lnTo>
                <a:lnTo>
                  <a:pt x="25134" y="3142"/>
                </a:lnTo>
                <a:lnTo>
                  <a:pt x="25160" y="3124"/>
                </a:lnTo>
                <a:lnTo>
                  <a:pt x="25169" y="3124"/>
                </a:lnTo>
                <a:lnTo>
                  <a:pt x="25187" y="3124"/>
                </a:lnTo>
                <a:lnTo>
                  <a:pt x="25196" y="3115"/>
                </a:lnTo>
                <a:lnTo>
                  <a:pt x="25196" y="3107"/>
                </a:lnTo>
                <a:lnTo>
                  <a:pt x="25205" y="3115"/>
                </a:lnTo>
                <a:lnTo>
                  <a:pt x="25231" y="3098"/>
                </a:lnTo>
                <a:lnTo>
                  <a:pt x="25240" y="3089"/>
                </a:lnTo>
                <a:lnTo>
                  <a:pt x="25249" y="3089"/>
                </a:lnTo>
                <a:lnTo>
                  <a:pt x="25257" y="3089"/>
                </a:lnTo>
                <a:lnTo>
                  <a:pt x="25266" y="3080"/>
                </a:lnTo>
                <a:lnTo>
                  <a:pt x="25319" y="3063"/>
                </a:lnTo>
                <a:lnTo>
                  <a:pt x="25328" y="3054"/>
                </a:lnTo>
                <a:lnTo>
                  <a:pt x="25346" y="3045"/>
                </a:lnTo>
                <a:lnTo>
                  <a:pt x="25363" y="3045"/>
                </a:lnTo>
                <a:lnTo>
                  <a:pt x="25381" y="3036"/>
                </a:lnTo>
                <a:lnTo>
                  <a:pt x="25372" y="3036"/>
                </a:lnTo>
                <a:lnTo>
                  <a:pt x="25363" y="3027"/>
                </a:lnTo>
                <a:lnTo>
                  <a:pt x="25363" y="3018"/>
                </a:lnTo>
                <a:lnTo>
                  <a:pt x="25372" y="3018"/>
                </a:lnTo>
                <a:lnTo>
                  <a:pt x="25381" y="3018"/>
                </a:lnTo>
                <a:lnTo>
                  <a:pt x="25390" y="3018"/>
                </a:lnTo>
                <a:lnTo>
                  <a:pt x="25399" y="3018"/>
                </a:lnTo>
                <a:lnTo>
                  <a:pt x="25390" y="3027"/>
                </a:lnTo>
                <a:lnTo>
                  <a:pt x="25390" y="3036"/>
                </a:lnTo>
                <a:lnTo>
                  <a:pt x="25416" y="3036"/>
                </a:lnTo>
                <a:lnTo>
                  <a:pt x="25443" y="3045"/>
                </a:lnTo>
                <a:lnTo>
                  <a:pt x="25513" y="3063"/>
                </a:lnTo>
                <a:lnTo>
                  <a:pt x="25522" y="3071"/>
                </a:lnTo>
                <a:lnTo>
                  <a:pt x="25522" y="3063"/>
                </a:lnTo>
                <a:lnTo>
                  <a:pt x="25531" y="3054"/>
                </a:lnTo>
                <a:lnTo>
                  <a:pt x="25540" y="3045"/>
                </a:lnTo>
                <a:lnTo>
                  <a:pt x="25549" y="3036"/>
                </a:lnTo>
                <a:lnTo>
                  <a:pt x="25557" y="3027"/>
                </a:lnTo>
                <a:lnTo>
                  <a:pt x="25557" y="3018"/>
                </a:lnTo>
                <a:lnTo>
                  <a:pt x="25549" y="3010"/>
                </a:lnTo>
                <a:lnTo>
                  <a:pt x="25540" y="3001"/>
                </a:lnTo>
                <a:lnTo>
                  <a:pt x="25531" y="2992"/>
                </a:lnTo>
                <a:lnTo>
                  <a:pt x="25540" y="2983"/>
                </a:lnTo>
                <a:lnTo>
                  <a:pt x="25549" y="2983"/>
                </a:lnTo>
                <a:lnTo>
                  <a:pt x="25540" y="2974"/>
                </a:lnTo>
                <a:lnTo>
                  <a:pt x="25540" y="2965"/>
                </a:lnTo>
                <a:lnTo>
                  <a:pt x="25513" y="2957"/>
                </a:lnTo>
                <a:lnTo>
                  <a:pt x="25513" y="2948"/>
                </a:lnTo>
                <a:lnTo>
                  <a:pt x="25496" y="2930"/>
                </a:lnTo>
                <a:lnTo>
                  <a:pt x="25496" y="2939"/>
                </a:lnTo>
                <a:lnTo>
                  <a:pt x="25496" y="2948"/>
                </a:lnTo>
                <a:lnTo>
                  <a:pt x="25496" y="2939"/>
                </a:lnTo>
                <a:lnTo>
                  <a:pt x="25487" y="2939"/>
                </a:lnTo>
                <a:lnTo>
                  <a:pt x="25496" y="2930"/>
                </a:lnTo>
                <a:lnTo>
                  <a:pt x="25487" y="2921"/>
                </a:lnTo>
                <a:lnTo>
                  <a:pt x="25478" y="2921"/>
                </a:lnTo>
                <a:lnTo>
                  <a:pt x="25487" y="2912"/>
                </a:lnTo>
                <a:lnTo>
                  <a:pt x="25496" y="2912"/>
                </a:lnTo>
                <a:lnTo>
                  <a:pt x="25496" y="2895"/>
                </a:lnTo>
                <a:lnTo>
                  <a:pt x="25487" y="2877"/>
                </a:lnTo>
                <a:lnTo>
                  <a:pt x="25478" y="2877"/>
                </a:lnTo>
                <a:lnTo>
                  <a:pt x="25478" y="2868"/>
                </a:lnTo>
                <a:lnTo>
                  <a:pt x="25478" y="2860"/>
                </a:lnTo>
                <a:lnTo>
                  <a:pt x="25469" y="2842"/>
                </a:lnTo>
                <a:lnTo>
                  <a:pt x="25460" y="2833"/>
                </a:lnTo>
                <a:lnTo>
                  <a:pt x="25452" y="2833"/>
                </a:lnTo>
                <a:lnTo>
                  <a:pt x="25452" y="2842"/>
                </a:lnTo>
                <a:lnTo>
                  <a:pt x="25443" y="2851"/>
                </a:lnTo>
                <a:lnTo>
                  <a:pt x="25434" y="2851"/>
                </a:lnTo>
                <a:lnTo>
                  <a:pt x="25416" y="2833"/>
                </a:lnTo>
                <a:lnTo>
                  <a:pt x="25399" y="2824"/>
                </a:lnTo>
                <a:lnTo>
                  <a:pt x="25399" y="2807"/>
                </a:lnTo>
                <a:lnTo>
                  <a:pt x="25399" y="2789"/>
                </a:lnTo>
                <a:lnTo>
                  <a:pt x="25399" y="2780"/>
                </a:lnTo>
                <a:lnTo>
                  <a:pt x="25372" y="2789"/>
                </a:lnTo>
                <a:lnTo>
                  <a:pt x="25354" y="2798"/>
                </a:lnTo>
                <a:lnTo>
                  <a:pt x="25346" y="2798"/>
                </a:lnTo>
                <a:lnTo>
                  <a:pt x="25328" y="2789"/>
                </a:lnTo>
                <a:lnTo>
                  <a:pt x="25302" y="2807"/>
                </a:lnTo>
                <a:lnTo>
                  <a:pt x="25310" y="2798"/>
                </a:lnTo>
                <a:lnTo>
                  <a:pt x="25319" y="2798"/>
                </a:lnTo>
                <a:lnTo>
                  <a:pt x="25319" y="2789"/>
                </a:lnTo>
                <a:lnTo>
                  <a:pt x="25319" y="2780"/>
                </a:lnTo>
                <a:lnTo>
                  <a:pt x="25310" y="2771"/>
                </a:lnTo>
                <a:lnTo>
                  <a:pt x="25302" y="2762"/>
                </a:lnTo>
                <a:lnTo>
                  <a:pt x="25293" y="2771"/>
                </a:lnTo>
                <a:lnTo>
                  <a:pt x="25284" y="2771"/>
                </a:lnTo>
                <a:lnTo>
                  <a:pt x="25275" y="2780"/>
                </a:lnTo>
                <a:lnTo>
                  <a:pt x="25249" y="2789"/>
                </a:lnTo>
                <a:lnTo>
                  <a:pt x="25231" y="2789"/>
                </a:lnTo>
                <a:lnTo>
                  <a:pt x="25196" y="2789"/>
                </a:lnTo>
                <a:lnTo>
                  <a:pt x="25187" y="2789"/>
                </a:lnTo>
                <a:lnTo>
                  <a:pt x="25231" y="2780"/>
                </a:lnTo>
                <a:lnTo>
                  <a:pt x="25249" y="2780"/>
                </a:lnTo>
                <a:lnTo>
                  <a:pt x="25275" y="2771"/>
                </a:lnTo>
                <a:lnTo>
                  <a:pt x="25302" y="2762"/>
                </a:lnTo>
                <a:lnTo>
                  <a:pt x="25328" y="2771"/>
                </a:lnTo>
                <a:lnTo>
                  <a:pt x="25337" y="2771"/>
                </a:lnTo>
                <a:lnTo>
                  <a:pt x="25354" y="2771"/>
                </a:lnTo>
                <a:lnTo>
                  <a:pt x="25372" y="2780"/>
                </a:lnTo>
                <a:lnTo>
                  <a:pt x="25381" y="2780"/>
                </a:lnTo>
                <a:lnTo>
                  <a:pt x="25381" y="2771"/>
                </a:lnTo>
                <a:lnTo>
                  <a:pt x="25381" y="2762"/>
                </a:lnTo>
                <a:lnTo>
                  <a:pt x="25372" y="2754"/>
                </a:lnTo>
                <a:lnTo>
                  <a:pt x="25363" y="2754"/>
                </a:lnTo>
                <a:lnTo>
                  <a:pt x="25346" y="2754"/>
                </a:lnTo>
                <a:lnTo>
                  <a:pt x="25328" y="2754"/>
                </a:lnTo>
                <a:lnTo>
                  <a:pt x="25319" y="2745"/>
                </a:lnTo>
                <a:lnTo>
                  <a:pt x="25328" y="2745"/>
                </a:lnTo>
                <a:lnTo>
                  <a:pt x="25337" y="2754"/>
                </a:lnTo>
                <a:lnTo>
                  <a:pt x="25363" y="2745"/>
                </a:lnTo>
                <a:lnTo>
                  <a:pt x="25381" y="2754"/>
                </a:lnTo>
                <a:lnTo>
                  <a:pt x="25390" y="2762"/>
                </a:lnTo>
                <a:lnTo>
                  <a:pt x="25407" y="2780"/>
                </a:lnTo>
                <a:lnTo>
                  <a:pt x="25425" y="2789"/>
                </a:lnTo>
                <a:lnTo>
                  <a:pt x="25460" y="2798"/>
                </a:lnTo>
                <a:lnTo>
                  <a:pt x="25478" y="2798"/>
                </a:lnTo>
                <a:lnTo>
                  <a:pt x="25496" y="2798"/>
                </a:lnTo>
                <a:lnTo>
                  <a:pt x="25522" y="2780"/>
                </a:lnTo>
                <a:lnTo>
                  <a:pt x="25549" y="2780"/>
                </a:lnTo>
                <a:lnTo>
                  <a:pt x="25566" y="2762"/>
                </a:lnTo>
                <a:lnTo>
                  <a:pt x="25575" y="2754"/>
                </a:lnTo>
                <a:lnTo>
                  <a:pt x="25593" y="2745"/>
                </a:lnTo>
                <a:lnTo>
                  <a:pt x="25610" y="2736"/>
                </a:lnTo>
                <a:lnTo>
                  <a:pt x="25619" y="2727"/>
                </a:lnTo>
                <a:lnTo>
                  <a:pt x="25628" y="2709"/>
                </a:lnTo>
                <a:lnTo>
                  <a:pt x="25628" y="2701"/>
                </a:lnTo>
                <a:lnTo>
                  <a:pt x="25637" y="2692"/>
                </a:lnTo>
                <a:lnTo>
                  <a:pt x="25637" y="2683"/>
                </a:lnTo>
                <a:lnTo>
                  <a:pt x="25637" y="2674"/>
                </a:lnTo>
                <a:lnTo>
                  <a:pt x="25628" y="2674"/>
                </a:lnTo>
                <a:lnTo>
                  <a:pt x="25619" y="2665"/>
                </a:lnTo>
                <a:lnTo>
                  <a:pt x="25610" y="2657"/>
                </a:lnTo>
                <a:lnTo>
                  <a:pt x="25602" y="2648"/>
                </a:lnTo>
                <a:lnTo>
                  <a:pt x="25602" y="2630"/>
                </a:lnTo>
                <a:lnTo>
                  <a:pt x="25610" y="2621"/>
                </a:lnTo>
                <a:lnTo>
                  <a:pt x="25610" y="2612"/>
                </a:lnTo>
                <a:lnTo>
                  <a:pt x="25619" y="2621"/>
                </a:lnTo>
                <a:lnTo>
                  <a:pt x="25628" y="2612"/>
                </a:lnTo>
                <a:lnTo>
                  <a:pt x="25637" y="2612"/>
                </a:lnTo>
                <a:lnTo>
                  <a:pt x="25637" y="2604"/>
                </a:lnTo>
                <a:lnTo>
                  <a:pt x="25637" y="2595"/>
                </a:lnTo>
                <a:lnTo>
                  <a:pt x="25646" y="2595"/>
                </a:lnTo>
                <a:lnTo>
                  <a:pt x="25654" y="2586"/>
                </a:lnTo>
                <a:lnTo>
                  <a:pt x="25654" y="2595"/>
                </a:lnTo>
                <a:lnTo>
                  <a:pt x="25654" y="2604"/>
                </a:lnTo>
                <a:lnTo>
                  <a:pt x="25663" y="2612"/>
                </a:lnTo>
                <a:lnTo>
                  <a:pt x="25672" y="2612"/>
                </a:lnTo>
                <a:lnTo>
                  <a:pt x="25681" y="2604"/>
                </a:lnTo>
                <a:lnTo>
                  <a:pt x="25690" y="2595"/>
                </a:lnTo>
                <a:lnTo>
                  <a:pt x="25699" y="2586"/>
                </a:lnTo>
                <a:lnTo>
                  <a:pt x="25699" y="2595"/>
                </a:lnTo>
                <a:lnTo>
                  <a:pt x="25690" y="2612"/>
                </a:lnTo>
                <a:lnTo>
                  <a:pt x="25681" y="2621"/>
                </a:lnTo>
                <a:lnTo>
                  <a:pt x="25681" y="2630"/>
                </a:lnTo>
                <a:lnTo>
                  <a:pt x="25672" y="2630"/>
                </a:lnTo>
                <a:lnTo>
                  <a:pt x="25663" y="2630"/>
                </a:lnTo>
                <a:lnTo>
                  <a:pt x="25672" y="2639"/>
                </a:lnTo>
                <a:lnTo>
                  <a:pt x="25681" y="2648"/>
                </a:lnTo>
                <a:lnTo>
                  <a:pt x="25690" y="2657"/>
                </a:lnTo>
                <a:lnTo>
                  <a:pt x="25699" y="2665"/>
                </a:lnTo>
                <a:lnTo>
                  <a:pt x="25699" y="2674"/>
                </a:lnTo>
                <a:lnTo>
                  <a:pt x="25699" y="2683"/>
                </a:lnTo>
                <a:lnTo>
                  <a:pt x="25699" y="2692"/>
                </a:lnTo>
                <a:lnTo>
                  <a:pt x="25707" y="2692"/>
                </a:lnTo>
                <a:lnTo>
                  <a:pt x="25716" y="2701"/>
                </a:lnTo>
                <a:lnTo>
                  <a:pt x="25760" y="2692"/>
                </a:lnTo>
                <a:lnTo>
                  <a:pt x="25769" y="2692"/>
                </a:lnTo>
                <a:lnTo>
                  <a:pt x="25796" y="2683"/>
                </a:lnTo>
                <a:lnTo>
                  <a:pt x="25804" y="2683"/>
                </a:lnTo>
                <a:lnTo>
                  <a:pt x="25813" y="2683"/>
                </a:lnTo>
                <a:lnTo>
                  <a:pt x="25840" y="2692"/>
                </a:lnTo>
                <a:lnTo>
                  <a:pt x="25875" y="2701"/>
                </a:lnTo>
                <a:lnTo>
                  <a:pt x="25884" y="2709"/>
                </a:lnTo>
                <a:lnTo>
                  <a:pt x="25893" y="2727"/>
                </a:lnTo>
                <a:lnTo>
                  <a:pt x="25893" y="2745"/>
                </a:lnTo>
                <a:lnTo>
                  <a:pt x="25893" y="2754"/>
                </a:lnTo>
                <a:lnTo>
                  <a:pt x="25901" y="2762"/>
                </a:lnTo>
                <a:lnTo>
                  <a:pt x="25919" y="2771"/>
                </a:lnTo>
                <a:lnTo>
                  <a:pt x="25928" y="2780"/>
                </a:lnTo>
                <a:lnTo>
                  <a:pt x="25937" y="2780"/>
                </a:lnTo>
                <a:lnTo>
                  <a:pt x="25946" y="2780"/>
                </a:lnTo>
                <a:lnTo>
                  <a:pt x="25954" y="2780"/>
                </a:lnTo>
                <a:lnTo>
                  <a:pt x="25972" y="2780"/>
                </a:lnTo>
                <a:lnTo>
                  <a:pt x="25990" y="2789"/>
                </a:lnTo>
                <a:lnTo>
                  <a:pt x="26007" y="2798"/>
                </a:lnTo>
                <a:lnTo>
                  <a:pt x="26016" y="2807"/>
                </a:lnTo>
                <a:lnTo>
                  <a:pt x="26034" y="2824"/>
                </a:lnTo>
                <a:lnTo>
                  <a:pt x="26051" y="2833"/>
                </a:lnTo>
                <a:lnTo>
                  <a:pt x="26060" y="2833"/>
                </a:lnTo>
                <a:lnTo>
                  <a:pt x="26069" y="2824"/>
                </a:lnTo>
                <a:lnTo>
                  <a:pt x="26078" y="2815"/>
                </a:lnTo>
                <a:lnTo>
                  <a:pt x="26078" y="2807"/>
                </a:lnTo>
                <a:lnTo>
                  <a:pt x="26078" y="2815"/>
                </a:lnTo>
                <a:lnTo>
                  <a:pt x="26078" y="2824"/>
                </a:lnTo>
                <a:lnTo>
                  <a:pt x="26078" y="2833"/>
                </a:lnTo>
                <a:lnTo>
                  <a:pt x="26087" y="2842"/>
                </a:lnTo>
                <a:lnTo>
                  <a:pt x="26096" y="2842"/>
                </a:lnTo>
                <a:lnTo>
                  <a:pt x="26104" y="2842"/>
                </a:lnTo>
                <a:lnTo>
                  <a:pt x="26104" y="2833"/>
                </a:lnTo>
                <a:lnTo>
                  <a:pt x="26113" y="2833"/>
                </a:lnTo>
                <a:lnTo>
                  <a:pt x="26104" y="2815"/>
                </a:lnTo>
                <a:lnTo>
                  <a:pt x="26113" y="2815"/>
                </a:lnTo>
                <a:lnTo>
                  <a:pt x="26122" y="2815"/>
                </a:lnTo>
                <a:lnTo>
                  <a:pt x="26122" y="2824"/>
                </a:lnTo>
                <a:lnTo>
                  <a:pt x="26149" y="2824"/>
                </a:lnTo>
                <a:lnTo>
                  <a:pt x="26149" y="2815"/>
                </a:lnTo>
                <a:lnTo>
                  <a:pt x="26140" y="2807"/>
                </a:lnTo>
                <a:lnTo>
                  <a:pt x="26131" y="2807"/>
                </a:lnTo>
                <a:lnTo>
                  <a:pt x="26122" y="2798"/>
                </a:lnTo>
                <a:lnTo>
                  <a:pt x="26113" y="2798"/>
                </a:lnTo>
                <a:lnTo>
                  <a:pt x="26104" y="2789"/>
                </a:lnTo>
                <a:lnTo>
                  <a:pt x="26113" y="2789"/>
                </a:lnTo>
                <a:lnTo>
                  <a:pt x="26113" y="2780"/>
                </a:lnTo>
                <a:lnTo>
                  <a:pt x="26122" y="2780"/>
                </a:lnTo>
                <a:lnTo>
                  <a:pt x="26113" y="2771"/>
                </a:lnTo>
                <a:lnTo>
                  <a:pt x="26104" y="2771"/>
                </a:lnTo>
                <a:lnTo>
                  <a:pt x="26096" y="2780"/>
                </a:lnTo>
                <a:lnTo>
                  <a:pt x="26096" y="2771"/>
                </a:lnTo>
                <a:lnTo>
                  <a:pt x="26104" y="2771"/>
                </a:lnTo>
                <a:lnTo>
                  <a:pt x="26113" y="2771"/>
                </a:lnTo>
                <a:lnTo>
                  <a:pt x="26122" y="2771"/>
                </a:lnTo>
                <a:lnTo>
                  <a:pt x="26131" y="2762"/>
                </a:lnTo>
                <a:lnTo>
                  <a:pt x="26149" y="2762"/>
                </a:lnTo>
                <a:lnTo>
                  <a:pt x="26157" y="2754"/>
                </a:lnTo>
                <a:lnTo>
                  <a:pt x="26157" y="2745"/>
                </a:lnTo>
                <a:lnTo>
                  <a:pt x="26157" y="2736"/>
                </a:lnTo>
                <a:lnTo>
                  <a:pt x="26157" y="2727"/>
                </a:lnTo>
                <a:lnTo>
                  <a:pt x="26149" y="2727"/>
                </a:lnTo>
                <a:lnTo>
                  <a:pt x="26140" y="2727"/>
                </a:lnTo>
                <a:lnTo>
                  <a:pt x="26131" y="2727"/>
                </a:lnTo>
                <a:lnTo>
                  <a:pt x="26157" y="2718"/>
                </a:lnTo>
                <a:lnTo>
                  <a:pt x="26157" y="2701"/>
                </a:lnTo>
                <a:lnTo>
                  <a:pt x="26149" y="2701"/>
                </a:lnTo>
                <a:lnTo>
                  <a:pt x="26149" y="2692"/>
                </a:lnTo>
                <a:lnTo>
                  <a:pt x="26140" y="2683"/>
                </a:lnTo>
                <a:lnTo>
                  <a:pt x="26122" y="2674"/>
                </a:lnTo>
                <a:lnTo>
                  <a:pt x="26131" y="2674"/>
                </a:lnTo>
                <a:lnTo>
                  <a:pt x="26149" y="2674"/>
                </a:lnTo>
                <a:lnTo>
                  <a:pt x="26149" y="2683"/>
                </a:lnTo>
                <a:lnTo>
                  <a:pt x="26157" y="2683"/>
                </a:lnTo>
                <a:lnTo>
                  <a:pt x="26166" y="2683"/>
                </a:lnTo>
                <a:close/>
                <a:moveTo>
                  <a:pt x="16382" y="5181"/>
                </a:moveTo>
                <a:lnTo>
                  <a:pt x="16373" y="5189"/>
                </a:lnTo>
                <a:lnTo>
                  <a:pt x="16364" y="5189"/>
                </a:lnTo>
                <a:lnTo>
                  <a:pt x="16356" y="5189"/>
                </a:lnTo>
                <a:lnTo>
                  <a:pt x="16347" y="5189"/>
                </a:lnTo>
                <a:lnTo>
                  <a:pt x="16347" y="5198"/>
                </a:lnTo>
                <a:lnTo>
                  <a:pt x="16356" y="5198"/>
                </a:lnTo>
                <a:lnTo>
                  <a:pt x="16347" y="5198"/>
                </a:lnTo>
                <a:lnTo>
                  <a:pt x="16338" y="5198"/>
                </a:lnTo>
                <a:lnTo>
                  <a:pt x="16329" y="5198"/>
                </a:lnTo>
                <a:lnTo>
                  <a:pt x="16320" y="5207"/>
                </a:lnTo>
                <a:lnTo>
                  <a:pt x="16312" y="5207"/>
                </a:lnTo>
                <a:lnTo>
                  <a:pt x="16303" y="5198"/>
                </a:lnTo>
                <a:lnTo>
                  <a:pt x="16294" y="5189"/>
                </a:lnTo>
                <a:lnTo>
                  <a:pt x="16285" y="5189"/>
                </a:lnTo>
                <a:lnTo>
                  <a:pt x="16276" y="5189"/>
                </a:lnTo>
                <a:lnTo>
                  <a:pt x="16267" y="5189"/>
                </a:lnTo>
                <a:lnTo>
                  <a:pt x="16259" y="5181"/>
                </a:lnTo>
                <a:lnTo>
                  <a:pt x="16250" y="5181"/>
                </a:lnTo>
                <a:lnTo>
                  <a:pt x="16250" y="5172"/>
                </a:lnTo>
                <a:lnTo>
                  <a:pt x="16241" y="5189"/>
                </a:lnTo>
                <a:lnTo>
                  <a:pt x="16241" y="5198"/>
                </a:lnTo>
                <a:lnTo>
                  <a:pt x="16241" y="5216"/>
                </a:lnTo>
                <a:lnTo>
                  <a:pt x="16232" y="5225"/>
                </a:lnTo>
                <a:lnTo>
                  <a:pt x="16232" y="5242"/>
                </a:lnTo>
                <a:lnTo>
                  <a:pt x="16241" y="5260"/>
                </a:lnTo>
                <a:lnTo>
                  <a:pt x="16241" y="5269"/>
                </a:lnTo>
                <a:lnTo>
                  <a:pt x="16250" y="5278"/>
                </a:lnTo>
                <a:lnTo>
                  <a:pt x="16259" y="5278"/>
                </a:lnTo>
                <a:lnTo>
                  <a:pt x="16250" y="5269"/>
                </a:lnTo>
                <a:lnTo>
                  <a:pt x="16250" y="5260"/>
                </a:lnTo>
                <a:lnTo>
                  <a:pt x="16259" y="5260"/>
                </a:lnTo>
                <a:lnTo>
                  <a:pt x="16276" y="5269"/>
                </a:lnTo>
                <a:lnTo>
                  <a:pt x="16285" y="5269"/>
                </a:lnTo>
                <a:lnTo>
                  <a:pt x="16285" y="5278"/>
                </a:lnTo>
                <a:lnTo>
                  <a:pt x="16285" y="5287"/>
                </a:lnTo>
                <a:lnTo>
                  <a:pt x="16294" y="5295"/>
                </a:lnTo>
                <a:lnTo>
                  <a:pt x="16294" y="5304"/>
                </a:lnTo>
                <a:lnTo>
                  <a:pt x="16285" y="5304"/>
                </a:lnTo>
                <a:lnTo>
                  <a:pt x="16276" y="5295"/>
                </a:lnTo>
                <a:lnTo>
                  <a:pt x="16267" y="5295"/>
                </a:lnTo>
                <a:lnTo>
                  <a:pt x="16259" y="5313"/>
                </a:lnTo>
                <a:lnTo>
                  <a:pt x="16267" y="5322"/>
                </a:lnTo>
                <a:lnTo>
                  <a:pt x="16276" y="5322"/>
                </a:lnTo>
                <a:lnTo>
                  <a:pt x="16285" y="5322"/>
                </a:lnTo>
                <a:lnTo>
                  <a:pt x="16294" y="5322"/>
                </a:lnTo>
                <a:lnTo>
                  <a:pt x="16294" y="5331"/>
                </a:lnTo>
                <a:lnTo>
                  <a:pt x="16303" y="5331"/>
                </a:lnTo>
                <a:lnTo>
                  <a:pt x="16303" y="5340"/>
                </a:lnTo>
                <a:lnTo>
                  <a:pt x="16312" y="5348"/>
                </a:lnTo>
                <a:lnTo>
                  <a:pt x="16320" y="5348"/>
                </a:lnTo>
                <a:lnTo>
                  <a:pt x="16320" y="5357"/>
                </a:lnTo>
                <a:lnTo>
                  <a:pt x="16320" y="5366"/>
                </a:lnTo>
                <a:lnTo>
                  <a:pt x="16312" y="5384"/>
                </a:lnTo>
                <a:lnTo>
                  <a:pt x="16312" y="5392"/>
                </a:lnTo>
                <a:lnTo>
                  <a:pt x="16312" y="5401"/>
                </a:lnTo>
                <a:lnTo>
                  <a:pt x="16312" y="5410"/>
                </a:lnTo>
                <a:lnTo>
                  <a:pt x="16312" y="5428"/>
                </a:lnTo>
                <a:lnTo>
                  <a:pt x="16312" y="5437"/>
                </a:lnTo>
                <a:lnTo>
                  <a:pt x="16312" y="5463"/>
                </a:lnTo>
                <a:lnTo>
                  <a:pt x="16320" y="5481"/>
                </a:lnTo>
                <a:lnTo>
                  <a:pt x="16320" y="5490"/>
                </a:lnTo>
                <a:lnTo>
                  <a:pt x="16320" y="5498"/>
                </a:lnTo>
                <a:lnTo>
                  <a:pt x="16329" y="5525"/>
                </a:lnTo>
                <a:lnTo>
                  <a:pt x="16329" y="5534"/>
                </a:lnTo>
                <a:lnTo>
                  <a:pt x="16320" y="5534"/>
                </a:lnTo>
                <a:lnTo>
                  <a:pt x="16312" y="5534"/>
                </a:lnTo>
                <a:lnTo>
                  <a:pt x="16303" y="5534"/>
                </a:lnTo>
                <a:lnTo>
                  <a:pt x="16312" y="5525"/>
                </a:lnTo>
                <a:lnTo>
                  <a:pt x="16320" y="5525"/>
                </a:lnTo>
                <a:lnTo>
                  <a:pt x="16312" y="5525"/>
                </a:lnTo>
                <a:lnTo>
                  <a:pt x="16276" y="5525"/>
                </a:lnTo>
                <a:lnTo>
                  <a:pt x="16197" y="5551"/>
                </a:lnTo>
                <a:lnTo>
                  <a:pt x="16162" y="5551"/>
                </a:lnTo>
                <a:lnTo>
                  <a:pt x="16117" y="5543"/>
                </a:lnTo>
                <a:lnTo>
                  <a:pt x="16100" y="5534"/>
                </a:lnTo>
                <a:lnTo>
                  <a:pt x="16073" y="5516"/>
                </a:lnTo>
                <a:lnTo>
                  <a:pt x="16056" y="5507"/>
                </a:lnTo>
                <a:lnTo>
                  <a:pt x="16047" y="5490"/>
                </a:lnTo>
                <a:lnTo>
                  <a:pt x="16047" y="5481"/>
                </a:lnTo>
                <a:lnTo>
                  <a:pt x="16038" y="5481"/>
                </a:lnTo>
                <a:lnTo>
                  <a:pt x="16029" y="5481"/>
                </a:lnTo>
                <a:lnTo>
                  <a:pt x="16012" y="5481"/>
                </a:lnTo>
                <a:lnTo>
                  <a:pt x="15994" y="5472"/>
                </a:lnTo>
                <a:lnTo>
                  <a:pt x="15985" y="5472"/>
                </a:lnTo>
                <a:lnTo>
                  <a:pt x="15967" y="5463"/>
                </a:lnTo>
                <a:lnTo>
                  <a:pt x="15959" y="5454"/>
                </a:lnTo>
                <a:lnTo>
                  <a:pt x="15959" y="5445"/>
                </a:lnTo>
                <a:lnTo>
                  <a:pt x="15950" y="5428"/>
                </a:lnTo>
                <a:lnTo>
                  <a:pt x="15950" y="5419"/>
                </a:lnTo>
                <a:lnTo>
                  <a:pt x="15950" y="5401"/>
                </a:lnTo>
                <a:lnTo>
                  <a:pt x="15950" y="5392"/>
                </a:lnTo>
                <a:lnTo>
                  <a:pt x="15950" y="5366"/>
                </a:lnTo>
                <a:lnTo>
                  <a:pt x="15950" y="5357"/>
                </a:lnTo>
                <a:lnTo>
                  <a:pt x="15950" y="5348"/>
                </a:lnTo>
                <a:lnTo>
                  <a:pt x="15959" y="5340"/>
                </a:lnTo>
                <a:lnTo>
                  <a:pt x="15967" y="5340"/>
                </a:lnTo>
                <a:lnTo>
                  <a:pt x="15967" y="5348"/>
                </a:lnTo>
                <a:lnTo>
                  <a:pt x="15976" y="5340"/>
                </a:lnTo>
                <a:lnTo>
                  <a:pt x="15976" y="5322"/>
                </a:lnTo>
                <a:lnTo>
                  <a:pt x="15985" y="5322"/>
                </a:lnTo>
                <a:lnTo>
                  <a:pt x="15985" y="5313"/>
                </a:lnTo>
                <a:lnTo>
                  <a:pt x="15985" y="5304"/>
                </a:lnTo>
                <a:lnTo>
                  <a:pt x="15985" y="5295"/>
                </a:lnTo>
                <a:lnTo>
                  <a:pt x="15985" y="5278"/>
                </a:lnTo>
                <a:lnTo>
                  <a:pt x="15994" y="5251"/>
                </a:lnTo>
                <a:lnTo>
                  <a:pt x="16003" y="5242"/>
                </a:lnTo>
                <a:lnTo>
                  <a:pt x="16012" y="5242"/>
                </a:lnTo>
                <a:lnTo>
                  <a:pt x="16020" y="5234"/>
                </a:lnTo>
                <a:lnTo>
                  <a:pt x="16029" y="5234"/>
                </a:lnTo>
                <a:lnTo>
                  <a:pt x="16047" y="5234"/>
                </a:lnTo>
                <a:lnTo>
                  <a:pt x="16056" y="5234"/>
                </a:lnTo>
                <a:lnTo>
                  <a:pt x="16056" y="5225"/>
                </a:lnTo>
                <a:lnTo>
                  <a:pt x="16047" y="5225"/>
                </a:lnTo>
                <a:lnTo>
                  <a:pt x="16047" y="5216"/>
                </a:lnTo>
                <a:lnTo>
                  <a:pt x="16038" y="5216"/>
                </a:lnTo>
                <a:lnTo>
                  <a:pt x="16029" y="5207"/>
                </a:lnTo>
                <a:lnTo>
                  <a:pt x="16020" y="5207"/>
                </a:lnTo>
                <a:lnTo>
                  <a:pt x="16012" y="5207"/>
                </a:lnTo>
                <a:lnTo>
                  <a:pt x="16003" y="5198"/>
                </a:lnTo>
                <a:lnTo>
                  <a:pt x="15994" y="5189"/>
                </a:lnTo>
                <a:lnTo>
                  <a:pt x="15976" y="5172"/>
                </a:lnTo>
                <a:lnTo>
                  <a:pt x="15967" y="5163"/>
                </a:lnTo>
                <a:lnTo>
                  <a:pt x="15967" y="5154"/>
                </a:lnTo>
                <a:lnTo>
                  <a:pt x="15967" y="5145"/>
                </a:lnTo>
                <a:lnTo>
                  <a:pt x="15959" y="5145"/>
                </a:lnTo>
                <a:lnTo>
                  <a:pt x="15950" y="5119"/>
                </a:lnTo>
                <a:lnTo>
                  <a:pt x="15932" y="5101"/>
                </a:lnTo>
                <a:lnTo>
                  <a:pt x="15923" y="5101"/>
                </a:lnTo>
                <a:lnTo>
                  <a:pt x="15923" y="5092"/>
                </a:lnTo>
                <a:lnTo>
                  <a:pt x="15915" y="5092"/>
                </a:lnTo>
                <a:lnTo>
                  <a:pt x="15906" y="5084"/>
                </a:lnTo>
                <a:lnTo>
                  <a:pt x="15906" y="5075"/>
                </a:lnTo>
                <a:lnTo>
                  <a:pt x="15888" y="5057"/>
                </a:lnTo>
                <a:lnTo>
                  <a:pt x="15870" y="5031"/>
                </a:lnTo>
                <a:lnTo>
                  <a:pt x="15862" y="5031"/>
                </a:lnTo>
                <a:lnTo>
                  <a:pt x="15862" y="5013"/>
                </a:lnTo>
                <a:lnTo>
                  <a:pt x="15862" y="5004"/>
                </a:lnTo>
                <a:lnTo>
                  <a:pt x="15853" y="5004"/>
                </a:lnTo>
                <a:lnTo>
                  <a:pt x="15844" y="4995"/>
                </a:lnTo>
                <a:lnTo>
                  <a:pt x="15853" y="4978"/>
                </a:lnTo>
                <a:lnTo>
                  <a:pt x="15844" y="4960"/>
                </a:lnTo>
                <a:lnTo>
                  <a:pt x="15853" y="4951"/>
                </a:lnTo>
                <a:lnTo>
                  <a:pt x="15853" y="4934"/>
                </a:lnTo>
                <a:lnTo>
                  <a:pt x="15862" y="4925"/>
                </a:lnTo>
                <a:lnTo>
                  <a:pt x="15862" y="4916"/>
                </a:lnTo>
                <a:lnTo>
                  <a:pt x="15853" y="4925"/>
                </a:lnTo>
                <a:lnTo>
                  <a:pt x="15844" y="4951"/>
                </a:lnTo>
                <a:lnTo>
                  <a:pt x="15844" y="4925"/>
                </a:lnTo>
                <a:lnTo>
                  <a:pt x="15835" y="4907"/>
                </a:lnTo>
                <a:lnTo>
                  <a:pt x="15835" y="4898"/>
                </a:lnTo>
                <a:lnTo>
                  <a:pt x="15826" y="4889"/>
                </a:lnTo>
                <a:lnTo>
                  <a:pt x="15818" y="4889"/>
                </a:lnTo>
                <a:lnTo>
                  <a:pt x="15818" y="4881"/>
                </a:lnTo>
                <a:lnTo>
                  <a:pt x="15809" y="4872"/>
                </a:lnTo>
                <a:lnTo>
                  <a:pt x="15791" y="4872"/>
                </a:lnTo>
                <a:lnTo>
                  <a:pt x="15791" y="4863"/>
                </a:lnTo>
                <a:lnTo>
                  <a:pt x="15791" y="4854"/>
                </a:lnTo>
                <a:lnTo>
                  <a:pt x="15791" y="4845"/>
                </a:lnTo>
                <a:lnTo>
                  <a:pt x="15800" y="4845"/>
                </a:lnTo>
                <a:lnTo>
                  <a:pt x="15809" y="4836"/>
                </a:lnTo>
                <a:lnTo>
                  <a:pt x="15809" y="4828"/>
                </a:lnTo>
                <a:lnTo>
                  <a:pt x="15818" y="4836"/>
                </a:lnTo>
                <a:lnTo>
                  <a:pt x="15818" y="4828"/>
                </a:lnTo>
                <a:lnTo>
                  <a:pt x="15826" y="4819"/>
                </a:lnTo>
                <a:lnTo>
                  <a:pt x="15835" y="4801"/>
                </a:lnTo>
                <a:lnTo>
                  <a:pt x="15844" y="4792"/>
                </a:lnTo>
                <a:lnTo>
                  <a:pt x="15844" y="4784"/>
                </a:lnTo>
                <a:lnTo>
                  <a:pt x="15844" y="4775"/>
                </a:lnTo>
                <a:lnTo>
                  <a:pt x="15853" y="4775"/>
                </a:lnTo>
                <a:lnTo>
                  <a:pt x="15853" y="4766"/>
                </a:lnTo>
                <a:lnTo>
                  <a:pt x="15844" y="4757"/>
                </a:lnTo>
                <a:lnTo>
                  <a:pt x="15853" y="4757"/>
                </a:lnTo>
                <a:lnTo>
                  <a:pt x="15862" y="4766"/>
                </a:lnTo>
                <a:lnTo>
                  <a:pt x="15862" y="4757"/>
                </a:lnTo>
                <a:lnTo>
                  <a:pt x="15870" y="4757"/>
                </a:lnTo>
                <a:lnTo>
                  <a:pt x="15888" y="4757"/>
                </a:lnTo>
                <a:lnTo>
                  <a:pt x="15897" y="4748"/>
                </a:lnTo>
                <a:lnTo>
                  <a:pt x="15906" y="4748"/>
                </a:lnTo>
                <a:lnTo>
                  <a:pt x="15923" y="4731"/>
                </a:lnTo>
                <a:lnTo>
                  <a:pt x="15932" y="4731"/>
                </a:lnTo>
                <a:lnTo>
                  <a:pt x="15932" y="4739"/>
                </a:lnTo>
                <a:lnTo>
                  <a:pt x="15941" y="4739"/>
                </a:lnTo>
                <a:lnTo>
                  <a:pt x="15941" y="4731"/>
                </a:lnTo>
                <a:lnTo>
                  <a:pt x="15932" y="4722"/>
                </a:lnTo>
                <a:lnTo>
                  <a:pt x="15941" y="4722"/>
                </a:lnTo>
                <a:lnTo>
                  <a:pt x="15967" y="4713"/>
                </a:lnTo>
                <a:lnTo>
                  <a:pt x="15967" y="4704"/>
                </a:lnTo>
                <a:lnTo>
                  <a:pt x="15976" y="4704"/>
                </a:lnTo>
                <a:lnTo>
                  <a:pt x="15976" y="4695"/>
                </a:lnTo>
                <a:lnTo>
                  <a:pt x="15976" y="4686"/>
                </a:lnTo>
                <a:lnTo>
                  <a:pt x="15985" y="4686"/>
                </a:lnTo>
                <a:lnTo>
                  <a:pt x="15985" y="4678"/>
                </a:lnTo>
                <a:lnTo>
                  <a:pt x="15994" y="4678"/>
                </a:lnTo>
                <a:lnTo>
                  <a:pt x="16003" y="4678"/>
                </a:lnTo>
                <a:lnTo>
                  <a:pt x="16012" y="4678"/>
                </a:lnTo>
                <a:lnTo>
                  <a:pt x="16020" y="4669"/>
                </a:lnTo>
                <a:lnTo>
                  <a:pt x="16029" y="4669"/>
                </a:lnTo>
                <a:lnTo>
                  <a:pt x="16038" y="4660"/>
                </a:lnTo>
                <a:lnTo>
                  <a:pt x="16056" y="4651"/>
                </a:lnTo>
                <a:lnTo>
                  <a:pt x="16065" y="4642"/>
                </a:lnTo>
                <a:lnTo>
                  <a:pt x="16073" y="4651"/>
                </a:lnTo>
                <a:lnTo>
                  <a:pt x="16073" y="4642"/>
                </a:lnTo>
                <a:lnTo>
                  <a:pt x="16082" y="4642"/>
                </a:lnTo>
                <a:lnTo>
                  <a:pt x="16100" y="4633"/>
                </a:lnTo>
                <a:lnTo>
                  <a:pt x="16117" y="4625"/>
                </a:lnTo>
                <a:lnTo>
                  <a:pt x="16126" y="4625"/>
                </a:lnTo>
                <a:lnTo>
                  <a:pt x="16153" y="4633"/>
                </a:lnTo>
                <a:lnTo>
                  <a:pt x="16162" y="4642"/>
                </a:lnTo>
                <a:lnTo>
                  <a:pt x="16179" y="4642"/>
                </a:lnTo>
                <a:lnTo>
                  <a:pt x="16188" y="4651"/>
                </a:lnTo>
                <a:lnTo>
                  <a:pt x="16197" y="4651"/>
                </a:lnTo>
                <a:lnTo>
                  <a:pt x="16206" y="4642"/>
                </a:lnTo>
                <a:lnTo>
                  <a:pt x="16215" y="4642"/>
                </a:lnTo>
                <a:lnTo>
                  <a:pt x="16215" y="4633"/>
                </a:lnTo>
                <a:lnTo>
                  <a:pt x="16232" y="4642"/>
                </a:lnTo>
                <a:lnTo>
                  <a:pt x="16250" y="4642"/>
                </a:lnTo>
                <a:lnTo>
                  <a:pt x="16259" y="4642"/>
                </a:lnTo>
                <a:lnTo>
                  <a:pt x="16259" y="4651"/>
                </a:lnTo>
                <a:lnTo>
                  <a:pt x="16259" y="4660"/>
                </a:lnTo>
                <a:lnTo>
                  <a:pt x="16267" y="4669"/>
                </a:lnTo>
                <a:lnTo>
                  <a:pt x="16259" y="4669"/>
                </a:lnTo>
                <a:lnTo>
                  <a:pt x="16259" y="4678"/>
                </a:lnTo>
                <a:lnTo>
                  <a:pt x="16259" y="4686"/>
                </a:lnTo>
                <a:lnTo>
                  <a:pt x="16259" y="4713"/>
                </a:lnTo>
                <a:lnTo>
                  <a:pt x="16259" y="4731"/>
                </a:lnTo>
                <a:lnTo>
                  <a:pt x="16241" y="4748"/>
                </a:lnTo>
                <a:lnTo>
                  <a:pt x="16232" y="4766"/>
                </a:lnTo>
                <a:lnTo>
                  <a:pt x="16241" y="4775"/>
                </a:lnTo>
                <a:lnTo>
                  <a:pt x="16259" y="4784"/>
                </a:lnTo>
                <a:lnTo>
                  <a:pt x="16267" y="4792"/>
                </a:lnTo>
                <a:lnTo>
                  <a:pt x="16259" y="4792"/>
                </a:lnTo>
                <a:lnTo>
                  <a:pt x="16250" y="4792"/>
                </a:lnTo>
                <a:lnTo>
                  <a:pt x="16232" y="4784"/>
                </a:lnTo>
                <a:lnTo>
                  <a:pt x="16215" y="4784"/>
                </a:lnTo>
                <a:lnTo>
                  <a:pt x="16179" y="4784"/>
                </a:lnTo>
                <a:lnTo>
                  <a:pt x="16162" y="4784"/>
                </a:lnTo>
                <a:lnTo>
                  <a:pt x="16144" y="4784"/>
                </a:lnTo>
                <a:lnTo>
                  <a:pt x="16135" y="4784"/>
                </a:lnTo>
                <a:lnTo>
                  <a:pt x="16126" y="4792"/>
                </a:lnTo>
                <a:lnTo>
                  <a:pt x="16126" y="4801"/>
                </a:lnTo>
                <a:lnTo>
                  <a:pt x="16126" y="4810"/>
                </a:lnTo>
                <a:lnTo>
                  <a:pt x="16117" y="4819"/>
                </a:lnTo>
                <a:lnTo>
                  <a:pt x="16109" y="4819"/>
                </a:lnTo>
                <a:lnTo>
                  <a:pt x="16109" y="4828"/>
                </a:lnTo>
                <a:lnTo>
                  <a:pt x="16109" y="4836"/>
                </a:lnTo>
                <a:lnTo>
                  <a:pt x="16117" y="4845"/>
                </a:lnTo>
                <a:lnTo>
                  <a:pt x="16126" y="4854"/>
                </a:lnTo>
                <a:lnTo>
                  <a:pt x="16135" y="4854"/>
                </a:lnTo>
                <a:lnTo>
                  <a:pt x="16144" y="4854"/>
                </a:lnTo>
                <a:lnTo>
                  <a:pt x="16144" y="4863"/>
                </a:lnTo>
                <a:lnTo>
                  <a:pt x="16135" y="4863"/>
                </a:lnTo>
                <a:lnTo>
                  <a:pt x="16126" y="4863"/>
                </a:lnTo>
                <a:lnTo>
                  <a:pt x="16117" y="4863"/>
                </a:lnTo>
                <a:lnTo>
                  <a:pt x="16109" y="4863"/>
                </a:lnTo>
                <a:lnTo>
                  <a:pt x="16100" y="4854"/>
                </a:lnTo>
                <a:lnTo>
                  <a:pt x="16082" y="4854"/>
                </a:lnTo>
                <a:lnTo>
                  <a:pt x="16065" y="4854"/>
                </a:lnTo>
                <a:lnTo>
                  <a:pt x="16056" y="4854"/>
                </a:lnTo>
                <a:lnTo>
                  <a:pt x="16056" y="4863"/>
                </a:lnTo>
                <a:lnTo>
                  <a:pt x="16047" y="4863"/>
                </a:lnTo>
                <a:lnTo>
                  <a:pt x="16047" y="4872"/>
                </a:lnTo>
                <a:lnTo>
                  <a:pt x="16056" y="4881"/>
                </a:lnTo>
                <a:lnTo>
                  <a:pt x="16065" y="4881"/>
                </a:lnTo>
                <a:lnTo>
                  <a:pt x="16082" y="4881"/>
                </a:lnTo>
                <a:lnTo>
                  <a:pt x="16091" y="4889"/>
                </a:lnTo>
                <a:lnTo>
                  <a:pt x="16100" y="4916"/>
                </a:lnTo>
                <a:lnTo>
                  <a:pt x="16109" y="4934"/>
                </a:lnTo>
                <a:lnTo>
                  <a:pt x="16117" y="4942"/>
                </a:lnTo>
                <a:lnTo>
                  <a:pt x="16126" y="4942"/>
                </a:lnTo>
                <a:lnTo>
                  <a:pt x="16126" y="4951"/>
                </a:lnTo>
                <a:lnTo>
                  <a:pt x="16126" y="4960"/>
                </a:lnTo>
                <a:lnTo>
                  <a:pt x="16126" y="4969"/>
                </a:lnTo>
                <a:lnTo>
                  <a:pt x="16126" y="4978"/>
                </a:lnTo>
                <a:lnTo>
                  <a:pt x="16126" y="4986"/>
                </a:lnTo>
                <a:lnTo>
                  <a:pt x="16135" y="4986"/>
                </a:lnTo>
                <a:lnTo>
                  <a:pt x="16144" y="4986"/>
                </a:lnTo>
                <a:lnTo>
                  <a:pt x="16153" y="4986"/>
                </a:lnTo>
                <a:lnTo>
                  <a:pt x="16162" y="4986"/>
                </a:lnTo>
                <a:lnTo>
                  <a:pt x="16162" y="4995"/>
                </a:lnTo>
                <a:lnTo>
                  <a:pt x="16162" y="5004"/>
                </a:lnTo>
                <a:lnTo>
                  <a:pt x="16170" y="5004"/>
                </a:lnTo>
                <a:lnTo>
                  <a:pt x="16170" y="5013"/>
                </a:lnTo>
                <a:lnTo>
                  <a:pt x="16179" y="5013"/>
                </a:lnTo>
                <a:lnTo>
                  <a:pt x="16188" y="5013"/>
                </a:lnTo>
                <a:lnTo>
                  <a:pt x="16197" y="5013"/>
                </a:lnTo>
                <a:lnTo>
                  <a:pt x="16206" y="5013"/>
                </a:lnTo>
                <a:lnTo>
                  <a:pt x="16215" y="5013"/>
                </a:lnTo>
                <a:lnTo>
                  <a:pt x="16223" y="5013"/>
                </a:lnTo>
                <a:lnTo>
                  <a:pt x="16223" y="5022"/>
                </a:lnTo>
                <a:lnTo>
                  <a:pt x="16223" y="5039"/>
                </a:lnTo>
                <a:lnTo>
                  <a:pt x="16223" y="5048"/>
                </a:lnTo>
                <a:lnTo>
                  <a:pt x="16223" y="5057"/>
                </a:lnTo>
                <a:lnTo>
                  <a:pt x="16215" y="5066"/>
                </a:lnTo>
                <a:lnTo>
                  <a:pt x="16215" y="5075"/>
                </a:lnTo>
                <a:lnTo>
                  <a:pt x="16215" y="5084"/>
                </a:lnTo>
                <a:lnTo>
                  <a:pt x="16215" y="5092"/>
                </a:lnTo>
                <a:lnTo>
                  <a:pt x="16215" y="5110"/>
                </a:lnTo>
                <a:lnTo>
                  <a:pt x="16223" y="5128"/>
                </a:lnTo>
                <a:lnTo>
                  <a:pt x="16232" y="5145"/>
                </a:lnTo>
                <a:lnTo>
                  <a:pt x="16241" y="5154"/>
                </a:lnTo>
                <a:lnTo>
                  <a:pt x="16241" y="5145"/>
                </a:lnTo>
                <a:lnTo>
                  <a:pt x="16241" y="5119"/>
                </a:lnTo>
                <a:lnTo>
                  <a:pt x="16241" y="5110"/>
                </a:lnTo>
                <a:lnTo>
                  <a:pt x="16250" y="5092"/>
                </a:lnTo>
                <a:lnTo>
                  <a:pt x="16259" y="5084"/>
                </a:lnTo>
                <a:lnTo>
                  <a:pt x="16267" y="5075"/>
                </a:lnTo>
                <a:lnTo>
                  <a:pt x="16276" y="5084"/>
                </a:lnTo>
                <a:lnTo>
                  <a:pt x="16285" y="5075"/>
                </a:lnTo>
                <a:lnTo>
                  <a:pt x="16303" y="5075"/>
                </a:lnTo>
                <a:lnTo>
                  <a:pt x="16312" y="5075"/>
                </a:lnTo>
                <a:lnTo>
                  <a:pt x="16320" y="5101"/>
                </a:lnTo>
                <a:lnTo>
                  <a:pt x="16329" y="5110"/>
                </a:lnTo>
                <a:lnTo>
                  <a:pt x="16329" y="5119"/>
                </a:lnTo>
                <a:lnTo>
                  <a:pt x="16329" y="5128"/>
                </a:lnTo>
                <a:lnTo>
                  <a:pt x="16338" y="5137"/>
                </a:lnTo>
                <a:lnTo>
                  <a:pt x="16347" y="5145"/>
                </a:lnTo>
                <a:lnTo>
                  <a:pt x="16373" y="5154"/>
                </a:lnTo>
                <a:lnTo>
                  <a:pt x="16373" y="5163"/>
                </a:lnTo>
                <a:lnTo>
                  <a:pt x="16382" y="5172"/>
                </a:lnTo>
                <a:close/>
                <a:moveTo>
                  <a:pt x="22505" y="3848"/>
                </a:moveTo>
                <a:lnTo>
                  <a:pt x="22496" y="3848"/>
                </a:lnTo>
                <a:lnTo>
                  <a:pt x="22470" y="3839"/>
                </a:lnTo>
                <a:lnTo>
                  <a:pt x="22461" y="3857"/>
                </a:lnTo>
                <a:lnTo>
                  <a:pt x="22452" y="3857"/>
                </a:lnTo>
                <a:lnTo>
                  <a:pt x="22452" y="3866"/>
                </a:lnTo>
                <a:lnTo>
                  <a:pt x="22443" y="3883"/>
                </a:lnTo>
                <a:lnTo>
                  <a:pt x="22452" y="3874"/>
                </a:lnTo>
                <a:lnTo>
                  <a:pt x="22461" y="3874"/>
                </a:lnTo>
                <a:lnTo>
                  <a:pt x="22470" y="3874"/>
                </a:lnTo>
                <a:lnTo>
                  <a:pt x="22478" y="3892"/>
                </a:lnTo>
                <a:lnTo>
                  <a:pt x="22487" y="3892"/>
                </a:lnTo>
                <a:lnTo>
                  <a:pt x="22487" y="3883"/>
                </a:lnTo>
                <a:lnTo>
                  <a:pt x="22496" y="3883"/>
                </a:lnTo>
                <a:lnTo>
                  <a:pt x="22505" y="3874"/>
                </a:lnTo>
                <a:lnTo>
                  <a:pt x="22505" y="3866"/>
                </a:lnTo>
                <a:lnTo>
                  <a:pt x="22505" y="3857"/>
                </a:lnTo>
                <a:lnTo>
                  <a:pt x="22514" y="3857"/>
                </a:lnTo>
                <a:lnTo>
                  <a:pt x="22514" y="3848"/>
                </a:lnTo>
                <a:close/>
                <a:moveTo>
                  <a:pt x="25196" y="9963"/>
                </a:moveTo>
                <a:lnTo>
                  <a:pt x="25187" y="9963"/>
                </a:lnTo>
                <a:close/>
                <a:moveTo>
                  <a:pt x="16259" y="5366"/>
                </a:moveTo>
                <a:lnTo>
                  <a:pt x="16259" y="5340"/>
                </a:lnTo>
                <a:lnTo>
                  <a:pt x="16250" y="5340"/>
                </a:lnTo>
                <a:lnTo>
                  <a:pt x="16259" y="5357"/>
                </a:lnTo>
                <a:close/>
                <a:moveTo>
                  <a:pt x="16056" y="4819"/>
                </a:moveTo>
                <a:lnTo>
                  <a:pt x="16056" y="4810"/>
                </a:lnTo>
                <a:lnTo>
                  <a:pt x="16047" y="4819"/>
                </a:lnTo>
                <a:close/>
                <a:moveTo>
                  <a:pt x="16038" y="4819"/>
                </a:moveTo>
                <a:lnTo>
                  <a:pt x="16038" y="4810"/>
                </a:lnTo>
                <a:lnTo>
                  <a:pt x="16038" y="4819"/>
                </a:lnTo>
                <a:lnTo>
                  <a:pt x="16029" y="4828"/>
                </a:lnTo>
                <a:lnTo>
                  <a:pt x="16038" y="4836"/>
                </a:lnTo>
                <a:lnTo>
                  <a:pt x="16047" y="4836"/>
                </a:lnTo>
                <a:lnTo>
                  <a:pt x="16047" y="4828"/>
                </a:lnTo>
                <a:lnTo>
                  <a:pt x="16038" y="4828"/>
                </a:lnTo>
                <a:close/>
                <a:moveTo>
                  <a:pt x="15879" y="4766"/>
                </a:moveTo>
                <a:lnTo>
                  <a:pt x="15879" y="4775"/>
                </a:lnTo>
                <a:lnTo>
                  <a:pt x="15888" y="4775"/>
                </a:lnTo>
                <a:lnTo>
                  <a:pt x="15888" y="4766"/>
                </a:lnTo>
                <a:lnTo>
                  <a:pt x="15879" y="4757"/>
                </a:lnTo>
                <a:close/>
                <a:moveTo>
                  <a:pt x="24093" y="8975"/>
                </a:moveTo>
                <a:lnTo>
                  <a:pt x="24093" y="8966"/>
                </a:lnTo>
                <a:lnTo>
                  <a:pt x="24084" y="8966"/>
                </a:lnTo>
                <a:lnTo>
                  <a:pt x="24084" y="8975"/>
                </a:lnTo>
                <a:close/>
                <a:moveTo>
                  <a:pt x="22364" y="9363"/>
                </a:moveTo>
                <a:lnTo>
                  <a:pt x="22373" y="9372"/>
                </a:lnTo>
                <a:lnTo>
                  <a:pt x="22373" y="9363"/>
                </a:lnTo>
                <a:lnTo>
                  <a:pt x="22373" y="9354"/>
                </a:lnTo>
                <a:close/>
                <a:moveTo>
                  <a:pt x="23634" y="10378"/>
                </a:moveTo>
                <a:lnTo>
                  <a:pt x="23634" y="10387"/>
                </a:lnTo>
                <a:lnTo>
                  <a:pt x="23634" y="10396"/>
                </a:lnTo>
                <a:lnTo>
                  <a:pt x="23634" y="10387"/>
                </a:lnTo>
                <a:close/>
                <a:moveTo>
                  <a:pt x="23643" y="10475"/>
                </a:moveTo>
                <a:lnTo>
                  <a:pt x="23634" y="10457"/>
                </a:lnTo>
                <a:lnTo>
                  <a:pt x="23634" y="10440"/>
                </a:lnTo>
                <a:lnTo>
                  <a:pt x="23634" y="10431"/>
                </a:lnTo>
                <a:lnTo>
                  <a:pt x="23616" y="10404"/>
                </a:lnTo>
                <a:lnTo>
                  <a:pt x="23616" y="10387"/>
                </a:lnTo>
                <a:lnTo>
                  <a:pt x="23616" y="10369"/>
                </a:lnTo>
                <a:lnTo>
                  <a:pt x="23608" y="10316"/>
                </a:lnTo>
                <a:lnTo>
                  <a:pt x="23616" y="10290"/>
                </a:lnTo>
                <a:lnTo>
                  <a:pt x="23608" y="10281"/>
                </a:lnTo>
                <a:lnTo>
                  <a:pt x="23599" y="10281"/>
                </a:lnTo>
                <a:lnTo>
                  <a:pt x="23599" y="10272"/>
                </a:lnTo>
                <a:lnTo>
                  <a:pt x="23599" y="10254"/>
                </a:lnTo>
                <a:lnTo>
                  <a:pt x="23590" y="10237"/>
                </a:lnTo>
                <a:lnTo>
                  <a:pt x="23581" y="10237"/>
                </a:lnTo>
                <a:lnTo>
                  <a:pt x="23572" y="10219"/>
                </a:lnTo>
                <a:lnTo>
                  <a:pt x="23564" y="10210"/>
                </a:lnTo>
                <a:lnTo>
                  <a:pt x="23564" y="10201"/>
                </a:lnTo>
                <a:lnTo>
                  <a:pt x="23555" y="10193"/>
                </a:lnTo>
                <a:lnTo>
                  <a:pt x="23537" y="10184"/>
                </a:lnTo>
                <a:lnTo>
                  <a:pt x="23537" y="10175"/>
                </a:lnTo>
                <a:lnTo>
                  <a:pt x="23519" y="10157"/>
                </a:lnTo>
                <a:lnTo>
                  <a:pt x="23519" y="10148"/>
                </a:lnTo>
                <a:lnTo>
                  <a:pt x="23511" y="10140"/>
                </a:lnTo>
                <a:lnTo>
                  <a:pt x="23502" y="10140"/>
                </a:lnTo>
                <a:lnTo>
                  <a:pt x="23493" y="10140"/>
                </a:lnTo>
                <a:lnTo>
                  <a:pt x="23475" y="10122"/>
                </a:lnTo>
                <a:lnTo>
                  <a:pt x="23467" y="10122"/>
                </a:lnTo>
                <a:lnTo>
                  <a:pt x="23467" y="10113"/>
                </a:lnTo>
                <a:lnTo>
                  <a:pt x="23458" y="10104"/>
                </a:lnTo>
                <a:lnTo>
                  <a:pt x="23449" y="10104"/>
                </a:lnTo>
                <a:lnTo>
                  <a:pt x="23449" y="10096"/>
                </a:lnTo>
                <a:lnTo>
                  <a:pt x="23440" y="10078"/>
                </a:lnTo>
                <a:lnTo>
                  <a:pt x="23440" y="10051"/>
                </a:lnTo>
                <a:lnTo>
                  <a:pt x="23440" y="10025"/>
                </a:lnTo>
                <a:lnTo>
                  <a:pt x="23431" y="10016"/>
                </a:lnTo>
                <a:lnTo>
                  <a:pt x="23422" y="10016"/>
                </a:lnTo>
                <a:lnTo>
                  <a:pt x="23422" y="10025"/>
                </a:lnTo>
                <a:lnTo>
                  <a:pt x="23414" y="10025"/>
                </a:lnTo>
                <a:lnTo>
                  <a:pt x="23405" y="10016"/>
                </a:lnTo>
                <a:lnTo>
                  <a:pt x="23396" y="10007"/>
                </a:lnTo>
                <a:lnTo>
                  <a:pt x="23387" y="9998"/>
                </a:lnTo>
                <a:lnTo>
                  <a:pt x="23378" y="9998"/>
                </a:lnTo>
                <a:lnTo>
                  <a:pt x="23378" y="10007"/>
                </a:lnTo>
                <a:lnTo>
                  <a:pt x="23387" y="10025"/>
                </a:lnTo>
                <a:lnTo>
                  <a:pt x="23378" y="10025"/>
                </a:lnTo>
                <a:lnTo>
                  <a:pt x="23369" y="10016"/>
                </a:lnTo>
                <a:lnTo>
                  <a:pt x="23361" y="10016"/>
                </a:lnTo>
                <a:lnTo>
                  <a:pt x="23361" y="10007"/>
                </a:lnTo>
                <a:lnTo>
                  <a:pt x="23352" y="10007"/>
                </a:lnTo>
                <a:lnTo>
                  <a:pt x="23352" y="9990"/>
                </a:lnTo>
                <a:lnTo>
                  <a:pt x="23343" y="9963"/>
                </a:lnTo>
                <a:lnTo>
                  <a:pt x="23343" y="9954"/>
                </a:lnTo>
                <a:lnTo>
                  <a:pt x="23334" y="9946"/>
                </a:lnTo>
                <a:lnTo>
                  <a:pt x="23334" y="9928"/>
                </a:lnTo>
                <a:lnTo>
                  <a:pt x="23325" y="9928"/>
                </a:lnTo>
                <a:lnTo>
                  <a:pt x="23325" y="9919"/>
                </a:lnTo>
                <a:lnTo>
                  <a:pt x="23317" y="9901"/>
                </a:lnTo>
                <a:lnTo>
                  <a:pt x="23299" y="9893"/>
                </a:lnTo>
                <a:lnTo>
                  <a:pt x="23290" y="9884"/>
                </a:lnTo>
                <a:lnTo>
                  <a:pt x="23290" y="9875"/>
                </a:lnTo>
                <a:lnTo>
                  <a:pt x="23290" y="9866"/>
                </a:lnTo>
                <a:lnTo>
                  <a:pt x="23299" y="9866"/>
                </a:lnTo>
                <a:lnTo>
                  <a:pt x="23299" y="9857"/>
                </a:lnTo>
                <a:lnTo>
                  <a:pt x="23290" y="9857"/>
                </a:lnTo>
                <a:lnTo>
                  <a:pt x="23281" y="9840"/>
                </a:lnTo>
                <a:lnTo>
                  <a:pt x="23272" y="9840"/>
                </a:lnTo>
                <a:lnTo>
                  <a:pt x="23264" y="9840"/>
                </a:lnTo>
                <a:lnTo>
                  <a:pt x="23246" y="9831"/>
                </a:lnTo>
                <a:lnTo>
                  <a:pt x="23246" y="9822"/>
                </a:lnTo>
                <a:lnTo>
                  <a:pt x="23237" y="9822"/>
                </a:lnTo>
                <a:lnTo>
                  <a:pt x="23228" y="9822"/>
                </a:lnTo>
                <a:lnTo>
                  <a:pt x="23228" y="9813"/>
                </a:lnTo>
                <a:lnTo>
                  <a:pt x="23219" y="9813"/>
                </a:lnTo>
                <a:lnTo>
                  <a:pt x="23202" y="9804"/>
                </a:lnTo>
                <a:lnTo>
                  <a:pt x="23202" y="9795"/>
                </a:lnTo>
                <a:lnTo>
                  <a:pt x="23193" y="9787"/>
                </a:lnTo>
                <a:lnTo>
                  <a:pt x="23184" y="9787"/>
                </a:lnTo>
                <a:lnTo>
                  <a:pt x="23175" y="9787"/>
                </a:lnTo>
                <a:lnTo>
                  <a:pt x="23167" y="9778"/>
                </a:lnTo>
                <a:lnTo>
                  <a:pt x="23149" y="9778"/>
                </a:lnTo>
                <a:lnTo>
                  <a:pt x="23140" y="9769"/>
                </a:lnTo>
                <a:lnTo>
                  <a:pt x="23131" y="9769"/>
                </a:lnTo>
                <a:lnTo>
                  <a:pt x="23122" y="9760"/>
                </a:lnTo>
                <a:lnTo>
                  <a:pt x="23114" y="9751"/>
                </a:lnTo>
                <a:lnTo>
                  <a:pt x="23114" y="9743"/>
                </a:lnTo>
                <a:lnTo>
                  <a:pt x="23114" y="9734"/>
                </a:lnTo>
                <a:lnTo>
                  <a:pt x="23114" y="9725"/>
                </a:lnTo>
                <a:lnTo>
                  <a:pt x="23105" y="9716"/>
                </a:lnTo>
                <a:lnTo>
                  <a:pt x="23096" y="9698"/>
                </a:lnTo>
                <a:lnTo>
                  <a:pt x="23087" y="9690"/>
                </a:lnTo>
                <a:lnTo>
                  <a:pt x="23096" y="9681"/>
                </a:lnTo>
                <a:lnTo>
                  <a:pt x="23096" y="9654"/>
                </a:lnTo>
                <a:lnTo>
                  <a:pt x="23096" y="9637"/>
                </a:lnTo>
                <a:lnTo>
                  <a:pt x="23078" y="9610"/>
                </a:lnTo>
                <a:lnTo>
                  <a:pt x="23078" y="9601"/>
                </a:lnTo>
                <a:lnTo>
                  <a:pt x="23069" y="9592"/>
                </a:lnTo>
                <a:lnTo>
                  <a:pt x="23061" y="9584"/>
                </a:lnTo>
                <a:lnTo>
                  <a:pt x="23052" y="9575"/>
                </a:lnTo>
                <a:lnTo>
                  <a:pt x="23052" y="9566"/>
                </a:lnTo>
                <a:lnTo>
                  <a:pt x="23043" y="9557"/>
                </a:lnTo>
                <a:lnTo>
                  <a:pt x="23052" y="9557"/>
                </a:lnTo>
                <a:lnTo>
                  <a:pt x="23052" y="9548"/>
                </a:lnTo>
                <a:lnTo>
                  <a:pt x="23052" y="9531"/>
                </a:lnTo>
                <a:lnTo>
                  <a:pt x="23043" y="9522"/>
                </a:lnTo>
                <a:lnTo>
                  <a:pt x="23043" y="9504"/>
                </a:lnTo>
                <a:lnTo>
                  <a:pt x="23034" y="9487"/>
                </a:lnTo>
                <a:lnTo>
                  <a:pt x="23034" y="9478"/>
                </a:lnTo>
                <a:lnTo>
                  <a:pt x="23034" y="9469"/>
                </a:lnTo>
                <a:lnTo>
                  <a:pt x="23034" y="9460"/>
                </a:lnTo>
                <a:lnTo>
                  <a:pt x="23034" y="9451"/>
                </a:lnTo>
                <a:lnTo>
                  <a:pt x="23025" y="9442"/>
                </a:lnTo>
                <a:lnTo>
                  <a:pt x="23017" y="9442"/>
                </a:lnTo>
                <a:lnTo>
                  <a:pt x="23008" y="9434"/>
                </a:lnTo>
                <a:lnTo>
                  <a:pt x="22990" y="9416"/>
                </a:lnTo>
                <a:lnTo>
                  <a:pt x="22981" y="9407"/>
                </a:lnTo>
                <a:lnTo>
                  <a:pt x="22981" y="9398"/>
                </a:lnTo>
                <a:lnTo>
                  <a:pt x="22964" y="9398"/>
                </a:lnTo>
                <a:lnTo>
                  <a:pt x="22955" y="9407"/>
                </a:lnTo>
                <a:lnTo>
                  <a:pt x="22946" y="9407"/>
                </a:lnTo>
                <a:lnTo>
                  <a:pt x="22937" y="9416"/>
                </a:lnTo>
                <a:lnTo>
                  <a:pt x="22928" y="9407"/>
                </a:lnTo>
                <a:lnTo>
                  <a:pt x="22920" y="9389"/>
                </a:lnTo>
                <a:lnTo>
                  <a:pt x="22920" y="9381"/>
                </a:lnTo>
                <a:lnTo>
                  <a:pt x="22911" y="9372"/>
                </a:lnTo>
                <a:lnTo>
                  <a:pt x="22911" y="9363"/>
                </a:lnTo>
                <a:lnTo>
                  <a:pt x="22911" y="9337"/>
                </a:lnTo>
                <a:lnTo>
                  <a:pt x="22911" y="9328"/>
                </a:lnTo>
                <a:lnTo>
                  <a:pt x="22911" y="9310"/>
                </a:lnTo>
                <a:lnTo>
                  <a:pt x="22902" y="9292"/>
                </a:lnTo>
                <a:lnTo>
                  <a:pt x="22902" y="9284"/>
                </a:lnTo>
                <a:lnTo>
                  <a:pt x="22893" y="9266"/>
                </a:lnTo>
                <a:lnTo>
                  <a:pt x="22884" y="9257"/>
                </a:lnTo>
                <a:lnTo>
                  <a:pt x="22875" y="9257"/>
                </a:lnTo>
                <a:lnTo>
                  <a:pt x="22875" y="9248"/>
                </a:lnTo>
                <a:lnTo>
                  <a:pt x="22884" y="9239"/>
                </a:lnTo>
                <a:lnTo>
                  <a:pt x="22884" y="9231"/>
                </a:lnTo>
                <a:lnTo>
                  <a:pt x="22875" y="9231"/>
                </a:lnTo>
                <a:lnTo>
                  <a:pt x="22867" y="9222"/>
                </a:lnTo>
                <a:lnTo>
                  <a:pt x="22858" y="9222"/>
                </a:lnTo>
                <a:lnTo>
                  <a:pt x="22858" y="9204"/>
                </a:lnTo>
                <a:lnTo>
                  <a:pt x="22858" y="9187"/>
                </a:lnTo>
                <a:lnTo>
                  <a:pt x="22858" y="9178"/>
                </a:lnTo>
                <a:lnTo>
                  <a:pt x="22849" y="9169"/>
                </a:lnTo>
                <a:lnTo>
                  <a:pt x="22849" y="9160"/>
                </a:lnTo>
                <a:lnTo>
                  <a:pt x="22840" y="9151"/>
                </a:lnTo>
                <a:lnTo>
                  <a:pt x="22840" y="9142"/>
                </a:lnTo>
                <a:lnTo>
                  <a:pt x="22831" y="9134"/>
                </a:lnTo>
                <a:lnTo>
                  <a:pt x="22822" y="9142"/>
                </a:lnTo>
                <a:lnTo>
                  <a:pt x="22822" y="9151"/>
                </a:lnTo>
                <a:lnTo>
                  <a:pt x="22805" y="9151"/>
                </a:lnTo>
                <a:lnTo>
                  <a:pt x="22805" y="9178"/>
                </a:lnTo>
                <a:lnTo>
                  <a:pt x="22796" y="9204"/>
                </a:lnTo>
                <a:lnTo>
                  <a:pt x="22787" y="9222"/>
                </a:lnTo>
                <a:lnTo>
                  <a:pt x="22796" y="9231"/>
                </a:lnTo>
                <a:lnTo>
                  <a:pt x="22796" y="9239"/>
                </a:lnTo>
                <a:lnTo>
                  <a:pt x="22787" y="9231"/>
                </a:lnTo>
                <a:lnTo>
                  <a:pt x="22778" y="9239"/>
                </a:lnTo>
                <a:lnTo>
                  <a:pt x="22770" y="9257"/>
                </a:lnTo>
                <a:lnTo>
                  <a:pt x="22770" y="9266"/>
                </a:lnTo>
                <a:lnTo>
                  <a:pt x="22778" y="9275"/>
                </a:lnTo>
                <a:lnTo>
                  <a:pt x="22787" y="9275"/>
                </a:lnTo>
                <a:lnTo>
                  <a:pt x="22787" y="9284"/>
                </a:lnTo>
                <a:lnTo>
                  <a:pt x="22787" y="9292"/>
                </a:lnTo>
                <a:lnTo>
                  <a:pt x="22778" y="9292"/>
                </a:lnTo>
                <a:lnTo>
                  <a:pt x="22770" y="9301"/>
                </a:lnTo>
                <a:lnTo>
                  <a:pt x="22770" y="9328"/>
                </a:lnTo>
                <a:lnTo>
                  <a:pt x="22761" y="9337"/>
                </a:lnTo>
                <a:lnTo>
                  <a:pt x="22761" y="9345"/>
                </a:lnTo>
                <a:lnTo>
                  <a:pt x="22761" y="9363"/>
                </a:lnTo>
                <a:lnTo>
                  <a:pt x="22761" y="9372"/>
                </a:lnTo>
                <a:lnTo>
                  <a:pt x="22761" y="9381"/>
                </a:lnTo>
                <a:lnTo>
                  <a:pt x="22770" y="9389"/>
                </a:lnTo>
                <a:lnTo>
                  <a:pt x="22761" y="9407"/>
                </a:lnTo>
                <a:lnTo>
                  <a:pt x="22761" y="9416"/>
                </a:lnTo>
                <a:lnTo>
                  <a:pt x="22770" y="9442"/>
                </a:lnTo>
                <a:lnTo>
                  <a:pt x="22770" y="9460"/>
                </a:lnTo>
                <a:lnTo>
                  <a:pt x="22761" y="9469"/>
                </a:lnTo>
                <a:lnTo>
                  <a:pt x="22752" y="9504"/>
                </a:lnTo>
                <a:lnTo>
                  <a:pt x="22752" y="9522"/>
                </a:lnTo>
                <a:lnTo>
                  <a:pt x="22752" y="9540"/>
                </a:lnTo>
                <a:lnTo>
                  <a:pt x="22752" y="9548"/>
                </a:lnTo>
                <a:lnTo>
                  <a:pt x="22743" y="9566"/>
                </a:lnTo>
                <a:lnTo>
                  <a:pt x="22734" y="9575"/>
                </a:lnTo>
                <a:lnTo>
                  <a:pt x="22717" y="9610"/>
                </a:lnTo>
                <a:lnTo>
                  <a:pt x="22717" y="9619"/>
                </a:lnTo>
                <a:lnTo>
                  <a:pt x="22708" y="9637"/>
                </a:lnTo>
                <a:lnTo>
                  <a:pt x="22699" y="9645"/>
                </a:lnTo>
                <a:lnTo>
                  <a:pt x="22681" y="9654"/>
                </a:lnTo>
                <a:lnTo>
                  <a:pt x="22664" y="9654"/>
                </a:lnTo>
                <a:lnTo>
                  <a:pt x="22655" y="9654"/>
                </a:lnTo>
                <a:lnTo>
                  <a:pt x="22646" y="9654"/>
                </a:lnTo>
                <a:lnTo>
                  <a:pt x="22637" y="9654"/>
                </a:lnTo>
                <a:lnTo>
                  <a:pt x="22628" y="9645"/>
                </a:lnTo>
                <a:lnTo>
                  <a:pt x="22611" y="9637"/>
                </a:lnTo>
                <a:lnTo>
                  <a:pt x="22593" y="9628"/>
                </a:lnTo>
                <a:lnTo>
                  <a:pt x="22584" y="9619"/>
                </a:lnTo>
                <a:lnTo>
                  <a:pt x="22584" y="9610"/>
                </a:lnTo>
                <a:lnTo>
                  <a:pt x="22575" y="9601"/>
                </a:lnTo>
                <a:lnTo>
                  <a:pt x="22558" y="9592"/>
                </a:lnTo>
                <a:lnTo>
                  <a:pt x="22549" y="9592"/>
                </a:lnTo>
                <a:lnTo>
                  <a:pt x="22540" y="9592"/>
                </a:lnTo>
                <a:lnTo>
                  <a:pt x="22523" y="9584"/>
                </a:lnTo>
                <a:lnTo>
                  <a:pt x="22505" y="9575"/>
                </a:lnTo>
                <a:lnTo>
                  <a:pt x="22496" y="9566"/>
                </a:lnTo>
                <a:lnTo>
                  <a:pt x="22478" y="9548"/>
                </a:lnTo>
                <a:lnTo>
                  <a:pt x="22470" y="9540"/>
                </a:lnTo>
                <a:lnTo>
                  <a:pt x="22452" y="9531"/>
                </a:lnTo>
                <a:lnTo>
                  <a:pt x="22443" y="9531"/>
                </a:lnTo>
                <a:lnTo>
                  <a:pt x="22434" y="9522"/>
                </a:lnTo>
                <a:lnTo>
                  <a:pt x="22425" y="9522"/>
                </a:lnTo>
                <a:lnTo>
                  <a:pt x="22408" y="9522"/>
                </a:lnTo>
                <a:lnTo>
                  <a:pt x="22408" y="9513"/>
                </a:lnTo>
                <a:lnTo>
                  <a:pt x="22408" y="9504"/>
                </a:lnTo>
                <a:lnTo>
                  <a:pt x="22399" y="9504"/>
                </a:lnTo>
                <a:lnTo>
                  <a:pt x="22390" y="9504"/>
                </a:lnTo>
                <a:lnTo>
                  <a:pt x="22373" y="9495"/>
                </a:lnTo>
                <a:lnTo>
                  <a:pt x="22373" y="9487"/>
                </a:lnTo>
                <a:lnTo>
                  <a:pt x="22355" y="9478"/>
                </a:lnTo>
                <a:lnTo>
                  <a:pt x="22346" y="9469"/>
                </a:lnTo>
                <a:lnTo>
                  <a:pt x="22320" y="9451"/>
                </a:lnTo>
                <a:lnTo>
                  <a:pt x="22311" y="9451"/>
                </a:lnTo>
                <a:lnTo>
                  <a:pt x="22311" y="9442"/>
                </a:lnTo>
                <a:lnTo>
                  <a:pt x="22311" y="9434"/>
                </a:lnTo>
                <a:lnTo>
                  <a:pt x="22320" y="9434"/>
                </a:lnTo>
                <a:lnTo>
                  <a:pt x="22320" y="9425"/>
                </a:lnTo>
                <a:lnTo>
                  <a:pt x="22337" y="9398"/>
                </a:lnTo>
                <a:lnTo>
                  <a:pt x="22346" y="9389"/>
                </a:lnTo>
                <a:lnTo>
                  <a:pt x="22355" y="9372"/>
                </a:lnTo>
                <a:lnTo>
                  <a:pt x="22355" y="9363"/>
                </a:lnTo>
                <a:lnTo>
                  <a:pt x="22346" y="9354"/>
                </a:lnTo>
                <a:lnTo>
                  <a:pt x="22346" y="9328"/>
                </a:lnTo>
                <a:lnTo>
                  <a:pt x="22364" y="9319"/>
                </a:lnTo>
                <a:lnTo>
                  <a:pt x="22373" y="9319"/>
                </a:lnTo>
                <a:lnTo>
                  <a:pt x="22381" y="9319"/>
                </a:lnTo>
                <a:lnTo>
                  <a:pt x="22381" y="9328"/>
                </a:lnTo>
                <a:lnTo>
                  <a:pt x="22390" y="9319"/>
                </a:lnTo>
                <a:lnTo>
                  <a:pt x="22399" y="9310"/>
                </a:lnTo>
                <a:lnTo>
                  <a:pt x="22399" y="9301"/>
                </a:lnTo>
                <a:lnTo>
                  <a:pt x="22390" y="9292"/>
                </a:lnTo>
                <a:lnTo>
                  <a:pt x="22425" y="9257"/>
                </a:lnTo>
                <a:lnTo>
                  <a:pt x="22417" y="9248"/>
                </a:lnTo>
                <a:lnTo>
                  <a:pt x="22408" y="9248"/>
                </a:lnTo>
                <a:lnTo>
                  <a:pt x="22399" y="9239"/>
                </a:lnTo>
                <a:lnTo>
                  <a:pt x="22390" y="9231"/>
                </a:lnTo>
                <a:lnTo>
                  <a:pt x="22373" y="9239"/>
                </a:lnTo>
                <a:lnTo>
                  <a:pt x="22373" y="9248"/>
                </a:lnTo>
                <a:lnTo>
                  <a:pt x="22381" y="9257"/>
                </a:lnTo>
                <a:lnTo>
                  <a:pt x="22373" y="9266"/>
                </a:lnTo>
                <a:lnTo>
                  <a:pt x="22364" y="9266"/>
                </a:lnTo>
                <a:lnTo>
                  <a:pt x="22355" y="9257"/>
                </a:lnTo>
                <a:lnTo>
                  <a:pt x="22355" y="9248"/>
                </a:lnTo>
                <a:lnTo>
                  <a:pt x="22346" y="9239"/>
                </a:lnTo>
                <a:lnTo>
                  <a:pt x="22346" y="9248"/>
                </a:lnTo>
                <a:lnTo>
                  <a:pt x="22337" y="9248"/>
                </a:lnTo>
                <a:lnTo>
                  <a:pt x="22328" y="9248"/>
                </a:lnTo>
                <a:lnTo>
                  <a:pt x="22328" y="9239"/>
                </a:lnTo>
                <a:lnTo>
                  <a:pt x="22337" y="9239"/>
                </a:lnTo>
                <a:lnTo>
                  <a:pt x="22346" y="9231"/>
                </a:lnTo>
                <a:lnTo>
                  <a:pt x="22346" y="9222"/>
                </a:lnTo>
                <a:lnTo>
                  <a:pt x="22337" y="9222"/>
                </a:lnTo>
                <a:lnTo>
                  <a:pt x="22328" y="9231"/>
                </a:lnTo>
                <a:lnTo>
                  <a:pt x="22320" y="9239"/>
                </a:lnTo>
                <a:lnTo>
                  <a:pt x="22311" y="9239"/>
                </a:lnTo>
                <a:lnTo>
                  <a:pt x="22293" y="9248"/>
                </a:lnTo>
                <a:lnTo>
                  <a:pt x="22284" y="9248"/>
                </a:lnTo>
                <a:lnTo>
                  <a:pt x="22267" y="9239"/>
                </a:lnTo>
                <a:lnTo>
                  <a:pt x="22258" y="9231"/>
                </a:lnTo>
                <a:lnTo>
                  <a:pt x="22249" y="9239"/>
                </a:lnTo>
                <a:lnTo>
                  <a:pt x="22240" y="9239"/>
                </a:lnTo>
                <a:lnTo>
                  <a:pt x="22231" y="9231"/>
                </a:lnTo>
                <a:lnTo>
                  <a:pt x="22223" y="9231"/>
                </a:lnTo>
                <a:lnTo>
                  <a:pt x="22214" y="9231"/>
                </a:lnTo>
                <a:lnTo>
                  <a:pt x="22196" y="9222"/>
                </a:lnTo>
                <a:lnTo>
                  <a:pt x="22178" y="9222"/>
                </a:lnTo>
                <a:lnTo>
                  <a:pt x="22170" y="9222"/>
                </a:lnTo>
                <a:lnTo>
                  <a:pt x="22170" y="9213"/>
                </a:lnTo>
                <a:lnTo>
                  <a:pt x="22161" y="9213"/>
                </a:lnTo>
                <a:lnTo>
                  <a:pt x="22143" y="9213"/>
                </a:lnTo>
                <a:lnTo>
                  <a:pt x="22143" y="9204"/>
                </a:lnTo>
                <a:lnTo>
                  <a:pt x="22134" y="9195"/>
                </a:lnTo>
                <a:lnTo>
                  <a:pt x="22134" y="9187"/>
                </a:lnTo>
                <a:lnTo>
                  <a:pt x="22126" y="9187"/>
                </a:lnTo>
                <a:lnTo>
                  <a:pt x="22117" y="9195"/>
                </a:lnTo>
                <a:lnTo>
                  <a:pt x="22108" y="9195"/>
                </a:lnTo>
                <a:lnTo>
                  <a:pt x="22099" y="9187"/>
                </a:lnTo>
                <a:lnTo>
                  <a:pt x="22081" y="9178"/>
                </a:lnTo>
                <a:lnTo>
                  <a:pt x="22081" y="9169"/>
                </a:lnTo>
                <a:lnTo>
                  <a:pt x="22073" y="9178"/>
                </a:lnTo>
                <a:lnTo>
                  <a:pt x="22064" y="9178"/>
                </a:lnTo>
                <a:lnTo>
                  <a:pt x="22064" y="9169"/>
                </a:lnTo>
                <a:lnTo>
                  <a:pt x="22055" y="9169"/>
                </a:lnTo>
                <a:lnTo>
                  <a:pt x="22046" y="9178"/>
                </a:lnTo>
                <a:lnTo>
                  <a:pt x="22055" y="9187"/>
                </a:lnTo>
                <a:lnTo>
                  <a:pt x="22064" y="9195"/>
                </a:lnTo>
                <a:lnTo>
                  <a:pt x="22073" y="9195"/>
                </a:lnTo>
                <a:lnTo>
                  <a:pt x="22081" y="9195"/>
                </a:lnTo>
                <a:lnTo>
                  <a:pt x="22099" y="9195"/>
                </a:lnTo>
                <a:lnTo>
                  <a:pt x="22108" y="9204"/>
                </a:lnTo>
                <a:lnTo>
                  <a:pt x="22108" y="9213"/>
                </a:lnTo>
                <a:lnTo>
                  <a:pt x="22108" y="9222"/>
                </a:lnTo>
                <a:lnTo>
                  <a:pt x="22108" y="9231"/>
                </a:lnTo>
                <a:lnTo>
                  <a:pt x="22117" y="9239"/>
                </a:lnTo>
                <a:lnTo>
                  <a:pt x="22108" y="9239"/>
                </a:lnTo>
                <a:lnTo>
                  <a:pt x="22099" y="9239"/>
                </a:lnTo>
                <a:lnTo>
                  <a:pt x="22090" y="9248"/>
                </a:lnTo>
                <a:lnTo>
                  <a:pt x="22090" y="9257"/>
                </a:lnTo>
                <a:lnTo>
                  <a:pt x="22090" y="9248"/>
                </a:lnTo>
                <a:lnTo>
                  <a:pt x="22081" y="9248"/>
                </a:lnTo>
                <a:lnTo>
                  <a:pt x="22073" y="9248"/>
                </a:lnTo>
                <a:lnTo>
                  <a:pt x="22064" y="9257"/>
                </a:lnTo>
                <a:lnTo>
                  <a:pt x="22055" y="9248"/>
                </a:lnTo>
                <a:lnTo>
                  <a:pt x="22037" y="9248"/>
                </a:lnTo>
                <a:lnTo>
                  <a:pt x="22020" y="9248"/>
                </a:lnTo>
                <a:lnTo>
                  <a:pt x="22011" y="9248"/>
                </a:lnTo>
                <a:lnTo>
                  <a:pt x="22011" y="9239"/>
                </a:lnTo>
                <a:lnTo>
                  <a:pt x="22002" y="9239"/>
                </a:lnTo>
                <a:lnTo>
                  <a:pt x="22002" y="9248"/>
                </a:lnTo>
                <a:lnTo>
                  <a:pt x="21993" y="9248"/>
                </a:lnTo>
                <a:lnTo>
                  <a:pt x="21984" y="9248"/>
                </a:lnTo>
                <a:lnTo>
                  <a:pt x="21993" y="9248"/>
                </a:lnTo>
                <a:lnTo>
                  <a:pt x="21984" y="9257"/>
                </a:lnTo>
                <a:lnTo>
                  <a:pt x="21976" y="9257"/>
                </a:lnTo>
                <a:lnTo>
                  <a:pt x="21976" y="9266"/>
                </a:lnTo>
                <a:lnTo>
                  <a:pt x="21976" y="9275"/>
                </a:lnTo>
                <a:lnTo>
                  <a:pt x="21967" y="9266"/>
                </a:lnTo>
                <a:lnTo>
                  <a:pt x="21958" y="9266"/>
                </a:lnTo>
                <a:lnTo>
                  <a:pt x="21958" y="9284"/>
                </a:lnTo>
                <a:lnTo>
                  <a:pt x="21949" y="9284"/>
                </a:lnTo>
                <a:lnTo>
                  <a:pt x="21940" y="9284"/>
                </a:lnTo>
                <a:lnTo>
                  <a:pt x="21940" y="9301"/>
                </a:lnTo>
                <a:lnTo>
                  <a:pt x="21923" y="9301"/>
                </a:lnTo>
                <a:lnTo>
                  <a:pt x="21923" y="9310"/>
                </a:lnTo>
                <a:lnTo>
                  <a:pt x="21923" y="9319"/>
                </a:lnTo>
                <a:lnTo>
                  <a:pt x="21931" y="9328"/>
                </a:lnTo>
                <a:lnTo>
                  <a:pt x="21931" y="9337"/>
                </a:lnTo>
                <a:lnTo>
                  <a:pt x="21923" y="9337"/>
                </a:lnTo>
                <a:lnTo>
                  <a:pt x="21923" y="9345"/>
                </a:lnTo>
                <a:lnTo>
                  <a:pt x="21905" y="9345"/>
                </a:lnTo>
                <a:lnTo>
                  <a:pt x="21896" y="9354"/>
                </a:lnTo>
                <a:lnTo>
                  <a:pt x="21896" y="9363"/>
                </a:lnTo>
                <a:lnTo>
                  <a:pt x="21896" y="9372"/>
                </a:lnTo>
                <a:lnTo>
                  <a:pt x="21887" y="9381"/>
                </a:lnTo>
                <a:lnTo>
                  <a:pt x="21870" y="9398"/>
                </a:lnTo>
                <a:lnTo>
                  <a:pt x="21870" y="9407"/>
                </a:lnTo>
                <a:lnTo>
                  <a:pt x="21878" y="9416"/>
                </a:lnTo>
                <a:lnTo>
                  <a:pt x="21887" y="9425"/>
                </a:lnTo>
                <a:lnTo>
                  <a:pt x="21887" y="9434"/>
                </a:lnTo>
                <a:lnTo>
                  <a:pt x="21896" y="9442"/>
                </a:lnTo>
                <a:lnTo>
                  <a:pt x="21905" y="9442"/>
                </a:lnTo>
                <a:lnTo>
                  <a:pt x="21896" y="9442"/>
                </a:lnTo>
                <a:lnTo>
                  <a:pt x="21887" y="9442"/>
                </a:lnTo>
                <a:lnTo>
                  <a:pt x="21887" y="9451"/>
                </a:lnTo>
                <a:lnTo>
                  <a:pt x="21887" y="9460"/>
                </a:lnTo>
                <a:lnTo>
                  <a:pt x="21887" y="9469"/>
                </a:lnTo>
                <a:lnTo>
                  <a:pt x="21878" y="9460"/>
                </a:lnTo>
                <a:lnTo>
                  <a:pt x="21870" y="9451"/>
                </a:lnTo>
                <a:lnTo>
                  <a:pt x="21861" y="9442"/>
                </a:lnTo>
                <a:lnTo>
                  <a:pt x="21861" y="9451"/>
                </a:lnTo>
                <a:lnTo>
                  <a:pt x="21861" y="9460"/>
                </a:lnTo>
                <a:lnTo>
                  <a:pt x="21852" y="9469"/>
                </a:lnTo>
                <a:lnTo>
                  <a:pt x="21852" y="9460"/>
                </a:lnTo>
                <a:lnTo>
                  <a:pt x="21852" y="9451"/>
                </a:lnTo>
                <a:lnTo>
                  <a:pt x="21843" y="9442"/>
                </a:lnTo>
                <a:lnTo>
                  <a:pt x="21817" y="9442"/>
                </a:lnTo>
                <a:lnTo>
                  <a:pt x="21808" y="9442"/>
                </a:lnTo>
                <a:lnTo>
                  <a:pt x="21799" y="9442"/>
                </a:lnTo>
                <a:lnTo>
                  <a:pt x="21790" y="9451"/>
                </a:lnTo>
                <a:lnTo>
                  <a:pt x="21781" y="9451"/>
                </a:lnTo>
                <a:lnTo>
                  <a:pt x="21781" y="9460"/>
                </a:lnTo>
                <a:lnTo>
                  <a:pt x="21781" y="9469"/>
                </a:lnTo>
                <a:lnTo>
                  <a:pt x="21781" y="9478"/>
                </a:lnTo>
                <a:lnTo>
                  <a:pt x="21781" y="9469"/>
                </a:lnTo>
                <a:lnTo>
                  <a:pt x="21773" y="9478"/>
                </a:lnTo>
                <a:lnTo>
                  <a:pt x="21773" y="9460"/>
                </a:lnTo>
                <a:lnTo>
                  <a:pt x="21773" y="9451"/>
                </a:lnTo>
                <a:lnTo>
                  <a:pt x="21781" y="9442"/>
                </a:lnTo>
                <a:lnTo>
                  <a:pt x="21781" y="9434"/>
                </a:lnTo>
                <a:lnTo>
                  <a:pt x="21755" y="9416"/>
                </a:lnTo>
                <a:lnTo>
                  <a:pt x="21746" y="9407"/>
                </a:lnTo>
                <a:lnTo>
                  <a:pt x="21746" y="9398"/>
                </a:lnTo>
                <a:lnTo>
                  <a:pt x="21728" y="9389"/>
                </a:lnTo>
                <a:lnTo>
                  <a:pt x="21728" y="9381"/>
                </a:lnTo>
                <a:lnTo>
                  <a:pt x="21711" y="9372"/>
                </a:lnTo>
                <a:lnTo>
                  <a:pt x="21702" y="9372"/>
                </a:lnTo>
                <a:lnTo>
                  <a:pt x="21693" y="9363"/>
                </a:lnTo>
                <a:lnTo>
                  <a:pt x="21684" y="9363"/>
                </a:lnTo>
                <a:lnTo>
                  <a:pt x="21676" y="9363"/>
                </a:lnTo>
                <a:lnTo>
                  <a:pt x="21676" y="9372"/>
                </a:lnTo>
                <a:lnTo>
                  <a:pt x="21676" y="9381"/>
                </a:lnTo>
                <a:lnTo>
                  <a:pt x="21667" y="9389"/>
                </a:lnTo>
                <a:lnTo>
                  <a:pt x="21658" y="9389"/>
                </a:lnTo>
                <a:lnTo>
                  <a:pt x="21649" y="9381"/>
                </a:lnTo>
                <a:lnTo>
                  <a:pt x="21640" y="9389"/>
                </a:lnTo>
                <a:lnTo>
                  <a:pt x="21631" y="9389"/>
                </a:lnTo>
                <a:lnTo>
                  <a:pt x="21631" y="9381"/>
                </a:lnTo>
                <a:lnTo>
                  <a:pt x="21623" y="9381"/>
                </a:lnTo>
                <a:lnTo>
                  <a:pt x="21623" y="9389"/>
                </a:lnTo>
                <a:lnTo>
                  <a:pt x="21631" y="9389"/>
                </a:lnTo>
                <a:lnTo>
                  <a:pt x="21623" y="9398"/>
                </a:lnTo>
                <a:lnTo>
                  <a:pt x="21623" y="9407"/>
                </a:lnTo>
                <a:lnTo>
                  <a:pt x="21623" y="9416"/>
                </a:lnTo>
                <a:lnTo>
                  <a:pt x="21614" y="9416"/>
                </a:lnTo>
                <a:lnTo>
                  <a:pt x="21614" y="9425"/>
                </a:lnTo>
                <a:lnTo>
                  <a:pt x="21605" y="9425"/>
                </a:lnTo>
                <a:lnTo>
                  <a:pt x="21605" y="9416"/>
                </a:lnTo>
                <a:lnTo>
                  <a:pt x="21596" y="9416"/>
                </a:lnTo>
                <a:lnTo>
                  <a:pt x="21596" y="9407"/>
                </a:lnTo>
                <a:lnTo>
                  <a:pt x="21596" y="9398"/>
                </a:lnTo>
                <a:lnTo>
                  <a:pt x="21587" y="9398"/>
                </a:lnTo>
                <a:lnTo>
                  <a:pt x="21587" y="9407"/>
                </a:lnTo>
                <a:lnTo>
                  <a:pt x="21587" y="9416"/>
                </a:lnTo>
                <a:lnTo>
                  <a:pt x="21579" y="9416"/>
                </a:lnTo>
                <a:lnTo>
                  <a:pt x="21579" y="9425"/>
                </a:lnTo>
                <a:lnTo>
                  <a:pt x="21570" y="9425"/>
                </a:lnTo>
                <a:lnTo>
                  <a:pt x="21561" y="9425"/>
                </a:lnTo>
                <a:lnTo>
                  <a:pt x="21561" y="9434"/>
                </a:lnTo>
                <a:lnTo>
                  <a:pt x="21561" y="9442"/>
                </a:lnTo>
                <a:lnTo>
                  <a:pt x="21561" y="9451"/>
                </a:lnTo>
                <a:lnTo>
                  <a:pt x="21570" y="9460"/>
                </a:lnTo>
                <a:lnTo>
                  <a:pt x="21561" y="9460"/>
                </a:lnTo>
                <a:lnTo>
                  <a:pt x="21552" y="9460"/>
                </a:lnTo>
                <a:lnTo>
                  <a:pt x="21552" y="9451"/>
                </a:lnTo>
                <a:lnTo>
                  <a:pt x="21543" y="9460"/>
                </a:lnTo>
                <a:lnTo>
                  <a:pt x="21534" y="9469"/>
                </a:lnTo>
                <a:lnTo>
                  <a:pt x="21534" y="9478"/>
                </a:lnTo>
                <a:lnTo>
                  <a:pt x="21543" y="9478"/>
                </a:lnTo>
                <a:lnTo>
                  <a:pt x="21552" y="9478"/>
                </a:lnTo>
                <a:lnTo>
                  <a:pt x="21552" y="9487"/>
                </a:lnTo>
                <a:lnTo>
                  <a:pt x="21543" y="9487"/>
                </a:lnTo>
                <a:lnTo>
                  <a:pt x="21526" y="9478"/>
                </a:lnTo>
                <a:lnTo>
                  <a:pt x="21517" y="9487"/>
                </a:lnTo>
                <a:lnTo>
                  <a:pt x="21517" y="9495"/>
                </a:lnTo>
                <a:lnTo>
                  <a:pt x="21508" y="9487"/>
                </a:lnTo>
                <a:lnTo>
                  <a:pt x="21508" y="9495"/>
                </a:lnTo>
                <a:lnTo>
                  <a:pt x="21499" y="9504"/>
                </a:lnTo>
                <a:lnTo>
                  <a:pt x="21499" y="9513"/>
                </a:lnTo>
                <a:lnTo>
                  <a:pt x="21508" y="9522"/>
                </a:lnTo>
                <a:lnTo>
                  <a:pt x="21508" y="9531"/>
                </a:lnTo>
                <a:lnTo>
                  <a:pt x="21517" y="9513"/>
                </a:lnTo>
                <a:lnTo>
                  <a:pt x="21517" y="9522"/>
                </a:lnTo>
                <a:lnTo>
                  <a:pt x="21517" y="9531"/>
                </a:lnTo>
                <a:lnTo>
                  <a:pt x="21517" y="9540"/>
                </a:lnTo>
                <a:lnTo>
                  <a:pt x="21508" y="9540"/>
                </a:lnTo>
                <a:lnTo>
                  <a:pt x="21499" y="9540"/>
                </a:lnTo>
                <a:lnTo>
                  <a:pt x="21499" y="9548"/>
                </a:lnTo>
                <a:lnTo>
                  <a:pt x="21508" y="9557"/>
                </a:lnTo>
                <a:lnTo>
                  <a:pt x="21517" y="9557"/>
                </a:lnTo>
                <a:lnTo>
                  <a:pt x="21526" y="9557"/>
                </a:lnTo>
                <a:lnTo>
                  <a:pt x="21508" y="9557"/>
                </a:lnTo>
                <a:lnTo>
                  <a:pt x="21490" y="9557"/>
                </a:lnTo>
                <a:lnTo>
                  <a:pt x="21481" y="9557"/>
                </a:lnTo>
                <a:lnTo>
                  <a:pt x="21481" y="9548"/>
                </a:lnTo>
                <a:lnTo>
                  <a:pt x="21473" y="9548"/>
                </a:lnTo>
                <a:lnTo>
                  <a:pt x="21464" y="9557"/>
                </a:lnTo>
                <a:lnTo>
                  <a:pt x="21455" y="9548"/>
                </a:lnTo>
                <a:lnTo>
                  <a:pt x="21446" y="9540"/>
                </a:lnTo>
                <a:lnTo>
                  <a:pt x="21446" y="9548"/>
                </a:lnTo>
                <a:lnTo>
                  <a:pt x="21446" y="9557"/>
                </a:lnTo>
                <a:lnTo>
                  <a:pt x="21437" y="9566"/>
                </a:lnTo>
                <a:lnTo>
                  <a:pt x="21437" y="9575"/>
                </a:lnTo>
                <a:lnTo>
                  <a:pt x="21446" y="9584"/>
                </a:lnTo>
                <a:lnTo>
                  <a:pt x="21455" y="9592"/>
                </a:lnTo>
                <a:lnTo>
                  <a:pt x="21464" y="9592"/>
                </a:lnTo>
                <a:lnTo>
                  <a:pt x="21464" y="9601"/>
                </a:lnTo>
                <a:lnTo>
                  <a:pt x="21464" y="9610"/>
                </a:lnTo>
                <a:lnTo>
                  <a:pt x="21455" y="9619"/>
                </a:lnTo>
                <a:lnTo>
                  <a:pt x="21455" y="9610"/>
                </a:lnTo>
                <a:lnTo>
                  <a:pt x="21446" y="9610"/>
                </a:lnTo>
                <a:lnTo>
                  <a:pt x="21437" y="9610"/>
                </a:lnTo>
                <a:lnTo>
                  <a:pt x="21446" y="9619"/>
                </a:lnTo>
                <a:lnTo>
                  <a:pt x="21437" y="9637"/>
                </a:lnTo>
                <a:lnTo>
                  <a:pt x="21437" y="9645"/>
                </a:lnTo>
                <a:lnTo>
                  <a:pt x="21437" y="9637"/>
                </a:lnTo>
                <a:lnTo>
                  <a:pt x="21429" y="9628"/>
                </a:lnTo>
                <a:lnTo>
                  <a:pt x="21420" y="9610"/>
                </a:lnTo>
                <a:lnTo>
                  <a:pt x="21411" y="9592"/>
                </a:lnTo>
                <a:lnTo>
                  <a:pt x="21402" y="9584"/>
                </a:lnTo>
                <a:lnTo>
                  <a:pt x="21393" y="9566"/>
                </a:lnTo>
                <a:lnTo>
                  <a:pt x="21384" y="9575"/>
                </a:lnTo>
                <a:lnTo>
                  <a:pt x="21384" y="9584"/>
                </a:lnTo>
                <a:lnTo>
                  <a:pt x="21376" y="9592"/>
                </a:lnTo>
                <a:lnTo>
                  <a:pt x="21367" y="9592"/>
                </a:lnTo>
                <a:lnTo>
                  <a:pt x="21367" y="9601"/>
                </a:lnTo>
                <a:lnTo>
                  <a:pt x="21358" y="9601"/>
                </a:lnTo>
                <a:lnTo>
                  <a:pt x="21349" y="9610"/>
                </a:lnTo>
                <a:lnTo>
                  <a:pt x="21340" y="9619"/>
                </a:lnTo>
                <a:lnTo>
                  <a:pt x="21340" y="9628"/>
                </a:lnTo>
                <a:lnTo>
                  <a:pt x="21331" y="9637"/>
                </a:lnTo>
                <a:lnTo>
                  <a:pt x="21331" y="9645"/>
                </a:lnTo>
                <a:lnTo>
                  <a:pt x="21340" y="9663"/>
                </a:lnTo>
                <a:lnTo>
                  <a:pt x="21340" y="9681"/>
                </a:lnTo>
                <a:lnTo>
                  <a:pt x="21349" y="9681"/>
                </a:lnTo>
                <a:lnTo>
                  <a:pt x="21349" y="9690"/>
                </a:lnTo>
                <a:lnTo>
                  <a:pt x="21340" y="9690"/>
                </a:lnTo>
                <a:lnTo>
                  <a:pt x="21323" y="9707"/>
                </a:lnTo>
                <a:lnTo>
                  <a:pt x="21314" y="9716"/>
                </a:lnTo>
                <a:lnTo>
                  <a:pt x="21305" y="9725"/>
                </a:lnTo>
                <a:lnTo>
                  <a:pt x="21305" y="9734"/>
                </a:lnTo>
                <a:lnTo>
                  <a:pt x="21296" y="9743"/>
                </a:lnTo>
                <a:lnTo>
                  <a:pt x="21296" y="9751"/>
                </a:lnTo>
                <a:lnTo>
                  <a:pt x="21287" y="9760"/>
                </a:lnTo>
                <a:lnTo>
                  <a:pt x="21279" y="9778"/>
                </a:lnTo>
                <a:lnTo>
                  <a:pt x="21261" y="9795"/>
                </a:lnTo>
                <a:lnTo>
                  <a:pt x="21252" y="9804"/>
                </a:lnTo>
                <a:lnTo>
                  <a:pt x="21243" y="9804"/>
                </a:lnTo>
                <a:lnTo>
                  <a:pt x="21208" y="9822"/>
                </a:lnTo>
                <a:lnTo>
                  <a:pt x="21190" y="9822"/>
                </a:lnTo>
                <a:lnTo>
                  <a:pt x="21164" y="9831"/>
                </a:lnTo>
                <a:lnTo>
                  <a:pt x="21146" y="9831"/>
                </a:lnTo>
                <a:lnTo>
                  <a:pt x="21129" y="9831"/>
                </a:lnTo>
                <a:lnTo>
                  <a:pt x="21111" y="9831"/>
                </a:lnTo>
                <a:lnTo>
                  <a:pt x="21084" y="9848"/>
                </a:lnTo>
                <a:lnTo>
                  <a:pt x="21067" y="9857"/>
                </a:lnTo>
                <a:lnTo>
                  <a:pt x="21049" y="9857"/>
                </a:lnTo>
                <a:lnTo>
                  <a:pt x="21040" y="9866"/>
                </a:lnTo>
                <a:lnTo>
                  <a:pt x="21023" y="9875"/>
                </a:lnTo>
                <a:lnTo>
                  <a:pt x="21005" y="9884"/>
                </a:lnTo>
                <a:lnTo>
                  <a:pt x="20987" y="9884"/>
                </a:lnTo>
                <a:lnTo>
                  <a:pt x="20979" y="9884"/>
                </a:lnTo>
                <a:lnTo>
                  <a:pt x="20970" y="9884"/>
                </a:lnTo>
                <a:lnTo>
                  <a:pt x="20961" y="9884"/>
                </a:lnTo>
                <a:lnTo>
                  <a:pt x="20943" y="9884"/>
                </a:lnTo>
                <a:lnTo>
                  <a:pt x="20934" y="9884"/>
                </a:lnTo>
                <a:lnTo>
                  <a:pt x="20926" y="9884"/>
                </a:lnTo>
                <a:lnTo>
                  <a:pt x="20882" y="9910"/>
                </a:lnTo>
                <a:lnTo>
                  <a:pt x="20873" y="9919"/>
                </a:lnTo>
                <a:lnTo>
                  <a:pt x="20864" y="9928"/>
                </a:lnTo>
                <a:lnTo>
                  <a:pt x="20855" y="9937"/>
                </a:lnTo>
                <a:lnTo>
                  <a:pt x="20846" y="9946"/>
                </a:lnTo>
                <a:lnTo>
                  <a:pt x="20820" y="9954"/>
                </a:lnTo>
                <a:lnTo>
                  <a:pt x="20802" y="9963"/>
                </a:lnTo>
                <a:lnTo>
                  <a:pt x="20793" y="9972"/>
                </a:lnTo>
                <a:lnTo>
                  <a:pt x="20785" y="9981"/>
                </a:lnTo>
                <a:lnTo>
                  <a:pt x="20767" y="10007"/>
                </a:lnTo>
                <a:lnTo>
                  <a:pt x="20758" y="10016"/>
                </a:lnTo>
                <a:lnTo>
                  <a:pt x="20749" y="10016"/>
                </a:lnTo>
                <a:lnTo>
                  <a:pt x="20749" y="10025"/>
                </a:lnTo>
                <a:lnTo>
                  <a:pt x="20749" y="10007"/>
                </a:lnTo>
                <a:lnTo>
                  <a:pt x="20740" y="9998"/>
                </a:lnTo>
                <a:lnTo>
                  <a:pt x="20749" y="9981"/>
                </a:lnTo>
                <a:lnTo>
                  <a:pt x="20749" y="9972"/>
                </a:lnTo>
                <a:lnTo>
                  <a:pt x="20740" y="9972"/>
                </a:lnTo>
                <a:lnTo>
                  <a:pt x="20732" y="9981"/>
                </a:lnTo>
                <a:lnTo>
                  <a:pt x="20723" y="10007"/>
                </a:lnTo>
                <a:lnTo>
                  <a:pt x="20714" y="10034"/>
                </a:lnTo>
                <a:lnTo>
                  <a:pt x="20723" y="10051"/>
                </a:lnTo>
                <a:lnTo>
                  <a:pt x="20723" y="10060"/>
                </a:lnTo>
                <a:lnTo>
                  <a:pt x="20723" y="10078"/>
                </a:lnTo>
                <a:lnTo>
                  <a:pt x="20723" y="10087"/>
                </a:lnTo>
                <a:lnTo>
                  <a:pt x="20723" y="10096"/>
                </a:lnTo>
                <a:lnTo>
                  <a:pt x="20705" y="10122"/>
                </a:lnTo>
                <a:lnTo>
                  <a:pt x="20696" y="10131"/>
                </a:lnTo>
                <a:lnTo>
                  <a:pt x="20696" y="10148"/>
                </a:lnTo>
                <a:lnTo>
                  <a:pt x="20696" y="10157"/>
                </a:lnTo>
                <a:lnTo>
                  <a:pt x="20696" y="10175"/>
                </a:lnTo>
                <a:lnTo>
                  <a:pt x="20696" y="10184"/>
                </a:lnTo>
                <a:lnTo>
                  <a:pt x="20705" y="10193"/>
                </a:lnTo>
                <a:lnTo>
                  <a:pt x="20714" y="10219"/>
                </a:lnTo>
                <a:lnTo>
                  <a:pt x="20723" y="10228"/>
                </a:lnTo>
                <a:lnTo>
                  <a:pt x="20740" y="10263"/>
                </a:lnTo>
                <a:lnTo>
                  <a:pt x="20749" y="10281"/>
                </a:lnTo>
                <a:lnTo>
                  <a:pt x="20758" y="10290"/>
                </a:lnTo>
                <a:lnTo>
                  <a:pt x="20749" y="10307"/>
                </a:lnTo>
                <a:lnTo>
                  <a:pt x="20749" y="10316"/>
                </a:lnTo>
                <a:lnTo>
                  <a:pt x="20749" y="10325"/>
                </a:lnTo>
                <a:lnTo>
                  <a:pt x="20740" y="10325"/>
                </a:lnTo>
                <a:lnTo>
                  <a:pt x="20740" y="10316"/>
                </a:lnTo>
                <a:lnTo>
                  <a:pt x="20732" y="10316"/>
                </a:lnTo>
                <a:lnTo>
                  <a:pt x="20732" y="10299"/>
                </a:lnTo>
                <a:lnTo>
                  <a:pt x="20723" y="10299"/>
                </a:lnTo>
                <a:lnTo>
                  <a:pt x="20723" y="10307"/>
                </a:lnTo>
                <a:lnTo>
                  <a:pt x="20714" y="10307"/>
                </a:lnTo>
                <a:lnTo>
                  <a:pt x="20714" y="10299"/>
                </a:lnTo>
                <a:lnTo>
                  <a:pt x="20714" y="10281"/>
                </a:lnTo>
                <a:lnTo>
                  <a:pt x="20705" y="10272"/>
                </a:lnTo>
                <a:lnTo>
                  <a:pt x="20705" y="10263"/>
                </a:lnTo>
                <a:lnTo>
                  <a:pt x="20696" y="10263"/>
                </a:lnTo>
                <a:lnTo>
                  <a:pt x="20696" y="10272"/>
                </a:lnTo>
                <a:lnTo>
                  <a:pt x="20705" y="10290"/>
                </a:lnTo>
                <a:lnTo>
                  <a:pt x="20705" y="10299"/>
                </a:lnTo>
                <a:lnTo>
                  <a:pt x="20714" y="10316"/>
                </a:lnTo>
                <a:lnTo>
                  <a:pt x="20723" y="10316"/>
                </a:lnTo>
                <a:lnTo>
                  <a:pt x="20723" y="10325"/>
                </a:lnTo>
                <a:lnTo>
                  <a:pt x="20723" y="10334"/>
                </a:lnTo>
                <a:lnTo>
                  <a:pt x="20723" y="10343"/>
                </a:lnTo>
                <a:lnTo>
                  <a:pt x="20714" y="10343"/>
                </a:lnTo>
                <a:lnTo>
                  <a:pt x="20705" y="10343"/>
                </a:lnTo>
                <a:lnTo>
                  <a:pt x="20705" y="10325"/>
                </a:lnTo>
                <a:lnTo>
                  <a:pt x="20696" y="10307"/>
                </a:lnTo>
                <a:lnTo>
                  <a:pt x="20687" y="10299"/>
                </a:lnTo>
                <a:lnTo>
                  <a:pt x="20687" y="10307"/>
                </a:lnTo>
                <a:lnTo>
                  <a:pt x="20687" y="10316"/>
                </a:lnTo>
                <a:lnTo>
                  <a:pt x="20679" y="10307"/>
                </a:lnTo>
                <a:lnTo>
                  <a:pt x="20679" y="10316"/>
                </a:lnTo>
                <a:lnTo>
                  <a:pt x="20687" y="10325"/>
                </a:lnTo>
                <a:lnTo>
                  <a:pt x="20714" y="10360"/>
                </a:lnTo>
                <a:lnTo>
                  <a:pt x="20740" y="10404"/>
                </a:lnTo>
                <a:lnTo>
                  <a:pt x="20740" y="10413"/>
                </a:lnTo>
                <a:lnTo>
                  <a:pt x="20749" y="10449"/>
                </a:lnTo>
                <a:lnTo>
                  <a:pt x="20749" y="10457"/>
                </a:lnTo>
                <a:lnTo>
                  <a:pt x="20767" y="10475"/>
                </a:lnTo>
                <a:lnTo>
                  <a:pt x="20776" y="10493"/>
                </a:lnTo>
                <a:lnTo>
                  <a:pt x="20785" y="10502"/>
                </a:lnTo>
                <a:lnTo>
                  <a:pt x="20785" y="10510"/>
                </a:lnTo>
                <a:lnTo>
                  <a:pt x="20785" y="10519"/>
                </a:lnTo>
                <a:lnTo>
                  <a:pt x="20802" y="10546"/>
                </a:lnTo>
                <a:lnTo>
                  <a:pt x="20811" y="10563"/>
                </a:lnTo>
                <a:lnTo>
                  <a:pt x="20811" y="10572"/>
                </a:lnTo>
                <a:lnTo>
                  <a:pt x="20802" y="10590"/>
                </a:lnTo>
                <a:lnTo>
                  <a:pt x="20811" y="10616"/>
                </a:lnTo>
                <a:lnTo>
                  <a:pt x="20811" y="10625"/>
                </a:lnTo>
                <a:lnTo>
                  <a:pt x="20820" y="10660"/>
                </a:lnTo>
                <a:lnTo>
                  <a:pt x="20820" y="10678"/>
                </a:lnTo>
                <a:lnTo>
                  <a:pt x="20829" y="10687"/>
                </a:lnTo>
                <a:lnTo>
                  <a:pt x="20846" y="10713"/>
                </a:lnTo>
                <a:lnTo>
                  <a:pt x="20864" y="10749"/>
                </a:lnTo>
                <a:lnTo>
                  <a:pt x="20864" y="10766"/>
                </a:lnTo>
                <a:lnTo>
                  <a:pt x="20864" y="10802"/>
                </a:lnTo>
                <a:lnTo>
                  <a:pt x="20864" y="10819"/>
                </a:lnTo>
                <a:lnTo>
                  <a:pt x="20855" y="10819"/>
                </a:lnTo>
                <a:lnTo>
                  <a:pt x="20855" y="10828"/>
                </a:lnTo>
                <a:lnTo>
                  <a:pt x="20864" y="10855"/>
                </a:lnTo>
                <a:lnTo>
                  <a:pt x="20864" y="10872"/>
                </a:lnTo>
                <a:lnTo>
                  <a:pt x="20855" y="10881"/>
                </a:lnTo>
                <a:lnTo>
                  <a:pt x="20846" y="10899"/>
                </a:lnTo>
                <a:lnTo>
                  <a:pt x="20837" y="10908"/>
                </a:lnTo>
                <a:lnTo>
                  <a:pt x="20820" y="10908"/>
                </a:lnTo>
                <a:lnTo>
                  <a:pt x="20820" y="10899"/>
                </a:lnTo>
                <a:lnTo>
                  <a:pt x="20811" y="10899"/>
                </a:lnTo>
                <a:lnTo>
                  <a:pt x="20811" y="10916"/>
                </a:lnTo>
                <a:lnTo>
                  <a:pt x="20811" y="10943"/>
                </a:lnTo>
                <a:lnTo>
                  <a:pt x="20811" y="10952"/>
                </a:lnTo>
                <a:lnTo>
                  <a:pt x="20811" y="10960"/>
                </a:lnTo>
                <a:lnTo>
                  <a:pt x="20820" y="10960"/>
                </a:lnTo>
                <a:lnTo>
                  <a:pt x="20829" y="10960"/>
                </a:lnTo>
                <a:lnTo>
                  <a:pt x="20855" y="10969"/>
                </a:lnTo>
                <a:lnTo>
                  <a:pt x="20864" y="10978"/>
                </a:lnTo>
                <a:lnTo>
                  <a:pt x="20882" y="11005"/>
                </a:lnTo>
                <a:lnTo>
                  <a:pt x="20899" y="11005"/>
                </a:lnTo>
                <a:lnTo>
                  <a:pt x="20926" y="11022"/>
                </a:lnTo>
                <a:lnTo>
                  <a:pt x="20943" y="11022"/>
                </a:lnTo>
                <a:lnTo>
                  <a:pt x="20970" y="11022"/>
                </a:lnTo>
                <a:lnTo>
                  <a:pt x="20996" y="11031"/>
                </a:lnTo>
                <a:lnTo>
                  <a:pt x="21005" y="11022"/>
                </a:lnTo>
                <a:lnTo>
                  <a:pt x="21023" y="11022"/>
                </a:lnTo>
                <a:lnTo>
                  <a:pt x="21032" y="11022"/>
                </a:lnTo>
                <a:lnTo>
                  <a:pt x="21040" y="11022"/>
                </a:lnTo>
                <a:lnTo>
                  <a:pt x="21067" y="10996"/>
                </a:lnTo>
                <a:lnTo>
                  <a:pt x="21093" y="10978"/>
                </a:lnTo>
                <a:lnTo>
                  <a:pt x="21111" y="10978"/>
                </a:lnTo>
                <a:lnTo>
                  <a:pt x="21120" y="10978"/>
                </a:lnTo>
                <a:lnTo>
                  <a:pt x="21137" y="10969"/>
                </a:lnTo>
                <a:lnTo>
                  <a:pt x="21155" y="10943"/>
                </a:lnTo>
                <a:lnTo>
                  <a:pt x="21164" y="10934"/>
                </a:lnTo>
                <a:lnTo>
                  <a:pt x="21190" y="10934"/>
                </a:lnTo>
                <a:lnTo>
                  <a:pt x="21208" y="10934"/>
                </a:lnTo>
                <a:lnTo>
                  <a:pt x="21217" y="10934"/>
                </a:lnTo>
                <a:lnTo>
                  <a:pt x="21234" y="10925"/>
                </a:lnTo>
                <a:lnTo>
                  <a:pt x="21279" y="10925"/>
                </a:lnTo>
                <a:lnTo>
                  <a:pt x="21305" y="10925"/>
                </a:lnTo>
                <a:lnTo>
                  <a:pt x="21323" y="10925"/>
                </a:lnTo>
                <a:lnTo>
                  <a:pt x="21331" y="10925"/>
                </a:lnTo>
                <a:lnTo>
                  <a:pt x="21340" y="10934"/>
                </a:lnTo>
                <a:lnTo>
                  <a:pt x="21384" y="10925"/>
                </a:lnTo>
                <a:lnTo>
                  <a:pt x="21393" y="10925"/>
                </a:lnTo>
                <a:lnTo>
                  <a:pt x="21402" y="10925"/>
                </a:lnTo>
                <a:lnTo>
                  <a:pt x="21411" y="10934"/>
                </a:lnTo>
                <a:lnTo>
                  <a:pt x="21429" y="10925"/>
                </a:lnTo>
                <a:lnTo>
                  <a:pt x="21437" y="10925"/>
                </a:lnTo>
                <a:lnTo>
                  <a:pt x="21446" y="10925"/>
                </a:lnTo>
                <a:lnTo>
                  <a:pt x="21464" y="10908"/>
                </a:lnTo>
                <a:lnTo>
                  <a:pt x="21473" y="10890"/>
                </a:lnTo>
                <a:lnTo>
                  <a:pt x="21481" y="10863"/>
                </a:lnTo>
                <a:lnTo>
                  <a:pt x="21490" y="10855"/>
                </a:lnTo>
                <a:lnTo>
                  <a:pt x="21499" y="10855"/>
                </a:lnTo>
                <a:lnTo>
                  <a:pt x="21508" y="10846"/>
                </a:lnTo>
                <a:lnTo>
                  <a:pt x="21526" y="10846"/>
                </a:lnTo>
                <a:lnTo>
                  <a:pt x="21561" y="10819"/>
                </a:lnTo>
                <a:lnTo>
                  <a:pt x="21579" y="10819"/>
                </a:lnTo>
                <a:lnTo>
                  <a:pt x="21587" y="10810"/>
                </a:lnTo>
                <a:lnTo>
                  <a:pt x="21614" y="10793"/>
                </a:lnTo>
                <a:lnTo>
                  <a:pt x="21631" y="10793"/>
                </a:lnTo>
                <a:lnTo>
                  <a:pt x="21676" y="10802"/>
                </a:lnTo>
                <a:lnTo>
                  <a:pt x="21702" y="10793"/>
                </a:lnTo>
                <a:lnTo>
                  <a:pt x="21720" y="10793"/>
                </a:lnTo>
                <a:lnTo>
                  <a:pt x="21746" y="10784"/>
                </a:lnTo>
                <a:lnTo>
                  <a:pt x="21773" y="10775"/>
                </a:lnTo>
                <a:lnTo>
                  <a:pt x="21808" y="10766"/>
                </a:lnTo>
                <a:lnTo>
                  <a:pt x="21834" y="10749"/>
                </a:lnTo>
                <a:lnTo>
                  <a:pt x="21852" y="10749"/>
                </a:lnTo>
                <a:lnTo>
                  <a:pt x="21878" y="10740"/>
                </a:lnTo>
                <a:lnTo>
                  <a:pt x="21923" y="10740"/>
                </a:lnTo>
                <a:lnTo>
                  <a:pt x="21967" y="10740"/>
                </a:lnTo>
                <a:lnTo>
                  <a:pt x="21984" y="10740"/>
                </a:lnTo>
                <a:lnTo>
                  <a:pt x="21984" y="10731"/>
                </a:lnTo>
                <a:lnTo>
                  <a:pt x="21993" y="10731"/>
                </a:lnTo>
                <a:lnTo>
                  <a:pt x="22011" y="10731"/>
                </a:lnTo>
                <a:lnTo>
                  <a:pt x="22020" y="10740"/>
                </a:lnTo>
                <a:lnTo>
                  <a:pt x="22037" y="10749"/>
                </a:lnTo>
                <a:lnTo>
                  <a:pt x="22073" y="10775"/>
                </a:lnTo>
                <a:lnTo>
                  <a:pt x="22081" y="10775"/>
                </a:lnTo>
                <a:lnTo>
                  <a:pt x="22108" y="10766"/>
                </a:lnTo>
                <a:lnTo>
                  <a:pt x="22117" y="10766"/>
                </a:lnTo>
                <a:lnTo>
                  <a:pt x="22152" y="10784"/>
                </a:lnTo>
                <a:lnTo>
                  <a:pt x="22161" y="10784"/>
                </a:lnTo>
                <a:lnTo>
                  <a:pt x="22178" y="10784"/>
                </a:lnTo>
                <a:lnTo>
                  <a:pt x="22178" y="10793"/>
                </a:lnTo>
                <a:lnTo>
                  <a:pt x="22187" y="10793"/>
                </a:lnTo>
                <a:lnTo>
                  <a:pt x="22205" y="10810"/>
                </a:lnTo>
                <a:lnTo>
                  <a:pt x="22223" y="10819"/>
                </a:lnTo>
                <a:lnTo>
                  <a:pt x="22223" y="10828"/>
                </a:lnTo>
                <a:lnTo>
                  <a:pt x="22214" y="10837"/>
                </a:lnTo>
                <a:lnTo>
                  <a:pt x="22223" y="10855"/>
                </a:lnTo>
                <a:lnTo>
                  <a:pt x="22231" y="10863"/>
                </a:lnTo>
                <a:lnTo>
                  <a:pt x="22249" y="10872"/>
                </a:lnTo>
                <a:lnTo>
                  <a:pt x="22258" y="10872"/>
                </a:lnTo>
                <a:lnTo>
                  <a:pt x="22267" y="10881"/>
                </a:lnTo>
                <a:lnTo>
                  <a:pt x="22267" y="10890"/>
                </a:lnTo>
                <a:lnTo>
                  <a:pt x="22275" y="10908"/>
                </a:lnTo>
                <a:lnTo>
                  <a:pt x="22284" y="10916"/>
                </a:lnTo>
                <a:lnTo>
                  <a:pt x="22293" y="10925"/>
                </a:lnTo>
                <a:lnTo>
                  <a:pt x="22293" y="10934"/>
                </a:lnTo>
                <a:lnTo>
                  <a:pt x="22302" y="10952"/>
                </a:lnTo>
                <a:lnTo>
                  <a:pt x="22311" y="10969"/>
                </a:lnTo>
                <a:lnTo>
                  <a:pt x="22311" y="10987"/>
                </a:lnTo>
                <a:lnTo>
                  <a:pt x="22302" y="10978"/>
                </a:lnTo>
                <a:lnTo>
                  <a:pt x="22293" y="10978"/>
                </a:lnTo>
                <a:lnTo>
                  <a:pt x="22293" y="10987"/>
                </a:lnTo>
                <a:lnTo>
                  <a:pt x="22302" y="10987"/>
                </a:lnTo>
                <a:lnTo>
                  <a:pt x="22311" y="10996"/>
                </a:lnTo>
                <a:lnTo>
                  <a:pt x="22320" y="10996"/>
                </a:lnTo>
                <a:lnTo>
                  <a:pt x="22328" y="11013"/>
                </a:lnTo>
                <a:lnTo>
                  <a:pt x="22337" y="11013"/>
                </a:lnTo>
                <a:lnTo>
                  <a:pt x="22337" y="11005"/>
                </a:lnTo>
                <a:lnTo>
                  <a:pt x="22346" y="11013"/>
                </a:lnTo>
                <a:lnTo>
                  <a:pt x="22355" y="11013"/>
                </a:lnTo>
                <a:lnTo>
                  <a:pt x="22346" y="10996"/>
                </a:lnTo>
                <a:lnTo>
                  <a:pt x="22346" y="10987"/>
                </a:lnTo>
                <a:lnTo>
                  <a:pt x="22355" y="10987"/>
                </a:lnTo>
                <a:lnTo>
                  <a:pt x="22364" y="10969"/>
                </a:lnTo>
                <a:lnTo>
                  <a:pt x="22381" y="10943"/>
                </a:lnTo>
                <a:lnTo>
                  <a:pt x="22390" y="10934"/>
                </a:lnTo>
                <a:lnTo>
                  <a:pt x="22399" y="10925"/>
                </a:lnTo>
                <a:lnTo>
                  <a:pt x="22408" y="10925"/>
                </a:lnTo>
                <a:lnTo>
                  <a:pt x="22425" y="10916"/>
                </a:lnTo>
                <a:lnTo>
                  <a:pt x="22434" y="10916"/>
                </a:lnTo>
                <a:lnTo>
                  <a:pt x="22434" y="10908"/>
                </a:lnTo>
                <a:lnTo>
                  <a:pt x="22443" y="10908"/>
                </a:lnTo>
                <a:lnTo>
                  <a:pt x="22452" y="10890"/>
                </a:lnTo>
                <a:lnTo>
                  <a:pt x="22461" y="10872"/>
                </a:lnTo>
                <a:lnTo>
                  <a:pt x="22470" y="10863"/>
                </a:lnTo>
                <a:lnTo>
                  <a:pt x="22478" y="10855"/>
                </a:lnTo>
                <a:lnTo>
                  <a:pt x="22487" y="10837"/>
                </a:lnTo>
                <a:lnTo>
                  <a:pt x="22487" y="10828"/>
                </a:lnTo>
                <a:lnTo>
                  <a:pt x="22487" y="10819"/>
                </a:lnTo>
                <a:lnTo>
                  <a:pt x="22487" y="10828"/>
                </a:lnTo>
                <a:lnTo>
                  <a:pt x="22496" y="10837"/>
                </a:lnTo>
                <a:lnTo>
                  <a:pt x="22505" y="10863"/>
                </a:lnTo>
                <a:lnTo>
                  <a:pt x="22496" y="10863"/>
                </a:lnTo>
                <a:lnTo>
                  <a:pt x="22487" y="10872"/>
                </a:lnTo>
                <a:lnTo>
                  <a:pt x="22487" y="10881"/>
                </a:lnTo>
                <a:lnTo>
                  <a:pt x="22496" y="10890"/>
                </a:lnTo>
                <a:lnTo>
                  <a:pt x="22496" y="10899"/>
                </a:lnTo>
                <a:lnTo>
                  <a:pt x="22487" y="10908"/>
                </a:lnTo>
                <a:lnTo>
                  <a:pt x="22478" y="10925"/>
                </a:lnTo>
                <a:lnTo>
                  <a:pt x="22461" y="10952"/>
                </a:lnTo>
                <a:lnTo>
                  <a:pt x="22461" y="10960"/>
                </a:lnTo>
                <a:lnTo>
                  <a:pt x="22461" y="10969"/>
                </a:lnTo>
                <a:lnTo>
                  <a:pt x="22461" y="10978"/>
                </a:lnTo>
                <a:lnTo>
                  <a:pt x="22461" y="10987"/>
                </a:lnTo>
                <a:lnTo>
                  <a:pt x="22461" y="10996"/>
                </a:lnTo>
                <a:lnTo>
                  <a:pt x="22461" y="11013"/>
                </a:lnTo>
                <a:lnTo>
                  <a:pt x="22452" y="11013"/>
                </a:lnTo>
                <a:lnTo>
                  <a:pt x="22443" y="11013"/>
                </a:lnTo>
                <a:lnTo>
                  <a:pt x="22434" y="11013"/>
                </a:lnTo>
                <a:lnTo>
                  <a:pt x="22425" y="11013"/>
                </a:lnTo>
                <a:lnTo>
                  <a:pt x="22417" y="11040"/>
                </a:lnTo>
                <a:lnTo>
                  <a:pt x="22425" y="11040"/>
                </a:lnTo>
                <a:lnTo>
                  <a:pt x="22434" y="11040"/>
                </a:lnTo>
                <a:lnTo>
                  <a:pt x="22452" y="11031"/>
                </a:lnTo>
                <a:lnTo>
                  <a:pt x="22461" y="11031"/>
                </a:lnTo>
                <a:lnTo>
                  <a:pt x="22470" y="11031"/>
                </a:lnTo>
                <a:lnTo>
                  <a:pt x="22478" y="11031"/>
                </a:lnTo>
                <a:lnTo>
                  <a:pt x="22496" y="10996"/>
                </a:lnTo>
                <a:lnTo>
                  <a:pt x="22496" y="10978"/>
                </a:lnTo>
                <a:lnTo>
                  <a:pt x="22505" y="10960"/>
                </a:lnTo>
                <a:lnTo>
                  <a:pt x="22505" y="10952"/>
                </a:lnTo>
                <a:lnTo>
                  <a:pt x="22514" y="10960"/>
                </a:lnTo>
                <a:lnTo>
                  <a:pt x="22523" y="10969"/>
                </a:lnTo>
                <a:lnTo>
                  <a:pt x="22531" y="10987"/>
                </a:lnTo>
                <a:lnTo>
                  <a:pt x="22540" y="10996"/>
                </a:lnTo>
                <a:lnTo>
                  <a:pt x="22540" y="11022"/>
                </a:lnTo>
                <a:lnTo>
                  <a:pt x="22531" y="11049"/>
                </a:lnTo>
                <a:lnTo>
                  <a:pt x="22523" y="11058"/>
                </a:lnTo>
                <a:lnTo>
                  <a:pt x="22514" y="11066"/>
                </a:lnTo>
                <a:lnTo>
                  <a:pt x="22531" y="11075"/>
                </a:lnTo>
                <a:lnTo>
                  <a:pt x="22540" y="11075"/>
                </a:lnTo>
                <a:lnTo>
                  <a:pt x="22558" y="11066"/>
                </a:lnTo>
                <a:lnTo>
                  <a:pt x="22567" y="11066"/>
                </a:lnTo>
                <a:lnTo>
                  <a:pt x="22567" y="11058"/>
                </a:lnTo>
                <a:lnTo>
                  <a:pt x="22575" y="11058"/>
                </a:lnTo>
                <a:lnTo>
                  <a:pt x="22584" y="11049"/>
                </a:lnTo>
                <a:lnTo>
                  <a:pt x="22593" y="11049"/>
                </a:lnTo>
                <a:lnTo>
                  <a:pt x="22602" y="11058"/>
                </a:lnTo>
                <a:lnTo>
                  <a:pt x="22593" y="11058"/>
                </a:lnTo>
                <a:lnTo>
                  <a:pt x="22593" y="11066"/>
                </a:lnTo>
                <a:lnTo>
                  <a:pt x="22584" y="11066"/>
                </a:lnTo>
                <a:lnTo>
                  <a:pt x="22575" y="11066"/>
                </a:lnTo>
                <a:lnTo>
                  <a:pt x="22575" y="11075"/>
                </a:lnTo>
                <a:lnTo>
                  <a:pt x="22593" y="11084"/>
                </a:lnTo>
                <a:lnTo>
                  <a:pt x="22611" y="11102"/>
                </a:lnTo>
                <a:lnTo>
                  <a:pt x="22611" y="11110"/>
                </a:lnTo>
                <a:lnTo>
                  <a:pt x="22628" y="11137"/>
                </a:lnTo>
                <a:lnTo>
                  <a:pt x="22637" y="11155"/>
                </a:lnTo>
                <a:lnTo>
                  <a:pt x="22637" y="11163"/>
                </a:lnTo>
                <a:lnTo>
                  <a:pt x="22628" y="11181"/>
                </a:lnTo>
                <a:lnTo>
                  <a:pt x="22628" y="11190"/>
                </a:lnTo>
                <a:lnTo>
                  <a:pt x="22628" y="11199"/>
                </a:lnTo>
                <a:lnTo>
                  <a:pt x="22628" y="11208"/>
                </a:lnTo>
                <a:lnTo>
                  <a:pt x="22637" y="11216"/>
                </a:lnTo>
                <a:lnTo>
                  <a:pt x="22664" y="11243"/>
                </a:lnTo>
                <a:lnTo>
                  <a:pt x="22672" y="11261"/>
                </a:lnTo>
                <a:lnTo>
                  <a:pt x="22690" y="11269"/>
                </a:lnTo>
                <a:lnTo>
                  <a:pt x="22725" y="11278"/>
                </a:lnTo>
                <a:lnTo>
                  <a:pt x="22734" y="11287"/>
                </a:lnTo>
                <a:lnTo>
                  <a:pt x="22752" y="11305"/>
                </a:lnTo>
                <a:lnTo>
                  <a:pt x="22761" y="11305"/>
                </a:lnTo>
                <a:lnTo>
                  <a:pt x="22770" y="11305"/>
                </a:lnTo>
                <a:lnTo>
                  <a:pt x="22778" y="11296"/>
                </a:lnTo>
                <a:lnTo>
                  <a:pt x="22787" y="11296"/>
                </a:lnTo>
                <a:lnTo>
                  <a:pt x="22805" y="11305"/>
                </a:lnTo>
                <a:lnTo>
                  <a:pt x="22822" y="11305"/>
                </a:lnTo>
                <a:lnTo>
                  <a:pt x="22831" y="11305"/>
                </a:lnTo>
                <a:lnTo>
                  <a:pt x="22840" y="11313"/>
                </a:lnTo>
                <a:lnTo>
                  <a:pt x="22858" y="11322"/>
                </a:lnTo>
                <a:lnTo>
                  <a:pt x="22875" y="11322"/>
                </a:lnTo>
                <a:lnTo>
                  <a:pt x="22884" y="11331"/>
                </a:lnTo>
                <a:lnTo>
                  <a:pt x="22893" y="11331"/>
                </a:lnTo>
                <a:lnTo>
                  <a:pt x="22911" y="11340"/>
                </a:lnTo>
                <a:lnTo>
                  <a:pt x="22920" y="11340"/>
                </a:lnTo>
                <a:lnTo>
                  <a:pt x="22928" y="11331"/>
                </a:lnTo>
                <a:lnTo>
                  <a:pt x="22946" y="11313"/>
                </a:lnTo>
                <a:lnTo>
                  <a:pt x="22964" y="11305"/>
                </a:lnTo>
                <a:lnTo>
                  <a:pt x="22972" y="11296"/>
                </a:lnTo>
                <a:lnTo>
                  <a:pt x="22981" y="11296"/>
                </a:lnTo>
                <a:lnTo>
                  <a:pt x="22990" y="11287"/>
                </a:lnTo>
                <a:lnTo>
                  <a:pt x="22981" y="11287"/>
                </a:lnTo>
                <a:lnTo>
                  <a:pt x="22972" y="11278"/>
                </a:lnTo>
                <a:lnTo>
                  <a:pt x="22981" y="11278"/>
                </a:lnTo>
                <a:lnTo>
                  <a:pt x="23008" y="11261"/>
                </a:lnTo>
                <a:lnTo>
                  <a:pt x="23017" y="11269"/>
                </a:lnTo>
                <a:lnTo>
                  <a:pt x="23025" y="11278"/>
                </a:lnTo>
                <a:lnTo>
                  <a:pt x="23017" y="11287"/>
                </a:lnTo>
                <a:lnTo>
                  <a:pt x="23017" y="11296"/>
                </a:lnTo>
                <a:lnTo>
                  <a:pt x="23008" y="11296"/>
                </a:lnTo>
                <a:lnTo>
                  <a:pt x="22999" y="11305"/>
                </a:lnTo>
                <a:lnTo>
                  <a:pt x="22999" y="11296"/>
                </a:lnTo>
                <a:lnTo>
                  <a:pt x="23008" y="11305"/>
                </a:lnTo>
                <a:lnTo>
                  <a:pt x="23017" y="11313"/>
                </a:lnTo>
                <a:lnTo>
                  <a:pt x="23025" y="11305"/>
                </a:lnTo>
                <a:lnTo>
                  <a:pt x="23034" y="11296"/>
                </a:lnTo>
                <a:lnTo>
                  <a:pt x="23034" y="11287"/>
                </a:lnTo>
                <a:lnTo>
                  <a:pt x="23043" y="11287"/>
                </a:lnTo>
                <a:lnTo>
                  <a:pt x="23052" y="11296"/>
                </a:lnTo>
                <a:lnTo>
                  <a:pt x="23052" y="11305"/>
                </a:lnTo>
                <a:lnTo>
                  <a:pt x="23043" y="11313"/>
                </a:lnTo>
                <a:lnTo>
                  <a:pt x="23052" y="11322"/>
                </a:lnTo>
                <a:lnTo>
                  <a:pt x="23061" y="11331"/>
                </a:lnTo>
                <a:lnTo>
                  <a:pt x="23069" y="11331"/>
                </a:lnTo>
                <a:lnTo>
                  <a:pt x="23078" y="11340"/>
                </a:lnTo>
                <a:lnTo>
                  <a:pt x="23087" y="11349"/>
                </a:lnTo>
                <a:lnTo>
                  <a:pt x="23096" y="11340"/>
                </a:lnTo>
                <a:lnTo>
                  <a:pt x="23105" y="11349"/>
                </a:lnTo>
                <a:lnTo>
                  <a:pt x="23114" y="11366"/>
                </a:lnTo>
                <a:lnTo>
                  <a:pt x="23122" y="11366"/>
                </a:lnTo>
                <a:lnTo>
                  <a:pt x="23122" y="11358"/>
                </a:lnTo>
                <a:lnTo>
                  <a:pt x="23122" y="11340"/>
                </a:lnTo>
                <a:lnTo>
                  <a:pt x="23114" y="11349"/>
                </a:lnTo>
                <a:lnTo>
                  <a:pt x="23114" y="11340"/>
                </a:lnTo>
                <a:lnTo>
                  <a:pt x="23105" y="11340"/>
                </a:lnTo>
                <a:lnTo>
                  <a:pt x="23105" y="11331"/>
                </a:lnTo>
                <a:lnTo>
                  <a:pt x="23114" y="11331"/>
                </a:lnTo>
                <a:lnTo>
                  <a:pt x="23122" y="11331"/>
                </a:lnTo>
                <a:lnTo>
                  <a:pt x="23149" y="11331"/>
                </a:lnTo>
                <a:lnTo>
                  <a:pt x="23193" y="11287"/>
                </a:lnTo>
                <a:lnTo>
                  <a:pt x="23211" y="11278"/>
                </a:lnTo>
                <a:lnTo>
                  <a:pt x="23228" y="11269"/>
                </a:lnTo>
                <a:lnTo>
                  <a:pt x="23246" y="11261"/>
                </a:lnTo>
                <a:lnTo>
                  <a:pt x="23255" y="11261"/>
                </a:lnTo>
                <a:lnTo>
                  <a:pt x="23308" y="11252"/>
                </a:lnTo>
                <a:lnTo>
                  <a:pt x="23334" y="11252"/>
                </a:lnTo>
                <a:lnTo>
                  <a:pt x="23343" y="11252"/>
                </a:lnTo>
                <a:lnTo>
                  <a:pt x="23352" y="11252"/>
                </a:lnTo>
                <a:lnTo>
                  <a:pt x="23361" y="11234"/>
                </a:lnTo>
                <a:lnTo>
                  <a:pt x="23369" y="11234"/>
                </a:lnTo>
                <a:lnTo>
                  <a:pt x="23378" y="11234"/>
                </a:lnTo>
                <a:lnTo>
                  <a:pt x="23378" y="11225"/>
                </a:lnTo>
                <a:lnTo>
                  <a:pt x="23378" y="11216"/>
                </a:lnTo>
                <a:lnTo>
                  <a:pt x="23378" y="11208"/>
                </a:lnTo>
                <a:lnTo>
                  <a:pt x="23378" y="11190"/>
                </a:lnTo>
                <a:lnTo>
                  <a:pt x="23378" y="11172"/>
                </a:lnTo>
                <a:lnTo>
                  <a:pt x="23378" y="11163"/>
                </a:lnTo>
                <a:lnTo>
                  <a:pt x="23387" y="11146"/>
                </a:lnTo>
                <a:lnTo>
                  <a:pt x="23387" y="11137"/>
                </a:lnTo>
                <a:lnTo>
                  <a:pt x="23396" y="11110"/>
                </a:lnTo>
                <a:lnTo>
                  <a:pt x="23396" y="11102"/>
                </a:lnTo>
                <a:lnTo>
                  <a:pt x="23396" y="11084"/>
                </a:lnTo>
                <a:lnTo>
                  <a:pt x="23405" y="11075"/>
                </a:lnTo>
                <a:lnTo>
                  <a:pt x="23414" y="11066"/>
                </a:lnTo>
                <a:lnTo>
                  <a:pt x="23422" y="11040"/>
                </a:lnTo>
                <a:lnTo>
                  <a:pt x="23431" y="11031"/>
                </a:lnTo>
                <a:lnTo>
                  <a:pt x="23440" y="11031"/>
                </a:lnTo>
                <a:lnTo>
                  <a:pt x="23431" y="11031"/>
                </a:lnTo>
                <a:lnTo>
                  <a:pt x="23431" y="11022"/>
                </a:lnTo>
                <a:lnTo>
                  <a:pt x="23440" y="11022"/>
                </a:lnTo>
                <a:lnTo>
                  <a:pt x="23440" y="11013"/>
                </a:lnTo>
                <a:lnTo>
                  <a:pt x="23440" y="10996"/>
                </a:lnTo>
                <a:lnTo>
                  <a:pt x="23449" y="10978"/>
                </a:lnTo>
                <a:lnTo>
                  <a:pt x="23449" y="10969"/>
                </a:lnTo>
                <a:lnTo>
                  <a:pt x="23458" y="10960"/>
                </a:lnTo>
                <a:lnTo>
                  <a:pt x="23467" y="10952"/>
                </a:lnTo>
                <a:lnTo>
                  <a:pt x="23475" y="10943"/>
                </a:lnTo>
                <a:lnTo>
                  <a:pt x="23467" y="10934"/>
                </a:lnTo>
                <a:lnTo>
                  <a:pt x="23475" y="10934"/>
                </a:lnTo>
                <a:lnTo>
                  <a:pt x="23475" y="10925"/>
                </a:lnTo>
                <a:lnTo>
                  <a:pt x="23484" y="10908"/>
                </a:lnTo>
                <a:lnTo>
                  <a:pt x="23475" y="10899"/>
                </a:lnTo>
                <a:lnTo>
                  <a:pt x="23484" y="10899"/>
                </a:lnTo>
                <a:lnTo>
                  <a:pt x="23493" y="10890"/>
                </a:lnTo>
                <a:lnTo>
                  <a:pt x="23493" y="10881"/>
                </a:lnTo>
                <a:lnTo>
                  <a:pt x="23502" y="10872"/>
                </a:lnTo>
                <a:lnTo>
                  <a:pt x="23502" y="10863"/>
                </a:lnTo>
                <a:lnTo>
                  <a:pt x="23519" y="10846"/>
                </a:lnTo>
                <a:lnTo>
                  <a:pt x="23528" y="10837"/>
                </a:lnTo>
                <a:lnTo>
                  <a:pt x="23546" y="10837"/>
                </a:lnTo>
                <a:lnTo>
                  <a:pt x="23546" y="10828"/>
                </a:lnTo>
                <a:lnTo>
                  <a:pt x="23537" y="10828"/>
                </a:lnTo>
                <a:lnTo>
                  <a:pt x="23546" y="10828"/>
                </a:lnTo>
                <a:lnTo>
                  <a:pt x="23546" y="10819"/>
                </a:lnTo>
                <a:lnTo>
                  <a:pt x="23555" y="10819"/>
                </a:lnTo>
                <a:lnTo>
                  <a:pt x="23564" y="10810"/>
                </a:lnTo>
                <a:lnTo>
                  <a:pt x="23572" y="10802"/>
                </a:lnTo>
                <a:lnTo>
                  <a:pt x="23572" y="10793"/>
                </a:lnTo>
                <a:lnTo>
                  <a:pt x="23572" y="10775"/>
                </a:lnTo>
                <a:lnTo>
                  <a:pt x="23590" y="10757"/>
                </a:lnTo>
                <a:lnTo>
                  <a:pt x="23599" y="10731"/>
                </a:lnTo>
                <a:lnTo>
                  <a:pt x="23599" y="10705"/>
                </a:lnTo>
                <a:lnTo>
                  <a:pt x="23608" y="10696"/>
                </a:lnTo>
                <a:lnTo>
                  <a:pt x="23608" y="10687"/>
                </a:lnTo>
                <a:lnTo>
                  <a:pt x="23608" y="10669"/>
                </a:lnTo>
                <a:lnTo>
                  <a:pt x="23608" y="10660"/>
                </a:lnTo>
                <a:lnTo>
                  <a:pt x="23616" y="10625"/>
                </a:lnTo>
                <a:lnTo>
                  <a:pt x="23616" y="10607"/>
                </a:lnTo>
                <a:lnTo>
                  <a:pt x="23625" y="10599"/>
                </a:lnTo>
                <a:lnTo>
                  <a:pt x="23625" y="10572"/>
                </a:lnTo>
                <a:lnTo>
                  <a:pt x="23625" y="10554"/>
                </a:lnTo>
                <a:lnTo>
                  <a:pt x="23634" y="10537"/>
                </a:lnTo>
                <a:lnTo>
                  <a:pt x="23652" y="10519"/>
                </a:lnTo>
                <a:lnTo>
                  <a:pt x="23652" y="10502"/>
                </a:lnTo>
                <a:lnTo>
                  <a:pt x="23643" y="10493"/>
                </a:lnTo>
                <a:close/>
                <a:moveTo>
                  <a:pt x="23634" y="10413"/>
                </a:moveTo>
                <a:lnTo>
                  <a:pt x="23634" y="10422"/>
                </a:lnTo>
                <a:lnTo>
                  <a:pt x="23634" y="10431"/>
                </a:lnTo>
                <a:lnTo>
                  <a:pt x="23643" y="10404"/>
                </a:lnTo>
                <a:lnTo>
                  <a:pt x="23634" y="10404"/>
                </a:lnTo>
                <a:close/>
                <a:moveTo>
                  <a:pt x="23255" y="11437"/>
                </a:moveTo>
                <a:lnTo>
                  <a:pt x="23246" y="11437"/>
                </a:lnTo>
                <a:lnTo>
                  <a:pt x="23237" y="11419"/>
                </a:lnTo>
                <a:lnTo>
                  <a:pt x="23228" y="11419"/>
                </a:lnTo>
                <a:lnTo>
                  <a:pt x="23228" y="11428"/>
                </a:lnTo>
                <a:lnTo>
                  <a:pt x="23219" y="11428"/>
                </a:lnTo>
                <a:lnTo>
                  <a:pt x="23219" y="11437"/>
                </a:lnTo>
                <a:lnTo>
                  <a:pt x="23228" y="11437"/>
                </a:lnTo>
                <a:lnTo>
                  <a:pt x="23228" y="11446"/>
                </a:lnTo>
                <a:lnTo>
                  <a:pt x="23237" y="11455"/>
                </a:lnTo>
                <a:lnTo>
                  <a:pt x="23237" y="11464"/>
                </a:lnTo>
                <a:lnTo>
                  <a:pt x="23246" y="11464"/>
                </a:lnTo>
                <a:lnTo>
                  <a:pt x="23255" y="11464"/>
                </a:lnTo>
                <a:lnTo>
                  <a:pt x="23255" y="11455"/>
                </a:lnTo>
                <a:lnTo>
                  <a:pt x="23264" y="11455"/>
                </a:lnTo>
                <a:lnTo>
                  <a:pt x="23255" y="11455"/>
                </a:lnTo>
                <a:lnTo>
                  <a:pt x="23255" y="11446"/>
                </a:lnTo>
                <a:close/>
                <a:moveTo>
                  <a:pt x="23264" y="11472"/>
                </a:moveTo>
                <a:lnTo>
                  <a:pt x="23255" y="11472"/>
                </a:lnTo>
                <a:lnTo>
                  <a:pt x="23237" y="11472"/>
                </a:lnTo>
                <a:lnTo>
                  <a:pt x="23237" y="11481"/>
                </a:lnTo>
                <a:lnTo>
                  <a:pt x="23246" y="11481"/>
                </a:lnTo>
                <a:lnTo>
                  <a:pt x="23255" y="11481"/>
                </a:lnTo>
                <a:lnTo>
                  <a:pt x="23264" y="11481"/>
                </a:lnTo>
                <a:lnTo>
                  <a:pt x="23272" y="11481"/>
                </a:lnTo>
                <a:close/>
                <a:moveTo>
                  <a:pt x="23643" y="9195"/>
                </a:moveTo>
                <a:lnTo>
                  <a:pt x="23625" y="9187"/>
                </a:lnTo>
                <a:lnTo>
                  <a:pt x="23616" y="9178"/>
                </a:lnTo>
                <a:lnTo>
                  <a:pt x="23616" y="9187"/>
                </a:lnTo>
                <a:lnTo>
                  <a:pt x="23625" y="9187"/>
                </a:lnTo>
                <a:lnTo>
                  <a:pt x="23625" y="9195"/>
                </a:lnTo>
                <a:lnTo>
                  <a:pt x="23634" y="9195"/>
                </a:lnTo>
                <a:lnTo>
                  <a:pt x="23643" y="9204"/>
                </a:lnTo>
                <a:lnTo>
                  <a:pt x="23652" y="9204"/>
                </a:lnTo>
                <a:lnTo>
                  <a:pt x="23661" y="9204"/>
                </a:lnTo>
                <a:lnTo>
                  <a:pt x="23652" y="9195"/>
                </a:lnTo>
                <a:close/>
                <a:moveTo>
                  <a:pt x="23255" y="11490"/>
                </a:moveTo>
                <a:lnTo>
                  <a:pt x="23246" y="11490"/>
                </a:lnTo>
                <a:close/>
                <a:moveTo>
                  <a:pt x="23052" y="11305"/>
                </a:moveTo>
                <a:lnTo>
                  <a:pt x="23043" y="11296"/>
                </a:lnTo>
                <a:lnTo>
                  <a:pt x="23034" y="11296"/>
                </a:lnTo>
                <a:lnTo>
                  <a:pt x="23034" y="11305"/>
                </a:lnTo>
                <a:lnTo>
                  <a:pt x="23043" y="11305"/>
                </a:lnTo>
                <a:close/>
                <a:moveTo>
                  <a:pt x="23802" y="8860"/>
                </a:moveTo>
                <a:lnTo>
                  <a:pt x="23802" y="8869"/>
                </a:lnTo>
                <a:lnTo>
                  <a:pt x="23811" y="8869"/>
                </a:lnTo>
                <a:close/>
                <a:moveTo>
                  <a:pt x="23819" y="8825"/>
                </a:moveTo>
                <a:lnTo>
                  <a:pt x="23811" y="8816"/>
                </a:lnTo>
                <a:lnTo>
                  <a:pt x="23802" y="8816"/>
                </a:lnTo>
                <a:lnTo>
                  <a:pt x="23802" y="8807"/>
                </a:lnTo>
                <a:lnTo>
                  <a:pt x="23793" y="8807"/>
                </a:lnTo>
                <a:lnTo>
                  <a:pt x="23784" y="8798"/>
                </a:lnTo>
                <a:lnTo>
                  <a:pt x="23775" y="8789"/>
                </a:lnTo>
                <a:lnTo>
                  <a:pt x="23766" y="8781"/>
                </a:lnTo>
                <a:lnTo>
                  <a:pt x="23766" y="8772"/>
                </a:lnTo>
                <a:lnTo>
                  <a:pt x="23758" y="8763"/>
                </a:lnTo>
                <a:lnTo>
                  <a:pt x="23749" y="8754"/>
                </a:lnTo>
                <a:lnTo>
                  <a:pt x="23740" y="8754"/>
                </a:lnTo>
                <a:lnTo>
                  <a:pt x="23731" y="8754"/>
                </a:lnTo>
                <a:lnTo>
                  <a:pt x="23731" y="8745"/>
                </a:lnTo>
                <a:lnTo>
                  <a:pt x="23731" y="8754"/>
                </a:lnTo>
                <a:lnTo>
                  <a:pt x="23731" y="8772"/>
                </a:lnTo>
                <a:lnTo>
                  <a:pt x="23731" y="8781"/>
                </a:lnTo>
                <a:lnTo>
                  <a:pt x="23731" y="8789"/>
                </a:lnTo>
                <a:lnTo>
                  <a:pt x="23740" y="8798"/>
                </a:lnTo>
                <a:lnTo>
                  <a:pt x="23749" y="8798"/>
                </a:lnTo>
                <a:lnTo>
                  <a:pt x="23749" y="8807"/>
                </a:lnTo>
                <a:lnTo>
                  <a:pt x="23758" y="8807"/>
                </a:lnTo>
                <a:lnTo>
                  <a:pt x="23766" y="8816"/>
                </a:lnTo>
                <a:lnTo>
                  <a:pt x="23766" y="8825"/>
                </a:lnTo>
                <a:lnTo>
                  <a:pt x="23766" y="8833"/>
                </a:lnTo>
                <a:lnTo>
                  <a:pt x="23775" y="8842"/>
                </a:lnTo>
                <a:lnTo>
                  <a:pt x="23784" y="8851"/>
                </a:lnTo>
                <a:lnTo>
                  <a:pt x="23793" y="8851"/>
                </a:lnTo>
                <a:lnTo>
                  <a:pt x="23802" y="8851"/>
                </a:lnTo>
                <a:lnTo>
                  <a:pt x="23811" y="8851"/>
                </a:lnTo>
                <a:lnTo>
                  <a:pt x="23819" y="8842"/>
                </a:lnTo>
                <a:lnTo>
                  <a:pt x="23819" y="8851"/>
                </a:lnTo>
                <a:lnTo>
                  <a:pt x="23819" y="8842"/>
                </a:lnTo>
                <a:lnTo>
                  <a:pt x="23819" y="8833"/>
                </a:lnTo>
                <a:close/>
                <a:moveTo>
                  <a:pt x="23740" y="4386"/>
                </a:moveTo>
                <a:lnTo>
                  <a:pt x="23722" y="4413"/>
                </a:lnTo>
                <a:lnTo>
                  <a:pt x="23722" y="4422"/>
                </a:lnTo>
                <a:lnTo>
                  <a:pt x="23731" y="4422"/>
                </a:lnTo>
                <a:lnTo>
                  <a:pt x="23740" y="4422"/>
                </a:lnTo>
                <a:lnTo>
                  <a:pt x="23740" y="4413"/>
                </a:lnTo>
                <a:lnTo>
                  <a:pt x="23740" y="4404"/>
                </a:lnTo>
                <a:lnTo>
                  <a:pt x="23740" y="4395"/>
                </a:lnTo>
                <a:close/>
                <a:moveTo>
                  <a:pt x="23652" y="8648"/>
                </a:moveTo>
                <a:lnTo>
                  <a:pt x="23643" y="8648"/>
                </a:lnTo>
                <a:close/>
                <a:moveTo>
                  <a:pt x="23793" y="4272"/>
                </a:moveTo>
                <a:lnTo>
                  <a:pt x="23802" y="4272"/>
                </a:lnTo>
                <a:lnTo>
                  <a:pt x="23802" y="4263"/>
                </a:lnTo>
                <a:lnTo>
                  <a:pt x="23793" y="4263"/>
                </a:lnTo>
                <a:lnTo>
                  <a:pt x="23784" y="4263"/>
                </a:lnTo>
                <a:lnTo>
                  <a:pt x="23784" y="4272"/>
                </a:lnTo>
                <a:close/>
                <a:moveTo>
                  <a:pt x="23731" y="8728"/>
                </a:moveTo>
                <a:lnTo>
                  <a:pt x="23731" y="8719"/>
                </a:lnTo>
                <a:lnTo>
                  <a:pt x="23722" y="8719"/>
                </a:lnTo>
                <a:lnTo>
                  <a:pt x="23714" y="8728"/>
                </a:lnTo>
                <a:lnTo>
                  <a:pt x="23722" y="8728"/>
                </a:lnTo>
                <a:lnTo>
                  <a:pt x="23722" y="8736"/>
                </a:lnTo>
                <a:lnTo>
                  <a:pt x="23722" y="8745"/>
                </a:lnTo>
                <a:lnTo>
                  <a:pt x="23731" y="8745"/>
                </a:lnTo>
                <a:lnTo>
                  <a:pt x="23731" y="8736"/>
                </a:lnTo>
                <a:close/>
                <a:moveTo>
                  <a:pt x="23687" y="4466"/>
                </a:moveTo>
                <a:lnTo>
                  <a:pt x="23696" y="4457"/>
                </a:lnTo>
                <a:lnTo>
                  <a:pt x="23687" y="4457"/>
                </a:lnTo>
                <a:lnTo>
                  <a:pt x="23687" y="4466"/>
                </a:lnTo>
                <a:lnTo>
                  <a:pt x="23678" y="4466"/>
                </a:lnTo>
                <a:lnTo>
                  <a:pt x="23678" y="4475"/>
                </a:lnTo>
                <a:close/>
                <a:moveTo>
                  <a:pt x="23687" y="9178"/>
                </a:moveTo>
                <a:lnTo>
                  <a:pt x="23687" y="9187"/>
                </a:lnTo>
                <a:lnTo>
                  <a:pt x="23678" y="9187"/>
                </a:lnTo>
                <a:lnTo>
                  <a:pt x="23687" y="9187"/>
                </a:lnTo>
                <a:lnTo>
                  <a:pt x="23696" y="9187"/>
                </a:lnTo>
                <a:close/>
                <a:moveTo>
                  <a:pt x="23828" y="4280"/>
                </a:moveTo>
                <a:lnTo>
                  <a:pt x="23819" y="4289"/>
                </a:lnTo>
                <a:lnTo>
                  <a:pt x="23811" y="4307"/>
                </a:lnTo>
                <a:lnTo>
                  <a:pt x="23802" y="4316"/>
                </a:lnTo>
                <a:lnTo>
                  <a:pt x="23784" y="4316"/>
                </a:lnTo>
                <a:lnTo>
                  <a:pt x="23775" y="4325"/>
                </a:lnTo>
                <a:lnTo>
                  <a:pt x="23766" y="4325"/>
                </a:lnTo>
                <a:lnTo>
                  <a:pt x="23766" y="4333"/>
                </a:lnTo>
                <a:lnTo>
                  <a:pt x="23766" y="4342"/>
                </a:lnTo>
                <a:lnTo>
                  <a:pt x="23775" y="4342"/>
                </a:lnTo>
                <a:lnTo>
                  <a:pt x="23784" y="4351"/>
                </a:lnTo>
                <a:lnTo>
                  <a:pt x="23784" y="4342"/>
                </a:lnTo>
                <a:lnTo>
                  <a:pt x="23793" y="4342"/>
                </a:lnTo>
                <a:lnTo>
                  <a:pt x="23793" y="4333"/>
                </a:lnTo>
                <a:lnTo>
                  <a:pt x="23811" y="4333"/>
                </a:lnTo>
                <a:lnTo>
                  <a:pt x="23819" y="4325"/>
                </a:lnTo>
                <a:lnTo>
                  <a:pt x="23828" y="4307"/>
                </a:lnTo>
                <a:lnTo>
                  <a:pt x="23828" y="4298"/>
                </a:lnTo>
                <a:lnTo>
                  <a:pt x="23837" y="4289"/>
                </a:lnTo>
                <a:close/>
                <a:moveTo>
                  <a:pt x="20361" y="8136"/>
                </a:moveTo>
                <a:lnTo>
                  <a:pt x="20352" y="8136"/>
                </a:lnTo>
                <a:lnTo>
                  <a:pt x="20361" y="8145"/>
                </a:lnTo>
                <a:close/>
                <a:moveTo>
                  <a:pt x="20670" y="8878"/>
                </a:moveTo>
                <a:lnTo>
                  <a:pt x="20679" y="8878"/>
                </a:lnTo>
                <a:lnTo>
                  <a:pt x="20696" y="8878"/>
                </a:lnTo>
                <a:lnTo>
                  <a:pt x="20705" y="8878"/>
                </a:lnTo>
                <a:lnTo>
                  <a:pt x="20714" y="8869"/>
                </a:lnTo>
                <a:lnTo>
                  <a:pt x="20723" y="8869"/>
                </a:lnTo>
                <a:lnTo>
                  <a:pt x="20732" y="8869"/>
                </a:lnTo>
                <a:lnTo>
                  <a:pt x="20740" y="8860"/>
                </a:lnTo>
                <a:lnTo>
                  <a:pt x="20732" y="8851"/>
                </a:lnTo>
                <a:lnTo>
                  <a:pt x="20670" y="8851"/>
                </a:lnTo>
                <a:lnTo>
                  <a:pt x="20652" y="8860"/>
                </a:lnTo>
                <a:lnTo>
                  <a:pt x="20643" y="8860"/>
                </a:lnTo>
                <a:lnTo>
                  <a:pt x="20643" y="8869"/>
                </a:lnTo>
                <a:lnTo>
                  <a:pt x="20643" y="8878"/>
                </a:lnTo>
                <a:close/>
                <a:moveTo>
                  <a:pt x="20635" y="8772"/>
                </a:moveTo>
                <a:lnTo>
                  <a:pt x="20635" y="8781"/>
                </a:lnTo>
                <a:lnTo>
                  <a:pt x="20643" y="8781"/>
                </a:lnTo>
                <a:lnTo>
                  <a:pt x="20643" y="8772"/>
                </a:lnTo>
                <a:close/>
                <a:moveTo>
                  <a:pt x="23025" y="11313"/>
                </a:moveTo>
                <a:lnTo>
                  <a:pt x="23034" y="11313"/>
                </a:lnTo>
                <a:lnTo>
                  <a:pt x="23043" y="11322"/>
                </a:lnTo>
                <a:lnTo>
                  <a:pt x="23043" y="11313"/>
                </a:lnTo>
                <a:lnTo>
                  <a:pt x="23034" y="11313"/>
                </a:lnTo>
                <a:close/>
                <a:moveTo>
                  <a:pt x="20414" y="8419"/>
                </a:moveTo>
                <a:lnTo>
                  <a:pt x="20405" y="8427"/>
                </a:lnTo>
                <a:lnTo>
                  <a:pt x="20405" y="8445"/>
                </a:lnTo>
                <a:lnTo>
                  <a:pt x="20423" y="8436"/>
                </a:lnTo>
                <a:lnTo>
                  <a:pt x="20423" y="8427"/>
                </a:lnTo>
                <a:close/>
                <a:moveTo>
                  <a:pt x="20837" y="9893"/>
                </a:moveTo>
                <a:lnTo>
                  <a:pt x="20837" y="9901"/>
                </a:lnTo>
                <a:lnTo>
                  <a:pt x="20846" y="9893"/>
                </a:lnTo>
                <a:lnTo>
                  <a:pt x="20846" y="9884"/>
                </a:lnTo>
                <a:close/>
                <a:moveTo>
                  <a:pt x="20767" y="8869"/>
                </a:moveTo>
                <a:lnTo>
                  <a:pt x="20758" y="8869"/>
                </a:lnTo>
                <a:lnTo>
                  <a:pt x="20758" y="8878"/>
                </a:lnTo>
                <a:lnTo>
                  <a:pt x="20767" y="8878"/>
                </a:lnTo>
                <a:close/>
                <a:moveTo>
                  <a:pt x="24737" y="9663"/>
                </a:moveTo>
                <a:lnTo>
                  <a:pt x="24746" y="9663"/>
                </a:lnTo>
                <a:lnTo>
                  <a:pt x="24746" y="9654"/>
                </a:lnTo>
                <a:lnTo>
                  <a:pt x="24737" y="9645"/>
                </a:lnTo>
                <a:lnTo>
                  <a:pt x="24728" y="9645"/>
                </a:lnTo>
                <a:lnTo>
                  <a:pt x="24719" y="9654"/>
                </a:lnTo>
                <a:lnTo>
                  <a:pt x="24719" y="9663"/>
                </a:lnTo>
                <a:lnTo>
                  <a:pt x="24719" y="9654"/>
                </a:lnTo>
                <a:lnTo>
                  <a:pt x="24728" y="9654"/>
                </a:lnTo>
                <a:lnTo>
                  <a:pt x="24728" y="9663"/>
                </a:lnTo>
                <a:close/>
                <a:moveTo>
                  <a:pt x="20352" y="8463"/>
                </a:moveTo>
                <a:lnTo>
                  <a:pt x="20361" y="8472"/>
                </a:lnTo>
                <a:lnTo>
                  <a:pt x="20370" y="8472"/>
                </a:lnTo>
                <a:lnTo>
                  <a:pt x="20370" y="8463"/>
                </a:lnTo>
                <a:lnTo>
                  <a:pt x="20361" y="8463"/>
                </a:lnTo>
                <a:close/>
                <a:moveTo>
                  <a:pt x="23264" y="11622"/>
                </a:moveTo>
                <a:lnTo>
                  <a:pt x="23255" y="11622"/>
                </a:lnTo>
                <a:lnTo>
                  <a:pt x="23255" y="11614"/>
                </a:lnTo>
                <a:lnTo>
                  <a:pt x="23264" y="11614"/>
                </a:lnTo>
                <a:lnTo>
                  <a:pt x="23255" y="11605"/>
                </a:lnTo>
                <a:lnTo>
                  <a:pt x="23255" y="11587"/>
                </a:lnTo>
                <a:lnTo>
                  <a:pt x="23255" y="11578"/>
                </a:lnTo>
                <a:lnTo>
                  <a:pt x="23255" y="11569"/>
                </a:lnTo>
                <a:lnTo>
                  <a:pt x="23255" y="11561"/>
                </a:lnTo>
                <a:lnTo>
                  <a:pt x="23255" y="11552"/>
                </a:lnTo>
                <a:lnTo>
                  <a:pt x="23255" y="11543"/>
                </a:lnTo>
                <a:lnTo>
                  <a:pt x="23255" y="11525"/>
                </a:lnTo>
                <a:lnTo>
                  <a:pt x="23255" y="11516"/>
                </a:lnTo>
                <a:lnTo>
                  <a:pt x="23237" y="11508"/>
                </a:lnTo>
                <a:lnTo>
                  <a:pt x="23228" y="11516"/>
                </a:lnTo>
                <a:lnTo>
                  <a:pt x="23219" y="11516"/>
                </a:lnTo>
                <a:lnTo>
                  <a:pt x="23211" y="11516"/>
                </a:lnTo>
                <a:lnTo>
                  <a:pt x="23202" y="11516"/>
                </a:lnTo>
                <a:lnTo>
                  <a:pt x="23202" y="11525"/>
                </a:lnTo>
                <a:lnTo>
                  <a:pt x="23193" y="11525"/>
                </a:lnTo>
                <a:lnTo>
                  <a:pt x="23184" y="11525"/>
                </a:lnTo>
                <a:lnTo>
                  <a:pt x="23175" y="11525"/>
                </a:lnTo>
                <a:lnTo>
                  <a:pt x="23167" y="11525"/>
                </a:lnTo>
                <a:lnTo>
                  <a:pt x="23158" y="11525"/>
                </a:lnTo>
                <a:lnTo>
                  <a:pt x="23158" y="11534"/>
                </a:lnTo>
                <a:lnTo>
                  <a:pt x="23149" y="11534"/>
                </a:lnTo>
                <a:lnTo>
                  <a:pt x="23149" y="11543"/>
                </a:lnTo>
                <a:lnTo>
                  <a:pt x="23140" y="11534"/>
                </a:lnTo>
                <a:lnTo>
                  <a:pt x="23140" y="11543"/>
                </a:lnTo>
                <a:lnTo>
                  <a:pt x="23131" y="11543"/>
                </a:lnTo>
                <a:lnTo>
                  <a:pt x="23114" y="11543"/>
                </a:lnTo>
                <a:lnTo>
                  <a:pt x="23096" y="11543"/>
                </a:lnTo>
                <a:lnTo>
                  <a:pt x="23078" y="11534"/>
                </a:lnTo>
                <a:lnTo>
                  <a:pt x="23069" y="11525"/>
                </a:lnTo>
                <a:lnTo>
                  <a:pt x="23061" y="11516"/>
                </a:lnTo>
                <a:lnTo>
                  <a:pt x="23052" y="11516"/>
                </a:lnTo>
                <a:lnTo>
                  <a:pt x="23043" y="11516"/>
                </a:lnTo>
                <a:lnTo>
                  <a:pt x="23034" y="11508"/>
                </a:lnTo>
                <a:lnTo>
                  <a:pt x="23025" y="11508"/>
                </a:lnTo>
                <a:lnTo>
                  <a:pt x="23017" y="11508"/>
                </a:lnTo>
                <a:lnTo>
                  <a:pt x="22999" y="11508"/>
                </a:lnTo>
                <a:lnTo>
                  <a:pt x="22999" y="11499"/>
                </a:lnTo>
                <a:lnTo>
                  <a:pt x="22990" y="11508"/>
                </a:lnTo>
                <a:lnTo>
                  <a:pt x="22990" y="11525"/>
                </a:lnTo>
                <a:lnTo>
                  <a:pt x="22990" y="11534"/>
                </a:lnTo>
                <a:lnTo>
                  <a:pt x="22990" y="11543"/>
                </a:lnTo>
                <a:lnTo>
                  <a:pt x="22999" y="11561"/>
                </a:lnTo>
                <a:lnTo>
                  <a:pt x="22999" y="11569"/>
                </a:lnTo>
                <a:lnTo>
                  <a:pt x="23008" y="11587"/>
                </a:lnTo>
                <a:lnTo>
                  <a:pt x="23017" y="11605"/>
                </a:lnTo>
                <a:lnTo>
                  <a:pt x="23034" y="11622"/>
                </a:lnTo>
                <a:lnTo>
                  <a:pt x="23034" y="11631"/>
                </a:lnTo>
                <a:lnTo>
                  <a:pt x="23043" y="11631"/>
                </a:lnTo>
                <a:lnTo>
                  <a:pt x="23043" y="11640"/>
                </a:lnTo>
                <a:lnTo>
                  <a:pt x="23052" y="11649"/>
                </a:lnTo>
                <a:lnTo>
                  <a:pt x="23052" y="11658"/>
                </a:lnTo>
                <a:lnTo>
                  <a:pt x="23052" y="11649"/>
                </a:lnTo>
                <a:lnTo>
                  <a:pt x="23043" y="11649"/>
                </a:lnTo>
                <a:lnTo>
                  <a:pt x="23034" y="11640"/>
                </a:lnTo>
                <a:lnTo>
                  <a:pt x="23034" y="11658"/>
                </a:lnTo>
                <a:lnTo>
                  <a:pt x="23034" y="11667"/>
                </a:lnTo>
                <a:lnTo>
                  <a:pt x="23052" y="11702"/>
                </a:lnTo>
                <a:lnTo>
                  <a:pt x="23061" y="11702"/>
                </a:lnTo>
                <a:lnTo>
                  <a:pt x="23069" y="11711"/>
                </a:lnTo>
                <a:lnTo>
                  <a:pt x="23078" y="11728"/>
                </a:lnTo>
                <a:lnTo>
                  <a:pt x="23087" y="11728"/>
                </a:lnTo>
                <a:lnTo>
                  <a:pt x="23096" y="11737"/>
                </a:lnTo>
                <a:lnTo>
                  <a:pt x="23105" y="11728"/>
                </a:lnTo>
                <a:lnTo>
                  <a:pt x="23105" y="11737"/>
                </a:lnTo>
                <a:lnTo>
                  <a:pt x="23096" y="11737"/>
                </a:lnTo>
                <a:lnTo>
                  <a:pt x="23087" y="11737"/>
                </a:lnTo>
                <a:lnTo>
                  <a:pt x="23087" y="11746"/>
                </a:lnTo>
                <a:lnTo>
                  <a:pt x="23096" y="11755"/>
                </a:lnTo>
                <a:lnTo>
                  <a:pt x="23105" y="11755"/>
                </a:lnTo>
                <a:lnTo>
                  <a:pt x="23122" y="11755"/>
                </a:lnTo>
                <a:lnTo>
                  <a:pt x="23131" y="11755"/>
                </a:lnTo>
                <a:lnTo>
                  <a:pt x="23140" y="11755"/>
                </a:lnTo>
                <a:lnTo>
                  <a:pt x="23149" y="11764"/>
                </a:lnTo>
                <a:lnTo>
                  <a:pt x="23158" y="11764"/>
                </a:lnTo>
                <a:lnTo>
                  <a:pt x="23158" y="11746"/>
                </a:lnTo>
                <a:lnTo>
                  <a:pt x="23167" y="11737"/>
                </a:lnTo>
                <a:lnTo>
                  <a:pt x="23167" y="11728"/>
                </a:lnTo>
                <a:lnTo>
                  <a:pt x="23158" y="11728"/>
                </a:lnTo>
                <a:lnTo>
                  <a:pt x="23158" y="11719"/>
                </a:lnTo>
                <a:lnTo>
                  <a:pt x="23167" y="11719"/>
                </a:lnTo>
                <a:lnTo>
                  <a:pt x="23175" y="11728"/>
                </a:lnTo>
                <a:lnTo>
                  <a:pt x="23184" y="11728"/>
                </a:lnTo>
                <a:lnTo>
                  <a:pt x="23184" y="11719"/>
                </a:lnTo>
                <a:lnTo>
                  <a:pt x="23184" y="11711"/>
                </a:lnTo>
                <a:lnTo>
                  <a:pt x="23184" y="11702"/>
                </a:lnTo>
                <a:lnTo>
                  <a:pt x="23184" y="11693"/>
                </a:lnTo>
                <a:lnTo>
                  <a:pt x="23184" y="11684"/>
                </a:lnTo>
                <a:lnTo>
                  <a:pt x="23193" y="11693"/>
                </a:lnTo>
                <a:lnTo>
                  <a:pt x="23193" y="11711"/>
                </a:lnTo>
                <a:lnTo>
                  <a:pt x="23202" y="11702"/>
                </a:lnTo>
                <a:lnTo>
                  <a:pt x="23202" y="11693"/>
                </a:lnTo>
                <a:lnTo>
                  <a:pt x="23211" y="11693"/>
                </a:lnTo>
                <a:lnTo>
                  <a:pt x="23219" y="11702"/>
                </a:lnTo>
                <a:lnTo>
                  <a:pt x="23211" y="11702"/>
                </a:lnTo>
                <a:lnTo>
                  <a:pt x="23211" y="11711"/>
                </a:lnTo>
                <a:lnTo>
                  <a:pt x="23211" y="11719"/>
                </a:lnTo>
                <a:lnTo>
                  <a:pt x="23219" y="11728"/>
                </a:lnTo>
                <a:lnTo>
                  <a:pt x="23228" y="11719"/>
                </a:lnTo>
                <a:lnTo>
                  <a:pt x="23237" y="11719"/>
                </a:lnTo>
                <a:lnTo>
                  <a:pt x="23237" y="11702"/>
                </a:lnTo>
                <a:lnTo>
                  <a:pt x="23228" y="11693"/>
                </a:lnTo>
                <a:lnTo>
                  <a:pt x="23228" y="11675"/>
                </a:lnTo>
                <a:lnTo>
                  <a:pt x="23228" y="11667"/>
                </a:lnTo>
                <a:lnTo>
                  <a:pt x="23237" y="11658"/>
                </a:lnTo>
                <a:lnTo>
                  <a:pt x="23237" y="11649"/>
                </a:lnTo>
                <a:lnTo>
                  <a:pt x="23237" y="11640"/>
                </a:lnTo>
                <a:lnTo>
                  <a:pt x="23237" y="11631"/>
                </a:lnTo>
                <a:lnTo>
                  <a:pt x="23246" y="11622"/>
                </a:lnTo>
                <a:lnTo>
                  <a:pt x="23246" y="11614"/>
                </a:lnTo>
                <a:lnTo>
                  <a:pt x="23255" y="11614"/>
                </a:lnTo>
                <a:lnTo>
                  <a:pt x="23255" y="11622"/>
                </a:lnTo>
                <a:lnTo>
                  <a:pt x="23246" y="11622"/>
                </a:lnTo>
                <a:lnTo>
                  <a:pt x="23255" y="11622"/>
                </a:lnTo>
                <a:lnTo>
                  <a:pt x="23255" y="11631"/>
                </a:lnTo>
                <a:lnTo>
                  <a:pt x="23255" y="11640"/>
                </a:lnTo>
                <a:lnTo>
                  <a:pt x="23264" y="11640"/>
                </a:lnTo>
                <a:lnTo>
                  <a:pt x="23264" y="11631"/>
                </a:lnTo>
                <a:close/>
                <a:moveTo>
                  <a:pt x="23246" y="11675"/>
                </a:moveTo>
                <a:lnTo>
                  <a:pt x="23246" y="11667"/>
                </a:lnTo>
                <a:lnTo>
                  <a:pt x="23237" y="11675"/>
                </a:lnTo>
                <a:lnTo>
                  <a:pt x="23237" y="11684"/>
                </a:lnTo>
                <a:close/>
                <a:moveTo>
                  <a:pt x="23193" y="11711"/>
                </a:moveTo>
                <a:lnTo>
                  <a:pt x="23184" y="11719"/>
                </a:lnTo>
                <a:lnTo>
                  <a:pt x="23184" y="11728"/>
                </a:lnTo>
                <a:lnTo>
                  <a:pt x="23193" y="11728"/>
                </a:lnTo>
                <a:lnTo>
                  <a:pt x="23193" y="11719"/>
                </a:lnTo>
                <a:close/>
                <a:moveTo>
                  <a:pt x="22999" y="11490"/>
                </a:moveTo>
                <a:lnTo>
                  <a:pt x="22999" y="11481"/>
                </a:lnTo>
                <a:lnTo>
                  <a:pt x="22990" y="11481"/>
                </a:lnTo>
                <a:close/>
                <a:moveTo>
                  <a:pt x="20670" y="10290"/>
                </a:moveTo>
                <a:lnTo>
                  <a:pt x="20670" y="10281"/>
                </a:lnTo>
                <a:lnTo>
                  <a:pt x="20661" y="10254"/>
                </a:lnTo>
                <a:lnTo>
                  <a:pt x="20661" y="10263"/>
                </a:lnTo>
                <a:lnTo>
                  <a:pt x="20661" y="10281"/>
                </a:lnTo>
                <a:lnTo>
                  <a:pt x="20679" y="10299"/>
                </a:lnTo>
                <a:lnTo>
                  <a:pt x="20679" y="10290"/>
                </a:lnTo>
                <a:close/>
                <a:moveTo>
                  <a:pt x="23184" y="11728"/>
                </a:moveTo>
                <a:lnTo>
                  <a:pt x="23184" y="11737"/>
                </a:lnTo>
                <a:lnTo>
                  <a:pt x="23175" y="11737"/>
                </a:lnTo>
                <a:lnTo>
                  <a:pt x="23175" y="11746"/>
                </a:lnTo>
                <a:lnTo>
                  <a:pt x="23167" y="11746"/>
                </a:lnTo>
                <a:lnTo>
                  <a:pt x="23175" y="11746"/>
                </a:lnTo>
                <a:lnTo>
                  <a:pt x="23184" y="11746"/>
                </a:lnTo>
                <a:lnTo>
                  <a:pt x="23193" y="11737"/>
                </a:lnTo>
                <a:lnTo>
                  <a:pt x="23184" y="11737"/>
                </a:lnTo>
                <a:close/>
                <a:moveTo>
                  <a:pt x="22496" y="11075"/>
                </a:moveTo>
                <a:lnTo>
                  <a:pt x="22487" y="11084"/>
                </a:lnTo>
                <a:lnTo>
                  <a:pt x="22470" y="11084"/>
                </a:lnTo>
                <a:lnTo>
                  <a:pt x="22470" y="11075"/>
                </a:lnTo>
                <a:lnTo>
                  <a:pt x="22478" y="11075"/>
                </a:lnTo>
                <a:lnTo>
                  <a:pt x="22470" y="11066"/>
                </a:lnTo>
                <a:lnTo>
                  <a:pt x="22452" y="11066"/>
                </a:lnTo>
                <a:lnTo>
                  <a:pt x="22434" y="11075"/>
                </a:lnTo>
                <a:lnTo>
                  <a:pt x="22399" y="11084"/>
                </a:lnTo>
                <a:lnTo>
                  <a:pt x="22390" y="11093"/>
                </a:lnTo>
                <a:lnTo>
                  <a:pt x="22399" y="11093"/>
                </a:lnTo>
                <a:lnTo>
                  <a:pt x="22408" y="11102"/>
                </a:lnTo>
                <a:lnTo>
                  <a:pt x="22425" y="11110"/>
                </a:lnTo>
                <a:lnTo>
                  <a:pt x="22425" y="11102"/>
                </a:lnTo>
                <a:lnTo>
                  <a:pt x="22434" y="11102"/>
                </a:lnTo>
                <a:lnTo>
                  <a:pt x="22443" y="11102"/>
                </a:lnTo>
                <a:lnTo>
                  <a:pt x="22452" y="11102"/>
                </a:lnTo>
                <a:lnTo>
                  <a:pt x="22461" y="11110"/>
                </a:lnTo>
                <a:lnTo>
                  <a:pt x="22470" y="11102"/>
                </a:lnTo>
                <a:lnTo>
                  <a:pt x="22470" y="11093"/>
                </a:lnTo>
                <a:lnTo>
                  <a:pt x="22478" y="11093"/>
                </a:lnTo>
                <a:lnTo>
                  <a:pt x="22487" y="11093"/>
                </a:lnTo>
                <a:lnTo>
                  <a:pt x="22505" y="11093"/>
                </a:lnTo>
                <a:lnTo>
                  <a:pt x="22514" y="11093"/>
                </a:lnTo>
                <a:lnTo>
                  <a:pt x="22505" y="11084"/>
                </a:lnTo>
                <a:close/>
                <a:moveTo>
                  <a:pt x="22955" y="11419"/>
                </a:moveTo>
                <a:lnTo>
                  <a:pt x="22946" y="11411"/>
                </a:lnTo>
                <a:lnTo>
                  <a:pt x="22946" y="11402"/>
                </a:lnTo>
                <a:lnTo>
                  <a:pt x="22937" y="11411"/>
                </a:lnTo>
                <a:lnTo>
                  <a:pt x="22937" y="11419"/>
                </a:lnTo>
                <a:lnTo>
                  <a:pt x="22928" y="11419"/>
                </a:lnTo>
                <a:lnTo>
                  <a:pt x="22928" y="11428"/>
                </a:lnTo>
                <a:lnTo>
                  <a:pt x="22928" y="11437"/>
                </a:lnTo>
                <a:lnTo>
                  <a:pt x="22937" y="11437"/>
                </a:lnTo>
                <a:lnTo>
                  <a:pt x="22937" y="11446"/>
                </a:lnTo>
                <a:lnTo>
                  <a:pt x="22937" y="11455"/>
                </a:lnTo>
                <a:lnTo>
                  <a:pt x="22946" y="11446"/>
                </a:lnTo>
                <a:lnTo>
                  <a:pt x="22955" y="11446"/>
                </a:lnTo>
                <a:lnTo>
                  <a:pt x="22955" y="11437"/>
                </a:lnTo>
                <a:lnTo>
                  <a:pt x="22946" y="11428"/>
                </a:lnTo>
                <a:close/>
                <a:moveTo>
                  <a:pt x="20837" y="8860"/>
                </a:moveTo>
                <a:lnTo>
                  <a:pt x="20846" y="8860"/>
                </a:lnTo>
                <a:lnTo>
                  <a:pt x="20846" y="8851"/>
                </a:lnTo>
                <a:lnTo>
                  <a:pt x="20837" y="8851"/>
                </a:lnTo>
                <a:lnTo>
                  <a:pt x="20829" y="8851"/>
                </a:lnTo>
                <a:lnTo>
                  <a:pt x="20829" y="8860"/>
                </a:lnTo>
                <a:close/>
                <a:moveTo>
                  <a:pt x="24455" y="3451"/>
                </a:moveTo>
                <a:lnTo>
                  <a:pt x="24463" y="3442"/>
                </a:lnTo>
                <a:lnTo>
                  <a:pt x="24455" y="3424"/>
                </a:lnTo>
                <a:lnTo>
                  <a:pt x="24455" y="3416"/>
                </a:lnTo>
                <a:lnTo>
                  <a:pt x="24428" y="3424"/>
                </a:lnTo>
                <a:lnTo>
                  <a:pt x="24393" y="3433"/>
                </a:lnTo>
                <a:lnTo>
                  <a:pt x="24393" y="3442"/>
                </a:lnTo>
                <a:lnTo>
                  <a:pt x="24393" y="3460"/>
                </a:lnTo>
                <a:lnTo>
                  <a:pt x="24384" y="3477"/>
                </a:lnTo>
                <a:lnTo>
                  <a:pt x="24366" y="3486"/>
                </a:lnTo>
                <a:lnTo>
                  <a:pt x="24375" y="3486"/>
                </a:lnTo>
                <a:lnTo>
                  <a:pt x="24384" y="3477"/>
                </a:lnTo>
                <a:lnTo>
                  <a:pt x="24410" y="3468"/>
                </a:lnTo>
                <a:lnTo>
                  <a:pt x="24437" y="3451"/>
                </a:lnTo>
                <a:close/>
                <a:moveTo>
                  <a:pt x="24287" y="9134"/>
                </a:moveTo>
                <a:lnTo>
                  <a:pt x="24278" y="9125"/>
                </a:lnTo>
                <a:lnTo>
                  <a:pt x="24269" y="9116"/>
                </a:lnTo>
                <a:lnTo>
                  <a:pt x="24261" y="9116"/>
                </a:lnTo>
                <a:lnTo>
                  <a:pt x="24252" y="9116"/>
                </a:lnTo>
                <a:lnTo>
                  <a:pt x="24243" y="9116"/>
                </a:lnTo>
                <a:lnTo>
                  <a:pt x="24243" y="9107"/>
                </a:lnTo>
                <a:lnTo>
                  <a:pt x="24225" y="9098"/>
                </a:lnTo>
                <a:lnTo>
                  <a:pt x="24216" y="9098"/>
                </a:lnTo>
                <a:lnTo>
                  <a:pt x="24216" y="9107"/>
                </a:lnTo>
                <a:lnTo>
                  <a:pt x="24225" y="9107"/>
                </a:lnTo>
                <a:lnTo>
                  <a:pt x="24225" y="9116"/>
                </a:lnTo>
                <a:lnTo>
                  <a:pt x="24234" y="9125"/>
                </a:lnTo>
                <a:lnTo>
                  <a:pt x="24252" y="9134"/>
                </a:lnTo>
                <a:lnTo>
                  <a:pt x="24261" y="9142"/>
                </a:lnTo>
                <a:lnTo>
                  <a:pt x="24269" y="9142"/>
                </a:lnTo>
                <a:lnTo>
                  <a:pt x="24278" y="9142"/>
                </a:lnTo>
                <a:lnTo>
                  <a:pt x="24287" y="9142"/>
                </a:lnTo>
                <a:lnTo>
                  <a:pt x="24296" y="9142"/>
                </a:lnTo>
                <a:lnTo>
                  <a:pt x="24287" y="9142"/>
                </a:lnTo>
                <a:close/>
                <a:moveTo>
                  <a:pt x="24340" y="7960"/>
                </a:moveTo>
                <a:lnTo>
                  <a:pt x="24331" y="7960"/>
                </a:lnTo>
                <a:lnTo>
                  <a:pt x="24340" y="7969"/>
                </a:lnTo>
                <a:close/>
                <a:moveTo>
                  <a:pt x="24172" y="9063"/>
                </a:moveTo>
                <a:lnTo>
                  <a:pt x="24163" y="9054"/>
                </a:lnTo>
                <a:lnTo>
                  <a:pt x="24155" y="9054"/>
                </a:lnTo>
                <a:lnTo>
                  <a:pt x="24146" y="9045"/>
                </a:lnTo>
                <a:lnTo>
                  <a:pt x="24119" y="9045"/>
                </a:lnTo>
                <a:lnTo>
                  <a:pt x="24102" y="9028"/>
                </a:lnTo>
                <a:lnTo>
                  <a:pt x="24093" y="9028"/>
                </a:lnTo>
                <a:lnTo>
                  <a:pt x="24093" y="9036"/>
                </a:lnTo>
                <a:lnTo>
                  <a:pt x="24093" y="9045"/>
                </a:lnTo>
                <a:lnTo>
                  <a:pt x="24093" y="9054"/>
                </a:lnTo>
                <a:lnTo>
                  <a:pt x="24102" y="9063"/>
                </a:lnTo>
                <a:lnTo>
                  <a:pt x="24111" y="9072"/>
                </a:lnTo>
                <a:lnTo>
                  <a:pt x="24119" y="9072"/>
                </a:lnTo>
                <a:lnTo>
                  <a:pt x="24146" y="9072"/>
                </a:lnTo>
                <a:lnTo>
                  <a:pt x="24155" y="9081"/>
                </a:lnTo>
                <a:lnTo>
                  <a:pt x="24163" y="9081"/>
                </a:lnTo>
                <a:lnTo>
                  <a:pt x="24172" y="9081"/>
                </a:lnTo>
                <a:lnTo>
                  <a:pt x="24181" y="9072"/>
                </a:lnTo>
                <a:lnTo>
                  <a:pt x="24181" y="9063"/>
                </a:lnTo>
                <a:close/>
                <a:moveTo>
                  <a:pt x="24137" y="9019"/>
                </a:moveTo>
                <a:lnTo>
                  <a:pt x="24146" y="9028"/>
                </a:lnTo>
                <a:lnTo>
                  <a:pt x="24146" y="9019"/>
                </a:lnTo>
                <a:lnTo>
                  <a:pt x="24137" y="9010"/>
                </a:lnTo>
                <a:lnTo>
                  <a:pt x="24128" y="9010"/>
                </a:lnTo>
                <a:lnTo>
                  <a:pt x="24128" y="9019"/>
                </a:lnTo>
                <a:close/>
                <a:moveTo>
                  <a:pt x="24605" y="10007"/>
                </a:moveTo>
                <a:lnTo>
                  <a:pt x="24613" y="10016"/>
                </a:lnTo>
                <a:lnTo>
                  <a:pt x="24622" y="10016"/>
                </a:lnTo>
                <a:lnTo>
                  <a:pt x="24631" y="10007"/>
                </a:lnTo>
                <a:lnTo>
                  <a:pt x="24631" y="9990"/>
                </a:lnTo>
                <a:lnTo>
                  <a:pt x="24622" y="9990"/>
                </a:lnTo>
                <a:lnTo>
                  <a:pt x="24613" y="9981"/>
                </a:lnTo>
                <a:lnTo>
                  <a:pt x="24605" y="9972"/>
                </a:lnTo>
                <a:lnTo>
                  <a:pt x="24596" y="9972"/>
                </a:lnTo>
                <a:lnTo>
                  <a:pt x="24578" y="9954"/>
                </a:lnTo>
                <a:lnTo>
                  <a:pt x="24560" y="9946"/>
                </a:lnTo>
                <a:lnTo>
                  <a:pt x="24552" y="9946"/>
                </a:lnTo>
                <a:lnTo>
                  <a:pt x="24552" y="9937"/>
                </a:lnTo>
                <a:lnTo>
                  <a:pt x="24543" y="9937"/>
                </a:lnTo>
                <a:lnTo>
                  <a:pt x="24543" y="9928"/>
                </a:lnTo>
                <a:lnTo>
                  <a:pt x="24534" y="9928"/>
                </a:lnTo>
                <a:lnTo>
                  <a:pt x="24525" y="9919"/>
                </a:lnTo>
                <a:lnTo>
                  <a:pt x="24516" y="9910"/>
                </a:lnTo>
                <a:lnTo>
                  <a:pt x="24516" y="9901"/>
                </a:lnTo>
                <a:lnTo>
                  <a:pt x="24508" y="9901"/>
                </a:lnTo>
                <a:lnTo>
                  <a:pt x="24508" y="9893"/>
                </a:lnTo>
                <a:lnTo>
                  <a:pt x="24499" y="9893"/>
                </a:lnTo>
                <a:lnTo>
                  <a:pt x="24490" y="9893"/>
                </a:lnTo>
                <a:lnTo>
                  <a:pt x="24481" y="9884"/>
                </a:lnTo>
                <a:lnTo>
                  <a:pt x="24455" y="9857"/>
                </a:lnTo>
                <a:lnTo>
                  <a:pt x="24446" y="9857"/>
                </a:lnTo>
                <a:lnTo>
                  <a:pt x="24437" y="9857"/>
                </a:lnTo>
                <a:lnTo>
                  <a:pt x="24428" y="9848"/>
                </a:lnTo>
                <a:lnTo>
                  <a:pt x="24419" y="9840"/>
                </a:lnTo>
                <a:lnTo>
                  <a:pt x="24419" y="9848"/>
                </a:lnTo>
                <a:lnTo>
                  <a:pt x="24419" y="9857"/>
                </a:lnTo>
                <a:lnTo>
                  <a:pt x="24428" y="9857"/>
                </a:lnTo>
                <a:lnTo>
                  <a:pt x="24419" y="9866"/>
                </a:lnTo>
                <a:lnTo>
                  <a:pt x="24428" y="9866"/>
                </a:lnTo>
                <a:lnTo>
                  <a:pt x="24437" y="9884"/>
                </a:lnTo>
                <a:lnTo>
                  <a:pt x="24437" y="9893"/>
                </a:lnTo>
                <a:lnTo>
                  <a:pt x="24446" y="9893"/>
                </a:lnTo>
                <a:lnTo>
                  <a:pt x="24455" y="9901"/>
                </a:lnTo>
                <a:lnTo>
                  <a:pt x="24463" y="9910"/>
                </a:lnTo>
                <a:lnTo>
                  <a:pt x="24472" y="9928"/>
                </a:lnTo>
                <a:lnTo>
                  <a:pt x="24481" y="9928"/>
                </a:lnTo>
                <a:lnTo>
                  <a:pt x="24490" y="9937"/>
                </a:lnTo>
                <a:lnTo>
                  <a:pt x="24508" y="9946"/>
                </a:lnTo>
                <a:lnTo>
                  <a:pt x="24508" y="9954"/>
                </a:lnTo>
                <a:lnTo>
                  <a:pt x="24516" y="9954"/>
                </a:lnTo>
                <a:lnTo>
                  <a:pt x="24534" y="9963"/>
                </a:lnTo>
                <a:lnTo>
                  <a:pt x="24543" y="9972"/>
                </a:lnTo>
                <a:lnTo>
                  <a:pt x="24552" y="9981"/>
                </a:lnTo>
                <a:lnTo>
                  <a:pt x="24569" y="9981"/>
                </a:lnTo>
                <a:lnTo>
                  <a:pt x="24569" y="9990"/>
                </a:lnTo>
                <a:lnTo>
                  <a:pt x="24578" y="9998"/>
                </a:lnTo>
                <a:lnTo>
                  <a:pt x="24587" y="9998"/>
                </a:lnTo>
                <a:lnTo>
                  <a:pt x="24596" y="9998"/>
                </a:lnTo>
                <a:lnTo>
                  <a:pt x="24596" y="10007"/>
                </a:lnTo>
                <a:close/>
                <a:moveTo>
                  <a:pt x="24225" y="9063"/>
                </a:moveTo>
                <a:lnTo>
                  <a:pt x="24234" y="9063"/>
                </a:lnTo>
                <a:lnTo>
                  <a:pt x="24234" y="9054"/>
                </a:lnTo>
                <a:lnTo>
                  <a:pt x="24225" y="9036"/>
                </a:lnTo>
                <a:lnTo>
                  <a:pt x="24216" y="9036"/>
                </a:lnTo>
                <a:lnTo>
                  <a:pt x="24225" y="9045"/>
                </a:lnTo>
                <a:lnTo>
                  <a:pt x="24225" y="9054"/>
                </a:lnTo>
                <a:close/>
                <a:moveTo>
                  <a:pt x="24216" y="9054"/>
                </a:moveTo>
                <a:lnTo>
                  <a:pt x="24216" y="9045"/>
                </a:lnTo>
                <a:lnTo>
                  <a:pt x="24208" y="9036"/>
                </a:lnTo>
                <a:lnTo>
                  <a:pt x="24208" y="9028"/>
                </a:lnTo>
                <a:lnTo>
                  <a:pt x="24208" y="9019"/>
                </a:lnTo>
                <a:lnTo>
                  <a:pt x="24208" y="9010"/>
                </a:lnTo>
                <a:lnTo>
                  <a:pt x="24199" y="9001"/>
                </a:lnTo>
                <a:lnTo>
                  <a:pt x="24190" y="9001"/>
                </a:lnTo>
                <a:lnTo>
                  <a:pt x="24190" y="8992"/>
                </a:lnTo>
                <a:lnTo>
                  <a:pt x="24190" y="8984"/>
                </a:lnTo>
                <a:lnTo>
                  <a:pt x="24172" y="8957"/>
                </a:lnTo>
                <a:lnTo>
                  <a:pt x="24172" y="8966"/>
                </a:lnTo>
                <a:lnTo>
                  <a:pt x="24163" y="8966"/>
                </a:lnTo>
                <a:lnTo>
                  <a:pt x="24163" y="8957"/>
                </a:lnTo>
                <a:lnTo>
                  <a:pt x="24163" y="8966"/>
                </a:lnTo>
                <a:lnTo>
                  <a:pt x="24172" y="8975"/>
                </a:lnTo>
                <a:lnTo>
                  <a:pt x="24163" y="8984"/>
                </a:lnTo>
                <a:lnTo>
                  <a:pt x="24172" y="9010"/>
                </a:lnTo>
                <a:lnTo>
                  <a:pt x="24181" y="9019"/>
                </a:lnTo>
                <a:lnTo>
                  <a:pt x="24190" y="9028"/>
                </a:lnTo>
                <a:lnTo>
                  <a:pt x="24199" y="9036"/>
                </a:lnTo>
                <a:lnTo>
                  <a:pt x="24208" y="9036"/>
                </a:lnTo>
                <a:close/>
                <a:moveTo>
                  <a:pt x="23864" y="4272"/>
                </a:moveTo>
                <a:lnTo>
                  <a:pt x="23855" y="4272"/>
                </a:lnTo>
                <a:lnTo>
                  <a:pt x="23837" y="4280"/>
                </a:lnTo>
                <a:lnTo>
                  <a:pt x="23846" y="4289"/>
                </a:lnTo>
                <a:lnTo>
                  <a:pt x="23855" y="4289"/>
                </a:lnTo>
                <a:lnTo>
                  <a:pt x="23864" y="4280"/>
                </a:lnTo>
                <a:close/>
                <a:moveTo>
                  <a:pt x="24719" y="9504"/>
                </a:moveTo>
                <a:lnTo>
                  <a:pt x="24719" y="9522"/>
                </a:lnTo>
                <a:lnTo>
                  <a:pt x="24719" y="9531"/>
                </a:lnTo>
                <a:lnTo>
                  <a:pt x="24728" y="9531"/>
                </a:lnTo>
                <a:lnTo>
                  <a:pt x="24728" y="9522"/>
                </a:lnTo>
                <a:lnTo>
                  <a:pt x="24719" y="9495"/>
                </a:lnTo>
                <a:lnTo>
                  <a:pt x="24719" y="9487"/>
                </a:lnTo>
                <a:close/>
                <a:moveTo>
                  <a:pt x="24719" y="9451"/>
                </a:moveTo>
                <a:lnTo>
                  <a:pt x="24710" y="9451"/>
                </a:lnTo>
                <a:lnTo>
                  <a:pt x="24710" y="9460"/>
                </a:lnTo>
                <a:lnTo>
                  <a:pt x="24719" y="9478"/>
                </a:lnTo>
                <a:lnTo>
                  <a:pt x="24719" y="9487"/>
                </a:lnTo>
                <a:lnTo>
                  <a:pt x="24719" y="9478"/>
                </a:lnTo>
                <a:lnTo>
                  <a:pt x="24719" y="9469"/>
                </a:lnTo>
                <a:close/>
                <a:moveTo>
                  <a:pt x="24605" y="9434"/>
                </a:moveTo>
                <a:lnTo>
                  <a:pt x="24605" y="9425"/>
                </a:lnTo>
                <a:lnTo>
                  <a:pt x="24596" y="9434"/>
                </a:lnTo>
                <a:lnTo>
                  <a:pt x="24596" y="9442"/>
                </a:lnTo>
                <a:lnTo>
                  <a:pt x="24605" y="9469"/>
                </a:lnTo>
                <a:lnTo>
                  <a:pt x="24605" y="9487"/>
                </a:lnTo>
                <a:lnTo>
                  <a:pt x="24613" y="9495"/>
                </a:lnTo>
                <a:lnTo>
                  <a:pt x="24613" y="9504"/>
                </a:lnTo>
                <a:lnTo>
                  <a:pt x="24622" y="9504"/>
                </a:lnTo>
                <a:lnTo>
                  <a:pt x="24631" y="9495"/>
                </a:lnTo>
                <a:lnTo>
                  <a:pt x="24640" y="9495"/>
                </a:lnTo>
                <a:lnTo>
                  <a:pt x="24649" y="9495"/>
                </a:lnTo>
                <a:lnTo>
                  <a:pt x="24649" y="9487"/>
                </a:lnTo>
                <a:lnTo>
                  <a:pt x="24640" y="9469"/>
                </a:lnTo>
                <a:lnTo>
                  <a:pt x="24640" y="9460"/>
                </a:lnTo>
                <a:lnTo>
                  <a:pt x="24640" y="9451"/>
                </a:lnTo>
                <a:lnTo>
                  <a:pt x="24631" y="9451"/>
                </a:lnTo>
                <a:lnTo>
                  <a:pt x="24631" y="9460"/>
                </a:lnTo>
                <a:lnTo>
                  <a:pt x="24631" y="9469"/>
                </a:lnTo>
                <a:lnTo>
                  <a:pt x="24622" y="9469"/>
                </a:lnTo>
                <a:lnTo>
                  <a:pt x="24613" y="9442"/>
                </a:lnTo>
                <a:close/>
                <a:moveTo>
                  <a:pt x="24702" y="9548"/>
                </a:moveTo>
                <a:lnTo>
                  <a:pt x="24710" y="9557"/>
                </a:lnTo>
                <a:lnTo>
                  <a:pt x="24719" y="9557"/>
                </a:lnTo>
                <a:lnTo>
                  <a:pt x="24728" y="9557"/>
                </a:lnTo>
                <a:lnTo>
                  <a:pt x="24728" y="9548"/>
                </a:lnTo>
                <a:lnTo>
                  <a:pt x="24719" y="9540"/>
                </a:lnTo>
                <a:lnTo>
                  <a:pt x="24710" y="9540"/>
                </a:lnTo>
                <a:close/>
                <a:moveTo>
                  <a:pt x="24578" y="3822"/>
                </a:moveTo>
                <a:lnTo>
                  <a:pt x="24552" y="3822"/>
                </a:lnTo>
                <a:lnTo>
                  <a:pt x="24543" y="3830"/>
                </a:lnTo>
                <a:lnTo>
                  <a:pt x="24560" y="3839"/>
                </a:lnTo>
                <a:lnTo>
                  <a:pt x="24560" y="3848"/>
                </a:lnTo>
                <a:lnTo>
                  <a:pt x="24569" y="3848"/>
                </a:lnTo>
                <a:lnTo>
                  <a:pt x="24569" y="3857"/>
                </a:lnTo>
                <a:lnTo>
                  <a:pt x="24578" y="3866"/>
                </a:lnTo>
                <a:lnTo>
                  <a:pt x="24587" y="3874"/>
                </a:lnTo>
                <a:lnTo>
                  <a:pt x="24596" y="3874"/>
                </a:lnTo>
                <a:lnTo>
                  <a:pt x="24596" y="3883"/>
                </a:lnTo>
                <a:lnTo>
                  <a:pt x="24605" y="3892"/>
                </a:lnTo>
                <a:lnTo>
                  <a:pt x="24605" y="3874"/>
                </a:lnTo>
                <a:lnTo>
                  <a:pt x="24605" y="3866"/>
                </a:lnTo>
                <a:lnTo>
                  <a:pt x="24596" y="3866"/>
                </a:lnTo>
                <a:lnTo>
                  <a:pt x="24587" y="3857"/>
                </a:lnTo>
                <a:lnTo>
                  <a:pt x="24578" y="3839"/>
                </a:lnTo>
                <a:lnTo>
                  <a:pt x="24578" y="3830"/>
                </a:lnTo>
                <a:close/>
                <a:moveTo>
                  <a:pt x="24613" y="9204"/>
                </a:moveTo>
                <a:lnTo>
                  <a:pt x="24622" y="9204"/>
                </a:lnTo>
                <a:lnTo>
                  <a:pt x="24631" y="9204"/>
                </a:lnTo>
                <a:lnTo>
                  <a:pt x="24622" y="9204"/>
                </a:lnTo>
                <a:close/>
                <a:moveTo>
                  <a:pt x="24622" y="7536"/>
                </a:moveTo>
                <a:close/>
                <a:moveTo>
                  <a:pt x="24631" y="8392"/>
                </a:moveTo>
                <a:lnTo>
                  <a:pt x="24631" y="8383"/>
                </a:lnTo>
                <a:lnTo>
                  <a:pt x="24622" y="8383"/>
                </a:lnTo>
                <a:lnTo>
                  <a:pt x="24622" y="8392"/>
                </a:lnTo>
                <a:close/>
                <a:moveTo>
                  <a:pt x="24578" y="12399"/>
                </a:moveTo>
                <a:lnTo>
                  <a:pt x="24569" y="12399"/>
                </a:lnTo>
                <a:lnTo>
                  <a:pt x="24569" y="12408"/>
                </a:lnTo>
                <a:lnTo>
                  <a:pt x="24560" y="12417"/>
                </a:lnTo>
                <a:lnTo>
                  <a:pt x="24552" y="12426"/>
                </a:lnTo>
                <a:lnTo>
                  <a:pt x="24552" y="12434"/>
                </a:lnTo>
                <a:lnTo>
                  <a:pt x="24560" y="12434"/>
                </a:lnTo>
                <a:lnTo>
                  <a:pt x="24560" y="12426"/>
                </a:lnTo>
                <a:lnTo>
                  <a:pt x="24560" y="12434"/>
                </a:lnTo>
                <a:lnTo>
                  <a:pt x="24569" y="12434"/>
                </a:lnTo>
                <a:lnTo>
                  <a:pt x="24578" y="12434"/>
                </a:lnTo>
                <a:lnTo>
                  <a:pt x="24578" y="12426"/>
                </a:lnTo>
                <a:lnTo>
                  <a:pt x="24569" y="12417"/>
                </a:lnTo>
                <a:lnTo>
                  <a:pt x="24578" y="12417"/>
                </a:lnTo>
                <a:lnTo>
                  <a:pt x="24578" y="12408"/>
                </a:lnTo>
                <a:close/>
                <a:moveTo>
                  <a:pt x="23978" y="8975"/>
                </a:moveTo>
                <a:lnTo>
                  <a:pt x="23969" y="8975"/>
                </a:lnTo>
                <a:lnTo>
                  <a:pt x="23961" y="8975"/>
                </a:lnTo>
                <a:lnTo>
                  <a:pt x="23961" y="8984"/>
                </a:lnTo>
                <a:lnTo>
                  <a:pt x="23969" y="8992"/>
                </a:lnTo>
                <a:lnTo>
                  <a:pt x="23978" y="8984"/>
                </a:lnTo>
                <a:close/>
                <a:moveTo>
                  <a:pt x="23943" y="8992"/>
                </a:moveTo>
                <a:lnTo>
                  <a:pt x="23934" y="8992"/>
                </a:lnTo>
                <a:close/>
                <a:moveTo>
                  <a:pt x="24155" y="9213"/>
                </a:moveTo>
                <a:lnTo>
                  <a:pt x="24128" y="9195"/>
                </a:lnTo>
                <a:lnTo>
                  <a:pt x="24119" y="9195"/>
                </a:lnTo>
                <a:lnTo>
                  <a:pt x="24119" y="9204"/>
                </a:lnTo>
                <a:lnTo>
                  <a:pt x="24128" y="9204"/>
                </a:lnTo>
                <a:lnTo>
                  <a:pt x="24137" y="9204"/>
                </a:lnTo>
                <a:lnTo>
                  <a:pt x="24146" y="9213"/>
                </a:lnTo>
                <a:lnTo>
                  <a:pt x="24155" y="9222"/>
                </a:lnTo>
                <a:lnTo>
                  <a:pt x="24163" y="9213"/>
                </a:lnTo>
                <a:close/>
                <a:moveTo>
                  <a:pt x="23961" y="8975"/>
                </a:moveTo>
                <a:lnTo>
                  <a:pt x="23961" y="8957"/>
                </a:lnTo>
                <a:lnTo>
                  <a:pt x="23952" y="8957"/>
                </a:lnTo>
                <a:lnTo>
                  <a:pt x="23943" y="8957"/>
                </a:lnTo>
                <a:lnTo>
                  <a:pt x="23943" y="8948"/>
                </a:lnTo>
                <a:lnTo>
                  <a:pt x="23943" y="8939"/>
                </a:lnTo>
                <a:lnTo>
                  <a:pt x="23934" y="8931"/>
                </a:lnTo>
                <a:lnTo>
                  <a:pt x="23925" y="8939"/>
                </a:lnTo>
                <a:lnTo>
                  <a:pt x="23925" y="8948"/>
                </a:lnTo>
                <a:lnTo>
                  <a:pt x="23916" y="8948"/>
                </a:lnTo>
                <a:lnTo>
                  <a:pt x="23916" y="8957"/>
                </a:lnTo>
                <a:lnTo>
                  <a:pt x="23925" y="8957"/>
                </a:lnTo>
                <a:lnTo>
                  <a:pt x="23934" y="8957"/>
                </a:lnTo>
                <a:lnTo>
                  <a:pt x="23943" y="8957"/>
                </a:lnTo>
                <a:lnTo>
                  <a:pt x="23943" y="8966"/>
                </a:lnTo>
                <a:lnTo>
                  <a:pt x="23943" y="8975"/>
                </a:lnTo>
                <a:lnTo>
                  <a:pt x="23952" y="8975"/>
                </a:lnTo>
                <a:lnTo>
                  <a:pt x="23961" y="8984"/>
                </a:lnTo>
                <a:close/>
                <a:moveTo>
                  <a:pt x="23908" y="8931"/>
                </a:moveTo>
                <a:lnTo>
                  <a:pt x="23899" y="8931"/>
                </a:lnTo>
                <a:lnTo>
                  <a:pt x="23899" y="8939"/>
                </a:lnTo>
                <a:lnTo>
                  <a:pt x="23899" y="8948"/>
                </a:lnTo>
                <a:lnTo>
                  <a:pt x="23908" y="8948"/>
                </a:lnTo>
                <a:lnTo>
                  <a:pt x="23908" y="8939"/>
                </a:lnTo>
                <a:lnTo>
                  <a:pt x="23916" y="8939"/>
                </a:lnTo>
                <a:close/>
                <a:moveTo>
                  <a:pt x="23864" y="8931"/>
                </a:moveTo>
                <a:lnTo>
                  <a:pt x="23864" y="8939"/>
                </a:lnTo>
                <a:lnTo>
                  <a:pt x="23864" y="8948"/>
                </a:lnTo>
                <a:lnTo>
                  <a:pt x="23872" y="8948"/>
                </a:lnTo>
                <a:close/>
                <a:moveTo>
                  <a:pt x="23872" y="8904"/>
                </a:moveTo>
                <a:lnTo>
                  <a:pt x="23864" y="8904"/>
                </a:lnTo>
                <a:lnTo>
                  <a:pt x="23864" y="8913"/>
                </a:lnTo>
                <a:lnTo>
                  <a:pt x="23872" y="8922"/>
                </a:lnTo>
                <a:lnTo>
                  <a:pt x="23872" y="8931"/>
                </a:lnTo>
                <a:lnTo>
                  <a:pt x="23881" y="8922"/>
                </a:lnTo>
                <a:lnTo>
                  <a:pt x="23881" y="8913"/>
                </a:lnTo>
                <a:close/>
                <a:moveTo>
                  <a:pt x="23916" y="8886"/>
                </a:moveTo>
                <a:lnTo>
                  <a:pt x="23925" y="8886"/>
                </a:lnTo>
                <a:lnTo>
                  <a:pt x="23925" y="8895"/>
                </a:lnTo>
                <a:lnTo>
                  <a:pt x="23934" y="8895"/>
                </a:lnTo>
                <a:lnTo>
                  <a:pt x="23934" y="8886"/>
                </a:lnTo>
                <a:lnTo>
                  <a:pt x="23925" y="8886"/>
                </a:lnTo>
                <a:lnTo>
                  <a:pt x="23908" y="8878"/>
                </a:lnTo>
                <a:lnTo>
                  <a:pt x="23908" y="8869"/>
                </a:lnTo>
                <a:lnTo>
                  <a:pt x="23908" y="8860"/>
                </a:lnTo>
                <a:lnTo>
                  <a:pt x="23899" y="8851"/>
                </a:lnTo>
                <a:lnTo>
                  <a:pt x="23881" y="8842"/>
                </a:lnTo>
                <a:lnTo>
                  <a:pt x="23872" y="8833"/>
                </a:lnTo>
                <a:lnTo>
                  <a:pt x="23864" y="8833"/>
                </a:lnTo>
                <a:lnTo>
                  <a:pt x="23855" y="8833"/>
                </a:lnTo>
                <a:lnTo>
                  <a:pt x="23855" y="8842"/>
                </a:lnTo>
                <a:lnTo>
                  <a:pt x="23864" y="8842"/>
                </a:lnTo>
                <a:lnTo>
                  <a:pt x="23872" y="8860"/>
                </a:lnTo>
                <a:lnTo>
                  <a:pt x="23890" y="8878"/>
                </a:lnTo>
                <a:lnTo>
                  <a:pt x="23908" y="8886"/>
                </a:lnTo>
                <a:close/>
                <a:moveTo>
                  <a:pt x="23925" y="8975"/>
                </a:moveTo>
                <a:lnTo>
                  <a:pt x="23925" y="8966"/>
                </a:lnTo>
                <a:lnTo>
                  <a:pt x="23916" y="8975"/>
                </a:lnTo>
                <a:lnTo>
                  <a:pt x="23925" y="8992"/>
                </a:lnTo>
                <a:lnTo>
                  <a:pt x="23925" y="8984"/>
                </a:lnTo>
                <a:close/>
                <a:moveTo>
                  <a:pt x="23987" y="8984"/>
                </a:moveTo>
                <a:lnTo>
                  <a:pt x="23987" y="8992"/>
                </a:lnTo>
                <a:lnTo>
                  <a:pt x="23987" y="9001"/>
                </a:lnTo>
                <a:lnTo>
                  <a:pt x="23987" y="8992"/>
                </a:lnTo>
                <a:close/>
                <a:moveTo>
                  <a:pt x="24111" y="9769"/>
                </a:moveTo>
                <a:lnTo>
                  <a:pt x="24111" y="9778"/>
                </a:lnTo>
                <a:lnTo>
                  <a:pt x="24119" y="9778"/>
                </a:lnTo>
                <a:lnTo>
                  <a:pt x="24119" y="9769"/>
                </a:lnTo>
                <a:close/>
                <a:moveTo>
                  <a:pt x="24102" y="8975"/>
                </a:moveTo>
                <a:lnTo>
                  <a:pt x="24111" y="8975"/>
                </a:lnTo>
                <a:lnTo>
                  <a:pt x="24102" y="8966"/>
                </a:lnTo>
                <a:lnTo>
                  <a:pt x="24111" y="8957"/>
                </a:lnTo>
                <a:lnTo>
                  <a:pt x="24075" y="8939"/>
                </a:lnTo>
                <a:lnTo>
                  <a:pt x="24066" y="8939"/>
                </a:lnTo>
                <a:lnTo>
                  <a:pt x="24058" y="8931"/>
                </a:lnTo>
                <a:lnTo>
                  <a:pt x="24049" y="8931"/>
                </a:lnTo>
                <a:lnTo>
                  <a:pt x="24049" y="8922"/>
                </a:lnTo>
                <a:lnTo>
                  <a:pt x="24040" y="8922"/>
                </a:lnTo>
                <a:lnTo>
                  <a:pt x="24031" y="8913"/>
                </a:lnTo>
                <a:lnTo>
                  <a:pt x="24022" y="8904"/>
                </a:lnTo>
                <a:lnTo>
                  <a:pt x="24005" y="8904"/>
                </a:lnTo>
                <a:lnTo>
                  <a:pt x="24013" y="8913"/>
                </a:lnTo>
                <a:lnTo>
                  <a:pt x="24013" y="8922"/>
                </a:lnTo>
                <a:lnTo>
                  <a:pt x="24022" y="8922"/>
                </a:lnTo>
                <a:lnTo>
                  <a:pt x="24031" y="8931"/>
                </a:lnTo>
                <a:lnTo>
                  <a:pt x="24040" y="8939"/>
                </a:lnTo>
                <a:lnTo>
                  <a:pt x="24049" y="8948"/>
                </a:lnTo>
                <a:lnTo>
                  <a:pt x="24066" y="8948"/>
                </a:lnTo>
                <a:lnTo>
                  <a:pt x="24075" y="8957"/>
                </a:lnTo>
                <a:lnTo>
                  <a:pt x="24093" y="8966"/>
                </a:lnTo>
                <a:close/>
                <a:moveTo>
                  <a:pt x="19249" y="6918"/>
                </a:moveTo>
                <a:lnTo>
                  <a:pt x="19249" y="6927"/>
                </a:lnTo>
                <a:lnTo>
                  <a:pt x="19258" y="6918"/>
                </a:lnTo>
                <a:lnTo>
                  <a:pt x="19267" y="6918"/>
                </a:lnTo>
                <a:lnTo>
                  <a:pt x="19267" y="6909"/>
                </a:lnTo>
                <a:lnTo>
                  <a:pt x="19258" y="6909"/>
                </a:lnTo>
                <a:lnTo>
                  <a:pt x="19249" y="6901"/>
                </a:lnTo>
                <a:lnTo>
                  <a:pt x="19241" y="6901"/>
                </a:lnTo>
                <a:lnTo>
                  <a:pt x="19241" y="6909"/>
                </a:lnTo>
                <a:close/>
                <a:moveTo>
                  <a:pt x="23996" y="7845"/>
                </a:moveTo>
                <a:lnTo>
                  <a:pt x="23987" y="7845"/>
                </a:lnTo>
                <a:lnTo>
                  <a:pt x="23978" y="7845"/>
                </a:lnTo>
                <a:lnTo>
                  <a:pt x="23987" y="7845"/>
                </a:lnTo>
                <a:lnTo>
                  <a:pt x="23987" y="7854"/>
                </a:lnTo>
                <a:lnTo>
                  <a:pt x="23996" y="7854"/>
                </a:lnTo>
                <a:close/>
                <a:moveTo>
                  <a:pt x="24031" y="12814"/>
                </a:moveTo>
                <a:lnTo>
                  <a:pt x="24031" y="12823"/>
                </a:lnTo>
                <a:lnTo>
                  <a:pt x="24040" y="12814"/>
                </a:lnTo>
                <a:lnTo>
                  <a:pt x="24040" y="12805"/>
                </a:lnTo>
                <a:lnTo>
                  <a:pt x="24040" y="12796"/>
                </a:lnTo>
                <a:close/>
                <a:moveTo>
                  <a:pt x="24058" y="9010"/>
                </a:moveTo>
                <a:lnTo>
                  <a:pt x="24049" y="9010"/>
                </a:lnTo>
                <a:lnTo>
                  <a:pt x="24049" y="9019"/>
                </a:lnTo>
                <a:lnTo>
                  <a:pt x="24058" y="9019"/>
                </a:lnTo>
                <a:lnTo>
                  <a:pt x="24066" y="9019"/>
                </a:lnTo>
                <a:close/>
                <a:moveTo>
                  <a:pt x="13921" y="2957"/>
                </a:moveTo>
                <a:lnTo>
                  <a:pt x="13903" y="2957"/>
                </a:lnTo>
                <a:lnTo>
                  <a:pt x="13912" y="2965"/>
                </a:lnTo>
                <a:lnTo>
                  <a:pt x="13921" y="2974"/>
                </a:lnTo>
                <a:lnTo>
                  <a:pt x="13921" y="2965"/>
                </a:lnTo>
                <a:lnTo>
                  <a:pt x="13930" y="2965"/>
                </a:lnTo>
                <a:lnTo>
                  <a:pt x="13930" y="2957"/>
                </a:lnTo>
                <a:lnTo>
                  <a:pt x="13921" y="2965"/>
                </a:lnTo>
                <a:close/>
                <a:moveTo>
                  <a:pt x="14344" y="5525"/>
                </a:moveTo>
                <a:lnTo>
                  <a:pt x="14344" y="5516"/>
                </a:lnTo>
                <a:lnTo>
                  <a:pt x="14335" y="5516"/>
                </a:lnTo>
                <a:lnTo>
                  <a:pt x="14335" y="5507"/>
                </a:lnTo>
                <a:lnTo>
                  <a:pt x="14335" y="5516"/>
                </a:lnTo>
                <a:lnTo>
                  <a:pt x="14335" y="5525"/>
                </a:lnTo>
                <a:close/>
                <a:moveTo>
                  <a:pt x="13189" y="3786"/>
                </a:moveTo>
                <a:lnTo>
                  <a:pt x="13181" y="3786"/>
                </a:lnTo>
                <a:lnTo>
                  <a:pt x="13172" y="3777"/>
                </a:lnTo>
                <a:lnTo>
                  <a:pt x="13163" y="3786"/>
                </a:lnTo>
                <a:lnTo>
                  <a:pt x="13163" y="3795"/>
                </a:lnTo>
                <a:lnTo>
                  <a:pt x="13172" y="3795"/>
                </a:lnTo>
                <a:lnTo>
                  <a:pt x="13172" y="3804"/>
                </a:lnTo>
                <a:lnTo>
                  <a:pt x="13181" y="3813"/>
                </a:lnTo>
                <a:lnTo>
                  <a:pt x="13181" y="3822"/>
                </a:lnTo>
                <a:lnTo>
                  <a:pt x="13189" y="3839"/>
                </a:lnTo>
                <a:lnTo>
                  <a:pt x="13198" y="3839"/>
                </a:lnTo>
                <a:lnTo>
                  <a:pt x="13215" y="3839"/>
                </a:lnTo>
                <a:lnTo>
                  <a:pt x="13215" y="3848"/>
                </a:lnTo>
                <a:lnTo>
                  <a:pt x="13215" y="3857"/>
                </a:lnTo>
                <a:lnTo>
                  <a:pt x="13224" y="3857"/>
                </a:lnTo>
                <a:lnTo>
                  <a:pt x="13224" y="3866"/>
                </a:lnTo>
                <a:lnTo>
                  <a:pt x="13233" y="3883"/>
                </a:lnTo>
                <a:lnTo>
                  <a:pt x="13241" y="3874"/>
                </a:lnTo>
                <a:lnTo>
                  <a:pt x="13241" y="3866"/>
                </a:lnTo>
                <a:lnTo>
                  <a:pt x="13241" y="3857"/>
                </a:lnTo>
                <a:lnTo>
                  <a:pt x="13241" y="3848"/>
                </a:lnTo>
                <a:lnTo>
                  <a:pt x="13241" y="3839"/>
                </a:lnTo>
                <a:lnTo>
                  <a:pt x="13259" y="3830"/>
                </a:lnTo>
                <a:lnTo>
                  <a:pt x="13268" y="3830"/>
                </a:lnTo>
                <a:lnTo>
                  <a:pt x="13268" y="3822"/>
                </a:lnTo>
                <a:lnTo>
                  <a:pt x="13259" y="3813"/>
                </a:lnTo>
                <a:lnTo>
                  <a:pt x="13259" y="3804"/>
                </a:lnTo>
                <a:lnTo>
                  <a:pt x="13259" y="3795"/>
                </a:lnTo>
                <a:lnTo>
                  <a:pt x="13268" y="3795"/>
                </a:lnTo>
                <a:lnTo>
                  <a:pt x="13277" y="3795"/>
                </a:lnTo>
                <a:lnTo>
                  <a:pt x="13277" y="3786"/>
                </a:lnTo>
                <a:lnTo>
                  <a:pt x="13277" y="3777"/>
                </a:lnTo>
                <a:lnTo>
                  <a:pt x="13277" y="3760"/>
                </a:lnTo>
                <a:lnTo>
                  <a:pt x="13285" y="3751"/>
                </a:lnTo>
                <a:lnTo>
                  <a:pt x="13277" y="3742"/>
                </a:lnTo>
                <a:lnTo>
                  <a:pt x="13268" y="3742"/>
                </a:lnTo>
                <a:lnTo>
                  <a:pt x="13259" y="3742"/>
                </a:lnTo>
                <a:lnTo>
                  <a:pt x="13241" y="3751"/>
                </a:lnTo>
                <a:lnTo>
                  <a:pt x="13233" y="3760"/>
                </a:lnTo>
                <a:lnTo>
                  <a:pt x="13233" y="3769"/>
                </a:lnTo>
                <a:lnTo>
                  <a:pt x="13233" y="3777"/>
                </a:lnTo>
                <a:lnTo>
                  <a:pt x="13224" y="3786"/>
                </a:lnTo>
                <a:lnTo>
                  <a:pt x="13215" y="3786"/>
                </a:lnTo>
                <a:lnTo>
                  <a:pt x="13215" y="3769"/>
                </a:lnTo>
                <a:lnTo>
                  <a:pt x="13215" y="3760"/>
                </a:lnTo>
                <a:lnTo>
                  <a:pt x="13198" y="3760"/>
                </a:lnTo>
                <a:lnTo>
                  <a:pt x="13198" y="3769"/>
                </a:lnTo>
                <a:lnTo>
                  <a:pt x="13189" y="3777"/>
                </a:lnTo>
                <a:close/>
                <a:moveTo>
                  <a:pt x="13277" y="3804"/>
                </a:moveTo>
                <a:lnTo>
                  <a:pt x="13285" y="3795"/>
                </a:lnTo>
                <a:lnTo>
                  <a:pt x="13285" y="3786"/>
                </a:lnTo>
                <a:lnTo>
                  <a:pt x="13277" y="3795"/>
                </a:lnTo>
                <a:close/>
                <a:moveTo>
                  <a:pt x="12978" y="3857"/>
                </a:moveTo>
                <a:lnTo>
                  <a:pt x="12978" y="3848"/>
                </a:lnTo>
                <a:lnTo>
                  <a:pt x="12969" y="3866"/>
                </a:lnTo>
                <a:lnTo>
                  <a:pt x="12969" y="3883"/>
                </a:lnTo>
                <a:lnTo>
                  <a:pt x="12969" y="3874"/>
                </a:lnTo>
                <a:lnTo>
                  <a:pt x="12987" y="3874"/>
                </a:lnTo>
                <a:lnTo>
                  <a:pt x="12995" y="3866"/>
                </a:lnTo>
                <a:lnTo>
                  <a:pt x="12978" y="3866"/>
                </a:lnTo>
                <a:lnTo>
                  <a:pt x="12969" y="3866"/>
                </a:lnTo>
                <a:close/>
                <a:moveTo>
                  <a:pt x="12819" y="4007"/>
                </a:moveTo>
                <a:lnTo>
                  <a:pt x="12810" y="4007"/>
                </a:lnTo>
                <a:lnTo>
                  <a:pt x="12810" y="4016"/>
                </a:lnTo>
                <a:lnTo>
                  <a:pt x="12828" y="4007"/>
                </a:lnTo>
                <a:close/>
                <a:moveTo>
                  <a:pt x="12792" y="4016"/>
                </a:moveTo>
                <a:lnTo>
                  <a:pt x="12775" y="4016"/>
                </a:lnTo>
                <a:close/>
                <a:moveTo>
                  <a:pt x="12854" y="3998"/>
                </a:moveTo>
                <a:lnTo>
                  <a:pt x="12845" y="3998"/>
                </a:lnTo>
                <a:close/>
                <a:moveTo>
                  <a:pt x="13277" y="3857"/>
                </a:moveTo>
                <a:lnTo>
                  <a:pt x="13268" y="3857"/>
                </a:lnTo>
                <a:lnTo>
                  <a:pt x="13259" y="3857"/>
                </a:lnTo>
                <a:lnTo>
                  <a:pt x="13259" y="3848"/>
                </a:lnTo>
                <a:lnTo>
                  <a:pt x="13259" y="3857"/>
                </a:lnTo>
                <a:lnTo>
                  <a:pt x="13250" y="3857"/>
                </a:lnTo>
                <a:lnTo>
                  <a:pt x="13250" y="3866"/>
                </a:lnTo>
                <a:lnTo>
                  <a:pt x="13268" y="3866"/>
                </a:lnTo>
                <a:lnTo>
                  <a:pt x="13277" y="3866"/>
                </a:lnTo>
                <a:close/>
                <a:moveTo>
                  <a:pt x="13084" y="3848"/>
                </a:moveTo>
                <a:lnTo>
                  <a:pt x="13075" y="3848"/>
                </a:lnTo>
                <a:lnTo>
                  <a:pt x="13075" y="3866"/>
                </a:lnTo>
                <a:lnTo>
                  <a:pt x="13084" y="3866"/>
                </a:lnTo>
                <a:lnTo>
                  <a:pt x="13092" y="3874"/>
                </a:lnTo>
                <a:lnTo>
                  <a:pt x="13101" y="3866"/>
                </a:lnTo>
                <a:lnTo>
                  <a:pt x="13092" y="3857"/>
                </a:lnTo>
                <a:close/>
                <a:moveTo>
                  <a:pt x="12766" y="4016"/>
                </a:moveTo>
                <a:lnTo>
                  <a:pt x="12757" y="4016"/>
                </a:lnTo>
                <a:lnTo>
                  <a:pt x="12740" y="4024"/>
                </a:lnTo>
                <a:lnTo>
                  <a:pt x="12748" y="4024"/>
                </a:lnTo>
                <a:close/>
                <a:moveTo>
                  <a:pt x="13119" y="3866"/>
                </a:moveTo>
                <a:lnTo>
                  <a:pt x="13110" y="3866"/>
                </a:lnTo>
                <a:lnTo>
                  <a:pt x="13119" y="3874"/>
                </a:lnTo>
                <a:lnTo>
                  <a:pt x="13128" y="3874"/>
                </a:lnTo>
                <a:lnTo>
                  <a:pt x="13128" y="3866"/>
                </a:lnTo>
                <a:close/>
                <a:moveTo>
                  <a:pt x="13128" y="3777"/>
                </a:moveTo>
                <a:lnTo>
                  <a:pt x="13137" y="3777"/>
                </a:lnTo>
                <a:lnTo>
                  <a:pt x="13137" y="3769"/>
                </a:lnTo>
                <a:lnTo>
                  <a:pt x="13145" y="3769"/>
                </a:lnTo>
                <a:lnTo>
                  <a:pt x="13137" y="3760"/>
                </a:lnTo>
                <a:lnTo>
                  <a:pt x="13128" y="3760"/>
                </a:lnTo>
                <a:lnTo>
                  <a:pt x="13137" y="3769"/>
                </a:lnTo>
                <a:lnTo>
                  <a:pt x="13128" y="3769"/>
                </a:lnTo>
                <a:close/>
                <a:moveTo>
                  <a:pt x="13145" y="3883"/>
                </a:moveTo>
                <a:lnTo>
                  <a:pt x="13145" y="3874"/>
                </a:lnTo>
                <a:lnTo>
                  <a:pt x="13163" y="3848"/>
                </a:lnTo>
                <a:lnTo>
                  <a:pt x="13163" y="3839"/>
                </a:lnTo>
                <a:lnTo>
                  <a:pt x="13154" y="3848"/>
                </a:lnTo>
                <a:lnTo>
                  <a:pt x="13145" y="3866"/>
                </a:lnTo>
                <a:lnTo>
                  <a:pt x="13137" y="3874"/>
                </a:lnTo>
                <a:close/>
                <a:moveTo>
                  <a:pt x="13321" y="3919"/>
                </a:moveTo>
                <a:lnTo>
                  <a:pt x="13330" y="3927"/>
                </a:lnTo>
                <a:lnTo>
                  <a:pt x="13338" y="3936"/>
                </a:lnTo>
                <a:lnTo>
                  <a:pt x="13347" y="3936"/>
                </a:lnTo>
                <a:lnTo>
                  <a:pt x="13347" y="3927"/>
                </a:lnTo>
                <a:lnTo>
                  <a:pt x="13356" y="3927"/>
                </a:lnTo>
                <a:lnTo>
                  <a:pt x="13365" y="3927"/>
                </a:lnTo>
                <a:lnTo>
                  <a:pt x="13365" y="3919"/>
                </a:lnTo>
                <a:lnTo>
                  <a:pt x="13356" y="3919"/>
                </a:lnTo>
                <a:lnTo>
                  <a:pt x="13356" y="3910"/>
                </a:lnTo>
                <a:lnTo>
                  <a:pt x="13365" y="3901"/>
                </a:lnTo>
                <a:lnTo>
                  <a:pt x="13356" y="3901"/>
                </a:lnTo>
                <a:lnTo>
                  <a:pt x="13347" y="3901"/>
                </a:lnTo>
                <a:lnTo>
                  <a:pt x="13347" y="3892"/>
                </a:lnTo>
                <a:lnTo>
                  <a:pt x="13338" y="3892"/>
                </a:lnTo>
                <a:lnTo>
                  <a:pt x="13330" y="3892"/>
                </a:lnTo>
                <a:lnTo>
                  <a:pt x="13330" y="3901"/>
                </a:lnTo>
                <a:lnTo>
                  <a:pt x="13330" y="3910"/>
                </a:lnTo>
                <a:close/>
                <a:moveTo>
                  <a:pt x="13207" y="3892"/>
                </a:moveTo>
                <a:lnTo>
                  <a:pt x="13215" y="3892"/>
                </a:lnTo>
                <a:lnTo>
                  <a:pt x="13224" y="3892"/>
                </a:lnTo>
                <a:lnTo>
                  <a:pt x="13224" y="3883"/>
                </a:lnTo>
                <a:lnTo>
                  <a:pt x="13224" y="3874"/>
                </a:lnTo>
                <a:lnTo>
                  <a:pt x="13215" y="3874"/>
                </a:lnTo>
                <a:lnTo>
                  <a:pt x="13207" y="3874"/>
                </a:lnTo>
                <a:lnTo>
                  <a:pt x="13189" y="3866"/>
                </a:lnTo>
                <a:lnTo>
                  <a:pt x="13172" y="3866"/>
                </a:lnTo>
                <a:lnTo>
                  <a:pt x="13172" y="3883"/>
                </a:lnTo>
                <a:lnTo>
                  <a:pt x="13198" y="3892"/>
                </a:lnTo>
                <a:close/>
                <a:moveTo>
                  <a:pt x="13172" y="3901"/>
                </a:moveTo>
                <a:lnTo>
                  <a:pt x="13172" y="3910"/>
                </a:lnTo>
                <a:lnTo>
                  <a:pt x="13163" y="3910"/>
                </a:lnTo>
                <a:lnTo>
                  <a:pt x="13172" y="3910"/>
                </a:lnTo>
                <a:lnTo>
                  <a:pt x="13172" y="3919"/>
                </a:lnTo>
                <a:lnTo>
                  <a:pt x="13189" y="3919"/>
                </a:lnTo>
                <a:lnTo>
                  <a:pt x="13181" y="3910"/>
                </a:lnTo>
                <a:close/>
                <a:moveTo>
                  <a:pt x="13163" y="3619"/>
                </a:moveTo>
                <a:lnTo>
                  <a:pt x="13154" y="3619"/>
                </a:lnTo>
                <a:lnTo>
                  <a:pt x="13163" y="3627"/>
                </a:lnTo>
                <a:lnTo>
                  <a:pt x="13172" y="3627"/>
                </a:lnTo>
                <a:lnTo>
                  <a:pt x="13172" y="3619"/>
                </a:lnTo>
                <a:lnTo>
                  <a:pt x="13181" y="3619"/>
                </a:lnTo>
                <a:lnTo>
                  <a:pt x="13172" y="3619"/>
                </a:lnTo>
                <a:close/>
                <a:moveTo>
                  <a:pt x="13154" y="3848"/>
                </a:moveTo>
                <a:lnTo>
                  <a:pt x="13154" y="3839"/>
                </a:lnTo>
                <a:lnTo>
                  <a:pt x="13154" y="3830"/>
                </a:lnTo>
                <a:lnTo>
                  <a:pt x="13154" y="3822"/>
                </a:lnTo>
                <a:lnTo>
                  <a:pt x="13145" y="3813"/>
                </a:lnTo>
                <a:lnTo>
                  <a:pt x="13145" y="3804"/>
                </a:lnTo>
                <a:lnTo>
                  <a:pt x="13137" y="3795"/>
                </a:lnTo>
                <a:lnTo>
                  <a:pt x="13128" y="3804"/>
                </a:lnTo>
                <a:lnTo>
                  <a:pt x="13119" y="3795"/>
                </a:lnTo>
                <a:lnTo>
                  <a:pt x="13110" y="3795"/>
                </a:lnTo>
                <a:lnTo>
                  <a:pt x="13092" y="3804"/>
                </a:lnTo>
                <a:lnTo>
                  <a:pt x="13084" y="3804"/>
                </a:lnTo>
                <a:lnTo>
                  <a:pt x="13084" y="3822"/>
                </a:lnTo>
                <a:lnTo>
                  <a:pt x="13084" y="3830"/>
                </a:lnTo>
                <a:lnTo>
                  <a:pt x="13092" y="3839"/>
                </a:lnTo>
                <a:lnTo>
                  <a:pt x="13110" y="3848"/>
                </a:lnTo>
                <a:lnTo>
                  <a:pt x="13128" y="3857"/>
                </a:lnTo>
                <a:lnTo>
                  <a:pt x="13137" y="3848"/>
                </a:lnTo>
                <a:close/>
                <a:moveTo>
                  <a:pt x="13638" y="5013"/>
                </a:moveTo>
                <a:lnTo>
                  <a:pt x="13630" y="5013"/>
                </a:lnTo>
                <a:lnTo>
                  <a:pt x="13665" y="5022"/>
                </a:lnTo>
                <a:lnTo>
                  <a:pt x="13647" y="5022"/>
                </a:lnTo>
                <a:close/>
                <a:moveTo>
                  <a:pt x="14891" y="5631"/>
                </a:moveTo>
                <a:lnTo>
                  <a:pt x="14900" y="5631"/>
                </a:lnTo>
                <a:lnTo>
                  <a:pt x="14882" y="5631"/>
                </a:lnTo>
                <a:lnTo>
                  <a:pt x="14874" y="5640"/>
                </a:lnTo>
                <a:lnTo>
                  <a:pt x="14865" y="5648"/>
                </a:lnTo>
                <a:lnTo>
                  <a:pt x="14829" y="5657"/>
                </a:lnTo>
                <a:lnTo>
                  <a:pt x="14821" y="5657"/>
                </a:lnTo>
                <a:lnTo>
                  <a:pt x="14803" y="5657"/>
                </a:lnTo>
                <a:lnTo>
                  <a:pt x="14794" y="5657"/>
                </a:lnTo>
                <a:lnTo>
                  <a:pt x="14776" y="5648"/>
                </a:lnTo>
                <a:lnTo>
                  <a:pt x="14776" y="5657"/>
                </a:lnTo>
                <a:lnTo>
                  <a:pt x="14776" y="5666"/>
                </a:lnTo>
                <a:lnTo>
                  <a:pt x="14768" y="5675"/>
                </a:lnTo>
                <a:lnTo>
                  <a:pt x="14759" y="5666"/>
                </a:lnTo>
                <a:lnTo>
                  <a:pt x="14750" y="5675"/>
                </a:lnTo>
                <a:lnTo>
                  <a:pt x="14741" y="5675"/>
                </a:lnTo>
                <a:lnTo>
                  <a:pt x="14741" y="5684"/>
                </a:lnTo>
                <a:lnTo>
                  <a:pt x="14732" y="5675"/>
                </a:lnTo>
                <a:lnTo>
                  <a:pt x="14732" y="5693"/>
                </a:lnTo>
                <a:lnTo>
                  <a:pt x="14741" y="5701"/>
                </a:lnTo>
                <a:lnTo>
                  <a:pt x="14741" y="5710"/>
                </a:lnTo>
                <a:lnTo>
                  <a:pt x="14750" y="5710"/>
                </a:lnTo>
                <a:lnTo>
                  <a:pt x="14759" y="5710"/>
                </a:lnTo>
                <a:lnTo>
                  <a:pt x="14768" y="5710"/>
                </a:lnTo>
                <a:lnTo>
                  <a:pt x="14776" y="5710"/>
                </a:lnTo>
                <a:lnTo>
                  <a:pt x="14776" y="5719"/>
                </a:lnTo>
                <a:lnTo>
                  <a:pt x="14785" y="5719"/>
                </a:lnTo>
                <a:lnTo>
                  <a:pt x="14785" y="5710"/>
                </a:lnTo>
                <a:lnTo>
                  <a:pt x="14794" y="5710"/>
                </a:lnTo>
                <a:lnTo>
                  <a:pt x="14803" y="5710"/>
                </a:lnTo>
                <a:lnTo>
                  <a:pt x="14812" y="5701"/>
                </a:lnTo>
                <a:lnTo>
                  <a:pt x="14821" y="5701"/>
                </a:lnTo>
                <a:lnTo>
                  <a:pt x="14838" y="5684"/>
                </a:lnTo>
                <a:lnTo>
                  <a:pt x="14847" y="5684"/>
                </a:lnTo>
                <a:lnTo>
                  <a:pt x="14856" y="5684"/>
                </a:lnTo>
                <a:lnTo>
                  <a:pt x="14856" y="5675"/>
                </a:lnTo>
                <a:lnTo>
                  <a:pt x="14847" y="5675"/>
                </a:lnTo>
                <a:lnTo>
                  <a:pt x="14847" y="5666"/>
                </a:lnTo>
                <a:lnTo>
                  <a:pt x="14856" y="5657"/>
                </a:lnTo>
                <a:close/>
                <a:moveTo>
                  <a:pt x="14688" y="4704"/>
                </a:moveTo>
                <a:lnTo>
                  <a:pt x="14706" y="4713"/>
                </a:lnTo>
                <a:lnTo>
                  <a:pt x="14724" y="4713"/>
                </a:lnTo>
                <a:lnTo>
                  <a:pt x="14706" y="4713"/>
                </a:lnTo>
                <a:lnTo>
                  <a:pt x="14679" y="4704"/>
                </a:lnTo>
                <a:lnTo>
                  <a:pt x="14679" y="4695"/>
                </a:lnTo>
                <a:lnTo>
                  <a:pt x="14671" y="4695"/>
                </a:lnTo>
                <a:lnTo>
                  <a:pt x="14679" y="4704"/>
                </a:lnTo>
                <a:close/>
                <a:moveTo>
                  <a:pt x="12272" y="4748"/>
                </a:moveTo>
                <a:lnTo>
                  <a:pt x="12272" y="4739"/>
                </a:lnTo>
                <a:lnTo>
                  <a:pt x="12263" y="4731"/>
                </a:lnTo>
                <a:lnTo>
                  <a:pt x="12254" y="4722"/>
                </a:lnTo>
                <a:lnTo>
                  <a:pt x="12254" y="4731"/>
                </a:lnTo>
                <a:lnTo>
                  <a:pt x="12263" y="4739"/>
                </a:lnTo>
                <a:close/>
                <a:moveTo>
                  <a:pt x="14406" y="5551"/>
                </a:moveTo>
                <a:lnTo>
                  <a:pt x="14397" y="5551"/>
                </a:lnTo>
                <a:lnTo>
                  <a:pt x="14406" y="5560"/>
                </a:lnTo>
                <a:close/>
                <a:moveTo>
                  <a:pt x="14344" y="5454"/>
                </a:moveTo>
                <a:lnTo>
                  <a:pt x="14335" y="5454"/>
                </a:lnTo>
                <a:lnTo>
                  <a:pt x="14327" y="5445"/>
                </a:lnTo>
                <a:lnTo>
                  <a:pt x="14318" y="5454"/>
                </a:lnTo>
                <a:lnTo>
                  <a:pt x="14309" y="5454"/>
                </a:lnTo>
                <a:lnTo>
                  <a:pt x="14318" y="5454"/>
                </a:lnTo>
                <a:lnTo>
                  <a:pt x="14327" y="5463"/>
                </a:lnTo>
                <a:close/>
                <a:moveTo>
                  <a:pt x="13594" y="4978"/>
                </a:moveTo>
                <a:lnTo>
                  <a:pt x="13594" y="4969"/>
                </a:lnTo>
                <a:lnTo>
                  <a:pt x="13577" y="4960"/>
                </a:lnTo>
                <a:lnTo>
                  <a:pt x="13568" y="4960"/>
                </a:lnTo>
                <a:lnTo>
                  <a:pt x="13568" y="4969"/>
                </a:lnTo>
                <a:lnTo>
                  <a:pt x="13577" y="4978"/>
                </a:lnTo>
                <a:close/>
                <a:moveTo>
                  <a:pt x="14397" y="5604"/>
                </a:moveTo>
                <a:lnTo>
                  <a:pt x="14397" y="5613"/>
                </a:lnTo>
                <a:lnTo>
                  <a:pt x="14406" y="5604"/>
                </a:lnTo>
                <a:lnTo>
                  <a:pt x="14415" y="5595"/>
                </a:lnTo>
                <a:lnTo>
                  <a:pt x="14424" y="5595"/>
                </a:lnTo>
                <a:lnTo>
                  <a:pt x="14424" y="5587"/>
                </a:lnTo>
                <a:lnTo>
                  <a:pt x="14432" y="5569"/>
                </a:lnTo>
                <a:lnTo>
                  <a:pt x="14424" y="5569"/>
                </a:lnTo>
                <a:lnTo>
                  <a:pt x="14406" y="5569"/>
                </a:lnTo>
                <a:lnTo>
                  <a:pt x="14397" y="5578"/>
                </a:lnTo>
                <a:lnTo>
                  <a:pt x="14397" y="5587"/>
                </a:lnTo>
                <a:lnTo>
                  <a:pt x="14397" y="5595"/>
                </a:lnTo>
                <a:close/>
                <a:moveTo>
                  <a:pt x="13559" y="4978"/>
                </a:moveTo>
                <a:lnTo>
                  <a:pt x="13577" y="4986"/>
                </a:lnTo>
                <a:lnTo>
                  <a:pt x="13585" y="4986"/>
                </a:lnTo>
                <a:lnTo>
                  <a:pt x="13612" y="4986"/>
                </a:lnTo>
                <a:lnTo>
                  <a:pt x="13621" y="4986"/>
                </a:lnTo>
                <a:lnTo>
                  <a:pt x="13612" y="4986"/>
                </a:lnTo>
                <a:lnTo>
                  <a:pt x="13585" y="4986"/>
                </a:lnTo>
                <a:lnTo>
                  <a:pt x="13585" y="4978"/>
                </a:lnTo>
                <a:lnTo>
                  <a:pt x="13568" y="4978"/>
                </a:lnTo>
                <a:close/>
                <a:moveTo>
                  <a:pt x="13471" y="4916"/>
                </a:moveTo>
                <a:lnTo>
                  <a:pt x="13453" y="4898"/>
                </a:lnTo>
                <a:lnTo>
                  <a:pt x="13453" y="4889"/>
                </a:lnTo>
                <a:lnTo>
                  <a:pt x="13453" y="4898"/>
                </a:lnTo>
                <a:close/>
                <a:moveTo>
                  <a:pt x="13453" y="4863"/>
                </a:moveTo>
                <a:lnTo>
                  <a:pt x="13462" y="4872"/>
                </a:lnTo>
                <a:lnTo>
                  <a:pt x="13471" y="4881"/>
                </a:lnTo>
                <a:lnTo>
                  <a:pt x="13480" y="4881"/>
                </a:lnTo>
                <a:lnTo>
                  <a:pt x="13471" y="4872"/>
                </a:lnTo>
                <a:lnTo>
                  <a:pt x="13462" y="4863"/>
                </a:lnTo>
                <a:lnTo>
                  <a:pt x="13453" y="4854"/>
                </a:lnTo>
                <a:lnTo>
                  <a:pt x="13444" y="4854"/>
                </a:lnTo>
                <a:lnTo>
                  <a:pt x="13444" y="4845"/>
                </a:lnTo>
                <a:close/>
                <a:moveTo>
                  <a:pt x="13480" y="4907"/>
                </a:moveTo>
                <a:lnTo>
                  <a:pt x="13462" y="4898"/>
                </a:lnTo>
                <a:lnTo>
                  <a:pt x="13471" y="4898"/>
                </a:lnTo>
                <a:close/>
                <a:moveTo>
                  <a:pt x="13585" y="5004"/>
                </a:moveTo>
                <a:lnTo>
                  <a:pt x="13594" y="5004"/>
                </a:lnTo>
                <a:lnTo>
                  <a:pt x="13603" y="5004"/>
                </a:lnTo>
                <a:lnTo>
                  <a:pt x="13612" y="5004"/>
                </a:lnTo>
                <a:lnTo>
                  <a:pt x="13621" y="5004"/>
                </a:lnTo>
                <a:lnTo>
                  <a:pt x="13612" y="5004"/>
                </a:lnTo>
                <a:lnTo>
                  <a:pt x="13603" y="4995"/>
                </a:lnTo>
                <a:lnTo>
                  <a:pt x="13594" y="5004"/>
                </a:lnTo>
                <a:lnTo>
                  <a:pt x="13577" y="4995"/>
                </a:lnTo>
                <a:close/>
                <a:moveTo>
                  <a:pt x="13444" y="4836"/>
                </a:moveTo>
                <a:lnTo>
                  <a:pt x="13453" y="4845"/>
                </a:lnTo>
                <a:lnTo>
                  <a:pt x="13444" y="4836"/>
                </a:lnTo>
                <a:lnTo>
                  <a:pt x="13435" y="4836"/>
                </a:lnTo>
                <a:close/>
                <a:moveTo>
                  <a:pt x="13427" y="4819"/>
                </a:moveTo>
                <a:lnTo>
                  <a:pt x="13435" y="4819"/>
                </a:lnTo>
                <a:lnTo>
                  <a:pt x="13444" y="4819"/>
                </a:lnTo>
                <a:lnTo>
                  <a:pt x="13444" y="4810"/>
                </a:lnTo>
                <a:lnTo>
                  <a:pt x="13435" y="4810"/>
                </a:lnTo>
                <a:lnTo>
                  <a:pt x="13435" y="4801"/>
                </a:lnTo>
                <a:lnTo>
                  <a:pt x="13427" y="4801"/>
                </a:lnTo>
                <a:lnTo>
                  <a:pt x="13418" y="4810"/>
                </a:lnTo>
                <a:close/>
                <a:moveTo>
                  <a:pt x="13480" y="4916"/>
                </a:moveTo>
                <a:lnTo>
                  <a:pt x="13488" y="4916"/>
                </a:lnTo>
                <a:lnTo>
                  <a:pt x="13488" y="4907"/>
                </a:lnTo>
                <a:lnTo>
                  <a:pt x="13480" y="4907"/>
                </a:lnTo>
                <a:close/>
                <a:moveTo>
                  <a:pt x="13409" y="4828"/>
                </a:moveTo>
                <a:lnTo>
                  <a:pt x="13418" y="4836"/>
                </a:lnTo>
                <a:lnTo>
                  <a:pt x="13418" y="4845"/>
                </a:lnTo>
                <a:lnTo>
                  <a:pt x="13418" y="4854"/>
                </a:lnTo>
                <a:lnTo>
                  <a:pt x="13418" y="4845"/>
                </a:lnTo>
                <a:lnTo>
                  <a:pt x="13418" y="4828"/>
                </a:lnTo>
                <a:lnTo>
                  <a:pt x="13418" y="4819"/>
                </a:lnTo>
                <a:lnTo>
                  <a:pt x="13409" y="4810"/>
                </a:lnTo>
                <a:lnTo>
                  <a:pt x="13409" y="4801"/>
                </a:lnTo>
                <a:lnTo>
                  <a:pt x="13409" y="4819"/>
                </a:lnTo>
                <a:close/>
                <a:moveTo>
                  <a:pt x="12978" y="3883"/>
                </a:moveTo>
                <a:lnTo>
                  <a:pt x="12978" y="3892"/>
                </a:lnTo>
                <a:lnTo>
                  <a:pt x="12987" y="3892"/>
                </a:lnTo>
                <a:lnTo>
                  <a:pt x="12987" y="3883"/>
                </a:lnTo>
                <a:close/>
                <a:moveTo>
                  <a:pt x="17511" y="2551"/>
                </a:moveTo>
                <a:lnTo>
                  <a:pt x="17494" y="2551"/>
                </a:lnTo>
                <a:lnTo>
                  <a:pt x="17485" y="2542"/>
                </a:lnTo>
                <a:lnTo>
                  <a:pt x="17476" y="2542"/>
                </a:lnTo>
                <a:lnTo>
                  <a:pt x="17467" y="2542"/>
                </a:lnTo>
                <a:lnTo>
                  <a:pt x="17476" y="2568"/>
                </a:lnTo>
                <a:lnTo>
                  <a:pt x="17494" y="2577"/>
                </a:lnTo>
                <a:lnTo>
                  <a:pt x="17503" y="2568"/>
                </a:lnTo>
                <a:lnTo>
                  <a:pt x="17511" y="2568"/>
                </a:lnTo>
                <a:lnTo>
                  <a:pt x="17503" y="2559"/>
                </a:lnTo>
                <a:close/>
                <a:moveTo>
                  <a:pt x="26210" y="9381"/>
                </a:moveTo>
                <a:lnTo>
                  <a:pt x="26201" y="9372"/>
                </a:lnTo>
                <a:lnTo>
                  <a:pt x="26184" y="9363"/>
                </a:lnTo>
                <a:lnTo>
                  <a:pt x="26175" y="9372"/>
                </a:lnTo>
                <a:lnTo>
                  <a:pt x="26184" y="9381"/>
                </a:lnTo>
                <a:lnTo>
                  <a:pt x="26193" y="9381"/>
                </a:lnTo>
                <a:lnTo>
                  <a:pt x="26219" y="9381"/>
                </a:lnTo>
                <a:close/>
                <a:moveTo>
                  <a:pt x="26237" y="9036"/>
                </a:moveTo>
                <a:close/>
                <a:moveTo>
                  <a:pt x="13956" y="3310"/>
                </a:moveTo>
                <a:lnTo>
                  <a:pt x="13956" y="3318"/>
                </a:lnTo>
                <a:lnTo>
                  <a:pt x="13965" y="3310"/>
                </a:lnTo>
                <a:close/>
                <a:moveTo>
                  <a:pt x="26201" y="8560"/>
                </a:moveTo>
                <a:lnTo>
                  <a:pt x="26201" y="8551"/>
                </a:lnTo>
                <a:lnTo>
                  <a:pt x="26193" y="8551"/>
                </a:lnTo>
                <a:lnTo>
                  <a:pt x="26201" y="8551"/>
                </a:lnTo>
                <a:close/>
                <a:moveTo>
                  <a:pt x="14185" y="2754"/>
                </a:moveTo>
                <a:lnTo>
                  <a:pt x="14194" y="2754"/>
                </a:lnTo>
                <a:lnTo>
                  <a:pt x="14194" y="2745"/>
                </a:lnTo>
                <a:lnTo>
                  <a:pt x="14177" y="2745"/>
                </a:lnTo>
                <a:lnTo>
                  <a:pt x="14168" y="2745"/>
                </a:lnTo>
                <a:lnTo>
                  <a:pt x="14168" y="2754"/>
                </a:lnTo>
                <a:lnTo>
                  <a:pt x="14177" y="2762"/>
                </a:lnTo>
                <a:close/>
                <a:moveTo>
                  <a:pt x="14988" y="2736"/>
                </a:moveTo>
                <a:lnTo>
                  <a:pt x="14979" y="2727"/>
                </a:lnTo>
                <a:lnTo>
                  <a:pt x="14971" y="2736"/>
                </a:lnTo>
                <a:lnTo>
                  <a:pt x="14971" y="2745"/>
                </a:lnTo>
                <a:lnTo>
                  <a:pt x="14979" y="2745"/>
                </a:lnTo>
                <a:lnTo>
                  <a:pt x="14988" y="2754"/>
                </a:lnTo>
                <a:lnTo>
                  <a:pt x="14997" y="2745"/>
                </a:lnTo>
                <a:close/>
                <a:moveTo>
                  <a:pt x="17300" y="2198"/>
                </a:moveTo>
                <a:lnTo>
                  <a:pt x="17308" y="2189"/>
                </a:lnTo>
                <a:lnTo>
                  <a:pt x="17308" y="2180"/>
                </a:lnTo>
                <a:lnTo>
                  <a:pt x="17300" y="2180"/>
                </a:lnTo>
                <a:lnTo>
                  <a:pt x="17282" y="2198"/>
                </a:lnTo>
                <a:lnTo>
                  <a:pt x="17291" y="2198"/>
                </a:lnTo>
                <a:close/>
                <a:moveTo>
                  <a:pt x="26228" y="8675"/>
                </a:moveTo>
                <a:lnTo>
                  <a:pt x="26237" y="8675"/>
                </a:lnTo>
                <a:close/>
                <a:moveTo>
                  <a:pt x="26246" y="8578"/>
                </a:moveTo>
                <a:close/>
                <a:moveTo>
                  <a:pt x="26360" y="3689"/>
                </a:moveTo>
                <a:lnTo>
                  <a:pt x="26351" y="3689"/>
                </a:lnTo>
                <a:lnTo>
                  <a:pt x="26343" y="3689"/>
                </a:lnTo>
                <a:lnTo>
                  <a:pt x="26351" y="3698"/>
                </a:lnTo>
                <a:close/>
                <a:moveTo>
                  <a:pt x="26396" y="2948"/>
                </a:moveTo>
                <a:lnTo>
                  <a:pt x="26378" y="2948"/>
                </a:lnTo>
                <a:lnTo>
                  <a:pt x="26369" y="2948"/>
                </a:lnTo>
                <a:lnTo>
                  <a:pt x="26360" y="2948"/>
                </a:lnTo>
                <a:lnTo>
                  <a:pt x="26351" y="2939"/>
                </a:lnTo>
                <a:lnTo>
                  <a:pt x="26343" y="2939"/>
                </a:lnTo>
                <a:lnTo>
                  <a:pt x="26325" y="2930"/>
                </a:lnTo>
                <a:lnTo>
                  <a:pt x="26316" y="2930"/>
                </a:lnTo>
                <a:lnTo>
                  <a:pt x="26316" y="2921"/>
                </a:lnTo>
                <a:lnTo>
                  <a:pt x="26307" y="2912"/>
                </a:lnTo>
                <a:lnTo>
                  <a:pt x="26298" y="2912"/>
                </a:lnTo>
                <a:lnTo>
                  <a:pt x="26290" y="2912"/>
                </a:lnTo>
                <a:lnTo>
                  <a:pt x="26281" y="2912"/>
                </a:lnTo>
                <a:lnTo>
                  <a:pt x="26272" y="2912"/>
                </a:lnTo>
                <a:lnTo>
                  <a:pt x="26263" y="2921"/>
                </a:lnTo>
                <a:lnTo>
                  <a:pt x="26246" y="2921"/>
                </a:lnTo>
                <a:lnTo>
                  <a:pt x="26237" y="2921"/>
                </a:lnTo>
                <a:lnTo>
                  <a:pt x="26228" y="2921"/>
                </a:lnTo>
                <a:lnTo>
                  <a:pt x="26219" y="2921"/>
                </a:lnTo>
                <a:lnTo>
                  <a:pt x="26219" y="2912"/>
                </a:lnTo>
                <a:lnTo>
                  <a:pt x="26201" y="2904"/>
                </a:lnTo>
                <a:lnTo>
                  <a:pt x="26193" y="2904"/>
                </a:lnTo>
                <a:lnTo>
                  <a:pt x="26193" y="2921"/>
                </a:lnTo>
                <a:lnTo>
                  <a:pt x="26193" y="2930"/>
                </a:lnTo>
                <a:lnTo>
                  <a:pt x="26193" y="2939"/>
                </a:lnTo>
                <a:lnTo>
                  <a:pt x="26193" y="2948"/>
                </a:lnTo>
                <a:lnTo>
                  <a:pt x="26201" y="2948"/>
                </a:lnTo>
                <a:lnTo>
                  <a:pt x="26210" y="2948"/>
                </a:lnTo>
                <a:lnTo>
                  <a:pt x="26219" y="2948"/>
                </a:lnTo>
                <a:lnTo>
                  <a:pt x="26228" y="2948"/>
                </a:lnTo>
                <a:lnTo>
                  <a:pt x="26237" y="2939"/>
                </a:lnTo>
                <a:lnTo>
                  <a:pt x="26246" y="2939"/>
                </a:lnTo>
                <a:lnTo>
                  <a:pt x="26254" y="2939"/>
                </a:lnTo>
                <a:lnTo>
                  <a:pt x="26263" y="2939"/>
                </a:lnTo>
                <a:lnTo>
                  <a:pt x="26281" y="2948"/>
                </a:lnTo>
                <a:lnTo>
                  <a:pt x="26290" y="2948"/>
                </a:lnTo>
                <a:lnTo>
                  <a:pt x="26298" y="2957"/>
                </a:lnTo>
                <a:lnTo>
                  <a:pt x="26307" y="2957"/>
                </a:lnTo>
                <a:lnTo>
                  <a:pt x="26307" y="2965"/>
                </a:lnTo>
                <a:lnTo>
                  <a:pt x="26316" y="2965"/>
                </a:lnTo>
                <a:lnTo>
                  <a:pt x="26325" y="2965"/>
                </a:lnTo>
                <a:lnTo>
                  <a:pt x="26334" y="2974"/>
                </a:lnTo>
                <a:lnTo>
                  <a:pt x="26343" y="2983"/>
                </a:lnTo>
                <a:lnTo>
                  <a:pt x="26343" y="2992"/>
                </a:lnTo>
                <a:lnTo>
                  <a:pt x="26351" y="2992"/>
                </a:lnTo>
                <a:lnTo>
                  <a:pt x="26360" y="2983"/>
                </a:lnTo>
                <a:lnTo>
                  <a:pt x="26360" y="2974"/>
                </a:lnTo>
                <a:lnTo>
                  <a:pt x="26369" y="2974"/>
                </a:lnTo>
                <a:lnTo>
                  <a:pt x="26387" y="2965"/>
                </a:lnTo>
                <a:lnTo>
                  <a:pt x="26404" y="2974"/>
                </a:lnTo>
                <a:lnTo>
                  <a:pt x="26413" y="2965"/>
                </a:lnTo>
                <a:lnTo>
                  <a:pt x="26422" y="2957"/>
                </a:lnTo>
                <a:close/>
                <a:moveTo>
                  <a:pt x="26334" y="9751"/>
                </a:moveTo>
                <a:lnTo>
                  <a:pt x="26325" y="9760"/>
                </a:lnTo>
                <a:lnTo>
                  <a:pt x="26334" y="9769"/>
                </a:lnTo>
                <a:lnTo>
                  <a:pt x="26334" y="9760"/>
                </a:lnTo>
                <a:lnTo>
                  <a:pt x="26343" y="9760"/>
                </a:lnTo>
                <a:close/>
                <a:moveTo>
                  <a:pt x="26343" y="4069"/>
                </a:moveTo>
                <a:lnTo>
                  <a:pt x="26334" y="4069"/>
                </a:lnTo>
                <a:lnTo>
                  <a:pt x="26325" y="4077"/>
                </a:lnTo>
                <a:lnTo>
                  <a:pt x="26334" y="4077"/>
                </a:lnTo>
                <a:lnTo>
                  <a:pt x="26343" y="4077"/>
                </a:lnTo>
                <a:close/>
                <a:moveTo>
                  <a:pt x="26272" y="9398"/>
                </a:moveTo>
                <a:lnTo>
                  <a:pt x="26263" y="9407"/>
                </a:lnTo>
                <a:lnTo>
                  <a:pt x="26272" y="9407"/>
                </a:lnTo>
                <a:lnTo>
                  <a:pt x="26281" y="9398"/>
                </a:lnTo>
                <a:close/>
                <a:moveTo>
                  <a:pt x="26263" y="4104"/>
                </a:moveTo>
                <a:lnTo>
                  <a:pt x="26272" y="4104"/>
                </a:lnTo>
                <a:lnTo>
                  <a:pt x="26281" y="4095"/>
                </a:lnTo>
                <a:lnTo>
                  <a:pt x="26281" y="4086"/>
                </a:lnTo>
                <a:lnTo>
                  <a:pt x="26272" y="4086"/>
                </a:lnTo>
                <a:lnTo>
                  <a:pt x="26263" y="4095"/>
                </a:lnTo>
                <a:close/>
                <a:moveTo>
                  <a:pt x="26298" y="3627"/>
                </a:moveTo>
                <a:lnTo>
                  <a:pt x="26298" y="3636"/>
                </a:lnTo>
                <a:lnTo>
                  <a:pt x="26307" y="3636"/>
                </a:lnTo>
                <a:lnTo>
                  <a:pt x="26316" y="3627"/>
                </a:lnTo>
                <a:close/>
                <a:moveTo>
                  <a:pt x="13727" y="3380"/>
                </a:moveTo>
                <a:lnTo>
                  <a:pt x="13718" y="3380"/>
                </a:lnTo>
                <a:lnTo>
                  <a:pt x="13718" y="3389"/>
                </a:lnTo>
                <a:lnTo>
                  <a:pt x="13727" y="3389"/>
                </a:lnTo>
                <a:lnTo>
                  <a:pt x="13727" y="3380"/>
                </a:lnTo>
                <a:lnTo>
                  <a:pt x="13735" y="3380"/>
                </a:lnTo>
                <a:close/>
                <a:moveTo>
                  <a:pt x="13762" y="3557"/>
                </a:moveTo>
                <a:lnTo>
                  <a:pt x="13780" y="3548"/>
                </a:lnTo>
                <a:lnTo>
                  <a:pt x="13771" y="3548"/>
                </a:lnTo>
                <a:lnTo>
                  <a:pt x="13762" y="3548"/>
                </a:lnTo>
                <a:lnTo>
                  <a:pt x="13753" y="3557"/>
                </a:lnTo>
                <a:close/>
                <a:moveTo>
                  <a:pt x="13797" y="3310"/>
                </a:moveTo>
                <a:lnTo>
                  <a:pt x="13806" y="3310"/>
                </a:lnTo>
                <a:lnTo>
                  <a:pt x="13797" y="3301"/>
                </a:lnTo>
                <a:lnTo>
                  <a:pt x="13788" y="3310"/>
                </a:lnTo>
                <a:close/>
                <a:moveTo>
                  <a:pt x="13815" y="3301"/>
                </a:moveTo>
                <a:lnTo>
                  <a:pt x="13815" y="3292"/>
                </a:lnTo>
                <a:lnTo>
                  <a:pt x="13806" y="3301"/>
                </a:lnTo>
                <a:lnTo>
                  <a:pt x="13806" y="3318"/>
                </a:lnTo>
                <a:lnTo>
                  <a:pt x="13815" y="3318"/>
                </a:lnTo>
                <a:lnTo>
                  <a:pt x="13832" y="3318"/>
                </a:lnTo>
                <a:lnTo>
                  <a:pt x="13832" y="3310"/>
                </a:lnTo>
                <a:lnTo>
                  <a:pt x="13841" y="3310"/>
                </a:lnTo>
                <a:lnTo>
                  <a:pt x="13850" y="3301"/>
                </a:lnTo>
                <a:lnTo>
                  <a:pt x="13841" y="3301"/>
                </a:lnTo>
                <a:lnTo>
                  <a:pt x="13841" y="3292"/>
                </a:lnTo>
                <a:lnTo>
                  <a:pt x="13832" y="3292"/>
                </a:lnTo>
                <a:lnTo>
                  <a:pt x="13824" y="3292"/>
                </a:lnTo>
                <a:lnTo>
                  <a:pt x="13815" y="3283"/>
                </a:lnTo>
                <a:lnTo>
                  <a:pt x="13815" y="3292"/>
                </a:lnTo>
                <a:close/>
                <a:moveTo>
                  <a:pt x="13462" y="3857"/>
                </a:moveTo>
                <a:lnTo>
                  <a:pt x="13471" y="3848"/>
                </a:lnTo>
                <a:lnTo>
                  <a:pt x="13471" y="3839"/>
                </a:lnTo>
                <a:lnTo>
                  <a:pt x="13444" y="3830"/>
                </a:lnTo>
                <a:lnTo>
                  <a:pt x="13435" y="3830"/>
                </a:lnTo>
                <a:lnTo>
                  <a:pt x="13435" y="3848"/>
                </a:lnTo>
                <a:lnTo>
                  <a:pt x="13453" y="3857"/>
                </a:lnTo>
                <a:close/>
                <a:moveTo>
                  <a:pt x="13691" y="3627"/>
                </a:moveTo>
                <a:lnTo>
                  <a:pt x="13691" y="3636"/>
                </a:lnTo>
                <a:lnTo>
                  <a:pt x="13700" y="3645"/>
                </a:lnTo>
                <a:lnTo>
                  <a:pt x="13691" y="3645"/>
                </a:lnTo>
                <a:lnTo>
                  <a:pt x="13691" y="3663"/>
                </a:lnTo>
                <a:lnTo>
                  <a:pt x="13700" y="3654"/>
                </a:lnTo>
                <a:lnTo>
                  <a:pt x="13709" y="3654"/>
                </a:lnTo>
                <a:lnTo>
                  <a:pt x="13709" y="3645"/>
                </a:lnTo>
                <a:lnTo>
                  <a:pt x="13718" y="3636"/>
                </a:lnTo>
                <a:lnTo>
                  <a:pt x="13718" y="3627"/>
                </a:lnTo>
                <a:lnTo>
                  <a:pt x="13735" y="3627"/>
                </a:lnTo>
                <a:lnTo>
                  <a:pt x="13735" y="3619"/>
                </a:lnTo>
                <a:lnTo>
                  <a:pt x="13735" y="3610"/>
                </a:lnTo>
                <a:lnTo>
                  <a:pt x="13744" y="3610"/>
                </a:lnTo>
                <a:lnTo>
                  <a:pt x="13735" y="3601"/>
                </a:lnTo>
                <a:lnTo>
                  <a:pt x="13735" y="3574"/>
                </a:lnTo>
                <a:lnTo>
                  <a:pt x="13744" y="3574"/>
                </a:lnTo>
                <a:lnTo>
                  <a:pt x="13753" y="3574"/>
                </a:lnTo>
                <a:lnTo>
                  <a:pt x="13753" y="3566"/>
                </a:lnTo>
                <a:lnTo>
                  <a:pt x="13762" y="3566"/>
                </a:lnTo>
                <a:lnTo>
                  <a:pt x="13753" y="3557"/>
                </a:lnTo>
                <a:lnTo>
                  <a:pt x="13744" y="3557"/>
                </a:lnTo>
                <a:lnTo>
                  <a:pt x="13735" y="3566"/>
                </a:lnTo>
                <a:lnTo>
                  <a:pt x="13735" y="3557"/>
                </a:lnTo>
                <a:lnTo>
                  <a:pt x="13718" y="3566"/>
                </a:lnTo>
                <a:lnTo>
                  <a:pt x="13709" y="3574"/>
                </a:lnTo>
                <a:lnTo>
                  <a:pt x="13700" y="3583"/>
                </a:lnTo>
                <a:lnTo>
                  <a:pt x="13691" y="3583"/>
                </a:lnTo>
                <a:lnTo>
                  <a:pt x="13691" y="3592"/>
                </a:lnTo>
                <a:lnTo>
                  <a:pt x="13691" y="3601"/>
                </a:lnTo>
                <a:lnTo>
                  <a:pt x="13691" y="3619"/>
                </a:lnTo>
                <a:close/>
                <a:moveTo>
                  <a:pt x="13612" y="3619"/>
                </a:moveTo>
                <a:lnTo>
                  <a:pt x="13612" y="3610"/>
                </a:lnTo>
                <a:lnTo>
                  <a:pt x="13603" y="3619"/>
                </a:lnTo>
                <a:lnTo>
                  <a:pt x="13603" y="3627"/>
                </a:lnTo>
                <a:lnTo>
                  <a:pt x="13603" y="3636"/>
                </a:lnTo>
                <a:lnTo>
                  <a:pt x="13594" y="3645"/>
                </a:lnTo>
                <a:lnTo>
                  <a:pt x="13585" y="3663"/>
                </a:lnTo>
                <a:lnTo>
                  <a:pt x="13577" y="3663"/>
                </a:lnTo>
                <a:lnTo>
                  <a:pt x="13559" y="3698"/>
                </a:lnTo>
                <a:lnTo>
                  <a:pt x="13559" y="3707"/>
                </a:lnTo>
                <a:lnTo>
                  <a:pt x="13559" y="3724"/>
                </a:lnTo>
                <a:lnTo>
                  <a:pt x="13568" y="3733"/>
                </a:lnTo>
                <a:lnTo>
                  <a:pt x="13568" y="3724"/>
                </a:lnTo>
                <a:lnTo>
                  <a:pt x="13594" y="3671"/>
                </a:lnTo>
                <a:lnTo>
                  <a:pt x="13594" y="3654"/>
                </a:lnTo>
                <a:lnTo>
                  <a:pt x="13612" y="3627"/>
                </a:lnTo>
                <a:close/>
                <a:moveTo>
                  <a:pt x="13868" y="3327"/>
                </a:moveTo>
                <a:lnTo>
                  <a:pt x="13868" y="3318"/>
                </a:lnTo>
                <a:lnTo>
                  <a:pt x="13859" y="3318"/>
                </a:lnTo>
                <a:lnTo>
                  <a:pt x="13859" y="3327"/>
                </a:lnTo>
                <a:close/>
                <a:moveTo>
                  <a:pt x="13718" y="3424"/>
                </a:moveTo>
                <a:lnTo>
                  <a:pt x="13709" y="3424"/>
                </a:lnTo>
                <a:lnTo>
                  <a:pt x="13709" y="3433"/>
                </a:lnTo>
                <a:close/>
                <a:moveTo>
                  <a:pt x="13982" y="3451"/>
                </a:moveTo>
                <a:lnTo>
                  <a:pt x="14000" y="3451"/>
                </a:lnTo>
                <a:lnTo>
                  <a:pt x="14009" y="3460"/>
                </a:lnTo>
                <a:lnTo>
                  <a:pt x="14009" y="3468"/>
                </a:lnTo>
                <a:lnTo>
                  <a:pt x="14018" y="3468"/>
                </a:lnTo>
                <a:lnTo>
                  <a:pt x="14027" y="3468"/>
                </a:lnTo>
                <a:lnTo>
                  <a:pt x="14027" y="3460"/>
                </a:lnTo>
                <a:lnTo>
                  <a:pt x="14035" y="3460"/>
                </a:lnTo>
                <a:lnTo>
                  <a:pt x="14044" y="3460"/>
                </a:lnTo>
                <a:lnTo>
                  <a:pt x="14044" y="3451"/>
                </a:lnTo>
                <a:lnTo>
                  <a:pt x="14044" y="3442"/>
                </a:lnTo>
                <a:lnTo>
                  <a:pt x="14027" y="3433"/>
                </a:lnTo>
                <a:lnTo>
                  <a:pt x="14018" y="3424"/>
                </a:lnTo>
                <a:lnTo>
                  <a:pt x="14009" y="3433"/>
                </a:lnTo>
                <a:lnTo>
                  <a:pt x="14009" y="3442"/>
                </a:lnTo>
                <a:lnTo>
                  <a:pt x="13982" y="3442"/>
                </a:lnTo>
                <a:close/>
                <a:moveTo>
                  <a:pt x="14009" y="3292"/>
                </a:moveTo>
                <a:lnTo>
                  <a:pt x="14000" y="3292"/>
                </a:lnTo>
                <a:lnTo>
                  <a:pt x="13991" y="3283"/>
                </a:lnTo>
                <a:lnTo>
                  <a:pt x="13982" y="3292"/>
                </a:lnTo>
                <a:lnTo>
                  <a:pt x="13982" y="3301"/>
                </a:lnTo>
                <a:lnTo>
                  <a:pt x="13991" y="3301"/>
                </a:lnTo>
                <a:lnTo>
                  <a:pt x="13991" y="3310"/>
                </a:lnTo>
                <a:lnTo>
                  <a:pt x="14000" y="3310"/>
                </a:lnTo>
                <a:lnTo>
                  <a:pt x="14000" y="3301"/>
                </a:lnTo>
                <a:close/>
                <a:moveTo>
                  <a:pt x="14071" y="3486"/>
                </a:moveTo>
                <a:lnTo>
                  <a:pt x="14071" y="3477"/>
                </a:lnTo>
                <a:lnTo>
                  <a:pt x="14062" y="3468"/>
                </a:lnTo>
                <a:lnTo>
                  <a:pt x="14053" y="3477"/>
                </a:lnTo>
                <a:close/>
                <a:moveTo>
                  <a:pt x="13965" y="3486"/>
                </a:moveTo>
                <a:lnTo>
                  <a:pt x="13965" y="3495"/>
                </a:lnTo>
                <a:lnTo>
                  <a:pt x="13974" y="3504"/>
                </a:lnTo>
                <a:lnTo>
                  <a:pt x="13965" y="3513"/>
                </a:lnTo>
                <a:lnTo>
                  <a:pt x="13974" y="3521"/>
                </a:lnTo>
                <a:lnTo>
                  <a:pt x="13982" y="3530"/>
                </a:lnTo>
                <a:lnTo>
                  <a:pt x="13991" y="3530"/>
                </a:lnTo>
                <a:lnTo>
                  <a:pt x="13982" y="3530"/>
                </a:lnTo>
                <a:lnTo>
                  <a:pt x="13974" y="3548"/>
                </a:lnTo>
                <a:lnTo>
                  <a:pt x="13982" y="3548"/>
                </a:lnTo>
                <a:lnTo>
                  <a:pt x="13991" y="3539"/>
                </a:lnTo>
                <a:lnTo>
                  <a:pt x="13991" y="3530"/>
                </a:lnTo>
                <a:lnTo>
                  <a:pt x="14000" y="3521"/>
                </a:lnTo>
                <a:lnTo>
                  <a:pt x="14009" y="3521"/>
                </a:lnTo>
                <a:lnTo>
                  <a:pt x="14027" y="3521"/>
                </a:lnTo>
                <a:lnTo>
                  <a:pt x="14027" y="3513"/>
                </a:lnTo>
                <a:lnTo>
                  <a:pt x="14035" y="3513"/>
                </a:lnTo>
                <a:lnTo>
                  <a:pt x="14044" y="3504"/>
                </a:lnTo>
                <a:lnTo>
                  <a:pt x="14053" y="3504"/>
                </a:lnTo>
                <a:lnTo>
                  <a:pt x="14053" y="3495"/>
                </a:lnTo>
                <a:lnTo>
                  <a:pt x="14071" y="3495"/>
                </a:lnTo>
                <a:lnTo>
                  <a:pt x="14044" y="3477"/>
                </a:lnTo>
                <a:lnTo>
                  <a:pt x="14035" y="3477"/>
                </a:lnTo>
                <a:lnTo>
                  <a:pt x="14027" y="3477"/>
                </a:lnTo>
                <a:lnTo>
                  <a:pt x="14018" y="3477"/>
                </a:lnTo>
                <a:lnTo>
                  <a:pt x="14009" y="3477"/>
                </a:lnTo>
                <a:lnTo>
                  <a:pt x="14000" y="3486"/>
                </a:lnTo>
                <a:lnTo>
                  <a:pt x="13991" y="3486"/>
                </a:lnTo>
                <a:lnTo>
                  <a:pt x="13982" y="3486"/>
                </a:lnTo>
                <a:lnTo>
                  <a:pt x="13982" y="3495"/>
                </a:lnTo>
                <a:lnTo>
                  <a:pt x="13974" y="3486"/>
                </a:lnTo>
                <a:close/>
                <a:moveTo>
                  <a:pt x="20846" y="8992"/>
                </a:moveTo>
                <a:lnTo>
                  <a:pt x="20855" y="8992"/>
                </a:lnTo>
                <a:lnTo>
                  <a:pt x="20855" y="8984"/>
                </a:lnTo>
                <a:lnTo>
                  <a:pt x="20846" y="8984"/>
                </a:lnTo>
                <a:close/>
                <a:moveTo>
                  <a:pt x="13930" y="3274"/>
                </a:moveTo>
                <a:lnTo>
                  <a:pt x="13930" y="3265"/>
                </a:lnTo>
                <a:lnTo>
                  <a:pt x="13921" y="3265"/>
                </a:lnTo>
                <a:lnTo>
                  <a:pt x="13921" y="3257"/>
                </a:lnTo>
                <a:lnTo>
                  <a:pt x="13912" y="3265"/>
                </a:lnTo>
                <a:lnTo>
                  <a:pt x="13921" y="3265"/>
                </a:lnTo>
                <a:lnTo>
                  <a:pt x="13921" y="3274"/>
                </a:lnTo>
                <a:close/>
                <a:moveTo>
                  <a:pt x="13965" y="3283"/>
                </a:moveTo>
                <a:lnTo>
                  <a:pt x="13965" y="3292"/>
                </a:lnTo>
                <a:lnTo>
                  <a:pt x="13974" y="3292"/>
                </a:lnTo>
                <a:lnTo>
                  <a:pt x="13965" y="3283"/>
                </a:lnTo>
                <a:lnTo>
                  <a:pt x="13974" y="3283"/>
                </a:lnTo>
                <a:lnTo>
                  <a:pt x="13965" y="3283"/>
                </a:lnTo>
                <a:lnTo>
                  <a:pt x="13965" y="3274"/>
                </a:lnTo>
                <a:lnTo>
                  <a:pt x="13965" y="3283"/>
                </a:lnTo>
                <a:lnTo>
                  <a:pt x="13956" y="3283"/>
                </a:lnTo>
                <a:close/>
                <a:moveTo>
                  <a:pt x="13947" y="3310"/>
                </a:moveTo>
                <a:lnTo>
                  <a:pt x="13938" y="3310"/>
                </a:lnTo>
                <a:lnTo>
                  <a:pt x="13938" y="3318"/>
                </a:lnTo>
                <a:lnTo>
                  <a:pt x="13947" y="3318"/>
                </a:lnTo>
                <a:close/>
                <a:moveTo>
                  <a:pt x="13418" y="5604"/>
                </a:moveTo>
                <a:lnTo>
                  <a:pt x="13409" y="5604"/>
                </a:lnTo>
                <a:lnTo>
                  <a:pt x="13409" y="5613"/>
                </a:lnTo>
                <a:lnTo>
                  <a:pt x="13418" y="5613"/>
                </a:lnTo>
                <a:lnTo>
                  <a:pt x="13427" y="5613"/>
                </a:lnTo>
                <a:close/>
                <a:moveTo>
                  <a:pt x="12969" y="5172"/>
                </a:moveTo>
                <a:lnTo>
                  <a:pt x="12969" y="5163"/>
                </a:lnTo>
                <a:lnTo>
                  <a:pt x="12960" y="5172"/>
                </a:lnTo>
                <a:close/>
                <a:moveTo>
                  <a:pt x="12669" y="5278"/>
                </a:moveTo>
                <a:lnTo>
                  <a:pt x="12678" y="5278"/>
                </a:lnTo>
                <a:lnTo>
                  <a:pt x="12678" y="5269"/>
                </a:lnTo>
                <a:lnTo>
                  <a:pt x="12669" y="5260"/>
                </a:lnTo>
                <a:lnTo>
                  <a:pt x="12660" y="5251"/>
                </a:lnTo>
                <a:lnTo>
                  <a:pt x="12642" y="5251"/>
                </a:lnTo>
                <a:lnTo>
                  <a:pt x="12642" y="5260"/>
                </a:lnTo>
                <a:lnTo>
                  <a:pt x="12642" y="5269"/>
                </a:lnTo>
                <a:lnTo>
                  <a:pt x="12651" y="5269"/>
                </a:lnTo>
                <a:close/>
                <a:moveTo>
                  <a:pt x="12960" y="5198"/>
                </a:moveTo>
                <a:lnTo>
                  <a:pt x="12960" y="5207"/>
                </a:lnTo>
                <a:lnTo>
                  <a:pt x="12969" y="5216"/>
                </a:lnTo>
                <a:lnTo>
                  <a:pt x="12978" y="5225"/>
                </a:lnTo>
                <a:lnTo>
                  <a:pt x="12978" y="5234"/>
                </a:lnTo>
                <a:lnTo>
                  <a:pt x="12978" y="5251"/>
                </a:lnTo>
                <a:lnTo>
                  <a:pt x="12978" y="5260"/>
                </a:lnTo>
                <a:lnTo>
                  <a:pt x="12978" y="5269"/>
                </a:lnTo>
                <a:lnTo>
                  <a:pt x="12987" y="5269"/>
                </a:lnTo>
                <a:lnTo>
                  <a:pt x="12987" y="5278"/>
                </a:lnTo>
                <a:lnTo>
                  <a:pt x="12987" y="5287"/>
                </a:lnTo>
                <a:lnTo>
                  <a:pt x="12978" y="5287"/>
                </a:lnTo>
                <a:lnTo>
                  <a:pt x="12978" y="5295"/>
                </a:lnTo>
                <a:lnTo>
                  <a:pt x="12978" y="5304"/>
                </a:lnTo>
                <a:lnTo>
                  <a:pt x="12978" y="5322"/>
                </a:lnTo>
                <a:lnTo>
                  <a:pt x="12978" y="5331"/>
                </a:lnTo>
                <a:lnTo>
                  <a:pt x="12978" y="5340"/>
                </a:lnTo>
                <a:lnTo>
                  <a:pt x="12987" y="5348"/>
                </a:lnTo>
                <a:lnTo>
                  <a:pt x="12995" y="5357"/>
                </a:lnTo>
                <a:lnTo>
                  <a:pt x="13004" y="5357"/>
                </a:lnTo>
                <a:lnTo>
                  <a:pt x="13013" y="5357"/>
                </a:lnTo>
                <a:lnTo>
                  <a:pt x="13013" y="5348"/>
                </a:lnTo>
                <a:lnTo>
                  <a:pt x="13022" y="5340"/>
                </a:lnTo>
                <a:lnTo>
                  <a:pt x="13022" y="5331"/>
                </a:lnTo>
                <a:lnTo>
                  <a:pt x="13031" y="5331"/>
                </a:lnTo>
                <a:lnTo>
                  <a:pt x="13039" y="5331"/>
                </a:lnTo>
                <a:lnTo>
                  <a:pt x="13048" y="5331"/>
                </a:lnTo>
                <a:lnTo>
                  <a:pt x="13057" y="5340"/>
                </a:lnTo>
                <a:lnTo>
                  <a:pt x="13057" y="5331"/>
                </a:lnTo>
                <a:lnTo>
                  <a:pt x="13066" y="5322"/>
                </a:lnTo>
                <a:lnTo>
                  <a:pt x="13066" y="5313"/>
                </a:lnTo>
                <a:lnTo>
                  <a:pt x="13066" y="5269"/>
                </a:lnTo>
                <a:lnTo>
                  <a:pt x="13075" y="5260"/>
                </a:lnTo>
                <a:lnTo>
                  <a:pt x="13075" y="5251"/>
                </a:lnTo>
                <a:lnTo>
                  <a:pt x="13066" y="5251"/>
                </a:lnTo>
                <a:lnTo>
                  <a:pt x="13066" y="5234"/>
                </a:lnTo>
                <a:lnTo>
                  <a:pt x="13075" y="5225"/>
                </a:lnTo>
                <a:lnTo>
                  <a:pt x="13075" y="5216"/>
                </a:lnTo>
                <a:lnTo>
                  <a:pt x="13066" y="5189"/>
                </a:lnTo>
                <a:lnTo>
                  <a:pt x="13066" y="5181"/>
                </a:lnTo>
                <a:lnTo>
                  <a:pt x="13057" y="5181"/>
                </a:lnTo>
                <a:lnTo>
                  <a:pt x="13066" y="5172"/>
                </a:lnTo>
                <a:lnTo>
                  <a:pt x="13057" y="5172"/>
                </a:lnTo>
                <a:lnTo>
                  <a:pt x="13057" y="5163"/>
                </a:lnTo>
                <a:lnTo>
                  <a:pt x="13048" y="5154"/>
                </a:lnTo>
                <a:lnTo>
                  <a:pt x="13039" y="5154"/>
                </a:lnTo>
                <a:lnTo>
                  <a:pt x="13031" y="5154"/>
                </a:lnTo>
                <a:lnTo>
                  <a:pt x="13031" y="5163"/>
                </a:lnTo>
                <a:lnTo>
                  <a:pt x="13022" y="5163"/>
                </a:lnTo>
                <a:lnTo>
                  <a:pt x="13004" y="5181"/>
                </a:lnTo>
                <a:lnTo>
                  <a:pt x="12995" y="5181"/>
                </a:lnTo>
                <a:lnTo>
                  <a:pt x="12987" y="5189"/>
                </a:lnTo>
                <a:lnTo>
                  <a:pt x="12978" y="5189"/>
                </a:lnTo>
                <a:lnTo>
                  <a:pt x="12969" y="5189"/>
                </a:lnTo>
                <a:lnTo>
                  <a:pt x="12960" y="5181"/>
                </a:lnTo>
                <a:lnTo>
                  <a:pt x="12960" y="5189"/>
                </a:lnTo>
                <a:close/>
                <a:moveTo>
                  <a:pt x="13039" y="5022"/>
                </a:moveTo>
                <a:lnTo>
                  <a:pt x="13031" y="5022"/>
                </a:lnTo>
                <a:lnTo>
                  <a:pt x="13022" y="5022"/>
                </a:lnTo>
                <a:lnTo>
                  <a:pt x="13022" y="5031"/>
                </a:lnTo>
                <a:lnTo>
                  <a:pt x="13004" y="5031"/>
                </a:lnTo>
                <a:lnTo>
                  <a:pt x="12995" y="5039"/>
                </a:lnTo>
                <a:lnTo>
                  <a:pt x="12995" y="5048"/>
                </a:lnTo>
                <a:lnTo>
                  <a:pt x="12987" y="5048"/>
                </a:lnTo>
                <a:lnTo>
                  <a:pt x="12987" y="5057"/>
                </a:lnTo>
                <a:lnTo>
                  <a:pt x="12995" y="5057"/>
                </a:lnTo>
                <a:lnTo>
                  <a:pt x="12995" y="5066"/>
                </a:lnTo>
                <a:lnTo>
                  <a:pt x="12987" y="5066"/>
                </a:lnTo>
                <a:lnTo>
                  <a:pt x="12987" y="5075"/>
                </a:lnTo>
                <a:lnTo>
                  <a:pt x="12995" y="5075"/>
                </a:lnTo>
                <a:lnTo>
                  <a:pt x="12995" y="5084"/>
                </a:lnTo>
                <a:lnTo>
                  <a:pt x="12995" y="5092"/>
                </a:lnTo>
                <a:lnTo>
                  <a:pt x="13004" y="5092"/>
                </a:lnTo>
                <a:lnTo>
                  <a:pt x="13004" y="5101"/>
                </a:lnTo>
                <a:lnTo>
                  <a:pt x="12995" y="5101"/>
                </a:lnTo>
                <a:lnTo>
                  <a:pt x="12995" y="5110"/>
                </a:lnTo>
                <a:lnTo>
                  <a:pt x="13004" y="5110"/>
                </a:lnTo>
                <a:lnTo>
                  <a:pt x="13013" y="5110"/>
                </a:lnTo>
                <a:lnTo>
                  <a:pt x="13013" y="5119"/>
                </a:lnTo>
                <a:lnTo>
                  <a:pt x="13004" y="5119"/>
                </a:lnTo>
                <a:lnTo>
                  <a:pt x="13004" y="5128"/>
                </a:lnTo>
                <a:lnTo>
                  <a:pt x="13013" y="5128"/>
                </a:lnTo>
                <a:lnTo>
                  <a:pt x="13022" y="5137"/>
                </a:lnTo>
                <a:lnTo>
                  <a:pt x="13031" y="5137"/>
                </a:lnTo>
                <a:lnTo>
                  <a:pt x="13039" y="5137"/>
                </a:lnTo>
                <a:lnTo>
                  <a:pt x="13039" y="5119"/>
                </a:lnTo>
                <a:lnTo>
                  <a:pt x="13048" y="5119"/>
                </a:lnTo>
                <a:lnTo>
                  <a:pt x="13048" y="5110"/>
                </a:lnTo>
                <a:lnTo>
                  <a:pt x="13048" y="5092"/>
                </a:lnTo>
                <a:lnTo>
                  <a:pt x="13057" y="5075"/>
                </a:lnTo>
                <a:lnTo>
                  <a:pt x="13057" y="5039"/>
                </a:lnTo>
                <a:lnTo>
                  <a:pt x="13057" y="5031"/>
                </a:lnTo>
                <a:lnTo>
                  <a:pt x="13057" y="5013"/>
                </a:lnTo>
                <a:lnTo>
                  <a:pt x="13057" y="5004"/>
                </a:lnTo>
                <a:lnTo>
                  <a:pt x="13048" y="4995"/>
                </a:lnTo>
                <a:lnTo>
                  <a:pt x="13039" y="5004"/>
                </a:lnTo>
                <a:lnTo>
                  <a:pt x="13039" y="5013"/>
                </a:lnTo>
                <a:lnTo>
                  <a:pt x="13048" y="5022"/>
                </a:lnTo>
                <a:close/>
                <a:moveTo>
                  <a:pt x="12475" y="5340"/>
                </a:moveTo>
                <a:lnTo>
                  <a:pt x="12457" y="5340"/>
                </a:lnTo>
                <a:lnTo>
                  <a:pt x="12457" y="5348"/>
                </a:lnTo>
                <a:lnTo>
                  <a:pt x="12448" y="5348"/>
                </a:lnTo>
                <a:lnTo>
                  <a:pt x="12448" y="5357"/>
                </a:lnTo>
                <a:lnTo>
                  <a:pt x="12457" y="5357"/>
                </a:lnTo>
                <a:lnTo>
                  <a:pt x="12466" y="5357"/>
                </a:lnTo>
                <a:close/>
                <a:moveTo>
                  <a:pt x="12590" y="5260"/>
                </a:moveTo>
                <a:lnTo>
                  <a:pt x="12572" y="5269"/>
                </a:lnTo>
                <a:lnTo>
                  <a:pt x="12563" y="5278"/>
                </a:lnTo>
                <a:lnTo>
                  <a:pt x="12528" y="5295"/>
                </a:lnTo>
                <a:lnTo>
                  <a:pt x="12537" y="5304"/>
                </a:lnTo>
                <a:lnTo>
                  <a:pt x="12545" y="5304"/>
                </a:lnTo>
                <a:lnTo>
                  <a:pt x="12554" y="5295"/>
                </a:lnTo>
                <a:lnTo>
                  <a:pt x="12554" y="5304"/>
                </a:lnTo>
                <a:lnTo>
                  <a:pt x="12563" y="5304"/>
                </a:lnTo>
                <a:lnTo>
                  <a:pt x="12563" y="5313"/>
                </a:lnTo>
                <a:lnTo>
                  <a:pt x="12572" y="5313"/>
                </a:lnTo>
                <a:lnTo>
                  <a:pt x="12581" y="5322"/>
                </a:lnTo>
                <a:lnTo>
                  <a:pt x="12590" y="5322"/>
                </a:lnTo>
                <a:lnTo>
                  <a:pt x="12598" y="5313"/>
                </a:lnTo>
                <a:lnTo>
                  <a:pt x="12598" y="5304"/>
                </a:lnTo>
                <a:lnTo>
                  <a:pt x="12607" y="5295"/>
                </a:lnTo>
                <a:lnTo>
                  <a:pt x="12616" y="5287"/>
                </a:lnTo>
                <a:lnTo>
                  <a:pt x="12607" y="5278"/>
                </a:lnTo>
                <a:lnTo>
                  <a:pt x="12598" y="5278"/>
                </a:lnTo>
                <a:lnTo>
                  <a:pt x="12590" y="5278"/>
                </a:lnTo>
                <a:lnTo>
                  <a:pt x="12590" y="5269"/>
                </a:lnTo>
                <a:close/>
                <a:moveTo>
                  <a:pt x="12969" y="5340"/>
                </a:moveTo>
                <a:lnTo>
                  <a:pt x="12978" y="5348"/>
                </a:lnTo>
                <a:lnTo>
                  <a:pt x="12978" y="5340"/>
                </a:lnTo>
                <a:close/>
                <a:moveTo>
                  <a:pt x="12466" y="5366"/>
                </a:moveTo>
                <a:lnTo>
                  <a:pt x="12457" y="5375"/>
                </a:lnTo>
                <a:lnTo>
                  <a:pt x="12466" y="5375"/>
                </a:lnTo>
                <a:lnTo>
                  <a:pt x="12475" y="5375"/>
                </a:lnTo>
                <a:lnTo>
                  <a:pt x="12466" y="5375"/>
                </a:lnTo>
                <a:close/>
                <a:moveTo>
                  <a:pt x="13241" y="5534"/>
                </a:moveTo>
                <a:lnTo>
                  <a:pt x="13233" y="5534"/>
                </a:lnTo>
                <a:lnTo>
                  <a:pt x="13241" y="5543"/>
                </a:lnTo>
                <a:close/>
                <a:moveTo>
                  <a:pt x="16435" y="6354"/>
                </a:moveTo>
                <a:lnTo>
                  <a:pt x="16426" y="6354"/>
                </a:lnTo>
                <a:lnTo>
                  <a:pt x="16417" y="6354"/>
                </a:lnTo>
                <a:lnTo>
                  <a:pt x="16426" y="6363"/>
                </a:lnTo>
                <a:lnTo>
                  <a:pt x="16435" y="6363"/>
                </a:lnTo>
                <a:lnTo>
                  <a:pt x="16444" y="6363"/>
                </a:lnTo>
                <a:lnTo>
                  <a:pt x="16453" y="6354"/>
                </a:lnTo>
                <a:lnTo>
                  <a:pt x="16462" y="6354"/>
                </a:lnTo>
                <a:lnTo>
                  <a:pt x="16470" y="6354"/>
                </a:lnTo>
                <a:lnTo>
                  <a:pt x="16479" y="6346"/>
                </a:lnTo>
                <a:lnTo>
                  <a:pt x="16488" y="6337"/>
                </a:lnTo>
                <a:lnTo>
                  <a:pt x="16497" y="6337"/>
                </a:lnTo>
                <a:lnTo>
                  <a:pt x="16488" y="6328"/>
                </a:lnTo>
                <a:lnTo>
                  <a:pt x="16479" y="6328"/>
                </a:lnTo>
                <a:lnTo>
                  <a:pt x="16470" y="6337"/>
                </a:lnTo>
                <a:lnTo>
                  <a:pt x="16453" y="6337"/>
                </a:lnTo>
                <a:lnTo>
                  <a:pt x="16462" y="6346"/>
                </a:lnTo>
                <a:lnTo>
                  <a:pt x="16453" y="6346"/>
                </a:lnTo>
                <a:close/>
                <a:moveTo>
                  <a:pt x="13365" y="5437"/>
                </a:moveTo>
                <a:lnTo>
                  <a:pt x="13347" y="5428"/>
                </a:lnTo>
                <a:lnTo>
                  <a:pt x="13347" y="5419"/>
                </a:lnTo>
                <a:lnTo>
                  <a:pt x="13338" y="5419"/>
                </a:lnTo>
                <a:lnTo>
                  <a:pt x="13330" y="5419"/>
                </a:lnTo>
                <a:lnTo>
                  <a:pt x="13321" y="5419"/>
                </a:lnTo>
                <a:lnTo>
                  <a:pt x="13312" y="5428"/>
                </a:lnTo>
                <a:lnTo>
                  <a:pt x="13303" y="5428"/>
                </a:lnTo>
                <a:lnTo>
                  <a:pt x="13294" y="5419"/>
                </a:lnTo>
                <a:lnTo>
                  <a:pt x="13285" y="5419"/>
                </a:lnTo>
                <a:lnTo>
                  <a:pt x="13285" y="5428"/>
                </a:lnTo>
                <a:lnTo>
                  <a:pt x="13277" y="5428"/>
                </a:lnTo>
                <a:lnTo>
                  <a:pt x="13277" y="5437"/>
                </a:lnTo>
                <a:lnTo>
                  <a:pt x="13268" y="5445"/>
                </a:lnTo>
                <a:lnTo>
                  <a:pt x="13277" y="5454"/>
                </a:lnTo>
                <a:lnTo>
                  <a:pt x="13277" y="5463"/>
                </a:lnTo>
                <a:lnTo>
                  <a:pt x="13285" y="5463"/>
                </a:lnTo>
                <a:lnTo>
                  <a:pt x="13294" y="5472"/>
                </a:lnTo>
                <a:lnTo>
                  <a:pt x="13303" y="5472"/>
                </a:lnTo>
                <a:lnTo>
                  <a:pt x="13312" y="5472"/>
                </a:lnTo>
                <a:lnTo>
                  <a:pt x="13321" y="5481"/>
                </a:lnTo>
                <a:lnTo>
                  <a:pt x="13330" y="5481"/>
                </a:lnTo>
                <a:lnTo>
                  <a:pt x="13338" y="5490"/>
                </a:lnTo>
                <a:lnTo>
                  <a:pt x="13356" y="5498"/>
                </a:lnTo>
                <a:lnTo>
                  <a:pt x="13374" y="5507"/>
                </a:lnTo>
                <a:lnTo>
                  <a:pt x="13383" y="5507"/>
                </a:lnTo>
                <a:lnTo>
                  <a:pt x="13391" y="5507"/>
                </a:lnTo>
                <a:lnTo>
                  <a:pt x="13400" y="5507"/>
                </a:lnTo>
                <a:lnTo>
                  <a:pt x="13409" y="5516"/>
                </a:lnTo>
                <a:lnTo>
                  <a:pt x="13427" y="5534"/>
                </a:lnTo>
                <a:lnTo>
                  <a:pt x="13435" y="5534"/>
                </a:lnTo>
                <a:lnTo>
                  <a:pt x="13444" y="5543"/>
                </a:lnTo>
                <a:lnTo>
                  <a:pt x="13453" y="5543"/>
                </a:lnTo>
                <a:lnTo>
                  <a:pt x="13462" y="5543"/>
                </a:lnTo>
                <a:lnTo>
                  <a:pt x="13471" y="5543"/>
                </a:lnTo>
                <a:lnTo>
                  <a:pt x="13471" y="5534"/>
                </a:lnTo>
                <a:lnTo>
                  <a:pt x="13471" y="5525"/>
                </a:lnTo>
                <a:lnTo>
                  <a:pt x="13480" y="5516"/>
                </a:lnTo>
                <a:lnTo>
                  <a:pt x="13480" y="5507"/>
                </a:lnTo>
                <a:lnTo>
                  <a:pt x="13471" y="5498"/>
                </a:lnTo>
                <a:lnTo>
                  <a:pt x="13480" y="5498"/>
                </a:lnTo>
                <a:lnTo>
                  <a:pt x="13471" y="5490"/>
                </a:lnTo>
                <a:lnTo>
                  <a:pt x="13471" y="5481"/>
                </a:lnTo>
                <a:lnTo>
                  <a:pt x="13471" y="5472"/>
                </a:lnTo>
                <a:lnTo>
                  <a:pt x="13471" y="5463"/>
                </a:lnTo>
                <a:lnTo>
                  <a:pt x="13471" y="5454"/>
                </a:lnTo>
                <a:lnTo>
                  <a:pt x="13480" y="5454"/>
                </a:lnTo>
                <a:lnTo>
                  <a:pt x="13497" y="5428"/>
                </a:lnTo>
                <a:lnTo>
                  <a:pt x="13506" y="5410"/>
                </a:lnTo>
                <a:lnTo>
                  <a:pt x="13497" y="5410"/>
                </a:lnTo>
                <a:lnTo>
                  <a:pt x="13488" y="5410"/>
                </a:lnTo>
                <a:lnTo>
                  <a:pt x="13480" y="5410"/>
                </a:lnTo>
                <a:lnTo>
                  <a:pt x="13480" y="5419"/>
                </a:lnTo>
                <a:lnTo>
                  <a:pt x="13471" y="5419"/>
                </a:lnTo>
                <a:lnTo>
                  <a:pt x="13462" y="5419"/>
                </a:lnTo>
                <a:lnTo>
                  <a:pt x="13444" y="5419"/>
                </a:lnTo>
                <a:lnTo>
                  <a:pt x="13435" y="5428"/>
                </a:lnTo>
                <a:lnTo>
                  <a:pt x="13427" y="5428"/>
                </a:lnTo>
                <a:lnTo>
                  <a:pt x="13418" y="5428"/>
                </a:lnTo>
                <a:lnTo>
                  <a:pt x="13409" y="5428"/>
                </a:lnTo>
                <a:lnTo>
                  <a:pt x="13391" y="5428"/>
                </a:lnTo>
                <a:lnTo>
                  <a:pt x="13383" y="5428"/>
                </a:lnTo>
                <a:lnTo>
                  <a:pt x="13374" y="5437"/>
                </a:lnTo>
                <a:close/>
                <a:moveTo>
                  <a:pt x="13128" y="5013"/>
                </a:moveTo>
                <a:lnTo>
                  <a:pt x="13119" y="5013"/>
                </a:lnTo>
                <a:lnTo>
                  <a:pt x="13110" y="5013"/>
                </a:lnTo>
                <a:lnTo>
                  <a:pt x="13101" y="5013"/>
                </a:lnTo>
                <a:lnTo>
                  <a:pt x="13101" y="5022"/>
                </a:lnTo>
                <a:lnTo>
                  <a:pt x="13110" y="5022"/>
                </a:lnTo>
                <a:lnTo>
                  <a:pt x="13119" y="5022"/>
                </a:lnTo>
                <a:lnTo>
                  <a:pt x="13128" y="5022"/>
                </a:lnTo>
                <a:lnTo>
                  <a:pt x="13119" y="5022"/>
                </a:lnTo>
                <a:close/>
                <a:moveTo>
                  <a:pt x="13824" y="5287"/>
                </a:moveTo>
                <a:lnTo>
                  <a:pt x="13824" y="5278"/>
                </a:lnTo>
                <a:lnTo>
                  <a:pt x="13815" y="5278"/>
                </a:lnTo>
                <a:lnTo>
                  <a:pt x="13806" y="5278"/>
                </a:lnTo>
                <a:lnTo>
                  <a:pt x="13797" y="5278"/>
                </a:lnTo>
                <a:lnTo>
                  <a:pt x="13797" y="5287"/>
                </a:lnTo>
                <a:lnTo>
                  <a:pt x="13815" y="5295"/>
                </a:lnTo>
                <a:lnTo>
                  <a:pt x="13815" y="5304"/>
                </a:lnTo>
                <a:lnTo>
                  <a:pt x="13824" y="5313"/>
                </a:lnTo>
                <a:lnTo>
                  <a:pt x="13832" y="5313"/>
                </a:lnTo>
                <a:lnTo>
                  <a:pt x="13824" y="5304"/>
                </a:lnTo>
                <a:lnTo>
                  <a:pt x="13824" y="5295"/>
                </a:lnTo>
                <a:lnTo>
                  <a:pt x="13815" y="5287"/>
                </a:lnTo>
                <a:close/>
                <a:moveTo>
                  <a:pt x="13383" y="5198"/>
                </a:moveTo>
                <a:lnTo>
                  <a:pt x="13374" y="5198"/>
                </a:lnTo>
                <a:close/>
                <a:moveTo>
                  <a:pt x="13189" y="5701"/>
                </a:moveTo>
                <a:lnTo>
                  <a:pt x="13181" y="5701"/>
                </a:lnTo>
                <a:lnTo>
                  <a:pt x="13172" y="5710"/>
                </a:lnTo>
                <a:close/>
                <a:moveTo>
                  <a:pt x="13163" y="5772"/>
                </a:moveTo>
                <a:lnTo>
                  <a:pt x="13145" y="5772"/>
                </a:lnTo>
                <a:lnTo>
                  <a:pt x="13145" y="5781"/>
                </a:lnTo>
                <a:lnTo>
                  <a:pt x="13145" y="5790"/>
                </a:lnTo>
                <a:lnTo>
                  <a:pt x="13154" y="5790"/>
                </a:lnTo>
                <a:lnTo>
                  <a:pt x="13163" y="5790"/>
                </a:lnTo>
                <a:lnTo>
                  <a:pt x="13172" y="5781"/>
                </a:lnTo>
                <a:close/>
                <a:moveTo>
                  <a:pt x="11151" y="6901"/>
                </a:moveTo>
                <a:lnTo>
                  <a:pt x="11151" y="6892"/>
                </a:lnTo>
                <a:lnTo>
                  <a:pt x="11160" y="6883"/>
                </a:lnTo>
                <a:lnTo>
                  <a:pt x="11151" y="6883"/>
                </a:lnTo>
                <a:lnTo>
                  <a:pt x="11143" y="6892"/>
                </a:lnTo>
                <a:close/>
                <a:moveTo>
                  <a:pt x="13400" y="5595"/>
                </a:moveTo>
                <a:lnTo>
                  <a:pt x="13400" y="5604"/>
                </a:lnTo>
                <a:lnTo>
                  <a:pt x="13409" y="5595"/>
                </a:lnTo>
                <a:close/>
                <a:moveTo>
                  <a:pt x="15897" y="6116"/>
                </a:moveTo>
                <a:lnTo>
                  <a:pt x="15897" y="6125"/>
                </a:lnTo>
                <a:lnTo>
                  <a:pt x="15906" y="6125"/>
                </a:lnTo>
                <a:lnTo>
                  <a:pt x="15915" y="6116"/>
                </a:lnTo>
                <a:lnTo>
                  <a:pt x="15915" y="6107"/>
                </a:lnTo>
                <a:lnTo>
                  <a:pt x="15906" y="6099"/>
                </a:lnTo>
                <a:lnTo>
                  <a:pt x="15897" y="6090"/>
                </a:lnTo>
                <a:lnTo>
                  <a:pt x="15897" y="6099"/>
                </a:lnTo>
                <a:lnTo>
                  <a:pt x="15897" y="6107"/>
                </a:lnTo>
                <a:lnTo>
                  <a:pt x="15888" y="6107"/>
                </a:lnTo>
                <a:close/>
                <a:moveTo>
                  <a:pt x="16223" y="6540"/>
                </a:moveTo>
                <a:lnTo>
                  <a:pt x="16223" y="6531"/>
                </a:lnTo>
                <a:close/>
                <a:moveTo>
                  <a:pt x="16073" y="6425"/>
                </a:moveTo>
                <a:lnTo>
                  <a:pt x="16073" y="6416"/>
                </a:lnTo>
                <a:lnTo>
                  <a:pt x="16073" y="6407"/>
                </a:lnTo>
                <a:lnTo>
                  <a:pt x="16073" y="6399"/>
                </a:lnTo>
                <a:lnTo>
                  <a:pt x="16073" y="6390"/>
                </a:lnTo>
                <a:lnTo>
                  <a:pt x="16065" y="6390"/>
                </a:lnTo>
                <a:lnTo>
                  <a:pt x="16065" y="6407"/>
                </a:lnTo>
                <a:close/>
                <a:moveTo>
                  <a:pt x="15500" y="7315"/>
                </a:moveTo>
                <a:lnTo>
                  <a:pt x="15491" y="7324"/>
                </a:lnTo>
                <a:lnTo>
                  <a:pt x="15500" y="7324"/>
                </a:lnTo>
                <a:close/>
                <a:moveTo>
                  <a:pt x="16356" y="6522"/>
                </a:moveTo>
                <a:lnTo>
                  <a:pt x="16347" y="6531"/>
                </a:lnTo>
                <a:lnTo>
                  <a:pt x="16356" y="6531"/>
                </a:lnTo>
                <a:lnTo>
                  <a:pt x="16364" y="6531"/>
                </a:lnTo>
                <a:lnTo>
                  <a:pt x="16356" y="6531"/>
                </a:lnTo>
                <a:close/>
                <a:moveTo>
                  <a:pt x="15500" y="7342"/>
                </a:moveTo>
                <a:lnTo>
                  <a:pt x="15491" y="7342"/>
                </a:lnTo>
                <a:close/>
                <a:moveTo>
                  <a:pt x="16276" y="6540"/>
                </a:moveTo>
                <a:lnTo>
                  <a:pt x="16267" y="6540"/>
                </a:lnTo>
                <a:lnTo>
                  <a:pt x="16267" y="6549"/>
                </a:lnTo>
                <a:lnTo>
                  <a:pt x="16276" y="6549"/>
                </a:lnTo>
                <a:lnTo>
                  <a:pt x="16285" y="6540"/>
                </a:lnTo>
                <a:lnTo>
                  <a:pt x="16285" y="6531"/>
                </a:lnTo>
                <a:close/>
                <a:moveTo>
                  <a:pt x="16312" y="6549"/>
                </a:moveTo>
                <a:lnTo>
                  <a:pt x="16303" y="6549"/>
                </a:lnTo>
                <a:lnTo>
                  <a:pt x="16303" y="6557"/>
                </a:lnTo>
                <a:lnTo>
                  <a:pt x="16312" y="6557"/>
                </a:lnTo>
                <a:lnTo>
                  <a:pt x="16312" y="6549"/>
                </a:lnTo>
                <a:lnTo>
                  <a:pt x="16320" y="6557"/>
                </a:lnTo>
                <a:lnTo>
                  <a:pt x="16320" y="6549"/>
                </a:lnTo>
                <a:close/>
                <a:moveTo>
                  <a:pt x="15041" y="6434"/>
                </a:moveTo>
                <a:lnTo>
                  <a:pt x="15041" y="6443"/>
                </a:lnTo>
                <a:lnTo>
                  <a:pt x="15059" y="6443"/>
                </a:lnTo>
                <a:lnTo>
                  <a:pt x="15059" y="6452"/>
                </a:lnTo>
                <a:lnTo>
                  <a:pt x="15068" y="6460"/>
                </a:lnTo>
                <a:lnTo>
                  <a:pt x="15076" y="6452"/>
                </a:lnTo>
                <a:lnTo>
                  <a:pt x="15068" y="6452"/>
                </a:lnTo>
                <a:lnTo>
                  <a:pt x="15059" y="6443"/>
                </a:lnTo>
                <a:lnTo>
                  <a:pt x="15050" y="6443"/>
                </a:lnTo>
                <a:close/>
                <a:moveTo>
                  <a:pt x="15244" y="8807"/>
                </a:moveTo>
                <a:lnTo>
                  <a:pt x="15253" y="8816"/>
                </a:lnTo>
                <a:lnTo>
                  <a:pt x="15253" y="8825"/>
                </a:lnTo>
                <a:lnTo>
                  <a:pt x="15262" y="8825"/>
                </a:lnTo>
                <a:lnTo>
                  <a:pt x="15262" y="8816"/>
                </a:lnTo>
                <a:lnTo>
                  <a:pt x="15262" y="8807"/>
                </a:lnTo>
                <a:lnTo>
                  <a:pt x="15262" y="8798"/>
                </a:lnTo>
                <a:lnTo>
                  <a:pt x="15253" y="8798"/>
                </a:lnTo>
                <a:lnTo>
                  <a:pt x="15253" y="8789"/>
                </a:lnTo>
                <a:lnTo>
                  <a:pt x="15253" y="8781"/>
                </a:lnTo>
                <a:lnTo>
                  <a:pt x="15244" y="8772"/>
                </a:lnTo>
                <a:lnTo>
                  <a:pt x="15244" y="8781"/>
                </a:lnTo>
                <a:lnTo>
                  <a:pt x="15235" y="8781"/>
                </a:lnTo>
                <a:lnTo>
                  <a:pt x="15235" y="8798"/>
                </a:lnTo>
                <a:lnTo>
                  <a:pt x="15235" y="8807"/>
                </a:lnTo>
                <a:close/>
                <a:moveTo>
                  <a:pt x="15271" y="8745"/>
                </a:moveTo>
                <a:lnTo>
                  <a:pt x="15279" y="8745"/>
                </a:lnTo>
                <a:lnTo>
                  <a:pt x="15288" y="8736"/>
                </a:lnTo>
                <a:lnTo>
                  <a:pt x="15288" y="8728"/>
                </a:lnTo>
                <a:lnTo>
                  <a:pt x="15288" y="8719"/>
                </a:lnTo>
                <a:lnTo>
                  <a:pt x="15288" y="8710"/>
                </a:lnTo>
                <a:lnTo>
                  <a:pt x="15279" y="8710"/>
                </a:lnTo>
                <a:lnTo>
                  <a:pt x="15271" y="8710"/>
                </a:lnTo>
                <a:lnTo>
                  <a:pt x="15279" y="8728"/>
                </a:lnTo>
                <a:close/>
                <a:moveTo>
                  <a:pt x="15271" y="8939"/>
                </a:moveTo>
                <a:lnTo>
                  <a:pt x="15279" y="8939"/>
                </a:lnTo>
                <a:lnTo>
                  <a:pt x="15279" y="8931"/>
                </a:lnTo>
                <a:lnTo>
                  <a:pt x="15288" y="8931"/>
                </a:lnTo>
                <a:lnTo>
                  <a:pt x="15288" y="8913"/>
                </a:lnTo>
                <a:lnTo>
                  <a:pt x="15279" y="8922"/>
                </a:lnTo>
                <a:lnTo>
                  <a:pt x="15271" y="8931"/>
                </a:lnTo>
                <a:close/>
                <a:moveTo>
                  <a:pt x="15041" y="6425"/>
                </a:moveTo>
                <a:lnTo>
                  <a:pt x="15050" y="6434"/>
                </a:lnTo>
                <a:lnTo>
                  <a:pt x="15050" y="6425"/>
                </a:lnTo>
                <a:lnTo>
                  <a:pt x="15050" y="6416"/>
                </a:lnTo>
                <a:close/>
                <a:moveTo>
                  <a:pt x="15306" y="7165"/>
                </a:moveTo>
                <a:lnTo>
                  <a:pt x="15297" y="7165"/>
                </a:lnTo>
                <a:lnTo>
                  <a:pt x="15297" y="7174"/>
                </a:lnTo>
                <a:lnTo>
                  <a:pt x="15306" y="7174"/>
                </a:lnTo>
                <a:close/>
                <a:moveTo>
                  <a:pt x="15429" y="7104"/>
                </a:moveTo>
                <a:lnTo>
                  <a:pt x="15429" y="7112"/>
                </a:lnTo>
                <a:lnTo>
                  <a:pt x="15438" y="7121"/>
                </a:lnTo>
                <a:lnTo>
                  <a:pt x="15447" y="7121"/>
                </a:lnTo>
                <a:lnTo>
                  <a:pt x="15456" y="7121"/>
                </a:lnTo>
                <a:lnTo>
                  <a:pt x="15456" y="7130"/>
                </a:lnTo>
                <a:lnTo>
                  <a:pt x="15456" y="7121"/>
                </a:lnTo>
                <a:lnTo>
                  <a:pt x="15447" y="7112"/>
                </a:lnTo>
                <a:lnTo>
                  <a:pt x="15447" y="7121"/>
                </a:lnTo>
                <a:lnTo>
                  <a:pt x="15438" y="7112"/>
                </a:lnTo>
                <a:lnTo>
                  <a:pt x="15438" y="7104"/>
                </a:lnTo>
                <a:lnTo>
                  <a:pt x="15438" y="7095"/>
                </a:lnTo>
                <a:lnTo>
                  <a:pt x="15438" y="7104"/>
                </a:lnTo>
                <a:close/>
                <a:moveTo>
                  <a:pt x="15297" y="7201"/>
                </a:moveTo>
                <a:lnTo>
                  <a:pt x="15297" y="7192"/>
                </a:lnTo>
                <a:lnTo>
                  <a:pt x="15297" y="7201"/>
                </a:lnTo>
                <a:lnTo>
                  <a:pt x="15306" y="7201"/>
                </a:lnTo>
                <a:lnTo>
                  <a:pt x="15315" y="7201"/>
                </a:lnTo>
                <a:lnTo>
                  <a:pt x="15323" y="7201"/>
                </a:lnTo>
                <a:lnTo>
                  <a:pt x="15315" y="7192"/>
                </a:lnTo>
                <a:lnTo>
                  <a:pt x="15315" y="7201"/>
                </a:lnTo>
                <a:lnTo>
                  <a:pt x="15306" y="7192"/>
                </a:lnTo>
                <a:lnTo>
                  <a:pt x="15306" y="7183"/>
                </a:lnTo>
                <a:lnTo>
                  <a:pt x="15297" y="7183"/>
                </a:lnTo>
                <a:lnTo>
                  <a:pt x="15297" y="7192"/>
                </a:lnTo>
                <a:lnTo>
                  <a:pt x="15306" y="7201"/>
                </a:lnTo>
                <a:close/>
                <a:moveTo>
                  <a:pt x="15482" y="7227"/>
                </a:moveTo>
                <a:lnTo>
                  <a:pt x="15491" y="7227"/>
                </a:lnTo>
                <a:lnTo>
                  <a:pt x="15491" y="7218"/>
                </a:lnTo>
                <a:lnTo>
                  <a:pt x="15482" y="7218"/>
                </a:lnTo>
                <a:close/>
                <a:moveTo>
                  <a:pt x="14168" y="5516"/>
                </a:moveTo>
                <a:lnTo>
                  <a:pt x="14168" y="5525"/>
                </a:lnTo>
                <a:lnTo>
                  <a:pt x="14177" y="5525"/>
                </a:lnTo>
                <a:lnTo>
                  <a:pt x="14177" y="5516"/>
                </a:lnTo>
                <a:close/>
                <a:moveTo>
                  <a:pt x="14256" y="5534"/>
                </a:moveTo>
                <a:lnTo>
                  <a:pt x="14247" y="5534"/>
                </a:lnTo>
                <a:lnTo>
                  <a:pt x="14256" y="5534"/>
                </a:lnTo>
                <a:lnTo>
                  <a:pt x="14265" y="5525"/>
                </a:lnTo>
                <a:lnTo>
                  <a:pt x="14274" y="5525"/>
                </a:lnTo>
                <a:lnTo>
                  <a:pt x="14265" y="5525"/>
                </a:lnTo>
                <a:close/>
                <a:moveTo>
                  <a:pt x="14274" y="5384"/>
                </a:moveTo>
                <a:lnTo>
                  <a:pt x="14265" y="5384"/>
                </a:lnTo>
                <a:lnTo>
                  <a:pt x="14256" y="5384"/>
                </a:lnTo>
                <a:lnTo>
                  <a:pt x="14256" y="5392"/>
                </a:lnTo>
                <a:lnTo>
                  <a:pt x="14265" y="5401"/>
                </a:lnTo>
                <a:lnTo>
                  <a:pt x="14265" y="5410"/>
                </a:lnTo>
                <a:lnTo>
                  <a:pt x="14256" y="5410"/>
                </a:lnTo>
                <a:lnTo>
                  <a:pt x="14265" y="5419"/>
                </a:lnTo>
                <a:lnTo>
                  <a:pt x="14274" y="5410"/>
                </a:lnTo>
                <a:lnTo>
                  <a:pt x="14282" y="5410"/>
                </a:lnTo>
                <a:lnTo>
                  <a:pt x="14282" y="5392"/>
                </a:lnTo>
                <a:lnTo>
                  <a:pt x="14282" y="5384"/>
                </a:lnTo>
                <a:close/>
                <a:moveTo>
                  <a:pt x="14256" y="5242"/>
                </a:moveTo>
                <a:lnTo>
                  <a:pt x="14247" y="5242"/>
                </a:lnTo>
                <a:lnTo>
                  <a:pt x="14247" y="5251"/>
                </a:lnTo>
                <a:lnTo>
                  <a:pt x="14265" y="5251"/>
                </a:lnTo>
                <a:lnTo>
                  <a:pt x="14265" y="5242"/>
                </a:lnTo>
                <a:close/>
                <a:moveTo>
                  <a:pt x="14238" y="5216"/>
                </a:moveTo>
                <a:lnTo>
                  <a:pt x="14229" y="5216"/>
                </a:lnTo>
                <a:lnTo>
                  <a:pt x="14238" y="5225"/>
                </a:lnTo>
                <a:lnTo>
                  <a:pt x="14247" y="5225"/>
                </a:lnTo>
                <a:close/>
                <a:moveTo>
                  <a:pt x="14282" y="5463"/>
                </a:moveTo>
                <a:lnTo>
                  <a:pt x="14274" y="5463"/>
                </a:lnTo>
                <a:lnTo>
                  <a:pt x="14265" y="5472"/>
                </a:lnTo>
                <a:lnTo>
                  <a:pt x="14274" y="5472"/>
                </a:lnTo>
                <a:lnTo>
                  <a:pt x="14282" y="5472"/>
                </a:lnTo>
                <a:lnTo>
                  <a:pt x="14291" y="5463"/>
                </a:lnTo>
                <a:close/>
                <a:moveTo>
                  <a:pt x="14212" y="5507"/>
                </a:moveTo>
                <a:lnTo>
                  <a:pt x="14203" y="5507"/>
                </a:lnTo>
                <a:lnTo>
                  <a:pt x="14203" y="5516"/>
                </a:lnTo>
                <a:lnTo>
                  <a:pt x="14212" y="5516"/>
                </a:lnTo>
                <a:close/>
                <a:moveTo>
                  <a:pt x="14291" y="5313"/>
                </a:moveTo>
                <a:lnTo>
                  <a:pt x="14282" y="5313"/>
                </a:lnTo>
                <a:lnTo>
                  <a:pt x="14282" y="5322"/>
                </a:lnTo>
                <a:lnTo>
                  <a:pt x="14274" y="5322"/>
                </a:lnTo>
                <a:lnTo>
                  <a:pt x="14265" y="5322"/>
                </a:lnTo>
                <a:lnTo>
                  <a:pt x="14256" y="5331"/>
                </a:lnTo>
                <a:lnTo>
                  <a:pt x="14265" y="5340"/>
                </a:lnTo>
                <a:lnTo>
                  <a:pt x="14274" y="5340"/>
                </a:lnTo>
                <a:lnTo>
                  <a:pt x="14282" y="5331"/>
                </a:lnTo>
                <a:lnTo>
                  <a:pt x="14291" y="5331"/>
                </a:lnTo>
                <a:lnTo>
                  <a:pt x="14282" y="5331"/>
                </a:lnTo>
                <a:lnTo>
                  <a:pt x="14274" y="5340"/>
                </a:lnTo>
                <a:lnTo>
                  <a:pt x="14282" y="5348"/>
                </a:lnTo>
                <a:lnTo>
                  <a:pt x="14300" y="5348"/>
                </a:lnTo>
                <a:lnTo>
                  <a:pt x="14309" y="5348"/>
                </a:lnTo>
                <a:lnTo>
                  <a:pt x="14300" y="5340"/>
                </a:lnTo>
                <a:lnTo>
                  <a:pt x="14309" y="5340"/>
                </a:lnTo>
                <a:lnTo>
                  <a:pt x="14309" y="5348"/>
                </a:lnTo>
                <a:lnTo>
                  <a:pt x="14309" y="5340"/>
                </a:lnTo>
                <a:lnTo>
                  <a:pt x="14309" y="5331"/>
                </a:lnTo>
                <a:lnTo>
                  <a:pt x="14300" y="5322"/>
                </a:lnTo>
                <a:close/>
                <a:moveTo>
                  <a:pt x="14159" y="5543"/>
                </a:moveTo>
                <a:lnTo>
                  <a:pt x="14159" y="5534"/>
                </a:lnTo>
                <a:lnTo>
                  <a:pt x="14159" y="5543"/>
                </a:lnTo>
                <a:lnTo>
                  <a:pt x="14150" y="5543"/>
                </a:lnTo>
                <a:lnTo>
                  <a:pt x="14141" y="5543"/>
                </a:lnTo>
                <a:close/>
                <a:moveTo>
                  <a:pt x="14291" y="5551"/>
                </a:moveTo>
                <a:lnTo>
                  <a:pt x="14291" y="5560"/>
                </a:lnTo>
                <a:lnTo>
                  <a:pt x="14300" y="5551"/>
                </a:lnTo>
                <a:lnTo>
                  <a:pt x="14291" y="5551"/>
                </a:lnTo>
                <a:lnTo>
                  <a:pt x="14300" y="5551"/>
                </a:lnTo>
                <a:close/>
                <a:moveTo>
                  <a:pt x="14088" y="5437"/>
                </a:moveTo>
                <a:lnTo>
                  <a:pt x="14080" y="5437"/>
                </a:lnTo>
                <a:close/>
                <a:moveTo>
                  <a:pt x="14194" y="5463"/>
                </a:moveTo>
                <a:lnTo>
                  <a:pt x="14203" y="5472"/>
                </a:lnTo>
                <a:lnTo>
                  <a:pt x="14212" y="5472"/>
                </a:lnTo>
                <a:lnTo>
                  <a:pt x="14212" y="5463"/>
                </a:lnTo>
                <a:lnTo>
                  <a:pt x="14203" y="5463"/>
                </a:lnTo>
                <a:close/>
                <a:moveTo>
                  <a:pt x="14353" y="5648"/>
                </a:moveTo>
                <a:lnTo>
                  <a:pt x="14362" y="5648"/>
                </a:lnTo>
                <a:lnTo>
                  <a:pt x="14353" y="5640"/>
                </a:lnTo>
                <a:lnTo>
                  <a:pt x="14353" y="5631"/>
                </a:lnTo>
                <a:lnTo>
                  <a:pt x="14353" y="5622"/>
                </a:lnTo>
                <a:lnTo>
                  <a:pt x="14362" y="5613"/>
                </a:lnTo>
                <a:lnTo>
                  <a:pt x="14353" y="5622"/>
                </a:lnTo>
                <a:lnTo>
                  <a:pt x="14344" y="5631"/>
                </a:lnTo>
                <a:lnTo>
                  <a:pt x="14353" y="5640"/>
                </a:lnTo>
                <a:close/>
                <a:moveTo>
                  <a:pt x="14221" y="5260"/>
                </a:moveTo>
                <a:lnTo>
                  <a:pt x="14212" y="5269"/>
                </a:lnTo>
                <a:lnTo>
                  <a:pt x="14212" y="5260"/>
                </a:lnTo>
                <a:lnTo>
                  <a:pt x="14203" y="5260"/>
                </a:lnTo>
                <a:lnTo>
                  <a:pt x="14194" y="5260"/>
                </a:lnTo>
                <a:lnTo>
                  <a:pt x="14203" y="5269"/>
                </a:lnTo>
                <a:lnTo>
                  <a:pt x="14203" y="5278"/>
                </a:lnTo>
                <a:lnTo>
                  <a:pt x="14212" y="5278"/>
                </a:lnTo>
                <a:lnTo>
                  <a:pt x="14212" y="5269"/>
                </a:lnTo>
                <a:lnTo>
                  <a:pt x="14212" y="5278"/>
                </a:lnTo>
                <a:lnTo>
                  <a:pt x="14221" y="5278"/>
                </a:lnTo>
                <a:lnTo>
                  <a:pt x="14221" y="5269"/>
                </a:lnTo>
                <a:lnTo>
                  <a:pt x="14229" y="5260"/>
                </a:lnTo>
                <a:close/>
                <a:moveTo>
                  <a:pt x="20008" y="8286"/>
                </a:moveTo>
                <a:lnTo>
                  <a:pt x="20017" y="8295"/>
                </a:lnTo>
                <a:lnTo>
                  <a:pt x="20017" y="8286"/>
                </a:lnTo>
                <a:close/>
                <a:moveTo>
                  <a:pt x="14221" y="5543"/>
                </a:moveTo>
                <a:lnTo>
                  <a:pt x="14221" y="5534"/>
                </a:lnTo>
                <a:lnTo>
                  <a:pt x="14212" y="5534"/>
                </a:lnTo>
                <a:lnTo>
                  <a:pt x="14212" y="5543"/>
                </a:lnTo>
                <a:close/>
                <a:moveTo>
                  <a:pt x="14238" y="5516"/>
                </a:moveTo>
                <a:lnTo>
                  <a:pt x="14238" y="5507"/>
                </a:lnTo>
                <a:lnTo>
                  <a:pt x="14238" y="5498"/>
                </a:lnTo>
                <a:lnTo>
                  <a:pt x="14229" y="5498"/>
                </a:lnTo>
                <a:lnTo>
                  <a:pt x="14221" y="5507"/>
                </a:lnTo>
                <a:lnTo>
                  <a:pt x="14221" y="5516"/>
                </a:lnTo>
                <a:lnTo>
                  <a:pt x="14229" y="5525"/>
                </a:lnTo>
                <a:close/>
                <a:moveTo>
                  <a:pt x="14229" y="5481"/>
                </a:moveTo>
                <a:lnTo>
                  <a:pt x="14221" y="5472"/>
                </a:lnTo>
                <a:lnTo>
                  <a:pt x="14221" y="5481"/>
                </a:lnTo>
                <a:close/>
                <a:moveTo>
                  <a:pt x="14080" y="5357"/>
                </a:moveTo>
                <a:lnTo>
                  <a:pt x="14080" y="5348"/>
                </a:lnTo>
                <a:lnTo>
                  <a:pt x="14071" y="5348"/>
                </a:lnTo>
                <a:lnTo>
                  <a:pt x="14062" y="5348"/>
                </a:lnTo>
                <a:lnTo>
                  <a:pt x="14044" y="5357"/>
                </a:lnTo>
                <a:lnTo>
                  <a:pt x="14035" y="5357"/>
                </a:lnTo>
                <a:lnTo>
                  <a:pt x="14044" y="5357"/>
                </a:lnTo>
                <a:lnTo>
                  <a:pt x="14053" y="5357"/>
                </a:lnTo>
                <a:lnTo>
                  <a:pt x="14062" y="5357"/>
                </a:lnTo>
                <a:lnTo>
                  <a:pt x="14062" y="5366"/>
                </a:lnTo>
                <a:lnTo>
                  <a:pt x="14071" y="5366"/>
                </a:lnTo>
                <a:lnTo>
                  <a:pt x="14080" y="5375"/>
                </a:lnTo>
                <a:lnTo>
                  <a:pt x="14088" y="5384"/>
                </a:lnTo>
                <a:lnTo>
                  <a:pt x="14097" y="5384"/>
                </a:lnTo>
                <a:lnTo>
                  <a:pt x="14097" y="5392"/>
                </a:lnTo>
                <a:lnTo>
                  <a:pt x="14106" y="5401"/>
                </a:lnTo>
                <a:lnTo>
                  <a:pt x="14115" y="5401"/>
                </a:lnTo>
                <a:lnTo>
                  <a:pt x="14124" y="5401"/>
                </a:lnTo>
                <a:lnTo>
                  <a:pt x="14132" y="5401"/>
                </a:lnTo>
                <a:lnTo>
                  <a:pt x="14132" y="5410"/>
                </a:lnTo>
                <a:lnTo>
                  <a:pt x="14132" y="5419"/>
                </a:lnTo>
                <a:lnTo>
                  <a:pt x="14141" y="5428"/>
                </a:lnTo>
                <a:lnTo>
                  <a:pt x="14150" y="5428"/>
                </a:lnTo>
                <a:lnTo>
                  <a:pt x="14159" y="5437"/>
                </a:lnTo>
                <a:lnTo>
                  <a:pt x="14168" y="5428"/>
                </a:lnTo>
                <a:lnTo>
                  <a:pt x="14168" y="5419"/>
                </a:lnTo>
                <a:lnTo>
                  <a:pt x="14159" y="5419"/>
                </a:lnTo>
                <a:lnTo>
                  <a:pt x="14150" y="5419"/>
                </a:lnTo>
                <a:lnTo>
                  <a:pt x="14141" y="5410"/>
                </a:lnTo>
                <a:lnTo>
                  <a:pt x="14141" y="5401"/>
                </a:lnTo>
                <a:lnTo>
                  <a:pt x="14132" y="5392"/>
                </a:lnTo>
                <a:lnTo>
                  <a:pt x="14132" y="5384"/>
                </a:lnTo>
                <a:lnTo>
                  <a:pt x="14132" y="5375"/>
                </a:lnTo>
                <a:lnTo>
                  <a:pt x="14115" y="5375"/>
                </a:lnTo>
                <a:lnTo>
                  <a:pt x="14097" y="5366"/>
                </a:lnTo>
                <a:lnTo>
                  <a:pt x="14088" y="5366"/>
                </a:lnTo>
                <a:close/>
                <a:moveTo>
                  <a:pt x="13877" y="5392"/>
                </a:moveTo>
                <a:lnTo>
                  <a:pt x="13877" y="5401"/>
                </a:lnTo>
                <a:lnTo>
                  <a:pt x="13885" y="5401"/>
                </a:lnTo>
                <a:lnTo>
                  <a:pt x="13877" y="5401"/>
                </a:lnTo>
                <a:close/>
                <a:moveTo>
                  <a:pt x="14097" y="5640"/>
                </a:moveTo>
                <a:lnTo>
                  <a:pt x="14088" y="5640"/>
                </a:lnTo>
                <a:lnTo>
                  <a:pt x="14088" y="5648"/>
                </a:lnTo>
                <a:lnTo>
                  <a:pt x="14088" y="5657"/>
                </a:lnTo>
                <a:lnTo>
                  <a:pt x="14088" y="5666"/>
                </a:lnTo>
                <a:lnTo>
                  <a:pt x="14097" y="5666"/>
                </a:lnTo>
                <a:lnTo>
                  <a:pt x="14115" y="5666"/>
                </a:lnTo>
                <a:lnTo>
                  <a:pt x="14124" y="5666"/>
                </a:lnTo>
                <a:lnTo>
                  <a:pt x="14159" y="5675"/>
                </a:lnTo>
                <a:lnTo>
                  <a:pt x="14168" y="5675"/>
                </a:lnTo>
                <a:lnTo>
                  <a:pt x="14177" y="5675"/>
                </a:lnTo>
                <a:lnTo>
                  <a:pt x="14177" y="5684"/>
                </a:lnTo>
                <a:lnTo>
                  <a:pt x="14177" y="5693"/>
                </a:lnTo>
                <a:lnTo>
                  <a:pt x="14212" y="5684"/>
                </a:lnTo>
                <a:lnTo>
                  <a:pt x="14238" y="5684"/>
                </a:lnTo>
                <a:lnTo>
                  <a:pt x="14256" y="5684"/>
                </a:lnTo>
                <a:lnTo>
                  <a:pt x="14274" y="5684"/>
                </a:lnTo>
                <a:lnTo>
                  <a:pt x="14282" y="5684"/>
                </a:lnTo>
                <a:lnTo>
                  <a:pt x="14282" y="5675"/>
                </a:lnTo>
                <a:lnTo>
                  <a:pt x="14291" y="5675"/>
                </a:lnTo>
                <a:lnTo>
                  <a:pt x="14291" y="5666"/>
                </a:lnTo>
                <a:lnTo>
                  <a:pt x="14291" y="5657"/>
                </a:lnTo>
                <a:lnTo>
                  <a:pt x="14282" y="5666"/>
                </a:lnTo>
                <a:lnTo>
                  <a:pt x="14274" y="5666"/>
                </a:lnTo>
                <a:lnTo>
                  <a:pt x="14256" y="5666"/>
                </a:lnTo>
                <a:lnTo>
                  <a:pt x="14256" y="5675"/>
                </a:lnTo>
                <a:lnTo>
                  <a:pt x="14247" y="5675"/>
                </a:lnTo>
                <a:lnTo>
                  <a:pt x="14247" y="5666"/>
                </a:lnTo>
                <a:lnTo>
                  <a:pt x="14247" y="5657"/>
                </a:lnTo>
                <a:lnTo>
                  <a:pt x="14238" y="5657"/>
                </a:lnTo>
                <a:lnTo>
                  <a:pt x="14229" y="5657"/>
                </a:lnTo>
                <a:lnTo>
                  <a:pt x="14221" y="5657"/>
                </a:lnTo>
                <a:lnTo>
                  <a:pt x="14203" y="5657"/>
                </a:lnTo>
                <a:lnTo>
                  <a:pt x="14194" y="5648"/>
                </a:lnTo>
                <a:lnTo>
                  <a:pt x="14177" y="5648"/>
                </a:lnTo>
                <a:lnTo>
                  <a:pt x="14168" y="5648"/>
                </a:lnTo>
                <a:lnTo>
                  <a:pt x="14159" y="5648"/>
                </a:lnTo>
                <a:lnTo>
                  <a:pt x="14150" y="5657"/>
                </a:lnTo>
                <a:lnTo>
                  <a:pt x="14141" y="5657"/>
                </a:lnTo>
                <a:lnTo>
                  <a:pt x="14141" y="5648"/>
                </a:lnTo>
                <a:lnTo>
                  <a:pt x="14132" y="5648"/>
                </a:lnTo>
                <a:lnTo>
                  <a:pt x="14132" y="5640"/>
                </a:lnTo>
                <a:lnTo>
                  <a:pt x="14132" y="5631"/>
                </a:lnTo>
                <a:lnTo>
                  <a:pt x="14124" y="5631"/>
                </a:lnTo>
                <a:lnTo>
                  <a:pt x="14124" y="5640"/>
                </a:lnTo>
                <a:lnTo>
                  <a:pt x="14115" y="5640"/>
                </a:lnTo>
                <a:lnTo>
                  <a:pt x="14106" y="5640"/>
                </a:lnTo>
                <a:lnTo>
                  <a:pt x="14106" y="5631"/>
                </a:lnTo>
                <a:lnTo>
                  <a:pt x="14097" y="5631"/>
                </a:lnTo>
                <a:close/>
                <a:moveTo>
                  <a:pt x="14097" y="5340"/>
                </a:moveTo>
                <a:lnTo>
                  <a:pt x="14106" y="5340"/>
                </a:lnTo>
                <a:lnTo>
                  <a:pt x="14088" y="5331"/>
                </a:lnTo>
                <a:close/>
                <a:moveTo>
                  <a:pt x="14115" y="5331"/>
                </a:moveTo>
                <a:lnTo>
                  <a:pt x="14115" y="5322"/>
                </a:lnTo>
                <a:lnTo>
                  <a:pt x="14115" y="5331"/>
                </a:lnTo>
                <a:lnTo>
                  <a:pt x="14106" y="5331"/>
                </a:lnTo>
                <a:close/>
                <a:moveTo>
                  <a:pt x="14053" y="5587"/>
                </a:moveTo>
                <a:lnTo>
                  <a:pt x="14053" y="5578"/>
                </a:lnTo>
                <a:lnTo>
                  <a:pt x="14044" y="5578"/>
                </a:lnTo>
                <a:lnTo>
                  <a:pt x="14044" y="5569"/>
                </a:lnTo>
                <a:lnTo>
                  <a:pt x="14044" y="5578"/>
                </a:lnTo>
                <a:lnTo>
                  <a:pt x="14044" y="5587"/>
                </a:lnTo>
                <a:close/>
                <a:moveTo>
                  <a:pt x="13877" y="5366"/>
                </a:moveTo>
                <a:lnTo>
                  <a:pt x="13868" y="5366"/>
                </a:lnTo>
                <a:lnTo>
                  <a:pt x="13868" y="5375"/>
                </a:lnTo>
                <a:lnTo>
                  <a:pt x="13868" y="5384"/>
                </a:lnTo>
                <a:lnTo>
                  <a:pt x="13877" y="5384"/>
                </a:lnTo>
                <a:lnTo>
                  <a:pt x="13877" y="5375"/>
                </a:lnTo>
                <a:lnTo>
                  <a:pt x="13877" y="5366"/>
                </a:lnTo>
                <a:lnTo>
                  <a:pt x="13877" y="5357"/>
                </a:lnTo>
                <a:close/>
                <a:moveTo>
                  <a:pt x="13877" y="5437"/>
                </a:moveTo>
                <a:lnTo>
                  <a:pt x="13877" y="5445"/>
                </a:lnTo>
                <a:lnTo>
                  <a:pt x="13877" y="5454"/>
                </a:lnTo>
                <a:lnTo>
                  <a:pt x="13885" y="5463"/>
                </a:lnTo>
                <a:lnTo>
                  <a:pt x="13894" y="5454"/>
                </a:lnTo>
                <a:lnTo>
                  <a:pt x="13903" y="5454"/>
                </a:lnTo>
                <a:lnTo>
                  <a:pt x="13894" y="5445"/>
                </a:lnTo>
                <a:lnTo>
                  <a:pt x="13885" y="5445"/>
                </a:lnTo>
                <a:close/>
                <a:moveTo>
                  <a:pt x="13868" y="5401"/>
                </a:moveTo>
                <a:lnTo>
                  <a:pt x="13859" y="5401"/>
                </a:lnTo>
                <a:lnTo>
                  <a:pt x="13850" y="5410"/>
                </a:lnTo>
                <a:lnTo>
                  <a:pt x="13850" y="5419"/>
                </a:lnTo>
                <a:lnTo>
                  <a:pt x="13859" y="5419"/>
                </a:lnTo>
                <a:lnTo>
                  <a:pt x="13859" y="5410"/>
                </a:lnTo>
                <a:lnTo>
                  <a:pt x="13868" y="5419"/>
                </a:lnTo>
                <a:lnTo>
                  <a:pt x="13868" y="5428"/>
                </a:lnTo>
                <a:lnTo>
                  <a:pt x="13868" y="5419"/>
                </a:lnTo>
                <a:lnTo>
                  <a:pt x="13885" y="5428"/>
                </a:lnTo>
                <a:lnTo>
                  <a:pt x="13885" y="5419"/>
                </a:lnTo>
                <a:lnTo>
                  <a:pt x="13877" y="5410"/>
                </a:lnTo>
                <a:lnTo>
                  <a:pt x="13868" y="5401"/>
                </a:lnTo>
                <a:lnTo>
                  <a:pt x="13868" y="5392"/>
                </a:lnTo>
                <a:close/>
                <a:moveTo>
                  <a:pt x="14362" y="5525"/>
                </a:moveTo>
                <a:lnTo>
                  <a:pt x="14353" y="5525"/>
                </a:lnTo>
                <a:lnTo>
                  <a:pt x="14344" y="5534"/>
                </a:lnTo>
                <a:lnTo>
                  <a:pt x="14335" y="5534"/>
                </a:lnTo>
                <a:lnTo>
                  <a:pt x="14335" y="5543"/>
                </a:lnTo>
                <a:lnTo>
                  <a:pt x="14344" y="5534"/>
                </a:lnTo>
                <a:lnTo>
                  <a:pt x="14353" y="5534"/>
                </a:lnTo>
                <a:lnTo>
                  <a:pt x="14371" y="5525"/>
                </a:lnTo>
                <a:close/>
                <a:moveTo>
                  <a:pt x="14150" y="5481"/>
                </a:moveTo>
                <a:lnTo>
                  <a:pt x="14150" y="5490"/>
                </a:lnTo>
                <a:lnTo>
                  <a:pt x="14159" y="5481"/>
                </a:lnTo>
                <a:close/>
                <a:moveTo>
                  <a:pt x="14159" y="5507"/>
                </a:moveTo>
                <a:lnTo>
                  <a:pt x="14159" y="5498"/>
                </a:lnTo>
                <a:lnTo>
                  <a:pt x="14150" y="5498"/>
                </a:lnTo>
                <a:lnTo>
                  <a:pt x="14150" y="5507"/>
                </a:lnTo>
                <a:close/>
                <a:moveTo>
                  <a:pt x="14159" y="5348"/>
                </a:moveTo>
                <a:lnTo>
                  <a:pt x="14159" y="5357"/>
                </a:lnTo>
                <a:lnTo>
                  <a:pt x="14159" y="5366"/>
                </a:lnTo>
                <a:lnTo>
                  <a:pt x="14168" y="5366"/>
                </a:lnTo>
                <a:lnTo>
                  <a:pt x="14168" y="5357"/>
                </a:lnTo>
                <a:close/>
                <a:moveTo>
                  <a:pt x="14177" y="5198"/>
                </a:moveTo>
                <a:lnTo>
                  <a:pt x="14177" y="5189"/>
                </a:lnTo>
                <a:lnTo>
                  <a:pt x="14168" y="5189"/>
                </a:lnTo>
                <a:lnTo>
                  <a:pt x="14168" y="5198"/>
                </a:lnTo>
                <a:lnTo>
                  <a:pt x="14159" y="5198"/>
                </a:lnTo>
                <a:lnTo>
                  <a:pt x="14159" y="5207"/>
                </a:lnTo>
                <a:lnTo>
                  <a:pt x="14168" y="5207"/>
                </a:lnTo>
                <a:lnTo>
                  <a:pt x="14177" y="5207"/>
                </a:lnTo>
                <a:close/>
                <a:moveTo>
                  <a:pt x="14185" y="5481"/>
                </a:moveTo>
                <a:lnTo>
                  <a:pt x="14194" y="5481"/>
                </a:lnTo>
                <a:lnTo>
                  <a:pt x="14194" y="5472"/>
                </a:lnTo>
                <a:lnTo>
                  <a:pt x="14185" y="5472"/>
                </a:lnTo>
                <a:close/>
                <a:moveTo>
                  <a:pt x="14141" y="5463"/>
                </a:moveTo>
                <a:lnTo>
                  <a:pt x="14141" y="5472"/>
                </a:lnTo>
                <a:lnTo>
                  <a:pt x="14150" y="5472"/>
                </a:lnTo>
                <a:lnTo>
                  <a:pt x="14150" y="5463"/>
                </a:lnTo>
                <a:close/>
                <a:moveTo>
                  <a:pt x="14185" y="5437"/>
                </a:moveTo>
                <a:lnTo>
                  <a:pt x="14177" y="5437"/>
                </a:lnTo>
                <a:lnTo>
                  <a:pt x="14177" y="5445"/>
                </a:lnTo>
                <a:lnTo>
                  <a:pt x="14185" y="5454"/>
                </a:lnTo>
                <a:lnTo>
                  <a:pt x="14194" y="5454"/>
                </a:lnTo>
                <a:lnTo>
                  <a:pt x="14194" y="5445"/>
                </a:lnTo>
                <a:lnTo>
                  <a:pt x="14194" y="5437"/>
                </a:lnTo>
                <a:close/>
                <a:moveTo>
                  <a:pt x="14229" y="5569"/>
                </a:moveTo>
                <a:lnTo>
                  <a:pt x="14221" y="5560"/>
                </a:lnTo>
                <a:lnTo>
                  <a:pt x="14221" y="5569"/>
                </a:lnTo>
                <a:close/>
                <a:moveTo>
                  <a:pt x="22884" y="8966"/>
                </a:moveTo>
                <a:lnTo>
                  <a:pt x="22884" y="8975"/>
                </a:lnTo>
                <a:lnTo>
                  <a:pt x="22893" y="8975"/>
                </a:lnTo>
                <a:lnTo>
                  <a:pt x="22902" y="8984"/>
                </a:lnTo>
                <a:lnTo>
                  <a:pt x="22911" y="8984"/>
                </a:lnTo>
                <a:lnTo>
                  <a:pt x="22902" y="8975"/>
                </a:lnTo>
                <a:lnTo>
                  <a:pt x="22893" y="8975"/>
                </a:lnTo>
                <a:close/>
                <a:moveTo>
                  <a:pt x="23308" y="9840"/>
                </a:moveTo>
                <a:lnTo>
                  <a:pt x="23299" y="9840"/>
                </a:lnTo>
                <a:close/>
                <a:moveTo>
                  <a:pt x="23105" y="9698"/>
                </a:moveTo>
                <a:lnTo>
                  <a:pt x="23096" y="9698"/>
                </a:lnTo>
                <a:lnTo>
                  <a:pt x="23105" y="9707"/>
                </a:lnTo>
                <a:lnTo>
                  <a:pt x="23105" y="9716"/>
                </a:lnTo>
                <a:lnTo>
                  <a:pt x="23114" y="9716"/>
                </a:lnTo>
                <a:lnTo>
                  <a:pt x="23114" y="9707"/>
                </a:lnTo>
                <a:lnTo>
                  <a:pt x="23114" y="9698"/>
                </a:lnTo>
                <a:close/>
                <a:moveTo>
                  <a:pt x="22911" y="8975"/>
                </a:moveTo>
                <a:lnTo>
                  <a:pt x="22911" y="8966"/>
                </a:lnTo>
                <a:lnTo>
                  <a:pt x="22893" y="8966"/>
                </a:lnTo>
                <a:close/>
                <a:moveTo>
                  <a:pt x="23308" y="9857"/>
                </a:moveTo>
                <a:lnTo>
                  <a:pt x="23317" y="9857"/>
                </a:lnTo>
                <a:lnTo>
                  <a:pt x="23308" y="9848"/>
                </a:lnTo>
                <a:lnTo>
                  <a:pt x="23308" y="9840"/>
                </a:lnTo>
                <a:close/>
                <a:moveTo>
                  <a:pt x="22805" y="9142"/>
                </a:moveTo>
                <a:lnTo>
                  <a:pt x="22814" y="9134"/>
                </a:lnTo>
                <a:lnTo>
                  <a:pt x="22814" y="9125"/>
                </a:lnTo>
                <a:lnTo>
                  <a:pt x="22805" y="9134"/>
                </a:lnTo>
                <a:close/>
                <a:moveTo>
                  <a:pt x="23422" y="10007"/>
                </a:moveTo>
                <a:lnTo>
                  <a:pt x="23414" y="10007"/>
                </a:lnTo>
                <a:lnTo>
                  <a:pt x="23422" y="10007"/>
                </a:lnTo>
                <a:lnTo>
                  <a:pt x="23422" y="9998"/>
                </a:lnTo>
                <a:close/>
                <a:moveTo>
                  <a:pt x="23378" y="9990"/>
                </a:moveTo>
                <a:lnTo>
                  <a:pt x="23369" y="9998"/>
                </a:lnTo>
                <a:lnTo>
                  <a:pt x="23378" y="9998"/>
                </a:lnTo>
                <a:close/>
                <a:moveTo>
                  <a:pt x="23431" y="9107"/>
                </a:moveTo>
                <a:lnTo>
                  <a:pt x="23449" y="9098"/>
                </a:lnTo>
                <a:lnTo>
                  <a:pt x="23431" y="9107"/>
                </a:lnTo>
                <a:lnTo>
                  <a:pt x="23422" y="9098"/>
                </a:lnTo>
                <a:lnTo>
                  <a:pt x="23414" y="9098"/>
                </a:lnTo>
                <a:lnTo>
                  <a:pt x="23405" y="9098"/>
                </a:lnTo>
                <a:lnTo>
                  <a:pt x="23396" y="9089"/>
                </a:lnTo>
                <a:lnTo>
                  <a:pt x="23387" y="9089"/>
                </a:lnTo>
                <a:lnTo>
                  <a:pt x="23378" y="9089"/>
                </a:lnTo>
                <a:lnTo>
                  <a:pt x="23369" y="9081"/>
                </a:lnTo>
                <a:lnTo>
                  <a:pt x="23369" y="9072"/>
                </a:lnTo>
                <a:lnTo>
                  <a:pt x="23369" y="9063"/>
                </a:lnTo>
                <a:lnTo>
                  <a:pt x="23378" y="9063"/>
                </a:lnTo>
                <a:lnTo>
                  <a:pt x="23387" y="9063"/>
                </a:lnTo>
                <a:lnTo>
                  <a:pt x="23378" y="9063"/>
                </a:lnTo>
                <a:lnTo>
                  <a:pt x="23369" y="9054"/>
                </a:lnTo>
                <a:lnTo>
                  <a:pt x="23343" y="9054"/>
                </a:lnTo>
                <a:lnTo>
                  <a:pt x="23325" y="9045"/>
                </a:lnTo>
                <a:lnTo>
                  <a:pt x="23325" y="9036"/>
                </a:lnTo>
                <a:lnTo>
                  <a:pt x="23325" y="9028"/>
                </a:lnTo>
                <a:lnTo>
                  <a:pt x="23325" y="9019"/>
                </a:lnTo>
                <a:lnTo>
                  <a:pt x="23325" y="9010"/>
                </a:lnTo>
                <a:lnTo>
                  <a:pt x="23317" y="9010"/>
                </a:lnTo>
                <a:lnTo>
                  <a:pt x="23290" y="9019"/>
                </a:lnTo>
                <a:lnTo>
                  <a:pt x="23281" y="9010"/>
                </a:lnTo>
                <a:lnTo>
                  <a:pt x="23272" y="9010"/>
                </a:lnTo>
                <a:lnTo>
                  <a:pt x="23272" y="8984"/>
                </a:lnTo>
                <a:lnTo>
                  <a:pt x="23264" y="8984"/>
                </a:lnTo>
                <a:lnTo>
                  <a:pt x="23255" y="8975"/>
                </a:lnTo>
                <a:lnTo>
                  <a:pt x="23255" y="8966"/>
                </a:lnTo>
                <a:lnTo>
                  <a:pt x="23246" y="8948"/>
                </a:lnTo>
                <a:lnTo>
                  <a:pt x="23228" y="8939"/>
                </a:lnTo>
                <a:lnTo>
                  <a:pt x="23219" y="8931"/>
                </a:lnTo>
                <a:lnTo>
                  <a:pt x="23202" y="8913"/>
                </a:lnTo>
                <a:lnTo>
                  <a:pt x="23193" y="8913"/>
                </a:lnTo>
                <a:lnTo>
                  <a:pt x="23193" y="8904"/>
                </a:lnTo>
                <a:lnTo>
                  <a:pt x="23184" y="8895"/>
                </a:lnTo>
                <a:lnTo>
                  <a:pt x="23175" y="8895"/>
                </a:lnTo>
                <a:lnTo>
                  <a:pt x="23167" y="8878"/>
                </a:lnTo>
                <a:lnTo>
                  <a:pt x="23158" y="8860"/>
                </a:lnTo>
                <a:lnTo>
                  <a:pt x="23158" y="8851"/>
                </a:lnTo>
                <a:lnTo>
                  <a:pt x="23175" y="8842"/>
                </a:lnTo>
                <a:lnTo>
                  <a:pt x="23193" y="8842"/>
                </a:lnTo>
                <a:lnTo>
                  <a:pt x="23211" y="8842"/>
                </a:lnTo>
                <a:lnTo>
                  <a:pt x="23219" y="8842"/>
                </a:lnTo>
                <a:lnTo>
                  <a:pt x="23228" y="8842"/>
                </a:lnTo>
                <a:lnTo>
                  <a:pt x="23228" y="8833"/>
                </a:lnTo>
                <a:lnTo>
                  <a:pt x="23219" y="8816"/>
                </a:lnTo>
                <a:lnTo>
                  <a:pt x="23219" y="8807"/>
                </a:lnTo>
                <a:lnTo>
                  <a:pt x="23211" y="8798"/>
                </a:lnTo>
                <a:lnTo>
                  <a:pt x="23202" y="8798"/>
                </a:lnTo>
                <a:lnTo>
                  <a:pt x="23202" y="8789"/>
                </a:lnTo>
                <a:lnTo>
                  <a:pt x="23193" y="8789"/>
                </a:lnTo>
                <a:lnTo>
                  <a:pt x="23184" y="8789"/>
                </a:lnTo>
                <a:lnTo>
                  <a:pt x="23175" y="8789"/>
                </a:lnTo>
                <a:lnTo>
                  <a:pt x="23167" y="8781"/>
                </a:lnTo>
                <a:lnTo>
                  <a:pt x="23122" y="8763"/>
                </a:lnTo>
                <a:lnTo>
                  <a:pt x="23105" y="8754"/>
                </a:lnTo>
                <a:lnTo>
                  <a:pt x="23087" y="8754"/>
                </a:lnTo>
                <a:lnTo>
                  <a:pt x="23078" y="8754"/>
                </a:lnTo>
                <a:lnTo>
                  <a:pt x="23069" y="8745"/>
                </a:lnTo>
                <a:lnTo>
                  <a:pt x="23078" y="8728"/>
                </a:lnTo>
                <a:lnTo>
                  <a:pt x="23069" y="8710"/>
                </a:lnTo>
                <a:lnTo>
                  <a:pt x="23069" y="8701"/>
                </a:lnTo>
                <a:lnTo>
                  <a:pt x="23043" y="8675"/>
                </a:lnTo>
                <a:lnTo>
                  <a:pt x="23034" y="8675"/>
                </a:lnTo>
                <a:lnTo>
                  <a:pt x="23025" y="8666"/>
                </a:lnTo>
                <a:lnTo>
                  <a:pt x="23017" y="8666"/>
                </a:lnTo>
                <a:lnTo>
                  <a:pt x="23008" y="8657"/>
                </a:lnTo>
                <a:lnTo>
                  <a:pt x="23008" y="8648"/>
                </a:lnTo>
                <a:lnTo>
                  <a:pt x="22999" y="8648"/>
                </a:lnTo>
                <a:lnTo>
                  <a:pt x="22990" y="8639"/>
                </a:lnTo>
                <a:lnTo>
                  <a:pt x="22981" y="8639"/>
                </a:lnTo>
                <a:lnTo>
                  <a:pt x="22981" y="8630"/>
                </a:lnTo>
                <a:lnTo>
                  <a:pt x="22972" y="8630"/>
                </a:lnTo>
                <a:lnTo>
                  <a:pt x="22964" y="8630"/>
                </a:lnTo>
                <a:lnTo>
                  <a:pt x="22955" y="8630"/>
                </a:lnTo>
                <a:lnTo>
                  <a:pt x="22946" y="8630"/>
                </a:lnTo>
                <a:lnTo>
                  <a:pt x="22937" y="8622"/>
                </a:lnTo>
                <a:lnTo>
                  <a:pt x="22928" y="8613"/>
                </a:lnTo>
                <a:lnTo>
                  <a:pt x="22920" y="8613"/>
                </a:lnTo>
                <a:lnTo>
                  <a:pt x="22902" y="8604"/>
                </a:lnTo>
                <a:lnTo>
                  <a:pt x="22893" y="8595"/>
                </a:lnTo>
                <a:lnTo>
                  <a:pt x="22875" y="8595"/>
                </a:lnTo>
                <a:lnTo>
                  <a:pt x="22867" y="8595"/>
                </a:lnTo>
                <a:lnTo>
                  <a:pt x="22858" y="8595"/>
                </a:lnTo>
                <a:lnTo>
                  <a:pt x="22831" y="8586"/>
                </a:lnTo>
                <a:lnTo>
                  <a:pt x="22814" y="8578"/>
                </a:lnTo>
                <a:lnTo>
                  <a:pt x="22796" y="8569"/>
                </a:lnTo>
                <a:lnTo>
                  <a:pt x="22787" y="8569"/>
                </a:lnTo>
                <a:lnTo>
                  <a:pt x="22770" y="8560"/>
                </a:lnTo>
                <a:lnTo>
                  <a:pt x="22734" y="8542"/>
                </a:lnTo>
                <a:lnTo>
                  <a:pt x="22725" y="8542"/>
                </a:lnTo>
                <a:lnTo>
                  <a:pt x="22699" y="8542"/>
                </a:lnTo>
                <a:lnTo>
                  <a:pt x="22699" y="8533"/>
                </a:lnTo>
                <a:lnTo>
                  <a:pt x="22690" y="8533"/>
                </a:lnTo>
                <a:lnTo>
                  <a:pt x="22672" y="8525"/>
                </a:lnTo>
                <a:lnTo>
                  <a:pt x="22664" y="8525"/>
                </a:lnTo>
                <a:lnTo>
                  <a:pt x="22637" y="8525"/>
                </a:lnTo>
                <a:lnTo>
                  <a:pt x="22628" y="8525"/>
                </a:lnTo>
                <a:lnTo>
                  <a:pt x="22611" y="8516"/>
                </a:lnTo>
                <a:lnTo>
                  <a:pt x="22593" y="8507"/>
                </a:lnTo>
                <a:lnTo>
                  <a:pt x="22584" y="8498"/>
                </a:lnTo>
                <a:lnTo>
                  <a:pt x="22575" y="8498"/>
                </a:lnTo>
                <a:lnTo>
                  <a:pt x="22567" y="8498"/>
                </a:lnTo>
                <a:lnTo>
                  <a:pt x="22558" y="8489"/>
                </a:lnTo>
                <a:lnTo>
                  <a:pt x="22549" y="8480"/>
                </a:lnTo>
                <a:lnTo>
                  <a:pt x="22505" y="8472"/>
                </a:lnTo>
                <a:lnTo>
                  <a:pt x="22505" y="8463"/>
                </a:lnTo>
                <a:lnTo>
                  <a:pt x="22496" y="8463"/>
                </a:lnTo>
                <a:lnTo>
                  <a:pt x="22487" y="8463"/>
                </a:lnTo>
                <a:lnTo>
                  <a:pt x="22470" y="8463"/>
                </a:lnTo>
                <a:lnTo>
                  <a:pt x="22452" y="8472"/>
                </a:lnTo>
                <a:lnTo>
                  <a:pt x="22443" y="8480"/>
                </a:lnTo>
                <a:lnTo>
                  <a:pt x="22434" y="8489"/>
                </a:lnTo>
                <a:lnTo>
                  <a:pt x="22443" y="8498"/>
                </a:lnTo>
                <a:lnTo>
                  <a:pt x="22434" y="8507"/>
                </a:lnTo>
                <a:lnTo>
                  <a:pt x="22417" y="8516"/>
                </a:lnTo>
                <a:lnTo>
                  <a:pt x="22399" y="8516"/>
                </a:lnTo>
                <a:lnTo>
                  <a:pt x="22381" y="8516"/>
                </a:lnTo>
                <a:lnTo>
                  <a:pt x="22381" y="8525"/>
                </a:lnTo>
                <a:lnTo>
                  <a:pt x="22373" y="8525"/>
                </a:lnTo>
                <a:lnTo>
                  <a:pt x="22373" y="8533"/>
                </a:lnTo>
                <a:lnTo>
                  <a:pt x="22373" y="8542"/>
                </a:lnTo>
                <a:lnTo>
                  <a:pt x="22355" y="8551"/>
                </a:lnTo>
                <a:lnTo>
                  <a:pt x="22346" y="8560"/>
                </a:lnTo>
                <a:lnTo>
                  <a:pt x="22346" y="8569"/>
                </a:lnTo>
                <a:lnTo>
                  <a:pt x="22328" y="8586"/>
                </a:lnTo>
                <a:lnTo>
                  <a:pt x="22320" y="8586"/>
                </a:lnTo>
                <a:lnTo>
                  <a:pt x="22320" y="8595"/>
                </a:lnTo>
                <a:lnTo>
                  <a:pt x="22311" y="8595"/>
                </a:lnTo>
                <a:lnTo>
                  <a:pt x="22302" y="8595"/>
                </a:lnTo>
                <a:lnTo>
                  <a:pt x="22284" y="8595"/>
                </a:lnTo>
                <a:lnTo>
                  <a:pt x="22275" y="8586"/>
                </a:lnTo>
                <a:lnTo>
                  <a:pt x="22267" y="8578"/>
                </a:lnTo>
                <a:lnTo>
                  <a:pt x="22267" y="8569"/>
                </a:lnTo>
                <a:lnTo>
                  <a:pt x="22267" y="8560"/>
                </a:lnTo>
                <a:lnTo>
                  <a:pt x="22267" y="8569"/>
                </a:lnTo>
                <a:lnTo>
                  <a:pt x="22258" y="8569"/>
                </a:lnTo>
                <a:lnTo>
                  <a:pt x="22258" y="8551"/>
                </a:lnTo>
                <a:lnTo>
                  <a:pt x="22258" y="8542"/>
                </a:lnTo>
                <a:lnTo>
                  <a:pt x="22249" y="8533"/>
                </a:lnTo>
                <a:lnTo>
                  <a:pt x="22240" y="8542"/>
                </a:lnTo>
                <a:lnTo>
                  <a:pt x="22240" y="8551"/>
                </a:lnTo>
                <a:lnTo>
                  <a:pt x="22240" y="8560"/>
                </a:lnTo>
                <a:lnTo>
                  <a:pt x="22231" y="8542"/>
                </a:lnTo>
                <a:lnTo>
                  <a:pt x="22223" y="8516"/>
                </a:lnTo>
                <a:lnTo>
                  <a:pt x="22214" y="8507"/>
                </a:lnTo>
                <a:lnTo>
                  <a:pt x="22214" y="8498"/>
                </a:lnTo>
                <a:lnTo>
                  <a:pt x="22214" y="8489"/>
                </a:lnTo>
                <a:lnTo>
                  <a:pt x="22214" y="8480"/>
                </a:lnTo>
                <a:lnTo>
                  <a:pt x="22214" y="8472"/>
                </a:lnTo>
                <a:lnTo>
                  <a:pt x="22223" y="8463"/>
                </a:lnTo>
                <a:lnTo>
                  <a:pt x="22223" y="8454"/>
                </a:lnTo>
                <a:lnTo>
                  <a:pt x="22223" y="8445"/>
                </a:lnTo>
                <a:lnTo>
                  <a:pt x="22223" y="8436"/>
                </a:lnTo>
                <a:lnTo>
                  <a:pt x="22214" y="8427"/>
                </a:lnTo>
                <a:lnTo>
                  <a:pt x="22214" y="8419"/>
                </a:lnTo>
                <a:lnTo>
                  <a:pt x="22214" y="8410"/>
                </a:lnTo>
                <a:lnTo>
                  <a:pt x="22205" y="8410"/>
                </a:lnTo>
                <a:lnTo>
                  <a:pt x="22196" y="8401"/>
                </a:lnTo>
                <a:lnTo>
                  <a:pt x="22187" y="8401"/>
                </a:lnTo>
                <a:lnTo>
                  <a:pt x="22170" y="8401"/>
                </a:lnTo>
                <a:lnTo>
                  <a:pt x="22152" y="8401"/>
                </a:lnTo>
                <a:lnTo>
                  <a:pt x="22143" y="8392"/>
                </a:lnTo>
                <a:lnTo>
                  <a:pt x="22126" y="8383"/>
                </a:lnTo>
                <a:lnTo>
                  <a:pt x="22108" y="8375"/>
                </a:lnTo>
                <a:lnTo>
                  <a:pt x="22099" y="8375"/>
                </a:lnTo>
                <a:lnTo>
                  <a:pt x="22090" y="8375"/>
                </a:lnTo>
                <a:lnTo>
                  <a:pt x="22073" y="8383"/>
                </a:lnTo>
                <a:lnTo>
                  <a:pt x="22064" y="8383"/>
                </a:lnTo>
                <a:lnTo>
                  <a:pt x="22064" y="8392"/>
                </a:lnTo>
                <a:lnTo>
                  <a:pt x="22055" y="8392"/>
                </a:lnTo>
                <a:lnTo>
                  <a:pt x="22055" y="8401"/>
                </a:lnTo>
                <a:lnTo>
                  <a:pt x="22046" y="8401"/>
                </a:lnTo>
                <a:lnTo>
                  <a:pt x="22020" y="8410"/>
                </a:lnTo>
                <a:lnTo>
                  <a:pt x="22011" y="8410"/>
                </a:lnTo>
                <a:lnTo>
                  <a:pt x="22002" y="8410"/>
                </a:lnTo>
                <a:lnTo>
                  <a:pt x="22002" y="8419"/>
                </a:lnTo>
                <a:lnTo>
                  <a:pt x="22002" y="8427"/>
                </a:lnTo>
                <a:lnTo>
                  <a:pt x="22002" y="8436"/>
                </a:lnTo>
                <a:lnTo>
                  <a:pt x="21993" y="8445"/>
                </a:lnTo>
                <a:lnTo>
                  <a:pt x="21984" y="8454"/>
                </a:lnTo>
                <a:lnTo>
                  <a:pt x="21993" y="8454"/>
                </a:lnTo>
                <a:lnTo>
                  <a:pt x="22002" y="8454"/>
                </a:lnTo>
                <a:lnTo>
                  <a:pt x="22011" y="8454"/>
                </a:lnTo>
                <a:lnTo>
                  <a:pt x="22037" y="8463"/>
                </a:lnTo>
                <a:lnTo>
                  <a:pt x="22046" y="8463"/>
                </a:lnTo>
                <a:lnTo>
                  <a:pt x="22055" y="8463"/>
                </a:lnTo>
                <a:lnTo>
                  <a:pt x="22055" y="8480"/>
                </a:lnTo>
                <a:lnTo>
                  <a:pt x="22064" y="8489"/>
                </a:lnTo>
                <a:lnTo>
                  <a:pt x="22064" y="8498"/>
                </a:lnTo>
                <a:lnTo>
                  <a:pt x="22073" y="8507"/>
                </a:lnTo>
                <a:lnTo>
                  <a:pt x="22081" y="8516"/>
                </a:lnTo>
                <a:lnTo>
                  <a:pt x="22090" y="8516"/>
                </a:lnTo>
                <a:lnTo>
                  <a:pt x="22099" y="8516"/>
                </a:lnTo>
                <a:lnTo>
                  <a:pt x="22108" y="8516"/>
                </a:lnTo>
                <a:lnTo>
                  <a:pt x="22126" y="8516"/>
                </a:lnTo>
                <a:lnTo>
                  <a:pt x="22134" y="8516"/>
                </a:lnTo>
                <a:lnTo>
                  <a:pt x="22152" y="8516"/>
                </a:lnTo>
                <a:lnTo>
                  <a:pt x="22161" y="8516"/>
                </a:lnTo>
                <a:lnTo>
                  <a:pt x="22170" y="8516"/>
                </a:lnTo>
                <a:lnTo>
                  <a:pt x="22187" y="8507"/>
                </a:lnTo>
                <a:lnTo>
                  <a:pt x="22205" y="8507"/>
                </a:lnTo>
                <a:lnTo>
                  <a:pt x="22196" y="8507"/>
                </a:lnTo>
                <a:lnTo>
                  <a:pt x="22196" y="8516"/>
                </a:lnTo>
                <a:lnTo>
                  <a:pt x="22196" y="8525"/>
                </a:lnTo>
                <a:lnTo>
                  <a:pt x="22187" y="8533"/>
                </a:lnTo>
                <a:lnTo>
                  <a:pt x="22187" y="8542"/>
                </a:lnTo>
                <a:lnTo>
                  <a:pt x="22178" y="8542"/>
                </a:lnTo>
                <a:lnTo>
                  <a:pt x="22178" y="8533"/>
                </a:lnTo>
                <a:lnTo>
                  <a:pt x="22170" y="8533"/>
                </a:lnTo>
                <a:lnTo>
                  <a:pt x="22161" y="8533"/>
                </a:lnTo>
                <a:lnTo>
                  <a:pt x="22152" y="8533"/>
                </a:lnTo>
                <a:lnTo>
                  <a:pt x="22143" y="8533"/>
                </a:lnTo>
                <a:lnTo>
                  <a:pt x="22134" y="8533"/>
                </a:lnTo>
                <a:lnTo>
                  <a:pt x="22126" y="8542"/>
                </a:lnTo>
                <a:lnTo>
                  <a:pt x="22117" y="8551"/>
                </a:lnTo>
                <a:lnTo>
                  <a:pt x="22108" y="8551"/>
                </a:lnTo>
                <a:lnTo>
                  <a:pt x="22099" y="8551"/>
                </a:lnTo>
                <a:lnTo>
                  <a:pt x="22081" y="8551"/>
                </a:lnTo>
                <a:lnTo>
                  <a:pt x="22064" y="8551"/>
                </a:lnTo>
                <a:lnTo>
                  <a:pt x="22055" y="8551"/>
                </a:lnTo>
                <a:lnTo>
                  <a:pt x="22064" y="8560"/>
                </a:lnTo>
                <a:lnTo>
                  <a:pt x="22064" y="8569"/>
                </a:lnTo>
                <a:lnTo>
                  <a:pt x="22081" y="8569"/>
                </a:lnTo>
                <a:lnTo>
                  <a:pt x="22099" y="8578"/>
                </a:lnTo>
                <a:lnTo>
                  <a:pt x="22117" y="8595"/>
                </a:lnTo>
                <a:lnTo>
                  <a:pt x="22117" y="8604"/>
                </a:lnTo>
                <a:lnTo>
                  <a:pt x="22126" y="8613"/>
                </a:lnTo>
                <a:lnTo>
                  <a:pt x="22117" y="8622"/>
                </a:lnTo>
                <a:lnTo>
                  <a:pt x="22117" y="8630"/>
                </a:lnTo>
                <a:lnTo>
                  <a:pt x="22126" y="8639"/>
                </a:lnTo>
                <a:lnTo>
                  <a:pt x="22126" y="8648"/>
                </a:lnTo>
                <a:lnTo>
                  <a:pt x="22134" y="8648"/>
                </a:lnTo>
                <a:lnTo>
                  <a:pt x="22143" y="8648"/>
                </a:lnTo>
                <a:lnTo>
                  <a:pt x="22152" y="8648"/>
                </a:lnTo>
                <a:lnTo>
                  <a:pt x="22161" y="8639"/>
                </a:lnTo>
                <a:lnTo>
                  <a:pt x="22161" y="8630"/>
                </a:lnTo>
                <a:lnTo>
                  <a:pt x="22161" y="8622"/>
                </a:lnTo>
                <a:lnTo>
                  <a:pt x="22170" y="8613"/>
                </a:lnTo>
                <a:lnTo>
                  <a:pt x="22170" y="8604"/>
                </a:lnTo>
                <a:lnTo>
                  <a:pt x="22178" y="8604"/>
                </a:lnTo>
                <a:lnTo>
                  <a:pt x="22178" y="8595"/>
                </a:lnTo>
                <a:lnTo>
                  <a:pt x="22178" y="8586"/>
                </a:lnTo>
                <a:lnTo>
                  <a:pt x="22187" y="8578"/>
                </a:lnTo>
                <a:lnTo>
                  <a:pt x="22196" y="8578"/>
                </a:lnTo>
                <a:lnTo>
                  <a:pt x="22187" y="8578"/>
                </a:lnTo>
                <a:lnTo>
                  <a:pt x="22187" y="8586"/>
                </a:lnTo>
                <a:lnTo>
                  <a:pt x="22187" y="8595"/>
                </a:lnTo>
                <a:lnTo>
                  <a:pt x="22187" y="8604"/>
                </a:lnTo>
                <a:lnTo>
                  <a:pt x="22187" y="8613"/>
                </a:lnTo>
                <a:lnTo>
                  <a:pt x="22196" y="8622"/>
                </a:lnTo>
                <a:lnTo>
                  <a:pt x="22205" y="8630"/>
                </a:lnTo>
                <a:lnTo>
                  <a:pt x="22214" y="8630"/>
                </a:lnTo>
                <a:lnTo>
                  <a:pt x="22223" y="8630"/>
                </a:lnTo>
                <a:lnTo>
                  <a:pt x="22223" y="8639"/>
                </a:lnTo>
                <a:lnTo>
                  <a:pt x="22240" y="8639"/>
                </a:lnTo>
                <a:lnTo>
                  <a:pt x="22249" y="8639"/>
                </a:lnTo>
                <a:lnTo>
                  <a:pt x="22258" y="8639"/>
                </a:lnTo>
                <a:lnTo>
                  <a:pt x="22267" y="8639"/>
                </a:lnTo>
                <a:lnTo>
                  <a:pt x="22275" y="8639"/>
                </a:lnTo>
                <a:lnTo>
                  <a:pt x="22258" y="8639"/>
                </a:lnTo>
                <a:lnTo>
                  <a:pt x="22258" y="8648"/>
                </a:lnTo>
                <a:lnTo>
                  <a:pt x="22267" y="8657"/>
                </a:lnTo>
                <a:lnTo>
                  <a:pt x="22293" y="8675"/>
                </a:lnTo>
                <a:lnTo>
                  <a:pt x="22302" y="8675"/>
                </a:lnTo>
                <a:lnTo>
                  <a:pt x="22311" y="8675"/>
                </a:lnTo>
                <a:lnTo>
                  <a:pt x="22337" y="8675"/>
                </a:lnTo>
                <a:lnTo>
                  <a:pt x="22355" y="8683"/>
                </a:lnTo>
                <a:lnTo>
                  <a:pt x="22364" y="8683"/>
                </a:lnTo>
                <a:lnTo>
                  <a:pt x="22373" y="8692"/>
                </a:lnTo>
                <a:lnTo>
                  <a:pt x="22381" y="8692"/>
                </a:lnTo>
                <a:lnTo>
                  <a:pt x="22399" y="8701"/>
                </a:lnTo>
                <a:lnTo>
                  <a:pt x="22417" y="8710"/>
                </a:lnTo>
                <a:lnTo>
                  <a:pt x="22425" y="8710"/>
                </a:lnTo>
                <a:lnTo>
                  <a:pt x="22434" y="8710"/>
                </a:lnTo>
                <a:lnTo>
                  <a:pt x="22443" y="8719"/>
                </a:lnTo>
                <a:lnTo>
                  <a:pt x="22452" y="8710"/>
                </a:lnTo>
                <a:lnTo>
                  <a:pt x="22452" y="8719"/>
                </a:lnTo>
                <a:lnTo>
                  <a:pt x="22487" y="8736"/>
                </a:lnTo>
                <a:lnTo>
                  <a:pt x="22487" y="8745"/>
                </a:lnTo>
                <a:lnTo>
                  <a:pt x="22496" y="8745"/>
                </a:lnTo>
                <a:lnTo>
                  <a:pt x="22505" y="8754"/>
                </a:lnTo>
                <a:lnTo>
                  <a:pt x="22505" y="8763"/>
                </a:lnTo>
                <a:lnTo>
                  <a:pt x="22505" y="8772"/>
                </a:lnTo>
                <a:lnTo>
                  <a:pt x="22514" y="8772"/>
                </a:lnTo>
                <a:lnTo>
                  <a:pt x="22523" y="8763"/>
                </a:lnTo>
                <a:lnTo>
                  <a:pt x="22523" y="8772"/>
                </a:lnTo>
                <a:lnTo>
                  <a:pt x="22514" y="8772"/>
                </a:lnTo>
                <a:lnTo>
                  <a:pt x="22523" y="8781"/>
                </a:lnTo>
                <a:lnTo>
                  <a:pt x="22531" y="8781"/>
                </a:lnTo>
                <a:lnTo>
                  <a:pt x="22523" y="8781"/>
                </a:lnTo>
                <a:lnTo>
                  <a:pt x="22523" y="8789"/>
                </a:lnTo>
                <a:lnTo>
                  <a:pt x="22531" y="8798"/>
                </a:lnTo>
                <a:lnTo>
                  <a:pt x="22531" y="8816"/>
                </a:lnTo>
                <a:lnTo>
                  <a:pt x="22540" y="8825"/>
                </a:lnTo>
                <a:lnTo>
                  <a:pt x="22549" y="8833"/>
                </a:lnTo>
                <a:lnTo>
                  <a:pt x="22558" y="8842"/>
                </a:lnTo>
                <a:lnTo>
                  <a:pt x="22558" y="8851"/>
                </a:lnTo>
                <a:lnTo>
                  <a:pt x="22567" y="8851"/>
                </a:lnTo>
                <a:lnTo>
                  <a:pt x="22549" y="8851"/>
                </a:lnTo>
                <a:lnTo>
                  <a:pt x="22549" y="8860"/>
                </a:lnTo>
                <a:lnTo>
                  <a:pt x="22558" y="8869"/>
                </a:lnTo>
                <a:lnTo>
                  <a:pt x="22567" y="8878"/>
                </a:lnTo>
                <a:lnTo>
                  <a:pt x="22575" y="8878"/>
                </a:lnTo>
                <a:lnTo>
                  <a:pt x="22584" y="8878"/>
                </a:lnTo>
                <a:lnTo>
                  <a:pt x="22575" y="8878"/>
                </a:lnTo>
                <a:lnTo>
                  <a:pt x="22567" y="8878"/>
                </a:lnTo>
                <a:lnTo>
                  <a:pt x="22558" y="8878"/>
                </a:lnTo>
                <a:lnTo>
                  <a:pt x="22558" y="8886"/>
                </a:lnTo>
                <a:lnTo>
                  <a:pt x="22567" y="8886"/>
                </a:lnTo>
                <a:lnTo>
                  <a:pt x="22567" y="8895"/>
                </a:lnTo>
                <a:lnTo>
                  <a:pt x="22575" y="8904"/>
                </a:lnTo>
                <a:lnTo>
                  <a:pt x="22584" y="8904"/>
                </a:lnTo>
                <a:lnTo>
                  <a:pt x="22584" y="8913"/>
                </a:lnTo>
                <a:lnTo>
                  <a:pt x="22575" y="8913"/>
                </a:lnTo>
                <a:lnTo>
                  <a:pt x="22575" y="8922"/>
                </a:lnTo>
                <a:lnTo>
                  <a:pt x="22567" y="8931"/>
                </a:lnTo>
                <a:lnTo>
                  <a:pt x="22567" y="8939"/>
                </a:lnTo>
                <a:lnTo>
                  <a:pt x="22567" y="8948"/>
                </a:lnTo>
                <a:lnTo>
                  <a:pt x="22567" y="8957"/>
                </a:lnTo>
                <a:lnTo>
                  <a:pt x="22584" y="8948"/>
                </a:lnTo>
                <a:lnTo>
                  <a:pt x="22593" y="8939"/>
                </a:lnTo>
                <a:lnTo>
                  <a:pt x="22593" y="8948"/>
                </a:lnTo>
                <a:lnTo>
                  <a:pt x="22602" y="8948"/>
                </a:lnTo>
                <a:lnTo>
                  <a:pt x="22611" y="8948"/>
                </a:lnTo>
                <a:lnTo>
                  <a:pt x="22620" y="8948"/>
                </a:lnTo>
                <a:lnTo>
                  <a:pt x="22628" y="8948"/>
                </a:lnTo>
                <a:lnTo>
                  <a:pt x="22646" y="8948"/>
                </a:lnTo>
                <a:lnTo>
                  <a:pt x="22655" y="8939"/>
                </a:lnTo>
                <a:lnTo>
                  <a:pt x="22655" y="8931"/>
                </a:lnTo>
                <a:lnTo>
                  <a:pt x="22655" y="8939"/>
                </a:lnTo>
                <a:lnTo>
                  <a:pt x="22646" y="8948"/>
                </a:lnTo>
                <a:lnTo>
                  <a:pt x="22655" y="8957"/>
                </a:lnTo>
                <a:lnTo>
                  <a:pt x="22681" y="8984"/>
                </a:lnTo>
                <a:lnTo>
                  <a:pt x="22690" y="8992"/>
                </a:lnTo>
                <a:lnTo>
                  <a:pt x="22699" y="9001"/>
                </a:lnTo>
                <a:lnTo>
                  <a:pt x="22708" y="9010"/>
                </a:lnTo>
                <a:lnTo>
                  <a:pt x="22717" y="9019"/>
                </a:lnTo>
                <a:lnTo>
                  <a:pt x="22734" y="9028"/>
                </a:lnTo>
                <a:lnTo>
                  <a:pt x="22743" y="9019"/>
                </a:lnTo>
                <a:lnTo>
                  <a:pt x="22752" y="9019"/>
                </a:lnTo>
                <a:lnTo>
                  <a:pt x="22761" y="9028"/>
                </a:lnTo>
                <a:lnTo>
                  <a:pt x="22770" y="9028"/>
                </a:lnTo>
                <a:lnTo>
                  <a:pt x="22778" y="9028"/>
                </a:lnTo>
                <a:lnTo>
                  <a:pt x="22796" y="9028"/>
                </a:lnTo>
                <a:lnTo>
                  <a:pt x="22814" y="9019"/>
                </a:lnTo>
                <a:lnTo>
                  <a:pt x="22814" y="9028"/>
                </a:lnTo>
                <a:lnTo>
                  <a:pt x="22822" y="9028"/>
                </a:lnTo>
                <a:lnTo>
                  <a:pt x="22831" y="9028"/>
                </a:lnTo>
                <a:lnTo>
                  <a:pt x="22831" y="9036"/>
                </a:lnTo>
                <a:lnTo>
                  <a:pt x="22840" y="9036"/>
                </a:lnTo>
                <a:lnTo>
                  <a:pt x="22858" y="9028"/>
                </a:lnTo>
                <a:lnTo>
                  <a:pt x="22875" y="9019"/>
                </a:lnTo>
                <a:lnTo>
                  <a:pt x="22884" y="9010"/>
                </a:lnTo>
                <a:lnTo>
                  <a:pt x="22893" y="9010"/>
                </a:lnTo>
                <a:lnTo>
                  <a:pt x="22893" y="9001"/>
                </a:lnTo>
                <a:lnTo>
                  <a:pt x="22902" y="8992"/>
                </a:lnTo>
                <a:lnTo>
                  <a:pt x="22893" y="8992"/>
                </a:lnTo>
                <a:lnTo>
                  <a:pt x="22893" y="8984"/>
                </a:lnTo>
                <a:lnTo>
                  <a:pt x="22884" y="8975"/>
                </a:lnTo>
                <a:lnTo>
                  <a:pt x="22875" y="8975"/>
                </a:lnTo>
                <a:lnTo>
                  <a:pt x="22867" y="8966"/>
                </a:lnTo>
                <a:lnTo>
                  <a:pt x="22858" y="8966"/>
                </a:lnTo>
                <a:lnTo>
                  <a:pt x="22840" y="8966"/>
                </a:lnTo>
                <a:lnTo>
                  <a:pt x="22831" y="8966"/>
                </a:lnTo>
                <a:lnTo>
                  <a:pt x="22822" y="8957"/>
                </a:lnTo>
                <a:lnTo>
                  <a:pt x="22822" y="8948"/>
                </a:lnTo>
                <a:lnTo>
                  <a:pt x="22814" y="8948"/>
                </a:lnTo>
                <a:lnTo>
                  <a:pt x="22822" y="8948"/>
                </a:lnTo>
                <a:lnTo>
                  <a:pt x="22822" y="8957"/>
                </a:lnTo>
                <a:lnTo>
                  <a:pt x="22831" y="8957"/>
                </a:lnTo>
                <a:lnTo>
                  <a:pt x="22840" y="8957"/>
                </a:lnTo>
                <a:lnTo>
                  <a:pt x="22849" y="8957"/>
                </a:lnTo>
                <a:lnTo>
                  <a:pt x="22858" y="8957"/>
                </a:lnTo>
                <a:lnTo>
                  <a:pt x="22875" y="8957"/>
                </a:lnTo>
                <a:lnTo>
                  <a:pt x="22893" y="8957"/>
                </a:lnTo>
                <a:lnTo>
                  <a:pt x="22902" y="8957"/>
                </a:lnTo>
                <a:lnTo>
                  <a:pt x="22911" y="8948"/>
                </a:lnTo>
                <a:lnTo>
                  <a:pt x="22911" y="8939"/>
                </a:lnTo>
                <a:lnTo>
                  <a:pt x="22920" y="8939"/>
                </a:lnTo>
                <a:lnTo>
                  <a:pt x="22928" y="8939"/>
                </a:lnTo>
                <a:lnTo>
                  <a:pt x="22937" y="8939"/>
                </a:lnTo>
                <a:lnTo>
                  <a:pt x="22928" y="8931"/>
                </a:lnTo>
                <a:lnTo>
                  <a:pt x="22937" y="8931"/>
                </a:lnTo>
                <a:lnTo>
                  <a:pt x="22920" y="8904"/>
                </a:lnTo>
                <a:lnTo>
                  <a:pt x="22920" y="8895"/>
                </a:lnTo>
                <a:lnTo>
                  <a:pt x="22920" y="8904"/>
                </a:lnTo>
                <a:lnTo>
                  <a:pt x="22928" y="8904"/>
                </a:lnTo>
                <a:lnTo>
                  <a:pt x="22928" y="8913"/>
                </a:lnTo>
                <a:lnTo>
                  <a:pt x="22937" y="8913"/>
                </a:lnTo>
                <a:lnTo>
                  <a:pt x="22955" y="8922"/>
                </a:lnTo>
                <a:lnTo>
                  <a:pt x="22964" y="8913"/>
                </a:lnTo>
                <a:lnTo>
                  <a:pt x="22972" y="8913"/>
                </a:lnTo>
                <a:lnTo>
                  <a:pt x="22972" y="8904"/>
                </a:lnTo>
                <a:lnTo>
                  <a:pt x="22981" y="8904"/>
                </a:lnTo>
                <a:lnTo>
                  <a:pt x="22990" y="8904"/>
                </a:lnTo>
                <a:lnTo>
                  <a:pt x="22990" y="8913"/>
                </a:lnTo>
                <a:lnTo>
                  <a:pt x="22999" y="8913"/>
                </a:lnTo>
                <a:lnTo>
                  <a:pt x="23008" y="8913"/>
                </a:lnTo>
                <a:lnTo>
                  <a:pt x="23008" y="8922"/>
                </a:lnTo>
                <a:lnTo>
                  <a:pt x="23017" y="8922"/>
                </a:lnTo>
                <a:lnTo>
                  <a:pt x="23025" y="8922"/>
                </a:lnTo>
                <a:lnTo>
                  <a:pt x="23034" y="8922"/>
                </a:lnTo>
                <a:lnTo>
                  <a:pt x="23034" y="8931"/>
                </a:lnTo>
                <a:lnTo>
                  <a:pt x="23052" y="8931"/>
                </a:lnTo>
                <a:lnTo>
                  <a:pt x="23061" y="8931"/>
                </a:lnTo>
                <a:lnTo>
                  <a:pt x="23069" y="8931"/>
                </a:lnTo>
                <a:lnTo>
                  <a:pt x="23078" y="8939"/>
                </a:lnTo>
                <a:lnTo>
                  <a:pt x="23096" y="8939"/>
                </a:lnTo>
                <a:lnTo>
                  <a:pt x="23096" y="8948"/>
                </a:lnTo>
                <a:lnTo>
                  <a:pt x="23105" y="8957"/>
                </a:lnTo>
                <a:lnTo>
                  <a:pt x="23105" y="8966"/>
                </a:lnTo>
                <a:lnTo>
                  <a:pt x="23114" y="8975"/>
                </a:lnTo>
                <a:lnTo>
                  <a:pt x="23122" y="8984"/>
                </a:lnTo>
                <a:lnTo>
                  <a:pt x="23131" y="8992"/>
                </a:lnTo>
                <a:lnTo>
                  <a:pt x="23131" y="9010"/>
                </a:lnTo>
                <a:lnTo>
                  <a:pt x="23140" y="9010"/>
                </a:lnTo>
                <a:lnTo>
                  <a:pt x="23149" y="9019"/>
                </a:lnTo>
                <a:lnTo>
                  <a:pt x="23158" y="9019"/>
                </a:lnTo>
                <a:lnTo>
                  <a:pt x="23158" y="9028"/>
                </a:lnTo>
                <a:lnTo>
                  <a:pt x="23167" y="9036"/>
                </a:lnTo>
                <a:lnTo>
                  <a:pt x="23167" y="9045"/>
                </a:lnTo>
                <a:lnTo>
                  <a:pt x="23184" y="9054"/>
                </a:lnTo>
                <a:lnTo>
                  <a:pt x="23193" y="9063"/>
                </a:lnTo>
                <a:lnTo>
                  <a:pt x="23202" y="9072"/>
                </a:lnTo>
                <a:lnTo>
                  <a:pt x="23202" y="9081"/>
                </a:lnTo>
                <a:lnTo>
                  <a:pt x="23211" y="9081"/>
                </a:lnTo>
                <a:lnTo>
                  <a:pt x="23211" y="9089"/>
                </a:lnTo>
                <a:lnTo>
                  <a:pt x="23219" y="9089"/>
                </a:lnTo>
                <a:lnTo>
                  <a:pt x="23228" y="9089"/>
                </a:lnTo>
                <a:lnTo>
                  <a:pt x="23237" y="9089"/>
                </a:lnTo>
                <a:lnTo>
                  <a:pt x="23246" y="9089"/>
                </a:lnTo>
                <a:lnTo>
                  <a:pt x="23255" y="9089"/>
                </a:lnTo>
                <a:lnTo>
                  <a:pt x="23264" y="9098"/>
                </a:lnTo>
                <a:lnTo>
                  <a:pt x="23281" y="9098"/>
                </a:lnTo>
                <a:lnTo>
                  <a:pt x="23290" y="9098"/>
                </a:lnTo>
                <a:lnTo>
                  <a:pt x="23299" y="9098"/>
                </a:lnTo>
                <a:lnTo>
                  <a:pt x="23308" y="9107"/>
                </a:lnTo>
                <a:lnTo>
                  <a:pt x="23334" y="9107"/>
                </a:lnTo>
                <a:lnTo>
                  <a:pt x="23352" y="9107"/>
                </a:lnTo>
                <a:lnTo>
                  <a:pt x="23361" y="9107"/>
                </a:lnTo>
                <a:lnTo>
                  <a:pt x="23369" y="9107"/>
                </a:lnTo>
                <a:lnTo>
                  <a:pt x="23369" y="9116"/>
                </a:lnTo>
                <a:lnTo>
                  <a:pt x="23378" y="9116"/>
                </a:lnTo>
                <a:lnTo>
                  <a:pt x="23378" y="9125"/>
                </a:lnTo>
                <a:lnTo>
                  <a:pt x="23387" y="9125"/>
                </a:lnTo>
                <a:lnTo>
                  <a:pt x="23396" y="9134"/>
                </a:lnTo>
                <a:lnTo>
                  <a:pt x="23405" y="9134"/>
                </a:lnTo>
                <a:lnTo>
                  <a:pt x="23414" y="9134"/>
                </a:lnTo>
                <a:lnTo>
                  <a:pt x="23422" y="9134"/>
                </a:lnTo>
                <a:lnTo>
                  <a:pt x="23431" y="9125"/>
                </a:lnTo>
                <a:lnTo>
                  <a:pt x="23431" y="9116"/>
                </a:lnTo>
                <a:lnTo>
                  <a:pt x="23422" y="9116"/>
                </a:lnTo>
                <a:lnTo>
                  <a:pt x="23414" y="9107"/>
                </a:lnTo>
                <a:close/>
                <a:moveTo>
                  <a:pt x="22549" y="8966"/>
                </a:moveTo>
                <a:lnTo>
                  <a:pt x="22567" y="8966"/>
                </a:lnTo>
                <a:lnTo>
                  <a:pt x="22558" y="8948"/>
                </a:lnTo>
                <a:lnTo>
                  <a:pt x="22549" y="8948"/>
                </a:lnTo>
                <a:lnTo>
                  <a:pt x="22549" y="8957"/>
                </a:lnTo>
                <a:lnTo>
                  <a:pt x="22540" y="8957"/>
                </a:lnTo>
                <a:close/>
                <a:moveTo>
                  <a:pt x="22390" y="9495"/>
                </a:moveTo>
                <a:lnTo>
                  <a:pt x="22390" y="9504"/>
                </a:lnTo>
                <a:lnTo>
                  <a:pt x="22399" y="9504"/>
                </a:lnTo>
                <a:lnTo>
                  <a:pt x="22399" y="9495"/>
                </a:lnTo>
                <a:close/>
                <a:moveTo>
                  <a:pt x="22425" y="9398"/>
                </a:moveTo>
                <a:lnTo>
                  <a:pt x="22417" y="9398"/>
                </a:lnTo>
                <a:lnTo>
                  <a:pt x="22408" y="9389"/>
                </a:lnTo>
                <a:lnTo>
                  <a:pt x="22408" y="9381"/>
                </a:lnTo>
                <a:lnTo>
                  <a:pt x="22417" y="9372"/>
                </a:lnTo>
                <a:lnTo>
                  <a:pt x="22417" y="9363"/>
                </a:lnTo>
                <a:lnTo>
                  <a:pt x="22417" y="9372"/>
                </a:lnTo>
                <a:lnTo>
                  <a:pt x="22408" y="9372"/>
                </a:lnTo>
                <a:lnTo>
                  <a:pt x="22408" y="9363"/>
                </a:lnTo>
                <a:lnTo>
                  <a:pt x="22408" y="9354"/>
                </a:lnTo>
                <a:lnTo>
                  <a:pt x="22399" y="9354"/>
                </a:lnTo>
                <a:lnTo>
                  <a:pt x="22399" y="9363"/>
                </a:lnTo>
                <a:lnTo>
                  <a:pt x="22390" y="9363"/>
                </a:lnTo>
                <a:lnTo>
                  <a:pt x="22381" y="9372"/>
                </a:lnTo>
                <a:lnTo>
                  <a:pt x="22381" y="9381"/>
                </a:lnTo>
                <a:lnTo>
                  <a:pt x="22381" y="9389"/>
                </a:lnTo>
                <a:lnTo>
                  <a:pt x="22381" y="9398"/>
                </a:lnTo>
                <a:lnTo>
                  <a:pt x="22390" y="9398"/>
                </a:lnTo>
                <a:lnTo>
                  <a:pt x="22399" y="9398"/>
                </a:lnTo>
                <a:lnTo>
                  <a:pt x="22408" y="9398"/>
                </a:lnTo>
                <a:lnTo>
                  <a:pt x="22417" y="9398"/>
                </a:lnTo>
                <a:close/>
                <a:moveTo>
                  <a:pt x="22417" y="9504"/>
                </a:moveTo>
                <a:lnTo>
                  <a:pt x="22417" y="9495"/>
                </a:lnTo>
                <a:close/>
                <a:moveTo>
                  <a:pt x="22822" y="9098"/>
                </a:moveTo>
                <a:lnTo>
                  <a:pt x="22814" y="9098"/>
                </a:lnTo>
                <a:lnTo>
                  <a:pt x="22814" y="9107"/>
                </a:lnTo>
                <a:close/>
                <a:moveTo>
                  <a:pt x="22805" y="9098"/>
                </a:moveTo>
                <a:lnTo>
                  <a:pt x="22814" y="9089"/>
                </a:lnTo>
                <a:lnTo>
                  <a:pt x="22805" y="9089"/>
                </a:lnTo>
                <a:close/>
                <a:moveTo>
                  <a:pt x="22611" y="9610"/>
                </a:moveTo>
                <a:lnTo>
                  <a:pt x="22602" y="9610"/>
                </a:lnTo>
                <a:lnTo>
                  <a:pt x="22602" y="9619"/>
                </a:lnTo>
                <a:lnTo>
                  <a:pt x="22611" y="9610"/>
                </a:lnTo>
                <a:lnTo>
                  <a:pt x="22620" y="9610"/>
                </a:lnTo>
                <a:lnTo>
                  <a:pt x="22611" y="9601"/>
                </a:lnTo>
                <a:close/>
                <a:moveTo>
                  <a:pt x="22620" y="9557"/>
                </a:moveTo>
                <a:lnTo>
                  <a:pt x="22611" y="9566"/>
                </a:lnTo>
                <a:lnTo>
                  <a:pt x="22593" y="9566"/>
                </a:lnTo>
                <a:lnTo>
                  <a:pt x="22584" y="9575"/>
                </a:lnTo>
                <a:lnTo>
                  <a:pt x="22584" y="9584"/>
                </a:lnTo>
                <a:lnTo>
                  <a:pt x="22593" y="9584"/>
                </a:lnTo>
                <a:lnTo>
                  <a:pt x="22602" y="9584"/>
                </a:lnTo>
                <a:lnTo>
                  <a:pt x="22602" y="9575"/>
                </a:lnTo>
                <a:lnTo>
                  <a:pt x="22602" y="9584"/>
                </a:lnTo>
                <a:lnTo>
                  <a:pt x="22611" y="9575"/>
                </a:lnTo>
                <a:lnTo>
                  <a:pt x="22620" y="9566"/>
                </a:lnTo>
                <a:lnTo>
                  <a:pt x="22628" y="9566"/>
                </a:lnTo>
                <a:close/>
                <a:moveTo>
                  <a:pt x="22567" y="8931"/>
                </a:moveTo>
                <a:lnTo>
                  <a:pt x="22575" y="8913"/>
                </a:lnTo>
                <a:lnTo>
                  <a:pt x="22575" y="8904"/>
                </a:lnTo>
                <a:lnTo>
                  <a:pt x="22567" y="8904"/>
                </a:lnTo>
                <a:lnTo>
                  <a:pt x="22558" y="8895"/>
                </a:lnTo>
                <a:lnTo>
                  <a:pt x="22540" y="8895"/>
                </a:lnTo>
                <a:lnTo>
                  <a:pt x="22523" y="8895"/>
                </a:lnTo>
                <a:lnTo>
                  <a:pt x="22514" y="8904"/>
                </a:lnTo>
                <a:lnTo>
                  <a:pt x="22505" y="8904"/>
                </a:lnTo>
                <a:lnTo>
                  <a:pt x="22505" y="8913"/>
                </a:lnTo>
                <a:lnTo>
                  <a:pt x="22487" y="8931"/>
                </a:lnTo>
                <a:lnTo>
                  <a:pt x="22478" y="8957"/>
                </a:lnTo>
                <a:lnTo>
                  <a:pt x="22478" y="8966"/>
                </a:lnTo>
                <a:lnTo>
                  <a:pt x="22496" y="8966"/>
                </a:lnTo>
                <a:lnTo>
                  <a:pt x="22523" y="8966"/>
                </a:lnTo>
                <a:lnTo>
                  <a:pt x="22540" y="8957"/>
                </a:lnTo>
                <a:lnTo>
                  <a:pt x="22549" y="8948"/>
                </a:lnTo>
                <a:lnTo>
                  <a:pt x="22558" y="8939"/>
                </a:lnTo>
                <a:close/>
                <a:moveTo>
                  <a:pt x="23440" y="8551"/>
                </a:moveTo>
                <a:lnTo>
                  <a:pt x="23449" y="8551"/>
                </a:lnTo>
                <a:lnTo>
                  <a:pt x="23458" y="8551"/>
                </a:lnTo>
                <a:lnTo>
                  <a:pt x="23458" y="8560"/>
                </a:lnTo>
                <a:lnTo>
                  <a:pt x="23484" y="8569"/>
                </a:lnTo>
                <a:lnTo>
                  <a:pt x="23493" y="8578"/>
                </a:lnTo>
                <a:lnTo>
                  <a:pt x="23502" y="8578"/>
                </a:lnTo>
                <a:lnTo>
                  <a:pt x="23519" y="8595"/>
                </a:lnTo>
                <a:lnTo>
                  <a:pt x="23519" y="8604"/>
                </a:lnTo>
                <a:lnTo>
                  <a:pt x="23528" y="8604"/>
                </a:lnTo>
                <a:lnTo>
                  <a:pt x="23537" y="8604"/>
                </a:lnTo>
                <a:lnTo>
                  <a:pt x="23546" y="8604"/>
                </a:lnTo>
                <a:lnTo>
                  <a:pt x="23555" y="8613"/>
                </a:lnTo>
                <a:lnTo>
                  <a:pt x="23555" y="8622"/>
                </a:lnTo>
                <a:lnTo>
                  <a:pt x="23572" y="8639"/>
                </a:lnTo>
                <a:lnTo>
                  <a:pt x="23581" y="8657"/>
                </a:lnTo>
                <a:lnTo>
                  <a:pt x="23581" y="8666"/>
                </a:lnTo>
                <a:lnTo>
                  <a:pt x="23581" y="8675"/>
                </a:lnTo>
                <a:lnTo>
                  <a:pt x="23581" y="8683"/>
                </a:lnTo>
                <a:lnTo>
                  <a:pt x="23581" y="8692"/>
                </a:lnTo>
                <a:lnTo>
                  <a:pt x="23590" y="8692"/>
                </a:lnTo>
                <a:lnTo>
                  <a:pt x="23590" y="8701"/>
                </a:lnTo>
                <a:lnTo>
                  <a:pt x="23599" y="8701"/>
                </a:lnTo>
                <a:lnTo>
                  <a:pt x="23608" y="8692"/>
                </a:lnTo>
                <a:lnTo>
                  <a:pt x="23608" y="8683"/>
                </a:lnTo>
                <a:lnTo>
                  <a:pt x="23608" y="8675"/>
                </a:lnTo>
                <a:lnTo>
                  <a:pt x="23616" y="8666"/>
                </a:lnTo>
                <a:lnTo>
                  <a:pt x="23608" y="8648"/>
                </a:lnTo>
                <a:lnTo>
                  <a:pt x="23555" y="8613"/>
                </a:lnTo>
                <a:lnTo>
                  <a:pt x="23546" y="8604"/>
                </a:lnTo>
                <a:lnTo>
                  <a:pt x="23537" y="8595"/>
                </a:lnTo>
                <a:lnTo>
                  <a:pt x="23528" y="8586"/>
                </a:lnTo>
                <a:lnTo>
                  <a:pt x="23519" y="8586"/>
                </a:lnTo>
                <a:lnTo>
                  <a:pt x="23511" y="8578"/>
                </a:lnTo>
                <a:lnTo>
                  <a:pt x="23502" y="8569"/>
                </a:lnTo>
                <a:lnTo>
                  <a:pt x="23493" y="8569"/>
                </a:lnTo>
                <a:lnTo>
                  <a:pt x="23484" y="8560"/>
                </a:lnTo>
                <a:lnTo>
                  <a:pt x="23475" y="8560"/>
                </a:lnTo>
                <a:lnTo>
                  <a:pt x="23467" y="8551"/>
                </a:lnTo>
                <a:lnTo>
                  <a:pt x="23458" y="8551"/>
                </a:lnTo>
                <a:lnTo>
                  <a:pt x="23440" y="8542"/>
                </a:lnTo>
                <a:lnTo>
                  <a:pt x="23449" y="8542"/>
                </a:lnTo>
                <a:close/>
                <a:moveTo>
                  <a:pt x="23352" y="8454"/>
                </a:moveTo>
                <a:lnTo>
                  <a:pt x="23352" y="8463"/>
                </a:lnTo>
                <a:lnTo>
                  <a:pt x="23361" y="8463"/>
                </a:lnTo>
                <a:lnTo>
                  <a:pt x="23369" y="8472"/>
                </a:lnTo>
                <a:lnTo>
                  <a:pt x="23369" y="8463"/>
                </a:lnTo>
                <a:lnTo>
                  <a:pt x="23361" y="8454"/>
                </a:lnTo>
                <a:close/>
                <a:moveTo>
                  <a:pt x="23325" y="8763"/>
                </a:moveTo>
                <a:lnTo>
                  <a:pt x="23317" y="8754"/>
                </a:lnTo>
                <a:lnTo>
                  <a:pt x="23308" y="8754"/>
                </a:lnTo>
                <a:lnTo>
                  <a:pt x="23290" y="8754"/>
                </a:lnTo>
                <a:lnTo>
                  <a:pt x="23281" y="8754"/>
                </a:lnTo>
                <a:lnTo>
                  <a:pt x="23264" y="8754"/>
                </a:lnTo>
                <a:lnTo>
                  <a:pt x="23264" y="8763"/>
                </a:lnTo>
                <a:lnTo>
                  <a:pt x="23264" y="8772"/>
                </a:lnTo>
                <a:lnTo>
                  <a:pt x="23272" y="8772"/>
                </a:lnTo>
                <a:lnTo>
                  <a:pt x="23281" y="8781"/>
                </a:lnTo>
                <a:lnTo>
                  <a:pt x="23290" y="8781"/>
                </a:lnTo>
                <a:lnTo>
                  <a:pt x="23299" y="8781"/>
                </a:lnTo>
                <a:lnTo>
                  <a:pt x="23317" y="8798"/>
                </a:lnTo>
                <a:lnTo>
                  <a:pt x="23334" y="8798"/>
                </a:lnTo>
                <a:lnTo>
                  <a:pt x="23343" y="8798"/>
                </a:lnTo>
                <a:lnTo>
                  <a:pt x="23352" y="8807"/>
                </a:lnTo>
                <a:lnTo>
                  <a:pt x="23361" y="8807"/>
                </a:lnTo>
                <a:lnTo>
                  <a:pt x="23361" y="8816"/>
                </a:lnTo>
                <a:lnTo>
                  <a:pt x="23369" y="8816"/>
                </a:lnTo>
                <a:lnTo>
                  <a:pt x="23396" y="8807"/>
                </a:lnTo>
                <a:lnTo>
                  <a:pt x="23414" y="8807"/>
                </a:lnTo>
                <a:lnTo>
                  <a:pt x="23422" y="8807"/>
                </a:lnTo>
                <a:lnTo>
                  <a:pt x="23431" y="8798"/>
                </a:lnTo>
                <a:lnTo>
                  <a:pt x="23440" y="8798"/>
                </a:lnTo>
                <a:lnTo>
                  <a:pt x="23449" y="8789"/>
                </a:lnTo>
                <a:lnTo>
                  <a:pt x="23458" y="8789"/>
                </a:lnTo>
                <a:lnTo>
                  <a:pt x="23467" y="8789"/>
                </a:lnTo>
                <a:lnTo>
                  <a:pt x="23475" y="8781"/>
                </a:lnTo>
                <a:lnTo>
                  <a:pt x="23484" y="8781"/>
                </a:lnTo>
                <a:lnTo>
                  <a:pt x="23484" y="8772"/>
                </a:lnTo>
                <a:lnTo>
                  <a:pt x="23493" y="8772"/>
                </a:lnTo>
                <a:lnTo>
                  <a:pt x="23493" y="8763"/>
                </a:lnTo>
                <a:lnTo>
                  <a:pt x="23493" y="8754"/>
                </a:lnTo>
                <a:lnTo>
                  <a:pt x="23511" y="8754"/>
                </a:lnTo>
                <a:lnTo>
                  <a:pt x="23519" y="8754"/>
                </a:lnTo>
                <a:lnTo>
                  <a:pt x="23528" y="8754"/>
                </a:lnTo>
                <a:lnTo>
                  <a:pt x="23537" y="8754"/>
                </a:lnTo>
                <a:lnTo>
                  <a:pt x="23537" y="8745"/>
                </a:lnTo>
                <a:lnTo>
                  <a:pt x="23537" y="8736"/>
                </a:lnTo>
                <a:lnTo>
                  <a:pt x="23528" y="8728"/>
                </a:lnTo>
                <a:lnTo>
                  <a:pt x="23528" y="8719"/>
                </a:lnTo>
                <a:lnTo>
                  <a:pt x="23546" y="8719"/>
                </a:lnTo>
                <a:lnTo>
                  <a:pt x="23546" y="8710"/>
                </a:lnTo>
                <a:lnTo>
                  <a:pt x="23555" y="8701"/>
                </a:lnTo>
                <a:lnTo>
                  <a:pt x="23564" y="8701"/>
                </a:lnTo>
                <a:lnTo>
                  <a:pt x="23564" y="8692"/>
                </a:lnTo>
                <a:lnTo>
                  <a:pt x="23555" y="8683"/>
                </a:lnTo>
                <a:lnTo>
                  <a:pt x="23564" y="8666"/>
                </a:lnTo>
                <a:lnTo>
                  <a:pt x="23555" y="8666"/>
                </a:lnTo>
                <a:lnTo>
                  <a:pt x="23546" y="8666"/>
                </a:lnTo>
                <a:lnTo>
                  <a:pt x="23537" y="8657"/>
                </a:lnTo>
                <a:lnTo>
                  <a:pt x="23528" y="8666"/>
                </a:lnTo>
                <a:lnTo>
                  <a:pt x="23519" y="8666"/>
                </a:lnTo>
                <a:lnTo>
                  <a:pt x="23519" y="8657"/>
                </a:lnTo>
                <a:lnTo>
                  <a:pt x="23511" y="8657"/>
                </a:lnTo>
                <a:lnTo>
                  <a:pt x="23502" y="8657"/>
                </a:lnTo>
                <a:lnTo>
                  <a:pt x="23502" y="8666"/>
                </a:lnTo>
                <a:lnTo>
                  <a:pt x="23493" y="8666"/>
                </a:lnTo>
                <a:lnTo>
                  <a:pt x="23502" y="8692"/>
                </a:lnTo>
                <a:lnTo>
                  <a:pt x="23511" y="8701"/>
                </a:lnTo>
                <a:lnTo>
                  <a:pt x="23502" y="8710"/>
                </a:lnTo>
                <a:lnTo>
                  <a:pt x="23493" y="8710"/>
                </a:lnTo>
                <a:lnTo>
                  <a:pt x="23484" y="8710"/>
                </a:lnTo>
                <a:lnTo>
                  <a:pt x="23467" y="8728"/>
                </a:lnTo>
                <a:lnTo>
                  <a:pt x="23458" y="8728"/>
                </a:lnTo>
                <a:lnTo>
                  <a:pt x="23458" y="8736"/>
                </a:lnTo>
                <a:lnTo>
                  <a:pt x="23458" y="8745"/>
                </a:lnTo>
                <a:lnTo>
                  <a:pt x="23449" y="8745"/>
                </a:lnTo>
                <a:lnTo>
                  <a:pt x="23449" y="8754"/>
                </a:lnTo>
                <a:lnTo>
                  <a:pt x="23440" y="8754"/>
                </a:lnTo>
                <a:lnTo>
                  <a:pt x="23431" y="8754"/>
                </a:lnTo>
                <a:lnTo>
                  <a:pt x="23422" y="8754"/>
                </a:lnTo>
                <a:lnTo>
                  <a:pt x="23414" y="8754"/>
                </a:lnTo>
                <a:lnTo>
                  <a:pt x="23405" y="8754"/>
                </a:lnTo>
                <a:lnTo>
                  <a:pt x="23396" y="8754"/>
                </a:lnTo>
                <a:lnTo>
                  <a:pt x="23387" y="8745"/>
                </a:lnTo>
                <a:lnTo>
                  <a:pt x="23387" y="8736"/>
                </a:lnTo>
                <a:lnTo>
                  <a:pt x="23387" y="8728"/>
                </a:lnTo>
                <a:lnTo>
                  <a:pt x="23396" y="8719"/>
                </a:lnTo>
                <a:lnTo>
                  <a:pt x="23387" y="8719"/>
                </a:lnTo>
                <a:lnTo>
                  <a:pt x="23387" y="8728"/>
                </a:lnTo>
                <a:lnTo>
                  <a:pt x="23378" y="8745"/>
                </a:lnTo>
                <a:lnTo>
                  <a:pt x="23369" y="8754"/>
                </a:lnTo>
                <a:lnTo>
                  <a:pt x="23361" y="8754"/>
                </a:lnTo>
                <a:lnTo>
                  <a:pt x="23352" y="8754"/>
                </a:lnTo>
                <a:lnTo>
                  <a:pt x="23343" y="8763"/>
                </a:lnTo>
                <a:lnTo>
                  <a:pt x="23334" y="8763"/>
                </a:lnTo>
                <a:close/>
                <a:moveTo>
                  <a:pt x="23502" y="7810"/>
                </a:moveTo>
                <a:lnTo>
                  <a:pt x="23502" y="7819"/>
                </a:lnTo>
                <a:close/>
                <a:moveTo>
                  <a:pt x="23396" y="8525"/>
                </a:moveTo>
                <a:lnTo>
                  <a:pt x="23387" y="8525"/>
                </a:lnTo>
                <a:lnTo>
                  <a:pt x="23378" y="8533"/>
                </a:lnTo>
                <a:lnTo>
                  <a:pt x="23387" y="8533"/>
                </a:lnTo>
                <a:lnTo>
                  <a:pt x="23387" y="8542"/>
                </a:lnTo>
                <a:lnTo>
                  <a:pt x="23396" y="8542"/>
                </a:lnTo>
                <a:lnTo>
                  <a:pt x="23405" y="8551"/>
                </a:lnTo>
                <a:lnTo>
                  <a:pt x="23414" y="8542"/>
                </a:lnTo>
                <a:lnTo>
                  <a:pt x="23414" y="8533"/>
                </a:lnTo>
                <a:close/>
                <a:moveTo>
                  <a:pt x="23405" y="4713"/>
                </a:moveTo>
                <a:lnTo>
                  <a:pt x="23378" y="4722"/>
                </a:lnTo>
                <a:lnTo>
                  <a:pt x="23369" y="4739"/>
                </a:lnTo>
                <a:lnTo>
                  <a:pt x="23361" y="4739"/>
                </a:lnTo>
                <a:lnTo>
                  <a:pt x="23343" y="4766"/>
                </a:lnTo>
                <a:lnTo>
                  <a:pt x="23352" y="4766"/>
                </a:lnTo>
                <a:lnTo>
                  <a:pt x="23361" y="4757"/>
                </a:lnTo>
                <a:lnTo>
                  <a:pt x="23378" y="4748"/>
                </a:lnTo>
                <a:lnTo>
                  <a:pt x="23378" y="4739"/>
                </a:lnTo>
                <a:lnTo>
                  <a:pt x="23387" y="4739"/>
                </a:lnTo>
                <a:lnTo>
                  <a:pt x="23396" y="4731"/>
                </a:lnTo>
                <a:lnTo>
                  <a:pt x="23405" y="4731"/>
                </a:lnTo>
                <a:lnTo>
                  <a:pt x="23422" y="4704"/>
                </a:lnTo>
                <a:lnTo>
                  <a:pt x="23405" y="4704"/>
                </a:lnTo>
                <a:close/>
                <a:moveTo>
                  <a:pt x="23422" y="3433"/>
                </a:moveTo>
                <a:lnTo>
                  <a:pt x="23440" y="3424"/>
                </a:lnTo>
                <a:lnTo>
                  <a:pt x="23431" y="3424"/>
                </a:lnTo>
                <a:lnTo>
                  <a:pt x="23431" y="3416"/>
                </a:lnTo>
                <a:lnTo>
                  <a:pt x="23422" y="3424"/>
                </a:lnTo>
                <a:lnTo>
                  <a:pt x="23414" y="3433"/>
                </a:lnTo>
                <a:close/>
                <a:moveTo>
                  <a:pt x="23537" y="8569"/>
                </a:moveTo>
                <a:lnTo>
                  <a:pt x="23528" y="8560"/>
                </a:lnTo>
                <a:close/>
                <a:moveTo>
                  <a:pt x="23546" y="4625"/>
                </a:moveTo>
                <a:lnTo>
                  <a:pt x="23537" y="4633"/>
                </a:lnTo>
                <a:lnTo>
                  <a:pt x="23519" y="4651"/>
                </a:lnTo>
                <a:lnTo>
                  <a:pt x="23511" y="4651"/>
                </a:lnTo>
                <a:lnTo>
                  <a:pt x="23519" y="4651"/>
                </a:lnTo>
                <a:lnTo>
                  <a:pt x="23528" y="4642"/>
                </a:lnTo>
                <a:lnTo>
                  <a:pt x="23555" y="4625"/>
                </a:lnTo>
                <a:close/>
                <a:moveTo>
                  <a:pt x="23616" y="10219"/>
                </a:moveTo>
                <a:lnTo>
                  <a:pt x="23608" y="10228"/>
                </a:lnTo>
                <a:lnTo>
                  <a:pt x="23608" y="10237"/>
                </a:lnTo>
                <a:lnTo>
                  <a:pt x="23608" y="10246"/>
                </a:lnTo>
                <a:lnTo>
                  <a:pt x="23608" y="10254"/>
                </a:lnTo>
                <a:lnTo>
                  <a:pt x="23599" y="10263"/>
                </a:lnTo>
                <a:lnTo>
                  <a:pt x="23608" y="10272"/>
                </a:lnTo>
                <a:lnTo>
                  <a:pt x="23608" y="10281"/>
                </a:lnTo>
                <a:lnTo>
                  <a:pt x="23608" y="10272"/>
                </a:lnTo>
                <a:lnTo>
                  <a:pt x="23616" y="10254"/>
                </a:lnTo>
                <a:lnTo>
                  <a:pt x="23625" y="10219"/>
                </a:lnTo>
                <a:lnTo>
                  <a:pt x="23634" y="10219"/>
                </a:lnTo>
                <a:lnTo>
                  <a:pt x="23625" y="10210"/>
                </a:lnTo>
                <a:lnTo>
                  <a:pt x="23625" y="10193"/>
                </a:lnTo>
                <a:lnTo>
                  <a:pt x="23616" y="10193"/>
                </a:lnTo>
                <a:lnTo>
                  <a:pt x="23616" y="10201"/>
                </a:lnTo>
                <a:lnTo>
                  <a:pt x="23625" y="10210"/>
                </a:lnTo>
                <a:close/>
                <a:moveTo>
                  <a:pt x="23608" y="4563"/>
                </a:moveTo>
                <a:lnTo>
                  <a:pt x="23599" y="4572"/>
                </a:lnTo>
                <a:lnTo>
                  <a:pt x="23608" y="4572"/>
                </a:lnTo>
                <a:close/>
                <a:moveTo>
                  <a:pt x="23608" y="9019"/>
                </a:moveTo>
                <a:lnTo>
                  <a:pt x="23599" y="9019"/>
                </a:lnTo>
                <a:lnTo>
                  <a:pt x="23599" y="9010"/>
                </a:lnTo>
                <a:lnTo>
                  <a:pt x="23590" y="9010"/>
                </a:lnTo>
                <a:lnTo>
                  <a:pt x="23581" y="9010"/>
                </a:lnTo>
                <a:lnTo>
                  <a:pt x="23572" y="9010"/>
                </a:lnTo>
                <a:lnTo>
                  <a:pt x="23581" y="9019"/>
                </a:lnTo>
                <a:lnTo>
                  <a:pt x="23590" y="9028"/>
                </a:lnTo>
                <a:lnTo>
                  <a:pt x="23599" y="9028"/>
                </a:lnTo>
                <a:lnTo>
                  <a:pt x="23599" y="9019"/>
                </a:lnTo>
                <a:close/>
                <a:moveTo>
                  <a:pt x="23475" y="10104"/>
                </a:moveTo>
                <a:lnTo>
                  <a:pt x="23467" y="10104"/>
                </a:lnTo>
                <a:lnTo>
                  <a:pt x="23467" y="10096"/>
                </a:lnTo>
                <a:lnTo>
                  <a:pt x="23458" y="10096"/>
                </a:lnTo>
                <a:lnTo>
                  <a:pt x="23458" y="10104"/>
                </a:lnTo>
                <a:lnTo>
                  <a:pt x="23467" y="10122"/>
                </a:lnTo>
                <a:lnTo>
                  <a:pt x="23475" y="10122"/>
                </a:lnTo>
                <a:lnTo>
                  <a:pt x="23475" y="10113"/>
                </a:lnTo>
                <a:close/>
                <a:moveTo>
                  <a:pt x="23528" y="8551"/>
                </a:moveTo>
                <a:lnTo>
                  <a:pt x="23528" y="8560"/>
                </a:lnTo>
                <a:close/>
                <a:moveTo>
                  <a:pt x="23581" y="8578"/>
                </a:moveTo>
                <a:lnTo>
                  <a:pt x="23572" y="8578"/>
                </a:lnTo>
                <a:lnTo>
                  <a:pt x="23572" y="8586"/>
                </a:lnTo>
                <a:lnTo>
                  <a:pt x="23581" y="8586"/>
                </a:lnTo>
                <a:close/>
                <a:moveTo>
                  <a:pt x="23211" y="4810"/>
                </a:moveTo>
                <a:lnTo>
                  <a:pt x="23202" y="4810"/>
                </a:lnTo>
                <a:lnTo>
                  <a:pt x="23193" y="4828"/>
                </a:lnTo>
                <a:lnTo>
                  <a:pt x="23184" y="4828"/>
                </a:lnTo>
                <a:lnTo>
                  <a:pt x="23175" y="4836"/>
                </a:lnTo>
                <a:lnTo>
                  <a:pt x="23175" y="4845"/>
                </a:lnTo>
                <a:lnTo>
                  <a:pt x="23158" y="4854"/>
                </a:lnTo>
                <a:lnTo>
                  <a:pt x="23158" y="4863"/>
                </a:lnTo>
                <a:lnTo>
                  <a:pt x="23158" y="4872"/>
                </a:lnTo>
                <a:lnTo>
                  <a:pt x="23167" y="4863"/>
                </a:lnTo>
                <a:lnTo>
                  <a:pt x="23175" y="4863"/>
                </a:lnTo>
                <a:lnTo>
                  <a:pt x="23184" y="4845"/>
                </a:lnTo>
                <a:lnTo>
                  <a:pt x="23202" y="4836"/>
                </a:lnTo>
                <a:lnTo>
                  <a:pt x="23211" y="4828"/>
                </a:lnTo>
                <a:lnTo>
                  <a:pt x="23211" y="4819"/>
                </a:lnTo>
                <a:lnTo>
                  <a:pt x="23219" y="4819"/>
                </a:lnTo>
                <a:lnTo>
                  <a:pt x="23228" y="4819"/>
                </a:lnTo>
                <a:lnTo>
                  <a:pt x="23237" y="4810"/>
                </a:lnTo>
                <a:lnTo>
                  <a:pt x="23255" y="4801"/>
                </a:lnTo>
                <a:lnTo>
                  <a:pt x="23264" y="4792"/>
                </a:lnTo>
                <a:lnTo>
                  <a:pt x="23281" y="4792"/>
                </a:lnTo>
                <a:lnTo>
                  <a:pt x="23290" y="4792"/>
                </a:lnTo>
                <a:lnTo>
                  <a:pt x="23299" y="4784"/>
                </a:lnTo>
                <a:lnTo>
                  <a:pt x="23299" y="4775"/>
                </a:lnTo>
                <a:lnTo>
                  <a:pt x="23290" y="4775"/>
                </a:lnTo>
                <a:lnTo>
                  <a:pt x="23281" y="4775"/>
                </a:lnTo>
                <a:lnTo>
                  <a:pt x="23264" y="4792"/>
                </a:lnTo>
                <a:lnTo>
                  <a:pt x="23246" y="4792"/>
                </a:lnTo>
                <a:lnTo>
                  <a:pt x="23237" y="4792"/>
                </a:lnTo>
                <a:lnTo>
                  <a:pt x="23237" y="4784"/>
                </a:lnTo>
                <a:lnTo>
                  <a:pt x="23228" y="4784"/>
                </a:lnTo>
                <a:lnTo>
                  <a:pt x="23228" y="4792"/>
                </a:lnTo>
                <a:lnTo>
                  <a:pt x="23228" y="4801"/>
                </a:lnTo>
                <a:lnTo>
                  <a:pt x="23219" y="4801"/>
                </a:lnTo>
                <a:close/>
                <a:moveTo>
                  <a:pt x="23519" y="7801"/>
                </a:moveTo>
                <a:lnTo>
                  <a:pt x="23519" y="7810"/>
                </a:lnTo>
                <a:close/>
                <a:moveTo>
                  <a:pt x="23475" y="9081"/>
                </a:moveTo>
                <a:lnTo>
                  <a:pt x="23467" y="9089"/>
                </a:lnTo>
                <a:lnTo>
                  <a:pt x="23458" y="9081"/>
                </a:lnTo>
                <a:lnTo>
                  <a:pt x="23449" y="9072"/>
                </a:lnTo>
                <a:lnTo>
                  <a:pt x="23440" y="9063"/>
                </a:lnTo>
                <a:lnTo>
                  <a:pt x="23440" y="9072"/>
                </a:lnTo>
                <a:lnTo>
                  <a:pt x="23449" y="9072"/>
                </a:lnTo>
                <a:lnTo>
                  <a:pt x="23449" y="9081"/>
                </a:lnTo>
                <a:lnTo>
                  <a:pt x="23458" y="9089"/>
                </a:lnTo>
                <a:lnTo>
                  <a:pt x="23467" y="9098"/>
                </a:lnTo>
                <a:lnTo>
                  <a:pt x="23475" y="9098"/>
                </a:lnTo>
                <a:close/>
                <a:moveTo>
                  <a:pt x="21561" y="9416"/>
                </a:moveTo>
                <a:lnTo>
                  <a:pt x="21552" y="9416"/>
                </a:lnTo>
                <a:lnTo>
                  <a:pt x="21552" y="9425"/>
                </a:lnTo>
                <a:lnTo>
                  <a:pt x="21561" y="9425"/>
                </a:lnTo>
                <a:close/>
                <a:moveTo>
                  <a:pt x="21446" y="8966"/>
                </a:moveTo>
                <a:lnTo>
                  <a:pt x="21455" y="8957"/>
                </a:lnTo>
                <a:lnTo>
                  <a:pt x="21464" y="8957"/>
                </a:lnTo>
                <a:lnTo>
                  <a:pt x="21464" y="8948"/>
                </a:lnTo>
                <a:lnTo>
                  <a:pt x="21455" y="8948"/>
                </a:lnTo>
                <a:lnTo>
                  <a:pt x="21446" y="8957"/>
                </a:lnTo>
                <a:lnTo>
                  <a:pt x="21437" y="8957"/>
                </a:lnTo>
                <a:lnTo>
                  <a:pt x="21429" y="8957"/>
                </a:lnTo>
                <a:lnTo>
                  <a:pt x="21437" y="8957"/>
                </a:lnTo>
                <a:lnTo>
                  <a:pt x="21429" y="8966"/>
                </a:lnTo>
                <a:lnTo>
                  <a:pt x="21420" y="8966"/>
                </a:lnTo>
                <a:lnTo>
                  <a:pt x="21420" y="8975"/>
                </a:lnTo>
                <a:lnTo>
                  <a:pt x="21429" y="8984"/>
                </a:lnTo>
                <a:lnTo>
                  <a:pt x="21437" y="8975"/>
                </a:lnTo>
                <a:lnTo>
                  <a:pt x="21446" y="8975"/>
                </a:lnTo>
                <a:close/>
                <a:moveTo>
                  <a:pt x="21799" y="8604"/>
                </a:moveTo>
                <a:lnTo>
                  <a:pt x="21799" y="8613"/>
                </a:lnTo>
                <a:lnTo>
                  <a:pt x="21808" y="8613"/>
                </a:lnTo>
                <a:close/>
                <a:moveTo>
                  <a:pt x="21517" y="9478"/>
                </a:moveTo>
                <a:lnTo>
                  <a:pt x="21508" y="9478"/>
                </a:lnTo>
                <a:lnTo>
                  <a:pt x="21508" y="9487"/>
                </a:lnTo>
                <a:lnTo>
                  <a:pt x="21517" y="9487"/>
                </a:lnTo>
                <a:close/>
                <a:moveTo>
                  <a:pt x="22425" y="9513"/>
                </a:moveTo>
                <a:lnTo>
                  <a:pt x="22434" y="9513"/>
                </a:lnTo>
                <a:lnTo>
                  <a:pt x="22434" y="9504"/>
                </a:lnTo>
                <a:lnTo>
                  <a:pt x="22425" y="9495"/>
                </a:lnTo>
                <a:lnTo>
                  <a:pt x="22425" y="9504"/>
                </a:lnTo>
                <a:close/>
                <a:moveTo>
                  <a:pt x="21817" y="8613"/>
                </a:moveTo>
                <a:lnTo>
                  <a:pt x="21817" y="8604"/>
                </a:lnTo>
                <a:lnTo>
                  <a:pt x="21808" y="8604"/>
                </a:lnTo>
                <a:lnTo>
                  <a:pt x="21808" y="8613"/>
                </a:lnTo>
                <a:close/>
                <a:moveTo>
                  <a:pt x="21764" y="8472"/>
                </a:moveTo>
                <a:lnTo>
                  <a:pt x="21773" y="8480"/>
                </a:lnTo>
                <a:lnTo>
                  <a:pt x="21773" y="8472"/>
                </a:lnTo>
                <a:lnTo>
                  <a:pt x="21781" y="8472"/>
                </a:lnTo>
                <a:lnTo>
                  <a:pt x="21773" y="8472"/>
                </a:lnTo>
                <a:lnTo>
                  <a:pt x="21773" y="8463"/>
                </a:lnTo>
                <a:lnTo>
                  <a:pt x="21755" y="8454"/>
                </a:lnTo>
                <a:lnTo>
                  <a:pt x="21746" y="8454"/>
                </a:lnTo>
                <a:lnTo>
                  <a:pt x="21737" y="8445"/>
                </a:lnTo>
                <a:lnTo>
                  <a:pt x="21737" y="8454"/>
                </a:lnTo>
                <a:lnTo>
                  <a:pt x="21728" y="8454"/>
                </a:lnTo>
                <a:lnTo>
                  <a:pt x="21720" y="8472"/>
                </a:lnTo>
                <a:lnTo>
                  <a:pt x="21728" y="8472"/>
                </a:lnTo>
                <a:lnTo>
                  <a:pt x="21737" y="8480"/>
                </a:lnTo>
                <a:lnTo>
                  <a:pt x="21746" y="8472"/>
                </a:lnTo>
                <a:close/>
                <a:moveTo>
                  <a:pt x="21781" y="8622"/>
                </a:moveTo>
                <a:lnTo>
                  <a:pt x="21790" y="8622"/>
                </a:lnTo>
                <a:lnTo>
                  <a:pt x="21790" y="8613"/>
                </a:lnTo>
                <a:lnTo>
                  <a:pt x="21790" y="8604"/>
                </a:lnTo>
                <a:lnTo>
                  <a:pt x="21781" y="8604"/>
                </a:lnTo>
                <a:lnTo>
                  <a:pt x="21773" y="8613"/>
                </a:lnTo>
                <a:lnTo>
                  <a:pt x="21764" y="8613"/>
                </a:lnTo>
                <a:lnTo>
                  <a:pt x="21764" y="8622"/>
                </a:lnTo>
                <a:lnTo>
                  <a:pt x="21764" y="8630"/>
                </a:lnTo>
                <a:lnTo>
                  <a:pt x="21773" y="8622"/>
                </a:lnTo>
                <a:lnTo>
                  <a:pt x="21781" y="8622"/>
                </a:lnTo>
                <a:lnTo>
                  <a:pt x="21773" y="8622"/>
                </a:lnTo>
                <a:close/>
                <a:moveTo>
                  <a:pt x="21728" y="8586"/>
                </a:moveTo>
                <a:lnTo>
                  <a:pt x="21728" y="8595"/>
                </a:lnTo>
                <a:lnTo>
                  <a:pt x="21737" y="8595"/>
                </a:lnTo>
                <a:lnTo>
                  <a:pt x="21737" y="8586"/>
                </a:lnTo>
                <a:close/>
                <a:moveTo>
                  <a:pt x="21340" y="8992"/>
                </a:moveTo>
                <a:lnTo>
                  <a:pt x="21349" y="8992"/>
                </a:lnTo>
                <a:lnTo>
                  <a:pt x="21358" y="8992"/>
                </a:lnTo>
                <a:lnTo>
                  <a:pt x="21367" y="8984"/>
                </a:lnTo>
                <a:lnTo>
                  <a:pt x="21376" y="8984"/>
                </a:lnTo>
                <a:lnTo>
                  <a:pt x="21384" y="8984"/>
                </a:lnTo>
                <a:lnTo>
                  <a:pt x="21384" y="8975"/>
                </a:lnTo>
                <a:lnTo>
                  <a:pt x="21393" y="8966"/>
                </a:lnTo>
                <a:lnTo>
                  <a:pt x="21402" y="8957"/>
                </a:lnTo>
                <a:lnTo>
                  <a:pt x="21393" y="8948"/>
                </a:lnTo>
                <a:lnTo>
                  <a:pt x="21384" y="8939"/>
                </a:lnTo>
                <a:lnTo>
                  <a:pt x="21384" y="8948"/>
                </a:lnTo>
                <a:lnTo>
                  <a:pt x="21393" y="8957"/>
                </a:lnTo>
                <a:lnTo>
                  <a:pt x="21384" y="8957"/>
                </a:lnTo>
                <a:lnTo>
                  <a:pt x="21384" y="8966"/>
                </a:lnTo>
                <a:lnTo>
                  <a:pt x="21367" y="8966"/>
                </a:lnTo>
                <a:lnTo>
                  <a:pt x="21367" y="8975"/>
                </a:lnTo>
                <a:lnTo>
                  <a:pt x="21358" y="8975"/>
                </a:lnTo>
                <a:lnTo>
                  <a:pt x="21358" y="8984"/>
                </a:lnTo>
                <a:lnTo>
                  <a:pt x="21349" y="8984"/>
                </a:lnTo>
                <a:lnTo>
                  <a:pt x="21340" y="8984"/>
                </a:lnTo>
                <a:lnTo>
                  <a:pt x="21331" y="8975"/>
                </a:lnTo>
                <a:lnTo>
                  <a:pt x="21323" y="8975"/>
                </a:lnTo>
                <a:lnTo>
                  <a:pt x="21314" y="8975"/>
                </a:lnTo>
                <a:lnTo>
                  <a:pt x="21305" y="8975"/>
                </a:lnTo>
                <a:lnTo>
                  <a:pt x="21296" y="8975"/>
                </a:lnTo>
                <a:lnTo>
                  <a:pt x="21287" y="8984"/>
                </a:lnTo>
                <a:lnTo>
                  <a:pt x="21279" y="8975"/>
                </a:lnTo>
                <a:lnTo>
                  <a:pt x="21270" y="8975"/>
                </a:lnTo>
                <a:lnTo>
                  <a:pt x="21261" y="8966"/>
                </a:lnTo>
                <a:lnTo>
                  <a:pt x="21252" y="8966"/>
                </a:lnTo>
                <a:lnTo>
                  <a:pt x="21243" y="8957"/>
                </a:lnTo>
                <a:lnTo>
                  <a:pt x="21234" y="8957"/>
                </a:lnTo>
                <a:lnTo>
                  <a:pt x="21226" y="8957"/>
                </a:lnTo>
                <a:lnTo>
                  <a:pt x="21217" y="8957"/>
                </a:lnTo>
                <a:lnTo>
                  <a:pt x="21208" y="8957"/>
                </a:lnTo>
                <a:lnTo>
                  <a:pt x="21199" y="8957"/>
                </a:lnTo>
                <a:lnTo>
                  <a:pt x="21182" y="8966"/>
                </a:lnTo>
                <a:lnTo>
                  <a:pt x="21173" y="8966"/>
                </a:lnTo>
                <a:lnTo>
                  <a:pt x="21164" y="8975"/>
                </a:lnTo>
                <a:lnTo>
                  <a:pt x="21164" y="8984"/>
                </a:lnTo>
                <a:lnTo>
                  <a:pt x="21164" y="8992"/>
                </a:lnTo>
                <a:lnTo>
                  <a:pt x="21173" y="8992"/>
                </a:lnTo>
                <a:lnTo>
                  <a:pt x="21173" y="9001"/>
                </a:lnTo>
                <a:lnTo>
                  <a:pt x="21182" y="8992"/>
                </a:lnTo>
                <a:lnTo>
                  <a:pt x="21190" y="8992"/>
                </a:lnTo>
                <a:lnTo>
                  <a:pt x="21199" y="9001"/>
                </a:lnTo>
                <a:lnTo>
                  <a:pt x="21217" y="8992"/>
                </a:lnTo>
                <a:lnTo>
                  <a:pt x="21234" y="9001"/>
                </a:lnTo>
                <a:lnTo>
                  <a:pt x="21252" y="9001"/>
                </a:lnTo>
                <a:lnTo>
                  <a:pt x="21252" y="9010"/>
                </a:lnTo>
                <a:lnTo>
                  <a:pt x="21261" y="9001"/>
                </a:lnTo>
                <a:lnTo>
                  <a:pt x="21270" y="9001"/>
                </a:lnTo>
                <a:lnTo>
                  <a:pt x="21279" y="9001"/>
                </a:lnTo>
                <a:lnTo>
                  <a:pt x="21279" y="8992"/>
                </a:lnTo>
                <a:lnTo>
                  <a:pt x="21287" y="8992"/>
                </a:lnTo>
                <a:lnTo>
                  <a:pt x="21296" y="9001"/>
                </a:lnTo>
                <a:lnTo>
                  <a:pt x="21305" y="9001"/>
                </a:lnTo>
                <a:lnTo>
                  <a:pt x="21314" y="9001"/>
                </a:lnTo>
                <a:lnTo>
                  <a:pt x="21331" y="8992"/>
                </a:lnTo>
                <a:close/>
                <a:moveTo>
                  <a:pt x="21111" y="8957"/>
                </a:moveTo>
                <a:lnTo>
                  <a:pt x="21111" y="8948"/>
                </a:lnTo>
                <a:lnTo>
                  <a:pt x="21102" y="8948"/>
                </a:lnTo>
                <a:close/>
                <a:moveTo>
                  <a:pt x="21102" y="9054"/>
                </a:moveTo>
                <a:lnTo>
                  <a:pt x="21111" y="9063"/>
                </a:lnTo>
                <a:lnTo>
                  <a:pt x="21129" y="9063"/>
                </a:lnTo>
                <a:lnTo>
                  <a:pt x="21137" y="9063"/>
                </a:lnTo>
                <a:lnTo>
                  <a:pt x="21146" y="9072"/>
                </a:lnTo>
                <a:lnTo>
                  <a:pt x="21164" y="9081"/>
                </a:lnTo>
                <a:lnTo>
                  <a:pt x="21173" y="9081"/>
                </a:lnTo>
                <a:lnTo>
                  <a:pt x="21182" y="9089"/>
                </a:lnTo>
                <a:lnTo>
                  <a:pt x="21190" y="9098"/>
                </a:lnTo>
                <a:lnTo>
                  <a:pt x="21199" y="9098"/>
                </a:lnTo>
                <a:lnTo>
                  <a:pt x="21208" y="9107"/>
                </a:lnTo>
                <a:lnTo>
                  <a:pt x="21217" y="9098"/>
                </a:lnTo>
                <a:lnTo>
                  <a:pt x="21226" y="9098"/>
                </a:lnTo>
                <a:lnTo>
                  <a:pt x="21234" y="9089"/>
                </a:lnTo>
                <a:lnTo>
                  <a:pt x="21243" y="9089"/>
                </a:lnTo>
                <a:lnTo>
                  <a:pt x="21234" y="9081"/>
                </a:lnTo>
                <a:lnTo>
                  <a:pt x="21226" y="9081"/>
                </a:lnTo>
                <a:lnTo>
                  <a:pt x="21226" y="9072"/>
                </a:lnTo>
                <a:lnTo>
                  <a:pt x="21217" y="9063"/>
                </a:lnTo>
                <a:lnTo>
                  <a:pt x="21208" y="9054"/>
                </a:lnTo>
                <a:lnTo>
                  <a:pt x="21208" y="9063"/>
                </a:lnTo>
                <a:lnTo>
                  <a:pt x="21199" y="9054"/>
                </a:lnTo>
                <a:lnTo>
                  <a:pt x="21190" y="9045"/>
                </a:lnTo>
                <a:lnTo>
                  <a:pt x="21182" y="9045"/>
                </a:lnTo>
                <a:lnTo>
                  <a:pt x="21182" y="9036"/>
                </a:lnTo>
                <a:lnTo>
                  <a:pt x="21173" y="9036"/>
                </a:lnTo>
                <a:lnTo>
                  <a:pt x="21164" y="9036"/>
                </a:lnTo>
                <a:lnTo>
                  <a:pt x="21146" y="9036"/>
                </a:lnTo>
                <a:lnTo>
                  <a:pt x="21137" y="9036"/>
                </a:lnTo>
                <a:lnTo>
                  <a:pt x="21129" y="9036"/>
                </a:lnTo>
                <a:lnTo>
                  <a:pt x="21120" y="9036"/>
                </a:lnTo>
                <a:lnTo>
                  <a:pt x="21111" y="9045"/>
                </a:lnTo>
                <a:lnTo>
                  <a:pt x="21102" y="9045"/>
                </a:lnTo>
                <a:close/>
                <a:moveTo>
                  <a:pt x="21208" y="8807"/>
                </a:moveTo>
                <a:lnTo>
                  <a:pt x="21208" y="8816"/>
                </a:lnTo>
                <a:lnTo>
                  <a:pt x="21217" y="8825"/>
                </a:lnTo>
                <a:lnTo>
                  <a:pt x="21217" y="8816"/>
                </a:lnTo>
                <a:lnTo>
                  <a:pt x="21217" y="8789"/>
                </a:lnTo>
                <a:lnTo>
                  <a:pt x="21217" y="8781"/>
                </a:lnTo>
                <a:lnTo>
                  <a:pt x="21217" y="8772"/>
                </a:lnTo>
                <a:lnTo>
                  <a:pt x="21208" y="8781"/>
                </a:lnTo>
                <a:lnTo>
                  <a:pt x="21208" y="8798"/>
                </a:lnTo>
                <a:close/>
                <a:moveTo>
                  <a:pt x="21146" y="8984"/>
                </a:moveTo>
                <a:lnTo>
                  <a:pt x="21146" y="8975"/>
                </a:lnTo>
                <a:lnTo>
                  <a:pt x="21137" y="8975"/>
                </a:lnTo>
                <a:lnTo>
                  <a:pt x="21137" y="8966"/>
                </a:lnTo>
                <a:lnTo>
                  <a:pt x="21137" y="8975"/>
                </a:lnTo>
                <a:lnTo>
                  <a:pt x="21129" y="8984"/>
                </a:lnTo>
                <a:lnTo>
                  <a:pt x="21137" y="8984"/>
                </a:lnTo>
                <a:lnTo>
                  <a:pt x="21129" y="8992"/>
                </a:lnTo>
                <a:lnTo>
                  <a:pt x="21137" y="8992"/>
                </a:lnTo>
                <a:lnTo>
                  <a:pt x="21137" y="8984"/>
                </a:lnTo>
                <a:close/>
                <a:moveTo>
                  <a:pt x="21314" y="9125"/>
                </a:moveTo>
                <a:lnTo>
                  <a:pt x="21305" y="9125"/>
                </a:lnTo>
                <a:lnTo>
                  <a:pt x="21314" y="9125"/>
                </a:lnTo>
                <a:lnTo>
                  <a:pt x="21323" y="9125"/>
                </a:lnTo>
                <a:lnTo>
                  <a:pt x="21323" y="9116"/>
                </a:lnTo>
                <a:lnTo>
                  <a:pt x="21314" y="9116"/>
                </a:lnTo>
                <a:close/>
                <a:moveTo>
                  <a:pt x="21093" y="8992"/>
                </a:moveTo>
                <a:lnTo>
                  <a:pt x="21102" y="8992"/>
                </a:lnTo>
                <a:lnTo>
                  <a:pt x="21111" y="8992"/>
                </a:lnTo>
                <a:lnTo>
                  <a:pt x="21111" y="8984"/>
                </a:lnTo>
                <a:lnTo>
                  <a:pt x="21111" y="8975"/>
                </a:lnTo>
                <a:lnTo>
                  <a:pt x="21102" y="8966"/>
                </a:lnTo>
                <a:lnTo>
                  <a:pt x="21102" y="8957"/>
                </a:lnTo>
                <a:lnTo>
                  <a:pt x="21093" y="8957"/>
                </a:lnTo>
                <a:lnTo>
                  <a:pt x="21084" y="8957"/>
                </a:lnTo>
                <a:lnTo>
                  <a:pt x="21084" y="8966"/>
                </a:lnTo>
                <a:lnTo>
                  <a:pt x="21084" y="8957"/>
                </a:lnTo>
                <a:lnTo>
                  <a:pt x="21076" y="8957"/>
                </a:lnTo>
                <a:lnTo>
                  <a:pt x="21067" y="8957"/>
                </a:lnTo>
                <a:lnTo>
                  <a:pt x="21058" y="8966"/>
                </a:lnTo>
                <a:lnTo>
                  <a:pt x="21049" y="8966"/>
                </a:lnTo>
                <a:lnTo>
                  <a:pt x="21049" y="8957"/>
                </a:lnTo>
                <a:lnTo>
                  <a:pt x="21040" y="8948"/>
                </a:lnTo>
                <a:lnTo>
                  <a:pt x="21023" y="8939"/>
                </a:lnTo>
                <a:lnTo>
                  <a:pt x="21023" y="8948"/>
                </a:lnTo>
                <a:lnTo>
                  <a:pt x="21014" y="8948"/>
                </a:lnTo>
                <a:lnTo>
                  <a:pt x="21014" y="8957"/>
                </a:lnTo>
                <a:lnTo>
                  <a:pt x="21014" y="8966"/>
                </a:lnTo>
                <a:lnTo>
                  <a:pt x="21032" y="8975"/>
                </a:lnTo>
                <a:lnTo>
                  <a:pt x="21040" y="8975"/>
                </a:lnTo>
                <a:lnTo>
                  <a:pt x="21049" y="8984"/>
                </a:lnTo>
                <a:lnTo>
                  <a:pt x="21040" y="8984"/>
                </a:lnTo>
                <a:lnTo>
                  <a:pt x="21032" y="8992"/>
                </a:lnTo>
                <a:lnTo>
                  <a:pt x="21023" y="8992"/>
                </a:lnTo>
                <a:lnTo>
                  <a:pt x="21014" y="8992"/>
                </a:lnTo>
                <a:lnTo>
                  <a:pt x="21014" y="8984"/>
                </a:lnTo>
                <a:lnTo>
                  <a:pt x="21005" y="8975"/>
                </a:lnTo>
                <a:lnTo>
                  <a:pt x="20996" y="8966"/>
                </a:lnTo>
                <a:lnTo>
                  <a:pt x="20987" y="8966"/>
                </a:lnTo>
                <a:lnTo>
                  <a:pt x="20970" y="8966"/>
                </a:lnTo>
                <a:lnTo>
                  <a:pt x="20961" y="8966"/>
                </a:lnTo>
                <a:lnTo>
                  <a:pt x="20952" y="8975"/>
                </a:lnTo>
                <a:lnTo>
                  <a:pt x="20943" y="8975"/>
                </a:lnTo>
                <a:lnTo>
                  <a:pt x="20943" y="8984"/>
                </a:lnTo>
                <a:lnTo>
                  <a:pt x="20943" y="8992"/>
                </a:lnTo>
                <a:lnTo>
                  <a:pt x="20943" y="9001"/>
                </a:lnTo>
                <a:lnTo>
                  <a:pt x="20943" y="9010"/>
                </a:lnTo>
                <a:lnTo>
                  <a:pt x="20952" y="9010"/>
                </a:lnTo>
                <a:lnTo>
                  <a:pt x="20952" y="9019"/>
                </a:lnTo>
                <a:lnTo>
                  <a:pt x="20961" y="9019"/>
                </a:lnTo>
                <a:lnTo>
                  <a:pt x="20970" y="9019"/>
                </a:lnTo>
                <a:lnTo>
                  <a:pt x="20970" y="9010"/>
                </a:lnTo>
                <a:lnTo>
                  <a:pt x="20979" y="9010"/>
                </a:lnTo>
                <a:lnTo>
                  <a:pt x="20987" y="9010"/>
                </a:lnTo>
                <a:lnTo>
                  <a:pt x="20996" y="9010"/>
                </a:lnTo>
                <a:lnTo>
                  <a:pt x="21014" y="9001"/>
                </a:lnTo>
                <a:lnTo>
                  <a:pt x="21023" y="9001"/>
                </a:lnTo>
                <a:lnTo>
                  <a:pt x="21040" y="9001"/>
                </a:lnTo>
                <a:lnTo>
                  <a:pt x="21049" y="9001"/>
                </a:lnTo>
                <a:lnTo>
                  <a:pt x="21049" y="8992"/>
                </a:lnTo>
                <a:lnTo>
                  <a:pt x="21058" y="8984"/>
                </a:lnTo>
                <a:lnTo>
                  <a:pt x="21058" y="8992"/>
                </a:lnTo>
                <a:lnTo>
                  <a:pt x="21058" y="9001"/>
                </a:lnTo>
                <a:lnTo>
                  <a:pt x="21067" y="9001"/>
                </a:lnTo>
                <a:lnTo>
                  <a:pt x="21084" y="8992"/>
                </a:lnTo>
                <a:lnTo>
                  <a:pt x="21093" y="9001"/>
                </a:lnTo>
                <a:lnTo>
                  <a:pt x="21093" y="8992"/>
                </a:lnTo>
                <a:lnTo>
                  <a:pt x="21084" y="8992"/>
                </a:lnTo>
                <a:close/>
                <a:moveTo>
                  <a:pt x="20996" y="8966"/>
                </a:moveTo>
                <a:lnTo>
                  <a:pt x="21005" y="8948"/>
                </a:lnTo>
                <a:lnTo>
                  <a:pt x="20996" y="8948"/>
                </a:lnTo>
                <a:lnTo>
                  <a:pt x="20996" y="8957"/>
                </a:lnTo>
                <a:close/>
                <a:moveTo>
                  <a:pt x="21579" y="9028"/>
                </a:moveTo>
                <a:lnTo>
                  <a:pt x="21596" y="9019"/>
                </a:lnTo>
                <a:lnTo>
                  <a:pt x="21605" y="9019"/>
                </a:lnTo>
                <a:lnTo>
                  <a:pt x="21614" y="9019"/>
                </a:lnTo>
                <a:lnTo>
                  <a:pt x="21623" y="9010"/>
                </a:lnTo>
                <a:lnTo>
                  <a:pt x="21631" y="9010"/>
                </a:lnTo>
                <a:lnTo>
                  <a:pt x="21640" y="9010"/>
                </a:lnTo>
                <a:lnTo>
                  <a:pt x="21649" y="9010"/>
                </a:lnTo>
                <a:lnTo>
                  <a:pt x="21658" y="9001"/>
                </a:lnTo>
                <a:lnTo>
                  <a:pt x="21667" y="8992"/>
                </a:lnTo>
                <a:lnTo>
                  <a:pt x="21676" y="8992"/>
                </a:lnTo>
                <a:lnTo>
                  <a:pt x="21684" y="8992"/>
                </a:lnTo>
                <a:lnTo>
                  <a:pt x="21702" y="8984"/>
                </a:lnTo>
                <a:lnTo>
                  <a:pt x="21711" y="8966"/>
                </a:lnTo>
                <a:lnTo>
                  <a:pt x="21693" y="8966"/>
                </a:lnTo>
                <a:lnTo>
                  <a:pt x="21693" y="8957"/>
                </a:lnTo>
                <a:lnTo>
                  <a:pt x="21684" y="8966"/>
                </a:lnTo>
                <a:lnTo>
                  <a:pt x="21676" y="8966"/>
                </a:lnTo>
                <a:lnTo>
                  <a:pt x="21667" y="8975"/>
                </a:lnTo>
                <a:lnTo>
                  <a:pt x="21658" y="8975"/>
                </a:lnTo>
                <a:lnTo>
                  <a:pt x="21631" y="8975"/>
                </a:lnTo>
                <a:lnTo>
                  <a:pt x="21614" y="8975"/>
                </a:lnTo>
                <a:lnTo>
                  <a:pt x="21605" y="8975"/>
                </a:lnTo>
                <a:lnTo>
                  <a:pt x="21570" y="8984"/>
                </a:lnTo>
                <a:lnTo>
                  <a:pt x="21561" y="8984"/>
                </a:lnTo>
                <a:lnTo>
                  <a:pt x="21552" y="8992"/>
                </a:lnTo>
                <a:lnTo>
                  <a:pt x="21543" y="9001"/>
                </a:lnTo>
                <a:lnTo>
                  <a:pt x="21534" y="9010"/>
                </a:lnTo>
                <a:lnTo>
                  <a:pt x="21526" y="9019"/>
                </a:lnTo>
                <a:lnTo>
                  <a:pt x="21517" y="9019"/>
                </a:lnTo>
                <a:lnTo>
                  <a:pt x="21490" y="9028"/>
                </a:lnTo>
                <a:lnTo>
                  <a:pt x="21473" y="9036"/>
                </a:lnTo>
                <a:lnTo>
                  <a:pt x="21464" y="9045"/>
                </a:lnTo>
                <a:lnTo>
                  <a:pt x="21455" y="9054"/>
                </a:lnTo>
                <a:lnTo>
                  <a:pt x="21446" y="9063"/>
                </a:lnTo>
                <a:lnTo>
                  <a:pt x="21446" y="9072"/>
                </a:lnTo>
                <a:lnTo>
                  <a:pt x="21446" y="9081"/>
                </a:lnTo>
                <a:lnTo>
                  <a:pt x="21446" y="9089"/>
                </a:lnTo>
                <a:lnTo>
                  <a:pt x="21455" y="9089"/>
                </a:lnTo>
                <a:lnTo>
                  <a:pt x="21446" y="9089"/>
                </a:lnTo>
                <a:lnTo>
                  <a:pt x="21446" y="9098"/>
                </a:lnTo>
                <a:lnTo>
                  <a:pt x="21446" y="9107"/>
                </a:lnTo>
                <a:lnTo>
                  <a:pt x="21455" y="9107"/>
                </a:lnTo>
                <a:lnTo>
                  <a:pt x="21464" y="9107"/>
                </a:lnTo>
                <a:lnTo>
                  <a:pt x="21473" y="9107"/>
                </a:lnTo>
                <a:lnTo>
                  <a:pt x="21481" y="9098"/>
                </a:lnTo>
                <a:lnTo>
                  <a:pt x="21499" y="9098"/>
                </a:lnTo>
                <a:lnTo>
                  <a:pt x="21508" y="9089"/>
                </a:lnTo>
                <a:lnTo>
                  <a:pt x="21517" y="9081"/>
                </a:lnTo>
                <a:lnTo>
                  <a:pt x="21526" y="9081"/>
                </a:lnTo>
                <a:lnTo>
                  <a:pt x="21534" y="9063"/>
                </a:lnTo>
                <a:lnTo>
                  <a:pt x="21543" y="9063"/>
                </a:lnTo>
                <a:lnTo>
                  <a:pt x="21543" y="9054"/>
                </a:lnTo>
                <a:lnTo>
                  <a:pt x="21561" y="9036"/>
                </a:lnTo>
                <a:close/>
                <a:moveTo>
                  <a:pt x="22258" y="8825"/>
                </a:moveTo>
                <a:lnTo>
                  <a:pt x="22258" y="8833"/>
                </a:lnTo>
                <a:close/>
                <a:moveTo>
                  <a:pt x="22170" y="8657"/>
                </a:moveTo>
                <a:lnTo>
                  <a:pt x="22161" y="8648"/>
                </a:lnTo>
                <a:lnTo>
                  <a:pt x="22161" y="8657"/>
                </a:lnTo>
                <a:lnTo>
                  <a:pt x="22170" y="8666"/>
                </a:lnTo>
                <a:lnTo>
                  <a:pt x="22178" y="8666"/>
                </a:lnTo>
                <a:close/>
                <a:moveTo>
                  <a:pt x="22223" y="8825"/>
                </a:moveTo>
                <a:lnTo>
                  <a:pt x="22214" y="8825"/>
                </a:lnTo>
                <a:lnTo>
                  <a:pt x="22214" y="8842"/>
                </a:lnTo>
                <a:lnTo>
                  <a:pt x="22214" y="8851"/>
                </a:lnTo>
                <a:lnTo>
                  <a:pt x="22223" y="8860"/>
                </a:lnTo>
                <a:lnTo>
                  <a:pt x="22231" y="8851"/>
                </a:lnTo>
                <a:lnTo>
                  <a:pt x="22240" y="8842"/>
                </a:lnTo>
                <a:lnTo>
                  <a:pt x="22240" y="8833"/>
                </a:lnTo>
                <a:lnTo>
                  <a:pt x="22249" y="8825"/>
                </a:lnTo>
                <a:lnTo>
                  <a:pt x="22240" y="8816"/>
                </a:lnTo>
                <a:lnTo>
                  <a:pt x="22231" y="8816"/>
                </a:lnTo>
                <a:lnTo>
                  <a:pt x="22223" y="8807"/>
                </a:lnTo>
                <a:lnTo>
                  <a:pt x="22214" y="8807"/>
                </a:lnTo>
                <a:lnTo>
                  <a:pt x="22214" y="8825"/>
                </a:lnTo>
                <a:close/>
                <a:moveTo>
                  <a:pt x="22258" y="8842"/>
                </a:moveTo>
                <a:lnTo>
                  <a:pt x="22258" y="8833"/>
                </a:lnTo>
                <a:lnTo>
                  <a:pt x="22258" y="8842"/>
                </a:lnTo>
                <a:lnTo>
                  <a:pt x="22249" y="8842"/>
                </a:lnTo>
                <a:close/>
                <a:moveTo>
                  <a:pt x="22267" y="8798"/>
                </a:moveTo>
                <a:lnTo>
                  <a:pt x="22267" y="8789"/>
                </a:lnTo>
                <a:lnTo>
                  <a:pt x="22258" y="8789"/>
                </a:lnTo>
                <a:lnTo>
                  <a:pt x="22267" y="8781"/>
                </a:lnTo>
                <a:lnTo>
                  <a:pt x="22258" y="8781"/>
                </a:lnTo>
                <a:lnTo>
                  <a:pt x="22258" y="8772"/>
                </a:lnTo>
                <a:lnTo>
                  <a:pt x="22258" y="8763"/>
                </a:lnTo>
                <a:lnTo>
                  <a:pt x="22258" y="8754"/>
                </a:lnTo>
                <a:lnTo>
                  <a:pt x="22249" y="8745"/>
                </a:lnTo>
                <a:lnTo>
                  <a:pt x="22240" y="8745"/>
                </a:lnTo>
                <a:lnTo>
                  <a:pt x="22240" y="8754"/>
                </a:lnTo>
                <a:lnTo>
                  <a:pt x="22231" y="8772"/>
                </a:lnTo>
                <a:lnTo>
                  <a:pt x="22223" y="8763"/>
                </a:lnTo>
                <a:lnTo>
                  <a:pt x="22223" y="8772"/>
                </a:lnTo>
                <a:lnTo>
                  <a:pt x="22231" y="8781"/>
                </a:lnTo>
                <a:lnTo>
                  <a:pt x="22231" y="8789"/>
                </a:lnTo>
                <a:lnTo>
                  <a:pt x="22223" y="8789"/>
                </a:lnTo>
                <a:lnTo>
                  <a:pt x="22223" y="8798"/>
                </a:lnTo>
                <a:lnTo>
                  <a:pt x="22231" y="8807"/>
                </a:lnTo>
                <a:lnTo>
                  <a:pt x="22240" y="8816"/>
                </a:lnTo>
                <a:lnTo>
                  <a:pt x="22258" y="8816"/>
                </a:lnTo>
                <a:lnTo>
                  <a:pt x="22258" y="8807"/>
                </a:lnTo>
                <a:close/>
                <a:moveTo>
                  <a:pt x="22408" y="9169"/>
                </a:moveTo>
                <a:lnTo>
                  <a:pt x="22399" y="9178"/>
                </a:lnTo>
                <a:lnTo>
                  <a:pt x="22399" y="9187"/>
                </a:lnTo>
                <a:lnTo>
                  <a:pt x="22390" y="9187"/>
                </a:lnTo>
                <a:lnTo>
                  <a:pt x="22399" y="9187"/>
                </a:lnTo>
                <a:lnTo>
                  <a:pt x="22408" y="9169"/>
                </a:lnTo>
                <a:lnTo>
                  <a:pt x="22408" y="9160"/>
                </a:lnTo>
                <a:close/>
                <a:moveTo>
                  <a:pt x="22267" y="8816"/>
                </a:moveTo>
                <a:lnTo>
                  <a:pt x="22267" y="8825"/>
                </a:lnTo>
                <a:lnTo>
                  <a:pt x="22275" y="8816"/>
                </a:lnTo>
                <a:close/>
                <a:moveTo>
                  <a:pt x="22364" y="9204"/>
                </a:moveTo>
                <a:lnTo>
                  <a:pt x="22381" y="9204"/>
                </a:lnTo>
                <a:lnTo>
                  <a:pt x="22390" y="9195"/>
                </a:lnTo>
                <a:lnTo>
                  <a:pt x="22373" y="9204"/>
                </a:lnTo>
                <a:close/>
                <a:moveTo>
                  <a:pt x="22099" y="9178"/>
                </a:moveTo>
                <a:lnTo>
                  <a:pt x="22108" y="9178"/>
                </a:lnTo>
                <a:lnTo>
                  <a:pt x="22108" y="9169"/>
                </a:lnTo>
                <a:lnTo>
                  <a:pt x="22108" y="9160"/>
                </a:lnTo>
                <a:lnTo>
                  <a:pt x="22099" y="9160"/>
                </a:lnTo>
                <a:lnTo>
                  <a:pt x="22099" y="9169"/>
                </a:lnTo>
                <a:close/>
                <a:moveTo>
                  <a:pt x="22037" y="8878"/>
                </a:moveTo>
                <a:lnTo>
                  <a:pt x="22037" y="8869"/>
                </a:lnTo>
                <a:lnTo>
                  <a:pt x="22028" y="8878"/>
                </a:lnTo>
                <a:lnTo>
                  <a:pt x="22020" y="8878"/>
                </a:lnTo>
                <a:lnTo>
                  <a:pt x="22020" y="8886"/>
                </a:lnTo>
                <a:lnTo>
                  <a:pt x="22011" y="8895"/>
                </a:lnTo>
                <a:lnTo>
                  <a:pt x="22002" y="8895"/>
                </a:lnTo>
                <a:lnTo>
                  <a:pt x="22002" y="8913"/>
                </a:lnTo>
                <a:lnTo>
                  <a:pt x="21993" y="8913"/>
                </a:lnTo>
                <a:lnTo>
                  <a:pt x="21993" y="8922"/>
                </a:lnTo>
                <a:lnTo>
                  <a:pt x="21993" y="8931"/>
                </a:lnTo>
                <a:lnTo>
                  <a:pt x="21993" y="8939"/>
                </a:lnTo>
                <a:lnTo>
                  <a:pt x="22002" y="8939"/>
                </a:lnTo>
                <a:lnTo>
                  <a:pt x="22011" y="8939"/>
                </a:lnTo>
                <a:lnTo>
                  <a:pt x="22011" y="8931"/>
                </a:lnTo>
                <a:lnTo>
                  <a:pt x="22020" y="8922"/>
                </a:lnTo>
                <a:lnTo>
                  <a:pt x="22020" y="8913"/>
                </a:lnTo>
                <a:lnTo>
                  <a:pt x="22028" y="8913"/>
                </a:lnTo>
                <a:lnTo>
                  <a:pt x="22037" y="8895"/>
                </a:lnTo>
                <a:lnTo>
                  <a:pt x="22037" y="8886"/>
                </a:lnTo>
                <a:close/>
                <a:moveTo>
                  <a:pt x="21914" y="8595"/>
                </a:moveTo>
                <a:lnTo>
                  <a:pt x="21914" y="8604"/>
                </a:lnTo>
                <a:lnTo>
                  <a:pt x="21931" y="8613"/>
                </a:lnTo>
                <a:lnTo>
                  <a:pt x="21940" y="8613"/>
                </a:lnTo>
                <a:lnTo>
                  <a:pt x="21958" y="8622"/>
                </a:lnTo>
                <a:lnTo>
                  <a:pt x="21976" y="8630"/>
                </a:lnTo>
                <a:lnTo>
                  <a:pt x="21976" y="8613"/>
                </a:lnTo>
                <a:lnTo>
                  <a:pt x="21967" y="8604"/>
                </a:lnTo>
                <a:lnTo>
                  <a:pt x="21967" y="8595"/>
                </a:lnTo>
                <a:lnTo>
                  <a:pt x="21958" y="8595"/>
                </a:lnTo>
                <a:lnTo>
                  <a:pt x="21958" y="8586"/>
                </a:lnTo>
                <a:lnTo>
                  <a:pt x="21958" y="8578"/>
                </a:lnTo>
                <a:lnTo>
                  <a:pt x="21940" y="8569"/>
                </a:lnTo>
                <a:lnTo>
                  <a:pt x="21931" y="8569"/>
                </a:lnTo>
                <a:lnTo>
                  <a:pt x="21923" y="8569"/>
                </a:lnTo>
                <a:lnTo>
                  <a:pt x="21914" y="8569"/>
                </a:lnTo>
                <a:lnTo>
                  <a:pt x="21896" y="8560"/>
                </a:lnTo>
                <a:lnTo>
                  <a:pt x="21887" y="8560"/>
                </a:lnTo>
                <a:lnTo>
                  <a:pt x="21878" y="8551"/>
                </a:lnTo>
                <a:lnTo>
                  <a:pt x="21870" y="8551"/>
                </a:lnTo>
                <a:lnTo>
                  <a:pt x="21870" y="8560"/>
                </a:lnTo>
                <a:lnTo>
                  <a:pt x="21861" y="8560"/>
                </a:lnTo>
                <a:lnTo>
                  <a:pt x="21852" y="8569"/>
                </a:lnTo>
                <a:lnTo>
                  <a:pt x="21843" y="8560"/>
                </a:lnTo>
                <a:lnTo>
                  <a:pt x="21834" y="8560"/>
                </a:lnTo>
                <a:lnTo>
                  <a:pt x="21826" y="8560"/>
                </a:lnTo>
                <a:lnTo>
                  <a:pt x="21808" y="8560"/>
                </a:lnTo>
                <a:lnTo>
                  <a:pt x="21781" y="8560"/>
                </a:lnTo>
                <a:lnTo>
                  <a:pt x="21773" y="8569"/>
                </a:lnTo>
                <a:lnTo>
                  <a:pt x="21755" y="8586"/>
                </a:lnTo>
                <a:lnTo>
                  <a:pt x="21755" y="8595"/>
                </a:lnTo>
                <a:lnTo>
                  <a:pt x="21764" y="8595"/>
                </a:lnTo>
                <a:lnTo>
                  <a:pt x="21755" y="8604"/>
                </a:lnTo>
                <a:lnTo>
                  <a:pt x="21764" y="8604"/>
                </a:lnTo>
                <a:lnTo>
                  <a:pt x="21773" y="8595"/>
                </a:lnTo>
                <a:lnTo>
                  <a:pt x="21773" y="8586"/>
                </a:lnTo>
                <a:lnTo>
                  <a:pt x="21773" y="8578"/>
                </a:lnTo>
                <a:lnTo>
                  <a:pt x="21781" y="8586"/>
                </a:lnTo>
                <a:lnTo>
                  <a:pt x="21790" y="8586"/>
                </a:lnTo>
                <a:lnTo>
                  <a:pt x="21799" y="8604"/>
                </a:lnTo>
                <a:lnTo>
                  <a:pt x="21808" y="8604"/>
                </a:lnTo>
                <a:lnTo>
                  <a:pt x="21817" y="8604"/>
                </a:lnTo>
                <a:lnTo>
                  <a:pt x="21817" y="8595"/>
                </a:lnTo>
                <a:lnTo>
                  <a:pt x="21826" y="8595"/>
                </a:lnTo>
                <a:lnTo>
                  <a:pt x="21826" y="8586"/>
                </a:lnTo>
                <a:lnTo>
                  <a:pt x="21834" y="8586"/>
                </a:lnTo>
                <a:lnTo>
                  <a:pt x="21834" y="8595"/>
                </a:lnTo>
                <a:lnTo>
                  <a:pt x="21843" y="8595"/>
                </a:lnTo>
                <a:lnTo>
                  <a:pt x="21852" y="8595"/>
                </a:lnTo>
                <a:lnTo>
                  <a:pt x="21861" y="8604"/>
                </a:lnTo>
                <a:lnTo>
                  <a:pt x="21870" y="8604"/>
                </a:lnTo>
                <a:lnTo>
                  <a:pt x="21878" y="8604"/>
                </a:lnTo>
                <a:lnTo>
                  <a:pt x="21878" y="8595"/>
                </a:lnTo>
                <a:lnTo>
                  <a:pt x="21887" y="8595"/>
                </a:lnTo>
                <a:lnTo>
                  <a:pt x="21905" y="8595"/>
                </a:lnTo>
                <a:close/>
                <a:moveTo>
                  <a:pt x="21887" y="8922"/>
                </a:moveTo>
                <a:lnTo>
                  <a:pt x="21887" y="8931"/>
                </a:lnTo>
                <a:lnTo>
                  <a:pt x="21896" y="8939"/>
                </a:lnTo>
                <a:lnTo>
                  <a:pt x="21905" y="8931"/>
                </a:lnTo>
                <a:lnTo>
                  <a:pt x="21896" y="8922"/>
                </a:lnTo>
                <a:close/>
                <a:moveTo>
                  <a:pt x="20864" y="8966"/>
                </a:moveTo>
                <a:lnTo>
                  <a:pt x="20855" y="8948"/>
                </a:lnTo>
                <a:lnTo>
                  <a:pt x="20846" y="8948"/>
                </a:lnTo>
                <a:lnTo>
                  <a:pt x="20837" y="8948"/>
                </a:lnTo>
                <a:lnTo>
                  <a:pt x="20829" y="8939"/>
                </a:lnTo>
                <a:lnTo>
                  <a:pt x="20820" y="8939"/>
                </a:lnTo>
                <a:lnTo>
                  <a:pt x="20811" y="8948"/>
                </a:lnTo>
                <a:lnTo>
                  <a:pt x="20802" y="8948"/>
                </a:lnTo>
                <a:lnTo>
                  <a:pt x="20785" y="8948"/>
                </a:lnTo>
                <a:lnTo>
                  <a:pt x="20776" y="8948"/>
                </a:lnTo>
                <a:lnTo>
                  <a:pt x="20767" y="8948"/>
                </a:lnTo>
                <a:lnTo>
                  <a:pt x="20776" y="8948"/>
                </a:lnTo>
                <a:lnTo>
                  <a:pt x="20776" y="8957"/>
                </a:lnTo>
                <a:lnTo>
                  <a:pt x="20776" y="8966"/>
                </a:lnTo>
                <a:lnTo>
                  <a:pt x="20785" y="8966"/>
                </a:lnTo>
                <a:lnTo>
                  <a:pt x="20793" y="8966"/>
                </a:lnTo>
                <a:lnTo>
                  <a:pt x="20802" y="8966"/>
                </a:lnTo>
                <a:lnTo>
                  <a:pt x="20811" y="8975"/>
                </a:lnTo>
                <a:lnTo>
                  <a:pt x="20820" y="8984"/>
                </a:lnTo>
                <a:lnTo>
                  <a:pt x="20820" y="8992"/>
                </a:lnTo>
                <a:lnTo>
                  <a:pt x="20820" y="9001"/>
                </a:lnTo>
                <a:lnTo>
                  <a:pt x="20829" y="9001"/>
                </a:lnTo>
                <a:lnTo>
                  <a:pt x="20829" y="8992"/>
                </a:lnTo>
                <a:lnTo>
                  <a:pt x="20829" y="8984"/>
                </a:lnTo>
                <a:lnTo>
                  <a:pt x="20837" y="8984"/>
                </a:lnTo>
                <a:lnTo>
                  <a:pt x="20855" y="8975"/>
                </a:lnTo>
                <a:lnTo>
                  <a:pt x="20855" y="8966"/>
                </a:lnTo>
                <a:close/>
                <a:moveTo>
                  <a:pt x="22108" y="8781"/>
                </a:moveTo>
                <a:lnTo>
                  <a:pt x="22117" y="8789"/>
                </a:lnTo>
                <a:lnTo>
                  <a:pt x="22117" y="8781"/>
                </a:lnTo>
                <a:lnTo>
                  <a:pt x="22117" y="8772"/>
                </a:lnTo>
                <a:lnTo>
                  <a:pt x="22117" y="8763"/>
                </a:lnTo>
                <a:lnTo>
                  <a:pt x="22108" y="8763"/>
                </a:lnTo>
                <a:lnTo>
                  <a:pt x="22108" y="8772"/>
                </a:lnTo>
                <a:close/>
                <a:moveTo>
                  <a:pt x="21817" y="8869"/>
                </a:moveTo>
                <a:lnTo>
                  <a:pt x="21808" y="8869"/>
                </a:lnTo>
                <a:lnTo>
                  <a:pt x="21808" y="8878"/>
                </a:lnTo>
                <a:lnTo>
                  <a:pt x="21817" y="8878"/>
                </a:lnTo>
                <a:close/>
                <a:moveTo>
                  <a:pt x="22046" y="8869"/>
                </a:moveTo>
                <a:lnTo>
                  <a:pt x="22046" y="8878"/>
                </a:lnTo>
                <a:lnTo>
                  <a:pt x="22055" y="8878"/>
                </a:lnTo>
                <a:lnTo>
                  <a:pt x="22055" y="8869"/>
                </a:lnTo>
                <a:close/>
                <a:moveTo>
                  <a:pt x="21358" y="6107"/>
                </a:moveTo>
                <a:lnTo>
                  <a:pt x="21358" y="6099"/>
                </a:lnTo>
                <a:lnTo>
                  <a:pt x="21349" y="6099"/>
                </a:lnTo>
                <a:lnTo>
                  <a:pt x="21349" y="6107"/>
                </a:lnTo>
                <a:close/>
                <a:moveTo>
                  <a:pt x="20546" y="8145"/>
                </a:moveTo>
                <a:lnTo>
                  <a:pt x="20537" y="8145"/>
                </a:lnTo>
                <a:lnTo>
                  <a:pt x="20537" y="8154"/>
                </a:lnTo>
                <a:lnTo>
                  <a:pt x="20537" y="8172"/>
                </a:lnTo>
                <a:lnTo>
                  <a:pt x="20546" y="8172"/>
                </a:lnTo>
                <a:lnTo>
                  <a:pt x="20546" y="8163"/>
                </a:lnTo>
                <a:lnTo>
                  <a:pt x="20546" y="8154"/>
                </a:lnTo>
                <a:close/>
                <a:moveTo>
                  <a:pt x="20476" y="6786"/>
                </a:moveTo>
                <a:lnTo>
                  <a:pt x="20467" y="6786"/>
                </a:lnTo>
                <a:lnTo>
                  <a:pt x="20458" y="6795"/>
                </a:lnTo>
                <a:lnTo>
                  <a:pt x="20467" y="6795"/>
                </a:lnTo>
                <a:lnTo>
                  <a:pt x="20476" y="6795"/>
                </a:lnTo>
                <a:lnTo>
                  <a:pt x="20485" y="6795"/>
                </a:lnTo>
                <a:lnTo>
                  <a:pt x="20485" y="6786"/>
                </a:lnTo>
                <a:close/>
                <a:moveTo>
                  <a:pt x="20635" y="6742"/>
                </a:moveTo>
                <a:lnTo>
                  <a:pt x="20626" y="6751"/>
                </a:lnTo>
                <a:close/>
                <a:moveTo>
                  <a:pt x="20740" y="6698"/>
                </a:moveTo>
                <a:lnTo>
                  <a:pt x="20740" y="6689"/>
                </a:lnTo>
                <a:lnTo>
                  <a:pt x="20732" y="6698"/>
                </a:lnTo>
                <a:lnTo>
                  <a:pt x="20723" y="6698"/>
                </a:lnTo>
                <a:lnTo>
                  <a:pt x="20732" y="6698"/>
                </a:lnTo>
                <a:close/>
                <a:moveTo>
                  <a:pt x="20643" y="6751"/>
                </a:moveTo>
                <a:lnTo>
                  <a:pt x="20652" y="6751"/>
                </a:lnTo>
                <a:lnTo>
                  <a:pt x="20652" y="6742"/>
                </a:lnTo>
                <a:lnTo>
                  <a:pt x="20652" y="6733"/>
                </a:lnTo>
                <a:lnTo>
                  <a:pt x="20643" y="6733"/>
                </a:lnTo>
                <a:lnTo>
                  <a:pt x="20643" y="6742"/>
                </a:lnTo>
                <a:close/>
                <a:moveTo>
                  <a:pt x="20308" y="8074"/>
                </a:moveTo>
                <a:lnTo>
                  <a:pt x="20299" y="8083"/>
                </a:lnTo>
                <a:lnTo>
                  <a:pt x="20308" y="8083"/>
                </a:lnTo>
                <a:lnTo>
                  <a:pt x="20317" y="8083"/>
                </a:lnTo>
                <a:lnTo>
                  <a:pt x="20326" y="8074"/>
                </a:lnTo>
                <a:lnTo>
                  <a:pt x="20326" y="8066"/>
                </a:lnTo>
                <a:lnTo>
                  <a:pt x="20326" y="8057"/>
                </a:lnTo>
                <a:lnTo>
                  <a:pt x="20317" y="8048"/>
                </a:lnTo>
                <a:lnTo>
                  <a:pt x="20317" y="8039"/>
                </a:lnTo>
                <a:lnTo>
                  <a:pt x="20308" y="8048"/>
                </a:lnTo>
                <a:lnTo>
                  <a:pt x="20299" y="8057"/>
                </a:lnTo>
                <a:lnTo>
                  <a:pt x="20299" y="8066"/>
                </a:lnTo>
                <a:lnTo>
                  <a:pt x="20317" y="8074"/>
                </a:lnTo>
                <a:close/>
                <a:moveTo>
                  <a:pt x="20370" y="8260"/>
                </a:moveTo>
                <a:lnTo>
                  <a:pt x="20370" y="8269"/>
                </a:lnTo>
                <a:lnTo>
                  <a:pt x="20361" y="8286"/>
                </a:lnTo>
                <a:lnTo>
                  <a:pt x="20361" y="8295"/>
                </a:lnTo>
                <a:lnTo>
                  <a:pt x="20361" y="8313"/>
                </a:lnTo>
                <a:lnTo>
                  <a:pt x="20361" y="8322"/>
                </a:lnTo>
                <a:lnTo>
                  <a:pt x="20379" y="8330"/>
                </a:lnTo>
                <a:lnTo>
                  <a:pt x="20379" y="8339"/>
                </a:lnTo>
                <a:lnTo>
                  <a:pt x="20387" y="8348"/>
                </a:lnTo>
                <a:lnTo>
                  <a:pt x="20379" y="8366"/>
                </a:lnTo>
                <a:lnTo>
                  <a:pt x="20379" y="8375"/>
                </a:lnTo>
                <a:lnTo>
                  <a:pt x="20379" y="8383"/>
                </a:lnTo>
                <a:lnTo>
                  <a:pt x="20387" y="8392"/>
                </a:lnTo>
                <a:lnTo>
                  <a:pt x="20396" y="8401"/>
                </a:lnTo>
                <a:lnTo>
                  <a:pt x="20387" y="8401"/>
                </a:lnTo>
                <a:lnTo>
                  <a:pt x="20387" y="8410"/>
                </a:lnTo>
                <a:lnTo>
                  <a:pt x="20396" y="8419"/>
                </a:lnTo>
                <a:lnTo>
                  <a:pt x="20405" y="8419"/>
                </a:lnTo>
                <a:lnTo>
                  <a:pt x="20423" y="8419"/>
                </a:lnTo>
                <a:lnTo>
                  <a:pt x="20432" y="8427"/>
                </a:lnTo>
                <a:lnTo>
                  <a:pt x="20440" y="8436"/>
                </a:lnTo>
                <a:lnTo>
                  <a:pt x="20440" y="8445"/>
                </a:lnTo>
                <a:lnTo>
                  <a:pt x="20440" y="8454"/>
                </a:lnTo>
                <a:lnTo>
                  <a:pt x="20449" y="8463"/>
                </a:lnTo>
                <a:lnTo>
                  <a:pt x="20440" y="8472"/>
                </a:lnTo>
                <a:lnTo>
                  <a:pt x="20440" y="8480"/>
                </a:lnTo>
                <a:lnTo>
                  <a:pt x="20440" y="8489"/>
                </a:lnTo>
                <a:lnTo>
                  <a:pt x="20449" y="8489"/>
                </a:lnTo>
                <a:lnTo>
                  <a:pt x="20449" y="8498"/>
                </a:lnTo>
                <a:lnTo>
                  <a:pt x="20449" y="8516"/>
                </a:lnTo>
                <a:lnTo>
                  <a:pt x="20458" y="8551"/>
                </a:lnTo>
                <a:lnTo>
                  <a:pt x="20458" y="8569"/>
                </a:lnTo>
                <a:lnTo>
                  <a:pt x="20467" y="8569"/>
                </a:lnTo>
                <a:lnTo>
                  <a:pt x="20485" y="8560"/>
                </a:lnTo>
                <a:lnTo>
                  <a:pt x="20493" y="8569"/>
                </a:lnTo>
                <a:lnTo>
                  <a:pt x="20502" y="8569"/>
                </a:lnTo>
                <a:lnTo>
                  <a:pt x="20511" y="8560"/>
                </a:lnTo>
                <a:lnTo>
                  <a:pt x="20502" y="8569"/>
                </a:lnTo>
                <a:lnTo>
                  <a:pt x="20511" y="8578"/>
                </a:lnTo>
                <a:lnTo>
                  <a:pt x="20520" y="8578"/>
                </a:lnTo>
                <a:lnTo>
                  <a:pt x="20537" y="8569"/>
                </a:lnTo>
                <a:lnTo>
                  <a:pt x="20546" y="8569"/>
                </a:lnTo>
                <a:lnTo>
                  <a:pt x="20555" y="8569"/>
                </a:lnTo>
                <a:lnTo>
                  <a:pt x="20564" y="8569"/>
                </a:lnTo>
                <a:lnTo>
                  <a:pt x="20564" y="8560"/>
                </a:lnTo>
                <a:lnTo>
                  <a:pt x="20573" y="8569"/>
                </a:lnTo>
                <a:lnTo>
                  <a:pt x="20573" y="8578"/>
                </a:lnTo>
                <a:lnTo>
                  <a:pt x="20582" y="8595"/>
                </a:lnTo>
                <a:lnTo>
                  <a:pt x="20582" y="8604"/>
                </a:lnTo>
                <a:lnTo>
                  <a:pt x="20573" y="8613"/>
                </a:lnTo>
                <a:lnTo>
                  <a:pt x="20582" y="8613"/>
                </a:lnTo>
                <a:lnTo>
                  <a:pt x="20590" y="8613"/>
                </a:lnTo>
                <a:lnTo>
                  <a:pt x="20599" y="8595"/>
                </a:lnTo>
                <a:lnTo>
                  <a:pt x="20608" y="8595"/>
                </a:lnTo>
                <a:lnTo>
                  <a:pt x="20626" y="8595"/>
                </a:lnTo>
                <a:lnTo>
                  <a:pt x="20635" y="8604"/>
                </a:lnTo>
                <a:lnTo>
                  <a:pt x="20643" y="8595"/>
                </a:lnTo>
                <a:lnTo>
                  <a:pt x="20661" y="8586"/>
                </a:lnTo>
                <a:lnTo>
                  <a:pt x="20670" y="8569"/>
                </a:lnTo>
                <a:lnTo>
                  <a:pt x="20687" y="8586"/>
                </a:lnTo>
                <a:lnTo>
                  <a:pt x="20696" y="8586"/>
                </a:lnTo>
                <a:lnTo>
                  <a:pt x="20705" y="8586"/>
                </a:lnTo>
                <a:lnTo>
                  <a:pt x="20714" y="8586"/>
                </a:lnTo>
                <a:lnTo>
                  <a:pt x="20714" y="8595"/>
                </a:lnTo>
                <a:lnTo>
                  <a:pt x="20714" y="8604"/>
                </a:lnTo>
                <a:lnTo>
                  <a:pt x="20723" y="8604"/>
                </a:lnTo>
                <a:lnTo>
                  <a:pt x="20732" y="8595"/>
                </a:lnTo>
                <a:lnTo>
                  <a:pt x="20740" y="8595"/>
                </a:lnTo>
                <a:lnTo>
                  <a:pt x="20749" y="8595"/>
                </a:lnTo>
                <a:lnTo>
                  <a:pt x="20758" y="8595"/>
                </a:lnTo>
                <a:lnTo>
                  <a:pt x="20758" y="8586"/>
                </a:lnTo>
                <a:lnTo>
                  <a:pt x="20758" y="8595"/>
                </a:lnTo>
                <a:lnTo>
                  <a:pt x="20758" y="8604"/>
                </a:lnTo>
                <a:lnTo>
                  <a:pt x="20767" y="8604"/>
                </a:lnTo>
                <a:lnTo>
                  <a:pt x="20776" y="8595"/>
                </a:lnTo>
                <a:lnTo>
                  <a:pt x="20776" y="8604"/>
                </a:lnTo>
                <a:lnTo>
                  <a:pt x="20785" y="8622"/>
                </a:lnTo>
                <a:lnTo>
                  <a:pt x="20785" y="8648"/>
                </a:lnTo>
                <a:lnTo>
                  <a:pt x="20785" y="8657"/>
                </a:lnTo>
                <a:lnTo>
                  <a:pt x="20829" y="8639"/>
                </a:lnTo>
                <a:lnTo>
                  <a:pt x="20882" y="8613"/>
                </a:lnTo>
                <a:lnTo>
                  <a:pt x="20882" y="8604"/>
                </a:lnTo>
                <a:lnTo>
                  <a:pt x="20890" y="8595"/>
                </a:lnTo>
                <a:lnTo>
                  <a:pt x="20899" y="8586"/>
                </a:lnTo>
                <a:lnTo>
                  <a:pt x="20899" y="8578"/>
                </a:lnTo>
                <a:lnTo>
                  <a:pt x="20899" y="8569"/>
                </a:lnTo>
                <a:lnTo>
                  <a:pt x="20908" y="8569"/>
                </a:lnTo>
                <a:lnTo>
                  <a:pt x="20908" y="8560"/>
                </a:lnTo>
                <a:lnTo>
                  <a:pt x="20908" y="8551"/>
                </a:lnTo>
                <a:lnTo>
                  <a:pt x="20908" y="8542"/>
                </a:lnTo>
                <a:lnTo>
                  <a:pt x="20908" y="8533"/>
                </a:lnTo>
                <a:lnTo>
                  <a:pt x="20917" y="8533"/>
                </a:lnTo>
                <a:lnTo>
                  <a:pt x="20926" y="8533"/>
                </a:lnTo>
                <a:lnTo>
                  <a:pt x="20926" y="8525"/>
                </a:lnTo>
                <a:lnTo>
                  <a:pt x="20926" y="8516"/>
                </a:lnTo>
                <a:lnTo>
                  <a:pt x="20917" y="8507"/>
                </a:lnTo>
                <a:lnTo>
                  <a:pt x="20908" y="8507"/>
                </a:lnTo>
                <a:lnTo>
                  <a:pt x="20917" y="8498"/>
                </a:lnTo>
                <a:lnTo>
                  <a:pt x="20917" y="8489"/>
                </a:lnTo>
                <a:lnTo>
                  <a:pt x="20917" y="8480"/>
                </a:lnTo>
                <a:lnTo>
                  <a:pt x="20908" y="8480"/>
                </a:lnTo>
                <a:lnTo>
                  <a:pt x="20917" y="8472"/>
                </a:lnTo>
                <a:lnTo>
                  <a:pt x="20926" y="8472"/>
                </a:lnTo>
                <a:lnTo>
                  <a:pt x="20926" y="8463"/>
                </a:lnTo>
                <a:lnTo>
                  <a:pt x="20926" y="8454"/>
                </a:lnTo>
                <a:lnTo>
                  <a:pt x="20934" y="8454"/>
                </a:lnTo>
                <a:lnTo>
                  <a:pt x="20943" y="8445"/>
                </a:lnTo>
                <a:lnTo>
                  <a:pt x="20943" y="8436"/>
                </a:lnTo>
                <a:lnTo>
                  <a:pt x="20934" y="8436"/>
                </a:lnTo>
                <a:lnTo>
                  <a:pt x="20934" y="8427"/>
                </a:lnTo>
                <a:lnTo>
                  <a:pt x="20943" y="8436"/>
                </a:lnTo>
                <a:lnTo>
                  <a:pt x="20952" y="8436"/>
                </a:lnTo>
                <a:lnTo>
                  <a:pt x="20961" y="8436"/>
                </a:lnTo>
                <a:lnTo>
                  <a:pt x="20970" y="8427"/>
                </a:lnTo>
                <a:lnTo>
                  <a:pt x="20979" y="8419"/>
                </a:lnTo>
                <a:lnTo>
                  <a:pt x="20987" y="8419"/>
                </a:lnTo>
                <a:lnTo>
                  <a:pt x="20996" y="8410"/>
                </a:lnTo>
                <a:lnTo>
                  <a:pt x="20996" y="8401"/>
                </a:lnTo>
                <a:lnTo>
                  <a:pt x="20996" y="8392"/>
                </a:lnTo>
                <a:lnTo>
                  <a:pt x="20987" y="8375"/>
                </a:lnTo>
                <a:lnTo>
                  <a:pt x="20987" y="8366"/>
                </a:lnTo>
                <a:lnTo>
                  <a:pt x="20996" y="8330"/>
                </a:lnTo>
                <a:lnTo>
                  <a:pt x="21014" y="8295"/>
                </a:lnTo>
                <a:lnTo>
                  <a:pt x="21023" y="8295"/>
                </a:lnTo>
                <a:lnTo>
                  <a:pt x="21023" y="8286"/>
                </a:lnTo>
                <a:lnTo>
                  <a:pt x="21032" y="8286"/>
                </a:lnTo>
                <a:lnTo>
                  <a:pt x="21032" y="8277"/>
                </a:lnTo>
                <a:lnTo>
                  <a:pt x="21023" y="8269"/>
                </a:lnTo>
                <a:lnTo>
                  <a:pt x="21032" y="8277"/>
                </a:lnTo>
                <a:lnTo>
                  <a:pt x="21040" y="8286"/>
                </a:lnTo>
                <a:lnTo>
                  <a:pt x="21049" y="8286"/>
                </a:lnTo>
                <a:lnTo>
                  <a:pt x="21058" y="8286"/>
                </a:lnTo>
                <a:lnTo>
                  <a:pt x="21067" y="8295"/>
                </a:lnTo>
                <a:lnTo>
                  <a:pt x="21084" y="8286"/>
                </a:lnTo>
                <a:lnTo>
                  <a:pt x="21093" y="8286"/>
                </a:lnTo>
                <a:lnTo>
                  <a:pt x="21102" y="8277"/>
                </a:lnTo>
                <a:lnTo>
                  <a:pt x="21093" y="8269"/>
                </a:lnTo>
                <a:lnTo>
                  <a:pt x="21076" y="8251"/>
                </a:lnTo>
                <a:lnTo>
                  <a:pt x="21067" y="8251"/>
                </a:lnTo>
                <a:lnTo>
                  <a:pt x="21040" y="8233"/>
                </a:lnTo>
                <a:lnTo>
                  <a:pt x="21040" y="8225"/>
                </a:lnTo>
                <a:lnTo>
                  <a:pt x="21023" y="8216"/>
                </a:lnTo>
                <a:lnTo>
                  <a:pt x="21023" y="8207"/>
                </a:lnTo>
                <a:lnTo>
                  <a:pt x="21014" y="8207"/>
                </a:lnTo>
                <a:lnTo>
                  <a:pt x="21023" y="8198"/>
                </a:lnTo>
                <a:lnTo>
                  <a:pt x="21032" y="8189"/>
                </a:lnTo>
                <a:lnTo>
                  <a:pt x="21032" y="8180"/>
                </a:lnTo>
                <a:lnTo>
                  <a:pt x="21023" y="8163"/>
                </a:lnTo>
                <a:lnTo>
                  <a:pt x="21014" y="8154"/>
                </a:lnTo>
                <a:lnTo>
                  <a:pt x="21014" y="8145"/>
                </a:lnTo>
                <a:lnTo>
                  <a:pt x="21005" y="8145"/>
                </a:lnTo>
                <a:lnTo>
                  <a:pt x="21005" y="8136"/>
                </a:lnTo>
                <a:lnTo>
                  <a:pt x="20996" y="8136"/>
                </a:lnTo>
                <a:lnTo>
                  <a:pt x="21005" y="8136"/>
                </a:lnTo>
                <a:lnTo>
                  <a:pt x="21005" y="8127"/>
                </a:lnTo>
                <a:lnTo>
                  <a:pt x="20996" y="8127"/>
                </a:lnTo>
                <a:lnTo>
                  <a:pt x="20987" y="8119"/>
                </a:lnTo>
                <a:lnTo>
                  <a:pt x="20979" y="8110"/>
                </a:lnTo>
                <a:lnTo>
                  <a:pt x="20987" y="8101"/>
                </a:lnTo>
                <a:lnTo>
                  <a:pt x="20979" y="8101"/>
                </a:lnTo>
                <a:lnTo>
                  <a:pt x="20970" y="8092"/>
                </a:lnTo>
                <a:lnTo>
                  <a:pt x="20970" y="8083"/>
                </a:lnTo>
                <a:lnTo>
                  <a:pt x="20961" y="8083"/>
                </a:lnTo>
                <a:lnTo>
                  <a:pt x="20970" y="8083"/>
                </a:lnTo>
                <a:lnTo>
                  <a:pt x="20979" y="8083"/>
                </a:lnTo>
                <a:lnTo>
                  <a:pt x="20987" y="8083"/>
                </a:lnTo>
                <a:lnTo>
                  <a:pt x="20996" y="8083"/>
                </a:lnTo>
                <a:lnTo>
                  <a:pt x="20996" y="8074"/>
                </a:lnTo>
                <a:lnTo>
                  <a:pt x="20996" y="8083"/>
                </a:lnTo>
                <a:lnTo>
                  <a:pt x="21005" y="8083"/>
                </a:lnTo>
                <a:lnTo>
                  <a:pt x="21014" y="8083"/>
                </a:lnTo>
                <a:lnTo>
                  <a:pt x="21014" y="8074"/>
                </a:lnTo>
                <a:lnTo>
                  <a:pt x="21005" y="8066"/>
                </a:lnTo>
                <a:lnTo>
                  <a:pt x="20996" y="8066"/>
                </a:lnTo>
                <a:lnTo>
                  <a:pt x="20996" y="8057"/>
                </a:lnTo>
                <a:lnTo>
                  <a:pt x="20987" y="8057"/>
                </a:lnTo>
                <a:lnTo>
                  <a:pt x="20996" y="8048"/>
                </a:lnTo>
                <a:lnTo>
                  <a:pt x="21005" y="8048"/>
                </a:lnTo>
                <a:lnTo>
                  <a:pt x="21005" y="8039"/>
                </a:lnTo>
                <a:lnTo>
                  <a:pt x="21005" y="8030"/>
                </a:lnTo>
                <a:lnTo>
                  <a:pt x="21014" y="8030"/>
                </a:lnTo>
                <a:lnTo>
                  <a:pt x="21023" y="8039"/>
                </a:lnTo>
                <a:lnTo>
                  <a:pt x="21032" y="8039"/>
                </a:lnTo>
                <a:lnTo>
                  <a:pt x="21040" y="8039"/>
                </a:lnTo>
                <a:lnTo>
                  <a:pt x="21049" y="8039"/>
                </a:lnTo>
                <a:lnTo>
                  <a:pt x="21058" y="8030"/>
                </a:lnTo>
                <a:lnTo>
                  <a:pt x="21067" y="8030"/>
                </a:lnTo>
                <a:lnTo>
                  <a:pt x="21076" y="8030"/>
                </a:lnTo>
                <a:lnTo>
                  <a:pt x="21076" y="8022"/>
                </a:lnTo>
                <a:lnTo>
                  <a:pt x="21058" y="8013"/>
                </a:lnTo>
                <a:lnTo>
                  <a:pt x="21040" y="7995"/>
                </a:lnTo>
                <a:lnTo>
                  <a:pt x="21049" y="7986"/>
                </a:lnTo>
                <a:lnTo>
                  <a:pt x="21058" y="7986"/>
                </a:lnTo>
                <a:lnTo>
                  <a:pt x="21076" y="7986"/>
                </a:lnTo>
                <a:lnTo>
                  <a:pt x="21084" y="7986"/>
                </a:lnTo>
                <a:lnTo>
                  <a:pt x="21102" y="7986"/>
                </a:lnTo>
                <a:lnTo>
                  <a:pt x="21111" y="7977"/>
                </a:lnTo>
                <a:lnTo>
                  <a:pt x="21120" y="7977"/>
                </a:lnTo>
                <a:lnTo>
                  <a:pt x="21120" y="7969"/>
                </a:lnTo>
                <a:lnTo>
                  <a:pt x="21120" y="7960"/>
                </a:lnTo>
                <a:lnTo>
                  <a:pt x="21120" y="7951"/>
                </a:lnTo>
                <a:lnTo>
                  <a:pt x="21111" y="7951"/>
                </a:lnTo>
                <a:lnTo>
                  <a:pt x="21102" y="7951"/>
                </a:lnTo>
                <a:lnTo>
                  <a:pt x="21084" y="7942"/>
                </a:lnTo>
                <a:lnTo>
                  <a:pt x="21076" y="7942"/>
                </a:lnTo>
                <a:lnTo>
                  <a:pt x="21076" y="7933"/>
                </a:lnTo>
                <a:lnTo>
                  <a:pt x="21067" y="7933"/>
                </a:lnTo>
                <a:lnTo>
                  <a:pt x="21058" y="7924"/>
                </a:lnTo>
                <a:lnTo>
                  <a:pt x="21049" y="7924"/>
                </a:lnTo>
                <a:lnTo>
                  <a:pt x="21040" y="7933"/>
                </a:lnTo>
                <a:lnTo>
                  <a:pt x="21032" y="7933"/>
                </a:lnTo>
                <a:lnTo>
                  <a:pt x="21023" y="7933"/>
                </a:lnTo>
                <a:lnTo>
                  <a:pt x="21023" y="7924"/>
                </a:lnTo>
                <a:lnTo>
                  <a:pt x="21040" y="7924"/>
                </a:lnTo>
                <a:lnTo>
                  <a:pt x="21032" y="7916"/>
                </a:lnTo>
                <a:lnTo>
                  <a:pt x="21032" y="7907"/>
                </a:lnTo>
                <a:lnTo>
                  <a:pt x="21023" y="7916"/>
                </a:lnTo>
                <a:lnTo>
                  <a:pt x="21014" y="7916"/>
                </a:lnTo>
                <a:lnTo>
                  <a:pt x="20996" y="7924"/>
                </a:lnTo>
                <a:lnTo>
                  <a:pt x="21005" y="7916"/>
                </a:lnTo>
                <a:lnTo>
                  <a:pt x="21005" y="7907"/>
                </a:lnTo>
                <a:lnTo>
                  <a:pt x="21005" y="7898"/>
                </a:lnTo>
                <a:lnTo>
                  <a:pt x="21005" y="7889"/>
                </a:lnTo>
                <a:lnTo>
                  <a:pt x="21005" y="7880"/>
                </a:lnTo>
                <a:lnTo>
                  <a:pt x="21005" y="7871"/>
                </a:lnTo>
                <a:lnTo>
                  <a:pt x="20996" y="7871"/>
                </a:lnTo>
                <a:lnTo>
                  <a:pt x="20987" y="7871"/>
                </a:lnTo>
                <a:lnTo>
                  <a:pt x="20979" y="7863"/>
                </a:lnTo>
                <a:lnTo>
                  <a:pt x="20979" y="7854"/>
                </a:lnTo>
                <a:lnTo>
                  <a:pt x="20979" y="7845"/>
                </a:lnTo>
                <a:lnTo>
                  <a:pt x="20970" y="7845"/>
                </a:lnTo>
                <a:lnTo>
                  <a:pt x="20961" y="7845"/>
                </a:lnTo>
                <a:lnTo>
                  <a:pt x="20961" y="7854"/>
                </a:lnTo>
                <a:lnTo>
                  <a:pt x="20952" y="7863"/>
                </a:lnTo>
                <a:lnTo>
                  <a:pt x="20943" y="7871"/>
                </a:lnTo>
                <a:lnTo>
                  <a:pt x="20943" y="7863"/>
                </a:lnTo>
                <a:lnTo>
                  <a:pt x="20943" y="7854"/>
                </a:lnTo>
                <a:lnTo>
                  <a:pt x="20943" y="7845"/>
                </a:lnTo>
                <a:lnTo>
                  <a:pt x="20943" y="7836"/>
                </a:lnTo>
                <a:lnTo>
                  <a:pt x="20943" y="7845"/>
                </a:lnTo>
                <a:lnTo>
                  <a:pt x="20926" y="7871"/>
                </a:lnTo>
                <a:lnTo>
                  <a:pt x="20917" y="7871"/>
                </a:lnTo>
                <a:lnTo>
                  <a:pt x="20890" y="7907"/>
                </a:lnTo>
                <a:lnTo>
                  <a:pt x="20890" y="7916"/>
                </a:lnTo>
                <a:lnTo>
                  <a:pt x="20890" y="7924"/>
                </a:lnTo>
                <a:lnTo>
                  <a:pt x="20882" y="7933"/>
                </a:lnTo>
                <a:lnTo>
                  <a:pt x="20873" y="7942"/>
                </a:lnTo>
                <a:lnTo>
                  <a:pt x="20864" y="7951"/>
                </a:lnTo>
                <a:lnTo>
                  <a:pt x="20864" y="7942"/>
                </a:lnTo>
                <a:lnTo>
                  <a:pt x="20855" y="7942"/>
                </a:lnTo>
                <a:lnTo>
                  <a:pt x="20837" y="7960"/>
                </a:lnTo>
                <a:lnTo>
                  <a:pt x="20846" y="7969"/>
                </a:lnTo>
                <a:lnTo>
                  <a:pt x="20855" y="7969"/>
                </a:lnTo>
                <a:lnTo>
                  <a:pt x="20855" y="7977"/>
                </a:lnTo>
                <a:lnTo>
                  <a:pt x="20846" y="7986"/>
                </a:lnTo>
                <a:lnTo>
                  <a:pt x="20837" y="7986"/>
                </a:lnTo>
                <a:lnTo>
                  <a:pt x="20820" y="7995"/>
                </a:lnTo>
                <a:lnTo>
                  <a:pt x="20811" y="7995"/>
                </a:lnTo>
                <a:lnTo>
                  <a:pt x="20811" y="7986"/>
                </a:lnTo>
                <a:lnTo>
                  <a:pt x="20802" y="7986"/>
                </a:lnTo>
                <a:lnTo>
                  <a:pt x="20793" y="7995"/>
                </a:lnTo>
                <a:lnTo>
                  <a:pt x="20785" y="8004"/>
                </a:lnTo>
                <a:lnTo>
                  <a:pt x="20776" y="8004"/>
                </a:lnTo>
                <a:lnTo>
                  <a:pt x="20767" y="8013"/>
                </a:lnTo>
                <a:lnTo>
                  <a:pt x="20758" y="8013"/>
                </a:lnTo>
                <a:lnTo>
                  <a:pt x="20749" y="8013"/>
                </a:lnTo>
                <a:lnTo>
                  <a:pt x="20740" y="8013"/>
                </a:lnTo>
                <a:lnTo>
                  <a:pt x="20732" y="8022"/>
                </a:lnTo>
                <a:lnTo>
                  <a:pt x="20740" y="8022"/>
                </a:lnTo>
                <a:lnTo>
                  <a:pt x="20740" y="8030"/>
                </a:lnTo>
                <a:lnTo>
                  <a:pt x="20732" y="8039"/>
                </a:lnTo>
                <a:lnTo>
                  <a:pt x="20714" y="8057"/>
                </a:lnTo>
                <a:lnTo>
                  <a:pt x="20696" y="8074"/>
                </a:lnTo>
                <a:lnTo>
                  <a:pt x="20687" y="8092"/>
                </a:lnTo>
                <a:lnTo>
                  <a:pt x="20670" y="8110"/>
                </a:lnTo>
                <a:lnTo>
                  <a:pt x="20670" y="8119"/>
                </a:lnTo>
                <a:lnTo>
                  <a:pt x="20661" y="8119"/>
                </a:lnTo>
                <a:lnTo>
                  <a:pt x="20643" y="8127"/>
                </a:lnTo>
                <a:lnTo>
                  <a:pt x="20599" y="8136"/>
                </a:lnTo>
                <a:lnTo>
                  <a:pt x="20573" y="8145"/>
                </a:lnTo>
                <a:lnTo>
                  <a:pt x="20564" y="8145"/>
                </a:lnTo>
                <a:lnTo>
                  <a:pt x="20555" y="8154"/>
                </a:lnTo>
                <a:lnTo>
                  <a:pt x="20546" y="8163"/>
                </a:lnTo>
                <a:lnTo>
                  <a:pt x="20546" y="8172"/>
                </a:lnTo>
                <a:lnTo>
                  <a:pt x="20546" y="8180"/>
                </a:lnTo>
                <a:lnTo>
                  <a:pt x="20537" y="8172"/>
                </a:lnTo>
                <a:lnTo>
                  <a:pt x="20529" y="8180"/>
                </a:lnTo>
                <a:lnTo>
                  <a:pt x="20529" y="8189"/>
                </a:lnTo>
                <a:lnTo>
                  <a:pt x="20537" y="8198"/>
                </a:lnTo>
                <a:lnTo>
                  <a:pt x="20529" y="8207"/>
                </a:lnTo>
                <a:lnTo>
                  <a:pt x="20529" y="8216"/>
                </a:lnTo>
                <a:lnTo>
                  <a:pt x="20529" y="8225"/>
                </a:lnTo>
                <a:lnTo>
                  <a:pt x="20520" y="8233"/>
                </a:lnTo>
                <a:lnTo>
                  <a:pt x="20520" y="8242"/>
                </a:lnTo>
                <a:lnTo>
                  <a:pt x="20529" y="8242"/>
                </a:lnTo>
                <a:lnTo>
                  <a:pt x="20529" y="8251"/>
                </a:lnTo>
                <a:lnTo>
                  <a:pt x="20520" y="8251"/>
                </a:lnTo>
                <a:lnTo>
                  <a:pt x="20511" y="8242"/>
                </a:lnTo>
                <a:lnTo>
                  <a:pt x="20502" y="8242"/>
                </a:lnTo>
                <a:lnTo>
                  <a:pt x="20493" y="8242"/>
                </a:lnTo>
                <a:lnTo>
                  <a:pt x="20476" y="8225"/>
                </a:lnTo>
                <a:lnTo>
                  <a:pt x="20467" y="8225"/>
                </a:lnTo>
                <a:lnTo>
                  <a:pt x="20458" y="8225"/>
                </a:lnTo>
                <a:lnTo>
                  <a:pt x="20449" y="8225"/>
                </a:lnTo>
                <a:lnTo>
                  <a:pt x="20440" y="8225"/>
                </a:lnTo>
                <a:lnTo>
                  <a:pt x="20432" y="8225"/>
                </a:lnTo>
                <a:lnTo>
                  <a:pt x="20423" y="8216"/>
                </a:lnTo>
                <a:lnTo>
                  <a:pt x="20414" y="8207"/>
                </a:lnTo>
                <a:lnTo>
                  <a:pt x="20396" y="8207"/>
                </a:lnTo>
                <a:lnTo>
                  <a:pt x="20396" y="8216"/>
                </a:lnTo>
                <a:lnTo>
                  <a:pt x="20387" y="8225"/>
                </a:lnTo>
                <a:lnTo>
                  <a:pt x="20379" y="8233"/>
                </a:lnTo>
                <a:lnTo>
                  <a:pt x="20379" y="8242"/>
                </a:lnTo>
                <a:lnTo>
                  <a:pt x="20370" y="8242"/>
                </a:lnTo>
                <a:lnTo>
                  <a:pt x="20370" y="8260"/>
                </a:lnTo>
                <a:lnTo>
                  <a:pt x="20379" y="8260"/>
                </a:lnTo>
                <a:close/>
                <a:moveTo>
                  <a:pt x="20370" y="6901"/>
                </a:moveTo>
                <a:lnTo>
                  <a:pt x="20361" y="6909"/>
                </a:lnTo>
                <a:lnTo>
                  <a:pt x="20352" y="6918"/>
                </a:lnTo>
                <a:lnTo>
                  <a:pt x="20343" y="6918"/>
                </a:lnTo>
                <a:lnTo>
                  <a:pt x="20343" y="6927"/>
                </a:lnTo>
                <a:lnTo>
                  <a:pt x="20343" y="6954"/>
                </a:lnTo>
                <a:lnTo>
                  <a:pt x="20343" y="6962"/>
                </a:lnTo>
                <a:lnTo>
                  <a:pt x="20343" y="6980"/>
                </a:lnTo>
                <a:lnTo>
                  <a:pt x="20361" y="6989"/>
                </a:lnTo>
                <a:lnTo>
                  <a:pt x="20370" y="6998"/>
                </a:lnTo>
                <a:lnTo>
                  <a:pt x="20379" y="6998"/>
                </a:lnTo>
                <a:lnTo>
                  <a:pt x="20396" y="6998"/>
                </a:lnTo>
                <a:lnTo>
                  <a:pt x="20405" y="7007"/>
                </a:lnTo>
                <a:lnTo>
                  <a:pt x="20414" y="7007"/>
                </a:lnTo>
                <a:lnTo>
                  <a:pt x="20423" y="7007"/>
                </a:lnTo>
                <a:lnTo>
                  <a:pt x="20423" y="6998"/>
                </a:lnTo>
                <a:lnTo>
                  <a:pt x="20432" y="6989"/>
                </a:lnTo>
                <a:lnTo>
                  <a:pt x="20440" y="6989"/>
                </a:lnTo>
                <a:lnTo>
                  <a:pt x="20449" y="6989"/>
                </a:lnTo>
                <a:lnTo>
                  <a:pt x="20449" y="6980"/>
                </a:lnTo>
                <a:lnTo>
                  <a:pt x="20458" y="6980"/>
                </a:lnTo>
                <a:lnTo>
                  <a:pt x="20458" y="6971"/>
                </a:lnTo>
                <a:lnTo>
                  <a:pt x="20467" y="6971"/>
                </a:lnTo>
                <a:lnTo>
                  <a:pt x="20476" y="6971"/>
                </a:lnTo>
                <a:lnTo>
                  <a:pt x="20476" y="6962"/>
                </a:lnTo>
                <a:lnTo>
                  <a:pt x="20485" y="6945"/>
                </a:lnTo>
                <a:lnTo>
                  <a:pt x="20485" y="6936"/>
                </a:lnTo>
                <a:lnTo>
                  <a:pt x="20485" y="6927"/>
                </a:lnTo>
                <a:lnTo>
                  <a:pt x="20493" y="6927"/>
                </a:lnTo>
                <a:lnTo>
                  <a:pt x="20502" y="6901"/>
                </a:lnTo>
                <a:lnTo>
                  <a:pt x="20511" y="6901"/>
                </a:lnTo>
                <a:lnTo>
                  <a:pt x="20520" y="6901"/>
                </a:lnTo>
                <a:lnTo>
                  <a:pt x="20520" y="6892"/>
                </a:lnTo>
                <a:lnTo>
                  <a:pt x="20511" y="6883"/>
                </a:lnTo>
                <a:lnTo>
                  <a:pt x="20511" y="6874"/>
                </a:lnTo>
                <a:lnTo>
                  <a:pt x="20502" y="6865"/>
                </a:lnTo>
                <a:lnTo>
                  <a:pt x="20493" y="6865"/>
                </a:lnTo>
                <a:lnTo>
                  <a:pt x="20493" y="6857"/>
                </a:lnTo>
                <a:lnTo>
                  <a:pt x="20485" y="6865"/>
                </a:lnTo>
                <a:lnTo>
                  <a:pt x="20485" y="6874"/>
                </a:lnTo>
                <a:lnTo>
                  <a:pt x="20476" y="6865"/>
                </a:lnTo>
                <a:lnTo>
                  <a:pt x="20476" y="6874"/>
                </a:lnTo>
                <a:lnTo>
                  <a:pt x="20467" y="6865"/>
                </a:lnTo>
                <a:lnTo>
                  <a:pt x="20458" y="6865"/>
                </a:lnTo>
                <a:lnTo>
                  <a:pt x="20449" y="6874"/>
                </a:lnTo>
                <a:lnTo>
                  <a:pt x="20432" y="6874"/>
                </a:lnTo>
                <a:lnTo>
                  <a:pt x="20414" y="6874"/>
                </a:lnTo>
                <a:lnTo>
                  <a:pt x="20405" y="6874"/>
                </a:lnTo>
                <a:lnTo>
                  <a:pt x="20396" y="6883"/>
                </a:lnTo>
                <a:lnTo>
                  <a:pt x="20396" y="6874"/>
                </a:lnTo>
                <a:lnTo>
                  <a:pt x="20387" y="6883"/>
                </a:lnTo>
                <a:lnTo>
                  <a:pt x="20379" y="6892"/>
                </a:lnTo>
                <a:lnTo>
                  <a:pt x="20387" y="6892"/>
                </a:lnTo>
                <a:lnTo>
                  <a:pt x="20379" y="6892"/>
                </a:lnTo>
                <a:close/>
                <a:moveTo>
                  <a:pt x="20264" y="8569"/>
                </a:moveTo>
                <a:lnTo>
                  <a:pt x="20264" y="8578"/>
                </a:lnTo>
                <a:lnTo>
                  <a:pt x="20273" y="8578"/>
                </a:lnTo>
                <a:lnTo>
                  <a:pt x="20264" y="8586"/>
                </a:lnTo>
                <a:lnTo>
                  <a:pt x="20273" y="8586"/>
                </a:lnTo>
                <a:lnTo>
                  <a:pt x="20282" y="8586"/>
                </a:lnTo>
                <a:lnTo>
                  <a:pt x="20282" y="8578"/>
                </a:lnTo>
                <a:lnTo>
                  <a:pt x="20290" y="8578"/>
                </a:lnTo>
                <a:lnTo>
                  <a:pt x="20290" y="8586"/>
                </a:lnTo>
                <a:lnTo>
                  <a:pt x="20299" y="8586"/>
                </a:lnTo>
                <a:lnTo>
                  <a:pt x="20308" y="8578"/>
                </a:lnTo>
                <a:lnTo>
                  <a:pt x="20308" y="8569"/>
                </a:lnTo>
                <a:lnTo>
                  <a:pt x="20317" y="8560"/>
                </a:lnTo>
                <a:lnTo>
                  <a:pt x="20308" y="8551"/>
                </a:lnTo>
                <a:lnTo>
                  <a:pt x="20299" y="8542"/>
                </a:lnTo>
                <a:lnTo>
                  <a:pt x="20290" y="8542"/>
                </a:lnTo>
                <a:lnTo>
                  <a:pt x="20282" y="8533"/>
                </a:lnTo>
                <a:lnTo>
                  <a:pt x="20273" y="8542"/>
                </a:lnTo>
                <a:lnTo>
                  <a:pt x="20273" y="8551"/>
                </a:lnTo>
                <a:lnTo>
                  <a:pt x="20264" y="8560"/>
                </a:lnTo>
                <a:close/>
                <a:moveTo>
                  <a:pt x="21323" y="6954"/>
                </a:moveTo>
                <a:lnTo>
                  <a:pt x="21323" y="6945"/>
                </a:lnTo>
                <a:lnTo>
                  <a:pt x="21314" y="6945"/>
                </a:lnTo>
                <a:lnTo>
                  <a:pt x="21314" y="6954"/>
                </a:lnTo>
                <a:lnTo>
                  <a:pt x="21314" y="6962"/>
                </a:lnTo>
                <a:close/>
                <a:moveTo>
                  <a:pt x="21270" y="6240"/>
                </a:moveTo>
                <a:lnTo>
                  <a:pt x="21270" y="6231"/>
                </a:lnTo>
                <a:lnTo>
                  <a:pt x="21261" y="6240"/>
                </a:lnTo>
                <a:lnTo>
                  <a:pt x="21261" y="6249"/>
                </a:lnTo>
                <a:lnTo>
                  <a:pt x="21270" y="6249"/>
                </a:lnTo>
                <a:close/>
                <a:moveTo>
                  <a:pt x="21182" y="6627"/>
                </a:moveTo>
                <a:lnTo>
                  <a:pt x="21182" y="6636"/>
                </a:lnTo>
                <a:lnTo>
                  <a:pt x="21190" y="6636"/>
                </a:lnTo>
                <a:lnTo>
                  <a:pt x="21190" y="6645"/>
                </a:lnTo>
                <a:lnTo>
                  <a:pt x="21199" y="6662"/>
                </a:lnTo>
                <a:lnTo>
                  <a:pt x="21199" y="6671"/>
                </a:lnTo>
                <a:lnTo>
                  <a:pt x="21199" y="6680"/>
                </a:lnTo>
                <a:lnTo>
                  <a:pt x="21199" y="6671"/>
                </a:lnTo>
                <a:lnTo>
                  <a:pt x="21208" y="6680"/>
                </a:lnTo>
                <a:lnTo>
                  <a:pt x="21217" y="6680"/>
                </a:lnTo>
                <a:lnTo>
                  <a:pt x="21217" y="6689"/>
                </a:lnTo>
                <a:lnTo>
                  <a:pt x="21226" y="6698"/>
                </a:lnTo>
                <a:lnTo>
                  <a:pt x="21226" y="6706"/>
                </a:lnTo>
                <a:lnTo>
                  <a:pt x="21226" y="6715"/>
                </a:lnTo>
                <a:lnTo>
                  <a:pt x="21234" y="6724"/>
                </a:lnTo>
                <a:lnTo>
                  <a:pt x="21243" y="6724"/>
                </a:lnTo>
                <a:lnTo>
                  <a:pt x="21243" y="6715"/>
                </a:lnTo>
                <a:lnTo>
                  <a:pt x="21243" y="6706"/>
                </a:lnTo>
                <a:lnTo>
                  <a:pt x="21243" y="6698"/>
                </a:lnTo>
                <a:lnTo>
                  <a:pt x="21243" y="6689"/>
                </a:lnTo>
                <a:lnTo>
                  <a:pt x="21243" y="6680"/>
                </a:lnTo>
                <a:lnTo>
                  <a:pt x="21252" y="6671"/>
                </a:lnTo>
                <a:lnTo>
                  <a:pt x="21261" y="6654"/>
                </a:lnTo>
                <a:lnTo>
                  <a:pt x="21270" y="6645"/>
                </a:lnTo>
                <a:lnTo>
                  <a:pt x="21279" y="6636"/>
                </a:lnTo>
                <a:lnTo>
                  <a:pt x="21279" y="6627"/>
                </a:lnTo>
                <a:lnTo>
                  <a:pt x="21287" y="6609"/>
                </a:lnTo>
                <a:lnTo>
                  <a:pt x="21287" y="6593"/>
                </a:lnTo>
                <a:lnTo>
                  <a:pt x="21296" y="6575"/>
                </a:lnTo>
                <a:lnTo>
                  <a:pt x="21296" y="6557"/>
                </a:lnTo>
                <a:lnTo>
                  <a:pt x="21305" y="6540"/>
                </a:lnTo>
                <a:lnTo>
                  <a:pt x="21314" y="6522"/>
                </a:lnTo>
                <a:lnTo>
                  <a:pt x="21314" y="6513"/>
                </a:lnTo>
                <a:lnTo>
                  <a:pt x="21314" y="6505"/>
                </a:lnTo>
                <a:lnTo>
                  <a:pt x="21314" y="6496"/>
                </a:lnTo>
                <a:lnTo>
                  <a:pt x="21323" y="6487"/>
                </a:lnTo>
                <a:lnTo>
                  <a:pt x="21314" y="6478"/>
                </a:lnTo>
                <a:lnTo>
                  <a:pt x="21305" y="6478"/>
                </a:lnTo>
                <a:lnTo>
                  <a:pt x="21305" y="6469"/>
                </a:lnTo>
                <a:lnTo>
                  <a:pt x="21296" y="6469"/>
                </a:lnTo>
                <a:lnTo>
                  <a:pt x="21287" y="6469"/>
                </a:lnTo>
                <a:lnTo>
                  <a:pt x="21279" y="6478"/>
                </a:lnTo>
                <a:lnTo>
                  <a:pt x="21261" y="6478"/>
                </a:lnTo>
                <a:lnTo>
                  <a:pt x="21252" y="6487"/>
                </a:lnTo>
                <a:lnTo>
                  <a:pt x="21252" y="6496"/>
                </a:lnTo>
                <a:lnTo>
                  <a:pt x="21243" y="6505"/>
                </a:lnTo>
                <a:lnTo>
                  <a:pt x="21234" y="6513"/>
                </a:lnTo>
                <a:lnTo>
                  <a:pt x="21226" y="6531"/>
                </a:lnTo>
                <a:lnTo>
                  <a:pt x="21190" y="6584"/>
                </a:lnTo>
                <a:lnTo>
                  <a:pt x="21190" y="6593"/>
                </a:lnTo>
                <a:lnTo>
                  <a:pt x="21190" y="6602"/>
                </a:lnTo>
                <a:lnTo>
                  <a:pt x="21190" y="6609"/>
                </a:lnTo>
                <a:lnTo>
                  <a:pt x="21190" y="6618"/>
                </a:lnTo>
                <a:close/>
                <a:moveTo>
                  <a:pt x="21314" y="6804"/>
                </a:moveTo>
                <a:lnTo>
                  <a:pt x="21314" y="6812"/>
                </a:lnTo>
                <a:lnTo>
                  <a:pt x="21314" y="6821"/>
                </a:lnTo>
                <a:lnTo>
                  <a:pt x="21314" y="6812"/>
                </a:lnTo>
                <a:close/>
                <a:moveTo>
                  <a:pt x="20758" y="6698"/>
                </a:moveTo>
                <a:lnTo>
                  <a:pt x="20749" y="6698"/>
                </a:lnTo>
                <a:lnTo>
                  <a:pt x="20749" y="6706"/>
                </a:lnTo>
                <a:close/>
                <a:moveTo>
                  <a:pt x="21323" y="6830"/>
                </a:moveTo>
                <a:lnTo>
                  <a:pt x="21323" y="6839"/>
                </a:lnTo>
                <a:lnTo>
                  <a:pt x="21323" y="6848"/>
                </a:lnTo>
                <a:lnTo>
                  <a:pt x="21323" y="6839"/>
                </a:lnTo>
                <a:lnTo>
                  <a:pt x="21331" y="6839"/>
                </a:lnTo>
                <a:close/>
                <a:moveTo>
                  <a:pt x="21067" y="6531"/>
                </a:moveTo>
                <a:lnTo>
                  <a:pt x="21058" y="6522"/>
                </a:lnTo>
                <a:lnTo>
                  <a:pt x="21058" y="6531"/>
                </a:lnTo>
                <a:lnTo>
                  <a:pt x="21049" y="6531"/>
                </a:lnTo>
                <a:close/>
                <a:moveTo>
                  <a:pt x="21040" y="6531"/>
                </a:moveTo>
                <a:lnTo>
                  <a:pt x="21040" y="6522"/>
                </a:lnTo>
                <a:close/>
                <a:moveTo>
                  <a:pt x="21032" y="7677"/>
                </a:moveTo>
                <a:lnTo>
                  <a:pt x="21023" y="7677"/>
                </a:lnTo>
                <a:lnTo>
                  <a:pt x="21014" y="7686"/>
                </a:lnTo>
                <a:lnTo>
                  <a:pt x="21005" y="7695"/>
                </a:lnTo>
                <a:lnTo>
                  <a:pt x="20996" y="7695"/>
                </a:lnTo>
                <a:lnTo>
                  <a:pt x="20987" y="7713"/>
                </a:lnTo>
                <a:lnTo>
                  <a:pt x="20979" y="7721"/>
                </a:lnTo>
                <a:lnTo>
                  <a:pt x="20979" y="7730"/>
                </a:lnTo>
                <a:lnTo>
                  <a:pt x="20970" y="7739"/>
                </a:lnTo>
                <a:lnTo>
                  <a:pt x="20979" y="7730"/>
                </a:lnTo>
                <a:lnTo>
                  <a:pt x="20987" y="7730"/>
                </a:lnTo>
                <a:lnTo>
                  <a:pt x="20996" y="7730"/>
                </a:lnTo>
                <a:lnTo>
                  <a:pt x="20996" y="7721"/>
                </a:lnTo>
                <a:lnTo>
                  <a:pt x="21005" y="7713"/>
                </a:lnTo>
                <a:lnTo>
                  <a:pt x="21014" y="7713"/>
                </a:lnTo>
                <a:lnTo>
                  <a:pt x="21023" y="7704"/>
                </a:lnTo>
                <a:lnTo>
                  <a:pt x="21032" y="7704"/>
                </a:lnTo>
                <a:lnTo>
                  <a:pt x="21040" y="7695"/>
                </a:lnTo>
                <a:lnTo>
                  <a:pt x="21040" y="7686"/>
                </a:lnTo>
                <a:lnTo>
                  <a:pt x="21049" y="7677"/>
                </a:lnTo>
                <a:lnTo>
                  <a:pt x="21058" y="7677"/>
                </a:lnTo>
                <a:lnTo>
                  <a:pt x="21067" y="7677"/>
                </a:lnTo>
                <a:lnTo>
                  <a:pt x="21067" y="7668"/>
                </a:lnTo>
                <a:lnTo>
                  <a:pt x="21076" y="7660"/>
                </a:lnTo>
                <a:lnTo>
                  <a:pt x="21084" y="7633"/>
                </a:lnTo>
                <a:lnTo>
                  <a:pt x="21084" y="7624"/>
                </a:lnTo>
                <a:lnTo>
                  <a:pt x="21093" y="7624"/>
                </a:lnTo>
                <a:lnTo>
                  <a:pt x="21102" y="7616"/>
                </a:lnTo>
                <a:lnTo>
                  <a:pt x="21120" y="7616"/>
                </a:lnTo>
                <a:lnTo>
                  <a:pt x="21120" y="7607"/>
                </a:lnTo>
                <a:lnTo>
                  <a:pt x="21129" y="7598"/>
                </a:lnTo>
                <a:lnTo>
                  <a:pt x="21137" y="7589"/>
                </a:lnTo>
                <a:lnTo>
                  <a:pt x="21146" y="7589"/>
                </a:lnTo>
                <a:lnTo>
                  <a:pt x="21155" y="7580"/>
                </a:lnTo>
                <a:lnTo>
                  <a:pt x="21146" y="7563"/>
                </a:lnTo>
                <a:lnTo>
                  <a:pt x="21146" y="7545"/>
                </a:lnTo>
                <a:lnTo>
                  <a:pt x="21146" y="7536"/>
                </a:lnTo>
                <a:lnTo>
                  <a:pt x="21146" y="7527"/>
                </a:lnTo>
                <a:lnTo>
                  <a:pt x="21146" y="7518"/>
                </a:lnTo>
                <a:lnTo>
                  <a:pt x="21137" y="7518"/>
                </a:lnTo>
                <a:lnTo>
                  <a:pt x="21129" y="7545"/>
                </a:lnTo>
                <a:lnTo>
                  <a:pt x="21120" y="7554"/>
                </a:lnTo>
                <a:lnTo>
                  <a:pt x="21129" y="7563"/>
                </a:lnTo>
                <a:lnTo>
                  <a:pt x="21129" y="7571"/>
                </a:lnTo>
                <a:lnTo>
                  <a:pt x="21129" y="7580"/>
                </a:lnTo>
                <a:lnTo>
                  <a:pt x="21120" y="7580"/>
                </a:lnTo>
                <a:lnTo>
                  <a:pt x="21120" y="7589"/>
                </a:lnTo>
                <a:lnTo>
                  <a:pt x="21111" y="7589"/>
                </a:lnTo>
                <a:lnTo>
                  <a:pt x="21102" y="7589"/>
                </a:lnTo>
                <a:lnTo>
                  <a:pt x="21093" y="7607"/>
                </a:lnTo>
                <a:lnTo>
                  <a:pt x="21084" y="7616"/>
                </a:lnTo>
                <a:lnTo>
                  <a:pt x="21067" y="7633"/>
                </a:lnTo>
                <a:lnTo>
                  <a:pt x="21058" y="7651"/>
                </a:lnTo>
                <a:lnTo>
                  <a:pt x="21040" y="7668"/>
                </a:lnTo>
                <a:lnTo>
                  <a:pt x="21032" y="7668"/>
                </a:lnTo>
                <a:close/>
                <a:moveTo>
                  <a:pt x="20052" y="8348"/>
                </a:moveTo>
                <a:lnTo>
                  <a:pt x="20043" y="8339"/>
                </a:lnTo>
                <a:lnTo>
                  <a:pt x="20035" y="8330"/>
                </a:lnTo>
                <a:lnTo>
                  <a:pt x="20043" y="8348"/>
                </a:lnTo>
                <a:close/>
                <a:moveTo>
                  <a:pt x="23131" y="8507"/>
                </a:moveTo>
                <a:lnTo>
                  <a:pt x="23131" y="8516"/>
                </a:lnTo>
                <a:lnTo>
                  <a:pt x="23140" y="8507"/>
                </a:lnTo>
                <a:lnTo>
                  <a:pt x="23158" y="8507"/>
                </a:lnTo>
                <a:lnTo>
                  <a:pt x="23167" y="8507"/>
                </a:lnTo>
                <a:lnTo>
                  <a:pt x="23175" y="8507"/>
                </a:lnTo>
                <a:lnTo>
                  <a:pt x="23184" y="8507"/>
                </a:lnTo>
                <a:lnTo>
                  <a:pt x="23184" y="8498"/>
                </a:lnTo>
                <a:lnTo>
                  <a:pt x="23193" y="8498"/>
                </a:lnTo>
                <a:lnTo>
                  <a:pt x="23167" y="8498"/>
                </a:lnTo>
                <a:lnTo>
                  <a:pt x="23149" y="8489"/>
                </a:lnTo>
                <a:lnTo>
                  <a:pt x="23149" y="8498"/>
                </a:lnTo>
                <a:lnTo>
                  <a:pt x="23140" y="8498"/>
                </a:lnTo>
                <a:lnTo>
                  <a:pt x="23131" y="8498"/>
                </a:lnTo>
                <a:close/>
                <a:moveTo>
                  <a:pt x="20096" y="8489"/>
                </a:moveTo>
                <a:lnTo>
                  <a:pt x="20088" y="8489"/>
                </a:lnTo>
                <a:lnTo>
                  <a:pt x="20088" y="8498"/>
                </a:lnTo>
                <a:lnTo>
                  <a:pt x="20096" y="8507"/>
                </a:lnTo>
                <a:lnTo>
                  <a:pt x="20114" y="8507"/>
                </a:lnTo>
                <a:lnTo>
                  <a:pt x="20123" y="8507"/>
                </a:lnTo>
                <a:lnTo>
                  <a:pt x="20132" y="8507"/>
                </a:lnTo>
                <a:lnTo>
                  <a:pt x="20132" y="8516"/>
                </a:lnTo>
                <a:lnTo>
                  <a:pt x="20140" y="8525"/>
                </a:lnTo>
                <a:lnTo>
                  <a:pt x="20140" y="8533"/>
                </a:lnTo>
                <a:lnTo>
                  <a:pt x="20140" y="8542"/>
                </a:lnTo>
                <a:lnTo>
                  <a:pt x="20140" y="8551"/>
                </a:lnTo>
                <a:lnTo>
                  <a:pt x="20149" y="8560"/>
                </a:lnTo>
                <a:lnTo>
                  <a:pt x="20158" y="8560"/>
                </a:lnTo>
                <a:lnTo>
                  <a:pt x="20167" y="8560"/>
                </a:lnTo>
                <a:lnTo>
                  <a:pt x="20176" y="8569"/>
                </a:lnTo>
                <a:lnTo>
                  <a:pt x="20185" y="8569"/>
                </a:lnTo>
                <a:lnTo>
                  <a:pt x="20193" y="8578"/>
                </a:lnTo>
                <a:lnTo>
                  <a:pt x="20202" y="8578"/>
                </a:lnTo>
                <a:lnTo>
                  <a:pt x="20193" y="8569"/>
                </a:lnTo>
                <a:lnTo>
                  <a:pt x="20193" y="8560"/>
                </a:lnTo>
                <a:lnTo>
                  <a:pt x="20202" y="8551"/>
                </a:lnTo>
                <a:lnTo>
                  <a:pt x="20202" y="8542"/>
                </a:lnTo>
                <a:lnTo>
                  <a:pt x="20211" y="8542"/>
                </a:lnTo>
                <a:lnTo>
                  <a:pt x="20176" y="8533"/>
                </a:lnTo>
                <a:lnTo>
                  <a:pt x="20167" y="8507"/>
                </a:lnTo>
                <a:lnTo>
                  <a:pt x="20158" y="8489"/>
                </a:lnTo>
                <a:lnTo>
                  <a:pt x="20158" y="8480"/>
                </a:lnTo>
                <a:lnTo>
                  <a:pt x="20149" y="8472"/>
                </a:lnTo>
                <a:lnTo>
                  <a:pt x="20149" y="8463"/>
                </a:lnTo>
                <a:lnTo>
                  <a:pt x="20140" y="8463"/>
                </a:lnTo>
                <a:lnTo>
                  <a:pt x="20132" y="8463"/>
                </a:lnTo>
                <a:lnTo>
                  <a:pt x="20132" y="8472"/>
                </a:lnTo>
                <a:lnTo>
                  <a:pt x="20123" y="8480"/>
                </a:lnTo>
                <a:lnTo>
                  <a:pt x="20123" y="8472"/>
                </a:lnTo>
                <a:lnTo>
                  <a:pt x="20114" y="8463"/>
                </a:lnTo>
                <a:lnTo>
                  <a:pt x="20105" y="8463"/>
                </a:lnTo>
                <a:lnTo>
                  <a:pt x="20105" y="8472"/>
                </a:lnTo>
                <a:lnTo>
                  <a:pt x="20105" y="8480"/>
                </a:lnTo>
                <a:close/>
                <a:moveTo>
                  <a:pt x="20070" y="8375"/>
                </a:moveTo>
                <a:lnTo>
                  <a:pt x="20079" y="8375"/>
                </a:lnTo>
                <a:lnTo>
                  <a:pt x="20070" y="8366"/>
                </a:lnTo>
                <a:lnTo>
                  <a:pt x="20061" y="8366"/>
                </a:lnTo>
                <a:lnTo>
                  <a:pt x="20052" y="8357"/>
                </a:lnTo>
                <a:lnTo>
                  <a:pt x="20043" y="8348"/>
                </a:lnTo>
                <a:lnTo>
                  <a:pt x="20035" y="8357"/>
                </a:lnTo>
                <a:lnTo>
                  <a:pt x="20035" y="8366"/>
                </a:lnTo>
                <a:lnTo>
                  <a:pt x="20043" y="8366"/>
                </a:lnTo>
                <a:lnTo>
                  <a:pt x="20052" y="8366"/>
                </a:lnTo>
                <a:close/>
                <a:moveTo>
                  <a:pt x="20043" y="8269"/>
                </a:moveTo>
                <a:lnTo>
                  <a:pt x="20043" y="8260"/>
                </a:lnTo>
                <a:lnTo>
                  <a:pt x="20035" y="8269"/>
                </a:lnTo>
                <a:lnTo>
                  <a:pt x="20035" y="8260"/>
                </a:lnTo>
                <a:lnTo>
                  <a:pt x="20026" y="8269"/>
                </a:lnTo>
                <a:lnTo>
                  <a:pt x="20017" y="8269"/>
                </a:lnTo>
                <a:lnTo>
                  <a:pt x="20017" y="8277"/>
                </a:lnTo>
                <a:lnTo>
                  <a:pt x="20026" y="8277"/>
                </a:lnTo>
                <a:lnTo>
                  <a:pt x="20035" y="8277"/>
                </a:lnTo>
                <a:lnTo>
                  <a:pt x="20035" y="8286"/>
                </a:lnTo>
                <a:lnTo>
                  <a:pt x="20043" y="8286"/>
                </a:lnTo>
                <a:lnTo>
                  <a:pt x="20052" y="8277"/>
                </a:lnTo>
                <a:lnTo>
                  <a:pt x="20052" y="8269"/>
                </a:lnTo>
                <a:close/>
                <a:moveTo>
                  <a:pt x="19999" y="8251"/>
                </a:moveTo>
                <a:lnTo>
                  <a:pt x="19990" y="8242"/>
                </a:lnTo>
                <a:lnTo>
                  <a:pt x="19982" y="8251"/>
                </a:lnTo>
                <a:lnTo>
                  <a:pt x="19973" y="8251"/>
                </a:lnTo>
                <a:lnTo>
                  <a:pt x="19990" y="8260"/>
                </a:lnTo>
                <a:close/>
                <a:moveTo>
                  <a:pt x="19973" y="8366"/>
                </a:moveTo>
                <a:lnTo>
                  <a:pt x="19964" y="8375"/>
                </a:lnTo>
                <a:lnTo>
                  <a:pt x="19973" y="8383"/>
                </a:lnTo>
                <a:lnTo>
                  <a:pt x="19982" y="8375"/>
                </a:lnTo>
                <a:close/>
                <a:moveTo>
                  <a:pt x="19982" y="8286"/>
                </a:moveTo>
                <a:lnTo>
                  <a:pt x="19990" y="8295"/>
                </a:lnTo>
                <a:lnTo>
                  <a:pt x="19990" y="8286"/>
                </a:lnTo>
                <a:close/>
                <a:moveTo>
                  <a:pt x="20255" y="8560"/>
                </a:moveTo>
                <a:lnTo>
                  <a:pt x="20255" y="8569"/>
                </a:lnTo>
                <a:close/>
                <a:moveTo>
                  <a:pt x="20670" y="8957"/>
                </a:moveTo>
                <a:lnTo>
                  <a:pt x="20679" y="8957"/>
                </a:lnTo>
                <a:lnTo>
                  <a:pt x="20714" y="8975"/>
                </a:lnTo>
                <a:lnTo>
                  <a:pt x="20732" y="8975"/>
                </a:lnTo>
                <a:lnTo>
                  <a:pt x="20749" y="8984"/>
                </a:lnTo>
                <a:lnTo>
                  <a:pt x="20758" y="8984"/>
                </a:lnTo>
                <a:lnTo>
                  <a:pt x="20767" y="8992"/>
                </a:lnTo>
                <a:lnTo>
                  <a:pt x="20776" y="8992"/>
                </a:lnTo>
                <a:lnTo>
                  <a:pt x="20785" y="8992"/>
                </a:lnTo>
                <a:lnTo>
                  <a:pt x="20785" y="8984"/>
                </a:lnTo>
                <a:lnTo>
                  <a:pt x="20776" y="8984"/>
                </a:lnTo>
                <a:lnTo>
                  <a:pt x="20767" y="8975"/>
                </a:lnTo>
                <a:lnTo>
                  <a:pt x="20767" y="8966"/>
                </a:lnTo>
                <a:lnTo>
                  <a:pt x="20767" y="8957"/>
                </a:lnTo>
                <a:lnTo>
                  <a:pt x="20767" y="8939"/>
                </a:lnTo>
                <a:lnTo>
                  <a:pt x="20767" y="8931"/>
                </a:lnTo>
                <a:lnTo>
                  <a:pt x="20767" y="8922"/>
                </a:lnTo>
                <a:lnTo>
                  <a:pt x="20740" y="8913"/>
                </a:lnTo>
                <a:lnTo>
                  <a:pt x="20732" y="8913"/>
                </a:lnTo>
                <a:lnTo>
                  <a:pt x="20714" y="8913"/>
                </a:lnTo>
                <a:lnTo>
                  <a:pt x="20696" y="8913"/>
                </a:lnTo>
                <a:lnTo>
                  <a:pt x="20679" y="8913"/>
                </a:lnTo>
                <a:lnTo>
                  <a:pt x="20661" y="8913"/>
                </a:lnTo>
                <a:lnTo>
                  <a:pt x="20652" y="8904"/>
                </a:lnTo>
                <a:lnTo>
                  <a:pt x="20643" y="8895"/>
                </a:lnTo>
                <a:lnTo>
                  <a:pt x="20652" y="8886"/>
                </a:lnTo>
                <a:lnTo>
                  <a:pt x="20643" y="8886"/>
                </a:lnTo>
                <a:lnTo>
                  <a:pt x="20635" y="8878"/>
                </a:lnTo>
                <a:lnTo>
                  <a:pt x="20635" y="8869"/>
                </a:lnTo>
                <a:lnTo>
                  <a:pt x="20626" y="8860"/>
                </a:lnTo>
                <a:lnTo>
                  <a:pt x="20617" y="8860"/>
                </a:lnTo>
                <a:lnTo>
                  <a:pt x="20599" y="8860"/>
                </a:lnTo>
                <a:lnTo>
                  <a:pt x="20599" y="8851"/>
                </a:lnTo>
                <a:lnTo>
                  <a:pt x="20590" y="8851"/>
                </a:lnTo>
                <a:lnTo>
                  <a:pt x="20573" y="8842"/>
                </a:lnTo>
                <a:lnTo>
                  <a:pt x="20564" y="8842"/>
                </a:lnTo>
                <a:lnTo>
                  <a:pt x="20555" y="8833"/>
                </a:lnTo>
                <a:lnTo>
                  <a:pt x="20546" y="8842"/>
                </a:lnTo>
                <a:lnTo>
                  <a:pt x="20537" y="8842"/>
                </a:lnTo>
                <a:lnTo>
                  <a:pt x="20529" y="8842"/>
                </a:lnTo>
                <a:lnTo>
                  <a:pt x="20520" y="8825"/>
                </a:lnTo>
                <a:lnTo>
                  <a:pt x="20511" y="8825"/>
                </a:lnTo>
                <a:lnTo>
                  <a:pt x="20502" y="8825"/>
                </a:lnTo>
                <a:lnTo>
                  <a:pt x="20493" y="8825"/>
                </a:lnTo>
                <a:lnTo>
                  <a:pt x="20493" y="8833"/>
                </a:lnTo>
                <a:lnTo>
                  <a:pt x="20493" y="8842"/>
                </a:lnTo>
                <a:lnTo>
                  <a:pt x="20485" y="8851"/>
                </a:lnTo>
                <a:lnTo>
                  <a:pt x="20485" y="8860"/>
                </a:lnTo>
                <a:lnTo>
                  <a:pt x="20476" y="8860"/>
                </a:lnTo>
                <a:lnTo>
                  <a:pt x="20467" y="8860"/>
                </a:lnTo>
                <a:lnTo>
                  <a:pt x="20458" y="8860"/>
                </a:lnTo>
                <a:lnTo>
                  <a:pt x="20449" y="8860"/>
                </a:lnTo>
                <a:lnTo>
                  <a:pt x="20440" y="8860"/>
                </a:lnTo>
                <a:lnTo>
                  <a:pt x="20432" y="8860"/>
                </a:lnTo>
                <a:lnTo>
                  <a:pt x="20414" y="8851"/>
                </a:lnTo>
                <a:lnTo>
                  <a:pt x="20405" y="8851"/>
                </a:lnTo>
                <a:lnTo>
                  <a:pt x="20396" y="8851"/>
                </a:lnTo>
                <a:lnTo>
                  <a:pt x="20387" y="8851"/>
                </a:lnTo>
                <a:lnTo>
                  <a:pt x="20370" y="8851"/>
                </a:lnTo>
                <a:lnTo>
                  <a:pt x="20361" y="8851"/>
                </a:lnTo>
                <a:lnTo>
                  <a:pt x="20352" y="8851"/>
                </a:lnTo>
                <a:lnTo>
                  <a:pt x="20343" y="8851"/>
                </a:lnTo>
                <a:lnTo>
                  <a:pt x="20343" y="8842"/>
                </a:lnTo>
                <a:lnTo>
                  <a:pt x="20335" y="8825"/>
                </a:lnTo>
                <a:lnTo>
                  <a:pt x="20326" y="8816"/>
                </a:lnTo>
                <a:lnTo>
                  <a:pt x="20317" y="8807"/>
                </a:lnTo>
                <a:lnTo>
                  <a:pt x="20308" y="8807"/>
                </a:lnTo>
                <a:lnTo>
                  <a:pt x="20308" y="8816"/>
                </a:lnTo>
                <a:lnTo>
                  <a:pt x="20299" y="8807"/>
                </a:lnTo>
                <a:lnTo>
                  <a:pt x="20290" y="8807"/>
                </a:lnTo>
                <a:lnTo>
                  <a:pt x="20282" y="8807"/>
                </a:lnTo>
                <a:lnTo>
                  <a:pt x="20273" y="8807"/>
                </a:lnTo>
                <a:lnTo>
                  <a:pt x="20264" y="8807"/>
                </a:lnTo>
                <a:lnTo>
                  <a:pt x="20255" y="8798"/>
                </a:lnTo>
                <a:lnTo>
                  <a:pt x="20246" y="8789"/>
                </a:lnTo>
                <a:lnTo>
                  <a:pt x="20238" y="8789"/>
                </a:lnTo>
                <a:lnTo>
                  <a:pt x="20229" y="8781"/>
                </a:lnTo>
                <a:lnTo>
                  <a:pt x="20220" y="8789"/>
                </a:lnTo>
                <a:lnTo>
                  <a:pt x="20220" y="8798"/>
                </a:lnTo>
                <a:lnTo>
                  <a:pt x="20211" y="8798"/>
                </a:lnTo>
                <a:lnTo>
                  <a:pt x="20202" y="8789"/>
                </a:lnTo>
                <a:lnTo>
                  <a:pt x="20193" y="8789"/>
                </a:lnTo>
                <a:lnTo>
                  <a:pt x="20185" y="8789"/>
                </a:lnTo>
                <a:lnTo>
                  <a:pt x="20176" y="8789"/>
                </a:lnTo>
                <a:lnTo>
                  <a:pt x="20158" y="8789"/>
                </a:lnTo>
                <a:lnTo>
                  <a:pt x="20158" y="8781"/>
                </a:lnTo>
                <a:lnTo>
                  <a:pt x="20149" y="8789"/>
                </a:lnTo>
                <a:lnTo>
                  <a:pt x="20140" y="8789"/>
                </a:lnTo>
                <a:lnTo>
                  <a:pt x="20140" y="8798"/>
                </a:lnTo>
                <a:lnTo>
                  <a:pt x="20132" y="8825"/>
                </a:lnTo>
                <a:lnTo>
                  <a:pt x="20123" y="8825"/>
                </a:lnTo>
                <a:lnTo>
                  <a:pt x="20123" y="8833"/>
                </a:lnTo>
                <a:lnTo>
                  <a:pt x="20114" y="8842"/>
                </a:lnTo>
                <a:lnTo>
                  <a:pt x="20114" y="8851"/>
                </a:lnTo>
                <a:lnTo>
                  <a:pt x="20105" y="8851"/>
                </a:lnTo>
                <a:lnTo>
                  <a:pt x="20105" y="8842"/>
                </a:lnTo>
                <a:lnTo>
                  <a:pt x="20096" y="8842"/>
                </a:lnTo>
                <a:lnTo>
                  <a:pt x="20096" y="8851"/>
                </a:lnTo>
                <a:lnTo>
                  <a:pt x="20105" y="8851"/>
                </a:lnTo>
                <a:lnTo>
                  <a:pt x="20114" y="8851"/>
                </a:lnTo>
                <a:lnTo>
                  <a:pt x="20123" y="8851"/>
                </a:lnTo>
                <a:lnTo>
                  <a:pt x="20132" y="8851"/>
                </a:lnTo>
                <a:lnTo>
                  <a:pt x="20140" y="8851"/>
                </a:lnTo>
                <a:lnTo>
                  <a:pt x="20167" y="8860"/>
                </a:lnTo>
                <a:lnTo>
                  <a:pt x="20185" y="8869"/>
                </a:lnTo>
                <a:lnTo>
                  <a:pt x="20185" y="8878"/>
                </a:lnTo>
                <a:lnTo>
                  <a:pt x="20176" y="8878"/>
                </a:lnTo>
                <a:lnTo>
                  <a:pt x="20176" y="8886"/>
                </a:lnTo>
                <a:lnTo>
                  <a:pt x="20185" y="8886"/>
                </a:lnTo>
                <a:lnTo>
                  <a:pt x="20185" y="8895"/>
                </a:lnTo>
                <a:lnTo>
                  <a:pt x="20193" y="8895"/>
                </a:lnTo>
                <a:lnTo>
                  <a:pt x="20229" y="8895"/>
                </a:lnTo>
                <a:lnTo>
                  <a:pt x="20246" y="8895"/>
                </a:lnTo>
                <a:lnTo>
                  <a:pt x="20264" y="8904"/>
                </a:lnTo>
                <a:lnTo>
                  <a:pt x="20273" y="8913"/>
                </a:lnTo>
                <a:lnTo>
                  <a:pt x="20282" y="8913"/>
                </a:lnTo>
                <a:lnTo>
                  <a:pt x="20290" y="8913"/>
                </a:lnTo>
                <a:lnTo>
                  <a:pt x="20308" y="8922"/>
                </a:lnTo>
                <a:lnTo>
                  <a:pt x="20317" y="8922"/>
                </a:lnTo>
                <a:lnTo>
                  <a:pt x="20326" y="8922"/>
                </a:lnTo>
                <a:lnTo>
                  <a:pt x="20335" y="8922"/>
                </a:lnTo>
                <a:lnTo>
                  <a:pt x="20335" y="8913"/>
                </a:lnTo>
                <a:lnTo>
                  <a:pt x="20352" y="8913"/>
                </a:lnTo>
                <a:lnTo>
                  <a:pt x="20361" y="8913"/>
                </a:lnTo>
                <a:lnTo>
                  <a:pt x="20370" y="8913"/>
                </a:lnTo>
                <a:lnTo>
                  <a:pt x="20387" y="8913"/>
                </a:lnTo>
                <a:lnTo>
                  <a:pt x="20432" y="8922"/>
                </a:lnTo>
                <a:lnTo>
                  <a:pt x="20449" y="8931"/>
                </a:lnTo>
                <a:lnTo>
                  <a:pt x="20485" y="8948"/>
                </a:lnTo>
                <a:lnTo>
                  <a:pt x="20502" y="8948"/>
                </a:lnTo>
                <a:lnTo>
                  <a:pt x="20520" y="8957"/>
                </a:lnTo>
                <a:lnTo>
                  <a:pt x="20537" y="8957"/>
                </a:lnTo>
                <a:lnTo>
                  <a:pt x="20555" y="8957"/>
                </a:lnTo>
                <a:lnTo>
                  <a:pt x="20599" y="8957"/>
                </a:lnTo>
                <a:lnTo>
                  <a:pt x="20617" y="8966"/>
                </a:lnTo>
                <a:lnTo>
                  <a:pt x="20635" y="8966"/>
                </a:lnTo>
                <a:lnTo>
                  <a:pt x="20643" y="8966"/>
                </a:lnTo>
                <a:lnTo>
                  <a:pt x="20652" y="8966"/>
                </a:lnTo>
                <a:lnTo>
                  <a:pt x="20661" y="8957"/>
                </a:lnTo>
                <a:close/>
                <a:moveTo>
                  <a:pt x="20096" y="8833"/>
                </a:moveTo>
                <a:lnTo>
                  <a:pt x="20096" y="8825"/>
                </a:lnTo>
                <a:lnTo>
                  <a:pt x="20088" y="8825"/>
                </a:lnTo>
                <a:lnTo>
                  <a:pt x="20088" y="8833"/>
                </a:lnTo>
                <a:lnTo>
                  <a:pt x="20088" y="8842"/>
                </a:lnTo>
                <a:close/>
                <a:moveTo>
                  <a:pt x="20123" y="9116"/>
                </a:moveTo>
                <a:lnTo>
                  <a:pt x="20114" y="9125"/>
                </a:lnTo>
                <a:lnTo>
                  <a:pt x="20123" y="9125"/>
                </a:lnTo>
                <a:lnTo>
                  <a:pt x="20132" y="9125"/>
                </a:lnTo>
                <a:close/>
                <a:moveTo>
                  <a:pt x="20238" y="7589"/>
                </a:moveTo>
                <a:lnTo>
                  <a:pt x="20229" y="7589"/>
                </a:lnTo>
                <a:close/>
                <a:moveTo>
                  <a:pt x="20193" y="7713"/>
                </a:moveTo>
                <a:close/>
                <a:moveTo>
                  <a:pt x="20167" y="8127"/>
                </a:moveTo>
                <a:lnTo>
                  <a:pt x="20167" y="8119"/>
                </a:lnTo>
                <a:close/>
                <a:moveTo>
                  <a:pt x="20202" y="8569"/>
                </a:moveTo>
                <a:lnTo>
                  <a:pt x="20211" y="8569"/>
                </a:lnTo>
                <a:lnTo>
                  <a:pt x="20220" y="8569"/>
                </a:lnTo>
                <a:lnTo>
                  <a:pt x="20211" y="8560"/>
                </a:lnTo>
                <a:close/>
                <a:moveTo>
                  <a:pt x="20132" y="8145"/>
                </a:moveTo>
                <a:lnTo>
                  <a:pt x="20132" y="8136"/>
                </a:lnTo>
                <a:lnTo>
                  <a:pt x="20140" y="8136"/>
                </a:lnTo>
                <a:lnTo>
                  <a:pt x="20132" y="8136"/>
                </a:lnTo>
                <a:lnTo>
                  <a:pt x="20132" y="8127"/>
                </a:lnTo>
                <a:lnTo>
                  <a:pt x="20123" y="8127"/>
                </a:lnTo>
                <a:lnTo>
                  <a:pt x="20123" y="8136"/>
                </a:lnTo>
                <a:lnTo>
                  <a:pt x="20132" y="8136"/>
                </a:lnTo>
                <a:lnTo>
                  <a:pt x="20123" y="8136"/>
                </a:lnTo>
                <a:close/>
                <a:moveTo>
                  <a:pt x="20026" y="8383"/>
                </a:moveTo>
                <a:lnTo>
                  <a:pt x="20017" y="8383"/>
                </a:lnTo>
                <a:lnTo>
                  <a:pt x="20026" y="8392"/>
                </a:lnTo>
                <a:lnTo>
                  <a:pt x="20026" y="8401"/>
                </a:lnTo>
                <a:lnTo>
                  <a:pt x="20035" y="8392"/>
                </a:lnTo>
                <a:lnTo>
                  <a:pt x="20043" y="8392"/>
                </a:lnTo>
                <a:lnTo>
                  <a:pt x="20043" y="8383"/>
                </a:lnTo>
                <a:lnTo>
                  <a:pt x="20035" y="8375"/>
                </a:lnTo>
                <a:close/>
                <a:moveTo>
                  <a:pt x="21852" y="5754"/>
                </a:moveTo>
                <a:lnTo>
                  <a:pt x="21852" y="5763"/>
                </a:lnTo>
                <a:lnTo>
                  <a:pt x="21861" y="5754"/>
                </a:lnTo>
                <a:lnTo>
                  <a:pt x="21861" y="5745"/>
                </a:lnTo>
                <a:lnTo>
                  <a:pt x="21852" y="5737"/>
                </a:lnTo>
                <a:close/>
                <a:moveTo>
                  <a:pt x="21861" y="6240"/>
                </a:moveTo>
                <a:lnTo>
                  <a:pt x="21870" y="6240"/>
                </a:lnTo>
                <a:lnTo>
                  <a:pt x="21870" y="6231"/>
                </a:lnTo>
                <a:lnTo>
                  <a:pt x="21878" y="6231"/>
                </a:lnTo>
                <a:lnTo>
                  <a:pt x="21878" y="6222"/>
                </a:lnTo>
                <a:lnTo>
                  <a:pt x="21887" y="6222"/>
                </a:lnTo>
                <a:lnTo>
                  <a:pt x="21896" y="6213"/>
                </a:lnTo>
                <a:lnTo>
                  <a:pt x="21887" y="6213"/>
                </a:lnTo>
                <a:lnTo>
                  <a:pt x="21878" y="6213"/>
                </a:lnTo>
                <a:lnTo>
                  <a:pt x="21878" y="6222"/>
                </a:lnTo>
                <a:lnTo>
                  <a:pt x="21870" y="6222"/>
                </a:lnTo>
                <a:lnTo>
                  <a:pt x="21861" y="6222"/>
                </a:lnTo>
                <a:lnTo>
                  <a:pt x="21861" y="6231"/>
                </a:lnTo>
                <a:lnTo>
                  <a:pt x="21852" y="6231"/>
                </a:lnTo>
                <a:close/>
                <a:moveTo>
                  <a:pt x="21887" y="5825"/>
                </a:moveTo>
                <a:lnTo>
                  <a:pt x="21878" y="5834"/>
                </a:lnTo>
                <a:lnTo>
                  <a:pt x="21887" y="5834"/>
                </a:lnTo>
                <a:lnTo>
                  <a:pt x="21896" y="5843"/>
                </a:lnTo>
                <a:lnTo>
                  <a:pt x="21905" y="5851"/>
                </a:lnTo>
                <a:lnTo>
                  <a:pt x="21914" y="5860"/>
                </a:lnTo>
                <a:lnTo>
                  <a:pt x="21905" y="5860"/>
                </a:lnTo>
                <a:lnTo>
                  <a:pt x="21896" y="5860"/>
                </a:lnTo>
                <a:lnTo>
                  <a:pt x="21896" y="5851"/>
                </a:lnTo>
                <a:lnTo>
                  <a:pt x="21887" y="5843"/>
                </a:lnTo>
                <a:lnTo>
                  <a:pt x="21887" y="5851"/>
                </a:lnTo>
                <a:lnTo>
                  <a:pt x="21887" y="5860"/>
                </a:lnTo>
                <a:lnTo>
                  <a:pt x="21896" y="5869"/>
                </a:lnTo>
                <a:lnTo>
                  <a:pt x="21896" y="5878"/>
                </a:lnTo>
                <a:lnTo>
                  <a:pt x="21896" y="5887"/>
                </a:lnTo>
                <a:lnTo>
                  <a:pt x="21905" y="5878"/>
                </a:lnTo>
                <a:lnTo>
                  <a:pt x="21914" y="5869"/>
                </a:lnTo>
                <a:lnTo>
                  <a:pt x="21923" y="5869"/>
                </a:lnTo>
                <a:lnTo>
                  <a:pt x="21931" y="5869"/>
                </a:lnTo>
                <a:lnTo>
                  <a:pt x="21931" y="5878"/>
                </a:lnTo>
                <a:lnTo>
                  <a:pt x="21940" y="5878"/>
                </a:lnTo>
                <a:lnTo>
                  <a:pt x="21940" y="5869"/>
                </a:lnTo>
                <a:lnTo>
                  <a:pt x="21940" y="5860"/>
                </a:lnTo>
                <a:lnTo>
                  <a:pt x="21931" y="5860"/>
                </a:lnTo>
                <a:lnTo>
                  <a:pt x="21923" y="5860"/>
                </a:lnTo>
                <a:lnTo>
                  <a:pt x="21923" y="5851"/>
                </a:lnTo>
                <a:lnTo>
                  <a:pt x="21923" y="5843"/>
                </a:lnTo>
                <a:lnTo>
                  <a:pt x="21923" y="5834"/>
                </a:lnTo>
                <a:lnTo>
                  <a:pt x="21931" y="5834"/>
                </a:lnTo>
                <a:lnTo>
                  <a:pt x="21940" y="5843"/>
                </a:lnTo>
                <a:lnTo>
                  <a:pt x="21949" y="5851"/>
                </a:lnTo>
                <a:lnTo>
                  <a:pt x="21949" y="5860"/>
                </a:lnTo>
                <a:lnTo>
                  <a:pt x="21958" y="5869"/>
                </a:lnTo>
                <a:lnTo>
                  <a:pt x="21949" y="5878"/>
                </a:lnTo>
                <a:lnTo>
                  <a:pt x="21958" y="5878"/>
                </a:lnTo>
                <a:lnTo>
                  <a:pt x="21958" y="5896"/>
                </a:lnTo>
                <a:lnTo>
                  <a:pt x="21949" y="5904"/>
                </a:lnTo>
                <a:lnTo>
                  <a:pt x="21940" y="5913"/>
                </a:lnTo>
                <a:lnTo>
                  <a:pt x="21940" y="5922"/>
                </a:lnTo>
                <a:lnTo>
                  <a:pt x="21931" y="5922"/>
                </a:lnTo>
                <a:lnTo>
                  <a:pt x="21931" y="5931"/>
                </a:lnTo>
                <a:lnTo>
                  <a:pt x="21931" y="5940"/>
                </a:lnTo>
                <a:lnTo>
                  <a:pt x="21923" y="5948"/>
                </a:lnTo>
                <a:lnTo>
                  <a:pt x="21931" y="5948"/>
                </a:lnTo>
                <a:lnTo>
                  <a:pt x="21931" y="5957"/>
                </a:lnTo>
                <a:lnTo>
                  <a:pt x="21940" y="5966"/>
                </a:lnTo>
                <a:lnTo>
                  <a:pt x="21931" y="5975"/>
                </a:lnTo>
                <a:lnTo>
                  <a:pt x="21923" y="5975"/>
                </a:lnTo>
                <a:lnTo>
                  <a:pt x="21931" y="5984"/>
                </a:lnTo>
                <a:lnTo>
                  <a:pt x="21931" y="5993"/>
                </a:lnTo>
                <a:lnTo>
                  <a:pt x="21940" y="5993"/>
                </a:lnTo>
                <a:lnTo>
                  <a:pt x="21958" y="6001"/>
                </a:lnTo>
                <a:lnTo>
                  <a:pt x="21958" y="5993"/>
                </a:lnTo>
                <a:lnTo>
                  <a:pt x="21958" y="5984"/>
                </a:lnTo>
                <a:lnTo>
                  <a:pt x="21949" y="5975"/>
                </a:lnTo>
                <a:lnTo>
                  <a:pt x="21958" y="5966"/>
                </a:lnTo>
                <a:lnTo>
                  <a:pt x="21958" y="5957"/>
                </a:lnTo>
                <a:lnTo>
                  <a:pt x="21967" y="5957"/>
                </a:lnTo>
                <a:lnTo>
                  <a:pt x="21976" y="5957"/>
                </a:lnTo>
                <a:lnTo>
                  <a:pt x="21967" y="5966"/>
                </a:lnTo>
                <a:lnTo>
                  <a:pt x="21967" y="5984"/>
                </a:lnTo>
                <a:lnTo>
                  <a:pt x="21967" y="5993"/>
                </a:lnTo>
                <a:lnTo>
                  <a:pt x="21967" y="6001"/>
                </a:lnTo>
                <a:lnTo>
                  <a:pt x="21967" y="6010"/>
                </a:lnTo>
                <a:lnTo>
                  <a:pt x="21976" y="6001"/>
                </a:lnTo>
                <a:lnTo>
                  <a:pt x="21993" y="5993"/>
                </a:lnTo>
                <a:lnTo>
                  <a:pt x="21993" y="5984"/>
                </a:lnTo>
                <a:lnTo>
                  <a:pt x="21993" y="5975"/>
                </a:lnTo>
                <a:lnTo>
                  <a:pt x="22002" y="5975"/>
                </a:lnTo>
                <a:lnTo>
                  <a:pt x="22011" y="5975"/>
                </a:lnTo>
                <a:lnTo>
                  <a:pt x="22020" y="5957"/>
                </a:lnTo>
                <a:lnTo>
                  <a:pt x="22020" y="5948"/>
                </a:lnTo>
                <a:lnTo>
                  <a:pt x="22020" y="5940"/>
                </a:lnTo>
                <a:lnTo>
                  <a:pt x="22020" y="5931"/>
                </a:lnTo>
                <a:lnTo>
                  <a:pt x="22028" y="5922"/>
                </a:lnTo>
                <a:lnTo>
                  <a:pt x="22028" y="5913"/>
                </a:lnTo>
                <a:lnTo>
                  <a:pt x="22028" y="5904"/>
                </a:lnTo>
                <a:lnTo>
                  <a:pt x="22037" y="5896"/>
                </a:lnTo>
                <a:lnTo>
                  <a:pt x="22037" y="5887"/>
                </a:lnTo>
                <a:lnTo>
                  <a:pt x="22055" y="5860"/>
                </a:lnTo>
                <a:lnTo>
                  <a:pt x="22064" y="5860"/>
                </a:lnTo>
                <a:lnTo>
                  <a:pt x="22064" y="5851"/>
                </a:lnTo>
                <a:lnTo>
                  <a:pt x="22055" y="5851"/>
                </a:lnTo>
                <a:lnTo>
                  <a:pt x="22055" y="5843"/>
                </a:lnTo>
                <a:lnTo>
                  <a:pt x="22046" y="5843"/>
                </a:lnTo>
                <a:lnTo>
                  <a:pt x="22046" y="5834"/>
                </a:lnTo>
                <a:lnTo>
                  <a:pt x="22055" y="5825"/>
                </a:lnTo>
                <a:lnTo>
                  <a:pt x="22037" y="5825"/>
                </a:lnTo>
                <a:lnTo>
                  <a:pt x="22028" y="5825"/>
                </a:lnTo>
                <a:lnTo>
                  <a:pt x="22028" y="5816"/>
                </a:lnTo>
                <a:lnTo>
                  <a:pt x="22037" y="5807"/>
                </a:lnTo>
                <a:lnTo>
                  <a:pt x="22037" y="5798"/>
                </a:lnTo>
                <a:lnTo>
                  <a:pt x="22028" y="5798"/>
                </a:lnTo>
                <a:lnTo>
                  <a:pt x="22020" y="5798"/>
                </a:lnTo>
                <a:lnTo>
                  <a:pt x="22011" y="5798"/>
                </a:lnTo>
                <a:lnTo>
                  <a:pt x="22002" y="5798"/>
                </a:lnTo>
                <a:lnTo>
                  <a:pt x="21993" y="5790"/>
                </a:lnTo>
                <a:lnTo>
                  <a:pt x="21984" y="5790"/>
                </a:lnTo>
                <a:lnTo>
                  <a:pt x="21984" y="5781"/>
                </a:lnTo>
                <a:lnTo>
                  <a:pt x="21976" y="5772"/>
                </a:lnTo>
                <a:lnTo>
                  <a:pt x="21967" y="5772"/>
                </a:lnTo>
                <a:lnTo>
                  <a:pt x="21958" y="5772"/>
                </a:lnTo>
                <a:lnTo>
                  <a:pt x="21949" y="5781"/>
                </a:lnTo>
                <a:lnTo>
                  <a:pt x="21949" y="5790"/>
                </a:lnTo>
                <a:lnTo>
                  <a:pt x="21940" y="5798"/>
                </a:lnTo>
                <a:lnTo>
                  <a:pt x="21931" y="5798"/>
                </a:lnTo>
                <a:lnTo>
                  <a:pt x="21923" y="5798"/>
                </a:lnTo>
                <a:lnTo>
                  <a:pt x="21923" y="5807"/>
                </a:lnTo>
                <a:lnTo>
                  <a:pt x="21905" y="5807"/>
                </a:lnTo>
                <a:lnTo>
                  <a:pt x="21896" y="5816"/>
                </a:lnTo>
                <a:lnTo>
                  <a:pt x="21905" y="5816"/>
                </a:lnTo>
                <a:lnTo>
                  <a:pt x="21905" y="5825"/>
                </a:lnTo>
                <a:lnTo>
                  <a:pt x="21887" y="5816"/>
                </a:lnTo>
                <a:close/>
                <a:moveTo>
                  <a:pt x="21279" y="6918"/>
                </a:moveTo>
                <a:lnTo>
                  <a:pt x="21287" y="6927"/>
                </a:lnTo>
                <a:lnTo>
                  <a:pt x="21287" y="6918"/>
                </a:lnTo>
                <a:close/>
                <a:moveTo>
                  <a:pt x="21755" y="5710"/>
                </a:moveTo>
                <a:lnTo>
                  <a:pt x="21764" y="5701"/>
                </a:lnTo>
                <a:lnTo>
                  <a:pt x="21764" y="5710"/>
                </a:lnTo>
                <a:lnTo>
                  <a:pt x="21773" y="5710"/>
                </a:lnTo>
                <a:lnTo>
                  <a:pt x="21773" y="5701"/>
                </a:lnTo>
                <a:lnTo>
                  <a:pt x="21773" y="5693"/>
                </a:lnTo>
                <a:lnTo>
                  <a:pt x="21764" y="5693"/>
                </a:lnTo>
                <a:lnTo>
                  <a:pt x="21755" y="5693"/>
                </a:lnTo>
                <a:lnTo>
                  <a:pt x="21755" y="5701"/>
                </a:lnTo>
                <a:close/>
                <a:moveTo>
                  <a:pt x="21746" y="6381"/>
                </a:moveTo>
                <a:lnTo>
                  <a:pt x="21737" y="6390"/>
                </a:lnTo>
                <a:lnTo>
                  <a:pt x="21737" y="6399"/>
                </a:lnTo>
                <a:lnTo>
                  <a:pt x="21746" y="6399"/>
                </a:lnTo>
                <a:lnTo>
                  <a:pt x="21755" y="6399"/>
                </a:lnTo>
                <a:lnTo>
                  <a:pt x="21746" y="6390"/>
                </a:lnTo>
                <a:lnTo>
                  <a:pt x="21755" y="6390"/>
                </a:lnTo>
                <a:lnTo>
                  <a:pt x="21755" y="6381"/>
                </a:lnTo>
                <a:lnTo>
                  <a:pt x="21755" y="6372"/>
                </a:lnTo>
                <a:lnTo>
                  <a:pt x="21764" y="6372"/>
                </a:lnTo>
                <a:lnTo>
                  <a:pt x="21773" y="6363"/>
                </a:lnTo>
                <a:lnTo>
                  <a:pt x="21781" y="6363"/>
                </a:lnTo>
                <a:lnTo>
                  <a:pt x="21781" y="6354"/>
                </a:lnTo>
                <a:lnTo>
                  <a:pt x="21790" y="6354"/>
                </a:lnTo>
                <a:lnTo>
                  <a:pt x="21790" y="6346"/>
                </a:lnTo>
                <a:lnTo>
                  <a:pt x="21781" y="6337"/>
                </a:lnTo>
                <a:lnTo>
                  <a:pt x="21781" y="6346"/>
                </a:lnTo>
                <a:lnTo>
                  <a:pt x="21773" y="6354"/>
                </a:lnTo>
                <a:lnTo>
                  <a:pt x="21764" y="6354"/>
                </a:lnTo>
                <a:lnTo>
                  <a:pt x="21755" y="6354"/>
                </a:lnTo>
                <a:lnTo>
                  <a:pt x="21755" y="6363"/>
                </a:lnTo>
                <a:lnTo>
                  <a:pt x="21764" y="6363"/>
                </a:lnTo>
                <a:lnTo>
                  <a:pt x="21755" y="6372"/>
                </a:lnTo>
                <a:lnTo>
                  <a:pt x="21746" y="6372"/>
                </a:lnTo>
                <a:close/>
                <a:moveTo>
                  <a:pt x="21746" y="5710"/>
                </a:moveTo>
                <a:lnTo>
                  <a:pt x="21746" y="5719"/>
                </a:lnTo>
                <a:lnTo>
                  <a:pt x="21755" y="5719"/>
                </a:lnTo>
                <a:close/>
                <a:moveTo>
                  <a:pt x="21896" y="5790"/>
                </a:moveTo>
                <a:lnTo>
                  <a:pt x="21896" y="5781"/>
                </a:lnTo>
                <a:lnTo>
                  <a:pt x="21887" y="5781"/>
                </a:lnTo>
                <a:lnTo>
                  <a:pt x="21887" y="5790"/>
                </a:lnTo>
                <a:close/>
                <a:moveTo>
                  <a:pt x="21861" y="5737"/>
                </a:moveTo>
                <a:lnTo>
                  <a:pt x="21870" y="5745"/>
                </a:lnTo>
                <a:lnTo>
                  <a:pt x="21870" y="5737"/>
                </a:lnTo>
                <a:lnTo>
                  <a:pt x="21878" y="5719"/>
                </a:lnTo>
                <a:lnTo>
                  <a:pt x="21870" y="5719"/>
                </a:lnTo>
                <a:lnTo>
                  <a:pt x="21878" y="5710"/>
                </a:lnTo>
                <a:lnTo>
                  <a:pt x="21870" y="5710"/>
                </a:lnTo>
                <a:lnTo>
                  <a:pt x="21861" y="5719"/>
                </a:lnTo>
                <a:lnTo>
                  <a:pt x="21861" y="5728"/>
                </a:lnTo>
                <a:close/>
                <a:moveTo>
                  <a:pt x="22672" y="5013"/>
                </a:moveTo>
                <a:lnTo>
                  <a:pt x="22664" y="5013"/>
                </a:lnTo>
                <a:lnTo>
                  <a:pt x="22655" y="5022"/>
                </a:lnTo>
                <a:lnTo>
                  <a:pt x="22646" y="5022"/>
                </a:lnTo>
                <a:lnTo>
                  <a:pt x="22646" y="5031"/>
                </a:lnTo>
                <a:lnTo>
                  <a:pt x="22637" y="5031"/>
                </a:lnTo>
                <a:lnTo>
                  <a:pt x="22637" y="5039"/>
                </a:lnTo>
                <a:lnTo>
                  <a:pt x="22637" y="5048"/>
                </a:lnTo>
                <a:lnTo>
                  <a:pt x="22637" y="5066"/>
                </a:lnTo>
                <a:lnTo>
                  <a:pt x="22646" y="5075"/>
                </a:lnTo>
                <a:lnTo>
                  <a:pt x="22655" y="5084"/>
                </a:lnTo>
                <a:lnTo>
                  <a:pt x="22655" y="5092"/>
                </a:lnTo>
                <a:lnTo>
                  <a:pt x="22655" y="5101"/>
                </a:lnTo>
                <a:lnTo>
                  <a:pt x="22646" y="5110"/>
                </a:lnTo>
                <a:lnTo>
                  <a:pt x="22646" y="5128"/>
                </a:lnTo>
                <a:lnTo>
                  <a:pt x="22655" y="5137"/>
                </a:lnTo>
                <a:lnTo>
                  <a:pt x="22664" y="5137"/>
                </a:lnTo>
                <a:lnTo>
                  <a:pt x="22672" y="5128"/>
                </a:lnTo>
                <a:lnTo>
                  <a:pt x="22681" y="5128"/>
                </a:lnTo>
                <a:lnTo>
                  <a:pt x="22681" y="5119"/>
                </a:lnTo>
                <a:lnTo>
                  <a:pt x="22690" y="5110"/>
                </a:lnTo>
                <a:lnTo>
                  <a:pt x="22699" y="5101"/>
                </a:lnTo>
                <a:lnTo>
                  <a:pt x="22708" y="5110"/>
                </a:lnTo>
                <a:lnTo>
                  <a:pt x="22717" y="5110"/>
                </a:lnTo>
                <a:lnTo>
                  <a:pt x="22725" y="5110"/>
                </a:lnTo>
                <a:lnTo>
                  <a:pt x="22734" y="5101"/>
                </a:lnTo>
                <a:lnTo>
                  <a:pt x="22725" y="5101"/>
                </a:lnTo>
                <a:lnTo>
                  <a:pt x="22717" y="5092"/>
                </a:lnTo>
                <a:lnTo>
                  <a:pt x="22699" y="5075"/>
                </a:lnTo>
                <a:lnTo>
                  <a:pt x="22690" y="5075"/>
                </a:lnTo>
                <a:lnTo>
                  <a:pt x="22681" y="5066"/>
                </a:lnTo>
                <a:lnTo>
                  <a:pt x="22672" y="5057"/>
                </a:lnTo>
                <a:lnTo>
                  <a:pt x="22672" y="5048"/>
                </a:lnTo>
                <a:lnTo>
                  <a:pt x="22672" y="5039"/>
                </a:lnTo>
                <a:lnTo>
                  <a:pt x="22681" y="5039"/>
                </a:lnTo>
                <a:lnTo>
                  <a:pt x="22690" y="5039"/>
                </a:lnTo>
                <a:lnTo>
                  <a:pt x="22699" y="5039"/>
                </a:lnTo>
                <a:lnTo>
                  <a:pt x="22708" y="5039"/>
                </a:lnTo>
                <a:lnTo>
                  <a:pt x="22717" y="5057"/>
                </a:lnTo>
                <a:lnTo>
                  <a:pt x="22752" y="5039"/>
                </a:lnTo>
                <a:lnTo>
                  <a:pt x="22787" y="5039"/>
                </a:lnTo>
                <a:lnTo>
                  <a:pt x="22805" y="5048"/>
                </a:lnTo>
                <a:lnTo>
                  <a:pt x="22831" y="5066"/>
                </a:lnTo>
                <a:lnTo>
                  <a:pt x="22858" y="5075"/>
                </a:lnTo>
                <a:lnTo>
                  <a:pt x="22875" y="5084"/>
                </a:lnTo>
                <a:lnTo>
                  <a:pt x="22884" y="5084"/>
                </a:lnTo>
                <a:lnTo>
                  <a:pt x="22893" y="5084"/>
                </a:lnTo>
                <a:lnTo>
                  <a:pt x="22893" y="5075"/>
                </a:lnTo>
                <a:lnTo>
                  <a:pt x="22893" y="5066"/>
                </a:lnTo>
                <a:lnTo>
                  <a:pt x="22893" y="5057"/>
                </a:lnTo>
                <a:lnTo>
                  <a:pt x="22902" y="5048"/>
                </a:lnTo>
                <a:lnTo>
                  <a:pt x="22911" y="5031"/>
                </a:lnTo>
                <a:lnTo>
                  <a:pt x="22928" y="5022"/>
                </a:lnTo>
                <a:lnTo>
                  <a:pt x="22937" y="5013"/>
                </a:lnTo>
                <a:lnTo>
                  <a:pt x="22955" y="5004"/>
                </a:lnTo>
                <a:lnTo>
                  <a:pt x="22964" y="4995"/>
                </a:lnTo>
                <a:lnTo>
                  <a:pt x="22981" y="5004"/>
                </a:lnTo>
                <a:lnTo>
                  <a:pt x="22990" y="5004"/>
                </a:lnTo>
                <a:lnTo>
                  <a:pt x="22999" y="4995"/>
                </a:lnTo>
                <a:lnTo>
                  <a:pt x="23008" y="4995"/>
                </a:lnTo>
                <a:lnTo>
                  <a:pt x="23017" y="4995"/>
                </a:lnTo>
                <a:lnTo>
                  <a:pt x="23025" y="4986"/>
                </a:lnTo>
                <a:lnTo>
                  <a:pt x="23034" y="4986"/>
                </a:lnTo>
                <a:lnTo>
                  <a:pt x="23043" y="4986"/>
                </a:lnTo>
                <a:lnTo>
                  <a:pt x="23043" y="4978"/>
                </a:lnTo>
                <a:lnTo>
                  <a:pt x="23052" y="4986"/>
                </a:lnTo>
                <a:lnTo>
                  <a:pt x="23052" y="4978"/>
                </a:lnTo>
                <a:lnTo>
                  <a:pt x="23061" y="4969"/>
                </a:lnTo>
                <a:lnTo>
                  <a:pt x="23069" y="4969"/>
                </a:lnTo>
                <a:lnTo>
                  <a:pt x="23078" y="4960"/>
                </a:lnTo>
                <a:lnTo>
                  <a:pt x="23069" y="4960"/>
                </a:lnTo>
                <a:lnTo>
                  <a:pt x="23061" y="4969"/>
                </a:lnTo>
                <a:lnTo>
                  <a:pt x="23052" y="4969"/>
                </a:lnTo>
                <a:lnTo>
                  <a:pt x="23043" y="4969"/>
                </a:lnTo>
                <a:lnTo>
                  <a:pt x="23034" y="4960"/>
                </a:lnTo>
                <a:lnTo>
                  <a:pt x="23034" y="4942"/>
                </a:lnTo>
                <a:lnTo>
                  <a:pt x="23025" y="4942"/>
                </a:lnTo>
                <a:lnTo>
                  <a:pt x="23025" y="4934"/>
                </a:lnTo>
                <a:lnTo>
                  <a:pt x="23025" y="4925"/>
                </a:lnTo>
                <a:lnTo>
                  <a:pt x="23034" y="4898"/>
                </a:lnTo>
                <a:lnTo>
                  <a:pt x="23043" y="4889"/>
                </a:lnTo>
                <a:lnTo>
                  <a:pt x="23043" y="4881"/>
                </a:lnTo>
                <a:lnTo>
                  <a:pt x="23025" y="4889"/>
                </a:lnTo>
                <a:lnTo>
                  <a:pt x="23008" y="4907"/>
                </a:lnTo>
                <a:lnTo>
                  <a:pt x="22999" y="4916"/>
                </a:lnTo>
                <a:lnTo>
                  <a:pt x="22990" y="4916"/>
                </a:lnTo>
                <a:lnTo>
                  <a:pt x="22981" y="4916"/>
                </a:lnTo>
                <a:lnTo>
                  <a:pt x="22946" y="4898"/>
                </a:lnTo>
                <a:lnTo>
                  <a:pt x="22937" y="4898"/>
                </a:lnTo>
                <a:lnTo>
                  <a:pt x="22928" y="4898"/>
                </a:lnTo>
                <a:lnTo>
                  <a:pt x="22920" y="4889"/>
                </a:lnTo>
                <a:lnTo>
                  <a:pt x="22911" y="4881"/>
                </a:lnTo>
                <a:lnTo>
                  <a:pt x="22893" y="4872"/>
                </a:lnTo>
                <a:lnTo>
                  <a:pt x="22875" y="4863"/>
                </a:lnTo>
                <a:lnTo>
                  <a:pt x="22858" y="4845"/>
                </a:lnTo>
                <a:lnTo>
                  <a:pt x="22849" y="4836"/>
                </a:lnTo>
                <a:lnTo>
                  <a:pt x="22822" y="4810"/>
                </a:lnTo>
                <a:lnTo>
                  <a:pt x="22805" y="4792"/>
                </a:lnTo>
                <a:lnTo>
                  <a:pt x="22796" y="4775"/>
                </a:lnTo>
                <a:lnTo>
                  <a:pt x="22787" y="4775"/>
                </a:lnTo>
                <a:lnTo>
                  <a:pt x="22778" y="4775"/>
                </a:lnTo>
                <a:lnTo>
                  <a:pt x="22778" y="4784"/>
                </a:lnTo>
                <a:lnTo>
                  <a:pt x="22770" y="4784"/>
                </a:lnTo>
                <a:lnTo>
                  <a:pt x="22770" y="4792"/>
                </a:lnTo>
                <a:lnTo>
                  <a:pt x="22761" y="4801"/>
                </a:lnTo>
                <a:lnTo>
                  <a:pt x="22770" y="4810"/>
                </a:lnTo>
                <a:lnTo>
                  <a:pt x="22778" y="4828"/>
                </a:lnTo>
                <a:lnTo>
                  <a:pt x="22778" y="4845"/>
                </a:lnTo>
                <a:lnTo>
                  <a:pt x="22778" y="4863"/>
                </a:lnTo>
                <a:lnTo>
                  <a:pt x="22778" y="4872"/>
                </a:lnTo>
                <a:lnTo>
                  <a:pt x="22770" y="4889"/>
                </a:lnTo>
                <a:lnTo>
                  <a:pt x="22770" y="4907"/>
                </a:lnTo>
                <a:lnTo>
                  <a:pt x="22770" y="4916"/>
                </a:lnTo>
                <a:lnTo>
                  <a:pt x="22752" y="4934"/>
                </a:lnTo>
                <a:lnTo>
                  <a:pt x="22752" y="4942"/>
                </a:lnTo>
                <a:lnTo>
                  <a:pt x="22752" y="4951"/>
                </a:lnTo>
                <a:lnTo>
                  <a:pt x="22752" y="4960"/>
                </a:lnTo>
                <a:lnTo>
                  <a:pt x="22752" y="4969"/>
                </a:lnTo>
                <a:lnTo>
                  <a:pt x="22743" y="4978"/>
                </a:lnTo>
                <a:lnTo>
                  <a:pt x="22734" y="4978"/>
                </a:lnTo>
                <a:lnTo>
                  <a:pt x="22717" y="4978"/>
                </a:lnTo>
                <a:lnTo>
                  <a:pt x="22708" y="4978"/>
                </a:lnTo>
                <a:lnTo>
                  <a:pt x="22690" y="4969"/>
                </a:lnTo>
                <a:lnTo>
                  <a:pt x="22681" y="4969"/>
                </a:lnTo>
                <a:lnTo>
                  <a:pt x="22672" y="4978"/>
                </a:lnTo>
                <a:lnTo>
                  <a:pt x="22681" y="4986"/>
                </a:lnTo>
                <a:lnTo>
                  <a:pt x="22681" y="4995"/>
                </a:lnTo>
                <a:lnTo>
                  <a:pt x="22681" y="5004"/>
                </a:lnTo>
                <a:close/>
                <a:moveTo>
                  <a:pt x="22734" y="4810"/>
                </a:moveTo>
                <a:lnTo>
                  <a:pt x="22743" y="4810"/>
                </a:lnTo>
                <a:lnTo>
                  <a:pt x="22743" y="4801"/>
                </a:lnTo>
                <a:lnTo>
                  <a:pt x="22734" y="4792"/>
                </a:lnTo>
                <a:lnTo>
                  <a:pt x="22734" y="4801"/>
                </a:lnTo>
                <a:close/>
                <a:moveTo>
                  <a:pt x="22725" y="4792"/>
                </a:moveTo>
                <a:lnTo>
                  <a:pt x="22725" y="4784"/>
                </a:lnTo>
                <a:lnTo>
                  <a:pt x="22725" y="4775"/>
                </a:lnTo>
                <a:lnTo>
                  <a:pt x="22717" y="4775"/>
                </a:lnTo>
                <a:lnTo>
                  <a:pt x="22717" y="4784"/>
                </a:lnTo>
                <a:close/>
                <a:moveTo>
                  <a:pt x="22778" y="4104"/>
                </a:moveTo>
                <a:lnTo>
                  <a:pt x="22778" y="4113"/>
                </a:lnTo>
                <a:lnTo>
                  <a:pt x="22770" y="4122"/>
                </a:lnTo>
                <a:lnTo>
                  <a:pt x="22770" y="4130"/>
                </a:lnTo>
                <a:lnTo>
                  <a:pt x="22770" y="4166"/>
                </a:lnTo>
                <a:lnTo>
                  <a:pt x="22778" y="4175"/>
                </a:lnTo>
                <a:lnTo>
                  <a:pt x="22778" y="4183"/>
                </a:lnTo>
                <a:lnTo>
                  <a:pt x="22778" y="4192"/>
                </a:lnTo>
                <a:lnTo>
                  <a:pt x="22787" y="4192"/>
                </a:lnTo>
                <a:lnTo>
                  <a:pt x="22796" y="4201"/>
                </a:lnTo>
                <a:lnTo>
                  <a:pt x="22805" y="4210"/>
                </a:lnTo>
                <a:lnTo>
                  <a:pt x="22814" y="4236"/>
                </a:lnTo>
                <a:lnTo>
                  <a:pt x="22814" y="4254"/>
                </a:lnTo>
                <a:lnTo>
                  <a:pt x="22805" y="4263"/>
                </a:lnTo>
                <a:lnTo>
                  <a:pt x="22805" y="4280"/>
                </a:lnTo>
                <a:lnTo>
                  <a:pt x="22796" y="4289"/>
                </a:lnTo>
                <a:lnTo>
                  <a:pt x="22796" y="4307"/>
                </a:lnTo>
                <a:lnTo>
                  <a:pt x="22805" y="4325"/>
                </a:lnTo>
                <a:lnTo>
                  <a:pt x="22805" y="4333"/>
                </a:lnTo>
                <a:lnTo>
                  <a:pt x="22805" y="4395"/>
                </a:lnTo>
                <a:lnTo>
                  <a:pt x="22805" y="4404"/>
                </a:lnTo>
                <a:lnTo>
                  <a:pt x="22796" y="4422"/>
                </a:lnTo>
                <a:lnTo>
                  <a:pt x="22796" y="4439"/>
                </a:lnTo>
                <a:lnTo>
                  <a:pt x="22796" y="4448"/>
                </a:lnTo>
                <a:lnTo>
                  <a:pt x="22787" y="4475"/>
                </a:lnTo>
                <a:lnTo>
                  <a:pt x="22787" y="4483"/>
                </a:lnTo>
                <a:lnTo>
                  <a:pt x="22796" y="4501"/>
                </a:lnTo>
                <a:lnTo>
                  <a:pt x="22805" y="4519"/>
                </a:lnTo>
                <a:lnTo>
                  <a:pt x="22805" y="4536"/>
                </a:lnTo>
                <a:lnTo>
                  <a:pt x="22805" y="4554"/>
                </a:lnTo>
                <a:lnTo>
                  <a:pt x="22805" y="4563"/>
                </a:lnTo>
                <a:lnTo>
                  <a:pt x="22796" y="4572"/>
                </a:lnTo>
                <a:lnTo>
                  <a:pt x="22796" y="4581"/>
                </a:lnTo>
                <a:lnTo>
                  <a:pt x="22796" y="4607"/>
                </a:lnTo>
                <a:lnTo>
                  <a:pt x="22796" y="4616"/>
                </a:lnTo>
                <a:lnTo>
                  <a:pt x="22796" y="4625"/>
                </a:lnTo>
                <a:lnTo>
                  <a:pt x="22796" y="4633"/>
                </a:lnTo>
                <a:lnTo>
                  <a:pt x="22787" y="4660"/>
                </a:lnTo>
                <a:lnTo>
                  <a:pt x="22778" y="4686"/>
                </a:lnTo>
                <a:lnTo>
                  <a:pt x="22787" y="4713"/>
                </a:lnTo>
                <a:lnTo>
                  <a:pt x="22787" y="4722"/>
                </a:lnTo>
                <a:lnTo>
                  <a:pt x="22796" y="4722"/>
                </a:lnTo>
                <a:lnTo>
                  <a:pt x="22796" y="4731"/>
                </a:lnTo>
                <a:lnTo>
                  <a:pt x="22805" y="4731"/>
                </a:lnTo>
                <a:lnTo>
                  <a:pt x="22814" y="4722"/>
                </a:lnTo>
                <a:lnTo>
                  <a:pt x="22814" y="4695"/>
                </a:lnTo>
                <a:lnTo>
                  <a:pt x="22822" y="4686"/>
                </a:lnTo>
                <a:lnTo>
                  <a:pt x="22822" y="4678"/>
                </a:lnTo>
                <a:lnTo>
                  <a:pt x="22831" y="4669"/>
                </a:lnTo>
                <a:lnTo>
                  <a:pt x="22840" y="4660"/>
                </a:lnTo>
                <a:lnTo>
                  <a:pt x="22849" y="4660"/>
                </a:lnTo>
                <a:lnTo>
                  <a:pt x="22849" y="4669"/>
                </a:lnTo>
                <a:lnTo>
                  <a:pt x="22858" y="4669"/>
                </a:lnTo>
                <a:lnTo>
                  <a:pt x="22875" y="4669"/>
                </a:lnTo>
                <a:lnTo>
                  <a:pt x="22893" y="4678"/>
                </a:lnTo>
                <a:lnTo>
                  <a:pt x="22893" y="4686"/>
                </a:lnTo>
                <a:lnTo>
                  <a:pt x="22893" y="4695"/>
                </a:lnTo>
                <a:lnTo>
                  <a:pt x="22902" y="4704"/>
                </a:lnTo>
                <a:lnTo>
                  <a:pt x="22902" y="4722"/>
                </a:lnTo>
                <a:lnTo>
                  <a:pt x="22902" y="4713"/>
                </a:lnTo>
                <a:lnTo>
                  <a:pt x="22902" y="4704"/>
                </a:lnTo>
                <a:lnTo>
                  <a:pt x="22911" y="4695"/>
                </a:lnTo>
                <a:lnTo>
                  <a:pt x="22911" y="4686"/>
                </a:lnTo>
                <a:lnTo>
                  <a:pt x="22911" y="4678"/>
                </a:lnTo>
                <a:lnTo>
                  <a:pt x="22902" y="4660"/>
                </a:lnTo>
                <a:lnTo>
                  <a:pt x="22902" y="4651"/>
                </a:lnTo>
                <a:lnTo>
                  <a:pt x="22893" y="4651"/>
                </a:lnTo>
                <a:lnTo>
                  <a:pt x="22884" y="4651"/>
                </a:lnTo>
                <a:lnTo>
                  <a:pt x="22875" y="4633"/>
                </a:lnTo>
                <a:lnTo>
                  <a:pt x="22867" y="4616"/>
                </a:lnTo>
                <a:lnTo>
                  <a:pt x="22867" y="4607"/>
                </a:lnTo>
                <a:lnTo>
                  <a:pt x="22858" y="4598"/>
                </a:lnTo>
                <a:lnTo>
                  <a:pt x="22849" y="4589"/>
                </a:lnTo>
                <a:lnTo>
                  <a:pt x="22840" y="4589"/>
                </a:lnTo>
                <a:lnTo>
                  <a:pt x="22840" y="4572"/>
                </a:lnTo>
                <a:lnTo>
                  <a:pt x="22840" y="4563"/>
                </a:lnTo>
                <a:lnTo>
                  <a:pt x="22831" y="4554"/>
                </a:lnTo>
                <a:lnTo>
                  <a:pt x="22840" y="4536"/>
                </a:lnTo>
                <a:lnTo>
                  <a:pt x="22840" y="4519"/>
                </a:lnTo>
                <a:lnTo>
                  <a:pt x="22867" y="4457"/>
                </a:lnTo>
                <a:lnTo>
                  <a:pt x="22867" y="4439"/>
                </a:lnTo>
                <a:lnTo>
                  <a:pt x="22875" y="4430"/>
                </a:lnTo>
                <a:lnTo>
                  <a:pt x="22884" y="4422"/>
                </a:lnTo>
                <a:lnTo>
                  <a:pt x="22893" y="4422"/>
                </a:lnTo>
                <a:lnTo>
                  <a:pt x="22920" y="4422"/>
                </a:lnTo>
                <a:lnTo>
                  <a:pt x="22928" y="4422"/>
                </a:lnTo>
                <a:lnTo>
                  <a:pt x="22937" y="4422"/>
                </a:lnTo>
                <a:lnTo>
                  <a:pt x="22946" y="4422"/>
                </a:lnTo>
                <a:lnTo>
                  <a:pt x="22955" y="4430"/>
                </a:lnTo>
                <a:lnTo>
                  <a:pt x="22964" y="4439"/>
                </a:lnTo>
                <a:lnTo>
                  <a:pt x="22972" y="4448"/>
                </a:lnTo>
                <a:lnTo>
                  <a:pt x="22981" y="4457"/>
                </a:lnTo>
                <a:lnTo>
                  <a:pt x="22990" y="4466"/>
                </a:lnTo>
                <a:lnTo>
                  <a:pt x="22990" y="4475"/>
                </a:lnTo>
                <a:lnTo>
                  <a:pt x="22999" y="4483"/>
                </a:lnTo>
                <a:lnTo>
                  <a:pt x="22990" y="4466"/>
                </a:lnTo>
                <a:lnTo>
                  <a:pt x="22990" y="4457"/>
                </a:lnTo>
                <a:lnTo>
                  <a:pt x="22972" y="4439"/>
                </a:lnTo>
                <a:lnTo>
                  <a:pt x="22964" y="4430"/>
                </a:lnTo>
                <a:lnTo>
                  <a:pt x="22964" y="4422"/>
                </a:lnTo>
                <a:lnTo>
                  <a:pt x="22964" y="4404"/>
                </a:lnTo>
                <a:lnTo>
                  <a:pt x="22955" y="4395"/>
                </a:lnTo>
                <a:lnTo>
                  <a:pt x="22955" y="4386"/>
                </a:lnTo>
                <a:lnTo>
                  <a:pt x="22946" y="4360"/>
                </a:lnTo>
                <a:lnTo>
                  <a:pt x="22928" y="4325"/>
                </a:lnTo>
                <a:lnTo>
                  <a:pt x="22920" y="4307"/>
                </a:lnTo>
                <a:lnTo>
                  <a:pt x="22911" y="4236"/>
                </a:lnTo>
                <a:lnTo>
                  <a:pt x="22902" y="4227"/>
                </a:lnTo>
                <a:lnTo>
                  <a:pt x="22902" y="4219"/>
                </a:lnTo>
                <a:lnTo>
                  <a:pt x="22902" y="4210"/>
                </a:lnTo>
                <a:lnTo>
                  <a:pt x="22902" y="4201"/>
                </a:lnTo>
                <a:lnTo>
                  <a:pt x="22893" y="4201"/>
                </a:lnTo>
                <a:lnTo>
                  <a:pt x="22893" y="4192"/>
                </a:lnTo>
                <a:lnTo>
                  <a:pt x="22893" y="4183"/>
                </a:lnTo>
                <a:lnTo>
                  <a:pt x="22884" y="4175"/>
                </a:lnTo>
                <a:lnTo>
                  <a:pt x="22884" y="4166"/>
                </a:lnTo>
                <a:lnTo>
                  <a:pt x="22884" y="4148"/>
                </a:lnTo>
                <a:lnTo>
                  <a:pt x="22884" y="4122"/>
                </a:lnTo>
                <a:lnTo>
                  <a:pt x="22884" y="4113"/>
                </a:lnTo>
                <a:lnTo>
                  <a:pt x="22893" y="4104"/>
                </a:lnTo>
                <a:lnTo>
                  <a:pt x="22893" y="4095"/>
                </a:lnTo>
                <a:lnTo>
                  <a:pt x="22893" y="4086"/>
                </a:lnTo>
                <a:lnTo>
                  <a:pt x="22893" y="4060"/>
                </a:lnTo>
                <a:lnTo>
                  <a:pt x="22893" y="4042"/>
                </a:lnTo>
                <a:lnTo>
                  <a:pt x="22884" y="4033"/>
                </a:lnTo>
                <a:lnTo>
                  <a:pt x="22875" y="4007"/>
                </a:lnTo>
                <a:lnTo>
                  <a:pt x="22867" y="3980"/>
                </a:lnTo>
                <a:lnTo>
                  <a:pt x="22858" y="3972"/>
                </a:lnTo>
                <a:lnTo>
                  <a:pt x="22867" y="3963"/>
                </a:lnTo>
                <a:lnTo>
                  <a:pt x="22867" y="3954"/>
                </a:lnTo>
                <a:lnTo>
                  <a:pt x="22867" y="3945"/>
                </a:lnTo>
                <a:lnTo>
                  <a:pt x="22849" y="3919"/>
                </a:lnTo>
                <a:lnTo>
                  <a:pt x="22840" y="3919"/>
                </a:lnTo>
                <a:lnTo>
                  <a:pt x="22840" y="3927"/>
                </a:lnTo>
                <a:lnTo>
                  <a:pt x="22822" y="3927"/>
                </a:lnTo>
                <a:lnTo>
                  <a:pt x="22831" y="3945"/>
                </a:lnTo>
                <a:lnTo>
                  <a:pt x="22840" y="3963"/>
                </a:lnTo>
                <a:lnTo>
                  <a:pt x="22849" y="3972"/>
                </a:lnTo>
                <a:lnTo>
                  <a:pt x="22849" y="3980"/>
                </a:lnTo>
                <a:lnTo>
                  <a:pt x="22840" y="3989"/>
                </a:lnTo>
                <a:lnTo>
                  <a:pt x="22849" y="3989"/>
                </a:lnTo>
                <a:lnTo>
                  <a:pt x="22840" y="3998"/>
                </a:lnTo>
                <a:lnTo>
                  <a:pt x="22831" y="3998"/>
                </a:lnTo>
                <a:lnTo>
                  <a:pt x="22840" y="4007"/>
                </a:lnTo>
                <a:lnTo>
                  <a:pt x="22831" y="4016"/>
                </a:lnTo>
                <a:lnTo>
                  <a:pt x="22822" y="4016"/>
                </a:lnTo>
                <a:lnTo>
                  <a:pt x="22805" y="4007"/>
                </a:lnTo>
                <a:lnTo>
                  <a:pt x="22796" y="4016"/>
                </a:lnTo>
                <a:lnTo>
                  <a:pt x="22787" y="4024"/>
                </a:lnTo>
                <a:lnTo>
                  <a:pt x="22778" y="4024"/>
                </a:lnTo>
                <a:lnTo>
                  <a:pt x="22787" y="4042"/>
                </a:lnTo>
                <a:lnTo>
                  <a:pt x="22787" y="4060"/>
                </a:lnTo>
                <a:lnTo>
                  <a:pt x="22787" y="4077"/>
                </a:lnTo>
                <a:close/>
                <a:moveTo>
                  <a:pt x="22611" y="5084"/>
                </a:moveTo>
                <a:lnTo>
                  <a:pt x="22611" y="5075"/>
                </a:lnTo>
                <a:lnTo>
                  <a:pt x="22620" y="5066"/>
                </a:lnTo>
                <a:lnTo>
                  <a:pt x="22611" y="5066"/>
                </a:lnTo>
                <a:lnTo>
                  <a:pt x="22602" y="5075"/>
                </a:lnTo>
                <a:lnTo>
                  <a:pt x="22611" y="5075"/>
                </a:lnTo>
                <a:close/>
                <a:moveTo>
                  <a:pt x="22161" y="5587"/>
                </a:moveTo>
                <a:lnTo>
                  <a:pt x="22161" y="5578"/>
                </a:lnTo>
                <a:lnTo>
                  <a:pt x="22152" y="5569"/>
                </a:lnTo>
                <a:lnTo>
                  <a:pt x="22152" y="5578"/>
                </a:lnTo>
                <a:lnTo>
                  <a:pt x="22143" y="5578"/>
                </a:lnTo>
                <a:lnTo>
                  <a:pt x="22152" y="5587"/>
                </a:lnTo>
                <a:close/>
                <a:moveTo>
                  <a:pt x="22126" y="5640"/>
                </a:moveTo>
                <a:lnTo>
                  <a:pt x="22117" y="5648"/>
                </a:lnTo>
                <a:lnTo>
                  <a:pt x="22108" y="5648"/>
                </a:lnTo>
                <a:lnTo>
                  <a:pt x="22108" y="5657"/>
                </a:lnTo>
                <a:lnTo>
                  <a:pt x="22090" y="5675"/>
                </a:lnTo>
                <a:lnTo>
                  <a:pt x="22081" y="5684"/>
                </a:lnTo>
                <a:lnTo>
                  <a:pt x="22073" y="5684"/>
                </a:lnTo>
                <a:lnTo>
                  <a:pt x="22064" y="5693"/>
                </a:lnTo>
                <a:lnTo>
                  <a:pt x="22055" y="5701"/>
                </a:lnTo>
                <a:lnTo>
                  <a:pt x="22046" y="5710"/>
                </a:lnTo>
                <a:lnTo>
                  <a:pt x="22037" y="5710"/>
                </a:lnTo>
                <a:lnTo>
                  <a:pt x="22028" y="5719"/>
                </a:lnTo>
                <a:lnTo>
                  <a:pt x="22020" y="5728"/>
                </a:lnTo>
                <a:lnTo>
                  <a:pt x="22011" y="5737"/>
                </a:lnTo>
                <a:lnTo>
                  <a:pt x="22002" y="5737"/>
                </a:lnTo>
                <a:lnTo>
                  <a:pt x="21993" y="5737"/>
                </a:lnTo>
                <a:lnTo>
                  <a:pt x="21984" y="5737"/>
                </a:lnTo>
                <a:lnTo>
                  <a:pt x="21976" y="5745"/>
                </a:lnTo>
                <a:lnTo>
                  <a:pt x="21984" y="5772"/>
                </a:lnTo>
                <a:lnTo>
                  <a:pt x="21984" y="5763"/>
                </a:lnTo>
                <a:lnTo>
                  <a:pt x="21993" y="5763"/>
                </a:lnTo>
                <a:lnTo>
                  <a:pt x="22002" y="5772"/>
                </a:lnTo>
                <a:lnTo>
                  <a:pt x="22011" y="5772"/>
                </a:lnTo>
                <a:lnTo>
                  <a:pt x="22020" y="5763"/>
                </a:lnTo>
                <a:lnTo>
                  <a:pt x="22037" y="5763"/>
                </a:lnTo>
                <a:lnTo>
                  <a:pt x="22046" y="5763"/>
                </a:lnTo>
                <a:lnTo>
                  <a:pt x="22064" y="5781"/>
                </a:lnTo>
                <a:lnTo>
                  <a:pt x="22073" y="5781"/>
                </a:lnTo>
                <a:lnTo>
                  <a:pt x="22073" y="5772"/>
                </a:lnTo>
                <a:lnTo>
                  <a:pt x="22073" y="5763"/>
                </a:lnTo>
                <a:lnTo>
                  <a:pt x="22081" y="5745"/>
                </a:lnTo>
                <a:lnTo>
                  <a:pt x="22081" y="5737"/>
                </a:lnTo>
                <a:lnTo>
                  <a:pt x="22090" y="5737"/>
                </a:lnTo>
                <a:lnTo>
                  <a:pt x="22099" y="5745"/>
                </a:lnTo>
                <a:lnTo>
                  <a:pt x="22108" y="5745"/>
                </a:lnTo>
                <a:lnTo>
                  <a:pt x="22117" y="5745"/>
                </a:lnTo>
                <a:lnTo>
                  <a:pt x="22134" y="5737"/>
                </a:lnTo>
                <a:lnTo>
                  <a:pt x="22143" y="5745"/>
                </a:lnTo>
                <a:lnTo>
                  <a:pt x="22152" y="5737"/>
                </a:lnTo>
                <a:lnTo>
                  <a:pt x="22161" y="5737"/>
                </a:lnTo>
                <a:lnTo>
                  <a:pt x="22170" y="5728"/>
                </a:lnTo>
                <a:lnTo>
                  <a:pt x="22178" y="5728"/>
                </a:lnTo>
                <a:lnTo>
                  <a:pt x="22187" y="5728"/>
                </a:lnTo>
                <a:lnTo>
                  <a:pt x="22196" y="5728"/>
                </a:lnTo>
                <a:lnTo>
                  <a:pt x="22205" y="5728"/>
                </a:lnTo>
                <a:lnTo>
                  <a:pt x="22214" y="5719"/>
                </a:lnTo>
                <a:lnTo>
                  <a:pt x="22223" y="5710"/>
                </a:lnTo>
                <a:lnTo>
                  <a:pt x="22231" y="5710"/>
                </a:lnTo>
                <a:lnTo>
                  <a:pt x="22240" y="5701"/>
                </a:lnTo>
                <a:lnTo>
                  <a:pt x="22249" y="5701"/>
                </a:lnTo>
                <a:lnTo>
                  <a:pt x="22258" y="5701"/>
                </a:lnTo>
                <a:lnTo>
                  <a:pt x="22267" y="5701"/>
                </a:lnTo>
                <a:lnTo>
                  <a:pt x="22275" y="5710"/>
                </a:lnTo>
                <a:lnTo>
                  <a:pt x="22284" y="5719"/>
                </a:lnTo>
                <a:lnTo>
                  <a:pt x="22293" y="5710"/>
                </a:lnTo>
                <a:lnTo>
                  <a:pt x="22311" y="5710"/>
                </a:lnTo>
                <a:lnTo>
                  <a:pt x="22311" y="5719"/>
                </a:lnTo>
                <a:lnTo>
                  <a:pt x="22311" y="5728"/>
                </a:lnTo>
                <a:lnTo>
                  <a:pt x="22302" y="5737"/>
                </a:lnTo>
                <a:lnTo>
                  <a:pt x="22293" y="5737"/>
                </a:lnTo>
                <a:lnTo>
                  <a:pt x="22284" y="5745"/>
                </a:lnTo>
                <a:lnTo>
                  <a:pt x="22293" y="5754"/>
                </a:lnTo>
                <a:lnTo>
                  <a:pt x="22293" y="5763"/>
                </a:lnTo>
                <a:lnTo>
                  <a:pt x="22293" y="5772"/>
                </a:lnTo>
                <a:lnTo>
                  <a:pt x="22302" y="5781"/>
                </a:lnTo>
                <a:lnTo>
                  <a:pt x="22302" y="5790"/>
                </a:lnTo>
                <a:lnTo>
                  <a:pt x="22311" y="5798"/>
                </a:lnTo>
                <a:lnTo>
                  <a:pt x="22311" y="5807"/>
                </a:lnTo>
                <a:lnTo>
                  <a:pt x="22328" y="5807"/>
                </a:lnTo>
                <a:lnTo>
                  <a:pt x="22346" y="5807"/>
                </a:lnTo>
                <a:lnTo>
                  <a:pt x="22364" y="5790"/>
                </a:lnTo>
                <a:lnTo>
                  <a:pt x="22373" y="5763"/>
                </a:lnTo>
                <a:lnTo>
                  <a:pt x="22381" y="5754"/>
                </a:lnTo>
                <a:lnTo>
                  <a:pt x="22390" y="5745"/>
                </a:lnTo>
                <a:lnTo>
                  <a:pt x="22417" y="5745"/>
                </a:lnTo>
                <a:lnTo>
                  <a:pt x="22417" y="5737"/>
                </a:lnTo>
                <a:lnTo>
                  <a:pt x="22417" y="5728"/>
                </a:lnTo>
                <a:lnTo>
                  <a:pt x="22399" y="5719"/>
                </a:lnTo>
                <a:lnTo>
                  <a:pt x="22390" y="5710"/>
                </a:lnTo>
                <a:lnTo>
                  <a:pt x="22399" y="5701"/>
                </a:lnTo>
                <a:lnTo>
                  <a:pt x="22408" y="5684"/>
                </a:lnTo>
                <a:lnTo>
                  <a:pt x="22417" y="5684"/>
                </a:lnTo>
                <a:lnTo>
                  <a:pt x="22417" y="5693"/>
                </a:lnTo>
                <a:lnTo>
                  <a:pt x="22417" y="5701"/>
                </a:lnTo>
                <a:lnTo>
                  <a:pt x="22417" y="5710"/>
                </a:lnTo>
                <a:lnTo>
                  <a:pt x="22425" y="5710"/>
                </a:lnTo>
                <a:lnTo>
                  <a:pt x="22425" y="5701"/>
                </a:lnTo>
                <a:lnTo>
                  <a:pt x="22434" y="5701"/>
                </a:lnTo>
                <a:lnTo>
                  <a:pt x="22443" y="5701"/>
                </a:lnTo>
                <a:lnTo>
                  <a:pt x="22452" y="5701"/>
                </a:lnTo>
                <a:lnTo>
                  <a:pt x="22452" y="5710"/>
                </a:lnTo>
                <a:lnTo>
                  <a:pt x="22434" y="5719"/>
                </a:lnTo>
                <a:lnTo>
                  <a:pt x="22452" y="5710"/>
                </a:lnTo>
                <a:lnTo>
                  <a:pt x="22470" y="5710"/>
                </a:lnTo>
                <a:lnTo>
                  <a:pt x="22478" y="5710"/>
                </a:lnTo>
                <a:lnTo>
                  <a:pt x="22487" y="5710"/>
                </a:lnTo>
                <a:lnTo>
                  <a:pt x="22496" y="5710"/>
                </a:lnTo>
                <a:lnTo>
                  <a:pt x="22514" y="5719"/>
                </a:lnTo>
                <a:lnTo>
                  <a:pt x="22523" y="5710"/>
                </a:lnTo>
                <a:lnTo>
                  <a:pt x="22523" y="5701"/>
                </a:lnTo>
                <a:lnTo>
                  <a:pt x="22531" y="5693"/>
                </a:lnTo>
                <a:lnTo>
                  <a:pt x="22540" y="5684"/>
                </a:lnTo>
                <a:lnTo>
                  <a:pt x="22540" y="5675"/>
                </a:lnTo>
                <a:lnTo>
                  <a:pt x="22558" y="5675"/>
                </a:lnTo>
                <a:lnTo>
                  <a:pt x="22567" y="5684"/>
                </a:lnTo>
                <a:lnTo>
                  <a:pt x="22558" y="5684"/>
                </a:lnTo>
                <a:lnTo>
                  <a:pt x="22558" y="5693"/>
                </a:lnTo>
                <a:lnTo>
                  <a:pt x="22558" y="5710"/>
                </a:lnTo>
                <a:lnTo>
                  <a:pt x="22567" y="5719"/>
                </a:lnTo>
                <a:lnTo>
                  <a:pt x="22575" y="5710"/>
                </a:lnTo>
                <a:lnTo>
                  <a:pt x="22584" y="5701"/>
                </a:lnTo>
                <a:lnTo>
                  <a:pt x="22584" y="5684"/>
                </a:lnTo>
                <a:lnTo>
                  <a:pt x="22584" y="5675"/>
                </a:lnTo>
                <a:lnTo>
                  <a:pt x="22584" y="5666"/>
                </a:lnTo>
                <a:lnTo>
                  <a:pt x="22593" y="5657"/>
                </a:lnTo>
                <a:lnTo>
                  <a:pt x="22602" y="5657"/>
                </a:lnTo>
                <a:lnTo>
                  <a:pt x="22611" y="5657"/>
                </a:lnTo>
                <a:lnTo>
                  <a:pt x="22620" y="5666"/>
                </a:lnTo>
                <a:lnTo>
                  <a:pt x="22620" y="5675"/>
                </a:lnTo>
                <a:lnTo>
                  <a:pt x="22628" y="5675"/>
                </a:lnTo>
                <a:lnTo>
                  <a:pt x="22628" y="5666"/>
                </a:lnTo>
                <a:lnTo>
                  <a:pt x="22628" y="5657"/>
                </a:lnTo>
                <a:lnTo>
                  <a:pt x="22620" y="5657"/>
                </a:lnTo>
                <a:lnTo>
                  <a:pt x="22620" y="5648"/>
                </a:lnTo>
                <a:lnTo>
                  <a:pt x="22628" y="5640"/>
                </a:lnTo>
                <a:lnTo>
                  <a:pt x="22628" y="5631"/>
                </a:lnTo>
                <a:lnTo>
                  <a:pt x="22637" y="5631"/>
                </a:lnTo>
                <a:lnTo>
                  <a:pt x="22646" y="5631"/>
                </a:lnTo>
                <a:lnTo>
                  <a:pt x="22655" y="5631"/>
                </a:lnTo>
                <a:lnTo>
                  <a:pt x="22655" y="5640"/>
                </a:lnTo>
                <a:lnTo>
                  <a:pt x="22646" y="5648"/>
                </a:lnTo>
                <a:lnTo>
                  <a:pt x="22637" y="5657"/>
                </a:lnTo>
                <a:lnTo>
                  <a:pt x="22637" y="5666"/>
                </a:lnTo>
                <a:lnTo>
                  <a:pt x="22637" y="5675"/>
                </a:lnTo>
                <a:lnTo>
                  <a:pt x="22637" y="5684"/>
                </a:lnTo>
                <a:lnTo>
                  <a:pt x="22637" y="5693"/>
                </a:lnTo>
                <a:lnTo>
                  <a:pt x="22646" y="5693"/>
                </a:lnTo>
                <a:lnTo>
                  <a:pt x="22655" y="5684"/>
                </a:lnTo>
                <a:lnTo>
                  <a:pt x="22664" y="5675"/>
                </a:lnTo>
                <a:lnTo>
                  <a:pt x="22672" y="5675"/>
                </a:lnTo>
                <a:lnTo>
                  <a:pt x="22672" y="5666"/>
                </a:lnTo>
                <a:lnTo>
                  <a:pt x="22681" y="5666"/>
                </a:lnTo>
                <a:lnTo>
                  <a:pt x="22681" y="5648"/>
                </a:lnTo>
                <a:lnTo>
                  <a:pt x="22681" y="5640"/>
                </a:lnTo>
                <a:lnTo>
                  <a:pt x="22690" y="5631"/>
                </a:lnTo>
                <a:lnTo>
                  <a:pt x="22699" y="5631"/>
                </a:lnTo>
                <a:lnTo>
                  <a:pt x="22717" y="5622"/>
                </a:lnTo>
                <a:lnTo>
                  <a:pt x="22708" y="5622"/>
                </a:lnTo>
                <a:lnTo>
                  <a:pt x="22708" y="5613"/>
                </a:lnTo>
                <a:lnTo>
                  <a:pt x="22690" y="5595"/>
                </a:lnTo>
                <a:lnTo>
                  <a:pt x="22690" y="5587"/>
                </a:lnTo>
                <a:lnTo>
                  <a:pt x="22690" y="5578"/>
                </a:lnTo>
                <a:lnTo>
                  <a:pt x="22690" y="5569"/>
                </a:lnTo>
                <a:lnTo>
                  <a:pt x="22690" y="5560"/>
                </a:lnTo>
                <a:lnTo>
                  <a:pt x="22699" y="5543"/>
                </a:lnTo>
                <a:lnTo>
                  <a:pt x="22708" y="5534"/>
                </a:lnTo>
                <a:lnTo>
                  <a:pt x="22708" y="5525"/>
                </a:lnTo>
                <a:lnTo>
                  <a:pt x="22717" y="5525"/>
                </a:lnTo>
                <a:lnTo>
                  <a:pt x="22717" y="5516"/>
                </a:lnTo>
                <a:lnTo>
                  <a:pt x="22725" y="5507"/>
                </a:lnTo>
                <a:lnTo>
                  <a:pt x="22725" y="5481"/>
                </a:lnTo>
                <a:lnTo>
                  <a:pt x="22725" y="5454"/>
                </a:lnTo>
                <a:lnTo>
                  <a:pt x="22717" y="5445"/>
                </a:lnTo>
                <a:lnTo>
                  <a:pt x="22717" y="5437"/>
                </a:lnTo>
                <a:lnTo>
                  <a:pt x="22717" y="5428"/>
                </a:lnTo>
                <a:lnTo>
                  <a:pt x="22717" y="5419"/>
                </a:lnTo>
                <a:lnTo>
                  <a:pt x="22725" y="5410"/>
                </a:lnTo>
                <a:lnTo>
                  <a:pt x="22725" y="5401"/>
                </a:lnTo>
                <a:lnTo>
                  <a:pt x="22743" y="5401"/>
                </a:lnTo>
                <a:lnTo>
                  <a:pt x="22752" y="5401"/>
                </a:lnTo>
                <a:lnTo>
                  <a:pt x="22761" y="5392"/>
                </a:lnTo>
                <a:lnTo>
                  <a:pt x="22761" y="5375"/>
                </a:lnTo>
                <a:lnTo>
                  <a:pt x="22761" y="5366"/>
                </a:lnTo>
                <a:lnTo>
                  <a:pt x="22770" y="5357"/>
                </a:lnTo>
                <a:lnTo>
                  <a:pt x="22770" y="5348"/>
                </a:lnTo>
                <a:lnTo>
                  <a:pt x="22778" y="5348"/>
                </a:lnTo>
                <a:lnTo>
                  <a:pt x="22778" y="5340"/>
                </a:lnTo>
                <a:lnTo>
                  <a:pt x="22787" y="5340"/>
                </a:lnTo>
                <a:lnTo>
                  <a:pt x="22787" y="5331"/>
                </a:lnTo>
                <a:lnTo>
                  <a:pt x="22796" y="5313"/>
                </a:lnTo>
                <a:lnTo>
                  <a:pt x="22796" y="5295"/>
                </a:lnTo>
                <a:lnTo>
                  <a:pt x="22796" y="5287"/>
                </a:lnTo>
                <a:lnTo>
                  <a:pt x="22796" y="5278"/>
                </a:lnTo>
                <a:lnTo>
                  <a:pt x="22787" y="5269"/>
                </a:lnTo>
                <a:lnTo>
                  <a:pt x="22787" y="5251"/>
                </a:lnTo>
                <a:lnTo>
                  <a:pt x="22778" y="5234"/>
                </a:lnTo>
                <a:lnTo>
                  <a:pt x="22770" y="5216"/>
                </a:lnTo>
                <a:lnTo>
                  <a:pt x="22761" y="5216"/>
                </a:lnTo>
                <a:lnTo>
                  <a:pt x="22752" y="5207"/>
                </a:lnTo>
                <a:lnTo>
                  <a:pt x="22752" y="5198"/>
                </a:lnTo>
                <a:lnTo>
                  <a:pt x="22752" y="5189"/>
                </a:lnTo>
                <a:lnTo>
                  <a:pt x="22752" y="5163"/>
                </a:lnTo>
                <a:lnTo>
                  <a:pt x="22752" y="5154"/>
                </a:lnTo>
                <a:lnTo>
                  <a:pt x="22752" y="5137"/>
                </a:lnTo>
                <a:lnTo>
                  <a:pt x="22743" y="5145"/>
                </a:lnTo>
                <a:lnTo>
                  <a:pt x="22734" y="5145"/>
                </a:lnTo>
                <a:lnTo>
                  <a:pt x="22725" y="5137"/>
                </a:lnTo>
                <a:lnTo>
                  <a:pt x="22717" y="5128"/>
                </a:lnTo>
                <a:lnTo>
                  <a:pt x="22717" y="5137"/>
                </a:lnTo>
                <a:lnTo>
                  <a:pt x="22708" y="5137"/>
                </a:lnTo>
                <a:lnTo>
                  <a:pt x="22708" y="5154"/>
                </a:lnTo>
                <a:lnTo>
                  <a:pt x="22708" y="5163"/>
                </a:lnTo>
                <a:lnTo>
                  <a:pt x="22725" y="5154"/>
                </a:lnTo>
                <a:lnTo>
                  <a:pt x="22734" y="5154"/>
                </a:lnTo>
                <a:lnTo>
                  <a:pt x="22743" y="5154"/>
                </a:lnTo>
                <a:lnTo>
                  <a:pt x="22743" y="5163"/>
                </a:lnTo>
                <a:lnTo>
                  <a:pt x="22734" y="5172"/>
                </a:lnTo>
                <a:lnTo>
                  <a:pt x="22734" y="5181"/>
                </a:lnTo>
                <a:lnTo>
                  <a:pt x="22717" y="5181"/>
                </a:lnTo>
                <a:lnTo>
                  <a:pt x="22708" y="5189"/>
                </a:lnTo>
                <a:lnTo>
                  <a:pt x="22699" y="5189"/>
                </a:lnTo>
                <a:lnTo>
                  <a:pt x="22699" y="5181"/>
                </a:lnTo>
                <a:lnTo>
                  <a:pt x="22699" y="5163"/>
                </a:lnTo>
                <a:lnTo>
                  <a:pt x="22690" y="5154"/>
                </a:lnTo>
                <a:lnTo>
                  <a:pt x="22681" y="5154"/>
                </a:lnTo>
                <a:lnTo>
                  <a:pt x="22672" y="5154"/>
                </a:lnTo>
                <a:lnTo>
                  <a:pt x="22672" y="5163"/>
                </a:lnTo>
                <a:lnTo>
                  <a:pt x="22672" y="5172"/>
                </a:lnTo>
                <a:lnTo>
                  <a:pt x="22672" y="5181"/>
                </a:lnTo>
                <a:lnTo>
                  <a:pt x="22672" y="5189"/>
                </a:lnTo>
                <a:lnTo>
                  <a:pt x="22664" y="5189"/>
                </a:lnTo>
                <a:lnTo>
                  <a:pt x="22655" y="5198"/>
                </a:lnTo>
                <a:lnTo>
                  <a:pt x="22646" y="5198"/>
                </a:lnTo>
                <a:lnTo>
                  <a:pt x="22646" y="5207"/>
                </a:lnTo>
                <a:lnTo>
                  <a:pt x="22646" y="5216"/>
                </a:lnTo>
                <a:lnTo>
                  <a:pt x="22646" y="5225"/>
                </a:lnTo>
                <a:lnTo>
                  <a:pt x="22646" y="5234"/>
                </a:lnTo>
                <a:lnTo>
                  <a:pt x="22646" y="5242"/>
                </a:lnTo>
                <a:lnTo>
                  <a:pt x="22646" y="5251"/>
                </a:lnTo>
                <a:lnTo>
                  <a:pt x="22637" y="5260"/>
                </a:lnTo>
                <a:lnTo>
                  <a:pt x="22628" y="5269"/>
                </a:lnTo>
                <a:lnTo>
                  <a:pt x="22637" y="5269"/>
                </a:lnTo>
                <a:lnTo>
                  <a:pt x="22646" y="5269"/>
                </a:lnTo>
                <a:lnTo>
                  <a:pt x="22646" y="5278"/>
                </a:lnTo>
                <a:lnTo>
                  <a:pt x="22655" y="5287"/>
                </a:lnTo>
                <a:lnTo>
                  <a:pt x="22655" y="5295"/>
                </a:lnTo>
                <a:lnTo>
                  <a:pt x="22655" y="5304"/>
                </a:lnTo>
                <a:lnTo>
                  <a:pt x="22655" y="5313"/>
                </a:lnTo>
                <a:lnTo>
                  <a:pt x="22646" y="5313"/>
                </a:lnTo>
                <a:lnTo>
                  <a:pt x="22646" y="5322"/>
                </a:lnTo>
                <a:lnTo>
                  <a:pt x="22646" y="5331"/>
                </a:lnTo>
                <a:lnTo>
                  <a:pt x="22637" y="5340"/>
                </a:lnTo>
                <a:lnTo>
                  <a:pt x="22637" y="5357"/>
                </a:lnTo>
                <a:lnTo>
                  <a:pt x="22628" y="5366"/>
                </a:lnTo>
                <a:lnTo>
                  <a:pt x="22620" y="5375"/>
                </a:lnTo>
                <a:lnTo>
                  <a:pt x="22620" y="5384"/>
                </a:lnTo>
                <a:lnTo>
                  <a:pt x="22611" y="5392"/>
                </a:lnTo>
                <a:lnTo>
                  <a:pt x="22611" y="5401"/>
                </a:lnTo>
                <a:lnTo>
                  <a:pt x="22611" y="5410"/>
                </a:lnTo>
                <a:lnTo>
                  <a:pt x="22602" y="5419"/>
                </a:lnTo>
                <a:lnTo>
                  <a:pt x="22602" y="5428"/>
                </a:lnTo>
                <a:lnTo>
                  <a:pt x="22593" y="5428"/>
                </a:lnTo>
                <a:lnTo>
                  <a:pt x="22567" y="5445"/>
                </a:lnTo>
                <a:lnTo>
                  <a:pt x="22558" y="5454"/>
                </a:lnTo>
                <a:lnTo>
                  <a:pt x="22558" y="5463"/>
                </a:lnTo>
                <a:lnTo>
                  <a:pt x="22549" y="5472"/>
                </a:lnTo>
                <a:lnTo>
                  <a:pt x="22549" y="5481"/>
                </a:lnTo>
                <a:lnTo>
                  <a:pt x="22540" y="5481"/>
                </a:lnTo>
                <a:lnTo>
                  <a:pt x="22523" y="5498"/>
                </a:lnTo>
                <a:lnTo>
                  <a:pt x="22514" y="5498"/>
                </a:lnTo>
                <a:lnTo>
                  <a:pt x="22505" y="5507"/>
                </a:lnTo>
                <a:lnTo>
                  <a:pt x="22496" y="5516"/>
                </a:lnTo>
                <a:lnTo>
                  <a:pt x="22470" y="5525"/>
                </a:lnTo>
                <a:lnTo>
                  <a:pt x="22461" y="5525"/>
                </a:lnTo>
                <a:lnTo>
                  <a:pt x="22452" y="5534"/>
                </a:lnTo>
                <a:lnTo>
                  <a:pt x="22443" y="5534"/>
                </a:lnTo>
                <a:lnTo>
                  <a:pt x="22434" y="5534"/>
                </a:lnTo>
                <a:lnTo>
                  <a:pt x="22425" y="5534"/>
                </a:lnTo>
                <a:lnTo>
                  <a:pt x="22425" y="5525"/>
                </a:lnTo>
                <a:lnTo>
                  <a:pt x="22425" y="5516"/>
                </a:lnTo>
                <a:lnTo>
                  <a:pt x="22417" y="5507"/>
                </a:lnTo>
                <a:lnTo>
                  <a:pt x="22425" y="5498"/>
                </a:lnTo>
                <a:lnTo>
                  <a:pt x="22434" y="5498"/>
                </a:lnTo>
                <a:lnTo>
                  <a:pt x="22443" y="5490"/>
                </a:lnTo>
                <a:lnTo>
                  <a:pt x="22452" y="5481"/>
                </a:lnTo>
                <a:lnTo>
                  <a:pt x="22452" y="5472"/>
                </a:lnTo>
                <a:lnTo>
                  <a:pt x="22443" y="5472"/>
                </a:lnTo>
                <a:lnTo>
                  <a:pt x="22425" y="5481"/>
                </a:lnTo>
                <a:lnTo>
                  <a:pt x="22417" y="5481"/>
                </a:lnTo>
                <a:lnTo>
                  <a:pt x="22408" y="5498"/>
                </a:lnTo>
                <a:lnTo>
                  <a:pt x="22408" y="5525"/>
                </a:lnTo>
                <a:lnTo>
                  <a:pt x="22408" y="5543"/>
                </a:lnTo>
                <a:lnTo>
                  <a:pt x="22399" y="5551"/>
                </a:lnTo>
                <a:lnTo>
                  <a:pt x="22381" y="5569"/>
                </a:lnTo>
                <a:lnTo>
                  <a:pt x="22373" y="5578"/>
                </a:lnTo>
                <a:lnTo>
                  <a:pt x="22364" y="5587"/>
                </a:lnTo>
                <a:lnTo>
                  <a:pt x="22355" y="5595"/>
                </a:lnTo>
                <a:lnTo>
                  <a:pt x="22355" y="5604"/>
                </a:lnTo>
                <a:lnTo>
                  <a:pt x="22355" y="5613"/>
                </a:lnTo>
                <a:lnTo>
                  <a:pt x="22364" y="5622"/>
                </a:lnTo>
                <a:lnTo>
                  <a:pt x="22355" y="5631"/>
                </a:lnTo>
                <a:lnTo>
                  <a:pt x="22346" y="5631"/>
                </a:lnTo>
                <a:lnTo>
                  <a:pt x="22337" y="5640"/>
                </a:lnTo>
                <a:lnTo>
                  <a:pt x="22328" y="5640"/>
                </a:lnTo>
                <a:lnTo>
                  <a:pt x="22302" y="5640"/>
                </a:lnTo>
                <a:lnTo>
                  <a:pt x="22302" y="5631"/>
                </a:lnTo>
                <a:lnTo>
                  <a:pt x="22302" y="5622"/>
                </a:lnTo>
                <a:lnTo>
                  <a:pt x="22293" y="5622"/>
                </a:lnTo>
                <a:lnTo>
                  <a:pt x="22275" y="5631"/>
                </a:lnTo>
                <a:lnTo>
                  <a:pt x="22240" y="5631"/>
                </a:lnTo>
                <a:lnTo>
                  <a:pt x="22231" y="5640"/>
                </a:lnTo>
                <a:lnTo>
                  <a:pt x="22223" y="5640"/>
                </a:lnTo>
                <a:lnTo>
                  <a:pt x="22205" y="5640"/>
                </a:lnTo>
                <a:lnTo>
                  <a:pt x="22196" y="5640"/>
                </a:lnTo>
                <a:lnTo>
                  <a:pt x="22187" y="5640"/>
                </a:lnTo>
                <a:lnTo>
                  <a:pt x="22178" y="5640"/>
                </a:lnTo>
                <a:lnTo>
                  <a:pt x="22170" y="5640"/>
                </a:lnTo>
                <a:lnTo>
                  <a:pt x="22170" y="5648"/>
                </a:lnTo>
                <a:lnTo>
                  <a:pt x="22161" y="5648"/>
                </a:lnTo>
                <a:lnTo>
                  <a:pt x="22152" y="5640"/>
                </a:lnTo>
                <a:lnTo>
                  <a:pt x="22143" y="5640"/>
                </a:lnTo>
                <a:close/>
                <a:moveTo>
                  <a:pt x="22523" y="5445"/>
                </a:moveTo>
                <a:lnTo>
                  <a:pt x="22514" y="5445"/>
                </a:lnTo>
                <a:lnTo>
                  <a:pt x="22523" y="5445"/>
                </a:lnTo>
                <a:lnTo>
                  <a:pt x="22540" y="5437"/>
                </a:lnTo>
                <a:lnTo>
                  <a:pt x="22540" y="5428"/>
                </a:lnTo>
                <a:lnTo>
                  <a:pt x="22531" y="5428"/>
                </a:lnTo>
                <a:lnTo>
                  <a:pt x="22531" y="5419"/>
                </a:lnTo>
                <a:lnTo>
                  <a:pt x="22540" y="5410"/>
                </a:lnTo>
                <a:lnTo>
                  <a:pt x="22540" y="5401"/>
                </a:lnTo>
                <a:lnTo>
                  <a:pt x="22531" y="5410"/>
                </a:lnTo>
                <a:lnTo>
                  <a:pt x="22523" y="5419"/>
                </a:lnTo>
                <a:lnTo>
                  <a:pt x="22523" y="5428"/>
                </a:lnTo>
                <a:lnTo>
                  <a:pt x="22523" y="5437"/>
                </a:lnTo>
                <a:close/>
                <a:moveTo>
                  <a:pt x="21870" y="5825"/>
                </a:moveTo>
                <a:lnTo>
                  <a:pt x="21870" y="5834"/>
                </a:lnTo>
                <a:lnTo>
                  <a:pt x="21878" y="5834"/>
                </a:lnTo>
                <a:lnTo>
                  <a:pt x="21878" y="5825"/>
                </a:lnTo>
                <a:lnTo>
                  <a:pt x="21878" y="5816"/>
                </a:lnTo>
                <a:close/>
                <a:moveTo>
                  <a:pt x="21323" y="7271"/>
                </a:moveTo>
                <a:lnTo>
                  <a:pt x="21323" y="7263"/>
                </a:lnTo>
                <a:lnTo>
                  <a:pt x="21323" y="7254"/>
                </a:lnTo>
                <a:lnTo>
                  <a:pt x="21331" y="7254"/>
                </a:lnTo>
                <a:lnTo>
                  <a:pt x="21331" y="7245"/>
                </a:lnTo>
                <a:lnTo>
                  <a:pt x="21323" y="7245"/>
                </a:lnTo>
                <a:lnTo>
                  <a:pt x="21314" y="7245"/>
                </a:lnTo>
                <a:lnTo>
                  <a:pt x="21314" y="7254"/>
                </a:lnTo>
                <a:lnTo>
                  <a:pt x="21314" y="7263"/>
                </a:lnTo>
                <a:lnTo>
                  <a:pt x="21323" y="7263"/>
                </a:lnTo>
                <a:close/>
                <a:moveTo>
                  <a:pt x="21720" y="8269"/>
                </a:moveTo>
                <a:lnTo>
                  <a:pt x="21728" y="8286"/>
                </a:lnTo>
                <a:lnTo>
                  <a:pt x="21737" y="8286"/>
                </a:lnTo>
                <a:lnTo>
                  <a:pt x="21737" y="8295"/>
                </a:lnTo>
                <a:lnTo>
                  <a:pt x="21728" y="8304"/>
                </a:lnTo>
                <a:lnTo>
                  <a:pt x="21737" y="8313"/>
                </a:lnTo>
                <a:lnTo>
                  <a:pt x="21737" y="8322"/>
                </a:lnTo>
                <a:lnTo>
                  <a:pt x="21737" y="8330"/>
                </a:lnTo>
                <a:lnTo>
                  <a:pt x="21746" y="8330"/>
                </a:lnTo>
                <a:lnTo>
                  <a:pt x="21746" y="8339"/>
                </a:lnTo>
                <a:lnTo>
                  <a:pt x="21746" y="8348"/>
                </a:lnTo>
                <a:lnTo>
                  <a:pt x="21746" y="8357"/>
                </a:lnTo>
                <a:lnTo>
                  <a:pt x="21746" y="8366"/>
                </a:lnTo>
                <a:lnTo>
                  <a:pt x="21746" y="8375"/>
                </a:lnTo>
                <a:lnTo>
                  <a:pt x="21755" y="8375"/>
                </a:lnTo>
                <a:lnTo>
                  <a:pt x="21755" y="8383"/>
                </a:lnTo>
                <a:lnTo>
                  <a:pt x="21764" y="8401"/>
                </a:lnTo>
                <a:lnTo>
                  <a:pt x="21773" y="8401"/>
                </a:lnTo>
                <a:lnTo>
                  <a:pt x="21781" y="8410"/>
                </a:lnTo>
                <a:lnTo>
                  <a:pt x="21790" y="8419"/>
                </a:lnTo>
                <a:lnTo>
                  <a:pt x="21799" y="8419"/>
                </a:lnTo>
                <a:lnTo>
                  <a:pt x="21790" y="8410"/>
                </a:lnTo>
                <a:lnTo>
                  <a:pt x="21781" y="8401"/>
                </a:lnTo>
                <a:lnTo>
                  <a:pt x="21773" y="8383"/>
                </a:lnTo>
                <a:lnTo>
                  <a:pt x="21764" y="8366"/>
                </a:lnTo>
                <a:lnTo>
                  <a:pt x="21755" y="8348"/>
                </a:lnTo>
                <a:lnTo>
                  <a:pt x="21764" y="8339"/>
                </a:lnTo>
                <a:lnTo>
                  <a:pt x="21755" y="8330"/>
                </a:lnTo>
                <a:lnTo>
                  <a:pt x="21755" y="8322"/>
                </a:lnTo>
                <a:lnTo>
                  <a:pt x="21764" y="8322"/>
                </a:lnTo>
                <a:lnTo>
                  <a:pt x="21764" y="8313"/>
                </a:lnTo>
                <a:lnTo>
                  <a:pt x="21773" y="8322"/>
                </a:lnTo>
                <a:lnTo>
                  <a:pt x="21781" y="8322"/>
                </a:lnTo>
                <a:lnTo>
                  <a:pt x="21790" y="8322"/>
                </a:lnTo>
                <a:lnTo>
                  <a:pt x="21799" y="8322"/>
                </a:lnTo>
                <a:lnTo>
                  <a:pt x="21808" y="8330"/>
                </a:lnTo>
                <a:lnTo>
                  <a:pt x="21834" y="8339"/>
                </a:lnTo>
                <a:lnTo>
                  <a:pt x="21826" y="8330"/>
                </a:lnTo>
                <a:lnTo>
                  <a:pt x="21817" y="8330"/>
                </a:lnTo>
                <a:lnTo>
                  <a:pt x="21817" y="8322"/>
                </a:lnTo>
                <a:lnTo>
                  <a:pt x="21817" y="8313"/>
                </a:lnTo>
                <a:lnTo>
                  <a:pt x="21808" y="8313"/>
                </a:lnTo>
                <a:lnTo>
                  <a:pt x="21799" y="8304"/>
                </a:lnTo>
                <a:lnTo>
                  <a:pt x="21781" y="8295"/>
                </a:lnTo>
                <a:lnTo>
                  <a:pt x="21790" y="8286"/>
                </a:lnTo>
                <a:lnTo>
                  <a:pt x="21808" y="8277"/>
                </a:lnTo>
                <a:lnTo>
                  <a:pt x="21817" y="8277"/>
                </a:lnTo>
                <a:lnTo>
                  <a:pt x="21817" y="8269"/>
                </a:lnTo>
                <a:lnTo>
                  <a:pt x="21817" y="8251"/>
                </a:lnTo>
                <a:lnTo>
                  <a:pt x="21817" y="8242"/>
                </a:lnTo>
                <a:lnTo>
                  <a:pt x="21817" y="8233"/>
                </a:lnTo>
                <a:lnTo>
                  <a:pt x="21808" y="8233"/>
                </a:lnTo>
                <a:lnTo>
                  <a:pt x="21799" y="8242"/>
                </a:lnTo>
                <a:lnTo>
                  <a:pt x="21781" y="8251"/>
                </a:lnTo>
                <a:lnTo>
                  <a:pt x="21781" y="8260"/>
                </a:lnTo>
                <a:lnTo>
                  <a:pt x="21781" y="8269"/>
                </a:lnTo>
                <a:lnTo>
                  <a:pt x="21773" y="8269"/>
                </a:lnTo>
                <a:lnTo>
                  <a:pt x="21764" y="8277"/>
                </a:lnTo>
                <a:lnTo>
                  <a:pt x="21764" y="8286"/>
                </a:lnTo>
                <a:lnTo>
                  <a:pt x="21755" y="8286"/>
                </a:lnTo>
                <a:lnTo>
                  <a:pt x="21755" y="8295"/>
                </a:lnTo>
                <a:lnTo>
                  <a:pt x="21746" y="8286"/>
                </a:lnTo>
                <a:lnTo>
                  <a:pt x="21737" y="8286"/>
                </a:lnTo>
                <a:lnTo>
                  <a:pt x="21737" y="8277"/>
                </a:lnTo>
                <a:lnTo>
                  <a:pt x="21755" y="8269"/>
                </a:lnTo>
                <a:lnTo>
                  <a:pt x="21764" y="8260"/>
                </a:lnTo>
                <a:lnTo>
                  <a:pt x="21764" y="8251"/>
                </a:lnTo>
                <a:lnTo>
                  <a:pt x="21764" y="8242"/>
                </a:lnTo>
                <a:lnTo>
                  <a:pt x="21764" y="8233"/>
                </a:lnTo>
                <a:lnTo>
                  <a:pt x="21764" y="8225"/>
                </a:lnTo>
                <a:lnTo>
                  <a:pt x="21755" y="8216"/>
                </a:lnTo>
                <a:lnTo>
                  <a:pt x="21755" y="8207"/>
                </a:lnTo>
                <a:lnTo>
                  <a:pt x="21773" y="8198"/>
                </a:lnTo>
                <a:lnTo>
                  <a:pt x="21773" y="8189"/>
                </a:lnTo>
                <a:lnTo>
                  <a:pt x="21764" y="8189"/>
                </a:lnTo>
                <a:lnTo>
                  <a:pt x="21755" y="8198"/>
                </a:lnTo>
                <a:lnTo>
                  <a:pt x="21746" y="8207"/>
                </a:lnTo>
                <a:lnTo>
                  <a:pt x="21737" y="8216"/>
                </a:lnTo>
                <a:lnTo>
                  <a:pt x="21737" y="8225"/>
                </a:lnTo>
                <a:lnTo>
                  <a:pt x="21737" y="8233"/>
                </a:lnTo>
                <a:lnTo>
                  <a:pt x="21728" y="8233"/>
                </a:lnTo>
                <a:lnTo>
                  <a:pt x="21728" y="8242"/>
                </a:lnTo>
                <a:lnTo>
                  <a:pt x="21720" y="8260"/>
                </a:lnTo>
                <a:close/>
                <a:moveTo>
                  <a:pt x="21455" y="6540"/>
                </a:moveTo>
                <a:lnTo>
                  <a:pt x="21464" y="6540"/>
                </a:lnTo>
                <a:lnTo>
                  <a:pt x="21455" y="6531"/>
                </a:lnTo>
                <a:lnTo>
                  <a:pt x="21455" y="6540"/>
                </a:lnTo>
                <a:lnTo>
                  <a:pt x="21446" y="6540"/>
                </a:lnTo>
                <a:close/>
                <a:moveTo>
                  <a:pt x="21349" y="6099"/>
                </a:moveTo>
                <a:lnTo>
                  <a:pt x="21349" y="6090"/>
                </a:lnTo>
                <a:lnTo>
                  <a:pt x="21331" y="6081"/>
                </a:lnTo>
                <a:lnTo>
                  <a:pt x="21323" y="6081"/>
                </a:lnTo>
                <a:lnTo>
                  <a:pt x="21323" y="6090"/>
                </a:lnTo>
                <a:lnTo>
                  <a:pt x="21340" y="6090"/>
                </a:lnTo>
                <a:close/>
                <a:moveTo>
                  <a:pt x="21323" y="7307"/>
                </a:moveTo>
                <a:lnTo>
                  <a:pt x="21340" y="7324"/>
                </a:lnTo>
                <a:lnTo>
                  <a:pt x="21340" y="7315"/>
                </a:lnTo>
                <a:close/>
                <a:moveTo>
                  <a:pt x="21270" y="6936"/>
                </a:moveTo>
                <a:lnTo>
                  <a:pt x="21261" y="6936"/>
                </a:lnTo>
                <a:lnTo>
                  <a:pt x="21270" y="6945"/>
                </a:lnTo>
                <a:close/>
                <a:moveTo>
                  <a:pt x="21173" y="7157"/>
                </a:moveTo>
                <a:lnTo>
                  <a:pt x="21173" y="7148"/>
                </a:lnTo>
                <a:lnTo>
                  <a:pt x="21164" y="7148"/>
                </a:lnTo>
                <a:lnTo>
                  <a:pt x="21164" y="7157"/>
                </a:lnTo>
                <a:lnTo>
                  <a:pt x="21164" y="7165"/>
                </a:lnTo>
                <a:lnTo>
                  <a:pt x="21164" y="7174"/>
                </a:lnTo>
                <a:lnTo>
                  <a:pt x="21164" y="7183"/>
                </a:lnTo>
                <a:lnTo>
                  <a:pt x="21173" y="7183"/>
                </a:lnTo>
                <a:lnTo>
                  <a:pt x="21173" y="7218"/>
                </a:lnTo>
                <a:lnTo>
                  <a:pt x="21182" y="7227"/>
                </a:lnTo>
                <a:lnTo>
                  <a:pt x="21182" y="7236"/>
                </a:lnTo>
                <a:lnTo>
                  <a:pt x="21182" y="7245"/>
                </a:lnTo>
                <a:lnTo>
                  <a:pt x="21182" y="7263"/>
                </a:lnTo>
                <a:lnTo>
                  <a:pt x="21190" y="7263"/>
                </a:lnTo>
                <a:lnTo>
                  <a:pt x="21199" y="7263"/>
                </a:lnTo>
                <a:lnTo>
                  <a:pt x="21199" y="7271"/>
                </a:lnTo>
                <a:lnTo>
                  <a:pt x="21208" y="7280"/>
                </a:lnTo>
                <a:lnTo>
                  <a:pt x="21208" y="7289"/>
                </a:lnTo>
                <a:lnTo>
                  <a:pt x="21217" y="7289"/>
                </a:lnTo>
                <a:lnTo>
                  <a:pt x="21226" y="7289"/>
                </a:lnTo>
                <a:lnTo>
                  <a:pt x="21217" y="7280"/>
                </a:lnTo>
                <a:lnTo>
                  <a:pt x="21217" y="7263"/>
                </a:lnTo>
                <a:lnTo>
                  <a:pt x="21217" y="7254"/>
                </a:lnTo>
                <a:lnTo>
                  <a:pt x="21226" y="7263"/>
                </a:lnTo>
                <a:lnTo>
                  <a:pt x="21234" y="7263"/>
                </a:lnTo>
                <a:lnTo>
                  <a:pt x="21243" y="7271"/>
                </a:lnTo>
                <a:lnTo>
                  <a:pt x="21252" y="7280"/>
                </a:lnTo>
                <a:lnTo>
                  <a:pt x="21243" y="7289"/>
                </a:lnTo>
                <a:lnTo>
                  <a:pt x="21226" y="7298"/>
                </a:lnTo>
                <a:lnTo>
                  <a:pt x="21226" y="7307"/>
                </a:lnTo>
                <a:lnTo>
                  <a:pt x="21226" y="7324"/>
                </a:lnTo>
                <a:lnTo>
                  <a:pt x="21226" y="7333"/>
                </a:lnTo>
                <a:lnTo>
                  <a:pt x="21234" y="7333"/>
                </a:lnTo>
                <a:lnTo>
                  <a:pt x="21243" y="7333"/>
                </a:lnTo>
                <a:lnTo>
                  <a:pt x="21243" y="7342"/>
                </a:lnTo>
                <a:lnTo>
                  <a:pt x="21252" y="7342"/>
                </a:lnTo>
                <a:lnTo>
                  <a:pt x="21261" y="7342"/>
                </a:lnTo>
                <a:lnTo>
                  <a:pt x="21270" y="7351"/>
                </a:lnTo>
                <a:lnTo>
                  <a:pt x="21279" y="7351"/>
                </a:lnTo>
                <a:lnTo>
                  <a:pt x="21287" y="7342"/>
                </a:lnTo>
                <a:lnTo>
                  <a:pt x="21287" y="7333"/>
                </a:lnTo>
                <a:lnTo>
                  <a:pt x="21296" y="7324"/>
                </a:lnTo>
                <a:lnTo>
                  <a:pt x="21305" y="7324"/>
                </a:lnTo>
                <a:lnTo>
                  <a:pt x="21331" y="7342"/>
                </a:lnTo>
                <a:lnTo>
                  <a:pt x="21340" y="7351"/>
                </a:lnTo>
                <a:lnTo>
                  <a:pt x="21349" y="7360"/>
                </a:lnTo>
                <a:lnTo>
                  <a:pt x="21358" y="7360"/>
                </a:lnTo>
                <a:lnTo>
                  <a:pt x="21358" y="7368"/>
                </a:lnTo>
                <a:lnTo>
                  <a:pt x="21367" y="7377"/>
                </a:lnTo>
                <a:lnTo>
                  <a:pt x="21367" y="7386"/>
                </a:lnTo>
                <a:lnTo>
                  <a:pt x="21376" y="7377"/>
                </a:lnTo>
                <a:lnTo>
                  <a:pt x="21376" y="7368"/>
                </a:lnTo>
                <a:lnTo>
                  <a:pt x="21367" y="7360"/>
                </a:lnTo>
                <a:lnTo>
                  <a:pt x="21367" y="7351"/>
                </a:lnTo>
                <a:lnTo>
                  <a:pt x="21358" y="7351"/>
                </a:lnTo>
                <a:lnTo>
                  <a:pt x="21358" y="7342"/>
                </a:lnTo>
                <a:lnTo>
                  <a:pt x="21358" y="7333"/>
                </a:lnTo>
                <a:lnTo>
                  <a:pt x="21358" y="7324"/>
                </a:lnTo>
                <a:lnTo>
                  <a:pt x="21367" y="7324"/>
                </a:lnTo>
                <a:lnTo>
                  <a:pt x="21384" y="7342"/>
                </a:lnTo>
                <a:lnTo>
                  <a:pt x="21384" y="7351"/>
                </a:lnTo>
                <a:lnTo>
                  <a:pt x="21393" y="7351"/>
                </a:lnTo>
                <a:lnTo>
                  <a:pt x="21411" y="7360"/>
                </a:lnTo>
                <a:lnTo>
                  <a:pt x="21411" y="7368"/>
                </a:lnTo>
                <a:lnTo>
                  <a:pt x="21420" y="7377"/>
                </a:lnTo>
                <a:lnTo>
                  <a:pt x="21420" y="7386"/>
                </a:lnTo>
                <a:lnTo>
                  <a:pt x="21420" y="7395"/>
                </a:lnTo>
                <a:lnTo>
                  <a:pt x="21429" y="7395"/>
                </a:lnTo>
                <a:lnTo>
                  <a:pt x="21446" y="7404"/>
                </a:lnTo>
                <a:lnTo>
                  <a:pt x="21455" y="7404"/>
                </a:lnTo>
                <a:lnTo>
                  <a:pt x="21464" y="7404"/>
                </a:lnTo>
                <a:lnTo>
                  <a:pt x="21464" y="7413"/>
                </a:lnTo>
                <a:lnTo>
                  <a:pt x="21464" y="7421"/>
                </a:lnTo>
                <a:lnTo>
                  <a:pt x="21473" y="7430"/>
                </a:lnTo>
                <a:lnTo>
                  <a:pt x="21481" y="7413"/>
                </a:lnTo>
                <a:lnTo>
                  <a:pt x="21481" y="7395"/>
                </a:lnTo>
                <a:lnTo>
                  <a:pt x="21473" y="7386"/>
                </a:lnTo>
                <a:lnTo>
                  <a:pt x="21464" y="7386"/>
                </a:lnTo>
                <a:lnTo>
                  <a:pt x="21455" y="7386"/>
                </a:lnTo>
                <a:lnTo>
                  <a:pt x="21455" y="7377"/>
                </a:lnTo>
                <a:lnTo>
                  <a:pt x="21455" y="7368"/>
                </a:lnTo>
                <a:lnTo>
                  <a:pt x="21446" y="7368"/>
                </a:lnTo>
                <a:lnTo>
                  <a:pt x="21446" y="7360"/>
                </a:lnTo>
                <a:lnTo>
                  <a:pt x="21437" y="7351"/>
                </a:lnTo>
                <a:lnTo>
                  <a:pt x="21446" y="7342"/>
                </a:lnTo>
                <a:lnTo>
                  <a:pt x="21455" y="7342"/>
                </a:lnTo>
                <a:lnTo>
                  <a:pt x="21464" y="7333"/>
                </a:lnTo>
                <a:lnTo>
                  <a:pt x="21455" y="7333"/>
                </a:lnTo>
                <a:lnTo>
                  <a:pt x="21446" y="7333"/>
                </a:lnTo>
                <a:lnTo>
                  <a:pt x="21429" y="7324"/>
                </a:lnTo>
                <a:lnTo>
                  <a:pt x="21429" y="7315"/>
                </a:lnTo>
                <a:lnTo>
                  <a:pt x="21420" y="7315"/>
                </a:lnTo>
                <a:lnTo>
                  <a:pt x="21420" y="7324"/>
                </a:lnTo>
                <a:lnTo>
                  <a:pt x="21420" y="7333"/>
                </a:lnTo>
                <a:lnTo>
                  <a:pt x="21420" y="7342"/>
                </a:lnTo>
                <a:lnTo>
                  <a:pt x="21402" y="7342"/>
                </a:lnTo>
                <a:lnTo>
                  <a:pt x="21402" y="7333"/>
                </a:lnTo>
                <a:lnTo>
                  <a:pt x="21402" y="7324"/>
                </a:lnTo>
                <a:lnTo>
                  <a:pt x="21402" y="7315"/>
                </a:lnTo>
                <a:lnTo>
                  <a:pt x="21393" y="7307"/>
                </a:lnTo>
                <a:lnTo>
                  <a:pt x="21384" y="7307"/>
                </a:lnTo>
                <a:lnTo>
                  <a:pt x="21384" y="7298"/>
                </a:lnTo>
                <a:lnTo>
                  <a:pt x="21367" y="7298"/>
                </a:lnTo>
                <a:lnTo>
                  <a:pt x="21358" y="7298"/>
                </a:lnTo>
                <a:lnTo>
                  <a:pt x="21349" y="7298"/>
                </a:lnTo>
                <a:lnTo>
                  <a:pt x="21349" y="7307"/>
                </a:lnTo>
                <a:lnTo>
                  <a:pt x="21340" y="7307"/>
                </a:lnTo>
                <a:lnTo>
                  <a:pt x="21340" y="7315"/>
                </a:lnTo>
                <a:lnTo>
                  <a:pt x="21349" y="7315"/>
                </a:lnTo>
                <a:lnTo>
                  <a:pt x="21349" y="7324"/>
                </a:lnTo>
                <a:lnTo>
                  <a:pt x="21340" y="7324"/>
                </a:lnTo>
                <a:lnTo>
                  <a:pt x="21331" y="7324"/>
                </a:lnTo>
                <a:lnTo>
                  <a:pt x="21323" y="7324"/>
                </a:lnTo>
                <a:lnTo>
                  <a:pt x="21314" y="7315"/>
                </a:lnTo>
                <a:lnTo>
                  <a:pt x="21305" y="7307"/>
                </a:lnTo>
                <a:lnTo>
                  <a:pt x="21296" y="7289"/>
                </a:lnTo>
                <a:lnTo>
                  <a:pt x="21296" y="7280"/>
                </a:lnTo>
                <a:lnTo>
                  <a:pt x="21296" y="7271"/>
                </a:lnTo>
                <a:lnTo>
                  <a:pt x="21305" y="7263"/>
                </a:lnTo>
                <a:lnTo>
                  <a:pt x="21296" y="7263"/>
                </a:lnTo>
                <a:lnTo>
                  <a:pt x="21287" y="7245"/>
                </a:lnTo>
                <a:lnTo>
                  <a:pt x="21287" y="7227"/>
                </a:lnTo>
                <a:lnTo>
                  <a:pt x="21279" y="7227"/>
                </a:lnTo>
                <a:lnTo>
                  <a:pt x="21279" y="7218"/>
                </a:lnTo>
                <a:lnTo>
                  <a:pt x="21287" y="7218"/>
                </a:lnTo>
                <a:lnTo>
                  <a:pt x="21287" y="7210"/>
                </a:lnTo>
                <a:lnTo>
                  <a:pt x="21296" y="7201"/>
                </a:lnTo>
                <a:lnTo>
                  <a:pt x="21296" y="7192"/>
                </a:lnTo>
                <a:lnTo>
                  <a:pt x="21296" y="7183"/>
                </a:lnTo>
                <a:lnTo>
                  <a:pt x="21296" y="7174"/>
                </a:lnTo>
                <a:lnTo>
                  <a:pt x="21305" y="7174"/>
                </a:lnTo>
                <a:lnTo>
                  <a:pt x="21305" y="7165"/>
                </a:lnTo>
                <a:lnTo>
                  <a:pt x="21323" y="7157"/>
                </a:lnTo>
                <a:lnTo>
                  <a:pt x="21331" y="7157"/>
                </a:lnTo>
                <a:lnTo>
                  <a:pt x="21340" y="7148"/>
                </a:lnTo>
                <a:lnTo>
                  <a:pt x="21340" y="7139"/>
                </a:lnTo>
                <a:lnTo>
                  <a:pt x="21358" y="7112"/>
                </a:lnTo>
                <a:lnTo>
                  <a:pt x="21358" y="7095"/>
                </a:lnTo>
                <a:lnTo>
                  <a:pt x="21367" y="7086"/>
                </a:lnTo>
                <a:lnTo>
                  <a:pt x="21358" y="7086"/>
                </a:lnTo>
                <a:lnTo>
                  <a:pt x="21358" y="7077"/>
                </a:lnTo>
                <a:lnTo>
                  <a:pt x="21349" y="7077"/>
                </a:lnTo>
                <a:lnTo>
                  <a:pt x="21349" y="7068"/>
                </a:lnTo>
                <a:lnTo>
                  <a:pt x="21340" y="7068"/>
                </a:lnTo>
                <a:lnTo>
                  <a:pt x="21340" y="7051"/>
                </a:lnTo>
                <a:lnTo>
                  <a:pt x="21340" y="7042"/>
                </a:lnTo>
                <a:lnTo>
                  <a:pt x="21340" y="7015"/>
                </a:lnTo>
                <a:lnTo>
                  <a:pt x="21340" y="7007"/>
                </a:lnTo>
                <a:lnTo>
                  <a:pt x="21349" y="7007"/>
                </a:lnTo>
                <a:lnTo>
                  <a:pt x="21349" y="6998"/>
                </a:lnTo>
                <a:lnTo>
                  <a:pt x="21349" y="6989"/>
                </a:lnTo>
                <a:lnTo>
                  <a:pt x="21340" y="6989"/>
                </a:lnTo>
                <a:lnTo>
                  <a:pt x="21340" y="6980"/>
                </a:lnTo>
                <a:lnTo>
                  <a:pt x="21331" y="6989"/>
                </a:lnTo>
                <a:lnTo>
                  <a:pt x="21331" y="6998"/>
                </a:lnTo>
                <a:lnTo>
                  <a:pt x="21323" y="6998"/>
                </a:lnTo>
                <a:lnTo>
                  <a:pt x="21314" y="6998"/>
                </a:lnTo>
                <a:lnTo>
                  <a:pt x="21305" y="6998"/>
                </a:lnTo>
                <a:lnTo>
                  <a:pt x="21296" y="6998"/>
                </a:lnTo>
                <a:lnTo>
                  <a:pt x="21270" y="6980"/>
                </a:lnTo>
                <a:lnTo>
                  <a:pt x="21261" y="6971"/>
                </a:lnTo>
                <a:lnTo>
                  <a:pt x="21252" y="6971"/>
                </a:lnTo>
                <a:lnTo>
                  <a:pt x="21243" y="6980"/>
                </a:lnTo>
                <a:lnTo>
                  <a:pt x="21234" y="6980"/>
                </a:lnTo>
                <a:lnTo>
                  <a:pt x="21226" y="6980"/>
                </a:lnTo>
                <a:lnTo>
                  <a:pt x="21217" y="6998"/>
                </a:lnTo>
                <a:lnTo>
                  <a:pt x="21217" y="7007"/>
                </a:lnTo>
                <a:lnTo>
                  <a:pt x="21208" y="7051"/>
                </a:lnTo>
                <a:lnTo>
                  <a:pt x="21208" y="7060"/>
                </a:lnTo>
                <a:lnTo>
                  <a:pt x="21208" y="7068"/>
                </a:lnTo>
                <a:lnTo>
                  <a:pt x="21208" y="7077"/>
                </a:lnTo>
                <a:lnTo>
                  <a:pt x="21208" y="7095"/>
                </a:lnTo>
                <a:lnTo>
                  <a:pt x="21208" y="7104"/>
                </a:lnTo>
                <a:lnTo>
                  <a:pt x="21199" y="7112"/>
                </a:lnTo>
                <a:lnTo>
                  <a:pt x="21199" y="7121"/>
                </a:lnTo>
                <a:lnTo>
                  <a:pt x="21199" y="7130"/>
                </a:lnTo>
                <a:lnTo>
                  <a:pt x="21199" y="7139"/>
                </a:lnTo>
                <a:lnTo>
                  <a:pt x="21208" y="7157"/>
                </a:lnTo>
                <a:lnTo>
                  <a:pt x="21208" y="7165"/>
                </a:lnTo>
                <a:lnTo>
                  <a:pt x="21199" y="7165"/>
                </a:lnTo>
                <a:lnTo>
                  <a:pt x="21190" y="7165"/>
                </a:lnTo>
                <a:lnTo>
                  <a:pt x="21182" y="7157"/>
                </a:lnTo>
                <a:close/>
                <a:moveTo>
                  <a:pt x="21331" y="6116"/>
                </a:moveTo>
                <a:lnTo>
                  <a:pt x="21340" y="6116"/>
                </a:lnTo>
                <a:lnTo>
                  <a:pt x="21331" y="6107"/>
                </a:lnTo>
                <a:close/>
                <a:moveTo>
                  <a:pt x="21234" y="8869"/>
                </a:moveTo>
                <a:lnTo>
                  <a:pt x="21226" y="8869"/>
                </a:lnTo>
                <a:close/>
                <a:moveTo>
                  <a:pt x="21579" y="6505"/>
                </a:moveTo>
                <a:lnTo>
                  <a:pt x="21570" y="6505"/>
                </a:lnTo>
                <a:lnTo>
                  <a:pt x="21570" y="6496"/>
                </a:lnTo>
                <a:lnTo>
                  <a:pt x="21561" y="6505"/>
                </a:lnTo>
                <a:lnTo>
                  <a:pt x="21570" y="6505"/>
                </a:lnTo>
                <a:close/>
                <a:moveTo>
                  <a:pt x="21631" y="5816"/>
                </a:moveTo>
                <a:lnTo>
                  <a:pt x="21631" y="5825"/>
                </a:lnTo>
                <a:lnTo>
                  <a:pt x="21631" y="5834"/>
                </a:lnTo>
                <a:lnTo>
                  <a:pt x="21640" y="5834"/>
                </a:lnTo>
                <a:lnTo>
                  <a:pt x="21658" y="5834"/>
                </a:lnTo>
                <a:lnTo>
                  <a:pt x="21667" y="5825"/>
                </a:lnTo>
                <a:lnTo>
                  <a:pt x="21684" y="5825"/>
                </a:lnTo>
                <a:lnTo>
                  <a:pt x="21684" y="5816"/>
                </a:lnTo>
                <a:lnTo>
                  <a:pt x="21684" y="5807"/>
                </a:lnTo>
                <a:lnTo>
                  <a:pt x="21676" y="5807"/>
                </a:lnTo>
                <a:lnTo>
                  <a:pt x="21667" y="5807"/>
                </a:lnTo>
                <a:lnTo>
                  <a:pt x="21640" y="5807"/>
                </a:lnTo>
                <a:close/>
                <a:moveTo>
                  <a:pt x="21676" y="5737"/>
                </a:moveTo>
                <a:lnTo>
                  <a:pt x="21667" y="5737"/>
                </a:lnTo>
                <a:lnTo>
                  <a:pt x="21667" y="5745"/>
                </a:lnTo>
                <a:lnTo>
                  <a:pt x="21676" y="5745"/>
                </a:lnTo>
                <a:close/>
                <a:moveTo>
                  <a:pt x="21490" y="7430"/>
                </a:moveTo>
                <a:lnTo>
                  <a:pt x="21499" y="7439"/>
                </a:lnTo>
                <a:lnTo>
                  <a:pt x="21499" y="7457"/>
                </a:lnTo>
                <a:lnTo>
                  <a:pt x="21508" y="7457"/>
                </a:lnTo>
                <a:lnTo>
                  <a:pt x="21508" y="7466"/>
                </a:lnTo>
                <a:lnTo>
                  <a:pt x="21517" y="7466"/>
                </a:lnTo>
                <a:lnTo>
                  <a:pt x="21526" y="7466"/>
                </a:lnTo>
                <a:lnTo>
                  <a:pt x="21526" y="7474"/>
                </a:lnTo>
                <a:lnTo>
                  <a:pt x="21534" y="7474"/>
                </a:lnTo>
                <a:lnTo>
                  <a:pt x="21534" y="7483"/>
                </a:lnTo>
                <a:lnTo>
                  <a:pt x="21543" y="7492"/>
                </a:lnTo>
                <a:lnTo>
                  <a:pt x="21543" y="7501"/>
                </a:lnTo>
                <a:lnTo>
                  <a:pt x="21543" y="7510"/>
                </a:lnTo>
                <a:lnTo>
                  <a:pt x="21552" y="7518"/>
                </a:lnTo>
                <a:lnTo>
                  <a:pt x="21552" y="7527"/>
                </a:lnTo>
                <a:lnTo>
                  <a:pt x="21561" y="7527"/>
                </a:lnTo>
                <a:lnTo>
                  <a:pt x="21561" y="7536"/>
                </a:lnTo>
                <a:lnTo>
                  <a:pt x="21570" y="7536"/>
                </a:lnTo>
                <a:lnTo>
                  <a:pt x="21579" y="7536"/>
                </a:lnTo>
                <a:lnTo>
                  <a:pt x="21587" y="7536"/>
                </a:lnTo>
                <a:lnTo>
                  <a:pt x="21596" y="7536"/>
                </a:lnTo>
                <a:lnTo>
                  <a:pt x="21596" y="7545"/>
                </a:lnTo>
                <a:lnTo>
                  <a:pt x="21596" y="7536"/>
                </a:lnTo>
                <a:lnTo>
                  <a:pt x="21587" y="7527"/>
                </a:lnTo>
                <a:lnTo>
                  <a:pt x="21587" y="7518"/>
                </a:lnTo>
                <a:lnTo>
                  <a:pt x="21579" y="7501"/>
                </a:lnTo>
                <a:lnTo>
                  <a:pt x="21579" y="7492"/>
                </a:lnTo>
                <a:lnTo>
                  <a:pt x="21579" y="7483"/>
                </a:lnTo>
                <a:lnTo>
                  <a:pt x="21579" y="7474"/>
                </a:lnTo>
                <a:lnTo>
                  <a:pt x="21587" y="7466"/>
                </a:lnTo>
                <a:lnTo>
                  <a:pt x="21579" y="7457"/>
                </a:lnTo>
                <a:lnTo>
                  <a:pt x="21587" y="7457"/>
                </a:lnTo>
                <a:lnTo>
                  <a:pt x="21579" y="7448"/>
                </a:lnTo>
                <a:lnTo>
                  <a:pt x="21570" y="7448"/>
                </a:lnTo>
                <a:lnTo>
                  <a:pt x="21570" y="7439"/>
                </a:lnTo>
                <a:lnTo>
                  <a:pt x="21561" y="7430"/>
                </a:lnTo>
                <a:lnTo>
                  <a:pt x="21534" y="7430"/>
                </a:lnTo>
                <a:lnTo>
                  <a:pt x="21517" y="7430"/>
                </a:lnTo>
                <a:close/>
                <a:moveTo>
                  <a:pt x="21481" y="6540"/>
                </a:moveTo>
                <a:lnTo>
                  <a:pt x="21490" y="6540"/>
                </a:lnTo>
                <a:lnTo>
                  <a:pt x="21490" y="6522"/>
                </a:lnTo>
                <a:lnTo>
                  <a:pt x="21499" y="6522"/>
                </a:lnTo>
                <a:lnTo>
                  <a:pt x="21490" y="6522"/>
                </a:lnTo>
                <a:lnTo>
                  <a:pt x="21490" y="6531"/>
                </a:lnTo>
                <a:lnTo>
                  <a:pt x="21481" y="6531"/>
                </a:lnTo>
                <a:close/>
                <a:moveTo>
                  <a:pt x="21473" y="7351"/>
                </a:moveTo>
                <a:lnTo>
                  <a:pt x="21481" y="7360"/>
                </a:lnTo>
                <a:lnTo>
                  <a:pt x="21490" y="7351"/>
                </a:lnTo>
                <a:lnTo>
                  <a:pt x="21499" y="7351"/>
                </a:lnTo>
                <a:lnTo>
                  <a:pt x="21499" y="7342"/>
                </a:lnTo>
                <a:lnTo>
                  <a:pt x="21499" y="7333"/>
                </a:lnTo>
                <a:lnTo>
                  <a:pt x="21499" y="7324"/>
                </a:lnTo>
                <a:lnTo>
                  <a:pt x="21490" y="7324"/>
                </a:lnTo>
                <a:lnTo>
                  <a:pt x="21490" y="7315"/>
                </a:lnTo>
                <a:lnTo>
                  <a:pt x="21481" y="7315"/>
                </a:lnTo>
                <a:lnTo>
                  <a:pt x="21481" y="7324"/>
                </a:lnTo>
                <a:lnTo>
                  <a:pt x="21481" y="7333"/>
                </a:lnTo>
                <a:close/>
                <a:moveTo>
                  <a:pt x="21526" y="5437"/>
                </a:moveTo>
                <a:lnTo>
                  <a:pt x="21517" y="5437"/>
                </a:lnTo>
                <a:close/>
                <a:moveTo>
                  <a:pt x="22134" y="8763"/>
                </a:moveTo>
                <a:lnTo>
                  <a:pt x="22126" y="8763"/>
                </a:lnTo>
                <a:lnTo>
                  <a:pt x="22126" y="8772"/>
                </a:lnTo>
                <a:lnTo>
                  <a:pt x="22126" y="8789"/>
                </a:lnTo>
                <a:lnTo>
                  <a:pt x="22126" y="8781"/>
                </a:lnTo>
                <a:lnTo>
                  <a:pt x="22134" y="8772"/>
                </a:lnTo>
                <a:lnTo>
                  <a:pt x="22143" y="8763"/>
                </a:lnTo>
                <a:lnTo>
                  <a:pt x="22143" y="8745"/>
                </a:lnTo>
                <a:lnTo>
                  <a:pt x="22143" y="8736"/>
                </a:lnTo>
                <a:close/>
                <a:moveTo>
                  <a:pt x="21640" y="5719"/>
                </a:moveTo>
                <a:lnTo>
                  <a:pt x="21631" y="5719"/>
                </a:lnTo>
                <a:lnTo>
                  <a:pt x="21631" y="5728"/>
                </a:lnTo>
                <a:lnTo>
                  <a:pt x="21623" y="5737"/>
                </a:lnTo>
                <a:lnTo>
                  <a:pt x="21631" y="5737"/>
                </a:lnTo>
                <a:lnTo>
                  <a:pt x="21640" y="5737"/>
                </a:lnTo>
                <a:lnTo>
                  <a:pt x="21640" y="5728"/>
                </a:lnTo>
                <a:lnTo>
                  <a:pt x="21649" y="5728"/>
                </a:lnTo>
                <a:close/>
                <a:moveTo>
                  <a:pt x="21623" y="5693"/>
                </a:moveTo>
                <a:lnTo>
                  <a:pt x="21623" y="5701"/>
                </a:lnTo>
                <a:lnTo>
                  <a:pt x="21631" y="5710"/>
                </a:lnTo>
                <a:lnTo>
                  <a:pt x="21631" y="5701"/>
                </a:lnTo>
                <a:close/>
                <a:moveTo>
                  <a:pt x="21667" y="8057"/>
                </a:moveTo>
                <a:lnTo>
                  <a:pt x="21667" y="8066"/>
                </a:lnTo>
                <a:lnTo>
                  <a:pt x="21676" y="8074"/>
                </a:lnTo>
                <a:lnTo>
                  <a:pt x="21676" y="8066"/>
                </a:lnTo>
                <a:close/>
                <a:moveTo>
                  <a:pt x="21314" y="8728"/>
                </a:moveTo>
                <a:lnTo>
                  <a:pt x="21314" y="8736"/>
                </a:lnTo>
                <a:lnTo>
                  <a:pt x="21314" y="8745"/>
                </a:lnTo>
                <a:lnTo>
                  <a:pt x="21323" y="8754"/>
                </a:lnTo>
                <a:lnTo>
                  <a:pt x="21331" y="8745"/>
                </a:lnTo>
                <a:lnTo>
                  <a:pt x="21331" y="8736"/>
                </a:lnTo>
                <a:lnTo>
                  <a:pt x="21331" y="8728"/>
                </a:lnTo>
                <a:lnTo>
                  <a:pt x="21323" y="8728"/>
                </a:lnTo>
                <a:lnTo>
                  <a:pt x="21323" y="8719"/>
                </a:lnTo>
                <a:close/>
                <a:moveTo>
                  <a:pt x="21614" y="7633"/>
                </a:moveTo>
                <a:lnTo>
                  <a:pt x="21614" y="7642"/>
                </a:lnTo>
                <a:lnTo>
                  <a:pt x="21614" y="7651"/>
                </a:lnTo>
                <a:lnTo>
                  <a:pt x="21623" y="7642"/>
                </a:lnTo>
                <a:close/>
                <a:moveTo>
                  <a:pt x="21693" y="8586"/>
                </a:moveTo>
                <a:lnTo>
                  <a:pt x="21684" y="8578"/>
                </a:lnTo>
                <a:lnTo>
                  <a:pt x="21676" y="8578"/>
                </a:lnTo>
                <a:lnTo>
                  <a:pt x="21658" y="8578"/>
                </a:lnTo>
                <a:lnTo>
                  <a:pt x="21640" y="8578"/>
                </a:lnTo>
                <a:lnTo>
                  <a:pt x="21631" y="8578"/>
                </a:lnTo>
                <a:lnTo>
                  <a:pt x="21623" y="8578"/>
                </a:lnTo>
                <a:lnTo>
                  <a:pt x="21623" y="8586"/>
                </a:lnTo>
                <a:lnTo>
                  <a:pt x="21623" y="8595"/>
                </a:lnTo>
                <a:lnTo>
                  <a:pt x="21623" y="8604"/>
                </a:lnTo>
                <a:lnTo>
                  <a:pt x="21631" y="8613"/>
                </a:lnTo>
                <a:lnTo>
                  <a:pt x="21649" y="8622"/>
                </a:lnTo>
                <a:lnTo>
                  <a:pt x="21658" y="8630"/>
                </a:lnTo>
                <a:lnTo>
                  <a:pt x="21667" y="8630"/>
                </a:lnTo>
                <a:lnTo>
                  <a:pt x="21676" y="8630"/>
                </a:lnTo>
                <a:lnTo>
                  <a:pt x="21684" y="8630"/>
                </a:lnTo>
                <a:lnTo>
                  <a:pt x="21702" y="8622"/>
                </a:lnTo>
                <a:lnTo>
                  <a:pt x="21711" y="8613"/>
                </a:lnTo>
                <a:lnTo>
                  <a:pt x="21711" y="8604"/>
                </a:lnTo>
                <a:lnTo>
                  <a:pt x="21711" y="8595"/>
                </a:lnTo>
                <a:lnTo>
                  <a:pt x="21702" y="8595"/>
                </a:lnTo>
                <a:lnTo>
                  <a:pt x="21702" y="8586"/>
                </a:lnTo>
                <a:close/>
                <a:moveTo>
                  <a:pt x="21667" y="8057"/>
                </a:moveTo>
                <a:lnTo>
                  <a:pt x="21676" y="8057"/>
                </a:lnTo>
                <a:lnTo>
                  <a:pt x="21684" y="8048"/>
                </a:lnTo>
                <a:lnTo>
                  <a:pt x="21684" y="8039"/>
                </a:lnTo>
                <a:lnTo>
                  <a:pt x="21684" y="8030"/>
                </a:lnTo>
                <a:lnTo>
                  <a:pt x="21684" y="8022"/>
                </a:lnTo>
                <a:lnTo>
                  <a:pt x="21676" y="8022"/>
                </a:lnTo>
                <a:lnTo>
                  <a:pt x="21676" y="8030"/>
                </a:lnTo>
                <a:lnTo>
                  <a:pt x="21676" y="8039"/>
                </a:lnTo>
                <a:lnTo>
                  <a:pt x="21676" y="8048"/>
                </a:lnTo>
                <a:close/>
                <a:moveTo>
                  <a:pt x="21676" y="8074"/>
                </a:moveTo>
                <a:lnTo>
                  <a:pt x="21684" y="8074"/>
                </a:lnTo>
                <a:lnTo>
                  <a:pt x="21676" y="8066"/>
                </a:lnTo>
                <a:close/>
                <a:moveTo>
                  <a:pt x="21367" y="7448"/>
                </a:moveTo>
                <a:lnTo>
                  <a:pt x="21376" y="7448"/>
                </a:lnTo>
                <a:lnTo>
                  <a:pt x="21376" y="7439"/>
                </a:lnTo>
                <a:lnTo>
                  <a:pt x="21367" y="7430"/>
                </a:lnTo>
                <a:lnTo>
                  <a:pt x="21358" y="7430"/>
                </a:lnTo>
                <a:lnTo>
                  <a:pt x="21358" y="7439"/>
                </a:lnTo>
                <a:close/>
                <a:moveTo>
                  <a:pt x="21349" y="7430"/>
                </a:moveTo>
                <a:lnTo>
                  <a:pt x="21340" y="7430"/>
                </a:lnTo>
                <a:close/>
                <a:moveTo>
                  <a:pt x="21437" y="7439"/>
                </a:moveTo>
                <a:lnTo>
                  <a:pt x="21429" y="7430"/>
                </a:lnTo>
                <a:lnTo>
                  <a:pt x="21420" y="7430"/>
                </a:lnTo>
                <a:lnTo>
                  <a:pt x="21420" y="7439"/>
                </a:lnTo>
                <a:lnTo>
                  <a:pt x="21420" y="7448"/>
                </a:lnTo>
                <a:lnTo>
                  <a:pt x="21411" y="7466"/>
                </a:lnTo>
                <a:lnTo>
                  <a:pt x="21411" y="7474"/>
                </a:lnTo>
                <a:lnTo>
                  <a:pt x="21420" y="7466"/>
                </a:lnTo>
                <a:lnTo>
                  <a:pt x="21429" y="7457"/>
                </a:lnTo>
                <a:lnTo>
                  <a:pt x="21437" y="7457"/>
                </a:lnTo>
                <a:lnTo>
                  <a:pt x="21446" y="7466"/>
                </a:lnTo>
                <a:lnTo>
                  <a:pt x="21455" y="7474"/>
                </a:lnTo>
                <a:lnTo>
                  <a:pt x="21464" y="7474"/>
                </a:lnTo>
                <a:lnTo>
                  <a:pt x="21473" y="7483"/>
                </a:lnTo>
                <a:lnTo>
                  <a:pt x="21473" y="7492"/>
                </a:lnTo>
                <a:lnTo>
                  <a:pt x="21473" y="7483"/>
                </a:lnTo>
                <a:lnTo>
                  <a:pt x="21473" y="7474"/>
                </a:lnTo>
                <a:lnTo>
                  <a:pt x="21464" y="7457"/>
                </a:lnTo>
                <a:lnTo>
                  <a:pt x="21455" y="7448"/>
                </a:lnTo>
                <a:close/>
                <a:moveTo>
                  <a:pt x="21702" y="8375"/>
                </a:moveTo>
                <a:lnTo>
                  <a:pt x="21702" y="8383"/>
                </a:lnTo>
                <a:lnTo>
                  <a:pt x="21702" y="8392"/>
                </a:lnTo>
                <a:lnTo>
                  <a:pt x="21711" y="8383"/>
                </a:lnTo>
                <a:lnTo>
                  <a:pt x="21711" y="8375"/>
                </a:lnTo>
                <a:lnTo>
                  <a:pt x="21711" y="8366"/>
                </a:lnTo>
                <a:close/>
                <a:moveTo>
                  <a:pt x="21455" y="7439"/>
                </a:moveTo>
                <a:lnTo>
                  <a:pt x="21446" y="7421"/>
                </a:lnTo>
                <a:lnTo>
                  <a:pt x="21437" y="7421"/>
                </a:lnTo>
                <a:lnTo>
                  <a:pt x="21446" y="7430"/>
                </a:lnTo>
                <a:close/>
                <a:moveTo>
                  <a:pt x="21323" y="7360"/>
                </a:moveTo>
                <a:lnTo>
                  <a:pt x="21314" y="7351"/>
                </a:lnTo>
                <a:lnTo>
                  <a:pt x="21314" y="7368"/>
                </a:lnTo>
                <a:lnTo>
                  <a:pt x="21314" y="7377"/>
                </a:lnTo>
                <a:lnTo>
                  <a:pt x="21323" y="7377"/>
                </a:lnTo>
                <a:lnTo>
                  <a:pt x="21331" y="7377"/>
                </a:lnTo>
                <a:lnTo>
                  <a:pt x="21331" y="7368"/>
                </a:lnTo>
                <a:lnTo>
                  <a:pt x="21331" y="7360"/>
                </a:lnTo>
                <a:close/>
                <a:moveTo>
                  <a:pt x="21331" y="7474"/>
                </a:moveTo>
                <a:lnTo>
                  <a:pt x="21323" y="7474"/>
                </a:lnTo>
                <a:lnTo>
                  <a:pt x="21323" y="7483"/>
                </a:lnTo>
                <a:lnTo>
                  <a:pt x="21314" y="7483"/>
                </a:lnTo>
                <a:lnTo>
                  <a:pt x="21323" y="7492"/>
                </a:lnTo>
                <a:lnTo>
                  <a:pt x="21331" y="7492"/>
                </a:lnTo>
                <a:lnTo>
                  <a:pt x="21331" y="7501"/>
                </a:lnTo>
                <a:lnTo>
                  <a:pt x="21331" y="7518"/>
                </a:lnTo>
                <a:lnTo>
                  <a:pt x="21331" y="7536"/>
                </a:lnTo>
                <a:lnTo>
                  <a:pt x="21323" y="7545"/>
                </a:lnTo>
                <a:lnTo>
                  <a:pt x="21323" y="7554"/>
                </a:lnTo>
                <a:lnTo>
                  <a:pt x="21323" y="7563"/>
                </a:lnTo>
                <a:lnTo>
                  <a:pt x="21323" y="7571"/>
                </a:lnTo>
                <a:lnTo>
                  <a:pt x="21323" y="7580"/>
                </a:lnTo>
                <a:lnTo>
                  <a:pt x="21323" y="7589"/>
                </a:lnTo>
                <a:lnTo>
                  <a:pt x="21323" y="7580"/>
                </a:lnTo>
                <a:lnTo>
                  <a:pt x="21331" y="7580"/>
                </a:lnTo>
                <a:lnTo>
                  <a:pt x="21331" y="7571"/>
                </a:lnTo>
                <a:lnTo>
                  <a:pt x="21340" y="7571"/>
                </a:lnTo>
                <a:lnTo>
                  <a:pt x="21367" y="7571"/>
                </a:lnTo>
                <a:lnTo>
                  <a:pt x="21376" y="7563"/>
                </a:lnTo>
                <a:lnTo>
                  <a:pt x="21384" y="7554"/>
                </a:lnTo>
                <a:lnTo>
                  <a:pt x="21384" y="7545"/>
                </a:lnTo>
                <a:lnTo>
                  <a:pt x="21393" y="7536"/>
                </a:lnTo>
                <a:lnTo>
                  <a:pt x="21402" y="7536"/>
                </a:lnTo>
                <a:lnTo>
                  <a:pt x="21402" y="7527"/>
                </a:lnTo>
                <a:lnTo>
                  <a:pt x="21411" y="7527"/>
                </a:lnTo>
                <a:lnTo>
                  <a:pt x="21411" y="7518"/>
                </a:lnTo>
                <a:lnTo>
                  <a:pt x="21411" y="7510"/>
                </a:lnTo>
                <a:lnTo>
                  <a:pt x="21411" y="7501"/>
                </a:lnTo>
                <a:lnTo>
                  <a:pt x="21402" y="7501"/>
                </a:lnTo>
                <a:lnTo>
                  <a:pt x="21393" y="7510"/>
                </a:lnTo>
                <a:lnTo>
                  <a:pt x="21384" y="7501"/>
                </a:lnTo>
                <a:lnTo>
                  <a:pt x="21376" y="7501"/>
                </a:lnTo>
                <a:lnTo>
                  <a:pt x="21367" y="7501"/>
                </a:lnTo>
                <a:lnTo>
                  <a:pt x="21358" y="7501"/>
                </a:lnTo>
                <a:lnTo>
                  <a:pt x="21358" y="7492"/>
                </a:lnTo>
                <a:lnTo>
                  <a:pt x="21349" y="7483"/>
                </a:lnTo>
                <a:lnTo>
                  <a:pt x="21331" y="7483"/>
                </a:lnTo>
                <a:close/>
                <a:moveTo>
                  <a:pt x="21393" y="7810"/>
                </a:moveTo>
                <a:lnTo>
                  <a:pt x="21384" y="7810"/>
                </a:lnTo>
                <a:lnTo>
                  <a:pt x="21384" y="7819"/>
                </a:lnTo>
                <a:close/>
                <a:moveTo>
                  <a:pt x="21596" y="7642"/>
                </a:moveTo>
                <a:lnTo>
                  <a:pt x="21587" y="7633"/>
                </a:lnTo>
                <a:lnTo>
                  <a:pt x="21579" y="7633"/>
                </a:lnTo>
                <a:lnTo>
                  <a:pt x="21579" y="7642"/>
                </a:lnTo>
                <a:lnTo>
                  <a:pt x="21587" y="7668"/>
                </a:lnTo>
                <a:lnTo>
                  <a:pt x="21587" y="7677"/>
                </a:lnTo>
                <a:lnTo>
                  <a:pt x="21579" y="7695"/>
                </a:lnTo>
                <a:lnTo>
                  <a:pt x="21570" y="7695"/>
                </a:lnTo>
                <a:lnTo>
                  <a:pt x="21561" y="7686"/>
                </a:lnTo>
                <a:lnTo>
                  <a:pt x="21561" y="7695"/>
                </a:lnTo>
                <a:lnTo>
                  <a:pt x="21552" y="7704"/>
                </a:lnTo>
                <a:lnTo>
                  <a:pt x="21543" y="7695"/>
                </a:lnTo>
                <a:lnTo>
                  <a:pt x="21534" y="7695"/>
                </a:lnTo>
                <a:lnTo>
                  <a:pt x="21526" y="7704"/>
                </a:lnTo>
                <a:lnTo>
                  <a:pt x="21526" y="7713"/>
                </a:lnTo>
                <a:lnTo>
                  <a:pt x="21526" y="7721"/>
                </a:lnTo>
                <a:lnTo>
                  <a:pt x="21517" y="7730"/>
                </a:lnTo>
                <a:lnTo>
                  <a:pt x="21508" y="7721"/>
                </a:lnTo>
                <a:lnTo>
                  <a:pt x="21499" y="7721"/>
                </a:lnTo>
                <a:lnTo>
                  <a:pt x="21499" y="7730"/>
                </a:lnTo>
                <a:lnTo>
                  <a:pt x="21490" y="7739"/>
                </a:lnTo>
                <a:lnTo>
                  <a:pt x="21490" y="7748"/>
                </a:lnTo>
                <a:lnTo>
                  <a:pt x="21481" y="7748"/>
                </a:lnTo>
                <a:lnTo>
                  <a:pt x="21473" y="7757"/>
                </a:lnTo>
                <a:lnTo>
                  <a:pt x="21464" y="7757"/>
                </a:lnTo>
                <a:lnTo>
                  <a:pt x="21455" y="7766"/>
                </a:lnTo>
                <a:lnTo>
                  <a:pt x="21464" y="7757"/>
                </a:lnTo>
                <a:lnTo>
                  <a:pt x="21464" y="7748"/>
                </a:lnTo>
                <a:lnTo>
                  <a:pt x="21464" y="7739"/>
                </a:lnTo>
                <a:lnTo>
                  <a:pt x="21464" y="7730"/>
                </a:lnTo>
                <a:lnTo>
                  <a:pt x="21455" y="7721"/>
                </a:lnTo>
                <a:lnTo>
                  <a:pt x="21446" y="7721"/>
                </a:lnTo>
                <a:lnTo>
                  <a:pt x="21437" y="7721"/>
                </a:lnTo>
                <a:lnTo>
                  <a:pt x="21437" y="7713"/>
                </a:lnTo>
                <a:lnTo>
                  <a:pt x="21429" y="7713"/>
                </a:lnTo>
                <a:lnTo>
                  <a:pt x="21429" y="7721"/>
                </a:lnTo>
                <a:lnTo>
                  <a:pt x="21420" y="7721"/>
                </a:lnTo>
                <a:lnTo>
                  <a:pt x="21411" y="7730"/>
                </a:lnTo>
                <a:lnTo>
                  <a:pt x="21402" y="7730"/>
                </a:lnTo>
                <a:lnTo>
                  <a:pt x="21402" y="7739"/>
                </a:lnTo>
                <a:lnTo>
                  <a:pt x="21402" y="7748"/>
                </a:lnTo>
                <a:lnTo>
                  <a:pt x="21393" y="7757"/>
                </a:lnTo>
                <a:lnTo>
                  <a:pt x="21384" y="7757"/>
                </a:lnTo>
                <a:lnTo>
                  <a:pt x="21376" y="7757"/>
                </a:lnTo>
                <a:lnTo>
                  <a:pt x="21367" y="7757"/>
                </a:lnTo>
                <a:lnTo>
                  <a:pt x="21349" y="7766"/>
                </a:lnTo>
                <a:lnTo>
                  <a:pt x="21340" y="7766"/>
                </a:lnTo>
                <a:lnTo>
                  <a:pt x="21331" y="7783"/>
                </a:lnTo>
                <a:lnTo>
                  <a:pt x="21331" y="7792"/>
                </a:lnTo>
                <a:lnTo>
                  <a:pt x="21331" y="7810"/>
                </a:lnTo>
                <a:lnTo>
                  <a:pt x="21323" y="7819"/>
                </a:lnTo>
                <a:lnTo>
                  <a:pt x="21323" y="7827"/>
                </a:lnTo>
                <a:lnTo>
                  <a:pt x="21314" y="7836"/>
                </a:lnTo>
                <a:lnTo>
                  <a:pt x="21323" y="7845"/>
                </a:lnTo>
                <a:lnTo>
                  <a:pt x="21331" y="7845"/>
                </a:lnTo>
                <a:lnTo>
                  <a:pt x="21340" y="7836"/>
                </a:lnTo>
                <a:lnTo>
                  <a:pt x="21340" y="7827"/>
                </a:lnTo>
                <a:lnTo>
                  <a:pt x="21349" y="7810"/>
                </a:lnTo>
                <a:lnTo>
                  <a:pt x="21358" y="7801"/>
                </a:lnTo>
                <a:lnTo>
                  <a:pt x="21358" y="7792"/>
                </a:lnTo>
                <a:lnTo>
                  <a:pt x="21367" y="7783"/>
                </a:lnTo>
                <a:lnTo>
                  <a:pt x="21376" y="7783"/>
                </a:lnTo>
                <a:lnTo>
                  <a:pt x="21384" y="7783"/>
                </a:lnTo>
                <a:lnTo>
                  <a:pt x="21384" y="7801"/>
                </a:lnTo>
                <a:lnTo>
                  <a:pt x="21393" y="7801"/>
                </a:lnTo>
                <a:lnTo>
                  <a:pt x="21402" y="7801"/>
                </a:lnTo>
                <a:lnTo>
                  <a:pt x="21402" y="7792"/>
                </a:lnTo>
                <a:lnTo>
                  <a:pt x="21402" y="7783"/>
                </a:lnTo>
                <a:lnTo>
                  <a:pt x="21411" y="7792"/>
                </a:lnTo>
                <a:lnTo>
                  <a:pt x="21411" y="7801"/>
                </a:lnTo>
                <a:lnTo>
                  <a:pt x="21420" y="7801"/>
                </a:lnTo>
                <a:lnTo>
                  <a:pt x="21429" y="7810"/>
                </a:lnTo>
                <a:lnTo>
                  <a:pt x="21437" y="7792"/>
                </a:lnTo>
                <a:lnTo>
                  <a:pt x="21437" y="7783"/>
                </a:lnTo>
                <a:lnTo>
                  <a:pt x="21437" y="7774"/>
                </a:lnTo>
                <a:lnTo>
                  <a:pt x="21446" y="7774"/>
                </a:lnTo>
                <a:lnTo>
                  <a:pt x="21446" y="7783"/>
                </a:lnTo>
                <a:lnTo>
                  <a:pt x="21455" y="7783"/>
                </a:lnTo>
                <a:lnTo>
                  <a:pt x="21473" y="7792"/>
                </a:lnTo>
                <a:lnTo>
                  <a:pt x="21473" y="7801"/>
                </a:lnTo>
                <a:lnTo>
                  <a:pt x="21481" y="7810"/>
                </a:lnTo>
                <a:lnTo>
                  <a:pt x="21490" y="7810"/>
                </a:lnTo>
                <a:lnTo>
                  <a:pt x="21490" y="7819"/>
                </a:lnTo>
                <a:lnTo>
                  <a:pt x="21481" y="7827"/>
                </a:lnTo>
                <a:lnTo>
                  <a:pt x="21473" y="7827"/>
                </a:lnTo>
                <a:lnTo>
                  <a:pt x="21473" y="7836"/>
                </a:lnTo>
                <a:lnTo>
                  <a:pt x="21473" y="7845"/>
                </a:lnTo>
                <a:lnTo>
                  <a:pt x="21473" y="7863"/>
                </a:lnTo>
                <a:lnTo>
                  <a:pt x="21473" y="7871"/>
                </a:lnTo>
                <a:lnTo>
                  <a:pt x="21481" y="7880"/>
                </a:lnTo>
                <a:lnTo>
                  <a:pt x="21490" y="7898"/>
                </a:lnTo>
                <a:lnTo>
                  <a:pt x="21499" y="7907"/>
                </a:lnTo>
                <a:lnTo>
                  <a:pt x="21517" y="7916"/>
                </a:lnTo>
                <a:lnTo>
                  <a:pt x="21543" y="7924"/>
                </a:lnTo>
                <a:lnTo>
                  <a:pt x="21552" y="7924"/>
                </a:lnTo>
                <a:lnTo>
                  <a:pt x="21552" y="7916"/>
                </a:lnTo>
                <a:lnTo>
                  <a:pt x="21561" y="7907"/>
                </a:lnTo>
                <a:lnTo>
                  <a:pt x="21561" y="7916"/>
                </a:lnTo>
                <a:lnTo>
                  <a:pt x="21561" y="7924"/>
                </a:lnTo>
                <a:lnTo>
                  <a:pt x="21561" y="7933"/>
                </a:lnTo>
                <a:lnTo>
                  <a:pt x="21570" y="7942"/>
                </a:lnTo>
                <a:lnTo>
                  <a:pt x="21579" y="7933"/>
                </a:lnTo>
                <a:lnTo>
                  <a:pt x="21587" y="7924"/>
                </a:lnTo>
                <a:lnTo>
                  <a:pt x="21596" y="7916"/>
                </a:lnTo>
                <a:lnTo>
                  <a:pt x="21596" y="7898"/>
                </a:lnTo>
                <a:lnTo>
                  <a:pt x="21587" y="7880"/>
                </a:lnTo>
                <a:lnTo>
                  <a:pt x="21587" y="7871"/>
                </a:lnTo>
                <a:lnTo>
                  <a:pt x="21579" y="7871"/>
                </a:lnTo>
                <a:lnTo>
                  <a:pt x="21570" y="7863"/>
                </a:lnTo>
                <a:lnTo>
                  <a:pt x="21579" y="7854"/>
                </a:lnTo>
                <a:lnTo>
                  <a:pt x="21579" y="7845"/>
                </a:lnTo>
                <a:lnTo>
                  <a:pt x="21587" y="7836"/>
                </a:lnTo>
                <a:lnTo>
                  <a:pt x="21596" y="7827"/>
                </a:lnTo>
                <a:lnTo>
                  <a:pt x="21596" y="7819"/>
                </a:lnTo>
                <a:lnTo>
                  <a:pt x="21605" y="7819"/>
                </a:lnTo>
                <a:lnTo>
                  <a:pt x="21614" y="7827"/>
                </a:lnTo>
                <a:lnTo>
                  <a:pt x="21614" y="7836"/>
                </a:lnTo>
                <a:lnTo>
                  <a:pt x="21614" y="7845"/>
                </a:lnTo>
                <a:lnTo>
                  <a:pt x="21623" y="7854"/>
                </a:lnTo>
                <a:lnTo>
                  <a:pt x="21623" y="7863"/>
                </a:lnTo>
                <a:lnTo>
                  <a:pt x="21631" y="7880"/>
                </a:lnTo>
                <a:lnTo>
                  <a:pt x="21631" y="7889"/>
                </a:lnTo>
                <a:lnTo>
                  <a:pt x="21631" y="7880"/>
                </a:lnTo>
                <a:lnTo>
                  <a:pt x="21640" y="7863"/>
                </a:lnTo>
                <a:lnTo>
                  <a:pt x="21631" y="7854"/>
                </a:lnTo>
                <a:lnTo>
                  <a:pt x="21631" y="7845"/>
                </a:lnTo>
                <a:lnTo>
                  <a:pt x="21640" y="7845"/>
                </a:lnTo>
                <a:lnTo>
                  <a:pt x="21649" y="7836"/>
                </a:lnTo>
                <a:lnTo>
                  <a:pt x="21658" y="7827"/>
                </a:lnTo>
                <a:lnTo>
                  <a:pt x="21658" y="7819"/>
                </a:lnTo>
                <a:lnTo>
                  <a:pt x="21667" y="7801"/>
                </a:lnTo>
                <a:lnTo>
                  <a:pt x="21658" y="7792"/>
                </a:lnTo>
                <a:lnTo>
                  <a:pt x="21658" y="7783"/>
                </a:lnTo>
                <a:lnTo>
                  <a:pt x="21649" y="7774"/>
                </a:lnTo>
                <a:lnTo>
                  <a:pt x="21649" y="7757"/>
                </a:lnTo>
                <a:lnTo>
                  <a:pt x="21649" y="7748"/>
                </a:lnTo>
                <a:lnTo>
                  <a:pt x="21649" y="7739"/>
                </a:lnTo>
                <a:lnTo>
                  <a:pt x="21649" y="7730"/>
                </a:lnTo>
                <a:lnTo>
                  <a:pt x="21640" y="7730"/>
                </a:lnTo>
                <a:lnTo>
                  <a:pt x="21631" y="7721"/>
                </a:lnTo>
                <a:lnTo>
                  <a:pt x="21631" y="7713"/>
                </a:lnTo>
                <a:lnTo>
                  <a:pt x="21640" y="7713"/>
                </a:lnTo>
                <a:lnTo>
                  <a:pt x="21640" y="7704"/>
                </a:lnTo>
                <a:lnTo>
                  <a:pt x="21640" y="7695"/>
                </a:lnTo>
                <a:lnTo>
                  <a:pt x="21631" y="7686"/>
                </a:lnTo>
                <a:lnTo>
                  <a:pt x="21631" y="7668"/>
                </a:lnTo>
                <a:lnTo>
                  <a:pt x="21623" y="7668"/>
                </a:lnTo>
                <a:lnTo>
                  <a:pt x="21614" y="7660"/>
                </a:lnTo>
                <a:lnTo>
                  <a:pt x="21614" y="7651"/>
                </a:lnTo>
                <a:close/>
                <a:moveTo>
                  <a:pt x="23449" y="9134"/>
                </a:moveTo>
                <a:lnTo>
                  <a:pt x="23449" y="9125"/>
                </a:lnTo>
                <a:lnTo>
                  <a:pt x="23440" y="9125"/>
                </a:lnTo>
                <a:lnTo>
                  <a:pt x="23440" y="9134"/>
                </a:lnTo>
                <a:close/>
                <a:moveTo>
                  <a:pt x="21490" y="7510"/>
                </a:moveTo>
                <a:lnTo>
                  <a:pt x="21499" y="7510"/>
                </a:lnTo>
                <a:lnTo>
                  <a:pt x="21499" y="7518"/>
                </a:lnTo>
                <a:lnTo>
                  <a:pt x="21499" y="7536"/>
                </a:lnTo>
                <a:lnTo>
                  <a:pt x="21508" y="7554"/>
                </a:lnTo>
                <a:lnTo>
                  <a:pt x="21517" y="7545"/>
                </a:lnTo>
                <a:lnTo>
                  <a:pt x="21526" y="7554"/>
                </a:lnTo>
                <a:lnTo>
                  <a:pt x="21526" y="7563"/>
                </a:lnTo>
                <a:lnTo>
                  <a:pt x="21534" y="7563"/>
                </a:lnTo>
                <a:lnTo>
                  <a:pt x="21534" y="7571"/>
                </a:lnTo>
                <a:lnTo>
                  <a:pt x="21526" y="7589"/>
                </a:lnTo>
                <a:lnTo>
                  <a:pt x="21534" y="7598"/>
                </a:lnTo>
                <a:lnTo>
                  <a:pt x="21526" y="7607"/>
                </a:lnTo>
                <a:lnTo>
                  <a:pt x="21534" y="7607"/>
                </a:lnTo>
                <a:lnTo>
                  <a:pt x="21543" y="7616"/>
                </a:lnTo>
                <a:lnTo>
                  <a:pt x="21543" y="7607"/>
                </a:lnTo>
                <a:lnTo>
                  <a:pt x="21543" y="7589"/>
                </a:lnTo>
                <a:lnTo>
                  <a:pt x="21552" y="7598"/>
                </a:lnTo>
                <a:lnTo>
                  <a:pt x="21552" y="7607"/>
                </a:lnTo>
                <a:lnTo>
                  <a:pt x="21552" y="7598"/>
                </a:lnTo>
                <a:lnTo>
                  <a:pt x="21561" y="7598"/>
                </a:lnTo>
                <a:lnTo>
                  <a:pt x="21561" y="7589"/>
                </a:lnTo>
                <a:lnTo>
                  <a:pt x="21561" y="7580"/>
                </a:lnTo>
                <a:lnTo>
                  <a:pt x="21561" y="7571"/>
                </a:lnTo>
                <a:lnTo>
                  <a:pt x="21552" y="7571"/>
                </a:lnTo>
                <a:lnTo>
                  <a:pt x="21552" y="7563"/>
                </a:lnTo>
                <a:lnTo>
                  <a:pt x="21543" y="7563"/>
                </a:lnTo>
                <a:lnTo>
                  <a:pt x="21552" y="7545"/>
                </a:lnTo>
                <a:lnTo>
                  <a:pt x="21552" y="7536"/>
                </a:lnTo>
                <a:lnTo>
                  <a:pt x="21543" y="7527"/>
                </a:lnTo>
                <a:lnTo>
                  <a:pt x="21543" y="7518"/>
                </a:lnTo>
                <a:lnTo>
                  <a:pt x="21534" y="7518"/>
                </a:lnTo>
                <a:lnTo>
                  <a:pt x="21526" y="7518"/>
                </a:lnTo>
                <a:lnTo>
                  <a:pt x="21517" y="7518"/>
                </a:lnTo>
                <a:lnTo>
                  <a:pt x="21508" y="7518"/>
                </a:lnTo>
                <a:lnTo>
                  <a:pt x="21508" y="7510"/>
                </a:lnTo>
                <a:lnTo>
                  <a:pt x="21499" y="7510"/>
                </a:lnTo>
                <a:lnTo>
                  <a:pt x="21499" y="7501"/>
                </a:lnTo>
                <a:close/>
                <a:moveTo>
                  <a:pt x="23105" y="4863"/>
                </a:moveTo>
                <a:lnTo>
                  <a:pt x="23096" y="4863"/>
                </a:lnTo>
                <a:lnTo>
                  <a:pt x="23087" y="4881"/>
                </a:lnTo>
                <a:lnTo>
                  <a:pt x="23078" y="4889"/>
                </a:lnTo>
                <a:lnTo>
                  <a:pt x="23069" y="4898"/>
                </a:lnTo>
                <a:lnTo>
                  <a:pt x="23061" y="4907"/>
                </a:lnTo>
                <a:lnTo>
                  <a:pt x="23052" y="4925"/>
                </a:lnTo>
                <a:lnTo>
                  <a:pt x="23043" y="4925"/>
                </a:lnTo>
                <a:lnTo>
                  <a:pt x="23052" y="4934"/>
                </a:lnTo>
                <a:lnTo>
                  <a:pt x="23061" y="4942"/>
                </a:lnTo>
                <a:lnTo>
                  <a:pt x="23061" y="4925"/>
                </a:lnTo>
                <a:lnTo>
                  <a:pt x="23069" y="4916"/>
                </a:lnTo>
                <a:lnTo>
                  <a:pt x="23078" y="4907"/>
                </a:lnTo>
                <a:lnTo>
                  <a:pt x="23087" y="4898"/>
                </a:lnTo>
                <a:lnTo>
                  <a:pt x="23096" y="4889"/>
                </a:lnTo>
                <a:lnTo>
                  <a:pt x="23105" y="4881"/>
                </a:lnTo>
                <a:lnTo>
                  <a:pt x="23114" y="4881"/>
                </a:lnTo>
                <a:lnTo>
                  <a:pt x="23122" y="4872"/>
                </a:lnTo>
                <a:lnTo>
                  <a:pt x="23131" y="4872"/>
                </a:lnTo>
                <a:lnTo>
                  <a:pt x="23114" y="4872"/>
                </a:lnTo>
                <a:close/>
                <a:moveTo>
                  <a:pt x="23449" y="9063"/>
                </a:moveTo>
                <a:lnTo>
                  <a:pt x="23449" y="9054"/>
                </a:lnTo>
                <a:lnTo>
                  <a:pt x="23449" y="9045"/>
                </a:lnTo>
                <a:lnTo>
                  <a:pt x="23440" y="9045"/>
                </a:lnTo>
                <a:lnTo>
                  <a:pt x="23440" y="9036"/>
                </a:lnTo>
                <a:lnTo>
                  <a:pt x="23431" y="9045"/>
                </a:lnTo>
                <a:lnTo>
                  <a:pt x="23422" y="9036"/>
                </a:lnTo>
                <a:lnTo>
                  <a:pt x="23414" y="9036"/>
                </a:lnTo>
                <a:lnTo>
                  <a:pt x="23414" y="9045"/>
                </a:lnTo>
                <a:lnTo>
                  <a:pt x="23422" y="9054"/>
                </a:lnTo>
                <a:lnTo>
                  <a:pt x="23414" y="9054"/>
                </a:lnTo>
                <a:lnTo>
                  <a:pt x="23422" y="9054"/>
                </a:lnTo>
                <a:lnTo>
                  <a:pt x="23431" y="9063"/>
                </a:lnTo>
                <a:lnTo>
                  <a:pt x="23440" y="9063"/>
                </a:lnTo>
                <a:close/>
                <a:moveTo>
                  <a:pt x="23149" y="4925"/>
                </a:moveTo>
                <a:lnTo>
                  <a:pt x="23131" y="4925"/>
                </a:lnTo>
                <a:lnTo>
                  <a:pt x="23131" y="4934"/>
                </a:lnTo>
                <a:lnTo>
                  <a:pt x="23140" y="4934"/>
                </a:lnTo>
                <a:lnTo>
                  <a:pt x="23158" y="4925"/>
                </a:lnTo>
                <a:close/>
                <a:moveTo>
                  <a:pt x="23467" y="8966"/>
                </a:moveTo>
                <a:lnTo>
                  <a:pt x="23458" y="8966"/>
                </a:lnTo>
                <a:lnTo>
                  <a:pt x="23458" y="8975"/>
                </a:lnTo>
                <a:lnTo>
                  <a:pt x="23467" y="8975"/>
                </a:lnTo>
                <a:lnTo>
                  <a:pt x="23467" y="8984"/>
                </a:lnTo>
                <a:lnTo>
                  <a:pt x="23458" y="8992"/>
                </a:lnTo>
                <a:lnTo>
                  <a:pt x="23467" y="8992"/>
                </a:lnTo>
                <a:lnTo>
                  <a:pt x="23467" y="8975"/>
                </a:lnTo>
                <a:close/>
                <a:moveTo>
                  <a:pt x="23405" y="9045"/>
                </a:moveTo>
                <a:lnTo>
                  <a:pt x="23414" y="9036"/>
                </a:lnTo>
                <a:lnTo>
                  <a:pt x="23405" y="9028"/>
                </a:lnTo>
                <a:lnTo>
                  <a:pt x="23396" y="9028"/>
                </a:lnTo>
                <a:lnTo>
                  <a:pt x="23387" y="9036"/>
                </a:lnTo>
                <a:close/>
                <a:moveTo>
                  <a:pt x="23219" y="8516"/>
                </a:moveTo>
                <a:lnTo>
                  <a:pt x="23219" y="8525"/>
                </a:lnTo>
                <a:lnTo>
                  <a:pt x="23228" y="8525"/>
                </a:lnTo>
                <a:lnTo>
                  <a:pt x="23228" y="8516"/>
                </a:lnTo>
                <a:close/>
                <a:moveTo>
                  <a:pt x="23219" y="8754"/>
                </a:moveTo>
                <a:lnTo>
                  <a:pt x="23219" y="8763"/>
                </a:lnTo>
                <a:lnTo>
                  <a:pt x="23228" y="8772"/>
                </a:lnTo>
                <a:lnTo>
                  <a:pt x="23237" y="8772"/>
                </a:lnTo>
                <a:lnTo>
                  <a:pt x="23237" y="8781"/>
                </a:lnTo>
                <a:lnTo>
                  <a:pt x="23237" y="8772"/>
                </a:lnTo>
                <a:lnTo>
                  <a:pt x="23246" y="8763"/>
                </a:lnTo>
                <a:lnTo>
                  <a:pt x="23237" y="8763"/>
                </a:lnTo>
                <a:lnTo>
                  <a:pt x="23228" y="8754"/>
                </a:lnTo>
                <a:close/>
                <a:moveTo>
                  <a:pt x="21940" y="5896"/>
                </a:moveTo>
                <a:lnTo>
                  <a:pt x="21949" y="5887"/>
                </a:lnTo>
                <a:lnTo>
                  <a:pt x="21940" y="5887"/>
                </a:lnTo>
                <a:lnTo>
                  <a:pt x="21931" y="5896"/>
                </a:lnTo>
                <a:close/>
                <a:moveTo>
                  <a:pt x="21826" y="5869"/>
                </a:moveTo>
                <a:lnTo>
                  <a:pt x="21817" y="5869"/>
                </a:lnTo>
                <a:lnTo>
                  <a:pt x="21817" y="5878"/>
                </a:lnTo>
                <a:lnTo>
                  <a:pt x="21826" y="5887"/>
                </a:lnTo>
                <a:lnTo>
                  <a:pt x="21826" y="5878"/>
                </a:lnTo>
                <a:lnTo>
                  <a:pt x="21834" y="5878"/>
                </a:lnTo>
                <a:close/>
                <a:moveTo>
                  <a:pt x="21817" y="5684"/>
                </a:moveTo>
                <a:lnTo>
                  <a:pt x="21808" y="5693"/>
                </a:lnTo>
                <a:lnTo>
                  <a:pt x="21799" y="5693"/>
                </a:lnTo>
                <a:lnTo>
                  <a:pt x="21808" y="5701"/>
                </a:lnTo>
                <a:lnTo>
                  <a:pt x="21817" y="5710"/>
                </a:lnTo>
                <a:lnTo>
                  <a:pt x="21817" y="5701"/>
                </a:lnTo>
                <a:close/>
                <a:moveTo>
                  <a:pt x="21790" y="8172"/>
                </a:moveTo>
                <a:lnTo>
                  <a:pt x="21781" y="8180"/>
                </a:lnTo>
                <a:lnTo>
                  <a:pt x="21781" y="8198"/>
                </a:lnTo>
                <a:lnTo>
                  <a:pt x="21790" y="8207"/>
                </a:lnTo>
                <a:lnTo>
                  <a:pt x="21799" y="8198"/>
                </a:lnTo>
                <a:lnTo>
                  <a:pt x="21808" y="8198"/>
                </a:lnTo>
                <a:lnTo>
                  <a:pt x="21808" y="8189"/>
                </a:lnTo>
                <a:lnTo>
                  <a:pt x="21817" y="8172"/>
                </a:lnTo>
                <a:lnTo>
                  <a:pt x="21808" y="8163"/>
                </a:lnTo>
                <a:lnTo>
                  <a:pt x="21799" y="8163"/>
                </a:lnTo>
                <a:close/>
                <a:moveTo>
                  <a:pt x="21720" y="8304"/>
                </a:moveTo>
                <a:lnTo>
                  <a:pt x="21728" y="8304"/>
                </a:lnTo>
                <a:lnTo>
                  <a:pt x="21728" y="8295"/>
                </a:lnTo>
                <a:lnTo>
                  <a:pt x="21720" y="8295"/>
                </a:lnTo>
                <a:close/>
                <a:moveTo>
                  <a:pt x="21852" y="5843"/>
                </a:moveTo>
                <a:lnTo>
                  <a:pt x="21843" y="5843"/>
                </a:lnTo>
                <a:lnTo>
                  <a:pt x="21843" y="5851"/>
                </a:lnTo>
                <a:lnTo>
                  <a:pt x="21843" y="5860"/>
                </a:lnTo>
                <a:lnTo>
                  <a:pt x="21852" y="5851"/>
                </a:lnTo>
                <a:close/>
                <a:moveTo>
                  <a:pt x="21720" y="8286"/>
                </a:moveTo>
                <a:lnTo>
                  <a:pt x="21711" y="8286"/>
                </a:lnTo>
                <a:lnTo>
                  <a:pt x="21711" y="8295"/>
                </a:lnTo>
                <a:lnTo>
                  <a:pt x="21720" y="8295"/>
                </a:lnTo>
                <a:close/>
                <a:moveTo>
                  <a:pt x="21834" y="6257"/>
                </a:moveTo>
                <a:lnTo>
                  <a:pt x="21834" y="6266"/>
                </a:lnTo>
                <a:lnTo>
                  <a:pt x="21834" y="6275"/>
                </a:lnTo>
                <a:lnTo>
                  <a:pt x="21843" y="6275"/>
                </a:lnTo>
                <a:lnTo>
                  <a:pt x="21843" y="6266"/>
                </a:lnTo>
                <a:lnTo>
                  <a:pt x="21834" y="6266"/>
                </a:lnTo>
                <a:close/>
                <a:moveTo>
                  <a:pt x="21976" y="5472"/>
                </a:moveTo>
                <a:lnTo>
                  <a:pt x="21976" y="5481"/>
                </a:lnTo>
                <a:lnTo>
                  <a:pt x="21984" y="5481"/>
                </a:lnTo>
                <a:lnTo>
                  <a:pt x="21984" y="5472"/>
                </a:lnTo>
                <a:close/>
                <a:moveTo>
                  <a:pt x="21526" y="7677"/>
                </a:moveTo>
                <a:lnTo>
                  <a:pt x="21517" y="7677"/>
                </a:lnTo>
                <a:lnTo>
                  <a:pt x="21517" y="7686"/>
                </a:lnTo>
                <a:lnTo>
                  <a:pt x="21526" y="7686"/>
                </a:lnTo>
                <a:lnTo>
                  <a:pt x="21534" y="7677"/>
                </a:lnTo>
                <a:close/>
                <a:moveTo>
                  <a:pt x="21199" y="7466"/>
                </a:moveTo>
                <a:lnTo>
                  <a:pt x="21199" y="7457"/>
                </a:lnTo>
                <a:lnTo>
                  <a:pt x="21190" y="7457"/>
                </a:lnTo>
                <a:lnTo>
                  <a:pt x="21182" y="7457"/>
                </a:lnTo>
                <a:lnTo>
                  <a:pt x="21173" y="7448"/>
                </a:lnTo>
                <a:lnTo>
                  <a:pt x="21173" y="7457"/>
                </a:lnTo>
                <a:lnTo>
                  <a:pt x="21164" y="7457"/>
                </a:lnTo>
                <a:lnTo>
                  <a:pt x="21173" y="7457"/>
                </a:lnTo>
                <a:lnTo>
                  <a:pt x="21173" y="7466"/>
                </a:lnTo>
                <a:lnTo>
                  <a:pt x="21182" y="7466"/>
                </a:lnTo>
                <a:lnTo>
                  <a:pt x="21182" y="7474"/>
                </a:lnTo>
                <a:lnTo>
                  <a:pt x="21190" y="7466"/>
                </a:lnTo>
                <a:lnTo>
                  <a:pt x="21199" y="7474"/>
                </a:lnTo>
                <a:close/>
                <a:moveTo>
                  <a:pt x="21164" y="6443"/>
                </a:moveTo>
                <a:lnTo>
                  <a:pt x="21164" y="6434"/>
                </a:lnTo>
                <a:lnTo>
                  <a:pt x="21155" y="6434"/>
                </a:lnTo>
                <a:lnTo>
                  <a:pt x="21155" y="6443"/>
                </a:lnTo>
                <a:lnTo>
                  <a:pt x="21155" y="6452"/>
                </a:lnTo>
                <a:lnTo>
                  <a:pt x="21164" y="6452"/>
                </a:lnTo>
                <a:close/>
                <a:moveTo>
                  <a:pt x="21199" y="7342"/>
                </a:moveTo>
                <a:lnTo>
                  <a:pt x="21190" y="7333"/>
                </a:lnTo>
                <a:lnTo>
                  <a:pt x="21182" y="7333"/>
                </a:lnTo>
                <a:lnTo>
                  <a:pt x="21182" y="7342"/>
                </a:lnTo>
                <a:close/>
                <a:moveTo>
                  <a:pt x="21508" y="7510"/>
                </a:moveTo>
                <a:lnTo>
                  <a:pt x="21517" y="7510"/>
                </a:lnTo>
                <a:lnTo>
                  <a:pt x="21517" y="7501"/>
                </a:lnTo>
                <a:lnTo>
                  <a:pt x="21508" y="7492"/>
                </a:lnTo>
                <a:lnTo>
                  <a:pt x="21499" y="7492"/>
                </a:lnTo>
                <a:lnTo>
                  <a:pt x="21499" y="7501"/>
                </a:lnTo>
                <a:close/>
                <a:moveTo>
                  <a:pt x="21164" y="7510"/>
                </a:moveTo>
                <a:lnTo>
                  <a:pt x="21155" y="7510"/>
                </a:lnTo>
                <a:lnTo>
                  <a:pt x="21164" y="7518"/>
                </a:lnTo>
                <a:lnTo>
                  <a:pt x="21173" y="7510"/>
                </a:lnTo>
                <a:close/>
                <a:moveTo>
                  <a:pt x="21305" y="8383"/>
                </a:moveTo>
                <a:lnTo>
                  <a:pt x="21296" y="8392"/>
                </a:lnTo>
                <a:lnTo>
                  <a:pt x="21305" y="8392"/>
                </a:lnTo>
                <a:lnTo>
                  <a:pt x="21305" y="8383"/>
                </a:lnTo>
                <a:lnTo>
                  <a:pt x="21314" y="8383"/>
                </a:lnTo>
                <a:lnTo>
                  <a:pt x="21314" y="8392"/>
                </a:lnTo>
                <a:lnTo>
                  <a:pt x="21314" y="8383"/>
                </a:lnTo>
                <a:close/>
                <a:moveTo>
                  <a:pt x="21173" y="7977"/>
                </a:moveTo>
                <a:lnTo>
                  <a:pt x="21182" y="7977"/>
                </a:lnTo>
                <a:lnTo>
                  <a:pt x="21190" y="7969"/>
                </a:lnTo>
                <a:lnTo>
                  <a:pt x="21190" y="7977"/>
                </a:lnTo>
                <a:lnTo>
                  <a:pt x="21190" y="7969"/>
                </a:lnTo>
                <a:lnTo>
                  <a:pt x="21199" y="7969"/>
                </a:lnTo>
                <a:lnTo>
                  <a:pt x="21190" y="7960"/>
                </a:lnTo>
                <a:lnTo>
                  <a:pt x="21182" y="7969"/>
                </a:lnTo>
                <a:lnTo>
                  <a:pt x="21173" y="7969"/>
                </a:lnTo>
                <a:lnTo>
                  <a:pt x="21164" y="7977"/>
                </a:lnTo>
                <a:close/>
                <a:moveTo>
                  <a:pt x="21173" y="7580"/>
                </a:moveTo>
                <a:lnTo>
                  <a:pt x="21182" y="7580"/>
                </a:lnTo>
                <a:lnTo>
                  <a:pt x="21173" y="7571"/>
                </a:lnTo>
                <a:lnTo>
                  <a:pt x="21164" y="7571"/>
                </a:lnTo>
                <a:lnTo>
                  <a:pt x="21164" y="7580"/>
                </a:lnTo>
                <a:lnTo>
                  <a:pt x="21164" y="7589"/>
                </a:lnTo>
                <a:close/>
                <a:moveTo>
                  <a:pt x="21182" y="7474"/>
                </a:moveTo>
                <a:lnTo>
                  <a:pt x="21173" y="7474"/>
                </a:lnTo>
                <a:lnTo>
                  <a:pt x="21164" y="7474"/>
                </a:lnTo>
                <a:lnTo>
                  <a:pt x="21173" y="7483"/>
                </a:lnTo>
                <a:lnTo>
                  <a:pt x="21173" y="7492"/>
                </a:lnTo>
                <a:lnTo>
                  <a:pt x="21182" y="7492"/>
                </a:lnTo>
                <a:lnTo>
                  <a:pt x="21182" y="7483"/>
                </a:lnTo>
                <a:close/>
                <a:moveTo>
                  <a:pt x="20979" y="7739"/>
                </a:moveTo>
                <a:lnTo>
                  <a:pt x="20979" y="7748"/>
                </a:lnTo>
                <a:lnTo>
                  <a:pt x="20987" y="7748"/>
                </a:lnTo>
                <a:close/>
                <a:moveTo>
                  <a:pt x="20899" y="8586"/>
                </a:moveTo>
                <a:lnTo>
                  <a:pt x="20890" y="8595"/>
                </a:lnTo>
                <a:lnTo>
                  <a:pt x="20890" y="8604"/>
                </a:lnTo>
                <a:lnTo>
                  <a:pt x="20882" y="8613"/>
                </a:lnTo>
                <a:lnTo>
                  <a:pt x="20882" y="8622"/>
                </a:lnTo>
                <a:lnTo>
                  <a:pt x="20890" y="8630"/>
                </a:lnTo>
                <a:lnTo>
                  <a:pt x="20890" y="8648"/>
                </a:lnTo>
                <a:lnTo>
                  <a:pt x="20908" y="8630"/>
                </a:lnTo>
                <a:lnTo>
                  <a:pt x="20908" y="8622"/>
                </a:lnTo>
                <a:lnTo>
                  <a:pt x="20908" y="8613"/>
                </a:lnTo>
                <a:lnTo>
                  <a:pt x="20908" y="8604"/>
                </a:lnTo>
                <a:lnTo>
                  <a:pt x="20899" y="8595"/>
                </a:lnTo>
                <a:lnTo>
                  <a:pt x="20908" y="8586"/>
                </a:lnTo>
                <a:close/>
                <a:moveTo>
                  <a:pt x="20996" y="8101"/>
                </a:moveTo>
                <a:lnTo>
                  <a:pt x="20996" y="8110"/>
                </a:lnTo>
                <a:lnTo>
                  <a:pt x="21005" y="8110"/>
                </a:lnTo>
                <a:lnTo>
                  <a:pt x="21005" y="8101"/>
                </a:lnTo>
                <a:close/>
                <a:moveTo>
                  <a:pt x="20917" y="8604"/>
                </a:moveTo>
                <a:lnTo>
                  <a:pt x="20908" y="8613"/>
                </a:lnTo>
                <a:close/>
                <a:moveTo>
                  <a:pt x="20934" y="8966"/>
                </a:moveTo>
                <a:lnTo>
                  <a:pt x="20934" y="8957"/>
                </a:lnTo>
                <a:lnTo>
                  <a:pt x="20917" y="8948"/>
                </a:lnTo>
                <a:lnTo>
                  <a:pt x="20908" y="8957"/>
                </a:lnTo>
                <a:lnTo>
                  <a:pt x="20899" y="8957"/>
                </a:lnTo>
                <a:lnTo>
                  <a:pt x="20890" y="8966"/>
                </a:lnTo>
                <a:lnTo>
                  <a:pt x="20890" y="8984"/>
                </a:lnTo>
                <a:lnTo>
                  <a:pt x="20890" y="8992"/>
                </a:lnTo>
                <a:lnTo>
                  <a:pt x="20882" y="8992"/>
                </a:lnTo>
                <a:lnTo>
                  <a:pt x="20873" y="8992"/>
                </a:lnTo>
                <a:lnTo>
                  <a:pt x="20873" y="9001"/>
                </a:lnTo>
                <a:lnTo>
                  <a:pt x="20882" y="9001"/>
                </a:lnTo>
                <a:lnTo>
                  <a:pt x="20899" y="9001"/>
                </a:lnTo>
                <a:lnTo>
                  <a:pt x="20908" y="9001"/>
                </a:lnTo>
                <a:lnTo>
                  <a:pt x="20926" y="9001"/>
                </a:lnTo>
                <a:lnTo>
                  <a:pt x="20934" y="8984"/>
                </a:lnTo>
                <a:close/>
                <a:moveTo>
                  <a:pt x="20961" y="7819"/>
                </a:moveTo>
                <a:lnTo>
                  <a:pt x="20961" y="7827"/>
                </a:lnTo>
                <a:lnTo>
                  <a:pt x="20970" y="7827"/>
                </a:lnTo>
                <a:lnTo>
                  <a:pt x="20979" y="7827"/>
                </a:lnTo>
                <a:lnTo>
                  <a:pt x="20979" y="7819"/>
                </a:lnTo>
                <a:lnTo>
                  <a:pt x="20979" y="7810"/>
                </a:lnTo>
                <a:lnTo>
                  <a:pt x="20970" y="7819"/>
                </a:lnTo>
                <a:close/>
                <a:moveTo>
                  <a:pt x="20961" y="7766"/>
                </a:moveTo>
                <a:lnTo>
                  <a:pt x="20952" y="7766"/>
                </a:lnTo>
                <a:lnTo>
                  <a:pt x="20952" y="7774"/>
                </a:lnTo>
                <a:lnTo>
                  <a:pt x="20961" y="7783"/>
                </a:lnTo>
                <a:lnTo>
                  <a:pt x="20961" y="7774"/>
                </a:lnTo>
                <a:lnTo>
                  <a:pt x="20961" y="7757"/>
                </a:lnTo>
                <a:close/>
                <a:moveTo>
                  <a:pt x="21014" y="8057"/>
                </a:moveTo>
                <a:lnTo>
                  <a:pt x="21023" y="8057"/>
                </a:lnTo>
                <a:lnTo>
                  <a:pt x="21023" y="8048"/>
                </a:lnTo>
                <a:lnTo>
                  <a:pt x="21014" y="8039"/>
                </a:lnTo>
                <a:lnTo>
                  <a:pt x="21005" y="8039"/>
                </a:lnTo>
                <a:lnTo>
                  <a:pt x="21005" y="8048"/>
                </a:lnTo>
                <a:close/>
                <a:moveTo>
                  <a:pt x="21137" y="8419"/>
                </a:moveTo>
                <a:lnTo>
                  <a:pt x="21129" y="8445"/>
                </a:lnTo>
                <a:lnTo>
                  <a:pt x="21129" y="8454"/>
                </a:lnTo>
                <a:lnTo>
                  <a:pt x="21129" y="8463"/>
                </a:lnTo>
                <a:lnTo>
                  <a:pt x="21129" y="8472"/>
                </a:lnTo>
                <a:lnTo>
                  <a:pt x="21129" y="8480"/>
                </a:lnTo>
                <a:lnTo>
                  <a:pt x="21129" y="8489"/>
                </a:lnTo>
                <a:lnTo>
                  <a:pt x="21120" y="8498"/>
                </a:lnTo>
                <a:lnTo>
                  <a:pt x="21120" y="8507"/>
                </a:lnTo>
                <a:lnTo>
                  <a:pt x="21111" y="8516"/>
                </a:lnTo>
                <a:lnTo>
                  <a:pt x="21111" y="8525"/>
                </a:lnTo>
                <a:lnTo>
                  <a:pt x="21111" y="8533"/>
                </a:lnTo>
                <a:lnTo>
                  <a:pt x="21102" y="8542"/>
                </a:lnTo>
                <a:lnTo>
                  <a:pt x="21093" y="8542"/>
                </a:lnTo>
                <a:lnTo>
                  <a:pt x="21093" y="8551"/>
                </a:lnTo>
                <a:lnTo>
                  <a:pt x="21084" y="8551"/>
                </a:lnTo>
                <a:lnTo>
                  <a:pt x="21093" y="8560"/>
                </a:lnTo>
                <a:lnTo>
                  <a:pt x="21093" y="8569"/>
                </a:lnTo>
                <a:lnTo>
                  <a:pt x="21093" y="8578"/>
                </a:lnTo>
                <a:lnTo>
                  <a:pt x="21093" y="8595"/>
                </a:lnTo>
                <a:lnTo>
                  <a:pt x="21102" y="8604"/>
                </a:lnTo>
                <a:lnTo>
                  <a:pt x="21102" y="8613"/>
                </a:lnTo>
                <a:lnTo>
                  <a:pt x="21120" y="8604"/>
                </a:lnTo>
                <a:lnTo>
                  <a:pt x="21129" y="8604"/>
                </a:lnTo>
                <a:lnTo>
                  <a:pt x="21137" y="8604"/>
                </a:lnTo>
                <a:lnTo>
                  <a:pt x="21137" y="8613"/>
                </a:lnTo>
                <a:lnTo>
                  <a:pt x="21137" y="8622"/>
                </a:lnTo>
                <a:lnTo>
                  <a:pt x="21137" y="8630"/>
                </a:lnTo>
                <a:lnTo>
                  <a:pt x="21146" y="8639"/>
                </a:lnTo>
                <a:lnTo>
                  <a:pt x="21146" y="8648"/>
                </a:lnTo>
                <a:lnTo>
                  <a:pt x="21146" y="8675"/>
                </a:lnTo>
                <a:lnTo>
                  <a:pt x="21146" y="8683"/>
                </a:lnTo>
                <a:lnTo>
                  <a:pt x="21146" y="8692"/>
                </a:lnTo>
                <a:lnTo>
                  <a:pt x="21146" y="8701"/>
                </a:lnTo>
                <a:lnTo>
                  <a:pt x="21146" y="8710"/>
                </a:lnTo>
                <a:lnTo>
                  <a:pt x="21137" y="8719"/>
                </a:lnTo>
                <a:lnTo>
                  <a:pt x="21137" y="8728"/>
                </a:lnTo>
                <a:lnTo>
                  <a:pt x="21129" y="8736"/>
                </a:lnTo>
                <a:lnTo>
                  <a:pt x="21129" y="8745"/>
                </a:lnTo>
                <a:lnTo>
                  <a:pt x="21137" y="8754"/>
                </a:lnTo>
                <a:lnTo>
                  <a:pt x="21146" y="8763"/>
                </a:lnTo>
                <a:lnTo>
                  <a:pt x="21155" y="8772"/>
                </a:lnTo>
                <a:lnTo>
                  <a:pt x="21164" y="8763"/>
                </a:lnTo>
                <a:lnTo>
                  <a:pt x="21173" y="8763"/>
                </a:lnTo>
                <a:lnTo>
                  <a:pt x="21182" y="8763"/>
                </a:lnTo>
                <a:lnTo>
                  <a:pt x="21190" y="8754"/>
                </a:lnTo>
                <a:lnTo>
                  <a:pt x="21199" y="8754"/>
                </a:lnTo>
                <a:lnTo>
                  <a:pt x="21208" y="8763"/>
                </a:lnTo>
                <a:lnTo>
                  <a:pt x="21208" y="8754"/>
                </a:lnTo>
                <a:lnTo>
                  <a:pt x="21208" y="8745"/>
                </a:lnTo>
                <a:lnTo>
                  <a:pt x="21199" y="8728"/>
                </a:lnTo>
                <a:lnTo>
                  <a:pt x="21199" y="8710"/>
                </a:lnTo>
                <a:lnTo>
                  <a:pt x="21208" y="8701"/>
                </a:lnTo>
                <a:lnTo>
                  <a:pt x="21208" y="8692"/>
                </a:lnTo>
                <a:lnTo>
                  <a:pt x="21208" y="8675"/>
                </a:lnTo>
                <a:lnTo>
                  <a:pt x="21208" y="8648"/>
                </a:lnTo>
                <a:lnTo>
                  <a:pt x="21208" y="8630"/>
                </a:lnTo>
                <a:lnTo>
                  <a:pt x="21208" y="8622"/>
                </a:lnTo>
                <a:lnTo>
                  <a:pt x="21208" y="8595"/>
                </a:lnTo>
                <a:lnTo>
                  <a:pt x="21208" y="8586"/>
                </a:lnTo>
                <a:lnTo>
                  <a:pt x="21199" y="8578"/>
                </a:lnTo>
                <a:lnTo>
                  <a:pt x="21199" y="8569"/>
                </a:lnTo>
                <a:lnTo>
                  <a:pt x="21199" y="8560"/>
                </a:lnTo>
                <a:lnTo>
                  <a:pt x="21217" y="8551"/>
                </a:lnTo>
                <a:lnTo>
                  <a:pt x="21226" y="8542"/>
                </a:lnTo>
                <a:lnTo>
                  <a:pt x="21234" y="8542"/>
                </a:lnTo>
                <a:lnTo>
                  <a:pt x="21243" y="8542"/>
                </a:lnTo>
                <a:lnTo>
                  <a:pt x="21252" y="8542"/>
                </a:lnTo>
                <a:lnTo>
                  <a:pt x="21252" y="8551"/>
                </a:lnTo>
                <a:lnTo>
                  <a:pt x="21252" y="8560"/>
                </a:lnTo>
                <a:lnTo>
                  <a:pt x="21261" y="8569"/>
                </a:lnTo>
                <a:lnTo>
                  <a:pt x="21252" y="8586"/>
                </a:lnTo>
                <a:lnTo>
                  <a:pt x="21243" y="8604"/>
                </a:lnTo>
                <a:lnTo>
                  <a:pt x="21243" y="8613"/>
                </a:lnTo>
                <a:lnTo>
                  <a:pt x="21279" y="8639"/>
                </a:lnTo>
                <a:lnTo>
                  <a:pt x="21287" y="8648"/>
                </a:lnTo>
                <a:lnTo>
                  <a:pt x="21296" y="8648"/>
                </a:lnTo>
                <a:lnTo>
                  <a:pt x="21296" y="8657"/>
                </a:lnTo>
                <a:lnTo>
                  <a:pt x="21296" y="8666"/>
                </a:lnTo>
                <a:lnTo>
                  <a:pt x="21287" y="8666"/>
                </a:lnTo>
                <a:lnTo>
                  <a:pt x="21287" y="8683"/>
                </a:lnTo>
                <a:lnTo>
                  <a:pt x="21287" y="8692"/>
                </a:lnTo>
                <a:lnTo>
                  <a:pt x="21296" y="8701"/>
                </a:lnTo>
                <a:lnTo>
                  <a:pt x="21305" y="8701"/>
                </a:lnTo>
                <a:lnTo>
                  <a:pt x="21323" y="8710"/>
                </a:lnTo>
                <a:lnTo>
                  <a:pt x="21331" y="8701"/>
                </a:lnTo>
                <a:lnTo>
                  <a:pt x="21331" y="8692"/>
                </a:lnTo>
                <a:lnTo>
                  <a:pt x="21331" y="8683"/>
                </a:lnTo>
                <a:lnTo>
                  <a:pt x="21340" y="8683"/>
                </a:lnTo>
                <a:lnTo>
                  <a:pt x="21358" y="8675"/>
                </a:lnTo>
                <a:lnTo>
                  <a:pt x="21367" y="8675"/>
                </a:lnTo>
                <a:lnTo>
                  <a:pt x="21376" y="8675"/>
                </a:lnTo>
                <a:lnTo>
                  <a:pt x="21376" y="8666"/>
                </a:lnTo>
                <a:lnTo>
                  <a:pt x="21384" y="8675"/>
                </a:lnTo>
                <a:lnTo>
                  <a:pt x="21393" y="8675"/>
                </a:lnTo>
                <a:lnTo>
                  <a:pt x="21393" y="8666"/>
                </a:lnTo>
                <a:lnTo>
                  <a:pt x="21393" y="8657"/>
                </a:lnTo>
                <a:lnTo>
                  <a:pt x="21393" y="8648"/>
                </a:lnTo>
                <a:lnTo>
                  <a:pt x="21384" y="8648"/>
                </a:lnTo>
                <a:lnTo>
                  <a:pt x="21376" y="8648"/>
                </a:lnTo>
                <a:lnTo>
                  <a:pt x="21367" y="8639"/>
                </a:lnTo>
                <a:lnTo>
                  <a:pt x="21367" y="8630"/>
                </a:lnTo>
                <a:lnTo>
                  <a:pt x="21358" y="8622"/>
                </a:lnTo>
                <a:lnTo>
                  <a:pt x="21349" y="8622"/>
                </a:lnTo>
                <a:lnTo>
                  <a:pt x="21340" y="8613"/>
                </a:lnTo>
                <a:lnTo>
                  <a:pt x="21349" y="8595"/>
                </a:lnTo>
                <a:lnTo>
                  <a:pt x="21349" y="8586"/>
                </a:lnTo>
                <a:lnTo>
                  <a:pt x="21358" y="8586"/>
                </a:lnTo>
                <a:lnTo>
                  <a:pt x="21349" y="8578"/>
                </a:lnTo>
                <a:lnTo>
                  <a:pt x="21349" y="8569"/>
                </a:lnTo>
                <a:lnTo>
                  <a:pt x="21349" y="8560"/>
                </a:lnTo>
                <a:lnTo>
                  <a:pt x="21331" y="8551"/>
                </a:lnTo>
                <a:lnTo>
                  <a:pt x="21323" y="8542"/>
                </a:lnTo>
                <a:lnTo>
                  <a:pt x="21323" y="8533"/>
                </a:lnTo>
                <a:lnTo>
                  <a:pt x="21314" y="8525"/>
                </a:lnTo>
                <a:lnTo>
                  <a:pt x="21305" y="8516"/>
                </a:lnTo>
                <a:lnTo>
                  <a:pt x="21296" y="8507"/>
                </a:lnTo>
                <a:lnTo>
                  <a:pt x="21287" y="8498"/>
                </a:lnTo>
                <a:lnTo>
                  <a:pt x="21279" y="8498"/>
                </a:lnTo>
                <a:lnTo>
                  <a:pt x="21279" y="8489"/>
                </a:lnTo>
                <a:lnTo>
                  <a:pt x="21287" y="8489"/>
                </a:lnTo>
                <a:lnTo>
                  <a:pt x="21296" y="8489"/>
                </a:lnTo>
                <a:lnTo>
                  <a:pt x="21305" y="8489"/>
                </a:lnTo>
                <a:lnTo>
                  <a:pt x="21305" y="8480"/>
                </a:lnTo>
                <a:lnTo>
                  <a:pt x="21314" y="8472"/>
                </a:lnTo>
                <a:lnTo>
                  <a:pt x="21340" y="8472"/>
                </a:lnTo>
                <a:lnTo>
                  <a:pt x="21340" y="8463"/>
                </a:lnTo>
                <a:lnTo>
                  <a:pt x="21349" y="8463"/>
                </a:lnTo>
                <a:lnTo>
                  <a:pt x="21358" y="8454"/>
                </a:lnTo>
                <a:lnTo>
                  <a:pt x="21376" y="8436"/>
                </a:lnTo>
                <a:lnTo>
                  <a:pt x="21376" y="8427"/>
                </a:lnTo>
                <a:lnTo>
                  <a:pt x="21384" y="8419"/>
                </a:lnTo>
                <a:lnTo>
                  <a:pt x="21393" y="8419"/>
                </a:lnTo>
                <a:lnTo>
                  <a:pt x="21402" y="8419"/>
                </a:lnTo>
                <a:lnTo>
                  <a:pt x="21411" y="8419"/>
                </a:lnTo>
                <a:lnTo>
                  <a:pt x="21411" y="8427"/>
                </a:lnTo>
                <a:lnTo>
                  <a:pt x="21420" y="8427"/>
                </a:lnTo>
                <a:lnTo>
                  <a:pt x="21429" y="8427"/>
                </a:lnTo>
                <a:lnTo>
                  <a:pt x="21429" y="8419"/>
                </a:lnTo>
                <a:lnTo>
                  <a:pt x="21429" y="8410"/>
                </a:lnTo>
                <a:lnTo>
                  <a:pt x="21429" y="8401"/>
                </a:lnTo>
                <a:lnTo>
                  <a:pt x="21420" y="8392"/>
                </a:lnTo>
                <a:lnTo>
                  <a:pt x="21411" y="8392"/>
                </a:lnTo>
                <a:lnTo>
                  <a:pt x="21402" y="8392"/>
                </a:lnTo>
                <a:lnTo>
                  <a:pt x="21393" y="8401"/>
                </a:lnTo>
                <a:lnTo>
                  <a:pt x="21384" y="8401"/>
                </a:lnTo>
                <a:lnTo>
                  <a:pt x="21393" y="8401"/>
                </a:lnTo>
                <a:lnTo>
                  <a:pt x="21393" y="8410"/>
                </a:lnTo>
                <a:lnTo>
                  <a:pt x="21376" y="8410"/>
                </a:lnTo>
                <a:lnTo>
                  <a:pt x="21367" y="8410"/>
                </a:lnTo>
                <a:lnTo>
                  <a:pt x="21349" y="8410"/>
                </a:lnTo>
                <a:lnTo>
                  <a:pt x="21340" y="8410"/>
                </a:lnTo>
                <a:lnTo>
                  <a:pt x="21331" y="8410"/>
                </a:lnTo>
                <a:lnTo>
                  <a:pt x="21331" y="8419"/>
                </a:lnTo>
                <a:lnTo>
                  <a:pt x="21323" y="8419"/>
                </a:lnTo>
                <a:lnTo>
                  <a:pt x="21314" y="8419"/>
                </a:lnTo>
                <a:lnTo>
                  <a:pt x="21305" y="8419"/>
                </a:lnTo>
                <a:lnTo>
                  <a:pt x="21296" y="8410"/>
                </a:lnTo>
                <a:lnTo>
                  <a:pt x="21287" y="8410"/>
                </a:lnTo>
                <a:lnTo>
                  <a:pt x="21287" y="8419"/>
                </a:lnTo>
                <a:lnTo>
                  <a:pt x="21270" y="8436"/>
                </a:lnTo>
                <a:lnTo>
                  <a:pt x="21261" y="8445"/>
                </a:lnTo>
                <a:lnTo>
                  <a:pt x="21252" y="8454"/>
                </a:lnTo>
                <a:lnTo>
                  <a:pt x="21243" y="8454"/>
                </a:lnTo>
                <a:lnTo>
                  <a:pt x="21234" y="8454"/>
                </a:lnTo>
                <a:lnTo>
                  <a:pt x="21226" y="8454"/>
                </a:lnTo>
                <a:lnTo>
                  <a:pt x="21226" y="8445"/>
                </a:lnTo>
                <a:lnTo>
                  <a:pt x="21217" y="8427"/>
                </a:lnTo>
                <a:lnTo>
                  <a:pt x="21208" y="8419"/>
                </a:lnTo>
                <a:lnTo>
                  <a:pt x="21199" y="8419"/>
                </a:lnTo>
                <a:lnTo>
                  <a:pt x="21182" y="8401"/>
                </a:lnTo>
                <a:lnTo>
                  <a:pt x="21182" y="8392"/>
                </a:lnTo>
                <a:lnTo>
                  <a:pt x="21182" y="8383"/>
                </a:lnTo>
                <a:lnTo>
                  <a:pt x="21182" y="8375"/>
                </a:lnTo>
                <a:lnTo>
                  <a:pt x="21182" y="8366"/>
                </a:lnTo>
                <a:lnTo>
                  <a:pt x="21182" y="8357"/>
                </a:lnTo>
                <a:lnTo>
                  <a:pt x="21182" y="8348"/>
                </a:lnTo>
                <a:lnTo>
                  <a:pt x="21190" y="8339"/>
                </a:lnTo>
                <a:lnTo>
                  <a:pt x="21190" y="8330"/>
                </a:lnTo>
                <a:lnTo>
                  <a:pt x="21199" y="8322"/>
                </a:lnTo>
                <a:lnTo>
                  <a:pt x="21208" y="8322"/>
                </a:lnTo>
                <a:lnTo>
                  <a:pt x="21208" y="8313"/>
                </a:lnTo>
                <a:lnTo>
                  <a:pt x="21217" y="8313"/>
                </a:lnTo>
                <a:lnTo>
                  <a:pt x="21226" y="8313"/>
                </a:lnTo>
                <a:lnTo>
                  <a:pt x="21243" y="8322"/>
                </a:lnTo>
                <a:lnTo>
                  <a:pt x="21252" y="8322"/>
                </a:lnTo>
                <a:lnTo>
                  <a:pt x="21279" y="8313"/>
                </a:lnTo>
                <a:lnTo>
                  <a:pt x="21287" y="8313"/>
                </a:lnTo>
                <a:lnTo>
                  <a:pt x="21296" y="8313"/>
                </a:lnTo>
                <a:lnTo>
                  <a:pt x="21305" y="8322"/>
                </a:lnTo>
                <a:lnTo>
                  <a:pt x="21314" y="8322"/>
                </a:lnTo>
                <a:lnTo>
                  <a:pt x="21331" y="8313"/>
                </a:lnTo>
                <a:lnTo>
                  <a:pt x="21349" y="8313"/>
                </a:lnTo>
                <a:lnTo>
                  <a:pt x="21393" y="8313"/>
                </a:lnTo>
                <a:lnTo>
                  <a:pt x="21402" y="8313"/>
                </a:lnTo>
                <a:lnTo>
                  <a:pt x="21411" y="8322"/>
                </a:lnTo>
                <a:lnTo>
                  <a:pt x="21420" y="8330"/>
                </a:lnTo>
                <a:lnTo>
                  <a:pt x="21437" y="8330"/>
                </a:lnTo>
                <a:lnTo>
                  <a:pt x="21446" y="8330"/>
                </a:lnTo>
                <a:lnTo>
                  <a:pt x="21455" y="8330"/>
                </a:lnTo>
                <a:lnTo>
                  <a:pt x="21481" y="8322"/>
                </a:lnTo>
                <a:lnTo>
                  <a:pt x="21490" y="8322"/>
                </a:lnTo>
                <a:lnTo>
                  <a:pt x="21499" y="8322"/>
                </a:lnTo>
                <a:lnTo>
                  <a:pt x="21499" y="8313"/>
                </a:lnTo>
                <a:lnTo>
                  <a:pt x="21508" y="8313"/>
                </a:lnTo>
                <a:lnTo>
                  <a:pt x="21517" y="8304"/>
                </a:lnTo>
                <a:lnTo>
                  <a:pt x="21517" y="8295"/>
                </a:lnTo>
                <a:lnTo>
                  <a:pt x="21526" y="8295"/>
                </a:lnTo>
                <a:lnTo>
                  <a:pt x="21534" y="8277"/>
                </a:lnTo>
                <a:lnTo>
                  <a:pt x="21543" y="8269"/>
                </a:lnTo>
                <a:lnTo>
                  <a:pt x="21552" y="8251"/>
                </a:lnTo>
                <a:lnTo>
                  <a:pt x="21561" y="8242"/>
                </a:lnTo>
                <a:lnTo>
                  <a:pt x="21561" y="8233"/>
                </a:lnTo>
                <a:lnTo>
                  <a:pt x="21552" y="8225"/>
                </a:lnTo>
                <a:lnTo>
                  <a:pt x="21543" y="8225"/>
                </a:lnTo>
                <a:lnTo>
                  <a:pt x="21543" y="8233"/>
                </a:lnTo>
                <a:lnTo>
                  <a:pt x="21534" y="8233"/>
                </a:lnTo>
                <a:lnTo>
                  <a:pt x="21526" y="8242"/>
                </a:lnTo>
                <a:lnTo>
                  <a:pt x="21517" y="8251"/>
                </a:lnTo>
                <a:lnTo>
                  <a:pt x="21517" y="8260"/>
                </a:lnTo>
                <a:lnTo>
                  <a:pt x="21508" y="8260"/>
                </a:lnTo>
                <a:lnTo>
                  <a:pt x="21499" y="8269"/>
                </a:lnTo>
                <a:lnTo>
                  <a:pt x="21490" y="8277"/>
                </a:lnTo>
                <a:lnTo>
                  <a:pt x="21464" y="8286"/>
                </a:lnTo>
                <a:lnTo>
                  <a:pt x="21420" y="8286"/>
                </a:lnTo>
                <a:lnTo>
                  <a:pt x="21402" y="8286"/>
                </a:lnTo>
                <a:lnTo>
                  <a:pt x="21393" y="8286"/>
                </a:lnTo>
                <a:lnTo>
                  <a:pt x="21384" y="8286"/>
                </a:lnTo>
                <a:lnTo>
                  <a:pt x="21376" y="8286"/>
                </a:lnTo>
                <a:lnTo>
                  <a:pt x="21367" y="8277"/>
                </a:lnTo>
                <a:lnTo>
                  <a:pt x="21358" y="8277"/>
                </a:lnTo>
                <a:lnTo>
                  <a:pt x="21331" y="8277"/>
                </a:lnTo>
                <a:lnTo>
                  <a:pt x="21314" y="8269"/>
                </a:lnTo>
                <a:lnTo>
                  <a:pt x="21296" y="8277"/>
                </a:lnTo>
                <a:lnTo>
                  <a:pt x="21296" y="8269"/>
                </a:lnTo>
                <a:lnTo>
                  <a:pt x="21287" y="8269"/>
                </a:lnTo>
                <a:lnTo>
                  <a:pt x="21287" y="8260"/>
                </a:lnTo>
                <a:lnTo>
                  <a:pt x="21279" y="8260"/>
                </a:lnTo>
                <a:lnTo>
                  <a:pt x="21270" y="8260"/>
                </a:lnTo>
                <a:lnTo>
                  <a:pt x="21261" y="8251"/>
                </a:lnTo>
                <a:lnTo>
                  <a:pt x="21252" y="8251"/>
                </a:lnTo>
                <a:lnTo>
                  <a:pt x="21243" y="8260"/>
                </a:lnTo>
                <a:lnTo>
                  <a:pt x="21234" y="8269"/>
                </a:lnTo>
                <a:lnTo>
                  <a:pt x="21234" y="8277"/>
                </a:lnTo>
                <a:lnTo>
                  <a:pt x="21226" y="8286"/>
                </a:lnTo>
                <a:lnTo>
                  <a:pt x="21217" y="8295"/>
                </a:lnTo>
                <a:lnTo>
                  <a:pt x="21208" y="8286"/>
                </a:lnTo>
                <a:lnTo>
                  <a:pt x="21199" y="8277"/>
                </a:lnTo>
                <a:lnTo>
                  <a:pt x="21199" y="8286"/>
                </a:lnTo>
                <a:lnTo>
                  <a:pt x="21190" y="8295"/>
                </a:lnTo>
                <a:lnTo>
                  <a:pt x="21182" y="8295"/>
                </a:lnTo>
                <a:lnTo>
                  <a:pt x="21182" y="8304"/>
                </a:lnTo>
                <a:lnTo>
                  <a:pt x="21182" y="8313"/>
                </a:lnTo>
                <a:lnTo>
                  <a:pt x="21173" y="8322"/>
                </a:lnTo>
                <a:lnTo>
                  <a:pt x="21164" y="8330"/>
                </a:lnTo>
                <a:lnTo>
                  <a:pt x="21164" y="8339"/>
                </a:lnTo>
                <a:lnTo>
                  <a:pt x="21164" y="8348"/>
                </a:lnTo>
                <a:lnTo>
                  <a:pt x="21164" y="8357"/>
                </a:lnTo>
                <a:lnTo>
                  <a:pt x="21155" y="8357"/>
                </a:lnTo>
                <a:lnTo>
                  <a:pt x="21164" y="8383"/>
                </a:lnTo>
                <a:lnTo>
                  <a:pt x="21164" y="8401"/>
                </a:lnTo>
                <a:lnTo>
                  <a:pt x="21164" y="8410"/>
                </a:lnTo>
                <a:lnTo>
                  <a:pt x="21155" y="8401"/>
                </a:lnTo>
                <a:close/>
                <a:moveTo>
                  <a:pt x="21358" y="7624"/>
                </a:moveTo>
                <a:lnTo>
                  <a:pt x="21358" y="7633"/>
                </a:lnTo>
                <a:lnTo>
                  <a:pt x="21358" y="7642"/>
                </a:lnTo>
                <a:lnTo>
                  <a:pt x="21367" y="7660"/>
                </a:lnTo>
                <a:lnTo>
                  <a:pt x="21376" y="7660"/>
                </a:lnTo>
                <a:lnTo>
                  <a:pt x="21384" y="7668"/>
                </a:lnTo>
                <a:lnTo>
                  <a:pt x="21393" y="7686"/>
                </a:lnTo>
                <a:lnTo>
                  <a:pt x="21402" y="7686"/>
                </a:lnTo>
                <a:lnTo>
                  <a:pt x="21411" y="7686"/>
                </a:lnTo>
                <a:lnTo>
                  <a:pt x="21420" y="7677"/>
                </a:lnTo>
                <a:lnTo>
                  <a:pt x="21420" y="7668"/>
                </a:lnTo>
                <a:lnTo>
                  <a:pt x="21411" y="7651"/>
                </a:lnTo>
                <a:lnTo>
                  <a:pt x="21411" y="7642"/>
                </a:lnTo>
                <a:lnTo>
                  <a:pt x="21411" y="7624"/>
                </a:lnTo>
                <a:lnTo>
                  <a:pt x="21420" y="7616"/>
                </a:lnTo>
                <a:lnTo>
                  <a:pt x="21420" y="7607"/>
                </a:lnTo>
                <a:lnTo>
                  <a:pt x="21420" y="7598"/>
                </a:lnTo>
                <a:lnTo>
                  <a:pt x="21429" y="7580"/>
                </a:lnTo>
                <a:lnTo>
                  <a:pt x="21437" y="7571"/>
                </a:lnTo>
                <a:lnTo>
                  <a:pt x="21437" y="7563"/>
                </a:lnTo>
                <a:lnTo>
                  <a:pt x="21437" y="7554"/>
                </a:lnTo>
                <a:lnTo>
                  <a:pt x="21420" y="7545"/>
                </a:lnTo>
                <a:lnTo>
                  <a:pt x="21411" y="7545"/>
                </a:lnTo>
                <a:lnTo>
                  <a:pt x="21402" y="7554"/>
                </a:lnTo>
                <a:lnTo>
                  <a:pt x="21393" y="7554"/>
                </a:lnTo>
                <a:lnTo>
                  <a:pt x="21393" y="7563"/>
                </a:lnTo>
                <a:lnTo>
                  <a:pt x="21393" y="7571"/>
                </a:lnTo>
                <a:lnTo>
                  <a:pt x="21384" y="7580"/>
                </a:lnTo>
                <a:lnTo>
                  <a:pt x="21384" y="7589"/>
                </a:lnTo>
                <a:lnTo>
                  <a:pt x="21384" y="7598"/>
                </a:lnTo>
                <a:lnTo>
                  <a:pt x="21384" y="7607"/>
                </a:lnTo>
                <a:lnTo>
                  <a:pt x="21384" y="7616"/>
                </a:lnTo>
                <a:lnTo>
                  <a:pt x="21376" y="7616"/>
                </a:lnTo>
                <a:lnTo>
                  <a:pt x="21367" y="7616"/>
                </a:lnTo>
                <a:close/>
                <a:moveTo>
                  <a:pt x="21473" y="7527"/>
                </a:moveTo>
                <a:lnTo>
                  <a:pt x="21473" y="7536"/>
                </a:lnTo>
                <a:lnTo>
                  <a:pt x="21464" y="7545"/>
                </a:lnTo>
                <a:lnTo>
                  <a:pt x="21464" y="7563"/>
                </a:lnTo>
                <a:lnTo>
                  <a:pt x="21455" y="7580"/>
                </a:lnTo>
                <a:lnTo>
                  <a:pt x="21446" y="7598"/>
                </a:lnTo>
                <a:lnTo>
                  <a:pt x="21437" y="7607"/>
                </a:lnTo>
                <a:lnTo>
                  <a:pt x="21429" y="7624"/>
                </a:lnTo>
                <a:lnTo>
                  <a:pt x="21420" y="7651"/>
                </a:lnTo>
                <a:lnTo>
                  <a:pt x="21420" y="7660"/>
                </a:lnTo>
                <a:lnTo>
                  <a:pt x="21429" y="7660"/>
                </a:lnTo>
                <a:lnTo>
                  <a:pt x="21437" y="7651"/>
                </a:lnTo>
                <a:lnTo>
                  <a:pt x="21446" y="7624"/>
                </a:lnTo>
                <a:lnTo>
                  <a:pt x="21446" y="7616"/>
                </a:lnTo>
                <a:lnTo>
                  <a:pt x="21446" y="7607"/>
                </a:lnTo>
                <a:lnTo>
                  <a:pt x="21455" y="7598"/>
                </a:lnTo>
                <a:lnTo>
                  <a:pt x="21464" y="7598"/>
                </a:lnTo>
                <a:lnTo>
                  <a:pt x="21473" y="7598"/>
                </a:lnTo>
                <a:lnTo>
                  <a:pt x="21473" y="7589"/>
                </a:lnTo>
                <a:lnTo>
                  <a:pt x="21473" y="7571"/>
                </a:lnTo>
                <a:lnTo>
                  <a:pt x="21473" y="7563"/>
                </a:lnTo>
                <a:lnTo>
                  <a:pt x="21473" y="7554"/>
                </a:lnTo>
                <a:lnTo>
                  <a:pt x="21473" y="7545"/>
                </a:lnTo>
                <a:lnTo>
                  <a:pt x="21473" y="7536"/>
                </a:lnTo>
                <a:close/>
                <a:moveTo>
                  <a:pt x="21446" y="7668"/>
                </a:moveTo>
                <a:lnTo>
                  <a:pt x="21437" y="7677"/>
                </a:lnTo>
                <a:lnTo>
                  <a:pt x="21437" y="7686"/>
                </a:lnTo>
                <a:lnTo>
                  <a:pt x="21446" y="7686"/>
                </a:lnTo>
                <a:lnTo>
                  <a:pt x="21446" y="7677"/>
                </a:lnTo>
                <a:close/>
                <a:moveTo>
                  <a:pt x="21499" y="7571"/>
                </a:moveTo>
                <a:lnTo>
                  <a:pt x="21499" y="7563"/>
                </a:lnTo>
                <a:lnTo>
                  <a:pt x="21490" y="7571"/>
                </a:lnTo>
                <a:close/>
                <a:moveTo>
                  <a:pt x="21481" y="7616"/>
                </a:moveTo>
                <a:lnTo>
                  <a:pt x="21473" y="7616"/>
                </a:lnTo>
                <a:lnTo>
                  <a:pt x="21464" y="7624"/>
                </a:lnTo>
                <a:lnTo>
                  <a:pt x="21455" y="7633"/>
                </a:lnTo>
                <a:lnTo>
                  <a:pt x="21464" y="7633"/>
                </a:lnTo>
                <a:lnTo>
                  <a:pt x="21464" y="7642"/>
                </a:lnTo>
                <a:lnTo>
                  <a:pt x="21481" y="7651"/>
                </a:lnTo>
                <a:lnTo>
                  <a:pt x="21499" y="7642"/>
                </a:lnTo>
                <a:lnTo>
                  <a:pt x="21508" y="7633"/>
                </a:lnTo>
                <a:lnTo>
                  <a:pt x="21517" y="7633"/>
                </a:lnTo>
                <a:lnTo>
                  <a:pt x="21517" y="7624"/>
                </a:lnTo>
                <a:lnTo>
                  <a:pt x="21517" y="7616"/>
                </a:lnTo>
                <a:lnTo>
                  <a:pt x="21508" y="7616"/>
                </a:lnTo>
                <a:lnTo>
                  <a:pt x="21499" y="7607"/>
                </a:lnTo>
                <a:lnTo>
                  <a:pt x="21481" y="7607"/>
                </a:lnTo>
                <a:close/>
                <a:moveTo>
                  <a:pt x="21534" y="7501"/>
                </a:moveTo>
                <a:lnTo>
                  <a:pt x="21526" y="7492"/>
                </a:lnTo>
                <a:lnTo>
                  <a:pt x="21526" y="7501"/>
                </a:lnTo>
                <a:close/>
                <a:moveTo>
                  <a:pt x="23175" y="8745"/>
                </a:moveTo>
                <a:lnTo>
                  <a:pt x="23175" y="8736"/>
                </a:lnTo>
                <a:lnTo>
                  <a:pt x="23175" y="8728"/>
                </a:lnTo>
                <a:lnTo>
                  <a:pt x="23167" y="8736"/>
                </a:lnTo>
                <a:lnTo>
                  <a:pt x="23167" y="8745"/>
                </a:lnTo>
                <a:close/>
                <a:moveTo>
                  <a:pt x="21561" y="7607"/>
                </a:moveTo>
                <a:lnTo>
                  <a:pt x="21552" y="7607"/>
                </a:lnTo>
                <a:lnTo>
                  <a:pt x="21561" y="7616"/>
                </a:lnTo>
                <a:lnTo>
                  <a:pt x="21570" y="7624"/>
                </a:lnTo>
                <a:lnTo>
                  <a:pt x="21570" y="7616"/>
                </a:lnTo>
                <a:close/>
                <a:moveTo>
                  <a:pt x="21331" y="7421"/>
                </a:moveTo>
                <a:lnTo>
                  <a:pt x="21323" y="7430"/>
                </a:lnTo>
                <a:lnTo>
                  <a:pt x="21323" y="7439"/>
                </a:lnTo>
                <a:lnTo>
                  <a:pt x="21323" y="7448"/>
                </a:lnTo>
                <a:lnTo>
                  <a:pt x="21323" y="7457"/>
                </a:lnTo>
                <a:lnTo>
                  <a:pt x="21323" y="7466"/>
                </a:lnTo>
                <a:lnTo>
                  <a:pt x="21331" y="7448"/>
                </a:lnTo>
                <a:lnTo>
                  <a:pt x="21331" y="7430"/>
                </a:lnTo>
                <a:close/>
                <a:moveTo>
                  <a:pt x="21314" y="7871"/>
                </a:moveTo>
                <a:lnTo>
                  <a:pt x="21323" y="7880"/>
                </a:lnTo>
                <a:lnTo>
                  <a:pt x="21331" y="7880"/>
                </a:lnTo>
                <a:lnTo>
                  <a:pt x="21340" y="7880"/>
                </a:lnTo>
                <a:lnTo>
                  <a:pt x="21340" y="7871"/>
                </a:lnTo>
                <a:lnTo>
                  <a:pt x="21349" y="7871"/>
                </a:lnTo>
                <a:lnTo>
                  <a:pt x="21349" y="7863"/>
                </a:lnTo>
                <a:lnTo>
                  <a:pt x="21331" y="7854"/>
                </a:lnTo>
                <a:lnTo>
                  <a:pt x="21323" y="7863"/>
                </a:lnTo>
                <a:lnTo>
                  <a:pt x="21314" y="7863"/>
                </a:lnTo>
                <a:close/>
                <a:moveTo>
                  <a:pt x="21596" y="7589"/>
                </a:moveTo>
                <a:lnTo>
                  <a:pt x="21587" y="7589"/>
                </a:lnTo>
                <a:lnTo>
                  <a:pt x="21587" y="7598"/>
                </a:lnTo>
                <a:lnTo>
                  <a:pt x="21587" y="7607"/>
                </a:lnTo>
                <a:lnTo>
                  <a:pt x="21579" y="7607"/>
                </a:lnTo>
                <a:lnTo>
                  <a:pt x="21587" y="7616"/>
                </a:lnTo>
                <a:lnTo>
                  <a:pt x="21596" y="7624"/>
                </a:lnTo>
                <a:lnTo>
                  <a:pt x="21596" y="7616"/>
                </a:lnTo>
                <a:lnTo>
                  <a:pt x="21596" y="7598"/>
                </a:lnTo>
                <a:close/>
                <a:moveTo>
                  <a:pt x="21287" y="7430"/>
                </a:moveTo>
                <a:lnTo>
                  <a:pt x="21287" y="7421"/>
                </a:lnTo>
                <a:lnTo>
                  <a:pt x="21287" y="7413"/>
                </a:lnTo>
                <a:lnTo>
                  <a:pt x="21287" y="7404"/>
                </a:lnTo>
                <a:lnTo>
                  <a:pt x="21287" y="7395"/>
                </a:lnTo>
                <a:lnTo>
                  <a:pt x="21287" y="7386"/>
                </a:lnTo>
                <a:lnTo>
                  <a:pt x="21279" y="7377"/>
                </a:lnTo>
                <a:lnTo>
                  <a:pt x="21270" y="7368"/>
                </a:lnTo>
                <a:lnTo>
                  <a:pt x="21261" y="7368"/>
                </a:lnTo>
                <a:lnTo>
                  <a:pt x="21252" y="7368"/>
                </a:lnTo>
                <a:lnTo>
                  <a:pt x="21252" y="7360"/>
                </a:lnTo>
                <a:lnTo>
                  <a:pt x="21243" y="7360"/>
                </a:lnTo>
                <a:lnTo>
                  <a:pt x="21234" y="7360"/>
                </a:lnTo>
                <a:lnTo>
                  <a:pt x="21226" y="7360"/>
                </a:lnTo>
                <a:lnTo>
                  <a:pt x="21208" y="7360"/>
                </a:lnTo>
                <a:lnTo>
                  <a:pt x="21199" y="7368"/>
                </a:lnTo>
                <a:lnTo>
                  <a:pt x="21208" y="7368"/>
                </a:lnTo>
                <a:lnTo>
                  <a:pt x="21217" y="7377"/>
                </a:lnTo>
                <a:lnTo>
                  <a:pt x="21226" y="7386"/>
                </a:lnTo>
                <a:lnTo>
                  <a:pt x="21234" y="7395"/>
                </a:lnTo>
                <a:lnTo>
                  <a:pt x="21234" y="7404"/>
                </a:lnTo>
                <a:lnTo>
                  <a:pt x="21234" y="7413"/>
                </a:lnTo>
                <a:lnTo>
                  <a:pt x="21243" y="7421"/>
                </a:lnTo>
                <a:lnTo>
                  <a:pt x="21243" y="7430"/>
                </a:lnTo>
                <a:lnTo>
                  <a:pt x="21252" y="7439"/>
                </a:lnTo>
                <a:lnTo>
                  <a:pt x="21252" y="7448"/>
                </a:lnTo>
                <a:lnTo>
                  <a:pt x="21261" y="7448"/>
                </a:lnTo>
                <a:lnTo>
                  <a:pt x="21261" y="7457"/>
                </a:lnTo>
                <a:lnTo>
                  <a:pt x="21270" y="7457"/>
                </a:lnTo>
                <a:lnTo>
                  <a:pt x="21270" y="7448"/>
                </a:lnTo>
                <a:lnTo>
                  <a:pt x="21279" y="7448"/>
                </a:lnTo>
                <a:lnTo>
                  <a:pt x="21279" y="7439"/>
                </a:lnTo>
                <a:close/>
                <a:moveTo>
                  <a:pt x="21270" y="7907"/>
                </a:moveTo>
                <a:lnTo>
                  <a:pt x="21270" y="7916"/>
                </a:lnTo>
                <a:lnTo>
                  <a:pt x="21261" y="7907"/>
                </a:lnTo>
                <a:lnTo>
                  <a:pt x="21252" y="7907"/>
                </a:lnTo>
                <a:lnTo>
                  <a:pt x="21243" y="7916"/>
                </a:lnTo>
                <a:lnTo>
                  <a:pt x="21252" y="7916"/>
                </a:lnTo>
                <a:lnTo>
                  <a:pt x="21261" y="7924"/>
                </a:lnTo>
                <a:lnTo>
                  <a:pt x="21270" y="7916"/>
                </a:lnTo>
                <a:lnTo>
                  <a:pt x="21270" y="7924"/>
                </a:lnTo>
                <a:lnTo>
                  <a:pt x="21279" y="7916"/>
                </a:lnTo>
                <a:close/>
                <a:moveTo>
                  <a:pt x="21455" y="7536"/>
                </a:moveTo>
                <a:lnTo>
                  <a:pt x="21455" y="7527"/>
                </a:lnTo>
                <a:lnTo>
                  <a:pt x="21446" y="7527"/>
                </a:lnTo>
                <a:close/>
                <a:moveTo>
                  <a:pt x="21411" y="7404"/>
                </a:moveTo>
                <a:lnTo>
                  <a:pt x="21402" y="7386"/>
                </a:lnTo>
                <a:lnTo>
                  <a:pt x="21393" y="7386"/>
                </a:lnTo>
                <a:lnTo>
                  <a:pt x="21393" y="7395"/>
                </a:lnTo>
                <a:lnTo>
                  <a:pt x="21402" y="7395"/>
                </a:lnTo>
                <a:lnTo>
                  <a:pt x="21411" y="7404"/>
                </a:lnTo>
                <a:lnTo>
                  <a:pt x="21420" y="7413"/>
                </a:lnTo>
                <a:lnTo>
                  <a:pt x="21429" y="7421"/>
                </a:lnTo>
                <a:lnTo>
                  <a:pt x="21420" y="7404"/>
                </a:lnTo>
                <a:close/>
                <a:moveTo>
                  <a:pt x="21367" y="7580"/>
                </a:moveTo>
                <a:lnTo>
                  <a:pt x="21376" y="7580"/>
                </a:lnTo>
                <a:lnTo>
                  <a:pt x="21376" y="7571"/>
                </a:lnTo>
                <a:lnTo>
                  <a:pt x="21376" y="7563"/>
                </a:lnTo>
                <a:lnTo>
                  <a:pt x="21367" y="7563"/>
                </a:lnTo>
                <a:lnTo>
                  <a:pt x="21367" y="7571"/>
                </a:lnTo>
                <a:lnTo>
                  <a:pt x="21367" y="7580"/>
                </a:lnTo>
                <a:lnTo>
                  <a:pt x="21367" y="7589"/>
                </a:lnTo>
                <a:close/>
                <a:moveTo>
                  <a:pt x="21623" y="7633"/>
                </a:moveTo>
                <a:lnTo>
                  <a:pt x="21631" y="7633"/>
                </a:lnTo>
                <a:lnTo>
                  <a:pt x="21631" y="7624"/>
                </a:lnTo>
                <a:lnTo>
                  <a:pt x="21623" y="7616"/>
                </a:lnTo>
                <a:lnTo>
                  <a:pt x="21623" y="7624"/>
                </a:lnTo>
                <a:close/>
                <a:moveTo>
                  <a:pt x="21596" y="8101"/>
                </a:moveTo>
                <a:lnTo>
                  <a:pt x="21587" y="8092"/>
                </a:lnTo>
                <a:lnTo>
                  <a:pt x="21587" y="8083"/>
                </a:lnTo>
                <a:lnTo>
                  <a:pt x="21579" y="8074"/>
                </a:lnTo>
                <a:lnTo>
                  <a:pt x="21579" y="8083"/>
                </a:lnTo>
                <a:lnTo>
                  <a:pt x="21579" y="8092"/>
                </a:lnTo>
                <a:lnTo>
                  <a:pt x="21587" y="8092"/>
                </a:lnTo>
                <a:lnTo>
                  <a:pt x="21587" y="8101"/>
                </a:lnTo>
                <a:close/>
                <a:moveTo>
                  <a:pt x="21579" y="8145"/>
                </a:moveTo>
                <a:lnTo>
                  <a:pt x="21570" y="8154"/>
                </a:lnTo>
                <a:lnTo>
                  <a:pt x="21579" y="8163"/>
                </a:lnTo>
                <a:lnTo>
                  <a:pt x="21579" y="8154"/>
                </a:lnTo>
                <a:close/>
                <a:moveTo>
                  <a:pt x="21605" y="8931"/>
                </a:moveTo>
                <a:lnTo>
                  <a:pt x="21605" y="8939"/>
                </a:lnTo>
                <a:lnTo>
                  <a:pt x="21614" y="8931"/>
                </a:lnTo>
                <a:lnTo>
                  <a:pt x="21623" y="8931"/>
                </a:lnTo>
                <a:lnTo>
                  <a:pt x="21631" y="8931"/>
                </a:lnTo>
                <a:lnTo>
                  <a:pt x="21640" y="8931"/>
                </a:lnTo>
                <a:lnTo>
                  <a:pt x="21658" y="8931"/>
                </a:lnTo>
                <a:lnTo>
                  <a:pt x="21658" y="8922"/>
                </a:lnTo>
                <a:lnTo>
                  <a:pt x="21667" y="8922"/>
                </a:lnTo>
                <a:lnTo>
                  <a:pt x="21676" y="8922"/>
                </a:lnTo>
                <a:lnTo>
                  <a:pt x="21676" y="8913"/>
                </a:lnTo>
                <a:lnTo>
                  <a:pt x="21667" y="8904"/>
                </a:lnTo>
                <a:lnTo>
                  <a:pt x="21649" y="8904"/>
                </a:lnTo>
                <a:lnTo>
                  <a:pt x="21649" y="8913"/>
                </a:lnTo>
                <a:lnTo>
                  <a:pt x="21631" y="8913"/>
                </a:lnTo>
                <a:lnTo>
                  <a:pt x="21623" y="8913"/>
                </a:lnTo>
                <a:lnTo>
                  <a:pt x="21614" y="8913"/>
                </a:lnTo>
                <a:lnTo>
                  <a:pt x="21605" y="8922"/>
                </a:lnTo>
                <a:close/>
                <a:moveTo>
                  <a:pt x="21711" y="8410"/>
                </a:moveTo>
                <a:lnTo>
                  <a:pt x="21711" y="8401"/>
                </a:lnTo>
                <a:lnTo>
                  <a:pt x="21711" y="8392"/>
                </a:lnTo>
                <a:lnTo>
                  <a:pt x="21702" y="8410"/>
                </a:lnTo>
                <a:close/>
                <a:moveTo>
                  <a:pt x="21728" y="8401"/>
                </a:moveTo>
                <a:lnTo>
                  <a:pt x="21728" y="8410"/>
                </a:lnTo>
                <a:lnTo>
                  <a:pt x="21737" y="8410"/>
                </a:lnTo>
                <a:lnTo>
                  <a:pt x="21746" y="8419"/>
                </a:lnTo>
                <a:lnTo>
                  <a:pt x="21755" y="8410"/>
                </a:lnTo>
                <a:lnTo>
                  <a:pt x="21755" y="8401"/>
                </a:lnTo>
                <a:lnTo>
                  <a:pt x="21737" y="8401"/>
                </a:lnTo>
                <a:lnTo>
                  <a:pt x="21737" y="8392"/>
                </a:lnTo>
                <a:lnTo>
                  <a:pt x="21746" y="8383"/>
                </a:lnTo>
                <a:lnTo>
                  <a:pt x="21737" y="8375"/>
                </a:lnTo>
                <a:lnTo>
                  <a:pt x="21728" y="8375"/>
                </a:lnTo>
                <a:lnTo>
                  <a:pt x="21728" y="8383"/>
                </a:lnTo>
                <a:lnTo>
                  <a:pt x="21720" y="8375"/>
                </a:lnTo>
                <a:lnTo>
                  <a:pt x="21720" y="8383"/>
                </a:lnTo>
                <a:lnTo>
                  <a:pt x="21711" y="8383"/>
                </a:lnTo>
                <a:lnTo>
                  <a:pt x="21720" y="8392"/>
                </a:lnTo>
                <a:close/>
                <a:moveTo>
                  <a:pt x="21931" y="8357"/>
                </a:moveTo>
                <a:lnTo>
                  <a:pt x="21931" y="8366"/>
                </a:lnTo>
                <a:lnTo>
                  <a:pt x="21940" y="8375"/>
                </a:lnTo>
                <a:lnTo>
                  <a:pt x="21949" y="8375"/>
                </a:lnTo>
                <a:lnTo>
                  <a:pt x="21958" y="8375"/>
                </a:lnTo>
                <a:lnTo>
                  <a:pt x="21967" y="8375"/>
                </a:lnTo>
                <a:lnTo>
                  <a:pt x="21967" y="8383"/>
                </a:lnTo>
                <a:lnTo>
                  <a:pt x="21976" y="8383"/>
                </a:lnTo>
                <a:lnTo>
                  <a:pt x="21976" y="8375"/>
                </a:lnTo>
                <a:lnTo>
                  <a:pt x="21967" y="8375"/>
                </a:lnTo>
                <a:lnTo>
                  <a:pt x="21967" y="8366"/>
                </a:lnTo>
                <a:lnTo>
                  <a:pt x="21958" y="8366"/>
                </a:lnTo>
                <a:lnTo>
                  <a:pt x="21958" y="8357"/>
                </a:lnTo>
                <a:lnTo>
                  <a:pt x="21967" y="8357"/>
                </a:lnTo>
                <a:lnTo>
                  <a:pt x="21976" y="8366"/>
                </a:lnTo>
                <a:lnTo>
                  <a:pt x="21976" y="8375"/>
                </a:lnTo>
                <a:lnTo>
                  <a:pt x="21984" y="8375"/>
                </a:lnTo>
                <a:lnTo>
                  <a:pt x="21993" y="8375"/>
                </a:lnTo>
                <a:lnTo>
                  <a:pt x="22002" y="8375"/>
                </a:lnTo>
                <a:lnTo>
                  <a:pt x="22011" y="8375"/>
                </a:lnTo>
                <a:lnTo>
                  <a:pt x="22011" y="8366"/>
                </a:lnTo>
                <a:lnTo>
                  <a:pt x="21984" y="8357"/>
                </a:lnTo>
                <a:lnTo>
                  <a:pt x="21976" y="8348"/>
                </a:lnTo>
                <a:lnTo>
                  <a:pt x="21967" y="8357"/>
                </a:lnTo>
                <a:lnTo>
                  <a:pt x="21958" y="8357"/>
                </a:lnTo>
                <a:lnTo>
                  <a:pt x="21949" y="8357"/>
                </a:lnTo>
                <a:lnTo>
                  <a:pt x="21940" y="8357"/>
                </a:lnTo>
                <a:close/>
                <a:moveTo>
                  <a:pt x="21605" y="7845"/>
                </a:moveTo>
                <a:lnTo>
                  <a:pt x="21605" y="7827"/>
                </a:lnTo>
                <a:lnTo>
                  <a:pt x="21596" y="7827"/>
                </a:lnTo>
                <a:lnTo>
                  <a:pt x="21596" y="7836"/>
                </a:lnTo>
                <a:close/>
                <a:moveTo>
                  <a:pt x="21623" y="8533"/>
                </a:moveTo>
                <a:lnTo>
                  <a:pt x="21623" y="8525"/>
                </a:lnTo>
                <a:lnTo>
                  <a:pt x="21614" y="8507"/>
                </a:lnTo>
                <a:lnTo>
                  <a:pt x="21623" y="8498"/>
                </a:lnTo>
                <a:lnTo>
                  <a:pt x="21614" y="8498"/>
                </a:lnTo>
                <a:lnTo>
                  <a:pt x="21605" y="8507"/>
                </a:lnTo>
                <a:lnTo>
                  <a:pt x="21614" y="8516"/>
                </a:lnTo>
                <a:lnTo>
                  <a:pt x="21614" y="8525"/>
                </a:lnTo>
                <a:close/>
                <a:moveTo>
                  <a:pt x="21579" y="8957"/>
                </a:moveTo>
                <a:lnTo>
                  <a:pt x="21587" y="8957"/>
                </a:lnTo>
                <a:lnTo>
                  <a:pt x="21596" y="8948"/>
                </a:lnTo>
                <a:lnTo>
                  <a:pt x="21587" y="8948"/>
                </a:lnTo>
                <a:close/>
                <a:moveTo>
                  <a:pt x="21870" y="8357"/>
                </a:moveTo>
                <a:lnTo>
                  <a:pt x="21878" y="8366"/>
                </a:lnTo>
                <a:lnTo>
                  <a:pt x="21861" y="8348"/>
                </a:lnTo>
                <a:close/>
                <a:moveTo>
                  <a:pt x="21861" y="6240"/>
                </a:moveTo>
                <a:lnTo>
                  <a:pt x="21852" y="6240"/>
                </a:lnTo>
                <a:lnTo>
                  <a:pt x="21861" y="6240"/>
                </a:lnTo>
                <a:lnTo>
                  <a:pt x="21861" y="6249"/>
                </a:lnTo>
                <a:close/>
                <a:moveTo>
                  <a:pt x="21914" y="5913"/>
                </a:moveTo>
                <a:lnTo>
                  <a:pt x="21923" y="5913"/>
                </a:lnTo>
                <a:lnTo>
                  <a:pt x="21931" y="5904"/>
                </a:lnTo>
                <a:lnTo>
                  <a:pt x="21931" y="5887"/>
                </a:lnTo>
                <a:lnTo>
                  <a:pt x="21923" y="5887"/>
                </a:lnTo>
                <a:lnTo>
                  <a:pt x="21914" y="5887"/>
                </a:lnTo>
                <a:lnTo>
                  <a:pt x="21914" y="5896"/>
                </a:lnTo>
                <a:lnTo>
                  <a:pt x="21914" y="5904"/>
                </a:lnTo>
                <a:close/>
                <a:moveTo>
                  <a:pt x="21896" y="8489"/>
                </a:moveTo>
                <a:lnTo>
                  <a:pt x="21905" y="8498"/>
                </a:lnTo>
                <a:lnTo>
                  <a:pt x="21923" y="8498"/>
                </a:lnTo>
                <a:lnTo>
                  <a:pt x="21931" y="8498"/>
                </a:lnTo>
                <a:lnTo>
                  <a:pt x="21940" y="8498"/>
                </a:lnTo>
                <a:lnTo>
                  <a:pt x="21940" y="8489"/>
                </a:lnTo>
                <a:lnTo>
                  <a:pt x="21940" y="8480"/>
                </a:lnTo>
                <a:lnTo>
                  <a:pt x="21940" y="8472"/>
                </a:lnTo>
                <a:lnTo>
                  <a:pt x="21931" y="8480"/>
                </a:lnTo>
                <a:lnTo>
                  <a:pt x="21923" y="8480"/>
                </a:lnTo>
                <a:lnTo>
                  <a:pt x="21914" y="8480"/>
                </a:lnTo>
                <a:close/>
                <a:moveTo>
                  <a:pt x="21728" y="8348"/>
                </a:moveTo>
                <a:lnTo>
                  <a:pt x="21728" y="8339"/>
                </a:lnTo>
                <a:lnTo>
                  <a:pt x="21720" y="8339"/>
                </a:lnTo>
                <a:lnTo>
                  <a:pt x="21720" y="8348"/>
                </a:lnTo>
                <a:lnTo>
                  <a:pt x="21728" y="8357"/>
                </a:lnTo>
                <a:close/>
                <a:moveTo>
                  <a:pt x="21720" y="8913"/>
                </a:moveTo>
                <a:lnTo>
                  <a:pt x="21728" y="8904"/>
                </a:lnTo>
                <a:lnTo>
                  <a:pt x="21720" y="8904"/>
                </a:lnTo>
                <a:close/>
                <a:moveTo>
                  <a:pt x="21764" y="8957"/>
                </a:moveTo>
                <a:lnTo>
                  <a:pt x="21773" y="8948"/>
                </a:lnTo>
                <a:lnTo>
                  <a:pt x="21764" y="8948"/>
                </a:lnTo>
                <a:lnTo>
                  <a:pt x="21755" y="8948"/>
                </a:lnTo>
                <a:lnTo>
                  <a:pt x="21746" y="8948"/>
                </a:lnTo>
                <a:lnTo>
                  <a:pt x="21755" y="8948"/>
                </a:lnTo>
                <a:close/>
                <a:moveTo>
                  <a:pt x="21755" y="8569"/>
                </a:moveTo>
                <a:lnTo>
                  <a:pt x="21764" y="8569"/>
                </a:lnTo>
                <a:close/>
                <a:moveTo>
                  <a:pt x="21570" y="8489"/>
                </a:moveTo>
                <a:lnTo>
                  <a:pt x="21579" y="8489"/>
                </a:lnTo>
                <a:lnTo>
                  <a:pt x="21605" y="8489"/>
                </a:lnTo>
                <a:lnTo>
                  <a:pt x="21614" y="8489"/>
                </a:lnTo>
                <a:lnTo>
                  <a:pt x="21640" y="8489"/>
                </a:lnTo>
                <a:lnTo>
                  <a:pt x="21640" y="8480"/>
                </a:lnTo>
                <a:lnTo>
                  <a:pt x="21623" y="8480"/>
                </a:lnTo>
                <a:lnTo>
                  <a:pt x="21596" y="8480"/>
                </a:lnTo>
                <a:lnTo>
                  <a:pt x="21587" y="8480"/>
                </a:lnTo>
                <a:lnTo>
                  <a:pt x="21579" y="8480"/>
                </a:lnTo>
                <a:close/>
                <a:moveTo>
                  <a:pt x="21420" y="8966"/>
                </a:moveTo>
                <a:lnTo>
                  <a:pt x="21420" y="8957"/>
                </a:lnTo>
                <a:lnTo>
                  <a:pt x="21411" y="8957"/>
                </a:lnTo>
                <a:lnTo>
                  <a:pt x="21402" y="8957"/>
                </a:lnTo>
                <a:lnTo>
                  <a:pt x="21402" y="8966"/>
                </a:lnTo>
                <a:close/>
                <a:moveTo>
                  <a:pt x="21411" y="8480"/>
                </a:moveTo>
                <a:lnTo>
                  <a:pt x="21402" y="8480"/>
                </a:lnTo>
                <a:lnTo>
                  <a:pt x="21402" y="8489"/>
                </a:lnTo>
                <a:close/>
                <a:moveTo>
                  <a:pt x="21402" y="8966"/>
                </a:moveTo>
                <a:lnTo>
                  <a:pt x="21393" y="8975"/>
                </a:lnTo>
                <a:lnTo>
                  <a:pt x="21393" y="8984"/>
                </a:lnTo>
                <a:lnTo>
                  <a:pt x="21393" y="8975"/>
                </a:lnTo>
                <a:lnTo>
                  <a:pt x="21402" y="8975"/>
                </a:lnTo>
                <a:lnTo>
                  <a:pt x="21411" y="8975"/>
                </a:lnTo>
                <a:close/>
                <a:moveTo>
                  <a:pt x="21393" y="8648"/>
                </a:moveTo>
                <a:lnTo>
                  <a:pt x="21402" y="8657"/>
                </a:lnTo>
                <a:lnTo>
                  <a:pt x="21411" y="8657"/>
                </a:lnTo>
                <a:lnTo>
                  <a:pt x="21420" y="8648"/>
                </a:lnTo>
                <a:lnTo>
                  <a:pt x="21411" y="8639"/>
                </a:lnTo>
                <a:lnTo>
                  <a:pt x="21402" y="8639"/>
                </a:lnTo>
                <a:close/>
                <a:moveTo>
                  <a:pt x="21437" y="8736"/>
                </a:moveTo>
                <a:lnTo>
                  <a:pt x="21437" y="8745"/>
                </a:lnTo>
                <a:lnTo>
                  <a:pt x="21446" y="8745"/>
                </a:lnTo>
                <a:lnTo>
                  <a:pt x="21446" y="8736"/>
                </a:lnTo>
                <a:close/>
                <a:moveTo>
                  <a:pt x="21437" y="8463"/>
                </a:moveTo>
                <a:lnTo>
                  <a:pt x="21437" y="8472"/>
                </a:lnTo>
                <a:lnTo>
                  <a:pt x="21437" y="8480"/>
                </a:lnTo>
                <a:lnTo>
                  <a:pt x="21446" y="8472"/>
                </a:lnTo>
                <a:lnTo>
                  <a:pt x="21437" y="8472"/>
                </a:lnTo>
                <a:close/>
                <a:moveTo>
                  <a:pt x="21349" y="8736"/>
                </a:moveTo>
                <a:lnTo>
                  <a:pt x="21349" y="8745"/>
                </a:lnTo>
                <a:lnTo>
                  <a:pt x="21358" y="8745"/>
                </a:lnTo>
                <a:lnTo>
                  <a:pt x="21367" y="8745"/>
                </a:lnTo>
                <a:lnTo>
                  <a:pt x="21376" y="8736"/>
                </a:lnTo>
                <a:lnTo>
                  <a:pt x="21367" y="8728"/>
                </a:lnTo>
                <a:lnTo>
                  <a:pt x="21384" y="8710"/>
                </a:lnTo>
                <a:lnTo>
                  <a:pt x="21376" y="8692"/>
                </a:lnTo>
                <a:lnTo>
                  <a:pt x="21367" y="8692"/>
                </a:lnTo>
                <a:lnTo>
                  <a:pt x="21349" y="8701"/>
                </a:lnTo>
                <a:lnTo>
                  <a:pt x="21358" y="8719"/>
                </a:lnTo>
                <a:lnTo>
                  <a:pt x="21349" y="8728"/>
                </a:lnTo>
                <a:close/>
                <a:moveTo>
                  <a:pt x="21411" y="8436"/>
                </a:moveTo>
                <a:lnTo>
                  <a:pt x="21393" y="8436"/>
                </a:lnTo>
                <a:lnTo>
                  <a:pt x="21384" y="8445"/>
                </a:lnTo>
                <a:lnTo>
                  <a:pt x="21384" y="8454"/>
                </a:lnTo>
                <a:lnTo>
                  <a:pt x="21384" y="8463"/>
                </a:lnTo>
                <a:lnTo>
                  <a:pt x="21393" y="8463"/>
                </a:lnTo>
                <a:lnTo>
                  <a:pt x="21402" y="8445"/>
                </a:lnTo>
                <a:lnTo>
                  <a:pt x="21411" y="8445"/>
                </a:lnTo>
                <a:lnTo>
                  <a:pt x="21411" y="8463"/>
                </a:lnTo>
                <a:lnTo>
                  <a:pt x="21411" y="8472"/>
                </a:lnTo>
                <a:lnTo>
                  <a:pt x="21420" y="8463"/>
                </a:lnTo>
                <a:lnTo>
                  <a:pt x="21420" y="8454"/>
                </a:lnTo>
                <a:lnTo>
                  <a:pt x="21429" y="8463"/>
                </a:lnTo>
                <a:lnTo>
                  <a:pt x="21437" y="8454"/>
                </a:lnTo>
                <a:lnTo>
                  <a:pt x="21437" y="8445"/>
                </a:lnTo>
                <a:lnTo>
                  <a:pt x="21429" y="8445"/>
                </a:lnTo>
                <a:lnTo>
                  <a:pt x="21420" y="8445"/>
                </a:lnTo>
                <a:lnTo>
                  <a:pt x="21420" y="8454"/>
                </a:lnTo>
                <a:lnTo>
                  <a:pt x="21411" y="8445"/>
                </a:lnTo>
                <a:lnTo>
                  <a:pt x="21420" y="8445"/>
                </a:lnTo>
                <a:close/>
                <a:moveTo>
                  <a:pt x="21384" y="9151"/>
                </a:moveTo>
                <a:lnTo>
                  <a:pt x="21393" y="9151"/>
                </a:lnTo>
                <a:lnTo>
                  <a:pt x="21402" y="9151"/>
                </a:lnTo>
                <a:lnTo>
                  <a:pt x="21411" y="9142"/>
                </a:lnTo>
                <a:lnTo>
                  <a:pt x="21420" y="9134"/>
                </a:lnTo>
                <a:lnTo>
                  <a:pt x="21429" y="9134"/>
                </a:lnTo>
                <a:lnTo>
                  <a:pt x="21429" y="9125"/>
                </a:lnTo>
                <a:lnTo>
                  <a:pt x="21429" y="9116"/>
                </a:lnTo>
                <a:lnTo>
                  <a:pt x="21420" y="9116"/>
                </a:lnTo>
                <a:lnTo>
                  <a:pt x="21420" y="9125"/>
                </a:lnTo>
                <a:lnTo>
                  <a:pt x="21411" y="9134"/>
                </a:lnTo>
                <a:lnTo>
                  <a:pt x="21402" y="9134"/>
                </a:lnTo>
                <a:lnTo>
                  <a:pt x="21384" y="9142"/>
                </a:lnTo>
                <a:close/>
                <a:moveTo>
                  <a:pt x="21464" y="8966"/>
                </a:moveTo>
                <a:lnTo>
                  <a:pt x="21473" y="8966"/>
                </a:lnTo>
                <a:lnTo>
                  <a:pt x="21473" y="8975"/>
                </a:lnTo>
                <a:lnTo>
                  <a:pt x="21481" y="8975"/>
                </a:lnTo>
                <a:lnTo>
                  <a:pt x="21490" y="8966"/>
                </a:lnTo>
                <a:lnTo>
                  <a:pt x="21490" y="8957"/>
                </a:lnTo>
                <a:lnTo>
                  <a:pt x="21490" y="8948"/>
                </a:lnTo>
                <a:lnTo>
                  <a:pt x="21481" y="8966"/>
                </a:lnTo>
                <a:lnTo>
                  <a:pt x="21473" y="8957"/>
                </a:lnTo>
                <a:lnTo>
                  <a:pt x="21473" y="8966"/>
                </a:lnTo>
                <a:close/>
                <a:moveTo>
                  <a:pt x="21473" y="8789"/>
                </a:moveTo>
                <a:lnTo>
                  <a:pt x="21473" y="8781"/>
                </a:lnTo>
                <a:close/>
                <a:moveTo>
                  <a:pt x="21384" y="8701"/>
                </a:moveTo>
                <a:lnTo>
                  <a:pt x="21384" y="8710"/>
                </a:lnTo>
                <a:lnTo>
                  <a:pt x="21384" y="8719"/>
                </a:lnTo>
                <a:lnTo>
                  <a:pt x="21384" y="8728"/>
                </a:lnTo>
                <a:lnTo>
                  <a:pt x="21384" y="8736"/>
                </a:lnTo>
                <a:lnTo>
                  <a:pt x="21376" y="8736"/>
                </a:lnTo>
                <a:lnTo>
                  <a:pt x="21376" y="8745"/>
                </a:lnTo>
                <a:lnTo>
                  <a:pt x="21367" y="8754"/>
                </a:lnTo>
                <a:lnTo>
                  <a:pt x="21376" y="8763"/>
                </a:lnTo>
                <a:lnTo>
                  <a:pt x="21384" y="8763"/>
                </a:lnTo>
                <a:lnTo>
                  <a:pt x="21393" y="8754"/>
                </a:lnTo>
                <a:lnTo>
                  <a:pt x="21393" y="8745"/>
                </a:lnTo>
                <a:lnTo>
                  <a:pt x="21402" y="8745"/>
                </a:lnTo>
                <a:lnTo>
                  <a:pt x="21411" y="8745"/>
                </a:lnTo>
                <a:lnTo>
                  <a:pt x="21411" y="8736"/>
                </a:lnTo>
                <a:lnTo>
                  <a:pt x="21402" y="8728"/>
                </a:lnTo>
                <a:lnTo>
                  <a:pt x="21393" y="8728"/>
                </a:lnTo>
                <a:lnTo>
                  <a:pt x="21393" y="8710"/>
                </a:lnTo>
                <a:lnTo>
                  <a:pt x="21402" y="8710"/>
                </a:lnTo>
                <a:lnTo>
                  <a:pt x="21402" y="8701"/>
                </a:lnTo>
                <a:lnTo>
                  <a:pt x="21411" y="8692"/>
                </a:lnTo>
                <a:lnTo>
                  <a:pt x="21411" y="8701"/>
                </a:lnTo>
                <a:lnTo>
                  <a:pt x="21411" y="8683"/>
                </a:lnTo>
                <a:lnTo>
                  <a:pt x="21402" y="8675"/>
                </a:lnTo>
                <a:lnTo>
                  <a:pt x="21393" y="8675"/>
                </a:lnTo>
                <a:lnTo>
                  <a:pt x="21384" y="8692"/>
                </a:lnTo>
                <a:close/>
                <a:moveTo>
                  <a:pt x="21499" y="8966"/>
                </a:moveTo>
                <a:lnTo>
                  <a:pt x="21508" y="8966"/>
                </a:lnTo>
                <a:lnTo>
                  <a:pt x="21552" y="8966"/>
                </a:lnTo>
                <a:lnTo>
                  <a:pt x="21552" y="8957"/>
                </a:lnTo>
                <a:lnTo>
                  <a:pt x="21552" y="8948"/>
                </a:lnTo>
                <a:lnTo>
                  <a:pt x="21543" y="8948"/>
                </a:lnTo>
                <a:lnTo>
                  <a:pt x="21526" y="8948"/>
                </a:lnTo>
                <a:lnTo>
                  <a:pt x="21517" y="8948"/>
                </a:lnTo>
                <a:lnTo>
                  <a:pt x="21508" y="8948"/>
                </a:lnTo>
                <a:lnTo>
                  <a:pt x="21499" y="8957"/>
                </a:lnTo>
                <a:close/>
                <a:moveTo>
                  <a:pt x="21570" y="8489"/>
                </a:moveTo>
                <a:lnTo>
                  <a:pt x="21570" y="8480"/>
                </a:lnTo>
                <a:lnTo>
                  <a:pt x="21561" y="8480"/>
                </a:lnTo>
                <a:lnTo>
                  <a:pt x="21552" y="8472"/>
                </a:lnTo>
                <a:lnTo>
                  <a:pt x="21552" y="8480"/>
                </a:lnTo>
                <a:lnTo>
                  <a:pt x="21543" y="8472"/>
                </a:lnTo>
                <a:lnTo>
                  <a:pt x="21517" y="8472"/>
                </a:lnTo>
                <a:lnTo>
                  <a:pt x="21508" y="8472"/>
                </a:lnTo>
                <a:lnTo>
                  <a:pt x="21499" y="8472"/>
                </a:lnTo>
                <a:lnTo>
                  <a:pt x="21499" y="8489"/>
                </a:lnTo>
                <a:lnTo>
                  <a:pt x="21499" y="8498"/>
                </a:lnTo>
                <a:lnTo>
                  <a:pt x="21508" y="8498"/>
                </a:lnTo>
                <a:lnTo>
                  <a:pt x="21517" y="8498"/>
                </a:lnTo>
                <a:lnTo>
                  <a:pt x="21534" y="8489"/>
                </a:lnTo>
                <a:lnTo>
                  <a:pt x="21543" y="8489"/>
                </a:lnTo>
                <a:lnTo>
                  <a:pt x="21552" y="8489"/>
                </a:lnTo>
                <a:close/>
                <a:moveTo>
                  <a:pt x="21464" y="8498"/>
                </a:moveTo>
                <a:lnTo>
                  <a:pt x="21455" y="8489"/>
                </a:lnTo>
                <a:lnTo>
                  <a:pt x="21455" y="8498"/>
                </a:lnTo>
                <a:close/>
                <a:moveTo>
                  <a:pt x="21437" y="9098"/>
                </a:moveTo>
                <a:lnTo>
                  <a:pt x="21429" y="9098"/>
                </a:lnTo>
                <a:lnTo>
                  <a:pt x="21420" y="9107"/>
                </a:lnTo>
                <a:lnTo>
                  <a:pt x="21429" y="9107"/>
                </a:lnTo>
                <a:lnTo>
                  <a:pt x="21429" y="9098"/>
                </a:lnTo>
                <a:close/>
                <a:moveTo>
                  <a:pt x="23069" y="7236"/>
                </a:moveTo>
                <a:lnTo>
                  <a:pt x="23069" y="7227"/>
                </a:lnTo>
                <a:lnTo>
                  <a:pt x="23078" y="7227"/>
                </a:lnTo>
                <a:lnTo>
                  <a:pt x="23069" y="7227"/>
                </a:lnTo>
                <a:close/>
                <a:moveTo>
                  <a:pt x="22814" y="6354"/>
                </a:moveTo>
                <a:lnTo>
                  <a:pt x="22805" y="6354"/>
                </a:lnTo>
                <a:lnTo>
                  <a:pt x="22805" y="6363"/>
                </a:lnTo>
                <a:close/>
                <a:moveTo>
                  <a:pt x="23034" y="7315"/>
                </a:moveTo>
                <a:lnTo>
                  <a:pt x="23034" y="7307"/>
                </a:lnTo>
                <a:lnTo>
                  <a:pt x="23025" y="7307"/>
                </a:lnTo>
                <a:lnTo>
                  <a:pt x="23025" y="7315"/>
                </a:lnTo>
                <a:close/>
                <a:moveTo>
                  <a:pt x="22990" y="7377"/>
                </a:moveTo>
                <a:lnTo>
                  <a:pt x="22999" y="7377"/>
                </a:lnTo>
                <a:lnTo>
                  <a:pt x="22999" y="7368"/>
                </a:lnTo>
                <a:lnTo>
                  <a:pt x="23008" y="7351"/>
                </a:lnTo>
                <a:lnTo>
                  <a:pt x="22999" y="7360"/>
                </a:lnTo>
                <a:lnTo>
                  <a:pt x="22990" y="7368"/>
                </a:lnTo>
                <a:close/>
                <a:moveTo>
                  <a:pt x="22611" y="5710"/>
                </a:moveTo>
                <a:lnTo>
                  <a:pt x="22602" y="5701"/>
                </a:lnTo>
                <a:lnTo>
                  <a:pt x="22602" y="5710"/>
                </a:lnTo>
                <a:close/>
                <a:moveTo>
                  <a:pt x="22637" y="5843"/>
                </a:moveTo>
                <a:lnTo>
                  <a:pt x="22628" y="5843"/>
                </a:lnTo>
                <a:close/>
                <a:moveTo>
                  <a:pt x="22364" y="8419"/>
                </a:moveTo>
                <a:lnTo>
                  <a:pt x="22355" y="8419"/>
                </a:lnTo>
                <a:lnTo>
                  <a:pt x="22346" y="8401"/>
                </a:lnTo>
                <a:lnTo>
                  <a:pt x="22337" y="8401"/>
                </a:lnTo>
                <a:lnTo>
                  <a:pt x="22328" y="8401"/>
                </a:lnTo>
                <a:lnTo>
                  <a:pt x="22311" y="8401"/>
                </a:lnTo>
                <a:lnTo>
                  <a:pt x="22311" y="8410"/>
                </a:lnTo>
                <a:lnTo>
                  <a:pt x="22320" y="8410"/>
                </a:lnTo>
                <a:lnTo>
                  <a:pt x="22328" y="8419"/>
                </a:lnTo>
                <a:lnTo>
                  <a:pt x="22337" y="8410"/>
                </a:lnTo>
                <a:lnTo>
                  <a:pt x="22337" y="8427"/>
                </a:lnTo>
                <a:lnTo>
                  <a:pt x="22346" y="8436"/>
                </a:lnTo>
                <a:lnTo>
                  <a:pt x="22355" y="8436"/>
                </a:lnTo>
                <a:lnTo>
                  <a:pt x="22364" y="8436"/>
                </a:lnTo>
                <a:lnTo>
                  <a:pt x="22373" y="8436"/>
                </a:lnTo>
                <a:lnTo>
                  <a:pt x="22381" y="8427"/>
                </a:lnTo>
                <a:lnTo>
                  <a:pt x="22373" y="8427"/>
                </a:lnTo>
                <a:close/>
                <a:moveTo>
                  <a:pt x="22355" y="8472"/>
                </a:moveTo>
                <a:lnTo>
                  <a:pt x="22346" y="8472"/>
                </a:lnTo>
                <a:lnTo>
                  <a:pt x="22320" y="8472"/>
                </a:lnTo>
                <a:lnTo>
                  <a:pt x="22311" y="8472"/>
                </a:lnTo>
                <a:lnTo>
                  <a:pt x="22320" y="8472"/>
                </a:lnTo>
                <a:lnTo>
                  <a:pt x="22346" y="8480"/>
                </a:lnTo>
                <a:lnTo>
                  <a:pt x="22355" y="8480"/>
                </a:lnTo>
                <a:lnTo>
                  <a:pt x="22373" y="8489"/>
                </a:lnTo>
                <a:lnTo>
                  <a:pt x="22381" y="8489"/>
                </a:lnTo>
                <a:lnTo>
                  <a:pt x="22390" y="8489"/>
                </a:lnTo>
                <a:lnTo>
                  <a:pt x="22399" y="8489"/>
                </a:lnTo>
                <a:lnTo>
                  <a:pt x="22408" y="8489"/>
                </a:lnTo>
                <a:lnTo>
                  <a:pt x="22417" y="8480"/>
                </a:lnTo>
                <a:lnTo>
                  <a:pt x="22408" y="8480"/>
                </a:lnTo>
                <a:lnTo>
                  <a:pt x="22381" y="8480"/>
                </a:lnTo>
                <a:lnTo>
                  <a:pt x="22373" y="8472"/>
                </a:lnTo>
                <a:close/>
                <a:moveTo>
                  <a:pt x="21949" y="6072"/>
                </a:moveTo>
                <a:lnTo>
                  <a:pt x="21958" y="6072"/>
                </a:lnTo>
                <a:lnTo>
                  <a:pt x="21967" y="6063"/>
                </a:lnTo>
                <a:lnTo>
                  <a:pt x="21958" y="6063"/>
                </a:lnTo>
                <a:lnTo>
                  <a:pt x="21949" y="6054"/>
                </a:lnTo>
                <a:lnTo>
                  <a:pt x="21940" y="6063"/>
                </a:lnTo>
                <a:close/>
                <a:moveTo>
                  <a:pt x="23114" y="4942"/>
                </a:moveTo>
                <a:close/>
                <a:moveTo>
                  <a:pt x="23087" y="8683"/>
                </a:moveTo>
                <a:lnTo>
                  <a:pt x="23078" y="8683"/>
                </a:lnTo>
                <a:lnTo>
                  <a:pt x="23078" y="8692"/>
                </a:lnTo>
                <a:lnTo>
                  <a:pt x="23078" y="8701"/>
                </a:lnTo>
                <a:lnTo>
                  <a:pt x="23087" y="8701"/>
                </a:lnTo>
                <a:lnTo>
                  <a:pt x="23087" y="8692"/>
                </a:lnTo>
                <a:lnTo>
                  <a:pt x="23096" y="8692"/>
                </a:lnTo>
                <a:lnTo>
                  <a:pt x="23096" y="8683"/>
                </a:lnTo>
                <a:close/>
                <a:moveTo>
                  <a:pt x="23096" y="4960"/>
                </a:moveTo>
                <a:lnTo>
                  <a:pt x="23087" y="4960"/>
                </a:lnTo>
                <a:close/>
                <a:moveTo>
                  <a:pt x="23061" y="7245"/>
                </a:moveTo>
                <a:lnTo>
                  <a:pt x="23061" y="7254"/>
                </a:lnTo>
                <a:close/>
                <a:moveTo>
                  <a:pt x="23087" y="4960"/>
                </a:moveTo>
                <a:lnTo>
                  <a:pt x="23078" y="4960"/>
                </a:lnTo>
                <a:close/>
                <a:moveTo>
                  <a:pt x="23069" y="6962"/>
                </a:moveTo>
                <a:lnTo>
                  <a:pt x="23061" y="6962"/>
                </a:lnTo>
                <a:lnTo>
                  <a:pt x="23069" y="6971"/>
                </a:lnTo>
                <a:close/>
                <a:moveTo>
                  <a:pt x="23061" y="7148"/>
                </a:moveTo>
                <a:lnTo>
                  <a:pt x="23069" y="7148"/>
                </a:lnTo>
                <a:close/>
                <a:moveTo>
                  <a:pt x="22231" y="8498"/>
                </a:moveTo>
                <a:lnTo>
                  <a:pt x="22231" y="8507"/>
                </a:lnTo>
                <a:lnTo>
                  <a:pt x="22240" y="8498"/>
                </a:lnTo>
                <a:close/>
                <a:moveTo>
                  <a:pt x="23078" y="7007"/>
                </a:moveTo>
                <a:lnTo>
                  <a:pt x="23069" y="7007"/>
                </a:lnTo>
                <a:lnTo>
                  <a:pt x="23069" y="7015"/>
                </a:lnTo>
                <a:lnTo>
                  <a:pt x="23078" y="7015"/>
                </a:lnTo>
                <a:close/>
                <a:moveTo>
                  <a:pt x="22514" y="7651"/>
                </a:moveTo>
                <a:lnTo>
                  <a:pt x="22505" y="7660"/>
                </a:lnTo>
                <a:close/>
                <a:moveTo>
                  <a:pt x="21958" y="8392"/>
                </a:moveTo>
                <a:lnTo>
                  <a:pt x="21967" y="8383"/>
                </a:lnTo>
                <a:lnTo>
                  <a:pt x="21958" y="8383"/>
                </a:lnTo>
                <a:lnTo>
                  <a:pt x="21949" y="8383"/>
                </a:lnTo>
                <a:close/>
                <a:moveTo>
                  <a:pt x="21967" y="8427"/>
                </a:moveTo>
                <a:lnTo>
                  <a:pt x="21967" y="8436"/>
                </a:lnTo>
                <a:lnTo>
                  <a:pt x="21967" y="8445"/>
                </a:lnTo>
                <a:lnTo>
                  <a:pt x="21976" y="8445"/>
                </a:lnTo>
                <a:lnTo>
                  <a:pt x="21984" y="8445"/>
                </a:lnTo>
                <a:lnTo>
                  <a:pt x="21993" y="8436"/>
                </a:lnTo>
                <a:lnTo>
                  <a:pt x="21993" y="8419"/>
                </a:lnTo>
                <a:lnTo>
                  <a:pt x="21984" y="8419"/>
                </a:lnTo>
                <a:lnTo>
                  <a:pt x="21976" y="8419"/>
                </a:lnTo>
                <a:lnTo>
                  <a:pt x="21967" y="8419"/>
                </a:lnTo>
                <a:lnTo>
                  <a:pt x="21958" y="8419"/>
                </a:lnTo>
                <a:close/>
                <a:moveTo>
                  <a:pt x="21923" y="9222"/>
                </a:moveTo>
                <a:lnTo>
                  <a:pt x="21940" y="9213"/>
                </a:lnTo>
                <a:lnTo>
                  <a:pt x="21949" y="9222"/>
                </a:lnTo>
                <a:lnTo>
                  <a:pt x="21958" y="9222"/>
                </a:lnTo>
                <a:lnTo>
                  <a:pt x="21958" y="9213"/>
                </a:lnTo>
                <a:lnTo>
                  <a:pt x="21949" y="9213"/>
                </a:lnTo>
                <a:lnTo>
                  <a:pt x="21949" y="9204"/>
                </a:lnTo>
                <a:lnTo>
                  <a:pt x="21940" y="9195"/>
                </a:lnTo>
                <a:lnTo>
                  <a:pt x="21940" y="9187"/>
                </a:lnTo>
                <a:lnTo>
                  <a:pt x="21931" y="9187"/>
                </a:lnTo>
                <a:lnTo>
                  <a:pt x="21923" y="9195"/>
                </a:lnTo>
                <a:lnTo>
                  <a:pt x="21931" y="9204"/>
                </a:lnTo>
                <a:lnTo>
                  <a:pt x="21923" y="9213"/>
                </a:lnTo>
                <a:lnTo>
                  <a:pt x="21923" y="9204"/>
                </a:lnTo>
                <a:lnTo>
                  <a:pt x="21914" y="9213"/>
                </a:lnTo>
                <a:close/>
                <a:moveTo>
                  <a:pt x="21967" y="8966"/>
                </a:moveTo>
                <a:lnTo>
                  <a:pt x="21976" y="8957"/>
                </a:lnTo>
                <a:lnTo>
                  <a:pt x="21993" y="8948"/>
                </a:lnTo>
                <a:lnTo>
                  <a:pt x="22002" y="8948"/>
                </a:lnTo>
                <a:lnTo>
                  <a:pt x="21993" y="8948"/>
                </a:lnTo>
                <a:lnTo>
                  <a:pt x="21984" y="8939"/>
                </a:lnTo>
                <a:lnTo>
                  <a:pt x="21976" y="8957"/>
                </a:lnTo>
                <a:close/>
                <a:moveTo>
                  <a:pt x="21887" y="5957"/>
                </a:moveTo>
                <a:lnTo>
                  <a:pt x="21896" y="5957"/>
                </a:lnTo>
                <a:lnTo>
                  <a:pt x="21896" y="5948"/>
                </a:lnTo>
                <a:close/>
                <a:moveTo>
                  <a:pt x="21949" y="8419"/>
                </a:moveTo>
                <a:lnTo>
                  <a:pt x="21940" y="8419"/>
                </a:lnTo>
                <a:lnTo>
                  <a:pt x="21976" y="8410"/>
                </a:lnTo>
                <a:lnTo>
                  <a:pt x="21967" y="8410"/>
                </a:lnTo>
                <a:lnTo>
                  <a:pt x="21958" y="8410"/>
                </a:lnTo>
                <a:lnTo>
                  <a:pt x="21949" y="8410"/>
                </a:lnTo>
                <a:close/>
                <a:moveTo>
                  <a:pt x="21984" y="6046"/>
                </a:moveTo>
                <a:lnTo>
                  <a:pt x="21993" y="6037"/>
                </a:lnTo>
                <a:lnTo>
                  <a:pt x="21993" y="6028"/>
                </a:lnTo>
                <a:lnTo>
                  <a:pt x="21984" y="6028"/>
                </a:lnTo>
                <a:lnTo>
                  <a:pt x="21984" y="6037"/>
                </a:lnTo>
                <a:lnTo>
                  <a:pt x="21984" y="6046"/>
                </a:lnTo>
                <a:lnTo>
                  <a:pt x="21976" y="6054"/>
                </a:lnTo>
                <a:lnTo>
                  <a:pt x="21976" y="6063"/>
                </a:lnTo>
                <a:lnTo>
                  <a:pt x="21984" y="6063"/>
                </a:lnTo>
                <a:close/>
                <a:moveTo>
                  <a:pt x="22002" y="8127"/>
                </a:moveTo>
                <a:lnTo>
                  <a:pt x="21993" y="8127"/>
                </a:lnTo>
                <a:close/>
                <a:moveTo>
                  <a:pt x="22099" y="5754"/>
                </a:moveTo>
                <a:lnTo>
                  <a:pt x="22090" y="5763"/>
                </a:lnTo>
                <a:lnTo>
                  <a:pt x="22099" y="5763"/>
                </a:lnTo>
                <a:close/>
                <a:moveTo>
                  <a:pt x="22275" y="5719"/>
                </a:moveTo>
                <a:lnTo>
                  <a:pt x="22275" y="5728"/>
                </a:lnTo>
                <a:lnTo>
                  <a:pt x="22267" y="5728"/>
                </a:lnTo>
                <a:lnTo>
                  <a:pt x="22267" y="5737"/>
                </a:lnTo>
                <a:lnTo>
                  <a:pt x="22258" y="5745"/>
                </a:lnTo>
                <a:lnTo>
                  <a:pt x="22267" y="5754"/>
                </a:lnTo>
                <a:lnTo>
                  <a:pt x="22275" y="5745"/>
                </a:lnTo>
                <a:lnTo>
                  <a:pt x="22275" y="5737"/>
                </a:lnTo>
                <a:lnTo>
                  <a:pt x="22284" y="5719"/>
                </a:lnTo>
                <a:close/>
                <a:moveTo>
                  <a:pt x="22223" y="5728"/>
                </a:moveTo>
                <a:lnTo>
                  <a:pt x="22231" y="5728"/>
                </a:lnTo>
                <a:lnTo>
                  <a:pt x="22231" y="5719"/>
                </a:lnTo>
                <a:close/>
                <a:moveTo>
                  <a:pt x="21984" y="9231"/>
                </a:moveTo>
                <a:lnTo>
                  <a:pt x="22011" y="9213"/>
                </a:lnTo>
                <a:lnTo>
                  <a:pt x="22011" y="9204"/>
                </a:lnTo>
                <a:lnTo>
                  <a:pt x="22020" y="9204"/>
                </a:lnTo>
                <a:lnTo>
                  <a:pt x="22020" y="9195"/>
                </a:lnTo>
                <a:lnTo>
                  <a:pt x="22028" y="9187"/>
                </a:lnTo>
                <a:lnTo>
                  <a:pt x="22020" y="9187"/>
                </a:lnTo>
                <a:lnTo>
                  <a:pt x="22020" y="9178"/>
                </a:lnTo>
                <a:lnTo>
                  <a:pt x="22011" y="9178"/>
                </a:lnTo>
                <a:lnTo>
                  <a:pt x="22002" y="9169"/>
                </a:lnTo>
                <a:lnTo>
                  <a:pt x="22002" y="9178"/>
                </a:lnTo>
                <a:lnTo>
                  <a:pt x="21993" y="9178"/>
                </a:lnTo>
                <a:lnTo>
                  <a:pt x="21984" y="9187"/>
                </a:lnTo>
                <a:lnTo>
                  <a:pt x="21984" y="9178"/>
                </a:lnTo>
                <a:lnTo>
                  <a:pt x="21967" y="9187"/>
                </a:lnTo>
                <a:lnTo>
                  <a:pt x="21958" y="9187"/>
                </a:lnTo>
                <a:lnTo>
                  <a:pt x="21958" y="9178"/>
                </a:lnTo>
                <a:lnTo>
                  <a:pt x="21949" y="9178"/>
                </a:lnTo>
                <a:lnTo>
                  <a:pt x="21940" y="9169"/>
                </a:lnTo>
                <a:lnTo>
                  <a:pt x="21940" y="9178"/>
                </a:lnTo>
                <a:lnTo>
                  <a:pt x="21940" y="9195"/>
                </a:lnTo>
                <a:lnTo>
                  <a:pt x="21949" y="9204"/>
                </a:lnTo>
                <a:lnTo>
                  <a:pt x="21958" y="9213"/>
                </a:lnTo>
                <a:close/>
                <a:moveTo>
                  <a:pt x="22275" y="8419"/>
                </a:moveTo>
                <a:lnTo>
                  <a:pt x="22267" y="8419"/>
                </a:lnTo>
                <a:lnTo>
                  <a:pt x="22267" y="8427"/>
                </a:lnTo>
                <a:lnTo>
                  <a:pt x="22267" y="8436"/>
                </a:lnTo>
                <a:lnTo>
                  <a:pt x="22275" y="8436"/>
                </a:lnTo>
                <a:lnTo>
                  <a:pt x="22284" y="8427"/>
                </a:lnTo>
                <a:lnTo>
                  <a:pt x="22275" y="8427"/>
                </a:lnTo>
                <a:close/>
                <a:moveTo>
                  <a:pt x="22249" y="7792"/>
                </a:moveTo>
                <a:lnTo>
                  <a:pt x="22249" y="7801"/>
                </a:lnTo>
                <a:lnTo>
                  <a:pt x="22240" y="7810"/>
                </a:lnTo>
                <a:lnTo>
                  <a:pt x="22249" y="7810"/>
                </a:lnTo>
                <a:lnTo>
                  <a:pt x="22258" y="7801"/>
                </a:lnTo>
                <a:lnTo>
                  <a:pt x="22258" y="7792"/>
                </a:lnTo>
                <a:lnTo>
                  <a:pt x="22258" y="7783"/>
                </a:lnTo>
                <a:close/>
                <a:moveTo>
                  <a:pt x="22064" y="5825"/>
                </a:moveTo>
                <a:lnTo>
                  <a:pt x="22081" y="5816"/>
                </a:lnTo>
                <a:lnTo>
                  <a:pt x="22090" y="5816"/>
                </a:lnTo>
                <a:lnTo>
                  <a:pt x="22090" y="5825"/>
                </a:lnTo>
                <a:lnTo>
                  <a:pt x="22099" y="5825"/>
                </a:lnTo>
                <a:lnTo>
                  <a:pt x="22099" y="5834"/>
                </a:lnTo>
                <a:lnTo>
                  <a:pt x="22099" y="5843"/>
                </a:lnTo>
                <a:lnTo>
                  <a:pt x="22090" y="5843"/>
                </a:lnTo>
                <a:lnTo>
                  <a:pt x="22099" y="5851"/>
                </a:lnTo>
                <a:lnTo>
                  <a:pt x="22099" y="5860"/>
                </a:lnTo>
                <a:lnTo>
                  <a:pt x="22108" y="5851"/>
                </a:lnTo>
                <a:lnTo>
                  <a:pt x="22108" y="5860"/>
                </a:lnTo>
                <a:lnTo>
                  <a:pt x="22108" y="5869"/>
                </a:lnTo>
                <a:lnTo>
                  <a:pt x="22117" y="5869"/>
                </a:lnTo>
                <a:lnTo>
                  <a:pt x="22126" y="5869"/>
                </a:lnTo>
                <a:lnTo>
                  <a:pt x="22134" y="5860"/>
                </a:lnTo>
                <a:lnTo>
                  <a:pt x="22134" y="5851"/>
                </a:lnTo>
                <a:lnTo>
                  <a:pt x="22143" y="5843"/>
                </a:lnTo>
                <a:lnTo>
                  <a:pt x="22152" y="5825"/>
                </a:lnTo>
                <a:lnTo>
                  <a:pt x="22152" y="5816"/>
                </a:lnTo>
                <a:lnTo>
                  <a:pt x="22178" y="5807"/>
                </a:lnTo>
                <a:lnTo>
                  <a:pt x="22187" y="5807"/>
                </a:lnTo>
                <a:lnTo>
                  <a:pt x="22196" y="5807"/>
                </a:lnTo>
                <a:lnTo>
                  <a:pt x="22205" y="5816"/>
                </a:lnTo>
                <a:lnTo>
                  <a:pt x="22214" y="5825"/>
                </a:lnTo>
                <a:lnTo>
                  <a:pt x="22223" y="5825"/>
                </a:lnTo>
                <a:lnTo>
                  <a:pt x="22223" y="5816"/>
                </a:lnTo>
                <a:lnTo>
                  <a:pt x="22231" y="5807"/>
                </a:lnTo>
                <a:lnTo>
                  <a:pt x="22231" y="5798"/>
                </a:lnTo>
                <a:lnTo>
                  <a:pt x="22249" y="5790"/>
                </a:lnTo>
                <a:lnTo>
                  <a:pt x="22258" y="5781"/>
                </a:lnTo>
                <a:lnTo>
                  <a:pt x="22258" y="5772"/>
                </a:lnTo>
                <a:lnTo>
                  <a:pt x="22258" y="5763"/>
                </a:lnTo>
                <a:lnTo>
                  <a:pt x="22258" y="5745"/>
                </a:lnTo>
                <a:lnTo>
                  <a:pt x="22240" y="5745"/>
                </a:lnTo>
                <a:lnTo>
                  <a:pt x="22231" y="5745"/>
                </a:lnTo>
                <a:lnTo>
                  <a:pt x="22223" y="5737"/>
                </a:lnTo>
                <a:lnTo>
                  <a:pt x="22214" y="5737"/>
                </a:lnTo>
                <a:lnTo>
                  <a:pt x="22205" y="5737"/>
                </a:lnTo>
                <a:lnTo>
                  <a:pt x="22196" y="5745"/>
                </a:lnTo>
                <a:lnTo>
                  <a:pt x="22187" y="5745"/>
                </a:lnTo>
                <a:lnTo>
                  <a:pt x="22178" y="5745"/>
                </a:lnTo>
                <a:lnTo>
                  <a:pt x="22178" y="5754"/>
                </a:lnTo>
                <a:lnTo>
                  <a:pt x="22178" y="5763"/>
                </a:lnTo>
                <a:lnTo>
                  <a:pt x="22170" y="5772"/>
                </a:lnTo>
                <a:lnTo>
                  <a:pt x="22161" y="5772"/>
                </a:lnTo>
                <a:lnTo>
                  <a:pt x="22152" y="5772"/>
                </a:lnTo>
                <a:lnTo>
                  <a:pt x="22143" y="5772"/>
                </a:lnTo>
                <a:lnTo>
                  <a:pt x="22134" y="5763"/>
                </a:lnTo>
                <a:lnTo>
                  <a:pt x="22126" y="5763"/>
                </a:lnTo>
                <a:lnTo>
                  <a:pt x="22117" y="5772"/>
                </a:lnTo>
                <a:lnTo>
                  <a:pt x="22117" y="5781"/>
                </a:lnTo>
                <a:lnTo>
                  <a:pt x="22108" y="5781"/>
                </a:lnTo>
                <a:lnTo>
                  <a:pt x="22108" y="5790"/>
                </a:lnTo>
                <a:lnTo>
                  <a:pt x="22099" y="5798"/>
                </a:lnTo>
                <a:lnTo>
                  <a:pt x="22090" y="5807"/>
                </a:lnTo>
                <a:lnTo>
                  <a:pt x="22081" y="5807"/>
                </a:lnTo>
                <a:lnTo>
                  <a:pt x="22073" y="5816"/>
                </a:lnTo>
                <a:close/>
                <a:moveTo>
                  <a:pt x="22090" y="5781"/>
                </a:moveTo>
                <a:lnTo>
                  <a:pt x="22090" y="5772"/>
                </a:lnTo>
                <a:lnTo>
                  <a:pt x="22081" y="5772"/>
                </a:lnTo>
                <a:lnTo>
                  <a:pt x="22073" y="5772"/>
                </a:lnTo>
                <a:lnTo>
                  <a:pt x="22073" y="5781"/>
                </a:lnTo>
                <a:lnTo>
                  <a:pt x="22081" y="5781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0"/>
            <a:tileRect/>
          </a:gradFill>
          <a:ln w="190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157A48-BEF8-DD7C-9DB2-68115E024397}"/>
              </a:ext>
            </a:extLst>
          </p:cNvPr>
          <p:cNvGrpSpPr/>
          <p:nvPr/>
        </p:nvGrpSpPr>
        <p:grpSpPr>
          <a:xfrm>
            <a:off x="609600" y="3572406"/>
            <a:ext cx="2712320" cy="906672"/>
            <a:chOff x="609600" y="2976566"/>
            <a:chExt cx="2712320" cy="906672"/>
          </a:xfrm>
        </p:grpSpPr>
        <p:sp>
          <p:nvSpPr>
            <p:cNvPr id="14" name="Star: 5 Points 12">
              <a:extLst>
                <a:ext uri="{FF2B5EF4-FFF2-40B4-BE49-F238E27FC236}">
                  <a16:creationId xmlns:a16="http://schemas.microsoft.com/office/drawing/2014/main" id="{F7E9F126-A2F4-5B7C-B8EB-03125FA5DAFE}"/>
                </a:ext>
              </a:extLst>
            </p:cNvPr>
            <p:cNvSpPr/>
            <p:nvPr/>
          </p:nvSpPr>
          <p:spPr>
            <a:xfrm>
              <a:off x="3139040" y="2976566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9CFACD-F4C2-05BD-6666-06C968024F8C}"/>
                </a:ext>
              </a:extLst>
            </p:cNvPr>
            <p:cNvSpPr txBox="1"/>
            <p:nvPr/>
          </p:nvSpPr>
          <p:spPr>
            <a:xfrm>
              <a:off x="609600" y="3298463"/>
              <a:ext cx="1780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Argonne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S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pon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fission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7D9622-122D-13E2-8047-6E10A5365869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2044223" y="3046420"/>
              <a:ext cx="1094817" cy="42442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92777C-5970-FAB9-E019-5A0FD129160E}"/>
              </a:ext>
            </a:extLst>
          </p:cNvPr>
          <p:cNvGrpSpPr/>
          <p:nvPr/>
        </p:nvGrpSpPr>
        <p:grpSpPr>
          <a:xfrm>
            <a:off x="956807" y="1805828"/>
            <a:ext cx="1677408" cy="1658955"/>
            <a:chOff x="956807" y="1209988"/>
            <a:chExt cx="1677408" cy="1658955"/>
          </a:xfrm>
        </p:grpSpPr>
        <p:sp>
          <p:nvSpPr>
            <p:cNvPr id="18" name="Star: 5 Points 13">
              <a:extLst>
                <a:ext uri="{FF2B5EF4-FFF2-40B4-BE49-F238E27FC236}">
                  <a16:creationId xmlns:a16="http://schemas.microsoft.com/office/drawing/2014/main" id="{9DE9BF34-F52A-0870-85AB-F2B6CF736259}"/>
                </a:ext>
              </a:extLst>
            </p:cNvPr>
            <p:cNvSpPr/>
            <p:nvPr/>
          </p:nvSpPr>
          <p:spPr>
            <a:xfrm>
              <a:off x="2119865" y="2686063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7FC6BA-911A-07AA-5E78-95B3620B73BC}"/>
                </a:ext>
              </a:extLst>
            </p:cNvPr>
            <p:cNvSpPr txBox="1"/>
            <p:nvPr/>
          </p:nvSpPr>
          <p:spPr>
            <a:xfrm>
              <a:off x="956807" y="120998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 + ind.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979939-3485-58B4-B72C-73972DAE46FB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1960934" y="1828334"/>
              <a:ext cx="250371" cy="85772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CA2F3F-D258-9915-32BC-547441F559CB}"/>
              </a:ext>
            </a:extLst>
          </p:cNvPr>
          <p:cNvGrpSpPr/>
          <p:nvPr/>
        </p:nvGrpSpPr>
        <p:grpSpPr>
          <a:xfrm>
            <a:off x="5177286" y="1966855"/>
            <a:ext cx="1677408" cy="1437282"/>
            <a:chOff x="5177286" y="1371015"/>
            <a:chExt cx="1677408" cy="14372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99004-D87E-09A9-C4DD-ED75ACE471EE}"/>
                </a:ext>
              </a:extLst>
            </p:cNvPr>
            <p:cNvSpPr txBox="1"/>
            <p:nvPr/>
          </p:nvSpPr>
          <p:spPr>
            <a:xfrm>
              <a:off x="5177286" y="1371015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sp>
          <p:nvSpPr>
            <p:cNvPr id="23" name="Star: 5 Points 6">
              <a:extLst>
                <a:ext uri="{FF2B5EF4-FFF2-40B4-BE49-F238E27FC236}">
                  <a16:creationId xmlns:a16="http://schemas.microsoft.com/office/drawing/2014/main" id="{87122BB6-5C01-ACAA-765C-81459DCB4338}"/>
                </a:ext>
              </a:extLst>
            </p:cNvPr>
            <p:cNvSpPr/>
            <p:nvPr/>
          </p:nvSpPr>
          <p:spPr>
            <a:xfrm>
              <a:off x="5925178" y="2625417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720D90-8C77-1961-C925-569A95242F6F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>
              <a:off x="6015990" y="1955790"/>
              <a:ext cx="628" cy="669627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5ACF-79EE-985E-867F-97EF4913C1E4}"/>
              </a:ext>
            </a:extLst>
          </p:cNvPr>
          <p:cNvGrpSpPr/>
          <p:nvPr/>
        </p:nvGrpSpPr>
        <p:grpSpPr>
          <a:xfrm>
            <a:off x="4100608" y="2964024"/>
            <a:ext cx="1768848" cy="584775"/>
            <a:chOff x="4100608" y="2368184"/>
            <a:chExt cx="1768848" cy="584775"/>
          </a:xfrm>
        </p:grpSpPr>
        <p:sp>
          <p:nvSpPr>
            <p:cNvPr id="26" name="Star: 5 Points 7">
              <a:extLst>
                <a:ext uri="{FF2B5EF4-FFF2-40B4-BE49-F238E27FC236}">
                  <a16:creationId xmlns:a16="http://schemas.microsoft.com/office/drawing/2014/main" id="{540B8745-F308-9E7D-72A6-0AE2C3EB8DD3}"/>
                </a:ext>
              </a:extLst>
            </p:cNvPr>
            <p:cNvSpPr/>
            <p:nvPr/>
          </p:nvSpPr>
          <p:spPr>
            <a:xfrm>
              <a:off x="5686576" y="26882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030C97-8412-66FE-7A1E-78F9CE2F9F07}"/>
                </a:ext>
              </a:extLst>
            </p:cNvPr>
            <p:cNvSpPr txBox="1"/>
            <p:nvPr/>
          </p:nvSpPr>
          <p:spPr>
            <a:xfrm>
              <a:off x="4100608" y="2368184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71CD20-7AE9-0B40-C6FF-4F72CD705651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5273049" y="2552937"/>
              <a:ext cx="413527" cy="20520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2147C1-2CE4-F8B4-DDAD-9CCC6B290DE8}"/>
              </a:ext>
            </a:extLst>
          </p:cNvPr>
          <p:cNvGrpSpPr/>
          <p:nvPr/>
        </p:nvGrpSpPr>
        <p:grpSpPr>
          <a:xfrm>
            <a:off x="3718586" y="3370482"/>
            <a:ext cx="2377414" cy="1068082"/>
            <a:chOff x="3718586" y="2774642"/>
            <a:chExt cx="2377414" cy="1068082"/>
          </a:xfrm>
        </p:grpSpPr>
        <p:sp>
          <p:nvSpPr>
            <p:cNvPr id="30" name="Star: 5 Points 4">
              <a:extLst>
                <a:ext uri="{FF2B5EF4-FFF2-40B4-BE49-F238E27FC236}">
                  <a16:creationId xmlns:a16="http://schemas.microsoft.com/office/drawing/2014/main" id="{1876DD13-5818-AB86-4162-6B0A96338386}"/>
                </a:ext>
              </a:extLst>
            </p:cNvPr>
            <p:cNvSpPr/>
            <p:nvPr/>
          </p:nvSpPr>
          <p:spPr>
            <a:xfrm>
              <a:off x="5913120" y="277464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3864-F25A-588D-C83D-4C14DA6F3477}"/>
                </a:ext>
              </a:extLst>
            </p:cNvPr>
            <p:cNvSpPr txBox="1"/>
            <p:nvPr/>
          </p:nvSpPr>
          <p:spPr>
            <a:xfrm>
              <a:off x="3718586" y="325794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743489-6A88-27DA-8F28-8156AEEB5AF6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4924853" y="2957522"/>
              <a:ext cx="1023194" cy="47147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03CA94-432D-97DB-1985-B6FFBC862F36}"/>
              </a:ext>
            </a:extLst>
          </p:cNvPr>
          <p:cNvGrpSpPr/>
          <p:nvPr/>
        </p:nvGrpSpPr>
        <p:grpSpPr>
          <a:xfrm>
            <a:off x="6409859" y="1818877"/>
            <a:ext cx="1744036" cy="1123918"/>
            <a:chOff x="6409859" y="1223037"/>
            <a:chExt cx="1744036" cy="1123918"/>
          </a:xfrm>
        </p:grpSpPr>
        <p:sp>
          <p:nvSpPr>
            <p:cNvPr id="34" name="Star: 5 Points 5">
              <a:extLst>
                <a:ext uri="{FF2B5EF4-FFF2-40B4-BE49-F238E27FC236}">
                  <a16:creationId xmlns:a16="http://schemas.microsoft.com/office/drawing/2014/main" id="{4BD928AD-000C-E369-EF4F-D6126EAE74A2}"/>
                </a:ext>
              </a:extLst>
            </p:cNvPr>
            <p:cNvSpPr/>
            <p:nvPr/>
          </p:nvSpPr>
          <p:spPr>
            <a:xfrm>
              <a:off x="6409859" y="2164075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E46B6F-CB9B-855F-955C-96AA3DC7EF98}"/>
                </a:ext>
              </a:extLst>
            </p:cNvPr>
            <p:cNvSpPr txBox="1"/>
            <p:nvPr/>
          </p:nvSpPr>
          <p:spPr>
            <a:xfrm>
              <a:off x="6476487" y="1223037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IGISOL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4446C9-8BC7-2064-2C65-0B19567BA10E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6501299" y="1760366"/>
              <a:ext cx="509091" cy="4037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FD3CEF-94C9-4A6C-3923-0CA56C8E3B3F}"/>
              </a:ext>
            </a:extLst>
          </p:cNvPr>
          <p:cNvGrpSpPr/>
          <p:nvPr/>
        </p:nvGrpSpPr>
        <p:grpSpPr>
          <a:xfrm>
            <a:off x="9715461" y="3498938"/>
            <a:ext cx="1851202" cy="584775"/>
            <a:chOff x="9715461" y="2903098"/>
            <a:chExt cx="1851202" cy="584775"/>
          </a:xfrm>
        </p:grpSpPr>
        <p:sp>
          <p:nvSpPr>
            <p:cNvPr id="38" name="Star: 5 Points 2">
              <a:extLst>
                <a:ext uri="{FF2B5EF4-FFF2-40B4-BE49-F238E27FC236}">
                  <a16:creationId xmlns:a16="http://schemas.microsoft.com/office/drawing/2014/main" id="{2C2CA23E-333B-0DE8-8521-B7A59038AE3F}"/>
                </a:ext>
              </a:extLst>
            </p:cNvPr>
            <p:cNvSpPr/>
            <p:nvPr/>
          </p:nvSpPr>
          <p:spPr>
            <a:xfrm>
              <a:off x="9715461" y="31546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DB7861-B271-ED0A-9A4B-29EC06046D18}"/>
                </a:ext>
              </a:extLst>
            </p:cNvPr>
            <p:cNvSpPr txBox="1"/>
            <p:nvPr/>
          </p:nvSpPr>
          <p:spPr>
            <a:xfrm>
              <a:off x="9889255" y="290309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Fast beam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A0B706-22F8-A5B9-8714-71E69BBC8552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flipH="1">
              <a:off x="9898341" y="3088393"/>
              <a:ext cx="431272" cy="13614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4C679F-7712-374D-57A2-2F54E57E2F4A}"/>
              </a:ext>
            </a:extLst>
          </p:cNvPr>
          <p:cNvGrpSpPr/>
          <p:nvPr/>
        </p:nvGrpSpPr>
        <p:grpSpPr>
          <a:xfrm>
            <a:off x="9603028" y="3793952"/>
            <a:ext cx="1963635" cy="1135572"/>
            <a:chOff x="9603028" y="3198112"/>
            <a:chExt cx="1963635" cy="1135572"/>
          </a:xfrm>
        </p:grpSpPr>
        <p:sp>
          <p:nvSpPr>
            <p:cNvPr id="42" name="Star: 5 Points 23">
              <a:extLst>
                <a:ext uri="{FF2B5EF4-FFF2-40B4-BE49-F238E27FC236}">
                  <a16:creationId xmlns:a16="http://schemas.microsoft.com/office/drawing/2014/main" id="{C82C3180-6906-72E0-6078-8CA7F7110807}"/>
                </a:ext>
              </a:extLst>
            </p:cNvPr>
            <p:cNvSpPr/>
            <p:nvPr/>
          </p:nvSpPr>
          <p:spPr>
            <a:xfrm>
              <a:off x="9603028" y="319811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F670F-911E-E7BC-1219-50811C552DB3}"/>
                </a:ext>
              </a:extLst>
            </p:cNvPr>
            <p:cNvSpPr txBox="1"/>
            <p:nvPr/>
          </p:nvSpPr>
          <p:spPr>
            <a:xfrm>
              <a:off x="9889255" y="374890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7FBA81-0426-4051-5F89-BB0B9724F16A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 flipV="1">
              <a:off x="9750981" y="3380992"/>
              <a:ext cx="578632" cy="596642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79E11-2D4A-02F5-0A0E-FBAC1A68242C}"/>
              </a:ext>
            </a:extLst>
          </p:cNvPr>
          <p:cNvGrpSpPr/>
          <p:nvPr/>
        </p:nvGrpSpPr>
        <p:grpSpPr>
          <a:xfrm>
            <a:off x="10020261" y="5122108"/>
            <a:ext cx="1697444" cy="950992"/>
            <a:chOff x="10020261" y="4526268"/>
            <a:chExt cx="1697444" cy="950992"/>
          </a:xfrm>
        </p:grpSpPr>
        <p:sp>
          <p:nvSpPr>
            <p:cNvPr id="46" name="Star: 5 Points 8">
              <a:extLst>
                <a:ext uri="{FF2B5EF4-FFF2-40B4-BE49-F238E27FC236}">
                  <a16:creationId xmlns:a16="http://schemas.microsoft.com/office/drawing/2014/main" id="{468D1C8B-631B-71C3-569A-82C7832208EB}"/>
                </a:ext>
              </a:extLst>
            </p:cNvPr>
            <p:cNvSpPr/>
            <p:nvPr/>
          </p:nvSpPr>
          <p:spPr>
            <a:xfrm>
              <a:off x="10020261" y="52943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7D4B80-C5E1-C61D-076C-4D7B69DAD989}"/>
                </a:ext>
              </a:extLst>
            </p:cNvPr>
            <p:cNvSpPr txBox="1"/>
            <p:nvPr/>
          </p:nvSpPr>
          <p:spPr>
            <a:xfrm>
              <a:off x="10040297" y="4526268"/>
              <a:ext cx="16774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chemeClr val="bg1">
                      <a:lumMod val="50000"/>
                    </a:schemeClr>
                  </a:solidFill>
                  <a:ea typeface="+mn-ea"/>
                  <a:cs typeface="+mn-cs"/>
                </a:rPr>
                <a:t>Fa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692441-661F-4706-7200-9520CBB36BEE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0111701" y="4892024"/>
              <a:ext cx="281934" cy="40235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85804A-02C6-8F48-E831-8D65B05F20EE}"/>
              </a:ext>
            </a:extLst>
          </p:cNvPr>
          <p:cNvGrpSpPr/>
          <p:nvPr/>
        </p:nvGrpSpPr>
        <p:grpSpPr>
          <a:xfrm>
            <a:off x="7663565" y="3593004"/>
            <a:ext cx="1870306" cy="845560"/>
            <a:chOff x="4539553" y="5106460"/>
            <a:chExt cx="1870306" cy="845560"/>
          </a:xfrm>
        </p:grpSpPr>
        <p:sp>
          <p:nvSpPr>
            <p:cNvPr id="50" name="Star: 5 Points 10">
              <a:extLst>
                <a:ext uri="{FF2B5EF4-FFF2-40B4-BE49-F238E27FC236}">
                  <a16:creationId xmlns:a16="http://schemas.microsoft.com/office/drawing/2014/main" id="{73F46E6D-07ED-E996-D037-6ADAC8992495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EBC8C6-97A5-27AE-B762-323C2ADE8050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6A7F57-D4A7-85FF-56E7-EA51B9D45403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 flipH="1" flipV="1">
              <a:off x="6226979" y="5313434"/>
              <a:ext cx="182880" cy="63858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E8CA5E6-047E-E3EB-571B-9A3E18F2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2473" r="13256" b="18542"/>
          <a:stretch/>
        </p:blipFill>
        <p:spPr>
          <a:xfrm>
            <a:off x="5492212" y="1501282"/>
            <a:ext cx="947277" cy="8308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FC40B4-474D-1B6D-5359-339CC1199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34" y="4016807"/>
            <a:ext cx="1040826" cy="1335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63DABB6-2B9C-CF4C-0462-C3F0A65E5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3769382"/>
            <a:ext cx="1410217" cy="4898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052E5D7-7C87-9F5C-487E-96E0813F5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72" y="3006634"/>
            <a:ext cx="1296663" cy="2887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C405C5-DFA5-6A7A-191A-129984E18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3" y="5479929"/>
            <a:ext cx="1385625" cy="5265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7EE9EE-5D25-E0AB-C480-1E7BE226B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7" y="1807749"/>
            <a:ext cx="1564175" cy="2784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4DA362-9E1D-D026-E003-960317D34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2" y="1520572"/>
            <a:ext cx="973028" cy="630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3811737-5FA7-EDF6-B149-46C90063E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43" y="3546701"/>
            <a:ext cx="618610" cy="6186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7C292B1-74FA-A210-A4A1-419C0B85F5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47" y="3421453"/>
            <a:ext cx="1494233" cy="3984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6CA8D0-ED2E-2F45-48B3-50B7B2009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5" y="4294412"/>
            <a:ext cx="1212409" cy="3979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E3665EE-A63B-63A0-524D-09290F1A21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13" y="5192349"/>
            <a:ext cx="1274296" cy="517441"/>
          </a:xfrm>
          <a:prstGeom prst="rect">
            <a:avLst/>
          </a:prstGeom>
        </p:spPr>
      </p:pic>
      <p:sp>
        <p:nvSpPr>
          <p:cNvPr id="448" name="Rectangle 447">
            <a:extLst>
              <a:ext uri="{FF2B5EF4-FFF2-40B4-BE49-F238E27FC236}">
                <a16:creationId xmlns:a16="http://schemas.microsoft.com/office/drawing/2014/main" id="{CEDC0880-7837-5D7F-A6B0-2855F47C2271}"/>
              </a:ext>
            </a:extLst>
          </p:cNvPr>
          <p:cNvSpPr/>
          <p:nvPr/>
        </p:nvSpPr>
        <p:spPr>
          <a:xfrm>
            <a:off x="11566663" y="106221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Rectangle 61">
            <a:extLst>
              <a:ext uri="{FF2B5EF4-FFF2-40B4-BE49-F238E27FC236}">
                <a16:creationId xmlns:a16="http://schemas.microsoft.com/office/drawing/2014/main" id="{336B054E-E55E-BC37-E117-AE7DA8978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31576"/>
            <a:ext cx="11798640" cy="8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C00000"/>
                </a:solidFill>
              </a:rPr>
              <a:t>Next-generation </a:t>
            </a:r>
            <a:r>
              <a:rPr lang="en-US" sz="2100" b="1" dirty="0">
                <a:solidFill>
                  <a:srgbClr val="C00000"/>
                </a:solidFill>
              </a:rPr>
              <a:t>R</a:t>
            </a:r>
            <a:r>
              <a:rPr lang="en-US" sz="2100" dirty="0">
                <a:solidFill>
                  <a:srgbClr val="C00000"/>
                </a:solidFill>
              </a:rPr>
              <a:t>are </a:t>
            </a:r>
            <a:r>
              <a:rPr lang="en-US" sz="2100" b="1" dirty="0">
                <a:solidFill>
                  <a:srgbClr val="C00000"/>
                </a:solidFill>
              </a:rPr>
              <a:t>I</a:t>
            </a:r>
            <a:r>
              <a:rPr lang="en-US" sz="2100" dirty="0">
                <a:solidFill>
                  <a:srgbClr val="C00000"/>
                </a:solidFill>
              </a:rPr>
              <a:t>sotope </a:t>
            </a:r>
            <a:r>
              <a:rPr lang="en-US" sz="2100" b="1" dirty="0">
                <a:solidFill>
                  <a:srgbClr val="C00000"/>
                </a:solidFill>
              </a:rPr>
              <a:t>B</a:t>
            </a:r>
            <a:r>
              <a:rPr lang="en-US" sz="2100" dirty="0">
                <a:solidFill>
                  <a:srgbClr val="C00000"/>
                </a:solidFill>
              </a:rPr>
              <a:t>eam facilities </a:t>
            </a:r>
            <a:r>
              <a:rPr lang="en-US" sz="2100" b="1" dirty="0">
                <a:solidFill>
                  <a:srgbClr val="C00000"/>
                </a:solidFill>
              </a:rPr>
              <a:t>→</a:t>
            </a:r>
            <a:r>
              <a:rPr lang="en-US" sz="2100" dirty="0">
                <a:solidFill>
                  <a:srgbClr val="C00000"/>
                </a:solidFill>
              </a:rPr>
              <a:t> unprecedented era of nuclear science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Thousands of new isotopes produced…</a:t>
            </a:r>
            <a:r>
              <a:rPr lang="en-US" sz="2100" b="1" dirty="0">
                <a:solidFill>
                  <a:srgbClr val="0070C0"/>
                </a:solidFill>
              </a:rPr>
              <a:t> Q: How does our field capitalize on this opportunity?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33A2D17C-A91F-483A-7B8E-1F17B71B3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7" y="5575387"/>
            <a:ext cx="3482243" cy="7480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~$1B FRIB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&gt;$5B worldwide investment</a:t>
            </a:r>
            <a:endParaRPr lang="en-US" sz="21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7BA642-F602-EBFE-A5F0-8A5EB24A36E8}"/>
              </a:ext>
            </a:extLst>
          </p:cNvPr>
          <p:cNvGrpSpPr/>
          <p:nvPr/>
        </p:nvGrpSpPr>
        <p:grpSpPr>
          <a:xfrm>
            <a:off x="2152523" y="3524790"/>
            <a:ext cx="1482393" cy="2162664"/>
            <a:chOff x="2152523" y="2928950"/>
            <a:chExt cx="1482393" cy="2162664"/>
          </a:xfrm>
        </p:grpSpPr>
        <p:sp>
          <p:nvSpPr>
            <p:cNvPr id="5" name="Star: 5 Points 11">
              <a:extLst>
                <a:ext uri="{FF2B5EF4-FFF2-40B4-BE49-F238E27FC236}">
                  <a16:creationId xmlns:a16="http://schemas.microsoft.com/office/drawing/2014/main" id="{F6018190-AAEE-9929-FCE6-8DFB8F4A3A5E}"/>
                </a:ext>
              </a:extLst>
            </p:cNvPr>
            <p:cNvSpPr/>
            <p:nvPr/>
          </p:nvSpPr>
          <p:spPr>
            <a:xfrm>
              <a:off x="3260484" y="292895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B6AE6E-8E7F-6D09-3D85-8AC3EC838B52}"/>
                </a:ext>
              </a:extLst>
            </p:cNvPr>
            <p:cNvCxnSpPr>
              <a:cxnSpLocks/>
              <a:stCxn id="11" idx="0"/>
              <a:endCxn id="5" idx="2"/>
            </p:cNvCxnSpPr>
            <p:nvPr/>
          </p:nvCxnSpPr>
          <p:spPr>
            <a:xfrm flipV="1">
              <a:off x="2893720" y="3111830"/>
              <a:ext cx="401691" cy="164123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D2AD2F-A024-287B-6704-1CB67B0DB2C0}"/>
                </a:ext>
              </a:extLst>
            </p:cNvPr>
            <p:cNvSpPr txBox="1"/>
            <p:nvPr/>
          </p:nvSpPr>
          <p:spPr>
            <a:xfrm>
              <a:off x="2152523" y="4753060"/>
              <a:ext cx="14823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6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</p:grpSp>
      <p:sp>
        <p:nvSpPr>
          <p:cNvPr id="7" name="Star: 5 Points 10">
            <a:extLst>
              <a:ext uri="{FF2B5EF4-FFF2-40B4-BE49-F238E27FC236}">
                <a16:creationId xmlns:a16="http://schemas.microsoft.com/office/drawing/2014/main" id="{C334F33C-BF5F-C9F2-BAE3-EA66E3A051F7}"/>
              </a:ext>
            </a:extLst>
          </p:cNvPr>
          <p:cNvSpPr/>
          <p:nvPr/>
        </p:nvSpPr>
        <p:spPr>
          <a:xfrm>
            <a:off x="6379379" y="5991820"/>
            <a:ext cx="182880" cy="182880"/>
          </a:xfrm>
          <a:prstGeom prst="star5">
            <a:avLst/>
          </a:prstGeom>
          <a:solidFill>
            <a:schemeClr val="accent4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428C9C-6DD5-381D-A0D8-7882CA76637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007362" y="6061674"/>
            <a:ext cx="37201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2" name="Picture 451">
            <a:extLst>
              <a:ext uri="{FF2B5EF4-FFF2-40B4-BE49-F238E27FC236}">
                <a16:creationId xmlns:a16="http://schemas.microsoft.com/office/drawing/2014/main" id="{B6B4F111-D461-0483-70D9-3D7377EB0F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25753" b="54954"/>
          <a:stretch>
            <a:fillRect/>
          </a:stretch>
        </p:blipFill>
        <p:spPr>
          <a:xfrm>
            <a:off x="9313623" y="4387057"/>
            <a:ext cx="693677" cy="372834"/>
          </a:xfrm>
          <a:prstGeom prst="rect">
            <a:avLst/>
          </a:prstGeom>
        </p:spPr>
      </p:pic>
      <p:sp>
        <p:nvSpPr>
          <p:cNvPr id="10" name="Star: 5 Points 10">
            <a:extLst>
              <a:ext uri="{FF2B5EF4-FFF2-40B4-BE49-F238E27FC236}">
                <a16:creationId xmlns:a16="http://schemas.microsoft.com/office/drawing/2014/main" id="{EA9FC3A3-9360-939E-7007-E14ED0B2877B}"/>
              </a:ext>
            </a:extLst>
          </p:cNvPr>
          <p:cNvSpPr/>
          <p:nvPr/>
        </p:nvSpPr>
        <p:spPr>
          <a:xfrm>
            <a:off x="8931002" y="4102024"/>
            <a:ext cx="182880" cy="182880"/>
          </a:xfrm>
          <a:prstGeom prst="star5">
            <a:avLst/>
          </a:prstGeom>
          <a:solidFill>
            <a:schemeClr val="accent4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861AA96F-01BE-5B33-88A1-88F674D8BD13}"/>
              </a:ext>
            </a:extLst>
          </p:cNvPr>
          <p:cNvCxnSpPr>
            <a:cxnSpLocks/>
          </p:cNvCxnSpPr>
          <p:nvPr/>
        </p:nvCxnSpPr>
        <p:spPr>
          <a:xfrm flipV="1">
            <a:off x="8507446" y="4224596"/>
            <a:ext cx="534077" cy="102814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5" name="Picture 454">
            <a:extLst>
              <a:ext uri="{FF2B5EF4-FFF2-40B4-BE49-F238E27FC236}">
                <a16:creationId xmlns:a16="http://schemas.microsoft.com/office/drawing/2014/main" id="{6A20FC66-C247-CD91-E8A3-ED8A4DA3E8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12" b="892"/>
          <a:stretch>
            <a:fillRect/>
          </a:stretch>
        </p:blipFill>
        <p:spPr>
          <a:xfrm>
            <a:off x="7980319" y="5117825"/>
            <a:ext cx="1012411" cy="4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9003"/>
      </p:ext>
    </p:extLst>
  </p:cSld>
  <p:clrMapOvr>
    <a:masterClrMapping/>
  </p:clrMapOvr>
  <p:transition spd="med" advTm="2336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E830C6-915C-FE40-9EB6-1D00679ECCD4}"/>
              </a:ext>
            </a:extLst>
          </p:cNvPr>
          <p:cNvSpPr/>
          <p:nvPr/>
        </p:nvSpPr>
        <p:spPr>
          <a:xfrm>
            <a:off x="629074" y="6534677"/>
            <a:ext cx="650316" cy="180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Magic Numbers in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0003" y="720000"/>
            <a:ext cx="9006839" cy="3744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rgbClr val="0070C0"/>
                </a:solidFill>
              </a:rPr>
              <a:t>Magic numbers</a:t>
            </a:r>
            <a:r>
              <a:rPr lang="en-US" sz="2000" dirty="0"/>
              <a:t>: pillars of nuclear structure, novel evolution in exotic nuclei</a:t>
            </a:r>
          </a:p>
        </p:txBody>
      </p:sp>
      <p:pic>
        <p:nvPicPr>
          <p:cNvPr id="8" name="Picture 7" descr="pape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5385" r="5513" b="72936"/>
          <a:stretch/>
        </p:blipFill>
        <p:spPr>
          <a:xfrm>
            <a:off x="193040" y="1168550"/>
            <a:ext cx="10966704" cy="3582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10" name="Rectangle 46"/>
          <p:cNvSpPr>
            <a:spLocks noChangeArrowheads="1"/>
          </p:cNvSpPr>
          <p:nvPr/>
        </p:nvSpPr>
        <p:spPr bwMode="auto">
          <a:xfrm>
            <a:off x="381690" y="4635966"/>
            <a:ext cx="9997485" cy="22045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81619" tIns="40810" rIns="81619" bIns="40810">
            <a:prstTxWarp prst="textNoShape">
              <a:avLst/>
            </a:prstTxWarp>
            <a:spAutoFit/>
          </a:bodyPr>
          <a:lstStyle/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rgbClr val="0070C0"/>
                </a:solidFill>
              </a:rPr>
              <a:t>Signatures of Magic Numbers</a:t>
            </a:r>
            <a:endParaRPr lang="en-US" sz="2000" dirty="0">
              <a:solidFill>
                <a:srgbClr val="0070C0"/>
              </a:solidFill>
            </a:endParaRPr>
          </a:p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/>
              <a:t>  Sharp decrease in separation energy (masses)</a:t>
            </a:r>
          </a:p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/>
              <a:t>  Elevated first excited 2+ energy (spectroscopy)</a:t>
            </a:r>
          </a:p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/>
              <a:t>  Tightly bound (decreased radii)</a:t>
            </a:r>
          </a:p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700" dirty="0"/>
          </a:p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rgbClr val="C00000"/>
                </a:solidFill>
              </a:rPr>
              <a:t>EM Moments</a:t>
            </a:r>
          </a:p>
          <a:p>
            <a:pPr marL="102024" indent="-102024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rgbClr val="C00000"/>
                </a:solidFill>
              </a:rPr>
              <a:t>   Q – collectivity; </a:t>
            </a:r>
            <a:r>
              <a:rPr lang="en-US" sz="2200" dirty="0">
                <a:solidFill>
                  <a:srgbClr val="C00000"/>
                </a:solidFill>
                <a:latin typeface="Symbol" pitchFamily="2" charset="2"/>
              </a:rPr>
              <a:t>m</a:t>
            </a:r>
            <a:r>
              <a:rPr lang="en-US" sz="2000" dirty="0">
                <a:solidFill>
                  <a:srgbClr val="C00000"/>
                </a:solidFill>
              </a:rPr>
              <a:t> single-particle nature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ABE198-1888-D44B-912D-2D663A451945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1EF250-48D8-ED49-985D-978C3BAF2EC7}"/>
              </a:ext>
            </a:extLst>
          </p:cNvPr>
          <p:cNvSpPr/>
          <p:nvPr/>
        </p:nvSpPr>
        <p:spPr>
          <a:xfrm>
            <a:off x="3935391" y="1095246"/>
            <a:ext cx="372450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7908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805F3-1B1B-F434-56EC-3121450C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4AAD21BF-1319-13CD-D2A9-C536C2D2F9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Precision Mass Measurements: N=50 Shell Closure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965062-8759-E04B-5281-DC0ECBC129BD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95C9C-EDC0-CA3C-9C16-7C4F13B23A7E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25BA46-C025-8BC0-1C2E-9D2D29B09FB1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43CFCFFC-7AB4-42A1-BE1D-7D8BE96A2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51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Myriad pro"/>
                <a:cs typeface="Myriad pro"/>
              </a:rPr>
              <a:t>New mass measurements @ TITAN of Cd masses give insights to N=50 shell closure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Comparison with ab initio and phenomenological DFT approaches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VS-IMSRG: remarkable agreement with new experimental data!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B0221-A5E6-1C51-7F79-FF2F9CB268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38" t="34839" r="35719" b="49384"/>
          <a:stretch>
            <a:fillRect/>
          </a:stretch>
        </p:blipFill>
        <p:spPr>
          <a:xfrm>
            <a:off x="549409" y="1422206"/>
            <a:ext cx="9296049" cy="3639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10CFB-AA1D-A686-0301-1D18DF951067}"/>
              </a:ext>
            </a:extLst>
          </p:cNvPr>
          <p:cNvSpPr txBox="1"/>
          <p:nvPr/>
        </p:nvSpPr>
        <p:spPr>
          <a:xfrm>
            <a:off x="4262651" y="4778867"/>
            <a:ext cx="2815088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 et al., submitted to PRL</a:t>
            </a:r>
          </a:p>
        </p:txBody>
      </p:sp>
    </p:spTree>
    <p:extLst>
      <p:ext uri="{BB962C8B-B14F-4D97-AF65-F5344CB8AC3E}">
        <p14:creationId xmlns:p14="http://schemas.microsoft.com/office/powerpoint/2010/main" val="1836428974"/>
      </p:ext>
    </p:extLst>
  </p:cSld>
  <p:clrMapOvr>
    <a:masterClrMapping/>
  </p:clrMapOvr>
  <p:transition spd="med" advTm="72772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Laser Spectroscopy: Charge Radii of Cu Isotopes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Myriad pro"/>
                <a:cs typeface="Myriad pro"/>
              </a:rPr>
              <a:t>Odd-even staggering of charge radii across Cu chain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Cu isotopes, odd-even staggering well reproduced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Ab initio competitive with DFT (fit to reproduce odd-even staggering)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610B8A-E34E-AC4F-B8DE-FE8F53FB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30" y="1338624"/>
            <a:ext cx="5637847" cy="4337796"/>
          </a:xfrm>
          <a:prstGeom prst="rect">
            <a:avLst/>
          </a:prstGeom>
        </p:spPr>
      </p:pic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B7E42DF2-E6E7-B04B-B95F-9D9EE45B5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" y="1112152"/>
            <a:ext cx="2792430" cy="4767816"/>
          </a:xfrm>
          <a:prstGeom prst="rect">
            <a:avLst/>
          </a:prstGeom>
        </p:spPr>
      </p:pic>
      <p:pic>
        <p:nvPicPr>
          <p:cNvPr id="2050" name="Picture 2" descr="ISOLDE Logos, Layouts and Templates | ISOLDE">
            <a:extLst>
              <a:ext uri="{FF2B5EF4-FFF2-40B4-BE49-F238E27FC236}">
                <a16:creationId xmlns:a16="http://schemas.microsoft.com/office/drawing/2014/main" id="{7C469F00-B982-BC44-8FD0-6F81AB883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34931" r="12679" b="41923"/>
          <a:stretch/>
        </p:blipFill>
        <p:spPr bwMode="auto">
          <a:xfrm>
            <a:off x="6096000" y="4926112"/>
            <a:ext cx="1263611" cy="2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0F4B11-A3A6-8549-B27F-794408572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584" y="1361265"/>
            <a:ext cx="896312" cy="161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08EF51-2586-984A-DF38-B9D2EECE02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9" t="2380" r="6801" b="65054"/>
          <a:stretch/>
        </p:blipFill>
        <p:spPr>
          <a:xfrm>
            <a:off x="8445027" y="3447031"/>
            <a:ext cx="3693677" cy="18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33219"/>
      </p:ext>
    </p:extLst>
  </p:cSld>
  <p:clrMapOvr>
    <a:masterClrMapping/>
  </p:clrMapOvr>
  <p:transition spd="med" advTm="72772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Laser Spectroscopy: Charge Radii of Ni Isotopes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Study charge radii systematics across Ni isotopic chain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ab-initio methods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largely agree within uncertainties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(again) competitive/complementary with DFT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9A0CA-FD4C-D84E-86E3-EA9BB1AD9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2" y="1230936"/>
            <a:ext cx="3904841" cy="4576546"/>
          </a:xfrm>
          <a:prstGeom prst="rect">
            <a:avLst/>
          </a:prstGeom>
        </p:spPr>
      </p:pic>
      <p:pic>
        <p:nvPicPr>
          <p:cNvPr id="2050" name="Picture 2" descr="ISOLDE Logos, Layouts and Templates | ISOLDE">
            <a:extLst>
              <a:ext uri="{FF2B5EF4-FFF2-40B4-BE49-F238E27FC236}">
                <a16:creationId xmlns:a16="http://schemas.microsoft.com/office/drawing/2014/main" id="{7C469F00-B982-BC44-8FD0-6F81AB883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34931" r="12679" b="41923"/>
          <a:stretch/>
        </p:blipFill>
        <p:spPr bwMode="auto">
          <a:xfrm>
            <a:off x="2510219" y="1888190"/>
            <a:ext cx="1263611" cy="2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0A3F8AA-8A6B-8EC6-D34E-9FF37D3CB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79" y="4568268"/>
            <a:ext cx="6200097" cy="9068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4838460"/>
      </p:ext>
    </p:extLst>
  </p:cSld>
  <p:clrMapOvr>
    <a:masterClrMapping/>
  </p:clrMapOvr>
  <p:transition spd="med" advTm="72772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1DEA2F07-E73C-16FD-1C13-FC3A7FAB17F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325688" y="90488"/>
            <a:ext cx="9759950" cy="687387"/>
          </a:xfrm>
        </p:spPr>
        <p:txBody>
          <a:bodyPr/>
          <a:lstStyle/>
          <a:p>
            <a:pPr algn="r" eaLnBrk="1" hangingPunct="1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Systematic EM Moments: In Isotopes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C717B7-4DE5-2BF4-399E-49EEEF0B4D61}"/>
              </a:ext>
            </a:extLst>
          </p:cNvPr>
          <p:cNvSpPr/>
          <p:nvPr/>
        </p:nvSpPr>
        <p:spPr>
          <a:xfrm>
            <a:off x="4337050" y="1393825"/>
            <a:ext cx="1147763" cy="407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/>
          <a:p>
            <a:pPr algn="ctr" defTabSz="457115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59DCE2-3103-7EFC-2716-9548C27C3694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0D791-D0C5-FEED-1244-866AA2C02730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1CF67-6A4F-4455-E570-BD54D419E5A6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42" name="Rectangle 61">
            <a:extLst>
              <a:ext uri="{FF2B5EF4-FFF2-40B4-BE49-F238E27FC236}">
                <a16:creationId xmlns:a16="http://schemas.microsoft.com/office/drawing/2014/main" id="{3D46233F-68A2-3C50-5292-3C5BA8CDA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3" y="687388"/>
            <a:ext cx="11934825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166688" indent="-166688"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7213" defTabSz="4556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7213" defTabSz="4556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7213" defTabSz="4556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7213" defTabSz="4556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altLang="en-US" sz="2100">
                <a:solidFill>
                  <a:schemeClr val="tx1"/>
                </a:solidFill>
              </a:rPr>
              <a:t>Electromagnetic moments neutron-rich In: </a:t>
            </a:r>
            <a:r>
              <a:rPr lang="en-US" altLang="en-US" sz="2100" b="1">
                <a:solidFill>
                  <a:srgbClr val="C00000"/>
                </a:solidFill>
              </a:rPr>
              <a:t>newly observed sharp increase at N=82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8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0070C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0070C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altLang="en-US" sz="2100">
                <a:solidFill>
                  <a:srgbClr val="FF0000"/>
                </a:solidFill>
              </a:rPr>
              <a:t>											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altLang="en-US" sz="2100">
                <a:solidFill>
                  <a:srgbClr val="FF0000"/>
                </a:solidFill>
              </a:rPr>
              <a:t>																	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2100">
              <a:solidFill>
                <a:srgbClr val="FF000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altLang="en-US" sz="2100">
                <a:solidFill>
                  <a:schemeClr val="tx1"/>
                </a:solidFill>
              </a:rPr>
              <a:t>Indication of emergence of single-particle nature</a:t>
            </a: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altLang="en-US" sz="800">
              <a:solidFill>
                <a:srgbClr val="0070C0"/>
              </a:solidFill>
            </a:endParaRPr>
          </a:p>
          <a:p>
            <a:pPr eaLnBrk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altLang="en-US" sz="2100">
                <a:solidFill>
                  <a:srgbClr val="0070C0"/>
                </a:solidFill>
              </a:rPr>
              <a:t>Ab initio reproduces trends of new measurements!</a:t>
            </a:r>
          </a:p>
        </p:txBody>
      </p:sp>
      <p:pic>
        <p:nvPicPr>
          <p:cNvPr id="91143" name="Picture 15">
            <a:extLst>
              <a:ext uri="{FF2B5EF4-FFF2-40B4-BE49-F238E27FC236}">
                <a16:creationId xmlns:a16="http://schemas.microsoft.com/office/drawing/2014/main" id="{F64E718E-3D44-28AA-1374-B5EC583C6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 b="2908"/>
          <a:stretch>
            <a:fillRect/>
          </a:stretch>
        </p:blipFill>
        <p:spPr bwMode="auto">
          <a:xfrm>
            <a:off x="80963" y="1047750"/>
            <a:ext cx="5611812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17">
            <a:extLst>
              <a:ext uri="{FF2B5EF4-FFF2-40B4-BE49-F238E27FC236}">
                <a16:creationId xmlns:a16="http://schemas.microsoft.com/office/drawing/2014/main" id="{5543804A-5CE4-A414-E4A2-CADE34C6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054100"/>
            <a:ext cx="576103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3">
            <a:extLst>
              <a:ext uri="{FF2B5EF4-FFF2-40B4-BE49-F238E27FC236}">
                <a16:creationId xmlns:a16="http://schemas.microsoft.com/office/drawing/2014/main" id="{ABD6187A-770B-D418-68F6-C22D3B557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2698" r="6146" b="74026"/>
          <a:stretch>
            <a:fillRect/>
          </a:stretch>
        </p:blipFill>
        <p:spPr bwMode="auto">
          <a:xfrm>
            <a:off x="7959725" y="5351463"/>
            <a:ext cx="41751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77196"/>
      </p:ext>
    </p:extLst>
  </p:cSld>
  <p:clrMapOvr>
    <a:masterClrMapping/>
  </p:clrMapOvr>
  <p:transition spd="med" advTm="72772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EE0E89-3B25-D7E1-F279-DC9EF9E9D3D1}"/>
              </a:ext>
            </a:extLst>
          </p:cNvPr>
          <p:cNvSpPr/>
          <p:nvPr/>
        </p:nvSpPr>
        <p:spPr>
          <a:xfrm>
            <a:off x="11497893" y="533595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46" name="Title 1">
            <a:extLst>
              <a:ext uri="{FF2B5EF4-FFF2-40B4-BE49-F238E27FC236}">
                <a16:creationId xmlns:a16="http://schemas.microsoft.com/office/drawing/2014/main" id="{DF70869C-4785-24C0-D3C6-A9B046E2CAF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325688" y="90488"/>
            <a:ext cx="9759950" cy="687387"/>
          </a:xfrm>
        </p:spPr>
        <p:txBody>
          <a:bodyPr/>
          <a:lstStyle/>
          <a:p>
            <a:pPr algn="r" eaLnBrk="1" hangingPunct="1"/>
            <a:r>
              <a:rPr lang="en-CA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VS-IMSRG </a:t>
            </a:r>
            <a:r>
              <a:rPr lang="en-CA" altLang="en-US" sz="3400" dirty="0">
                <a:latin typeface="Symbol" pitchFamily="2" charset="2"/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CA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Moments: In Isotopes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716EF-04A6-ABF1-5A11-B731E5BDF332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47511-3F47-8AE5-2918-7FB56BB56148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49" name="Rectangle 61">
            <a:extLst>
              <a:ext uri="{FF2B5EF4-FFF2-40B4-BE49-F238E27FC236}">
                <a16:creationId xmlns:a16="http://schemas.microsoft.com/office/drawing/2014/main" id="{65969FED-D1DB-DAA0-A999-A173E4B8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738188"/>
            <a:ext cx="12009437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en-US" altLang="en-US" sz="2100" b="1">
                <a:solidFill>
                  <a:schemeClr val="accent1"/>
                </a:solidFill>
              </a:rPr>
              <a:t>Revisit discrepancies in In isotopes with addition of 2BC</a:t>
            </a:r>
          </a:p>
          <a:p>
            <a:pPr eaLnBrk="1"/>
            <a:endParaRPr lang="en-US" altLang="en-US" sz="800" b="1">
              <a:solidFill>
                <a:srgbClr val="0070C0"/>
              </a:solidFill>
            </a:endParaRPr>
          </a:p>
          <a:p>
            <a:pPr eaLnBrk="1"/>
            <a:r>
              <a:rPr lang="en-US" altLang="en-US" sz="2100">
                <a:solidFill>
                  <a:schemeClr val="tx1"/>
                </a:solidFill>
              </a:rPr>
              <a:t>Systematic agreement with experiment except in mid-shell region (deformation)</a:t>
            </a:r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D5D18-4FD7-C423-1582-1969F3671383}"/>
              </a:ext>
            </a:extLst>
          </p:cNvPr>
          <p:cNvSpPr/>
          <p:nvPr/>
        </p:nvSpPr>
        <p:spPr>
          <a:xfrm>
            <a:off x="3561536" y="4026632"/>
            <a:ext cx="507672" cy="2541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551" name="Picture 10">
            <a:extLst>
              <a:ext uri="{FF2B5EF4-FFF2-40B4-BE49-F238E27FC236}">
                <a16:creationId xmlns:a16="http://schemas.microsoft.com/office/drawing/2014/main" id="{03CE583E-33BD-6A61-7E6C-ABCC758B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906268"/>
            <a:ext cx="56515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12">
            <a:extLst>
              <a:ext uri="{FF2B5EF4-FFF2-40B4-BE49-F238E27FC236}">
                <a16:creationId xmlns:a16="http://schemas.microsoft.com/office/drawing/2014/main" id="{6982034F-4E0D-D924-C22C-FBF92954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0" y="1822689"/>
            <a:ext cx="5169680" cy="368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6C968825-DFDB-3201-7239-09AA1191A87C}"/>
              </a:ext>
            </a:extLst>
          </p:cNvPr>
          <p:cNvSpPr/>
          <p:nvPr/>
        </p:nvSpPr>
        <p:spPr>
          <a:xfrm>
            <a:off x="5532800" y="4580162"/>
            <a:ext cx="2195450" cy="837362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algn="ctr"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Arial"/>
                <a:ea typeface="Arial"/>
                <a:cs typeface="Arial"/>
                <a:sym typeface="Arial"/>
              </a:rPr>
              <a:t>+2BC</a:t>
            </a:r>
          </a:p>
        </p:txBody>
      </p:sp>
      <p:sp>
        <p:nvSpPr>
          <p:cNvPr id="108555" name="TextBox 16">
            <a:extLst>
              <a:ext uri="{FF2B5EF4-FFF2-40B4-BE49-F238E27FC236}">
                <a16:creationId xmlns:a16="http://schemas.microsoft.com/office/drawing/2014/main" id="{2D9FF3E9-8DAD-7AE1-F5BC-14AD6A6A7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028" y="2562039"/>
            <a:ext cx="2673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it-IT" altLang="en-US" sz="1400" dirty="0">
                <a:solidFill>
                  <a:srgbClr val="FF0000"/>
                </a:solidFill>
              </a:rPr>
              <a:t>Vernon et al., </a:t>
            </a:r>
          </a:p>
          <a:p>
            <a:pPr eaLnBrk="1"/>
            <a:r>
              <a:rPr lang="it-IT" altLang="en-US" sz="1400" dirty="0">
                <a:solidFill>
                  <a:srgbClr val="FF0000"/>
                </a:solidFill>
              </a:rPr>
              <a:t>Nature (2022)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DCA0B-603E-B76C-1F87-11F9B8D5F0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18" t="1361" r="17133" b="84706"/>
          <a:stretch/>
        </p:blipFill>
        <p:spPr>
          <a:xfrm>
            <a:off x="875531" y="5387986"/>
            <a:ext cx="5064421" cy="1412431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714153E0-D5BC-E42D-3CD6-FAF777342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214" y="2524461"/>
            <a:ext cx="217411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/>
            <a:r>
              <a:rPr lang="it-IT" altLang="en-US" sz="1400" dirty="0" err="1">
                <a:solidFill>
                  <a:srgbClr val="FF0000"/>
                </a:solidFill>
              </a:rPr>
              <a:t>Karthein</a:t>
            </a:r>
            <a:r>
              <a:rPr lang="it-IT" altLang="en-US" sz="1400" dirty="0">
                <a:solidFill>
                  <a:srgbClr val="FF0000"/>
                </a:solidFill>
              </a:rPr>
              <a:t> et al., </a:t>
            </a:r>
          </a:p>
          <a:p>
            <a:pPr eaLnBrk="1"/>
            <a:r>
              <a:rPr lang="it-IT" altLang="en-US" sz="1400" dirty="0">
                <a:solidFill>
                  <a:srgbClr val="FF0000"/>
                </a:solidFill>
              </a:rPr>
              <a:t>Nature </a:t>
            </a:r>
            <a:r>
              <a:rPr lang="it-IT" altLang="en-US" sz="1400" dirty="0" err="1">
                <a:solidFill>
                  <a:srgbClr val="FF0000"/>
                </a:solidFill>
              </a:rPr>
              <a:t>Physics</a:t>
            </a:r>
            <a:r>
              <a:rPr lang="it-IT" altLang="en-US" sz="1400" dirty="0">
                <a:solidFill>
                  <a:srgbClr val="FF0000"/>
                </a:solidFill>
              </a:rPr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2236300613"/>
      </p:ext>
    </p:extLst>
  </p:cSld>
  <p:clrMapOvr>
    <a:masterClrMapping/>
  </p:clrMapOvr>
  <p:transition spd="med" advTm="57102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96772C-B1BC-E112-261A-E2C8A85A1393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22" name="Title 1">
            <a:extLst>
              <a:ext uri="{FF2B5EF4-FFF2-40B4-BE49-F238E27FC236}">
                <a16:creationId xmlns:a16="http://schemas.microsoft.com/office/drawing/2014/main" id="{DCA78CE5-0A7E-9965-DD20-09EDA97EAF2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325688" y="90488"/>
            <a:ext cx="9759950" cy="687387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VS-IMSRG </a:t>
            </a:r>
            <a:r>
              <a:rPr lang="en-CA" altLang="en-US" sz="3400" dirty="0">
                <a:latin typeface="Symbol" pitchFamily="2" charset="2"/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CA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Moments: </a:t>
            </a:r>
            <a:r>
              <a:rPr lang="en-CA" altLang="en-US" sz="30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</a:t>
            </a:r>
            <a:r>
              <a:rPr lang="en-CA" altLang="en-US" sz="3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→</a:t>
            </a:r>
            <a:r>
              <a:rPr lang="en-CA" altLang="en-US" sz="30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Pb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DDD6C1-CB61-80A7-DB5A-5DB2FC84740E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3A53E-3CE2-5799-39B3-1D721B6696F4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25" name="Rectangle 61">
            <a:extLst>
              <a:ext uri="{FF2B5EF4-FFF2-40B4-BE49-F238E27FC236}">
                <a16:creationId xmlns:a16="http://schemas.microsoft.com/office/drawing/2014/main" id="{0D850723-3586-F887-C8B9-8533756FD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738188"/>
            <a:ext cx="12009437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en-US" altLang="en-US" sz="2100" b="1" dirty="0">
                <a:solidFill>
                  <a:schemeClr val="accent1"/>
                </a:solidFill>
              </a:rPr>
              <a:t>Ab initio</a:t>
            </a:r>
            <a:r>
              <a:rPr lang="en-US" altLang="en-US" sz="2100" dirty="0">
                <a:solidFill>
                  <a:schemeClr val="tx1"/>
                </a:solidFill>
              </a:rPr>
              <a:t> calculations throughout the nuclear chart w/ 2BC</a:t>
            </a:r>
          </a:p>
          <a:p>
            <a:pPr eaLnBrk="1"/>
            <a:endParaRPr lang="en-US" altLang="en-US" sz="800" b="1" dirty="0">
              <a:solidFill>
                <a:srgbClr val="0070C0"/>
              </a:solidFill>
            </a:endParaRPr>
          </a:p>
          <a:p>
            <a:pPr eaLnBrk="1"/>
            <a:r>
              <a:rPr lang="en-US" altLang="en-US" sz="2100" dirty="0">
                <a:solidFill>
                  <a:schemeClr val="tx1"/>
                </a:solidFill>
              </a:rPr>
              <a:t>Ca discrepancies solved with multi-shell approach</a:t>
            </a:r>
          </a:p>
          <a:p>
            <a:pPr eaLnBrk="1"/>
            <a:endParaRPr lang="en-US" altLang="en-US" sz="2100" dirty="0">
              <a:solidFill>
                <a:schemeClr val="tx1"/>
              </a:solidFill>
            </a:endParaRPr>
          </a:p>
          <a:p>
            <a:pPr eaLnBrk="1"/>
            <a:endParaRPr lang="en-US" altLang="en-US" sz="2100" dirty="0">
              <a:solidFill>
                <a:schemeClr val="tx1"/>
              </a:solidFill>
            </a:endParaRPr>
          </a:p>
          <a:p>
            <a:pPr eaLnBrk="1"/>
            <a:endParaRPr lang="en-US" altLang="en-US" sz="800" b="1" dirty="0">
              <a:solidFill>
                <a:srgbClr val="0070C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endParaRPr lang="en-US" altLang="en-US" sz="2100" b="1" dirty="0">
              <a:solidFill>
                <a:srgbClr val="C00000"/>
              </a:solidFill>
            </a:endParaRPr>
          </a:p>
          <a:p>
            <a:pPr eaLnBrk="1"/>
            <a:r>
              <a:rPr lang="en-US" altLang="en-US" sz="2100" b="1" dirty="0">
                <a:solidFill>
                  <a:srgbClr val="C00000"/>
                </a:solidFill>
              </a:rPr>
              <a:t>Magnetic moments significantly improved </a:t>
            </a:r>
          </a:p>
          <a:p>
            <a:pPr eaLnBrk="1"/>
            <a:r>
              <a:rPr lang="en-US" altLang="en-US" sz="2100" b="1" dirty="0">
                <a:solidFill>
                  <a:srgbClr val="C00000"/>
                </a:solidFill>
              </a:rPr>
              <a:t>across chart!</a:t>
            </a:r>
          </a:p>
        </p:txBody>
      </p:sp>
      <p:pic>
        <p:nvPicPr>
          <p:cNvPr id="107528" name="Picture 14">
            <a:extLst>
              <a:ext uri="{FF2B5EF4-FFF2-40B4-BE49-F238E27FC236}">
                <a16:creationId xmlns:a16="http://schemas.microsoft.com/office/drawing/2014/main" id="{A0254928-1755-4B15-328E-A7E75C1D6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 r="2023" b="3896"/>
          <a:stretch>
            <a:fillRect/>
          </a:stretch>
        </p:blipFill>
        <p:spPr bwMode="auto">
          <a:xfrm>
            <a:off x="150813" y="1698625"/>
            <a:ext cx="5751512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9" name="TextBox 7">
            <a:extLst>
              <a:ext uri="{FF2B5EF4-FFF2-40B4-BE49-F238E27FC236}">
                <a16:creationId xmlns:a16="http://schemas.microsoft.com/office/drawing/2014/main" id="{01B5BE1C-E251-9773-66E1-E4E23A028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497388"/>
            <a:ext cx="1409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it-IT" altLang="en-US" sz="1400" dirty="0">
                <a:solidFill>
                  <a:srgbClr val="FF0000"/>
                </a:solidFill>
              </a:rPr>
              <a:t>Miyagi et al, </a:t>
            </a:r>
          </a:p>
          <a:p>
            <a:pPr eaLnBrk="1"/>
            <a:r>
              <a:rPr lang="it-IT" altLang="en-US" sz="1400" dirty="0">
                <a:solidFill>
                  <a:srgbClr val="FF0000"/>
                </a:solidFill>
              </a:rPr>
              <a:t>PRL (2024)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4AD32-0034-0812-3449-6BF51BBD3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53" y="-12612"/>
            <a:ext cx="4036312" cy="6777957"/>
          </a:xfrm>
          <a:prstGeom prst="rect">
            <a:avLst/>
          </a:prstGeom>
        </p:spPr>
      </p:pic>
      <p:pic>
        <p:nvPicPr>
          <p:cNvPr id="107526" name="Picture 1">
            <a:extLst>
              <a:ext uri="{FF2B5EF4-FFF2-40B4-BE49-F238E27FC236}">
                <a16:creationId xmlns:a16="http://schemas.microsoft.com/office/drawing/2014/main" id="{C5134DF8-4956-DD69-C2E2-C6201B655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6876" r="59296" b="85597"/>
          <a:stretch/>
        </p:blipFill>
        <p:spPr bwMode="auto">
          <a:xfrm>
            <a:off x="5902325" y="5381336"/>
            <a:ext cx="2002094" cy="118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471468"/>
      </p:ext>
    </p:extLst>
  </p:cSld>
  <p:clrMapOvr>
    <a:masterClrMapping/>
  </p:clrMapOvr>
  <p:transition spd="med" advTm="57102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3" r="16213"/>
          <a:stretch/>
        </p:blipFill>
        <p:spPr>
          <a:xfrm>
            <a:off x="1807414" y="2269908"/>
            <a:ext cx="6666737" cy="3858345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 bwMode="auto">
          <a:xfrm>
            <a:off x="14690" y="8081"/>
            <a:ext cx="12177311" cy="6384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r>
              <a:rPr lang="en-CA" sz="3000" b="1" dirty="0">
                <a:solidFill>
                  <a:srgbClr val="00A4FF"/>
                </a:solidFill>
              </a:rPr>
              <a:t>Ab Initio VS-IMSRG Campaign: </a:t>
            </a:r>
            <a:r>
              <a:rPr lang="en-CA" sz="3000" b="1" dirty="0">
                <a:solidFill>
                  <a:srgbClr val="C00000"/>
                </a:solidFill>
              </a:rPr>
              <a:t>Masses</a:t>
            </a:r>
            <a:r>
              <a:rPr lang="en-CA" sz="3000" b="1" dirty="0">
                <a:solidFill>
                  <a:srgbClr val="00A4FF"/>
                </a:solidFill>
              </a:rPr>
              <a:t> and </a:t>
            </a:r>
            <a:r>
              <a:rPr lang="en-CA" sz="3000" b="1" dirty="0">
                <a:solidFill>
                  <a:srgbClr val="7030A0"/>
                </a:solidFill>
              </a:rPr>
              <a:t>Charge Radii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8279986" y="3581513"/>
            <a:ext cx="3198443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In radii for structure of </a:t>
            </a:r>
            <a:r>
              <a:rPr lang="en-CA" sz="1200" b="1" baseline="30000" dirty="0">
                <a:solidFill>
                  <a:srgbClr val="7030A0"/>
                </a:solidFill>
              </a:rPr>
              <a:t>100</a:t>
            </a:r>
            <a:r>
              <a:rPr lang="en-CA" sz="1200" b="1" dirty="0">
                <a:solidFill>
                  <a:srgbClr val="7030A0"/>
                </a:solidFill>
              </a:rPr>
              <a:t>Sn</a:t>
            </a:r>
          </a:p>
          <a:p>
            <a:pPr eaLnBrk="1" hangingPunct="1"/>
            <a:r>
              <a:rPr lang="en-CA" sz="1200" dirty="0"/>
              <a:t>J. </a:t>
            </a:r>
            <a:r>
              <a:rPr lang="en-CA" sz="1200" dirty="0" err="1"/>
              <a:t>Karthein</a:t>
            </a:r>
            <a:r>
              <a:rPr lang="en-CA" sz="1200" dirty="0"/>
              <a:t> </a:t>
            </a:r>
            <a:r>
              <a:rPr lang="en-CA" sz="1200" i="1" dirty="0"/>
              <a:t>et al.,</a:t>
            </a:r>
            <a:r>
              <a:rPr lang="en-CA" sz="1200" dirty="0"/>
              <a:t> Nature Phys. 20, 1719 (2024)</a:t>
            </a:r>
          </a:p>
          <a:p>
            <a:pPr eaLnBrk="1" hangingPunct="1"/>
            <a:r>
              <a:rPr lang="en-CA" sz="1200" dirty="0"/>
              <a:t>A. R. Vernon et al., Phys. Rev. C (under review)</a:t>
            </a:r>
          </a:p>
          <a:p>
            <a:pPr eaLnBrk="1" hangingPunct="1"/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>
            <a:cxnSpLocks/>
            <a:endCxn id="10327" idx="2"/>
          </p:cNvCxnSpPr>
          <p:nvPr/>
        </p:nvCxnSpPr>
        <p:spPr>
          <a:xfrm flipH="1" flipV="1">
            <a:off x="3140811" y="5422074"/>
            <a:ext cx="752809" cy="72177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307575" y="1833945"/>
            <a:ext cx="3782784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132-140</a:t>
            </a:r>
            <a:r>
              <a:rPr lang="en-CA" sz="1200" b="1" dirty="0">
                <a:solidFill>
                  <a:srgbClr val="C00000"/>
                </a:solidFill>
              </a:rPr>
              <a:t>Sn masses for r-process nucleosynthesis</a:t>
            </a:r>
          </a:p>
          <a:p>
            <a:pPr eaLnBrk="1" hangingPunct="1"/>
            <a:r>
              <a:rPr lang="en-CA" sz="1200" dirty="0"/>
              <a:t>A. </a:t>
            </a:r>
            <a:r>
              <a:rPr lang="en-CA" sz="1200" dirty="0" err="1"/>
              <a:t>Mollaebrahimi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., Phys. Rev. Lett. (under review)</a:t>
            </a:r>
          </a:p>
        </p:txBody>
      </p:sp>
      <p:sp>
        <p:nvSpPr>
          <p:cNvPr id="10259" name="TextBox 19"/>
          <p:cNvSpPr txBox="1">
            <a:spLocks noChangeArrowheads="1"/>
          </p:cNvSpPr>
          <p:nvPr/>
        </p:nvSpPr>
        <p:spPr bwMode="auto">
          <a:xfrm>
            <a:off x="-5432" y="4661427"/>
            <a:ext cx="2868142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Isospin triplets from A=10-72 </a:t>
            </a:r>
          </a:p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for ISB/</a:t>
            </a:r>
            <a:r>
              <a:rPr lang="en-CA" sz="1200" b="1" dirty="0" err="1">
                <a:solidFill>
                  <a:srgbClr val="C00000"/>
                </a:solidFill>
              </a:rPr>
              <a:t>Superallowed</a:t>
            </a:r>
            <a:r>
              <a:rPr lang="en-CA" sz="1200" b="1" dirty="0">
                <a:solidFill>
                  <a:srgbClr val="C00000"/>
                </a:solidFill>
              </a:rPr>
              <a:t> Fermi</a:t>
            </a:r>
          </a:p>
          <a:p>
            <a:pPr eaLnBrk="1" hangingPunct="1"/>
            <a:r>
              <a:rPr lang="en-US" sz="1200" dirty="0"/>
              <a:t>M. Martin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CA" sz="1200" dirty="0"/>
              <a:t>PRC 104, 014324 (2021)</a:t>
            </a:r>
          </a:p>
        </p:txBody>
      </p:sp>
      <p:sp>
        <p:nvSpPr>
          <p:cNvPr id="3" name="Oval 2"/>
          <p:cNvSpPr/>
          <p:nvPr/>
        </p:nvSpPr>
        <p:spPr>
          <a:xfrm>
            <a:off x="2743972" y="5284944"/>
            <a:ext cx="382005" cy="72672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3253873" y="4961841"/>
            <a:ext cx="381000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5664777" y="3791400"/>
            <a:ext cx="381000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 rot="19026064">
            <a:off x="2161300" y="4942669"/>
            <a:ext cx="2093361" cy="120577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4317066" y="3863389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8634746" y="1027827"/>
            <a:ext cx="2643375" cy="76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400" b="1" dirty="0">
                <a:solidFill>
                  <a:srgbClr val="C00000"/>
                </a:solidFill>
              </a:rPr>
              <a:t>N=124-128: Ab initio masses for </a:t>
            </a:r>
          </a:p>
          <a:p>
            <a:pPr eaLnBrk="1" hangingPunct="1"/>
            <a:r>
              <a:rPr lang="en-CA" sz="1400" b="1" dirty="0">
                <a:solidFill>
                  <a:srgbClr val="C00000"/>
                </a:solidFill>
              </a:rPr>
              <a:t>r-process nucleosynthesis </a:t>
            </a:r>
          </a:p>
          <a:p>
            <a:pPr eaLnBrk="1" hangingPunct="1"/>
            <a:r>
              <a:rPr lang="en-CA" sz="1400" dirty="0"/>
              <a:t>B. Hu </a:t>
            </a:r>
            <a:r>
              <a:rPr lang="en-CA" sz="1400" i="1" dirty="0"/>
              <a:t>et al</a:t>
            </a:r>
            <a:r>
              <a:rPr lang="en-CA" sz="1400" dirty="0"/>
              <a:t>. (in preparation)</a:t>
            </a:r>
            <a:endParaRPr lang="en-CA" sz="1400" baseline="-25000" dirty="0"/>
          </a:p>
        </p:txBody>
      </p:sp>
      <p:sp>
        <p:nvSpPr>
          <p:cNvPr id="29" name="Oval 28"/>
          <p:cNvSpPr/>
          <p:nvPr/>
        </p:nvSpPr>
        <p:spPr>
          <a:xfrm>
            <a:off x="7386374" y="2559286"/>
            <a:ext cx="167006" cy="1399794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7553380" y="1615688"/>
            <a:ext cx="1046918" cy="129494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894157" y="4215839"/>
            <a:ext cx="231624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991206" y="638067"/>
            <a:ext cx="2482945" cy="76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400" b="1" dirty="0">
                <a:solidFill>
                  <a:srgbClr val="7030A0"/>
                </a:solidFill>
              </a:rPr>
              <a:t>Neutron skin of </a:t>
            </a:r>
            <a:r>
              <a:rPr lang="en-CA" sz="1400" b="1" baseline="30000" dirty="0">
                <a:solidFill>
                  <a:srgbClr val="7030A0"/>
                </a:solidFill>
              </a:rPr>
              <a:t>208</a:t>
            </a:r>
            <a:r>
              <a:rPr lang="en-CA" sz="1400" b="1" dirty="0">
                <a:solidFill>
                  <a:srgbClr val="7030A0"/>
                </a:solidFill>
              </a:rPr>
              <a:t>Pb </a:t>
            </a:r>
          </a:p>
          <a:p>
            <a:pPr eaLnBrk="1" hangingPunct="1"/>
            <a:r>
              <a:rPr lang="en-US" sz="1400" dirty="0"/>
              <a:t>B. Hu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</a:p>
          <a:p>
            <a:pPr eaLnBrk="1" hangingPunct="1"/>
            <a:r>
              <a:rPr lang="en-US" sz="1400" dirty="0"/>
              <a:t>Nature Physics </a:t>
            </a:r>
            <a:r>
              <a:rPr lang="en-US" sz="1400" b="1" dirty="0"/>
              <a:t>18</a:t>
            </a:r>
            <a:r>
              <a:rPr lang="en-US" sz="1400" dirty="0"/>
              <a:t>, 1196 (2022)</a:t>
            </a:r>
            <a:endParaRPr lang="en-CA" sz="1400" baseline="-25000" dirty="0">
              <a:solidFill>
                <a:srgbClr val="FF0000"/>
              </a:solidFill>
            </a:endParaRP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3532057" y="1319838"/>
            <a:ext cx="3483350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Sn charge radii </a:t>
            </a:r>
          </a:p>
          <a:p>
            <a:pPr eaLnBrk="1" hangingPunct="1"/>
            <a:r>
              <a:rPr lang="en-CA" sz="1200" dirty="0"/>
              <a:t>P.F. </a:t>
            </a:r>
            <a:r>
              <a:rPr lang="en-CA" sz="1200" dirty="0" err="1"/>
              <a:t>Gustaffson</a:t>
            </a:r>
            <a:r>
              <a:rPr lang="en-CA" sz="1200" dirty="0"/>
              <a:t> </a:t>
            </a:r>
            <a:r>
              <a:rPr lang="en-CA" sz="1200" i="1" dirty="0"/>
              <a:t>et al.</a:t>
            </a:r>
            <a:r>
              <a:rPr lang="en-CA" sz="1200" dirty="0"/>
              <a:t>, Phys. Rev. Lett (under review)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cxnSpLocks/>
            <a:stCxn id="26" idx="0"/>
            <a:endCxn id="10257" idx="1"/>
          </p:cNvCxnSpPr>
          <p:nvPr/>
        </p:nvCxnSpPr>
        <p:spPr>
          <a:xfrm flipV="1">
            <a:off x="5855277" y="2080164"/>
            <a:ext cx="2452298" cy="171123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916312BB-D70F-F59A-BA37-F98717D51DA7}"/>
              </a:ext>
            </a:extLst>
          </p:cNvPr>
          <p:cNvSpPr/>
          <p:nvPr/>
        </p:nvSpPr>
        <p:spPr>
          <a:xfrm>
            <a:off x="7332834" y="2476738"/>
            <a:ext cx="255076" cy="250296"/>
          </a:xfrm>
          <a:prstGeom prst="sun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 flipH="1" flipV="1">
            <a:off x="6893298" y="1426217"/>
            <a:ext cx="533590" cy="113236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EABCA5C-F4DB-3F1A-5E7E-AF8ED604A119}"/>
              </a:ext>
            </a:extLst>
          </p:cNvPr>
          <p:cNvSpPr/>
          <p:nvPr/>
        </p:nvSpPr>
        <p:spPr>
          <a:xfrm>
            <a:off x="4347271" y="3808203"/>
            <a:ext cx="1471638" cy="51740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75DA4A-27AE-7E32-6160-8BAA4943B2C6}"/>
              </a:ext>
            </a:extLst>
          </p:cNvPr>
          <p:cNvSpPr/>
          <p:nvPr/>
        </p:nvSpPr>
        <p:spPr>
          <a:xfrm>
            <a:off x="3445172" y="4638279"/>
            <a:ext cx="1105563" cy="121708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C2E0EC3-07F9-4C79-7F6F-FCE0CB935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" y="3455230"/>
            <a:ext cx="3386515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N=28-50 Ni and Cu radii </a:t>
            </a:r>
          </a:p>
          <a:p>
            <a:pPr eaLnBrk="1" hangingPunct="1"/>
            <a:r>
              <a:rPr lang="en-CA" sz="1200" dirty="0"/>
              <a:t>R.P. de Groote </a:t>
            </a:r>
            <a:r>
              <a:rPr lang="en-CA" sz="1200" i="1" dirty="0"/>
              <a:t>et al.</a:t>
            </a:r>
            <a:r>
              <a:rPr lang="en-CA" sz="1200" dirty="0"/>
              <a:t>, Nature Phys. 16, 620 (2020)</a:t>
            </a:r>
          </a:p>
          <a:p>
            <a:pPr eaLnBrk="1" hangingPunct="1"/>
            <a:r>
              <a:rPr lang="en-CA" sz="1200" dirty="0"/>
              <a:t>S. </a:t>
            </a:r>
            <a:r>
              <a:rPr lang="en-CA" sz="1200" dirty="0" err="1"/>
              <a:t>Malbrunot</a:t>
            </a:r>
            <a:r>
              <a:rPr lang="en-CA" sz="1200" dirty="0"/>
              <a:t> Phys. Rev. Lett. 128, 022502 (2022)</a:t>
            </a:r>
            <a:endParaRPr lang="en-US" sz="1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212712-07C0-F16B-1448-4FBA3BA832DE}"/>
              </a:ext>
            </a:extLst>
          </p:cNvPr>
          <p:cNvCxnSpPr>
            <a:cxnSpLocks/>
            <a:stCxn id="10251" idx="1"/>
          </p:cNvCxnSpPr>
          <p:nvPr/>
        </p:nvCxnSpPr>
        <p:spPr>
          <a:xfrm flipH="1" flipV="1">
            <a:off x="5094668" y="3972999"/>
            <a:ext cx="3185318" cy="39399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BE589DE-9A7F-5B89-1DAA-191F2B88B1A5}"/>
              </a:ext>
            </a:extLst>
          </p:cNvPr>
          <p:cNvSpPr/>
          <p:nvPr/>
        </p:nvSpPr>
        <p:spPr>
          <a:xfrm>
            <a:off x="4076056" y="4696283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63676ED2-3AAA-914E-BA75-2226A05B0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33" y="4376089"/>
            <a:ext cx="3790437" cy="1046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Masses for N=40 Island of Inversion</a:t>
            </a:r>
          </a:p>
          <a:p>
            <a:pPr eaLnBrk="1" hangingPunct="1"/>
            <a:r>
              <a:rPr lang="en-CA" sz="1200" dirty="0"/>
              <a:t>M. </a:t>
            </a:r>
            <a:r>
              <a:rPr lang="en-CA" sz="1200" dirty="0" err="1"/>
              <a:t>Mougeout</a:t>
            </a:r>
            <a:r>
              <a:rPr lang="en-CA" sz="1200" dirty="0"/>
              <a:t> et al., Phys. Rev. Lett. 120, 232501 (2018)</a:t>
            </a:r>
          </a:p>
          <a:p>
            <a:pPr eaLnBrk="1" hangingPunct="1"/>
            <a:r>
              <a:rPr lang="en-CA" sz="1200" dirty="0"/>
              <a:t>R. </a:t>
            </a:r>
            <a:r>
              <a:rPr lang="en-CA" sz="1200" dirty="0" err="1"/>
              <a:t>Silwal</a:t>
            </a:r>
            <a:r>
              <a:rPr lang="en-CA" sz="1200" dirty="0"/>
              <a:t> et al., Phys. Lett. B 833, 137288 (2022)</a:t>
            </a:r>
          </a:p>
          <a:p>
            <a:pPr eaLnBrk="1" hangingPunct="1"/>
            <a:r>
              <a:rPr lang="en-CA" sz="1200" dirty="0"/>
              <a:t>S.W. Porter et al., Phys Rev C 105, L041301 (2022)</a:t>
            </a:r>
          </a:p>
          <a:p>
            <a:pPr eaLnBrk="1" hangingPunct="1"/>
            <a:r>
              <a:rPr lang="en-CA" sz="1200" dirty="0"/>
              <a:t>C. Chambers et al., Phys. Rev. C (under review)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F555FB-ACD2-93EC-95E5-0B6BF21DB5D6}"/>
              </a:ext>
            </a:extLst>
          </p:cNvPr>
          <p:cNvSpPr/>
          <p:nvPr/>
        </p:nvSpPr>
        <p:spPr>
          <a:xfrm>
            <a:off x="4350810" y="3875540"/>
            <a:ext cx="1279437" cy="45719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247" name="TextBox 17">
            <a:extLst>
              <a:ext uri="{FF2B5EF4-FFF2-40B4-BE49-F238E27FC236}">
                <a16:creationId xmlns:a16="http://schemas.microsoft.com/office/drawing/2014/main" id="{3BE53CB3-E70F-B518-19B1-56E5F6FD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668" y="1875577"/>
            <a:ext cx="3435746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In – Ag masses for structure of </a:t>
            </a:r>
            <a:r>
              <a:rPr lang="en-CA" sz="1200" b="1" baseline="30000" dirty="0">
                <a:solidFill>
                  <a:srgbClr val="C00000"/>
                </a:solidFill>
              </a:rPr>
              <a:t>100</a:t>
            </a:r>
            <a:r>
              <a:rPr lang="en-CA" sz="1200" b="1" dirty="0">
                <a:solidFill>
                  <a:srgbClr val="C00000"/>
                </a:solidFill>
              </a:rPr>
              <a:t>Sn</a:t>
            </a:r>
          </a:p>
          <a:p>
            <a:pPr eaLnBrk="1" hangingPunct="1"/>
            <a:r>
              <a:rPr lang="en-CA" sz="1200" dirty="0"/>
              <a:t>M. </a:t>
            </a:r>
            <a:r>
              <a:rPr lang="en-CA" sz="1200" dirty="0" err="1"/>
              <a:t>Mougeout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., Nature Phys. 17, 1099 (2021)</a:t>
            </a:r>
          </a:p>
          <a:p>
            <a:pPr eaLnBrk="1" hangingPunct="1"/>
            <a:r>
              <a:rPr lang="en-CA" sz="1200" dirty="0"/>
              <a:t>L. </a:t>
            </a:r>
            <a:r>
              <a:rPr lang="en-CA" sz="1200" dirty="0" err="1"/>
              <a:t>Nies</a:t>
            </a:r>
            <a:r>
              <a:rPr lang="en-CA" sz="1200" dirty="0"/>
              <a:t> </a:t>
            </a:r>
            <a:r>
              <a:rPr lang="en-CA" sz="1200" i="1" dirty="0"/>
              <a:t>et al.</a:t>
            </a:r>
            <a:r>
              <a:rPr lang="en-CA" sz="1200" dirty="0"/>
              <a:t>, Phys. Rev. Lett. 131, 022502 (2023)</a:t>
            </a:r>
          </a:p>
          <a:p>
            <a:pPr eaLnBrk="1" hangingPunct="1"/>
            <a:r>
              <a:rPr lang="en-CA" sz="1200" dirty="0"/>
              <a:t>Z. Ge </a:t>
            </a:r>
            <a:r>
              <a:rPr lang="en-CA" sz="1200" i="1" dirty="0"/>
              <a:t>et al</a:t>
            </a:r>
            <a:r>
              <a:rPr lang="en-CA" sz="1200" dirty="0"/>
              <a:t>., Phys. Rev. Lett. 133, 132503 (2024)</a:t>
            </a:r>
          </a:p>
        </p:txBody>
      </p:sp>
      <p:cxnSp>
        <p:nvCxnSpPr>
          <p:cNvPr id="10243" name="Straight Connector 10242">
            <a:extLst>
              <a:ext uri="{FF2B5EF4-FFF2-40B4-BE49-F238E27FC236}">
                <a16:creationId xmlns:a16="http://schemas.microsoft.com/office/drawing/2014/main" id="{B3A7B515-2376-2823-3A30-6220164C82A5}"/>
              </a:ext>
            </a:extLst>
          </p:cNvPr>
          <p:cNvCxnSpPr>
            <a:cxnSpLocks/>
          </p:cNvCxnSpPr>
          <p:nvPr/>
        </p:nvCxnSpPr>
        <p:spPr>
          <a:xfrm flipV="1">
            <a:off x="5255052" y="1833945"/>
            <a:ext cx="295255" cy="1965857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6" name="Straight Connector 10255">
            <a:extLst>
              <a:ext uri="{FF2B5EF4-FFF2-40B4-BE49-F238E27FC236}">
                <a16:creationId xmlns:a16="http://schemas.microsoft.com/office/drawing/2014/main" id="{9301E397-2538-0245-A599-D3ECA6E5B06F}"/>
              </a:ext>
            </a:extLst>
          </p:cNvPr>
          <p:cNvCxnSpPr>
            <a:cxnSpLocks/>
          </p:cNvCxnSpPr>
          <p:nvPr/>
        </p:nvCxnSpPr>
        <p:spPr>
          <a:xfrm flipH="1">
            <a:off x="4197403" y="4536717"/>
            <a:ext cx="3176636" cy="325093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62" name="Oval 10261">
            <a:extLst>
              <a:ext uri="{FF2B5EF4-FFF2-40B4-BE49-F238E27FC236}">
                <a16:creationId xmlns:a16="http://schemas.microsoft.com/office/drawing/2014/main" id="{CD001DFB-BAE0-F8BB-2F40-0F2D8789227A}"/>
              </a:ext>
            </a:extLst>
          </p:cNvPr>
          <p:cNvSpPr/>
          <p:nvPr/>
        </p:nvSpPr>
        <p:spPr>
          <a:xfrm>
            <a:off x="5628414" y="3898826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264" name="TextBox 17">
            <a:extLst>
              <a:ext uri="{FF2B5EF4-FFF2-40B4-BE49-F238E27FC236}">
                <a16:creationId xmlns:a16="http://schemas.microsoft.com/office/drawing/2014/main" id="{3BB0015A-7F9A-9554-4858-2D1921DD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343" y="2951916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Masses of Cd isotopes for N=82 shell closure</a:t>
            </a:r>
          </a:p>
          <a:p>
            <a:pPr eaLnBrk="1" hangingPunct="1"/>
            <a:r>
              <a:rPr lang="en-CA" sz="1200" dirty="0"/>
              <a:t>V. Manea et al., Phys. Rev. Lett. 124, 092502 (2020)</a:t>
            </a:r>
          </a:p>
        </p:txBody>
      </p:sp>
      <p:cxnSp>
        <p:nvCxnSpPr>
          <p:cNvPr id="10266" name="Straight Connector 10265">
            <a:extLst>
              <a:ext uri="{FF2B5EF4-FFF2-40B4-BE49-F238E27FC236}">
                <a16:creationId xmlns:a16="http://schemas.microsoft.com/office/drawing/2014/main" id="{7B102991-1ABC-3969-FE26-2979CC3AE97A}"/>
              </a:ext>
            </a:extLst>
          </p:cNvPr>
          <p:cNvCxnSpPr>
            <a:cxnSpLocks/>
            <a:stCxn id="10264" idx="1"/>
            <a:endCxn id="10262" idx="6"/>
          </p:cNvCxnSpPr>
          <p:nvPr/>
        </p:nvCxnSpPr>
        <p:spPr>
          <a:xfrm flipH="1">
            <a:off x="5749761" y="3198135"/>
            <a:ext cx="2746582" cy="84126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69" name="Straight Connector 10268">
            <a:extLst>
              <a:ext uri="{FF2B5EF4-FFF2-40B4-BE49-F238E27FC236}">
                <a16:creationId xmlns:a16="http://schemas.microsoft.com/office/drawing/2014/main" id="{FB7AC53C-FFE5-16DF-D160-B15F684D3790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3140811" y="3477414"/>
            <a:ext cx="787267" cy="756249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72" name="TextBox 17">
            <a:extLst>
              <a:ext uri="{FF2B5EF4-FFF2-40B4-BE49-F238E27FC236}">
                <a16:creationId xmlns:a16="http://schemas.microsoft.com/office/drawing/2014/main" id="{995ED626-790F-E4EF-047B-D1E7DE10C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64" y="2984976"/>
            <a:ext cx="370264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74-76</a:t>
            </a:r>
            <a:r>
              <a:rPr lang="en-CA" sz="1200" b="1" dirty="0">
                <a:solidFill>
                  <a:srgbClr val="C00000"/>
                </a:solidFill>
              </a:rPr>
              <a:t>Sr masses for IMME/</a:t>
            </a:r>
            <a:r>
              <a:rPr lang="en-CA" sz="1200" b="1" dirty="0" err="1">
                <a:solidFill>
                  <a:srgbClr val="C00000"/>
                </a:solidFill>
              </a:rPr>
              <a:t>superallowed</a:t>
            </a:r>
            <a:r>
              <a:rPr lang="en-CA" sz="1200" b="1" dirty="0">
                <a:solidFill>
                  <a:srgbClr val="C00000"/>
                </a:solidFill>
              </a:rPr>
              <a:t> Fermi</a:t>
            </a:r>
          </a:p>
          <a:p>
            <a:pPr eaLnBrk="1" hangingPunct="1"/>
            <a:r>
              <a:rPr lang="en-CA" sz="1200" dirty="0"/>
              <a:t>Z. Hockenberry </a:t>
            </a:r>
            <a:r>
              <a:rPr lang="en-CA" sz="1200" i="1" dirty="0"/>
              <a:t>et al., </a:t>
            </a:r>
            <a:r>
              <a:rPr lang="en-CA" sz="1200" dirty="0"/>
              <a:t>Phys. Rev. C 111, 014327 (2025)</a:t>
            </a:r>
          </a:p>
        </p:txBody>
      </p:sp>
      <p:sp>
        <p:nvSpPr>
          <p:cNvPr id="10285" name="TextBox 17">
            <a:extLst>
              <a:ext uri="{FF2B5EF4-FFF2-40B4-BE49-F238E27FC236}">
                <a16:creationId xmlns:a16="http://schemas.microsoft.com/office/drawing/2014/main" id="{23F01C2B-7E25-E0CE-25BD-49485735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377522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Reduced size of excited state isomer in </a:t>
            </a:r>
            <a:r>
              <a:rPr lang="en-CA" sz="1200" b="1" baseline="30000" dirty="0">
                <a:solidFill>
                  <a:srgbClr val="7030A0"/>
                </a:solidFill>
              </a:rPr>
              <a:t>129,131</a:t>
            </a:r>
            <a:r>
              <a:rPr lang="en-CA" sz="1200" b="1" dirty="0">
                <a:solidFill>
                  <a:srgbClr val="7030A0"/>
                </a:solidFill>
              </a:rPr>
              <a:t>In</a:t>
            </a:r>
          </a:p>
          <a:p>
            <a:pPr eaLnBrk="1" hangingPunct="1"/>
            <a:r>
              <a:rPr lang="en-CA" sz="1200" dirty="0"/>
              <a:t>A. Vernon et al., Phys. Rev. Lett. (under review)</a:t>
            </a:r>
          </a:p>
        </p:txBody>
      </p:sp>
      <p:sp>
        <p:nvSpPr>
          <p:cNvPr id="10287" name="Oval 10286">
            <a:extLst>
              <a:ext uri="{FF2B5EF4-FFF2-40B4-BE49-F238E27FC236}">
                <a16:creationId xmlns:a16="http://schemas.microsoft.com/office/drawing/2014/main" id="{0054A6D8-180A-85B5-50E8-46D3478D323F}"/>
              </a:ext>
            </a:extLst>
          </p:cNvPr>
          <p:cNvSpPr/>
          <p:nvPr/>
        </p:nvSpPr>
        <p:spPr>
          <a:xfrm>
            <a:off x="5550307" y="3843289"/>
            <a:ext cx="328034" cy="9214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10291" name="Straight Connector 10290">
            <a:extLst>
              <a:ext uri="{FF2B5EF4-FFF2-40B4-BE49-F238E27FC236}">
                <a16:creationId xmlns:a16="http://schemas.microsoft.com/office/drawing/2014/main" id="{FF440D18-86FA-6BAB-8784-0AF00595786E}"/>
              </a:ext>
            </a:extLst>
          </p:cNvPr>
          <p:cNvCxnSpPr>
            <a:cxnSpLocks/>
            <a:stCxn id="10287" idx="7"/>
            <a:endCxn id="10285" idx="1"/>
          </p:cNvCxnSpPr>
          <p:nvPr/>
        </p:nvCxnSpPr>
        <p:spPr>
          <a:xfrm flipV="1">
            <a:off x="5830302" y="2623741"/>
            <a:ext cx="2718989" cy="1233042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1" name="TextBox 11">
            <a:extLst>
              <a:ext uri="{FF2B5EF4-FFF2-40B4-BE49-F238E27FC236}">
                <a16:creationId xmlns:a16="http://schemas.microsoft.com/office/drawing/2014/main" id="{3F416C7B-99A5-D7FC-4731-FD15E024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" y="4096620"/>
            <a:ext cx="362698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55,56</a:t>
            </a:r>
            <a:r>
              <a:rPr lang="en-CA" sz="1200" b="1" dirty="0">
                <a:solidFill>
                  <a:srgbClr val="7030A0"/>
                </a:solidFill>
              </a:rPr>
              <a:t>Ni radii</a:t>
            </a:r>
          </a:p>
          <a:p>
            <a:pPr eaLnBrk="1" hangingPunct="1"/>
            <a:r>
              <a:rPr lang="en-CA" sz="1200" dirty="0"/>
              <a:t>F. Sommer </a:t>
            </a:r>
            <a:r>
              <a:rPr lang="en-CA" sz="1200" i="1" dirty="0"/>
              <a:t>et al.</a:t>
            </a:r>
            <a:r>
              <a:rPr lang="en-CA" sz="1200" dirty="0"/>
              <a:t>, Phys. Rev. Lett. 129, 132501 (2020)</a:t>
            </a:r>
          </a:p>
        </p:txBody>
      </p:sp>
      <p:sp>
        <p:nvSpPr>
          <p:cNvPr id="10303" name="Oval 10302">
            <a:extLst>
              <a:ext uri="{FF2B5EF4-FFF2-40B4-BE49-F238E27FC236}">
                <a16:creationId xmlns:a16="http://schemas.microsoft.com/office/drawing/2014/main" id="{475BB757-FD60-E27B-EDA2-14957BDB944F}"/>
              </a:ext>
            </a:extLst>
          </p:cNvPr>
          <p:cNvSpPr/>
          <p:nvPr/>
        </p:nvSpPr>
        <p:spPr>
          <a:xfrm>
            <a:off x="3299748" y="4654910"/>
            <a:ext cx="328034" cy="9214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166942" y="4096620"/>
            <a:ext cx="734657" cy="52726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4" name="Straight Connector 10303">
            <a:extLst>
              <a:ext uri="{FF2B5EF4-FFF2-40B4-BE49-F238E27FC236}">
                <a16:creationId xmlns:a16="http://schemas.microsoft.com/office/drawing/2014/main" id="{B31F6FE6-81FC-E882-A518-A664BEC2236B}"/>
              </a:ext>
            </a:extLst>
          </p:cNvPr>
          <p:cNvCxnSpPr>
            <a:cxnSpLocks/>
          </p:cNvCxnSpPr>
          <p:nvPr/>
        </p:nvCxnSpPr>
        <p:spPr>
          <a:xfrm>
            <a:off x="2290180" y="4551675"/>
            <a:ext cx="1055938" cy="14414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4195719" y="2910628"/>
            <a:ext cx="121347" cy="98819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75747" y="527380"/>
            <a:ext cx="5474560" cy="615549"/>
          </a:xfrm>
          <a:prstGeom prst="rect">
            <a:avLst/>
          </a:prstGeom>
          <a:noFill/>
          <a:ln w="3594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dirty="0"/>
              <a:t>Extensive campaign for nuclear structure, nuclear astrophysics, and searches for physics beyond the standard model</a:t>
            </a:r>
          </a:p>
        </p:txBody>
      </p:sp>
      <p:cxnSp>
        <p:nvCxnSpPr>
          <p:cNvPr id="10309" name="Straight Connector 10308">
            <a:extLst>
              <a:ext uri="{FF2B5EF4-FFF2-40B4-BE49-F238E27FC236}">
                <a16:creationId xmlns:a16="http://schemas.microsoft.com/office/drawing/2014/main" id="{C6B69667-7533-FF2A-7E7E-C5F550B9AF54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988288" y="4861810"/>
            <a:ext cx="1178654" cy="969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1" name="TextBox 11">
            <a:extLst>
              <a:ext uri="{FF2B5EF4-FFF2-40B4-BE49-F238E27FC236}">
                <a16:creationId xmlns:a16="http://schemas.microsoft.com/office/drawing/2014/main" id="{67317085-066B-4D9D-79C4-079658F9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3" y="5897422"/>
            <a:ext cx="2087899" cy="6771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27-32</a:t>
            </a:r>
            <a:r>
              <a:rPr lang="en-CA" sz="1200" b="1" dirty="0">
                <a:solidFill>
                  <a:srgbClr val="7030A0"/>
                </a:solidFill>
              </a:rPr>
              <a:t>Al radii</a:t>
            </a:r>
          </a:p>
          <a:p>
            <a:pPr eaLnBrk="1" hangingPunct="1"/>
            <a:r>
              <a:rPr lang="en-CA" sz="1200" dirty="0"/>
              <a:t>H. Heylen </a:t>
            </a:r>
            <a:r>
              <a:rPr lang="en-CA" sz="1200" i="1" dirty="0"/>
              <a:t>et al.</a:t>
            </a:r>
            <a:r>
              <a:rPr lang="en-CA" sz="1200" dirty="0"/>
              <a:t>, Phys. Rev. C </a:t>
            </a:r>
          </a:p>
          <a:p>
            <a:pPr eaLnBrk="1" hangingPunct="1"/>
            <a:r>
              <a:rPr lang="en-CA" sz="1200" dirty="0"/>
              <a:t>103, 014318 (2021)</a:t>
            </a:r>
          </a:p>
        </p:txBody>
      </p:sp>
      <p:cxnSp>
        <p:nvCxnSpPr>
          <p:cNvPr id="10312" name="Straight Connector 10311">
            <a:extLst>
              <a:ext uri="{FF2B5EF4-FFF2-40B4-BE49-F238E27FC236}">
                <a16:creationId xmlns:a16="http://schemas.microsoft.com/office/drawing/2014/main" id="{A58A69F4-E3A0-8D8E-8D39-670671A4C830}"/>
              </a:ext>
            </a:extLst>
          </p:cNvPr>
          <p:cNvCxnSpPr>
            <a:cxnSpLocks/>
            <a:stCxn id="3" idx="4"/>
          </p:cNvCxnSpPr>
          <p:nvPr/>
        </p:nvCxnSpPr>
        <p:spPr>
          <a:xfrm flipH="1">
            <a:off x="1341541" y="5357616"/>
            <a:ext cx="1593434" cy="699923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7" name="Oval 10326">
            <a:extLst>
              <a:ext uri="{FF2B5EF4-FFF2-40B4-BE49-F238E27FC236}">
                <a16:creationId xmlns:a16="http://schemas.microsoft.com/office/drawing/2014/main" id="{553054F3-29B6-CB77-4694-6F613715075F}"/>
              </a:ext>
            </a:extLst>
          </p:cNvPr>
          <p:cNvSpPr/>
          <p:nvPr/>
        </p:nvSpPr>
        <p:spPr>
          <a:xfrm rot="16200000">
            <a:off x="3080137" y="5220824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328" name="TextBox 17">
            <a:extLst>
              <a:ext uri="{FF2B5EF4-FFF2-40B4-BE49-F238E27FC236}">
                <a16:creationId xmlns:a16="http://schemas.microsoft.com/office/drawing/2014/main" id="{FA94D9AB-E1DE-7C2E-7D5E-A7F334D3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3" y="5941925"/>
            <a:ext cx="400863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31-33</a:t>
            </a:r>
            <a:r>
              <a:rPr lang="en-CA" sz="1200" b="1" dirty="0">
                <a:solidFill>
                  <a:srgbClr val="C00000"/>
                </a:solidFill>
              </a:rPr>
              <a:t>Na, </a:t>
            </a:r>
            <a:r>
              <a:rPr lang="en-CA" sz="1200" b="1" baseline="30000" dirty="0">
                <a:solidFill>
                  <a:srgbClr val="C00000"/>
                </a:solidFill>
              </a:rPr>
              <a:t>31-35</a:t>
            </a:r>
            <a:r>
              <a:rPr lang="en-CA" sz="1200" b="1" dirty="0">
                <a:solidFill>
                  <a:srgbClr val="C00000"/>
                </a:solidFill>
              </a:rPr>
              <a:t>Mg masses for N=20 Island of Inversion</a:t>
            </a:r>
          </a:p>
          <a:p>
            <a:pPr eaLnBrk="1" hangingPunct="1"/>
            <a:r>
              <a:rPr lang="en-CA" sz="1200" dirty="0"/>
              <a:t>E.M. </a:t>
            </a:r>
            <a:r>
              <a:rPr lang="en-CA" sz="1050" dirty="0" err="1"/>
              <a:t>Lykiardopoulou</a:t>
            </a:r>
            <a:r>
              <a:rPr lang="en-CA" sz="1200" dirty="0"/>
              <a:t> et al., Phys. Rev. Lett. 134, 052503 (2025)</a:t>
            </a:r>
          </a:p>
        </p:txBody>
      </p:sp>
      <p:sp>
        <p:nvSpPr>
          <p:cNvPr id="10331" name="Oval 10330">
            <a:extLst>
              <a:ext uri="{FF2B5EF4-FFF2-40B4-BE49-F238E27FC236}">
                <a16:creationId xmlns:a16="http://schemas.microsoft.com/office/drawing/2014/main" id="{12DECB24-48EA-CF9D-2DBB-F95F9E252570}"/>
              </a:ext>
            </a:extLst>
          </p:cNvPr>
          <p:cNvSpPr/>
          <p:nvPr/>
        </p:nvSpPr>
        <p:spPr>
          <a:xfrm rot="16200000">
            <a:off x="2917637" y="5177746"/>
            <a:ext cx="110574" cy="193484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332" name="TextBox 17">
            <a:extLst>
              <a:ext uri="{FF2B5EF4-FFF2-40B4-BE49-F238E27FC236}">
                <a16:creationId xmlns:a16="http://schemas.microsoft.com/office/drawing/2014/main" id="{1D65B828-820F-C8BD-15CF-4C728939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5414191"/>
            <a:ext cx="3450206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32</a:t>
            </a:r>
            <a:r>
              <a:rPr lang="en-CA" sz="1200" b="1" dirty="0">
                <a:solidFill>
                  <a:srgbClr val="7030A0"/>
                </a:solidFill>
              </a:rPr>
              <a:t>Si charge radius</a:t>
            </a:r>
          </a:p>
          <a:p>
            <a:pPr eaLnBrk="1" hangingPunct="1"/>
            <a:r>
              <a:rPr lang="en-CA" sz="1200" dirty="0"/>
              <a:t>K. </a:t>
            </a:r>
            <a:r>
              <a:rPr lang="en-CA" sz="1050" dirty="0"/>
              <a:t>Konig</a:t>
            </a:r>
            <a:r>
              <a:rPr lang="en-CA" sz="1200" dirty="0"/>
              <a:t> et al., Phys. Rev. Lett. 132, 162502 (2024)</a:t>
            </a:r>
          </a:p>
        </p:txBody>
      </p:sp>
      <p:cxnSp>
        <p:nvCxnSpPr>
          <p:cNvPr id="10333" name="Straight Connector 10332">
            <a:extLst>
              <a:ext uri="{FF2B5EF4-FFF2-40B4-BE49-F238E27FC236}">
                <a16:creationId xmlns:a16="http://schemas.microsoft.com/office/drawing/2014/main" id="{E040AC4F-0FCD-D7D9-D809-994574A9C454}"/>
              </a:ext>
            </a:extLst>
          </p:cNvPr>
          <p:cNvCxnSpPr>
            <a:cxnSpLocks/>
            <a:stCxn id="10332" idx="1"/>
            <a:endCxn id="3" idx="7"/>
          </p:cNvCxnSpPr>
          <p:nvPr/>
        </p:nvCxnSpPr>
        <p:spPr>
          <a:xfrm flipH="1" flipV="1">
            <a:off x="3070034" y="5295587"/>
            <a:ext cx="1480701" cy="364823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50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483B-B9BA-8469-A75E-8DAF78D4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25511D1-49DD-E4E7-8466-E3D70B13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3" r="16213"/>
          <a:stretch/>
        </p:blipFill>
        <p:spPr>
          <a:xfrm>
            <a:off x="1807414" y="2269908"/>
            <a:ext cx="6666737" cy="3858345"/>
          </a:xfrm>
          <a:prstGeom prst="rect">
            <a:avLst/>
          </a:prstGeom>
        </p:spPr>
      </p:pic>
      <p:sp>
        <p:nvSpPr>
          <p:cNvPr id="10241" name="Title 1">
            <a:extLst>
              <a:ext uri="{FF2B5EF4-FFF2-40B4-BE49-F238E27FC236}">
                <a16:creationId xmlns:a16="http://schemas.microsoft.com/office/drawing/2014/main" id="{096E91ED-2F94-F9CB-4C27-F823BA057B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690" y="8081"/>
            <a:ext cx="12177311" cy="6384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r>
              <a:rPr lang="en-CA" sz="3000" b="1" dirty="0">
                <a:solidFill>
                  <a:srgbClr val="00A4FF"/>
                </a:solidFill>
              </a:rPr>
              <a:t>Ab Initio VS-IMSRG Campaign: </a:t>
            </a:r>
            <a:r>
              <a:rPr lang="en-CA" sz="3000" b="1" dirty="0">
                <a:solidFill>
                  <a:srgbClr val="C00000"/>
                </a:solidFill>
              </a:rPr>
              <a:t>Spectra</a:t>
            </a:r>
            <a:r>
              <a:rPr lang="en-CA" sz="3000" b="1" dirty="0">
                <a:solidFill>
                  <a:srgbClr val="00A4FF"/>
                </a:solidFill>
              </a:rPr>
              <a:t> and </a:t>
            </a:r>
            <a:r>
              <a:rPr lang="en-CA" sz="3000" b="1" dirty="0">
                <a:solidFill>
                  <a:srgbClr val="7030A0"/>
                </a:solidFill>
              </a:rPr>
              <a:t>EM Moments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251" name="TextBox 11">
            <a:extLst>
              <a:ext uri="{FF2B5EF4-FFF2-40B4-BE49-F238E27FC236}">
                <a16:creationId xmlns:a16="http://schemas.microsoft.com/office/drawing/2014/main" id="{95C8531B-C808-8529-4939-DAFC8B0B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986" y="3928754"/>
            <a:ext cx="3198443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In EM moments </a:t>
            </a:r>
          </a:p>
          <a:p>
            <a:pPr eaLnBrk="1" hangingPunct="1"/>
            <a:r>
              <a:rPr lang="en-CA" sz="1200" dirty="0"/>
              <a:t>J. </a:t>
            </a:r>
            <a:r>
              <a:rPr lang="en-CA" sz="1200" dirty="0" err="1"/>
              <a:t>Karthein</a:t>
            </a:r>
            <a:r>
              <a:rPr lang="en-CA" sz="1200" dirty="0"/>
              <a:t> </a:t>
            </a:r>
            <a:r>
              <a:rPr lang="en-CA" sz="1200" i="1" dirty="0"/>
              <a:t>et al.,</a:t>
            </a:r>
            <a:r>
              <a:rPr lang="en-CA" sz="1200" dirty="0"/>
              <a:t> Nature Phys. 20, 1719 (2024)</a:t>
            </a:r>
          </a:p>
          <a:p>
            <a:pPr eaLnBrk="1" hangingPunct="1"/>
            <a:r>
              <a:rPr lang="en-CA" sz="1200" dirty="0"/>
              <a:t>A. R. Vernon et al., Phys. Rev. C (under review)</a:t>
            </a:r>
          </a:p>
        </p:txBody>
      </p:sp>
      <p:sp>
        <p:nvSpPr>
          <p:cNvPr id="10257" name="TextBox 17">
            <a:extLst>
              <a:ext uri="{FF2B5EF4-FFF2-40B4-BE49-F238E27FC236}">
                <a16:creationId xmlns:a16="http://schemas.microsoft.com/office/drawing/2014/main" id="{9B3616FB-F3D5-A536-B26C-42CBE331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915" y="1621519"/>
            <a:ext cx="335858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 of </a:t>
            </a:r>
            <a:r>
              <a:rPr lang="en-CA" sz="1200" b="1" baseline="30000" dirty="0">
                <a:solidFill>
                  <a:srgbClr val="C00000"/>
                </a:solidFill>
              </a:rPr>
              <a:t>126-136</a:t>
            </a:r>
            <a:r>
              <a:rPr lang="en-CA" sz="1200" b="1" dirty="0">
                <a:solidFill>
                  <a:srgbClr val="C00000"/>
                </a:solidFill>
              </a:rPr>
              <a:t>Sn and </a:t>
            </a:r>
            <a:r>
              <a:rPr lang="en-CA" sz="1200" b="1" baseline="30000" dirty="0">
                <a:solidFill>
                  <a:srgbClr val="C00000"/>
                </a:solidFill>
              </a:rPr>
              <a:t>129</a:t>
            </a:r>
            <a:r>
              <a:rPr lang="en-CA" sz="1200" b="1" dirty="0">
                <a:solidFill>
                  <a:srgbClr val="C00000"/>
                </a:solidFill>
              </a:rPr>
              <a:t>Cd</a:t>
            </a:r>
          </a:p>
          <a:p>
            <a:pPr eaLnBrk="1" hangingPunct="1"/>
            <a:r>
              <a:rPr lang="en-CA" sz="1200" dirty="0"/>
              <a:t>T. Miyagi </a:t>
            </a:r>
            <a:r>
              <a:rPr lang="en-CA" sz="1200" i="1" dirty="0"/>
              <a:t>et al., </a:t>
            </a:r>
            <a:r>
              <a:rPr lang="en-CA" sz="1200" dirty="0"/>
              <a:t>Phys. Rev. C 105, 014302 (2022)</a:t>
            </a:r>
          </a:p>
        </p:txBody>
      </p:sp>
      <p:sp>
        <p:nvSpPr>
          <p:cNvPr id="10259" name="TextBox 19">
            <a:extLst>
              <a:ext uri="{FF2B5EF4-FFF2-40B4-BE49-F238E27FC236}">
                <a16:creationId xmlns:a16="http://schemas.microsoft.com/office/drawing/2014/main" id="{B3D9ED07-815D-AEF0-C65F-885514812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664" y="1649148"/>
            <a:ext cx="3346587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Magnetic moments from O to Bi</a:t>
            </a:r>
          </a:p>
          <a:p>
            <a:pPr eaLnBrk="1" hangingPunct="1"/>
            <a:r>
              <a:rPr lang="en-US" sz="1200" dirty="0" err="1"/>
              <a:t>T.Miyagi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CA" sz="1200" dirty="0"/>
              <a:t>Phys. Rev. Lett 104, 014324 (2021)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1E4A50AF-5665-BE76-954D-D5F938DEF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427" y="2631730"/>
            <a:ext cx="3148964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EM Moments of 47,49Sc</a:t>
            </a:r>
          </a:p>
          <a:p>
            <a:pPr eaLnBrk="1" hangingPunct="1"/>
            <a:r>
              <a:rPr lang="en-CA" sz="1200" dirty="0"/>
              <a:t>S.W. Bai </a:t>
            </a:r>
            <a:r>
              <a:rPr lang="en-CA" sz="1200" i="1" dirty="0"/>
              <a:t>et al.</a:t>
            </a:r>
            <a:r>
              <a:rPr lang="en-CA" sz="1200" dirty="0"/>
              <a:t>, Phys. Lett B 829, 137064 (2022)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06C19E5-B478-7E43-90CC-30C0AD4E3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" y="3628855"/>
            <a:ext cx="3386515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Microsecond Isomer in </a:t>
            </a:r>
            <a:r>
              <a:rPr lang="en-CA" sz="1200" b="1" baseline="30000" dirty="0">
                <a:solidFill>
                  <a:srgbClr val="C00000"/>
                </a:solidFill>
              </a:rPr>
              <a:t>32</a:t>
            </a:r>
            <a:r>
              <a:rPr lang="en-CA" sz="1200" b="1" dirty="0">
                <a:solidFill>
                  <a:srgbClr val="C00000"/>
                </a:solidFill>
              </a:rPr>
              <a:t>Mg</a:t>
            </a:r>
          </a:p>
          <a:p>
            <a:pPr eaLnBrk="1" hangingPunct="1"/>
            <a:r>
              <a:rPr lang="en-CA" sz="1200" dirty="0"/>
              <a:t>T.J. Gray </a:t>
            </a:r>
            <a:r>
              <a:rPr lang="en-CA" sz="1200" i="1" dirty="0"/>
              <a:t>et al.</a:t>
            </a:r>
            <a:r>
              <a:rPr lang="en-CA" sz="1200" dirty="0"/>
              <a:t>, Phys. Rev. Lett. 130, 242501 (2023)</a:t>
            </a:r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2A26E796-6B35-73FA-DD40-C13F5BA04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34" y="4734905"/>
            <a:ext cx="3304300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neutron-rich Ca isotopes</a:t>
            </a:r>
          </a:p>
          <a:p>
            <a:pPr eaLnBrk="1" hangingPunct="1"/>
            <a:r>
              <a:rPr lang="en-CA" sz="1200" dirty="0"/>
              <a:t>S.D. Chen et al., Phys. Lett. B 843 138025 (2023)</a:t>
            </a:r>
          </a:p>
          <a:p>
            <a:pPr eaLnBrk="1" hangingPunct="1"/>
            <a:r>
              <a:rPr lang="en-CA" sz="1200" dirty="0"/>
              <a:t>P. J. Li et al., Phys. Lett. B 855, 138828 (2024)</a:t>
            </a:r>
          </a:p>
          <a:p>
            <a:pPr eaLnBrk="1" hangingPunct="1"/>
            <a:r>
              <a:rPr lang="en-CA" sz="1200" dirty="0"/>
              <a:t>T. Kowai et al., Phys. Lett. B 827, 136952 (2022)</a:t>
            </a:r>
          </a:p>
        </p:txBody>
      </p:sp>
      <p:sp>
        <p:nvSpPr>
          <p:cNvPr id="10247" name="TextBox 17">
            <a:extLst>
              <a:ext uri="{FF2B5EF4-FFF2-40B4-BE49-F238E27FC236}">
                <a16:creationId xmlns:a16="http://schemas.microsoft.com/office/drawing/2014/main" id="{B6BF2149-8C53-7E41-7E4E-3F31D9AC8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81" y="4904742"/>
            <a:ext cx="2603802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B(E2) in </a:t>
            </a:r>
            <a:r>
              <a:rPr lang="en-CA" sz="1200" b="1" baseline="30000" dirty="0">
                <a:solidFill>
                  <a:srgbClr val="7030A0"/>
                </a:solidFill>
              </a:rPr>
              <a:t>23</a:t>
            </a:r>
            <a:r>
              <a:rPr lang="en-CA" sz="1200" b="1" dirty="0">
                <a:solidFill>
                  <a:srgbClr val="7030A0"/>
                </a:solidFill>
              </a:rPr>
              <a:t>Mg</a:t>
            </a:r>
          </a:p>
          <a:p>
            <a:pPr eaLnBrk="1" hangingPunct="1"/>
            <a:r>
              <a:rPr lang="en-CA" sz="1200" dirty="0"/>
              <a:t>Physical Review C 105, 034332 (2023)</a:t>
            </a:r>
          </a:p>
        </p:txBody>
      </p:sp>
      <p:sp>
        <p:nvSpPr>
          <p:cNvPr id="10272" name="TextBox 17">
            <a:extLst>
              <a:ext uri="{FF2B5EF4-FFF2-40B4-BE49-F238E27FC236}">
                <a16:creationId xmlns:a16="http://schemas.microsoft.com/office/drawing/2014/main" id="{F38C7C46-06D0-E1EF-AEFF-61126BF05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732" y="1969742"/>
            <a:ext cx="329195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0</a:t>
            </a:r>
            <a:r>
              <a:rPr lang="en-CA" sz="1200" b="1" baseline="30000" dirty="0">
                <a:solidFill>
                  <a:srgbClr val="C00000"/>
                </a:solidFill>
              </a:rPr>
              <a:t>+</a:t>
            </a:r>
            <a:r>
              <a:rPr lang="en-CA" sz="1200" b="1" dirty="0">
                <a:solidFill>
                  <a:srgbClr val="C00000"/>
                </a:solidFill>
              </a:rPr>
              <a:t> states in </a:t>
            </a:r>
            <a:r>
              <a:rPr lang="en-CA" sz="1200" b="1" baseline="30000" dirty="0">
                <a:solidFill>
                  <a:srgbClr val="C00000"/>
                </a:solidFill>
              </a:rPr>
              <a:t>90</a:t>
            </a:r>
            <a:r>
              <a:rPr lang="en-CA" sz="1200" b="1" dirty="0">
                <a:solidFill>
                  <a:srgbClr val="C00000"/>
                </a:solidFill>
              </a:rPr>
              <a:t>Kr</a:t>
            </a:r>
          </a:p>
          <a:p>
            <a:pPr eaLnBrk="1" hangingPunct="1"/>
            <a:r>
              <a:rPr lang="en-CA" sz="1200" dirty="0"/>
              <a:t>D. Walter </a:t>
            </a:r>
            <a:r>
              <a:rPr lang="en-CA" sz="1200" i="1" dirty="0"/>
              <a:t>et al., </a:t>
            </a:r>
            <a:r>
              <a:rPr lang="en-CA" sz="1200" dirty="0"/>
              <a:t>Phys. Lett. B 862, 139352 (2025)</a:t>
            </a:r>
          </a:p>
        </p:txBody>
      </p:sp>
      <p:sp>
        <p:nvSpPr>
          <p:cNvPr id="10285" name="TextBox 17">
            <a:extLst>
              <a:ext uri="{FF2B5EF4-FFF2-40B4-BE49-F238E27FC236}">
                <a16:creationId xmlns:a16="http://schemas.microsoft.com/office/drawing/2014/main" id="{E5A21B58-F540-5F01-DA1F-B3F48712E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899136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Reduced size of excited state isomer in </a:t>
            </a:r>
            <a:r>
              <a:rPr lang="en-CA" sz="1200" b="1" baseline="30000" dirty="0">
                <a:solidFill>
                  <a:srgbClr val="7030A0"/>
                </a:solidFill>
              </a:rPr>
              <a:t>129,131</a:t>
            </a:r>
            <a:r>
              <a:rPr lang="en-CA" sz="1200" b="1" dirty="0">
                <a:solidFill>
                  <a:srgbClr val="7030A0"/>
                </a:solidFill>
              </a:rPr>
              <a:t>In</a:t>
            </a:r>
          </a:p>
          <a:p>
            <a:pPr eaLnBrk="1" hangingPunct="1"/>
            <a:r>
              <a:rPr lang="en-CA" sz="1200" dirty="0"/>
              <a:t>A. Vernon et al., Phys. Rev. Lett. (under review)</a:t>
            </a:r>
          </a:p>
        </p:txBody>
      </p:sp>
      <p:sp>
        <p:nvSpPr>
          <p:cNvPr id="10301" name="TextBox 11">
            <a:extLst>
              <a:ext uri="{FF2B5EF4-FFF2-40B4-BE49-F238E27FC236}">
                <a16:creationId xmlns:a16="http://schemas.microsoft.com/office/drawing/2014/main" id="{C1E5C08F-35D1-B959-A7E7-4C2EDEC5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" y="4096620"/>
            <a:ext cx="3498231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Q moments of </a:t>
            </a:r>
            <a:r>
              <a:rPr lang="en-CA" sz="1200" b="1" baseline="30000" dirty="0">
                <a:solidFill>
                  <a:srgbClr val="7030A0"/>
                </a:solidFill>
              </a:rPr>
              <a:t>32</a:t>
            </a:r>
            <a:r>
              <a:rPr lang="en-CA" sz="1200" b="1" dirty="0">
                <a:solidFill>
                  <a:srgbClr val="7030A0"/>
                </a:solidFill>
              </a:rPr>
              <a:t>Si</a:t>
            </a:r>
          </a:p>
          <a:p>
            <a:pPr eaLnBrk="1" hangingPunct="1"/>
            <a:r>
              <a:rPr lang="en-CA" sz="1200" dirty="0"/>
              <a:t>J. Heery </a:t>
            </a:r>
            <a:r>
              <a:rPr lang="en-CA" sz="1200" i="1" dirty="0"/>
              <a:t>et al.</a:t>
            </a:r>
            <a:r>
              <a:rPr lang="en-CA" sz="1200" dirty="0"/>
              <a:t>, Phys. Rev. C 109, 014327 (2020)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BB8BEFDD-32A1-6ABA-A80D-6045BE22A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7" y="527380"/>
            <a:ext cx="5474560" cy="615549"/>
          </a:xfrm>
          <a:prstGeom prst="rect">
            <a:avLst/>
          </a:prstGeom>
          <a:noFill/>
          <a:ln w="3594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dirty="0"/>
              <a:t>Extensive campaign for nuclear structure, nuclear astrophysics, and searches for physics beyond the standard model</a:t>
            </a:r>
          </a:p>
        </p:txBody>
      </p:sp>
      <p:sp>
        <p:nvSpPr>
          <p:cNvPr id="10311" name="TextBox 11">
            <a:extLst>
              <a:ext uri="{FF2B5EF4-FFF2-40B4-BE49-F238E27FC236}">
                <a16:creationId xmlns:a16="http://schemas.microsoft.com/office/drawing/2014/main" id="{E4359113-D195-AEF7-646F-3C104BBA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3" y="6147404"/>
            <a:ext cx="3616179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</a:t>
            </a:r>
            <a:r>
              <a:rPr lang="en-CA" sz="1200" b="1" baseline="30000" dirty="0">
                <a:solidFill>
                  <a:srgbClr val="C00000"/>
                </a:solidFill>
              </a:rPr>
              <a:t>23</a:t>
            </a:r>
            <a:r>
              <a:rPr lang="en-CA" sz="1200" b="1" dirty="0">
                <a:solidFill>
                  <a:srgbClr val="C00000"/>
                </a:solidFill>
              </a:rPr>
              <a:t>F</a:t>
            </a:r>
          </a:p>
          <a:p>
            <a:pPr eaLnBrk="1" hangingPunct="1"/>
            <a:r>
              <a:rPr lang="en-CA" sz="1200" dirty="0"/>
              <a:t>H. Crawford </a:t>
            </a:r>
            <a:r>
              <a:rPr lang="en-CA" sz="1200" i="1" dirty="0"/>
              <a:t>et al.</a:t>
            </a:r>
            <a:r>
              <a:rPr lang="en-CA" sz="1200" dirty="0"/>
              <a:t>, Phys. Rev. C  103, L061303 (2022)</a:t>
            </a:r>
          </a:p>
        </p:txBody>
      </p:sp>
      <p:sp>
        <p:nvSpPr>
          <p:cNvPr id="10328" name="TextBox 17">
            <a:extLst>
              <a:ext uri="{FF2B5EF4-FFF2-40B4-BE49-F238E27FC236}">
                <a16:creationId xmlns:a16="http://schemas.microsoft.com/office/drawing/2014/main" id="{33E8FB53-438B-5F72-C57A-39BB83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69" y="6196445"/>
            <a:ext cx="4008636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49,50</a:t>
            </a:r>
            <a:r>
              <a:rPr lang="en-CA" sz="1200" b="1" dirty="0">
                <a:solidFill>
                  <a:srgbClr val="C00000"/>
                </a:solidFill>
              </a:rPr>
              <a:t>Ar for N=32</a:t>
            </a:r>
          </a:p>
          <a:p>
            <a:pPr eaLnBrk="1" hangingPunct="1"/>
            <a:r>
              <a:rPr lang="en-CA" sz="1200" dirty="0"/>
              <a:t>B.D. Linh et al., Phys. Rev. C 109, 043312 (2024)</a:t>
            </a:r>
          </a:p>
          <a:p>
            <a:pPr eaLnBrk="1" hangingPunct="1"/>
            <a:r>
              <a:rPr lang="en-CA" sz="1200" dirty="0"/>
              <a:t>Physical Review C 102 (6), 064320 (2020)</a:t>
            </a:r>
          </a:p>
        </p:txBody>
      </p:sp>
      <p:sp>
        <p:nvSpPr>
          <p:cNvPr id="10332" name="TextBox 17">
            <a:extLst>
              <a:ext uri="{FF2B5EF4-FFF2-40B4-BE49-F238E27FC236}">
                <a16:creationId xmlns:a16="http://schemas.microsoft.com/office/drawing/2014/main" id="{0842C95D-DF77-B614-F677-01697C057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626" y="5309540"/>
            <a:ext cx="3450206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Q moments in </a:t>
            </a:r>
            <a:r>
              <a:rPr lang="en-CA" sz="1200" b="1" baseline="30000" dirty="0">
                <a:solidFill>
                  <a:srgbClr val="7030A0"/>
                </a:solidFill>
              </a:rPr>
              <a:t>49</a:t>
            </a:r>
            <a:r>
              <a:rPr lang="en-CA" sz="1200" b="1" dirty="0">
                <a:solidFill>
                  <a:srgbClr val="7030A0"/>
                </a:solidFill>
              </a:rPr>
              <a:t>Ti</a:t>
            </a:r>
          </a:p>
          <a:p>
            <a:pPr eaLnBrk="1" hangingPunct="1"/>
            <a:r>
              <a:rPr lang="en-CA" sz="1200" dirty="0"/>
              <a:t>T. Gray et al., Phys. Lett. B 855, 138856 (2024)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8E40AC0E-F55E-695E-0BC7-ABD83724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154" y="3420568"/>
            <a:ext cx="335858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EM moments of neutron-rich Sb isotopes</a:t>
            </a:r>
          </a:p>
          <a:p>
            <a:pPr eaLnBrk="1" hangingPunct="1"/>
            <a:r>
              <a:rPr lang="en-CA" sz="1200" dirty="0"/>
              <a:t>S. Lecher </a:t>
            </a:r>
            <a:r>
              <a:rPr lang="en-CA" sz="1200" i="1" dirty="0"/>
              <a:t>et al.,</a:t>
            </a:r>
            <a:r>
              <a:rPr lang="en-CA" sz="1200" dirty="0"/>
              <a:t> Phys. Lett. B 847, 138278 (2024)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C82AEBC1-E3CD-917E-0CFC-53561505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27" y="3092746"/>
            <a:ext cx="3358583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Magnetic moments in </a:t>
            </a:r>
            <a:r>
              <a:rPr lang="en-CA" sz="1200" b="1" baseline="30000" dirty="0">
                <a:solidFill>
                  <a:srgbClr val="7030A0"/>
                </a:solidFill>
              </a:rPr>
              <a:t>40</a:t>
            </a:r>
            <a:r>
              <a:rPr lang="en-CA" sz="1200" b="1" dirty="0">
                <a:solidFill>
                  <a:srgbClr val="7030A0"/>
                </a:solidFill>
              </a:rPr>
              <a:t>Sc</a:t>
            </a:r>
          </a:p>
          <a:p>
            <a:pPr eaLnBrk="1" hangingPunct="1"/>
            <a:r>
              <a:rPr lang="en-CA" sz="1200" dirty="0"/>
              <a:t>R Powel et al., Phys. Rev. Lett. 105,</a:t>
            </a:r>
            <a:r>
              <a:rPr lang="en-CA" sz="1200" b="1" dirty="0"/>
              <a:t> </a:t>
            </a:r>
            <a:r>
              <a:rPr lang="en-CA" sz="1200" dirty="0"/>
              <a:t>034310 (2022)</a:t>
            </a:r>
            <a:endParaRPr lang="en-CA" sz="1200" b="1" dirty="0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B3995D36-92F2-9805-2709-BA3AE6FC2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894" y="5759606"/>
            <a:ext cx="282781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47,49</a:t>
            </a:r>
            <a:r>
              <a:rPr lang="en-CA" sz="1200" b="1" dirty="0">
                <a:solidFill>
                  <a:srgbClr val="C00000"/>
                </a:solidFill>
              </a:rPr>
              <a:t>Cl </a:t>
            </a:r>
          </a:p>
          <a:p>
            <a:pPr eaLnBrk="1" hangingPunct="1"/>
            <a:r>
              <a:rPr lang="en-CA" sz="1200" dirty="0"/>
              <a:t>Physical Review C 104 (4), 044331</a:t>
            </a:r>
            <a:r>
              <a:rPr lang="en-US" sz="1200" dirty="0"/>
              <a:t> </a:t>
            </a:r>
            <a:r>
              <a:rPr lang="en-CA" sz="1200" dirty="0"/>
              <a:t>(2022)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4F015A7E-E7DB-7E75-E6EF-0FA07C4AF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" y="5659942"/>
            <a:ext cx="2492474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</a:t>
            </a:r>
            <a:r>
              <a:rPr lang="en-CA" sz="1200" b="1" baseline="30000" dirty="0">
                <a:solidFill>
                  <a:srgbClr val="C00000"/>
                </a:solidFill>
              </a:rPr>
              <a:t>42</a:t>
            </a:r>
            <a:r>
              <a:rPr lang="en-CA" sz="1200" b="1" dirty="0">
                <a:solidFill>
                  <a:srgbClr val="C00000"/>
                </a:solidFill>
              </a:rPr>
              <a:t>Sc</a:t>
            </a:r>
          </a:p>
          <a:p>
            <a:pPr eaLnBrk="1" hangingPunct="1"/>
            <a:r>
              <a:rPr lang="en-CA" sz="1100" dirty="0"/>
              <a:t>Physics </a:t>
            </a:r>
            <a:r>
              <a:rPr lang="en-CA" sz="1200" dirty="0"/>
              <a:t>Letters</a:t>
            </a:r>
            <a:r>
              <a:rPr lang="en-CA" sz="1100" dirty="0"/>
              <a:t> B 819, 136439</a:t>
            </a:r>
            <a:r>
              <a:rPr lang="en-US" sz="1100" dirty="0"/>
              <a:t> </a:t>
            </a:r>
            <a:r>
              <a:rPr lang="en-CA" sz="1200" dirty="0"/>
              <a:t>(2021)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A2AD9832-6EAB-8045-CF9F-2507F80A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95" y="5817229"/>
            <a:ext cx="2661433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50</a:t>
            </a:r>
            <a:r>
              <a:rPr lang="en-CA" sz="1200" b="1" dirty="0">
                <a:solidFill>
                  <a:srgbClr val="C00000"/>
                </a:solidFill>
              </a:rPr>
              <a:t>Sc and </a:t>
            </a:r>
            <a:r>
              <a:rPr lang="en-CA" sz="1200" b="1" baseline="30000" dirty="0">
                <a:solidFill>
                  <a:srgbClr val="C00000"/>
                </a:solidFill>
              </a:rPr>
              <a:t>50</a:t>
            </a:r>
            <a:r>
              <a:rPr lang="en-CA" sz="1200" b="1" dirty="0">
                <a:solidFill>
                  <a:srgbClr val="C00000"/>
                </a:solidFill>
              </a:rPr>
              <a:t>Ti </a:t>
            </a:r>
            <a:endParaRPr lang="en-CA" sz="1200" dirty="0">
              <a:solidFill>
                <a:srgbClr val="C00000"/>
              </a:solidFill>
            </a:endParaRPr>
          </a:p>
          <a:p>
            <a:pPr eaLnBrk="1" hangingPunct="1"/>
            <a:r>
              <a:rPr lang="en-CA" sz="1200" dirty="0"/>
              <a:t>Phys. Revi. C 104 (2), 024314</a:t>
            </a:r>
            <a:r>
              <a:rPr lang="en-US" sz="1200" dirty="0"/>
              <a:t> </a:t>
            </a:r>
            <a:r>
              <a:rPr lang="en-CA" sz="1200" dirty="0"/>
              <a:t>(2021)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BE0FF41A-0979-CC7C-3508-BECDFBE0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277651"/>
            <a:ext cx="346555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 of </a:t>
            </a:r>
            <a:r>
              <a:rPr lang="en-CA" sz="1200" b="1" baseline="30000" dirty="0">
                <a:solidFill>
                  <a:srgbClr val="C00000"/>
                </a:solidFill>
              </a:rPr>
              <a:t>132</a:t>
            </a:r>
            <a:r>
              <a:rPr lang="en-CA" sz="1200" b="1" dirty="0">
                <a:solidFill>
                  <a:srgbClr val="C00000"/>
                </a:solidFill>
              </a:rPr>
              <a:t>Sn, </a:t>
            </a:r>
            <a:r>
              <a:rPr lang="en-CA" sz="1200" b="1" baseline="30000" dirty="0">
                <a:solidFill>
                  <a:srgbClr val="C00000"/>
                </a:solidFill>
              </a:rPr>
              <a:t>132</a:t>
            </a:r>
            <a:r>
              <a:rPr lang="en-CA" sz="1200" b="1" dirty="0">
                <a:solidFill>
                  <a:srgbClr val="C00000"/>
                </a:solidFill>
              </a:rPr>
              <a:t>In  and </a:t>
            </a:r>
            <a:r>
              <a:rPr lang="en-CA" sz="1200" b="1" baseline="30000" dirty="0">
                <a:solidFill>
                  <a:srgbClr val="C00000"/>
                </a:solidFill>
              </a:rPr>
              <a:t>131</a:t>
            </a:r>
            <a:r>
              <a:rPr lang="en-CA" sz="1200" b="1" dirty="0">
                <a:solidFill>
                  <a:srgbClr val="C00000"/>
                </a:solidFill>
              </a:rPr>
              <a:t>Sb </a:t>
            </a:r>
          </a:p>
          <a:p>
            <a:pPr eaLnBrk="1" hangingPunct="1"/>
            <a:r>
              <a:rPr lang="en-CA" sz="1200" dirty="0"/>
              <a:t>K. Whitmore </a:t>
            </a:r>
            <a:r>
              <a:rPr lang="en-CA" sz="1200" i="1" dirty="0"/>
              <a:t>et al., </a:t>
            </a:r>
            <a:r>
              <a:rPr lang="en-CA" sz="1200" dirty="0"/>
              <a:t>Phys. Rev. C 102, 024327</a:t>
            </a:r>
            <a:r>
              <a:rPr lang="en-US" sz="1200" dirty="0"/>
              <a:t> </a:t>
            </a:r>
            <a:r>
              <a:rPr lang="en-CA" sz="1200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135210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436B9-15BB-2CD9-B1E3-20931C820831}"/>
              </a:ext>
            </a:extLst>
          </p:cNvPr>
          <p:cNvSpPr/>
          <p:nvPr/>
        </p:nvSpPr>
        <p:spPr>
          <a:xfrm>
            <a:off x="11497893" y="5405404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69208"/>
            <a:ext cx="11497893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Ab Initio Neutron Skin of </a:t>
            </a:r>
            <a:r>
              <a:rPr lang="en-US" sz="4500" baseline="30000" dirty="0">
                <a:solidFill>
                  <a:schemeClr val="accent1"/>
                </a:solidFill>
              </a:rPr>
              <a:t>208</a:t>
            </a:r>
            <a:r>
              <a:rPr lang="en-US" sz="4500" dirty="0">
                <a:solidFill>
                  <a:schemeClr val="accent1"/>
                </a:solidFill>
              </a:rPr>
              <a:t>Pb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Linked to Neutron Star Properties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983" y="6490895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89C31-1467-30A7-68B5-D9ECCEBF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75342" y="4580905"/>
            <a:ext cx="2639190" cy="224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1D647-2CA7-1F63-799A-26A8BB201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79" y="3837672"/>
            <a:ext cx="3248282" cy="2981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A4B6A-E425-80F0-FB88-4A535EA78FB1}"/>
              </a:ext>
            </a:extLst>
          </p:cNvPr>
          <p:cNvSpPr txBox="1"/>
          <p:nvPr/>
        </p:nvSpPr>
        <p:spPr>
          <a:xfrm>
            <a:off x="4510368" y="4582909"/>
            <a:ext cx="7362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816E8-D735-66F3-D143-615F0191E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5" t="1888" r="5879" b="72121"/>
          <a:stretch/>
        </p:blipFill>
        <p:spPr>
          <a:xfrm>
            <a:off x="126669" y="2047293"/>
            <a:ext cx="6226630" cy="2446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352864-4FF2-14D1-C9C1-8652C932BDC4}"/>
              </a:ext>
            </a:extLst>
          </p:cNvPr>
          <p:cNvSpPr/>
          <p:nvPr/>
        </p:nvSpPr>
        <p:spPr>
          <a:xfrm>
            <a:off x="164994" y="3836021"/>
            <a:ext cx="771708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A72C6-00F6-3E93-DA3B-C9A3974EDDB0}"/>
              </a:ext>
            </a:extLst>
          </p:cNvPr>
          <p:cNvSpPr/>
          <p:nvPr/>
        </p:nvSpPr>
        <p:spPr>
          <a:xfrm>
            <a:off x="2439693" y="3832305"/>
            <a:ext cx="1117545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logo with a number&#10;&#10;Description automatically generated">
            <a:extLst>
              <a:ext uri="{FF2B5EF4-FFF2-40B4-BE49-F238E27FC236}">
                <a16:creationId xmlns:a16="http://schemas.microsoft.com/office/drawing/2014/main" id="{2576DC7E-EA0E-0D63-2A37-775355F60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45" y="3300126"/>
            <a:ext cx="646633" cy="655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D8160C-84BA-DF85-C735-C15BB46E7C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8485321" y="2191377"/>
            <a:ext cx="1051891" cy="1188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84D1BF-7BD6-F3E1-5882-467E2C6CDBCD}"/>
              </a:ext>
            </a:extLst>
          </p:cNvPr>
          <p:cNvSpPr txBox="1"/>
          <p:nvPr/>
        </p:nvSpPr>
        <p:spPr>
          <a:xfrm>
            <a:off x="8243174" y="3445883"/>
            <a:ext cx="352428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Takayuki Miyagi               </a:t>
            </a:r>
            <a:r>
              <a:rPr lang="en-US" sz="1400" b="1" dirty="0" err="1">
                <a:solidFill>
                  <a:srgbClr val="0070C0"/>
                </a:solidFill>
              </a:rPr>
              <a:t>Baishan</a:t>
            </a:r>
            <a:r>
              <a:rPr lang="en-US" sz="1400" b="1" dirty="0">
                <a:solidFill>
                  <a:srgbClr val="0070C0"/>
                </a:solidFill>
              </a:rPr>
              <a:t> Hu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E7E117-096E-7F8F-85F1-52B58EE41B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10354760" y="2254843"/>
            <a:ext cx="1086672" cy="1180154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A6FB5FB1-4980-9E2F-149C-3ACD5BE0B5F1}"/>
              </a:ext>
            </a:extLst>
          </p:cNvPr>
          <p:cNvSpPr/>
          <p:nvPr/>
        </p:nvSpPr>
        <p:spPr>
          <a:xfrm>
            <a:off x="6690166" y="5011221"/>
            <a:ext cx="2156951" cy="1481490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 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5A9BB3-CDD0-8BB3-12B6-FD634211CDE7}"/>
              </a:ext>
            </a:extLst>
          </p:cNvPr>
          <p:cNvSpPr txBox="1"/>
          <p:nvPr/>
        </p:nvSpPr>
        <p:spPr>
          <a:xfrm>
            <a:off x="8466789" y="3885255"/>
            <a:ext cx="73627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Neutron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baseline="30000" dirty="0">
                <a:solidFill>
                  <a:schemeClr val="bg1"/>
                </a:solidFill>
              </a:rPr>
              <a:t>Stars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5BB3787-9416-01D1-915B-8E31C1CE1C41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  <p:pic>
        <p:nvPicPr>
          <p:cNvPr id="23" name="Picture 1" descr="page26image11383392">
            <a:extLst>
              <a:ext uri="{FF2B5EF4-FFF2-40B4-BE49-F238E27FC236}">
                <a16:creationId xmlns:a16="http://schemas.microsoft.com/office/drawing/2014/main" id="{AAF1873D-7F70-9205-1654-991A6EAA1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9"/>
          <a:stretch/>
        </p:blipFill>
        <p:spPr bwMode="auto">
          <a:xfrm>
            <a:off x="1258960" y="4767574"/>
            <a:ext cx="2007653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4577EE9D-BE7C-D353-F510-9C72462FA7BE}"/>
              </a:ext>
            </a:extLst>
          </p:cNvPr>
          <p:cNvSpPr/>
          <p:nvPr/>
        </p:nvSpPr>
        <p:spPr>
          <a:xfrm>
            <a:off x="2847510" y="5333286"/>
            <a:ext cx="1940433" cy="837362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Ab Initio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63BA2-3332-CC46-8594-A7689D2DE2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60" y="3008707"/>
            <a:ext cx="444546" cy="4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31153"/>
      </p:ext>
    </p:extLst>
  </p:cSld>
  <p:clrMapOvr>
    <a:masterClrMapping/>
  </p:clrMapOvr>
  <p:transition spd="med" advTm="1028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RIB Facilities Worldwide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F52D92-1D16-9548-8BD0-4C4BA89BB066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0ABC331-C820-1A5E-B3C8-509D55BC31C7}"/>
              </a:ext>
            </a:extLst>
          </p:cNvPr>
          <p:cNvSpPr>
            <a:spLocks noChangeAspect="1"/>
          </p:cNvSpPr>
          <p:nvPr/>
        </p:nvSpPr>
        <p:spPr>
          <a:xfrm>
            <a:off x="883920" y="1648349"/>
            <a:ext cx="10424160" cy="52111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422" h="13211">
                <a:moveTo>
                  <a:pt x="6731" y="5710"/>
                </a:moveTo>
                <a:lnTo>
                  <a:pt x="6723" y="5710"/>
                </a:lnTo>
                <a:close/>
                <a:moveTo>
                  <a:pt x="6634" y="6715"/>
                </a:moveTo>
                <a:lnTo>
                  <a:pt x="6643" y="6724"/>
                </a:lnTo>
                <a:lnTo>
                  <a:pt x="6652" y="6724"/>
                </a:lnTo>
                <a:lnTo>
                  <a:pt x="6652" y="6715"/>
                </a:lnTo>
                <a:lnTo>
                  <a:pt x="6643" y="6715"/>
                </a:lnTo>
                <a:lnTo>
                  <a:pt x="6634" y="6706"/>
                </a:lnTo>
                <a:close/>
                <a:moveTo>
                  <a:pt x="6714" y="6443"/>
                </a:moveTo>
                <a:lnTo>
                  <a:pt x="6714" y="6452"/>
                </a:lnTo>
                <a:lnTo>
                  <a:pt x="6723" y="6452"/>
                </a:lnTo>
                <a:lnTo>
                  <a:pt x="6731" y="6460"/>
                </a:lnTo>
                <a:lnTo>
                  <a:pt x="6740" y="6460"/>
                </a:lnTo>
                <a:lnTo>
                  <a:pt x="6749" y="6469"/>
                </a:lnTo>
                <a:lnTo>
                  <a:pt x="6758" y="6478"/>
                </a:lnTo>
                <a:lnTo>
                  <a:pt x="6758" y="6487"/>
                </a:lnTo>
                <a:lnTo>
                  <a:pt x="6758" y="6496"/>
                </a:lnTo>
                <a:lnTo>
                  <a:pt x="6758" y="6505"/>
                </a:lnTo>
                <a:lnTo>
                  <a:pt x="6749" y="6505"/>
                </a:lnTo>
                <a:lnTo>
                  <a:pt x="6758" y="6513"/>
                </a:lnTo>
                <a:lnTo>
                  <a:pt x="6758" y="6505"/>
                </a:lnTo>
                <a:lnTo>
                  <a:pt x="6758" y="6496"/>
                </a:lnTo>
                <a:lnTo>
                  <a:pt x="6767" y="6478"/>
                </a:lnTo>
                <a:lnTo>
                  <a:pt x="6758" y="6478"/>
                </a:lnTo>
                <a:lnTo>
                  <a:pt x="6758" y="6469"/>
                </a:lnTo>
                <a:lnTo>
                  <a:pt x="6749" y="6460"/>
                </a:lnTo>
                <a:lnTo>
                  <a:pt x="6731" y="6460"/>
                </a:lnTo>
                <a:lnTo>
                  <a:pt x="6723" y="6452"/>
                </a:lnTo>
                <a:lnTo>
                  <a:pt x="6723" y="6443"/>
                </a:lnTo>
                <a:close/>
                <a:moveTo>
                  <a:pt x="6758" y="5693"/>
                </a:moveTo>
                <a:lnTo>
                  <a:pt x="6749" y="5693"/>
                </a:lnTo>
                <a:lnTo>
                  <a:pt x="6740" y="5701"/>
                </a:lnTo>
                <a:lnTo>
                  <a:pt x="6731" y="5719"/>
                </a:lnTo>
                <a:lnTo>
                  <a:pt x="6731" y="5710"/>
                </a:lnTo>
                <a:lnTo>
                  <a:pt x="6749" y="5701"/>
                </a:lnTo>
                <a:close/>
                <a:moveTo>
                  <a:pt x="6767" y="6593"/>
                </a:moveTo>
                <a:lnTo>
                  <a:pt x="6776" y="6593"/>
                </a:lnTo>
                <a:lnTo>
                  <a:pt x="6784" y="6602"/>
                </a:lnTo>
                <a:lnTo>
                  <a:pt x="6793" y="6609"/>
                </a:lnTo>
                <a:lnTo>
                  <a:pt x="6793" y="6602"/>
                </a:lnTo>
                <a:lnTo>
                  <a:pt x="6784" y="6602"/>
                </a:lnTo>
                <a:lnTo>
                  <a:pt x="6776" y="6593"/>
                </a:lnTo>
                <a:close/>
                <a:moveTo>
                  <a:pt x="6661" y="6575"/>
                </a:moveTo>
                <a:lnTo>
                  <a:pt x="6661" y="6566"/>
                </a:lnTo>
                <a:lnTo>
                  <a:pt x="6652" y="6557"/>
                </a:lnTo>
                <a:lnTo>
                  <a:pt x="6652" y="6549"/>
                </a:lnTo>
                <a:lnTo>
                  <a:pt x="6643" y="6557"/>
                </a:lnTo>
                <a:lnTo>
                  <a:pt x="6643" y="6549"/>
                </a:lnTo>
                <a:lnTo>
                  <a:pt x="6652" y="6549"/>
                </a:lnTo>
                <a:lnTo>
                  <a:pt x="6643" y="6540"/>
                </a:lnTo>
                <a:lnTo>
                  <a:pt x="6634" y="6549"/>
                </a:lnTo>
                <a:lnTo>
                  <a:pt x="6626" y="6549"/>
                </a:lnTo>
                <a:lnTo>
                  <a:pt x="6634" y="6557"/>
                </a:lnTo>
                <a:lnTo>
                  <a:pt x="6634" y="6575"/>
                </a:lnTo>
                <a:lnTo>
                  <a:pt x="6643" y="6575"/>
                </a:lnTo>
                <a:lnTo>
                  <a:pt x="6643" y="6584"/>
                </a:lnTo>
                <a:lnTo>
                  <a:pt x="6652" y="6584"/>
                </a:lnTo>
                <a:close/>
                <a:moveTo>
                  <a:pt x="6670" y="6487"/>
                </a:moveTo>
                <a:lnTo>
                  <a:pt x="6679" y="6487"/>
                </a:lnTo>
                <a:lnTo>
                  <a:pt x="6679" y="6478"/>
                </a:lnTo>
                <a:lnTo>
                  <a:pt x="6670" y="6478"/>
                </a:lnTo>
                <a:lnTo>
                  <a:pt x="6661" y="6478"/>
                </a:lnTo>
                <a:lnTo>
                  <a:pt x="6652" y="6487"/>
                </a:lnTo>
                <a:lnTo>
                  <a:pt x="6661" y="6487"/>
                </a:lnTo>
                <a:close/>
                <a:moveTo>
                  <a:pt x="6793" y="5604"/>
                </a:moveTo>
                <a:lnTo>
                  <a:pt x="6793" y="5613"/>
                </a:lnTo>
                <a:lnTo>
                  <a:pt x="6802" y="5613"/>
                </a:lnTo>
                <a:close/>
                <a:moveTo>
                  <a:pt x="6829" y="6627"/>
                </a:moveTo>
                <a:lnTo>
                  <a:pt x="6837" y="6636"/>
                </a:lnTo>
                <a:lnTo>
                  <a:pt x="6846" y="6636"/>
                </a:lnTo>
                <a:lnTo>
                  <a:pt x="6855" y="6654"/>
                </a:lnTo>
                <a:lnTo>
                  <a:pt x="6855" y="6645"/>
                </a:lnTo>
                <a:lnTo>
                  <a:pt x="6846" y="6636"/>
                </a:lnTo>
                <a:lnTo>
                  <a:pt x="6837" y="6627"/>
                </a:lnTo>
                <a:lnTo>
                  <a:pt x="6837" y="6618"/>
                </a:lnTo>
                <a:lnTo>
                  <a:pt x="6829" y="6609"/>
                </a:lnTo>
                <a:lnTo>
                  <a:pt x="6829" y="6602"/>
                </a:lnTo>
                <a:lnTo>
                  <a:pt x="6820" y="6593"/>
                </a:lnTo>
                <a:lnTo>
                  <a:pt x="6820" y="6602"/>
                </a:lnTo>
                <a:lnTo>
                  <a:pt x="6829" y="6602"/>
                </a:lnTo>
                <a:lnTo>
                  <a:pt x="6837" y="6618"/>
                </a:lnTo>
                <a:lnTo>
                  <a:pt x="6837" y="6627"/>
                </a:lnTo>
                <a:close/>
                <a:moveTo>
                  <a:pt x="6829" y="5428"/>
                </a:moveTo>
                <a:lnTo>
                  <a:pt x="6820" y="5445"/>
                </a:lnTo>
                <a:lnTo>
                  <a:pt x="6829" y="5428"/>
                </a:lnTo>
                <a:lnTo>
                  <a:pt x="6837" y="5419"/>
                </a:lnTo>
                <a:lnTo>
                  <a:pt x="6837" y="5410"/>
                </a:lnTo>
                <a:close/>
                <a:moveTo>
                  <a:pt x="6890" y="6557"/>
                </a:moveTo>
                <a:lnTo>
                  <a:pt x="6881" y="6557"/>
                </a:lnTo>
                <a:lnTo>
                  <a:pt x="6881" y="6566"/>
                </a:lnTo>
                <a:close/>
                <a:moveTo>
                  <a:pt x="6899" y="6654"/>
                </a:moveTo>
                <a:lnTo>
                  <a:pt x="6899" y="6662"/>
                </a:lnTo>
                <a:lnTo>
                  <a:pt x="6908" y="6662"/>
                </a:lnTo>
                <a:lnTo>
                  <a:pt x="6917" y="6662"/>
                </a:lnTo>
                <a:lnTo>
                  <a:pt x="6908" y="6662"/>
                </a:lnTo>
                <a:close/>
                <a:moveTo>
                  <a:pt x="6793" y="6513"/>
                </a:moveTo>
                <a:lnTo>
                  <a:pt x="6793" y="6522"/>
                </a:lnTo>
                <a:lnTo>
                  <a:pt x="6802" y="6522"/>
                </a:lnTo>
                <a:lnTo>
                  <a:pt x="6811" y="6540"/>
                </a:lnTo>
                <a:lnTo>
                  <a:pt x="6811" y="6549"/>
                </a:lnTo>
                <a:lnTo>
                  <a:pt x="6811" y="6557"/>
                </a:lnTo>
                <a:lnTo>
                  <a:pt x="6820" y="6549"/>
                </a:lnTo>
                <a:lnTo>
                  <a:pt x="6811" y="6531"/>
                </a:lnTo>
                <a:lnTo>
                  <a:pt x="6802" y="6531"/>
                </a:lnTo>
                <a:close/>
                <a:moveTo>
                  <a:pt x="6784" y="5666"/>
                </a:moveTo>
                <a:lnTo>
                  <a:pt x="6776" y="5675"/>
                </a:lnTo>
                <a:close/>
                <a:moveTo>
                  <a:pt x="6802" y="5657"/>
                </a:moveTo>
                <a:lnTo>
                  <a:pt x="6793" y="5666"/>
                </a:lnTo>
                <a:lnTo>
                  <a:pt x="6802" y="5666"/>
                </a:lnTo>
                <a:lnTo>
                  <a:pt x="6811" y="5657"/>
                </a:lnTo>
                <a:lnTo>
                  <a:pt x="6811" y="5648"/>
                </a:lnTo>
                <a:lnTo>
                  <a:pt x="6811" y="5640"/>
                </a:lnTo>
                <a:lnTo>
                  <a:pt x="6811" y="5622"/>
                </a:lnTo>
                <a:lnTo>
                  <a:pt x="6811" y="5640"/>
                </a:lnTo>
                <a:lnTo>
                  <a:pt x="6811" y="5648"/>
                </a:lnTo>
                <a:close/>
                <a:moveTo>
                  <a:pt x="6634" y="6706"/>
                </a:moveTo>
                <a:lnTo>
                  <a:pt x="6634" y="6698"/>
                </a:lnTo>
                <a:lnTo>
                  <a:pt x="6626" y="6698"/>
                </a:lnTo>
                <a:lnTo>
                  <a:pt x="6617" y="6706"/>
                </a:lnTo>
                <a:lnTo>
                  <a:pt x="6626" y="6706"/>
                </a:lnTo>
                <a:close/>
                <a:moveTo>
                  <a:pt x="6908" y="5287"/>
                </a:moveTo>
                <a:lnTo>
                  <a:pt x="6899" y="5295"/>
                </a:lnTo>
                <a:lnTo>
                  <a:pt x="6899" y="5304"/>
                </a:lnTo>
                <a:close/>
                <a:moveTo>
                  <a:pt x="6361" y="6513"/>
                </a:moveTo>
                <a:lnTo>
                  <a:pt x="6361" y="6522"/>
                </a:lnTo>
                <a:close/>
                <a:moveTo>
                  <a:pt x="6608" y="6689"/>
                </a:moveTo>
                <a:lnTo>
                  <a:pt x="6617" y="6698"/>
                </a:lnTo>
                <a:lnTo>
                  <a:pt x="6626" y="6698"/>
                </a:lnTo>
                <a:lnTo>
                  <a:pt x="6617" y="6698"/>
                </a:lnTo>
                <a:lnTo>
                  <a:pt x="6617" y="6689"/>
                </a:lnTo>
                <a:lnTo>
                  <a:pt x="6608" y="6680"/>
                </a:lnTo>
                <a:close/>
                <a:moveTo>
                  <a:pt x="6405" y="6505"/>
                </a:moveTo>
                <a:lnTo>
                  <a:pt x="6396" y="6505"/>
                </a:lnTo>
                <a:lnTo>
                  <a:pt x="6396" y="6513"/>
                </a:lnTo>
                <a:lnTo>
                  <a:pt x="6396" y="6505"/>
                </a:lnTo>
                <a:close/>
                <a:moveTo>
                  <a:pt x="6379" y="6513"/>
                </a:moveTo>
                <a:lnTo>
                  <a:pt x="6370" y="6505"/>
                </a:lnTo>
                <a:close/>
                <a:moveTo>
                  <a:pt x="6326" y="6372"/>
                </a:moveTo>
                <a:lnTo>
                  <a:pt x="6326" y="6363"/>
                </a:lnTo>
                <a:lnTo>
                  <a:pt x="6317" y="6354"/>
                </a:lnTo>
                <a:lnTo>
                  <a:pt x="6317" y="6363"/>
                </a:lnTo>
                <a:close/>
                <a:moveTo>
                  <a:pt x="6255" y="6751"/>
                </a:moveTo>
                <a:lnTo>
                  <a:pt x="6246" y="6751"/>
                </a:lnTo>
                <a:lnTo>
                  <a:pt x="6255" y="6759"/>
                </a:lnTo>
                <a:lnTo>
                  <a:pt x="6264" y="6759"/>
                </a:lnTo>
                <a:lnTo>
                  <a:pt x="6282" y="6751"/>
                </a:lnTo>
                <a:lnTo>
                  <a:pt x="6290" y="6751"/>
                </a:lnTo>
                <a:lnTo>
                  <a:pt x="6282" y="6733"/>
                </a:lnTo>
                <a:lnTo>
                  <a:pt x="6282" y="6724"/>
                </a:lnTo>
                <a:lnTo>
                  <a:pt x="6273" y="6724"/>
                </a:lnTo>
                <a:lnTo>
                  <a:pt x="6255" y="6724"/>
                </a:lnTo>
                <a:lnTo>
                  <a:pt x="6255" y="6733"/>
                </a:lnTo>
                <a:lnTo>
                  <a:pt x="6246" y="6733"/>
                </a:lnTo>
                <a:close/>
                <a:moveTo>
                  <a:pt x="6123" y="6116"/>
                </a:moveTo>
                <a:lnTo>
                  <a:pt x="6105" y="6125"/>
                </a:lnTo>
                <a:lnTo>
                  <a:pt x="6114" y="6116"/>
                </a:lnTo>
                <a:lnTo>
                  <a:pt x="6132" y="6116"/>
                </a:lnTo>
                <a:close/>
                <a:moveTo>
                  <a:pt x="6317" y="6372"/>
                </a:moveTo>
                <a:lnTo>
                  <a:pt x="6326" y="6372"/>
                </a:lnTo>
                <a:lnTo>
                  <a:pt x="6317" y="6372"/>
                </a:lnTo>
                <a:lnTo>
                  <a:pt x="6317" y="6363"/>
                </a:lnTo>
                <a:close/>
                <a:moveTo>
                  <a:pt x="6352" y="6522"/>
                </a:moveTo>
                <a:lnTo>
                  <a:pt x="6343" y="6522"/>
                </a:lnTo>
                <a:close/>
                <a:moveTo>
                  <a:pt x="6679" y="6354"/>
                </a:moveTo>
                <a:lnTo>
                  <a:pt x="6670" y="6346"/>
                </a:lnTo>
                <a:lnTo>
                  <a:pt x="6661" y="6346"/>
                </a:lnTo>
                <a:lnTo>
                  <a:pt x="6661" y="6337"/>
                </a:lnTo>
                <a:lnTo>
                  <a:pt x="6652" y="6337"/>
                </a:lnTo>
                <a:lnTo>
                  <a:pt x="6643" y="6337"/>
                </a:lnTo>
                <a:lnTo>
                  <a:pt x="6634" y="6337"/>
                </a:lnTo>
                <a:lnTo>
                  <a:pt x="6626" y="6337"/>
                </a:lnTo>
                <a:lnTo>
                  <a:pt x="6643" y="6337"/>
                </a:lnTo>
                <a:lnTo>
                  <a:pt x="6661" y="6346"/>
                </a:lnTo>
                <a:lnTo>
                  <a:pt x="6670" y="6363"/>
                </a:lnTo>
                <a:lnTo>
                  <a:pt x="6679" y="6363"/>
                </a:lnTo>
                <a:lnTo>
                  <a:pt x="6679" y="6372"/>
                </a:lnTo>
                <a:lnTo>
                  <a:pt x="6679" y="6381"/>
                </a:lnTo>
                <a:lnTo>
                  <a:pt x="6679" y="6390"/>
                </a:lnTo>
                <a:lnTo>
                  <a:pt x="6679" y="6399"/>
                </a:lnTo>
                <a:lnTo>
                  <a:pt x="6670" y="6407"/>
                </a:lnTo>
                <a:lnTo>
                  <a:pt x="6679" y="6416"/>
                </a:lnTo>
                <a:lnTo>
                  <a:pt x="6687" y="6416"/>
                </a:lnTo>
                <a:lnTo>
                  <a:pt x="6687" y="6390"/>
                </a:lnTo>
                <a:lnTo>
                  <a:pt x="6696" y="6381"/>
                </a:lnTo>
                <a:lnTo>
                  <a:pt x="6696" y="6363"/>
                </a:lnTo>
                <a:lnTo>
                  <a:pt x="6687" y="6363"/>
                </a:lnTo>
                <a:close/>
                <a:moveTo>
                  <a:pt x="6608" y="6531"/>
                </a:moveTo>
                <a:lnTo>
                  <a:pt x="6617" y="6522"/>
                </a:lnTo>
                <a:lnTo>
                  <a:pt x="6617" y="6531"/>
                </a:lnTo>
                <a:lnTo>
                  <a:pt x="6617" y="6540"/>
                </a:lnTo>
                <a:lnTo>
                  <a:pt x="6626" y="6540"/>
                </a:lnTo>
                <a:lnTo>
                  <a:pt x="6634" y="6540"/>
                </a:lnTo>
                <a:lnTo>
                  <a:pt x="6634" y="6531"/>
                </a:lnTo>
                <a:lnTo>
                  <a:pt x="6643" y="6531"/>
                </a:lnTo>
                <a:lnTo>
                  <a:pt x="6643" y="6522"/>
                </a:lnTo>
                <a:lnTo>
                  <a:pt x="6643" y="6513"/>
                </a:lnTo>
                <a:lnTo>
                  <a:pt x="6634" y="6505"/>
                </a:lnTo>
                <a:lnTo>
                  <a:pt x="6626" y="6487"/>
                </a:lnTo>
                <a:lnTo>
                  <a:pt x="6626" y="6478"/>
                </a:lnTo>
                <a:lnTo>
                  <a:pt x="6608" y="6469"/>
                </a:lnTo>
                <a:lnTo>
                  <a:pt x="6608" y="6487"/>
                </a:lnTo>
                <a:lnTo>
                  <a:pt x="6608" y="6496"/>
                </a:lnTo>
                <a:lnTo>
                  <a:pt x="6599" y="6505"/>
                </a:lnTo>
                <a:lnTo>
                  <a:pt x="6608" y="6513"/>
                </a:lnTo>
                <a:lnTo>
                  <a:pt x="6599" y="6522"/>
                </a:lnTo>
                <a:lnTo>
                  <a:pt x="6599" y="6513"/>
                </a:lnTo>
                <a:lnTo>
                  <a:pt x="6590" y="6513"/>
                </a:lnTo>
                <a:lnTo>
                  <a:pt x="6599" y="6522"/>
                </a:lnTo>
                <a:close/>
                <a:moveTo>
                  <a:pt x="6573" y="6363"/>
                </a:moveTo>
                <a:lnTo>
                  <a:pt x="6564" y="6363"/>
                </a:lnTo>
                <a:lnTo>
                  <a:pt x="6555" y="6354"/>
                </a:lnTo>
                <a:lnTo>
                  <a:pt x="6564" y="6363"/>
                </a:lnTo>
                <a:lnTo>
                  <a:pt x="6573" y="6372"/>
                </a:lnTo>
                <a:lnTo>
                  <a:pt x="6590" y="6363"/>
                </a:lnTo>
                <a:lnTo>
                  <a:pt x="6608" y="6354"/>
                </a:lnTo>
                <a:lnTo>
                  <a:pt x="6626" y="6354"/>
                </a:lnTo>
                <a:lnTo>
                  <a:pt x="6617" y="6354"/>
                </a:lnTo>
                <a:lnTo>
                  <a:pt x="6608" y="6354"/>
                </a:lnTo>
                <a:lnTo>
                  <a:pt x="6599" y="6354"/>
                </a:lnTo>
                <a:lnTo>
                  <a:pt x="6590" y="6354"/>
                </a:lnTo>
                <a:lnTo>
                  <a:pt x="6581" y="6346"/>
                </a:lnTo>
                <a:lnTo>
                  <a:pt x="6581" y="6354"/>
                </a:lnTo>
                <a:close/>
                <a:moveTo>
                  <a:pt x="6423" y="6496"/>
                </a:moveTo>
                <a:lnTo>
                  <a:pt x="6414" y="6496"/>
                </a:lnTo>
                <a:lnTo>
                  <a:pt x="6414" y="6505"/>
                </a:lnTo>
                <a:lnTo>
                  <a:pt x="6423" y="6505"/>
                </a:lnTo>
                <a:close/>
                <a:moveTo>
                  <a:pt x="19999" y="8269"/>
                </a:moveTo>
                <a:lnTo>
                  <a:pt x="19999" y="8277"/>
                </a:lnTo>
                <a:lnTo>
                  <a:pt x="20008" y="8277"/>
                </a:lnTo>
                <a:lnTo>
                  <a:pt x="20008" y="8269"/>
                </a:lnTo>
                <a:close/>
                <a:moveTo>
                  <a:pt x="6432" y="6496"/>
                </a:moveTo>
                <a:close/>
                <a:moveTo>
                  <a:pt x="6458" y="6460"/>
                </a:moveTo>
                <a:lnTo>
                  <a:pt x="6449" y="6460"/>
                </a:lnTo>
                <a:lnTo>
                  <a:pt x="6449" y="6469"/>
                </a:lnTo>
                <a:lnTo>
                  <a:pt x="6440" y="6478"/>
                </a:lnTo>
                <a:lnTo>
                  <a:pt x="6440" y="6487"/>
                </a:lnTo>
                <a:lnTo>
                  <a:pt x="6432" y="6487"/>
                </a:lnTo>
                <a:lnTo>
                  <a:pt x="6449" y="6478"/>
                </a:lnTo>
                <a:close/>
                <a:moveTo>
                  <a:pt x="5214" y="6266"/>
                </a:moveTo>
                <a:lnTo>
                  <a:pt x="5205" y="6293"/>
                </a:lnTo>
                <a:lnTo>
                  <a:pt x="5196" y="6302"/>
                </a:lnTo>
                <a:lnTo>
                  <a:pt x="5196" y="6310"/>
                </a:lnTo>
                <a:lnTo>
                  <a:pt x="5205" y="6310"/>
                </a:lnTo>
                <a:lnTo>
                  <a:pt x="5205" y="6284"/>
                </a:lnTo>
                <a:lnTo>
                  <a:pt x="5223" y="6266"/>
                </a:lnTo>
                <a:close/>
                <a:moveTo>
                  <a:pt x="6996" y="6689"/>
                </a:moveTo>
                <a:lnTo>
                  <a:pt x="7005" y="6698"/>
                </a:lnTo>
                <a:lnTo>
                  <a:pt x="7014" y="6689"/>
                </a:lnTo>
                <a:lnTo>
                  <a:pt x="7005" y="6689"/>
                </a:lnTo>
                <a:lnTo>
                  <a:pt x="6996" y="6689"/>
                </a:lnTo>
                <a:lnTo>
                  <a:pt x="6987" y="6689"/>
                </a:lnTo>
                <a:lnTo>
                  <a:pt x="6978" y="6680"/>
                </a:lnTo>
                <a:lnTo>
                  <a:pt x="6978" y="6689"/>
                </a:lnTo>
                <a:lnTo>
                  <a:pt x="6987" y="6689"/>
                </a:lnTo>
                <a:close/>
                <a:moveTo>
                  <a:pt x="5999" y="7148"/>
                </a:moveTo>
                <a:lnTo>
                  <a:pt x="5990" y="7148"/>
                </a:lnTo>
                <a:lnTo>
                  <a:pt x="6008" y="7148"/>
                </a:lnTo>
                <a:lnTo>
                  <a:pt x="6017" y="7139"/>
                </a:lnTo>
                <a:lnTo>
                  <a:pt x="6008" y="7139"/>
                </a:lnTo>
                <a:close/>
                <a:moveTo>
                  <a:pt x="5840" y="6072"/>
                </a:moveTo>
                <a:lnTo>
                  <a:pt x="5849" y="6072"/>
                </a:lnTo>
                <a:lnTo>
                  <a:pt x="5832" y="6072"/>
                </a:lnTo>
                <a:close/>
                <a:moveTo>
                  <a:pt x="5964" y="6830"/>
                </a:moveTo>
                <a:lnTo>
                  <a:pt x="5964" y="6839"/>
                </a:lnTo>
                <a:lnTo>
                  <a:pt x="5964" y="6848"/>
                </a:lnTo>
                <a:lnTo>
                  <a:pt x="5973" y="6839"/>
                </a:lnTo>
                <a:lnTo>
                  <a:pt x="5982" y="6830"/>
                </a:lnTo>
                <a:lnTo>
                  <a:pt x="5973" y="6830"/>
                </a:lnTo>
                <a:close/>
                <a:moveTo>
                  <a:pt x="5867" y="6072"/>
                </a:moveTo>
                <a:lnTo>
                  <a:pt x="5876" y="6072"/>
                </a:lnTo>
                <a:lnTo>
                  <a:pt x="5885" y="6072"/>
                </a:lnTo>
                <a:close/>
                <a:moveTo>
                  <a:pt x="5982" y="6777"/>
                </a:moveTo>
                <a:close/>
                <a:moveTo>
                  <a:pt x="6043" y="7139"/>
                </a:moveTo>
                <a:lnTo>
                  <a:pt x="6035" y="7139"/>
                </a:lnTo>
                <a:lnTo>
                  <a:pt x="6043" y="7139"/>
                </a:lnTo>
                <a:lnTo>
                  <a:pt x="6052" y="7130"/>
                </a:lnTo>
                <a:lnTo>
                  <a:pt x="6043" y="7130"/>
                </a:lnTo>
                <a:close/>
                <a:moveTo>
                  <a:pt x="6449" y="6275"/>
                </a:moveTo>
                <a:lnTo>
                  <a:pt x="6449" y="6266"/>
                </a:lnTo>
                <a:lnTo>
                  <a:pt x="6449" y="6284"/>
                </a:lnTo>
                <a:lnTo>
                  <a:pt x="6458" y="6302"/>
                </a:lnTo>
                <a:lnTo>
                  <a:pt x="6467" y="6310"/>
                </a:lnTo>
                <a:close/>
                <a:moveTo>
                  <a:pt x="6370" y="6019"/>
                </a:moveTo>
                <a:lnTo>
                  <a:pt x="6370" y="6028"/>
                </a:lnTo>
                <a:lnTo>
                  <a:pt x="6370" y="6037"/>
                </a:lnTo>
                <a:lnTo>
                  <a:pt x="6370" y="6010"/>
                </a:lnTo>
                <a:close/>
                <a:moveTo>
                  <a:pt x="5805" y="6081"/>
                </a:moveTo>
                <a:lnTo>
                  <a:pt x="5796" y="6081"/>
                </a:lnTo>
                <a:lnTo>
                  <a:pt x="5796" y="6090"/>
                </a:lnTo>
                <a:lnTo>
                  <a:pt x="5787" y="6090"/>
                </a:lnTo>
                <a:lnTo>
                  <a:pt x="5796" y="6090"/>
                </a:lnTo>
                <a:lnTo>
                  <a:pt x="5796" y="6081"/>
                </a:lnTo>
                <a:close/>
                <a:moveTo>
                  <a:pt x="5382" y="6151"/>
                </a:moveTo>
                <a:lnTo>
                  <a:pt x="5364" y="6160"/>
                </a:lnTo>
                <a:lnTo>
                  <a:pt x="5373" y="6160"/>
                </a:lnTo>
                <a:lnTo>
                  <a:pt x="5382" y="6151"/>
                </a:lnTo>
                <a:lnTo>
                  <a:pt x="5390" y="6143"/>
                </a:lnTo>
                <a:close/>
                <a:moveTo>
                  <a:pt x="5267" y="6222"/>
                </a:moveTo>
                <a:lnTo>
                  <a:pt x="5249" y="6231"/>
                </a:lnTo>
                <a:lnTo>
                  <a:pt x="5240" y="6240"/>
                </a:lnTo>
                <a:lnTo>
                  <a:pt x="5258" y="6231"/>
                </a:lnTo>
                <a:close/>
                <a:moveTo>
                  <a:pt x="5611" y="6125"/>
                </a:moveTo>
                <a:lnTo>
                  <a:pt x="5602" y="6125"/>
                </a:lnTo>
                <a:lnTo>
                  <a:pt x="5602" y="6116"/>
                </a:lnTo>
                <a:lnTo>
                  <a:pt x="5593" y="6125"/>
                </a:lnTo>
                <a:lnTo>
                  <a:pt x="5611" y="6134"/>
                </a:lnTo>
                <a:close/>
                <a:moveTo>
                  <a:pt x="5832" y="6107"/>
                </a:moveTo>
                <a:lnTo>
                  <a:pt x="5832" y="6099"/>
                </a:lnTo>
                <a:lnTo>
                  <a:pt x="5832" y="6090"/>
                </a:lnTo>
                <a:lnTo>
                  <a:pt x="5823" y="6090"/>
                </a:lnTo>
                <a:lnTo>
                  <a:pt x="5832" y="6099"/>
                </a:lnTo>
                <a:lnTo>
                  <a:pt x="5823" y="6107"/>
                </a:lnTo>
                <a:close/>
                <a:moveTo>
                  <a:pt x="5232" y="6249"/>
                </a:moveTo>
                <a:lnTo>
                  <a:pt x="5223" y="6257"/>
                </a:lnTo>
                <a:lnTo>
                  <a:pt x="5232" y="6249"/>
                </a:lnTo>
                <a:lnTo>
                  <a:pt x="5240" y="6249"/>
                </a:lnTo>
                <a:lnTo>
                  <a:pt x="5240" y="6240"/>
                </a:lnTo>
                <a:lnTo>
                  <a:pt x="5232" y="6240"/>
                </a:lnTo>
                <a:close/>
                <a:moveTo>
                  <a:pt x="5823" y="6116"/>
                </a:moveTo>
                <a:lnTo>
                  <a:pt x="5823" y="6107"/>
                </a:lnTo>
                <a:close/>
                <a:moveTo>
                  <a:pt x="6908" y="5207"/>
                </a:moveTo>
                <a:lnTo>
                  <a:pt x="6899" y="5216"/>
                </a:lnTo>
                <a:lnTo>
                  <a:pt x="6908" y="5216"/>
                </a:lnTo>
                <a:lnTo>
                  <a:pt x="6908" y="5207"/>
                </a:lnTo>
                <a:lnTo>
                  <a:pt x="6917" y="5207"/>
                </a:lnTo>
                <a:close/>
                <a:moveTo>
                  <a:pt x="5620" y="6971"/>
                </a:moveTo>
                <a:lnTo>
                  <a:pt x="5629" y="6962"/>
                </a:lnTo>
                <a:lnTo>
                  <a:pt x="5611" y="6971"/>
                </a:lnTo>
                <a:close/>
                <a:moveTo>
                  <a:pt x="6943" y="6795"/>
                </a:moveTo>
                <a:lnTo>
                  <a:pt x="6961" y="6795"/>
                </a:lnTo>
                <a:lnTo>
                  <a:pt x="6978" y="6795"/>
                </a:lnTo>
                <a:lnTo>
                  <a:pt x="6987" y="6786"/>
                </a:lnTo>
                <a:lnTo>
                  <a:pt x="6987" y="6777"/>
                </a:lnTo>
                <a:lnTo>
                  <a:pt x="6987" y="6768"/>
                </a:lnTo>
                <a:lnTo>
                  <a:pt x="6978" y="6777"/>
                </a:lnTo>
                <a:lnTo>
                  <a:pt x="6978" y="6786"/>
                </a:lnTo>
                <a:lnTo>
                  <a:pt x="6970" y="6786"/>
                </a:lnTo>
                <a:lnTo>
                  <a:pt x="6961" y="6777"/>
                </a:lnTo>
                <a:lnTo>
                  <a:pt x="6952" y="6777"/>
                </a:lnTo>
                <a:lnTo>
                  <a:pt x="6952" y="6786"/>
                </a:lnTo>
                <a:lnTo>
                  <a:pt x="6943" y="6786"/>
                </a:lnTo>
                <a:close/>
                <a:moveTo>
                  <a:pt x="6996" y="6751"/>
                </a:moveTo>
                <a:lnTo>
                  <a:pt x="6987" y="6751"/>
                </a:lnTo>
                <a:lnTo>
                  <a:pt x="6987" y="6759"/>
                </a:lnTo>
                <a:lnTo>
                  <a:pt x="6996" y="6759"/>
                </a:lnTo>
                <a:close/>
                <a:moveTo>
                  <a:pt x="7005" y="6962"/>
                </a:moveTo>
                <a:lnTo>
                  <a:pt x="6996" y="6954"/>
                </a:lnTo>
                <a:lnTo>
                  <a:pt x="6987" y="6954"/>
                </a:lnTo>
                <a:lnTo>
                  <a:pt x="6978" y="6945"/>
                </a:lnTo>
                <a:lnTo>
                  <a:pt x="6970" y="6954"/>
                </a:lnTo>
                <a:lnTo>
                  <a:pt x="6987" y="6962"/>
                </a:lnTo>
                <a:lnTo>
                  <a:pt x="7005" y="6971"/>
                </a:lnTo>
                <a:close/>
                <a:moveTo>
                  <a:pt x="6996" y="6865"/>
                </a:moveTo>
                <a:lnTo>
                  <a:pt x="7005" y="6865"/>
                </a:lnTo>
                <a:lnTo>
                  <a:pt x="7014" y="6874"/>
                </a:lnTo>
                <a:lnTo>
                  <a:pt x="7023" y="6865"/>
                </a:lnTo>
                <a:lnTo>
                  <a:pt x="7014" y="6865"/>
                </a:lnTo>
                <a:lnTo>
                  <a:pt x="7005" y="6865"/>
                </a:lnTo>
                <a:close/>
                <a:moveTo>
                  <a:pt x="7349" y="4872"/>
                </a:moveTo>
                <a:lnTo>
                  <a:pt x="7340" y="4872"/>
                </a:lnTo>
                <a:lnTo>
                  <a:pt x="7331" y="4872"/>
                </a:lnTo>
                <a:lnTo>
                  <a:pt x="7331" y="4881"/>
                </a:lnTo>
                <a:lnTo>
                  <a:pt x="7340" y="4889"/>
                </a:lnTo>
                <a:lnTo>
                  <a:pt x="7340" y="4881"/>
                </a:lnTo>
                <a:lnTo>
                  <a:pt x="7349" y="4881"/>
                </a:lnTo>
                <a:close/>
                <a:moveTo>
                  <a:pt x="6308" y="7660"/>
                </a:moveTo>
                <a:lnTo>
                  <a:pt x="6308" y="7668"/>
                </a:lnTo>
                <a:lnTo>
                  <a:pt x="6317" y="7660"/>
                </a:lnTo>
                <a:close/>
                <a:moveTo>
                  <a:pt x="7031" y="5172"/>
                </a:moveTo>
                <a:lnTo>
                  <a:pt x="7049" y="5163"/>
                </a:lnTo>
                <a:lnTo>
                  <a:pt x="7040" y="5163"/>
                </a:lnTo>
                <a:lnTo>
                  <a:pt x="7023" y="5172"/>
                </a:lnTo>
                <a:lnTo>
                  <a:pt x="7005" y="5181"/>
                </a:lnTo>
                <a:lnTo>
                  <a:pt x="6987" y="5181"/>
                </a:lnTo>
                <a:lnTo>
                  <a:pt x="6978" y="5181"/>
                </a:lnTo>
                <a:lnTo>
                  <a:pt x="6970" y="5181"/>
                </a:lnTo>
                <a:lnTo>
                  <a:pt x="6961" y="5181"/>
                </a:lnTo>
                <a:lnTo>
                  <a:pt x="6952" y="5181"/>
                </a:lnTo>
                <a:lnTo>
                  <a:pt x="6943" y="5181"/>
                </a:lnTo>
                <a:lnTo>
                  <a:pt x="6943" y="5189"/>
                </a:lnTo>
                <a:lnTo>
                  <a:pt x="6934" y="5189"/>
                </a:lnTo>
                <a:lnTo>
                  <a:pt x="6926" y="5189"/>
                </a:lnTo>
                <a:lnTo>
                  <a:pt x="6917" y="5198"/>
                </a:lnTo>
                <a:lnTo>
                  <a:pt x="6917" y="5207"/>
                </a:lnTo>
                <a:lnTo>
                  <a:pt x="6926" y="5207"/>
                </a:lnTo>
                <a:lnTo>
                  <a:pt x="6934" y="5207"/>
                </a:lnTo>
                <a:lnTo>
                  <a:pt x="6926" y="5216"/>
                </a:lnTo>
                <a:lnTo>
                  <a:pt x="6934" y="5207"/>
                </a:lnTo>
                <a:lnTo>
                  <a:pt x="6943" y="5207"/>
                </a:lnTo>
                <a:lnTo>
                  <a:pt x="6970" y="5207"/>
                </a:lnTo>
                <a:lnTo>
                  <a:pt x="6978" y="5207"/>
                </a:lnTo>
                <a:lnTo>
                  <a:pt x="7005" y="5189"/>
                </a:lnTo>
                <a:lnTo>
                  <a:pt x="7014" y="5189"/>
                </a:lnTo>
                <a:lnTo>
                  <a:pt x="7023" y="5189"/>
                </a:lnTo>
                <a:lnTo>
                  <a:pt x="7031" y="5189"/>
                </a:lnTo>
                <a:lnTo>
                  <a:pt x="7040" y="5181"/>
                </a:lnTo>
                <a:lnTo>
                  <a:pt x="7076" y="5172"/>
                </a:lnTo>
                <a:lnTo>
                  <a:pt x="7067" y="5172"/>
                </a:lnTo>
                <a:lnTo>
                  <a:pt x="7058" y="5172"/>
                </a:lnTo>
                <a:lnTo>
                  <a:pt x="7049" y="5172"/>
                </a:lnTo>
                <a:lnTo>
                  <a:pt x="7040" y="5172"/>
                </a:lnTo>
                <a:lnTo>
                  <a:pt x="7031" y="5181"/>
                </a:lnTo>
                <a:lnTo>
                  <a:pt x="7023" y="5181"/>
                </a:lnTo>
                <a:close/>
                <a:moveTo>
                  <a:pt x="7067" y="6724"/>
                </a:moveTo>
                <a:lnTo>
                  <a:pt x="7076" y="6733"/>
                </a:lnTo>
                <a:lnTo>
                  <a:pt x="7076" y="6724"/>
                </a:lnTo>
                <a:close/>
                <a:moveTo>
                  <a:pt x="7040" y="6733"/>
                </a:moveTo>
                <a:lnTo>
                  <a:pt x="7049" y="6733"/>
                </a:lnTo>
                <a:lnTo>
                  <a:pt x="7058" y="6733"/>
                </a:lnTo>
                <a:lnTo>
                  <a:pt x="7049" y="6733"/>
                </a:lnTo>
                <a:close/>
                <a:moveTo>
                  <a:pt x="6917" y="6680"/>
                </a:moveTo>
                <a:lnTo>
                  <a:pt x="6917" y="6689"/>
                </a:lnTo>
                <a:lnTo>
                  <a:pt x="6908" y="6689"/>
                </a:lnTo>
                <a:lnTo>
                  <a:pt x="6899" y="6698"/>
                </a:lnTo>
                <a:lnTo>
                  <a:pt x="6899" y="6706"/>
                </a:lnTo>
                <a:lnTo>
                  <a:pt x="6899" y="6698"/>
                </a:lnTo>
                <a:lnTo>
                  <a:pt x="6908" y="6698"/>
                </a:lnTo>
                <a:lnTo>
                  <a:pt x="6917" y="6689"/>
                </a:lnTo>
                <a:lnTo>
                  <a:pt x="6934" y="6680"/>
                </a:lnTo>
                <a:lnTo>
                  <a:pt x="6926" y="6662"/>
                </a:lnTo>
                <a:lnTo>
                  <a:pt x="6917" y="6662"/>
                </a:lnTo>
                <a:lnTo>
                  <a:pt x="6917" y="6671"/>
                </a:lnTo>
                <a:lnTo>
                  <a:pt x="6926" y="6671"/>
                </a:lnTo>
                <a:lnTo>
                  <a:pt x="6926" y="6680"/>
                </a:lnTo>
                <a:close/>
                <a:moveTo>
                  <a:pt x="7314" y="4889"/>
                </a:moveTo>
                <a:lnTo>
                  <a:pt x="7305" y="4889"/>
                </a:lnTo>
                <a:close/>
                <a:moveTo>
                  <a:pt x="7340" y="7457"/>
                </a:moveTo>
                <a:lnTo>
                  <a:pt x="7340" y="7466"/>
                </a:lnTo>
                <a:lnTo>
                  <a:pt x="7340" y="7457"/>
                </a:lnTo>
                <a:lnTo>
                  <a:pt x="7331" y="7448"/>
                </a:lnTo>
                <a:lnTo>
                  <a:pt x="7331" y="7457"/>
                </a:lnTo>
                <a:close/>
                <a:moveTo>
                  <a:pt x="7217" y="5154"/>
                </a:moveTo>
                <a:lnTo>
                  <a:pt x="7217" y="5145"/>
                </a:lnTo>
                <a:lnTo>
                  <a:pt x="7208" y="5137"/>
                </a:lnTo>
                <a:lnTo>
                  <a:pt x="7208" y="5145"/>
                </a:lnTo>
                <a:lnTo>
                  <a:pt x="7199" y="5145"/>
                </a:lnTo>
                <a:lnTo>
                  <a:pt x="7208" y="5154"/>
                </a:lnTo>
                <a:close/>
                <a:moveTo>
                  <a:pt x="7084" y="6733"/>
                </a:moveTo>
                <a:lnTo>
                  <a:pt x="7093" y="6733"/>
                </a:lnTo>
                <a:lnTo>
                  <a:pt x="7076" y="6733"/>
                </a:lnTo>
                <a:close/>
                <a:moveTo>
                  <a:pt x="7173" y="5137"/>
                </a:moveTo>
                <a:lnTo>
                  <a:pt x="7164" y="5137"/>
                </a:lnTo>
                <a:lnTo>
                  <a:pt x="7155" y="5145"/>
                </a:lnTo>
                <a:lnTo>
                  <a:pt x="7173" y="5145"/>
                </a:lnTo>
                <a:close/>
                <a:moveTo>
                  <a:pt x="7111" y="5128"/>
                </a:moveTo>
                <a:lnTo>
                  <a:pt x="7111" y="5137"/>
                </a:lnTo>
                <a:close/>
                <a:moveTo>
                  <a:pt x="7120" y="5119"/>
                </a:moveTo>
                <a:lnTo>
                  <a:pt x="7120" y="5128"/>
                </a:lnTo>
                <a:lnTo>
                  <a:pt x="7111" y="5128"/>
                </a:lnTo>
                <a:lnTo>
                  <a:pt x="7111" y="5137"/>
                </a:lnTo>
                <a:lnTo>
                  <a:pt x="7120" y="5137"/>
                </a:lnTo>
                <a:lnTo>
                  <a:pt x="7120" y="5128"/>
                </a:lnTo>
                <a:close/>
                <a:moveTo>
                  <a:pt x="6529" y="6671"/>
                </a:moveTo>
                <a:lnTo>
                  <a:pt x="6529" y="6662"/>
                </a:lnTo>
                <a:lnTo>
                  <a:pt x="6520" y="6662"/>
                </a:lnTo>
                <a:lnTo>
                  <a:pt x="6511" y="6654"/>
                </a:lnTo>
                <a:lnTo>
                  <a:pt x="6502" y="6654"/>
                </a:lnTo>
                <a:lnTo>
                  <a:pt x="6511" y="6654"/>
                </a:lnTo>
                <a:lnTo>
                  <a:pt x="6511" y="6662"/>
                </a:lnTo>
                <a:close/>
                <a:moveTo>
                  <a:pt x="7975" y="7377"/>
                </a:moveTo>
                <a:lnTo>
                  <a:pt x="7975" y="7386"/>
                </a:lnTo>
                <a:lnTo>
                  <a:pt x="7984" y="7395"/>
                </a:lnTo>
                <a:lnTo>
                  <a:pt x="7984" y="7386"/>
                </a:lnTo>
                <a:lnTo>
                  <a:pt x="7993" y="7386"/>
                </a:lnTo>
                <a:lnTo>
                  <a:pt x="7984" y="7377"/>
                </a:lnTo>
                <a:lnTo>
                  <a:pt x="7975" y="7368"/>
                </a:lnTo>
                <a:close/>
                <a:moveTo>
                  <a:pt x="7931" y="4748"/>
                </a:moveTo>
                <a:lnTo>
                  <a:pt x="7940" y="4748"/>
                </a:lnTo>
                <a:lnTo>
                  <a:pt x="7949" y="4739"/>
                </a:lnTo>
                <a:lnTo>
                  <a:pt x="7958" y="4731"/>
                </a:lnTo>
                <a:lnTo>
                  <a:pt x="7949" y="4722"/>
                </a:lnTo>
                <a:lnTo>
                  <a:pt x="7958" y="4722"/>
                </a:lnTo>
                <a:lnTo>
                  <a:pt x="7958" y="4713"/>
                </a:lnTo>
                <a:lnTo>
                  <a:pt x="7949" y="4713"/>
                </a:lnTo>
                <a:lnTo>
                  <a:pt x="7940" y="4704"/>
                </a:lnTo>
                <a:lnTo>
                  <a:pt x="7931" y="4713"/>
                </a:lnTo>
                <a:lnTo>
                  <a:pt x="7931" y="4704"/>
                </a:lnTo>
                <a:lnTo>
                  <a:pt x="7922" y="4695"/>
                </a:lnTo>
                <a:lnTo>
                  <a:pt x="7922" y="4704"/>
                </a:lnTo>
                <a:lnTo>
                  <a:pt x="7914" y="4704"/>
                </a:lnTo>
                <a:lnTo>
                  <a:pt x="7914" y="4713"/>
                </a:lnTo>
                <a:lnTo>
                  <a:pt x="7905" y="4713"/>
                </a:lnTo>
                <a:lnTo>
                  <a:pt x="7905" y="4722"/>
                </a:lnTo>
                <a:lnTo>
                  <a:pt x="7896" y="4731"/>
                </a:lnTo>
                <a:lnTo>
                  <a:pt x="7914" y="4731"/>
                </a:lnTo>
                <a:lnTo>
                  <a:pt x="7896" y="4748"/>
                </a:lnTo>
                <a:lnTo>
                  <a:pt x="7887" y="4748"/>
                </a:lnTo>
                <a:lnTo>
                  <a:pt x="7878" y="4748"/>
                </a:lnTo>
                <a:lnTo>
                  <a:pt x="7870" y="4757"/>
                </a:lnTo>
                <a:lnTo>
                  <a:pt x="7870" y="4748"/>
                </a:lnTo>
                <a:lnTo>
                  <a:pt x="7878" y="4739"/>
                </a:lnTo>
                <a:lnTo>
                  <a:pt x="7870" y="4739"/>
                </a:lnTo>
                <a:lnTo>
                  <a:pt x="7878" y="4739"/>
                </a:lnTo>
                <a:lnTo>
                  <a:pt x="7887" y="4731"/>
                </a:lnTo>
                <a:lnTo>
                  <a:pt x="7878" y="4731"/>
                </a:lnTo>
                <a:lnTo>
                  <a:pt x="7870" y="4731"/>
                </a:lnTo>
                <a:lnTo>
                  <a:pt x="7878" y="4722"/>
                </a:lnTo>
                <a:lnTo>
                  <a:pt x="7887" y="4722"/>
                </a:lnTo>
                <a:lnTo>
                  <a:pt x="7896" y="4722"/>
                </a:lnTo>
                <a:lnTo>
                  <a:pt x="7905" y="4713"/>
                </a:lnTo>
                <a:lnTo>
                  <a:pt x="7905" y="4704"/>
                </a:lnTo>
                <a:lnTo>
                  <a:pt x="7914" y="4704"/>
                </a:lnTo>
                <a:lnTo>
                  <a:pt x="7914" y="4695"/>
                </a:lnTo>
                <a:lnTo>
                  <a:pt x="7914" y="4686"/>
                </a:lnTo>
                <a:lnTo>
                  <a:pt x="7922" y="4669"/>
                </a:lnTo>
                <a:lnTo>
                  <a:pt x="7922" y="4660"/>
                </a:lnTo>
                <a:lnTo>
                  <a:pt x="7914" y="4642"/>
                </a:lnTo>
                <a:lnTo>
                  <a:pt x="7914" y="4633"/>
                </a:lnTo>
                <a:lnTo>
                  <a:pt x="7905" y="4633"/>
                </a:lnTo>
                <a:lnTo>
                  <a:pt x="7887" y="4651"/>
                </a:lnTo>
                <a:lnTo>
                  <a:pt x="7878" y="4660"/>
                </a:lnTo>
                <a:lnTo>
                  <a:pt x="7878" y="4669"/>
                </a:lnTo>
                <a:lnTo>
                  <a:pt x="7852" y="4695"/>
                </a:lnTo>
                <a:lnTo>
                  <a:pt x="7852" y="4704"/>
                </a:lnTo>
                <a:lnTo>
                  <a:pt x="7843" y="4713"/>
                </a:lnTo>
                <a:lnTo>
                  <a:pt x="7834" y="4722"/>
                </a:lnTo>
                <a:lnTo>
                  <a:pt x="7834" y="4731"/>
                </a:lnTo>
                <a:lnTo>
                  <a:pt x="7843" y="4757"/>
                </a:lnTo>
                <a:lnTo>
                  <a:pt x="7852" y="4766"/>
                </a:lnTo>
                <a:lnTo>
                  <a:pt x="7861" y="4766"/>
                </a:lnTo>
                <a:lnTo>
                  <a:pt x="7870" y="4766"/>
                </a:lnTo>
                <a:lnTo>
                  <a:pt x="7878" y="4766"/>
                </a:lnTo>
                <a:lnTo>
                  <a:pt x="7887" y="4766"/>
                </a:lnTo>
                <a:lnTo>
                  <a:pt x="7896" y="4766"/>
                </a:lnTo>
                <a:lnTo>
                  <a:pt x="7922" y="4757"/>
                </a:lnTo>
                <a:close/>
                <a:moveTo>
                  <a:pt x="7878" y="7686"/>
                </a:moveTo>
                <a:lnTo>
                  <a:pt x="7870" y="7695"/>
                </a:lnTo>
                <a:lnTo>
                  <a:pt x="7870" y="7704"/>
                </a:lnTo>
                <a:lnTo>
                  <a:pt x="7878" y="7704"/>
                </a:lnTo>
                <a:lnTo>
                  <a:pt x="7887" y="7695"/>
                </a:lnTo>
                <a:close/>
                <a:moveTo>
                  <a:pt x="7905" y="7518"/>
                </a:moveTo>
                <a:lnTo>
                  <a:pt x="7896" y="7527"/>
                </a:lnTo>
                <a:lnTo>
                  <a:pt x="7887" y="7527"/>
                </a:lnTo>
                <a:lnTo>
                  <a:pt x="7887" y="7536"/>
                </a:lnTo>
                <a:lnTo>
                  <a:pt x="7896" y="7527"/>
                </a:lnTo>
                <a:lnTo>
                  <a:pt x="7905" y="7527"/>
                </a:lnTo>
                <a:close/>
                <a:moveTo>
                  <a:pt x="8337" y="4395"/>
                </a:moveTo>
                <a:lnTo>
                  <a:pt x="8328" y="4395"/>
                </a:lnTo>
                <a:lnTo>
                  <a:pt x="8328" y="4386"/>
                </a:lnTo>
                <a:lnTo>
                  <a:pt x="8328" y="4395"/>
                </a:lnTo>
                <a:lnTo>
                  <a:pt x="8328" y="4404"/>
                </a:lnTo>
                <a:lnTo>
                  <a:pt x="8337" y="4395"/>
                </a:lnTo>
                <a:lnTo>
                  <a:pt x="8346" y="4395"/>
                </a:lnTo>
                <a:lnTo>
                  <a:pt x="8346" y="4386"/>
                </a:lnTo>
                <a:close/>
                <a:moveTo>
                  <a:pt x="8214" y="4651"/>
                </a:moveTo>
                <a:lnTo>
                  <a:pt x="8222" y="4651"/>
                </a:lnTo>
                <a:lnTo>
                  <a:pt x="8222" y="4642"/>
                </a:lnTo>
                <a:lnTo>
                  <a:pt x="8222" y="4633"/>
                </a:lnTo>
                <a:lnTo>
                  <a:pt x="8222" y="4625"/>
                </a:lnTo>
                <a:lnTo>
                  <a:pt x="8214" y="4625"/>
                </a:lnTo>
                <a:lnTo>
                  <a:pt x="8214" y="4642"/>
                </a:lnTo>
                <a:close/>
                <a:moveTo>
                  <a:pt x="8381" y="4572"/>
                </a:moveTo>
                <a:lnTo>
                  <a:pt x="8372" y="4581"/>
                </a:lnTo>
                <a:lnTo>
                  <a:pt x="8372" y="4589"/>
                </a:lnTo>
                <a:lnTo>
                  <a:pt x="8364" y="4598"/>
                </a:lnTo>
                <a:lnTo>
                  <a:pt x="8372" y="4598"/>
                </a:lnTo>
                <a:lnTo>
                  <a:pt x="8381" y="4581"/>
                </a:lnTo>
                <a:close/>
                <a:moveTo>
                  <a:pt x="8231" y="4651"/>
                </a:moveTo>
                <a:lnTo>
                  <a:pt x="8222" y="4651"/>
                </a:lnTo>
                <a:lnTo>
                  <a:pt x="8222" y="4660"/>
                </a:lnTo>
                <a:lnTo>
                  <a:pt x="8231" y="4660"/>
                </a:lnTo>
                <a:close/>
                <a:moveTo>
                  <a:pt x="7887" y="7677"/>
                </a:moveTo>
                <a:lnTo>
                  <a:pt x="7896" y="7677"/>
                </a:lnTo>
                <a:lnTo>
                  <a:pt x="7887" y="7677"/>
                </a:lnTo>
                <a:lnTo>
                  <a:pt x="7878" y="7677"/>
                </a:lnTo>
                <a:lnTo>
                  <a:pt x="7878" y="7686"/>
                </a:lnTo>
                <a:lnTo>
                  <a:pt x="7887" y="7686"/>
                </a:lnTo>
                <a:close/>
                <a:moveTo>
                  <a:pt x="7817" y="7466"/>
                </a:moveTo>
                <a:lnTo>
                  <a:pt x="7825" y="7466"/>
                </a:lnTo>
                <a:lnTo>
                  <a:pt x="7825" y="7457"/>
                </a:lnTo>
                <a:close/>
                <a:moveTo>
                  <a:pt x="7878" y="7554"/>
                </a:moveTo>
                <a:lnTo>
                  <a:pt x="7870" y="7554"/>
                </a:lnTo>
                <a:lnTo>
                  <a:pt x="7861" y="7563"/>
                </a:lnTo>
                <a:lnTo>
                  <a:pt x="7843" y="7563"/>
                </a:lnTo>
                <a:lnTo>
                  <a:pt x="7834" y="7563"/>
                </a:lnTo>
                <a:lnTo>
                  <a:pt x="7825" y="7563"/>
                </a:lnTo>
                <a:lnTo>
                  <a:pt x="7834" y="7571"/>
                </a:lnTo>
                <a:lnTo>
                  <a:pt x="7843" y="7580"/>
                </a:lnTo>
                <a:lnTo>
                  <a:pt x="7834" y="7598"/>
                </a:lnTo>
                <a:lnTo>
                  <a:pt x="7825" y="7598"/>
                </a:lnTo>
                <a:lnTo>
                  <a:pt x="7825" y="7607"/>
                </a:lnTo>
                <a:lnTo>
                  <a:pt x="7808" y="7616"/>
                </a:lnTo>
                <a:lnTo>
                  <a:pt x="7817" y="7616"/>
                </a:lnTo>
                <a:lnTo>
                  <a:pt x="7825" y="7616"/>
                </a:lnTo>
                <a:lnTo>
                  <a:pt x="7861" y="7616"/>
                </a:lnTo>
                <a:lnTo>
                  <a:pt x="7870" y="7607"/>
                </a:lnTo>
                <a:lnTo>
                  <a:pt x="7870" y="7598"/>
                </a:lnTo>
                <a:lnTo>
                  <a:pt x="7878" y="7598"/>
                </a:lnTo>
                <a:lnTo>
                  <a:pt x="7870" y="7589"/>
                </a:lnTo>
                <a:lnTo>
                  <a:pt x="7870" y="7580"/>
                </a:lnTo>
                <a:lnTo>
                  <a:pt x="7870" y="7571"/>
                </a:lnTo>
                <a:lnTo>
                  <a:pt x="7870" y="7563"/>
                </a:lnTo>
                <a:close/>
                <a:moveTo>
                  <a:pt x="7861" y="7386"/>
                </a:moveTo>
                <a:lnTo>
                  <a:pt x="7861" y="7377"/>
                </a:lnTo>
                <a:lnTo>
                  <a:pt x="7861" y="7368"/>
                </a:lnTo>
                <a:lnTo>
                  <a:pt x="7852" y="7377"/>
                </a:lnTo>
                <a:close/>
                <a:moveTo>
                  <a:pt x="7852" y="7210"/>
                </a:moveTo>
                <a:lnTo>
                  <a:pt x="7852" y="7201"/>
                </a:lnTo>
                <a:lnTo>
                  <a:pt x="7843" y="7201"/>
                </a:lnTo>
                <a:lnTo>
                  <a:pt x="7834" y="7210"/>
                </a:lnTo>
                <a:lnTo>
                  <a:pt x="7843" y="7218"/>
                </a:lnTo>
                <a:lnTo>
                  <a:pt x="7843" y="7227"/>
                </a:lnTo>
                <a:lnTo>
                  <a:pt x="7852" y="7227"/>
                </a:lnTo>
                <a:lnTo>
                  <a:pt x="7852" y="7218"/>
                </a:lnTo>
                <a:close/>
                <a:moveTo>
                  <a:pt x="7834" y="7157"/>
                </a:moveTo>
                <a:lnTo>
                  <a:pt x="7843" y="7157"/>
                </a:lnTo>
                <a:lnTo>
                  <a:pt x="7852" y="7157"/>
                </a:lnTo>
                <a:lnTo>
                  <a:pt x="7861" y="7157"/>
                </a:lnTo>
                <a:lnTo>
                  <a:pt x="7852" y="7148"/>
                </a:lnTo>
                <a:lnTo>
                  <a:pt x="7843" y="7139"/>
                </a:lnTo>
                <a:lnTo>
                  <a:pt x="7843" y="7130"/>
                </a:lnTo>
                <a:lnTo>
                  <a:pt x="7834" y="7139"/>
                </a:lnTo>
                <a:lnTo>
                  <a:pt x="7834" y="7148"/>
                </a:lnTo>
                <a:close/>
                <a:moveTo>
                  <a:pt x="7808" y="7095"/>
                </a:moveTo>
                <a:lnTo>
                  <a:pt x="7817" y="7095"/>
                </a:lnTo>
                <a:lnTo>
                  <a:pt x="7825" y="7095"/>
                </a:lnTo>
                <a:lnTo>
                  <a:pt x="7825" y="7086"/>
                </a:lnTo>
                <a:lnTo>
                  <a:pt x="7817" y="7086"/>
                </a:lnTo>
                <a:lnTo>
                  <a:pt x="7808" y="7086"/>
                </a:lnTo>
                <a:close/>
                <a:moveTo>
                  <a:pt x="7817" y="7051"/>
                </a:moveTo>
                <a:lnTo>
                  <a:pt x="7817" y="7042"/>
                </a:lnTo>
                <a:lnTo>
                  <a:pt x="7808" y="7042"/>
                </a:lnTo>
                <a:lnTo>
                  <a:pt x="7808" y="7051"/>
                </a:lnTo>
                <a:lnTo>
                  <a:pt x="7817" y="7060"/>
                </a:lnTo>
                <a:close/>
                <a:moveTo>
                  <a:pt x="7825" y="7148"/>
                </a:moveTo>
                <a:lnTo>
                  <a:pt x="7817" y="7148"/>
                </a:lnTo>
                <a:lnTo>
                  <a:pt x="7817" y="7165"/>
                </a:lnTo>
                <a:lnTo>
                  <a:pt x="7825" y="7174"/>
                </a:lnTo>
                <a:lnTo>
                  <a:pt x="7834" y="7174"/>
                </a:lnTo>
                <a:lnTo>
                  <a:pt x="7834" y="7165"/>
                </a:lnTo>
                <a:lnTo>
                  <a:pt x="7834" y="7157"/>
                </a:lnTo>
                <a:lnTo>
                  <a:pt x="7834" y="7148"/>
                </a:lnTo>
                <a:close/>
                <a:moveTo>
                  <a:pt x="529" y="3486"/>
                </a:moveTo>
                <a:lnTo>
                  <a:pt x="547" y="3460"/>
                </a:lnTo>
                <a:lnTo>
                  <a:pt x="538" y="3460"/>
                </a:lnTo>
                <a:lnTo>
                  <a:pt x="521" y="3468"/>
                </a:lnTo>
                <a:lnTo>
                  <a:pt x="512" y="3468"/>
                </a:lnTo>
                <a:lnTo>
                  <a:pt x="521" y="3486"/>
                </a:lnTo>
                <a:close/>
                <a:moveTo>
                  <a:pt x="3353" y="4581"/>
                </a:moveTo>
                <a:lnTo>
                  <a:pt x="3353" y="4572"/>
                </a:lnTo>
                <a:lnTo>
                  <a:pt x="3344" y="4572"/>
                </a:lnTo>
                <a:lnTo>
                  <a:pt x="3344" y="4581"/>
                </a:lnTo>
                <a:close/>
                <a:moveTo>
                  <a:pt x="7861" y="7174"/>
                </a:moveTo>
                <a:lnTo>
                  <a:pt x="7852" y="7174"/>
                </a:lnTo>
                <a:lnTo>
                  <a:pt x="7852" y="7183"/>
                </a:lnTo>
                <a:lnTo>
                  <a:pt x="7861" y="7183"/>
                </a:lnTo>
                <a:close/>
                <a:moveTo>
                  <a:pt x="4411" y="2454"/>
                </a:moveTo>
                <a:lnTo>
                  <a:pt x="4411" y="2462"/>
                </a:lnTo>
                <a:lnTo>
                  <a:pt x="4420" y="2462"/>
                </a:lnTo>
                <a:lnTo>
                  <a:pt x="4420" y="2471"/>
                </a:lnTo>
                <a:lnTo>
                  <a:pt x="4429" y="2462"/>
                </a:lnTo>
                <a:lnTo>
                  <a:pt x="4429" y="2454"/>
                </a:lnTo>
                <a:lnTo>
                  <a:pt x="4420" y="2454"/>
                </a:lnTo>
                <a:lnTo>
                  <a:pt x="4420" y="2445"/>
                </a:lnTo>
                <a:lnTo>
                  <a:pt x="4420" y="2436"/>
                </a:lnTo>
                <a:lnTo>
                  <a:pt x="4411" y="2427"/>
                </a:lnTo>
                <a:lnTo>
                  <a:pt x="4411" y="2436"/>
                </a:lnTo>
                <a:lnTo>
                  <a:pt x="4411" y="2445"/>
                </a:lnTo>
                <a:close/>
                <a:moveTo>
                  <a:pt x="168" y="2595"/>
                </a:moveTo>
                <a:lnTo>
                  <a:pt x="150" y="2604"/>
                </a:lnTo>
                <a:lnTo>
                  <a:pt x="141" y="2604"/>
                </a:lnTo>
                <a:lnTo>
                  <a:pt x="150" y="2604"/>
                </a:lnTo>
                <a:lnTo>
                  <a:pt x="159" y="2604"/>
                </a:lnTo>
                <a:close/>
                <a:moveTo>
                  <a:pt x="3326" y="4616"/>
                </a:moveTo>
                <a:lnTo>
                  <a:pt x="3326" y="4607"/>
                </a:lnTo>
                <a:close/>
                <a:moveTo>
                  <a:pt x="3317" y="4492"/>
                </a:moveTo>
                <a:lnTo>
                  <a:pt x="3308" y="4483"/>
                </a:lnTo>
                <a:lnTo>
                  <a:pt x="3300" y="4483"/>
                </a:lnTo>
                <a:lnTo>
                  <a:pt x="3308" y="4492"/>
                </a:lnTo>
                <a:lnTo>
                  <a:pt x="3317" y="4501"/>
                </a:lnTo>
                <a:close/>
                <a:moveTo>
                  <a:pt x="3353" y="4519"/>
                </a:moveTo>
                <a:lnTo>
                  <a:pt x="3353" y="4510"/>
                </a:lnTo>
                <a:lnTo>
                  <a:pt x="3344" y="4510"/>
                </a:lnTo>
                <a:lnTo>
                  <a:pt x="3335" y="4519"/>
                </a:lnTo>
                <a:lnTo>
                  <a:pt x="3335" y="4528"/>
                </a:lnTo>
                <a:lnTo>
                  <a:pt x="3344" y="4528"/>
                </a:lnTo>
                <a:lnTo>
                  <a:pt x="3344" y="4536"/>
                </a:lnTo>
                <a:lnTo>
                  <a:pt x="3353" y="4545"/>
                </a:lnTo>
                <a:lnTo>
                  <a:pt x="3361" y="4545"/>
                </a:lnTo>
                <a:lnTo>
                  <a:pt x="3361" y="4554"/>
                </a:lnTo>
                <a:lnTo>
                  <a:pt x="3361" y="4545"/>
                </a:lnTo>
                <a:lnTo>
                  <a:pt x="3353" y="4536"/>
                </a:lnTo>
                <a:lnTo>
                  <a:pt x="3344" y="4528"/>
                </a:lnTo>
                <a:lnTo>
                  <a:pt x="3344" y="4519"/>
                </a:lnTo>
                <a:lnTo>
                  <a:pt x="3335" y="4519"/>
                </a:lnTo>
                <a:close/>
                <a:moveTo>
                  <a:pt x="3353" y="4598"/>
                </a:moveTo>
                <a:lnTo>
                  <a:pt x="3361" y="4598"/>
                </a:lnTo>
                <a:lnTo>
                  <a:pt x="3361" y="4589"/>
                </a:lnTo>
                <a:lnTo>
                  <a:pt x="3353" y="4589"/>
                </a:lnTo>
                <a:close/>
                <a:moveTo>
                  <a:pt x="8381" y="4378"/>
                </a:moveTo>
                <a:lnTo>
                  <a:pt x="8372" y="4386"/>
                </a:lnTo>
                <a:lnTo>
                  <a:pt x="8372" y="4378"/>
                </a:lnTo>
                <a:lnTo>
                  <a:pt x="8364" y="4378"/>
                </a:lnTo>
                <a:lnTo>
                  <a:pt x="8364" y="4386"/>
                </a:lnTo>
                <a:lnTo>
                  <a:pt x="8364" y="4395"/>
                </a:lnTo>
                <a:lnTo>
                  <a:pt x="8372" y="4395"/>
                </a:lnTo>
                <a:lnTo>
                  <a:pt x="8390" y="4386"/>
                </a:lnTo>
                <a:close/>
                <a:moveTo>
                  <a:pt x="8284" y="4201"/>
                </a:moveTo>
                <a:lnTo>
                  <a:pt x="8275" y="4201"/>
                </a:lnTo>
                <a:lnTo>
                  <a:pt x="8267" y="4201"/>
                </a:lnTo>
                <a:lnTo>
                  <a:pt x="8267" y="4210"/>
                </a:lnTo>
                <a:lnTo>
                  <a:pt x="8249" y="4210"/>
                </a:lnTo>
                <a:lnTo>
                  <a:pt x="8249" y="4201"/>
                </a:lnTo>
                <a:lnTo>
                  <a:pt x="8240" y="4201"/>
                </a:lnTo>
                <a:lnTo>
                  <a:pt x="8222" y="4210"/>
                </a:lnTo>
                <a:lnTo>
                  <a:pt x="8205" y="4219"/>
                </a:lnTo>
                <a:lnTo>
                  <a:pt x="8196" y="4219"/>
                </a:lnTo>
                <a:lnTo>
                  <a:pt x="8187" y="4227"/>
                </a:lnTo>
                <a:lnTo>
                  <a:pt x="8178" y="4245"/>
                </a:lnTo>
                <a:lnTo>
                  <a:pt x="8170" y="4254"/>
                </a:lnTo>
                <a:lnTo>
                  <a:pt x="8161" y="4254"/>
                </a:lnTo>
                <a:lnTo>
                  <a:pt x="8170" y="4263"/>
                </a:lnTo>
                <a:lnTo>
                  <a:pt x="8161" y="4272"/>
                </a:lnTo>
                <a:lnTo>
                  <a:pt x="8161" y="4280"/>
                </a:lnTo>
                <a:lnTo>
                  <a:pt x="8152" y="4280"/>
                </a:lnTo>
                <a:lnTo>
                  <a:pt x="8143" y="4289"/>
                </a:lnTo>
                <a:lnTo>
                  <a:pt x="8152" y="4289"/>
                </a:lnTo>
                <a:lnTo>
                  <a:pt x="8152" y="4298"/>
                </a:lnTo>
                <a:lnTo>
                  <a:pt x="8143" y="4298"/>
                </a:lnTo>
                <a:lnTo>
                  <a:pt x="8134" y="4307"/>
                </a:lnTo>
                <a:lnTo>
                  <a:pt x="8125" y="4333"/>
                </a:lnTo>
                <a:lnTo>
                  <a:pt x="8117" y="4351"/>
                </a:lnTo>
                <a:lnTo>
                  <a:pt x="8099" y="4378"/>
                </a:lnTo>
                <a:lnTo>
                  <a:pt x="8099" y="4386"/>
                </a:lnTo>
                <a:lnTo>
                  <a:pt x="8108" y="4395"/>
                </a:lnTo>
                <a:lnTo>
                  <a:pt x="8108" y="4404"/>
                </a:lnTo>
                <a:lnTo>
                  <a:pt x="8099" y="4395"/>
                </a:lnTo>
                <a:lnTo>
                  <a:pt x="8090" y="4395"/>
                </a:lnTo>
                <a:lnTo>
                  <a:pt x="8090" y="4404"/>
                </a:lnTo>
                <a:lnTo>
                  <a:pt x="8081" y="4404"/>
                </a:lnTo>
                <a:lnTo>
                  <a:pt x="8081" y="4413"/>
                </a:lnTo>
                <a:lnTo>
                  <a:pt x="8081" y="4422"/>
                </a:lnTo>
                <a:lnTo>
                  <a:pt x="8090" y="4422"/>
                </a:lnTo>
                <a:lnTo>
                  <a:pt x="8099" y="4422"/>
                </a:lnTo>
                <a:lnTo>
                  <a:pt x="8099" y="4430"/>
                </a:lnTo>
                <a:lnTo>
                  <a:pt x="8090" y="4430"/>
                </a:lnTo>
                <a:lnTo>
                  <a:pt x="8090" y="4439"/>
                </a:lnTo>
                <a:lnTo>
                  <a:pt x="8090" y="4448"/>
                </a:lnTo>
                <a:lnTo>
                  <a:pt x="8099" y="4448"/>
                </a:lnTo>
                <a:lnTo>
                  <a:pt x="8090" y="4448"/>
                </a:lnTo>
                <a:lnTo>
                  <a:pt x="8081" y="4439"/>
                </a:lnTo>
                <a:lnTo>
                  <a:pt x="8072" y="4439"/>
                </a:lnTo>
                <a:lnTo>
                  <a:pt x="8064" y="4439"/>
                </a:lnTo>
                <a:lnTo>
                  <a:pt x="8055" y="4448"/>
                </a:lnTo>
                <a:lnTo>
                  <a:pt x="8055" y="4457"/>
                </a:lnTo>
                <a:lnTo>
                  <a:pt x="8046" y="4475"/>
                </a:lnTo>
                <a:lnTo>
                  <a:pt x="8046" y="4483"/>
                </a:lnTo>
                <a:lnTo>
                  <a:pt x="8037" y="4483"/>
                </a:lnTo>
                <a:lnTo>
                  <a:pt x="8028" y="4483"/>
                </a:lnTo>
                <a:lnTo>
                  <a:pt x="8028" y="4475"/>
                </a:lnTo>
                <a:lnTo>
                  <a:pt x="8037" y="4475"/>
                </a:lnTo>
                <a:lnTo>
                  <a:pt x="8028" y="4475"/>
                </a:lnTo>
                <a:lnTo>
                  <a:pt x="8020" y="4483"/>
                </a:lnTo>
                <a:lnTo>
                  <a:pt x="8011" y="4492"/>
                </a:lnTo>
                <a:lnTo>
                  <a:pt x="8028" y="4492"/>
                </a:lnTo>
                <a:lnTo>
                  <a:pt x="8037" y="4492"/>
                </a:lnTo>
                <a:lnTo>
                  <a:pt x="8046" y="4492"/>
                </a:lnTo>
                <a:lnTo>
                  <a:pt x="8055" y="4492"/>
                </a:lnTo>
                <a:lnTo>
                  <a:pt x="8072" y="4492"/>
                </a:lnTo>
                <a:lnTo>
                  <a:pt x="8055" y="4501"/>
                </a:lnTo>
                <a:lnTo>
                  <a:pt x="8046" y="4501"/>
                </a:lnTo>
                <a:lnTo>
                  <a:pt x="8046" y="4510"/>
                </a:lnTo>
                <a:lnTo>
                  <a:pt x="8020" y="4528"/>
                </a:lnTo>
                <a:lnTo>
                  <a:pt x="8002" y="4545"/>
                </a:lnTo>
                <a:lnTo>
                  <a:pt x="7993" y="4545"/>
                </a:lnTo>
                <a:lnTo>
                  <a:pt x="7993" y="4554"/>
                </a:lnTo>
                <a:lnTo>
                  <a:pt x="7993" y="4563"/>
                </a:lnTo>
                <a:lnTo>
                  <a:pt x="8002" y="4581"/>
                </a:lnTo>
                <a:lnTo>
                  <a:pt x="8011" y="4581"/>
                </a:lnTo>
                <a:lnTo>
                  <a:pt x="8028" y="4581"/>
                </a:lnTo>
                <a:lnTo>
                  <a:pt x="8046" y="4581"/>
                </a:lnTo>
                <a:lnTo>
                  <a:pt x="8055" y="4572"/>
                </a:lnTo>
                <a:lnTo>
                  <a:pt x="8064" y="4572"/>
                </a:lnTo>
                <a:lnTo>
                  <a:pt x="8072" y="4563"/>
                </a:lnTo>
                <a:lnTo>
                  <a:pt x="8072" y="4572"/>
                </a:lnTo>
                <a:lnTo>
                  <a:pt x="8099" y="4572"/>
                </a:lnTo>
                <a:lnTo>
                  <a:pt x="8117" y="4581"/>
                </a:lnTo>
                <a:lnTo>
                  <a:pt x="8134" y="4581"/>
                </a:lnTo>
                <a:lnTo>
                  <a:pt x="8170" y="4581"/>
                </a:lnTo>
                <a:lnTo>
                  <a:pt x="8187" y="4581"/>
                </a:lnTo>
                <a:lnTo>
                  <a:pt x="8205" y="4581"/>
                </a:lnTo>
                <a:lnTo>
                  <a:pt x="8214" y="4572"/>
                </a:lnTo>
                <a:lnTo>
                  <a:pt x="8222" y="4572"/>
                </a:lnTo>
                <a:lnTo>
                  <a:pt x="8231" y="4563"/>
                </a:lnTo>
                <a:lnTo>
                  <a:pt x="8240" y="4563"/>
                </a:lnTo>
                <a:lnTo>
                  <a:pt x="8249" y="4563"/>
                </a:lnTo>
                <a:lnTo>
                  <a:pt x="8249" y="4581"/>
                </a:lnTo>
                <a:lnTo>
                  <a:pt x="8231" y="4589"/>
                </a:lnTo>
                <a:lnTo>
                  <a:pt x="8249" y="4589"/>
                </a:lnTo>
                <a:lnTo>
                  <a:pt x="8258" y="4589"/>
                </a:lnTo>
                <a:lnTo>
                  <a:pt x="8275" y="4589"/>
                </a:lnTo>
                <a:lnTo>
                  <a:pt x="8284" y="4589"/>
                </a:lnTo>
                <a:lnTo>
                  <a:pt x="8284" y="4581"/>
                </a:lnTo>
                <a:lnTo>
                  <a:pt x="8284" y="4572"/>
                </a:lnTo>
                <a:lnTo>
                  <a:pt x="8302" y="4572"/>
                </a:lnTo>
                <a:lnTo>
                  <a:pt x="8311" y="4572"/>
                </a:lnTo>
                <a:lnTo>
                  <a:pt x="8311" y="4581"/>
                </a:lnTo>
                <a:lnTo>
                  <a:pt x="8319" y="4581"/>
                </a:lnTo>
                <a:lnTo>
                  <a:pt x="8328" y="4572"/>
                </a:lnTo>
                <a:lnTo>
                  <a:pt x="8328" y="4581"/>
                </a:lnTo>
                <a:lnTo>
                  <a:pt x="8319" y="4589"/>
                </a:lnTo>
                <a:lnTo>
                  <a:pt x="8302" y="4589"/>
                </a:lnTo>
                <a:lnTo>
                  <a:pt x="8284" y="4607"/>
                </a:lnTo>
                <a:lnTo>
                  <a:pt x="8284" y="4616"/>
                </a:lnTo>
                <a:lnTo>
                  <a:pt x="8275" y="4616"/>
                </a:lnTo>
                <a:lnTo>
                  <a:pt x="8267" y="4625"/>
                </a:lnTo>
                <a:lnTo>
                  <a:pt x="8258" y="4625"/>
                </a:lnTo>
                <a:lnTo>
                  <a:pt x="8249" y="4625"/>
                </a:lnTo>
                <a:lnTo>
                  <a:pt x="8249" y="4633"/>
                </a:lnTo>
                <a:lnTo>
                  <a:pt x="8240" y="4642"/>
                </a:lnTo>
                <a:lnTo>
                  <a:pt x="8249" y="4642"/>
                </a:lnTo>
                <a:lnTo>
                  <a:pt x="8249" y="4651"/>
                </a:lnTo>
                <a:lnTo>
                  <a:pt x="8258" y="4651"/>
                </a:lnTo>
                <a:lnTo>
                  <a:pt x="8267" y="4642"/>
                </a:lnTo>
                <a:lnTo>
                  <a:pt x="8275" y="4642"/>
                </a:lnTo>
                <a:lnTo>
                  <a:pt x="8284" y="4642"/>
                </a:lnTo>
                <a:lnTo>
                  <a:pt x="8293" y="4642"/>
                </a:lnTo>
                <a:lnTo>
                  <a:pt x="8302" y="4633"/>
                </a:lnTo>
                <a:lnTo>
                  <a:pt x="8311" y="4625"/>
                </a:lnTo>
                <a:lnTo>
                  <a:pt x="8311" y="4616"/>
                </a:lnTo>
                <a:lnTo>
                  <a:pt x="8328" y="4598"/>
                </a:lnTo>
                <a:lnTo>
                  <a:pt x="8337" y="4598"/>
                </a:lnTo>
                <a:lnTo>
                  <a:pt x="8346" y="4589"/>
                </a:lnTo>
                <a:lnTo>
                  <a:pt x="8355" y="4581"/>
                </a:lnTo>
                <a:lnTo>
                  <a:pt x="8355" y="4589"/>
                </a:lnTo>
                <a:lnTo>
                  <a:pt x="8346" y="4598"/>
                </a:lnTo>
                <a:lnTo>
                  <a:pt x="8355" y="4598"/>
                </a:lnTo>
                <a:lnTo>
                  <a:pt x="8355" y="4589"/>
                </a:lnTo>
                <a:lnTo>
                  <a:pt x="8355" y="4581"/>
                </a:lnTo>
                <a:lnTo>
                  <a:pt x="8372" y="4563"/>
                </a:lnTo>
                <a:lnTo>
                  <a:pt x="8372" y="4554"/>
                </a:lnTo>
                <a:lnTo>
                  <a:pt x="8381" y="4563"/>
                </a:lnTo>
                <a:lnTo>
                  <a:pt x="8390" y="4563"/>
                </a:lnTo>
                <a:lnTo>
                  <a:pt x="8390" y="4572"/>
                </a:lnTo>
                <a:lnTo>
                  <a:pt x="8399" y="4589"/>
                </a:lnTo>
                <a:lnTo>
                  <a:pt x="8399" y="4598"/>
                </a:lnTo>
                <a:lnTo>
                  <a:pt x="8390" y="4607"/>
                </a:lnTo>
                <a:lnTo>
                  <a:pt x="8381" y="4625"/>
                </a:lnTo>
                <a:lnTo>
                  <a:pt x="8381" y="4642"/>
                </a:lnTo>
                <a:lnTo>
                  <a:pt x="8372" y="4642"/>
                </a:lnTo>
                <a:lnTo>
                  <a:pt x="8381" y="4651"/>
                </a:lnTo>
                <a:lnTo>
                  <a:pt x="8390" y="4651"/>
                </a:lnTo>
                <a:lnTo>
                  <a:pt x="8399" y="4642"/>
                </a:lnTo>
                <a:lnTo>
                  <a:pt x="8408" y="4633"/>
                </a:lnTo>
                <a:lnTo>
                  <a:pt x="8408" y="4625"/>
                </a:lnTo>
                <a:lnTo>
                  <a:pt x="8417" y="4625"/>
                </a:lnTo>
                <a:lnTo>
                  <a:pt x="8417" y="4633"/>
                </a:lnTo>
                <a:lnTo>
                  <a:pt x="8417" y="4642"/>
                </a:lnTo>
                <a:lnTo>
                  <a:pt x="8417" y="4669"/>
                </a:lnTo>
                <a:lnTo>
                  <a:pt x="8425" y="4669"/>
                </a:lnTo>
                <a:lnTo>
                  <a:pt x="8434" y="4660"/>
                </a:lnTo>
                <a:lnTo>
                  <a:pt x="8443" y="4660"/>
                </a:lnTo>
                <a:lnTo>
                  <a:pt x="8443" y="4669"/>
                </a:lnTo>
                <a:lnTo>
                  <a:pt x="8452" y="4669"/>
                </a:lnTo>
                <a:lnTo>
                  <a:pt x="8461" y="4669"/>
                </a:lnTo>
                <a:lnTo>
                  <a:pt x="8461" y="4660"/>
                </a:lnTo>
                <a:lnTo>
                  <a:pt x="8461" y="4651"/>
                </a:lnTo>
                <a:lnTo>
                  <a:pt x="8469" y="4633"/>
                </a:lnTo>
                <a:lnTo>
                  <a:pt x="8469" y="4625"/>
                </a:lnTo>
                <a:lnTo>
                  <a:pt x="8487" y="4598"/>
                </a:lnTo>
                <a:lnTo>
                  <a:pt x="8487" y="4589"/>
                </a:lnTo>
                <a:lnTo>
                  <a:pt x="8487" y="4581"/>
                </a:lnTo>
                <a:lnTo>
                  <a:pt x="8487" y="4572"/>
                </a:lnTo>
                <a:lnTo>
                  <a:pt x="8487" y="4563"/>
                </a:lnTo>
                <a:lnTo>
                  <a:pt x="8478" y="4563"/>
                </a:lnTo>
                <a:lnTo>
                  <a:pt x="8478" y="4572"/>
                </a:lnTo>
                <a:lnTo>
                  <a:pt x="8469" y="4581"/>
                </a:lnTo>
                <a:lnTo>
                  <a:pt x="8461" y="4589"/>
                </a:lnTo>
                <a:lnTo>
                  <a:pt x="8452" y="4589"/>
                </a:lnTo>
                <a:lnTo>
                  <a:pt x="8452" y="4572"/>
                </a:lnTo>
                <a:lnTo>
                  <a:pt x="8452" y="4563"/>
                </a:lnTo>
                <a:lnTo>
                  <a:pt x="8461" y="4545"/>
                </a:lnTo>
                <a:lnTo>
                  <a:pt x="8469" y="4536"/>
                </a:lnTo>
                <a:lnTo>
                  <a:pt x="8469" y="4528"/>
                </a:lnTo>
                <a:lnTo>
                  <a:pt x="8452" y="4536"/>
                </a:lnTo>
                <a:lnTo>
                  <a:pt x="8443" y="4545"/>
                </a:lnTo>
                <a:lnTo>
                  <a:pt x="8425" y="4563"/>
                </a:lnTo>
                <a:lnTo>
                  <a:pt x="8417" y="4572"/>
                </a:lnTo>
                <a:lnTo>
                  <a:pt x="8408" y="4572"/>
                </a:lnTo>
                <a:lnTo>
                  <a:pt x="8399" y="4572"/>
                </a:lnTo>
                <a:lnTo>
                  <a:pt x="8399" y="4563"/>
                </a:lnTo>
                <a:lnTo>
                  <a:pt x="8408" y="4545"/>
                </a:lnTo>
                <a:lnTo>
                  <a:pt x="8417" y="4545"/>
                </a:lnTo>
                <a:lnTo>
                  <a:pt x="8417" y="4536"/>
                </a:lnTo>
                <a:lnTo>
                  <a:pt x="8408" y="4545"/>
                </a:lnTo>
                <a:lnTo>
                  <a:pt x="8399" y="4536"/>
                </a:lnTo>
                <a:lnTo>
                  <a:pt x="8408" y="4536"/>
                </a:lnTo>
                <a:lnTo>
                  <a:pt x="8417" y="4536"/>
                </a:lnTo>
                <a:lnTo>
                  <a:pt x="8425" y="4528"/>
                </a:lnTo>
                <a:lnTo>
                  <a:pt x="8417" y="4528"/>
                </a:lnTo>
                <a:lnTo>
                  <a:pt x="8417" y="4519"/>
                </a:lnTo>
                <a:lnTo>
                  <a:pt x="8425" y="4519"/>
                </a:lnTo>
                <a:lnTo>
                  <a:pt x="8434" y="4510"/>
                </a:lnTo>
                <a:lnTo>
                  <a:pt x="8443" y="4510"/>
                </a:lnTo>
                <a:lnTo>
                  <a:pt x="8452" y="4510"/>
                </a:lnTo>
                <a:lnTo>
                  <a:pt x="8452" y="4501"/>
                </a:lnTo>
                <a:lnTo>
                  <a:pt x="8461" y="4501"/>
                </a:lnTo>
                <a:lnTo>
                  <a:pt x="8461" y="4492"/>
                </a:lnTo>
                <a:lnTo>
                  <a:pt x="8461" y="4483"/>
                </a:lnTo>
                <a:lnTo>
                  <a:pt x="8452" y="4483"/>
                </a:lnTo>
                <a:lnTo>
                  <a:pt x="8443" y="4483"/>
                </a:lnTo>
                <a:lnTo>
                  <a:pt x="8443" y="4492"/>
                </a:lnTo>
                <a:lnTo>
                  <a:pt x="8434" y="4492"/>
                </a:lnTo>
                <a:lnTo>
                  <a:pt x="8425" y="4492"/>
                </a:lnTo>
                <a:lnTo>
                  <a:pt x="8417" y="4492"/>
                </a:lnTo>
                <a:lnTo>
                  <a:pt x="8408" y="4492"/>
                </a:lnTo>
                <a:lnTo>
                  <a:pt x="8399" y="4501"/>
                </a:lnTo>
                <a:lnTo>
                  <a:pt x="8390" y="4501"/>
                </a:lnTo>
                <a:lnTo>
                  <a:pt x="8381" y="4501"/>
                </a:lnTo>
                <a:lnTo>
                  <a:pt x="8399" y="4492"/>
                </a:lnTo>
                <a:lnTo>
                  <a:pt x="8408" y="4492"/>
                </a:lnTo>
                <a:lnTo>
                  <a:pt x="8408" y="4483"/>
                </a:lnTo>
                <a:lnTo>
                  <a:pt x="8408" y="4475"/>
                </a:lnTo>
                <a:lnTo>
                  <a:pt x="8399" y="4475"/>
                </a:lnTo>
                <a:lnTo>
                  <a:pt x="8390" y="4475"/>
                </a:lnTo>
                <a:lnTo>
                  <a:pt x="8399" y="4466"/>
                </a:lnTo>
                <a:lnTo>
                  <a:pt x="8390" y="4466"/>
                </a:lnTo>
                <a:lnTo>
                  <a:pt x="8381" y="4466"/>
                </a:lnTo>
                <a:lnTo>
                  <a:pt x="8372" y="4466"/>
                </a:lnTo>
                <a:lnTo>
                  <a:pt x="8399" y="4457"/>
                </a:lnTo>
                <a:lnTo>
                  <a:pt x="8399" y="4448"/>
                </a:lnTo>
                <a:lnTo>
                  <a:pt x="8408" y="4448"/>
                </a:lnTo>
                <a:lnTo>
                  <a:pt x="8417" y="4439"/>
                </a:lnTo>
                <a:lnTo>
                  <a:pt x="8417" y="4430"/>
                </a:lnTo>
                <a:lnTo>
                  <a:pt x="8417" y="4422"/>
                </a:lnTo>
                <a:lnTo>
                  <a:pt x="8417" y="4413"/>
                </a:lnTo>
                <a:lnTo>
                  <a:pt x="8408" y="4413"/>
                </a:lnTo>
                <a:lnTo>
                  <a:pt x="8399" y="4404"/>
                </a:lnTo>
                <a:lnTo>
                  <a:pt x="8390" y="4404"/>
                </a:lnTo>
                <a:lnTo>
                  <a:pt x="8372" y="4404"/>
                </a:lnTo>
                <a:lnTo>
                  <a:pt x="8364" y="4404"/>
                </a:lnTo>
                <a:lnTo>
                  <a:pt x="8364" y="4413"/>
                </a:lnTo>
                <a:lnTo>
                  <a:pt x="8355" y="4413"/>
                </a:lnTo>
                <a:lnTo>
                  <a:pt x="8355" y="4404"/>
                </a:lnTo>
                <a:lnTo>
                  <a:pt x="8355" y="4395"/>
                </a:lnTo>
                <a:lnTo>
                  <a:pt x="8346" y="4404"/>
                </a:lnTo>
                <a:lnTo>
                  <a:pt x="8337" y="4404"/>
                </a:lnTo>
                <a:lnTo>
                  <a:pt x="8337" y="4413"/>
                </a:lnTo>
                <a:lnTo>
                  <a:pt x="8328" y="4413"/>
                </a:lnTo>
                <a:lnTo>
                  <a:pt x="8319" y="4422"/>
                </a:lnTo>
                <a:lnTo>
                  <a:pt x="8311" y="4422"/>
                </a:lnTo>
                <a:lnTo>
                  <a:pt x="8302" y="4422"/>
                </a:lnTo>
                <a:lnTo>
                  <a:pt x="8293" y="4430"/>
                </a:lnTo>
                <a:lnTo>
                  <a:pt x="8293" y="4439"/>
                </a:lnTo>
                <a:lnTo>
                  <a:pt x="8293" y="4430"/>
                </a:lnTo>
                <a:lnTo>
                  <a:pt x="8293" y="4422"/>
                </a:lnTo>
                <a:lnTo>
                  <a:pt x="8302" y="4413"/>
                </a:lnTo>
                <a:lnTo>
                  <a:pt x="8302" y="4404"/>
                </a:lnTo>
                <a:lnTo>
                  <a:pt x="8302" y="4395"/>
                </a:lnTo>
                <a:lnTo>
                  <a:pt x="8293" y="4395"/>
                </a:lnTo>
                <a:lnTo>
                  <a:pt x="8293" y="4413"/>
                </a:lnTo>
                <a:lnTo>
                  <a:pt x="8293" y="4404"/>
                </a:lnTo>
                <a:lnTo>
                  <a:pt x="8284" y="4404"/>
                </a:lnTo>
                <a:lnTo>
                  <a:pt x="8275" y="4404"/>
                </a:lnTo>
                <a:lnTo>
                  <a:pt x="8267" y="4404"/>
                </a:lnTo>
                <a:lnTo>
                  <a:pt x="8258" y="4395"/>
                </a:lnTo>
                <a:lnTo>
                  <a:pt x="8240" y="4404"/>
                </a:lnTo>
                <a:lnTo>
                  <a:pt x="8231" y="4404"/>
                </a:lnTo>
                <a:lnTo>
                  <a:pt x="8249" y="4395"/>
                </a:lnTo>
                <a:lnTo>
                  <a:pt x="8249" y="4386"/>
                </a:lnTo>
                <a:lnTo>
                  <a:pt x="8240" y="4386"/>
                </a:lnTo>
                <a:lnTo>
                  <a:pt x="8231" y="4386"/>
                </a:lnTo>
                <a:lnTo>
                  <a:pt x="8240" y="4378"/>
                </a:lnTo>
                <a:lnTo>
                  <a:pt x="8258" y="4369"/>
                </a:lnTo>
                <a:lnTo>
                  <a:pt x="8275" y="4360"/>
                </a:lnTo>
                <a:lnTo>
                  <a:pt x="8275" y="4351"/>
                </a:lnTo>
                <a:lnTo>
                  <a:pt x="8267" y="4360"/>
                </a:lnTo>
                <a:lnTo>
                  <a:pt x="8258" y="4360"/>
                </a:lnTo>
                <a:lnTo>
                  <a:pt x="8249" y="4351"/>
                </a:lnTo>
                <a:lnTo>
                  <a:pt x="8240" y="4351"/>
                </a:lnTo>
                <a:lnTo>
                  <a:pt x="8231" y="4360"/>
                </a:lnTo>
                <a:lnTo>
                  <a:pt x="8231" y="4351"/>
                </a:lnTo>
                <a:lnTo>
                  <a:pt x="8231" y="4342"/>
                </a:lnTo>
                <a:lnTo>
                  <a:pt x="8222" y="4342"/>
                </a:lnTo>
                <a:lnTo>
                  <a:pt x="8214" y="4351"/>
                </a:lnTo>
                <a:lnTo>
                  <a:pt x="8214" y="4360"/>
                </a:lnTo>
                <a:lnTo>
                  <a:pt x="8205" y="4369"/>
                </a:lnTo>
                <a:lnTo>
                  <a:pt x="8196" y="4369"/>
                </a:lnTo>
                <a:lnTo>
                  <a:pt x="8187" y="4386"/>
                </a:lnTo>
                <a:lnTo>
                  <a:pt x="8178" y="4386"/>
                </a:lnTo>
                <a:lnTo>
                  <a:pt x="8178" y="4378"/>
                </a:lnTo>
                <a:lnTo>
                  <a:pt x="8178" y="4369"/>
                </a:lnTo>
                <a:lnTo>
                  <a:pt x="8187" y="4369"/>
                </a:lnTo>
                <a:lnTo>
                  <a:pt x="8187" y="4360"/>
                </a:lnTo>
                <a:lnTo>
                  <a:pt x="8187" y="4351"/>
                </a:lnTo>
                <a:lnTo>
                  <a:pt x="8205" y="4333"/>
                </a:lnTo>
                <a:lnTo>
                  <a:pt x="8205" y="4325"/>
                </a:lnTo>
                <a:lnTo>
                  <a:pt x="8205" y="4316"/>
                </a:lnTo>
                <a:lnTo>
                  <a:pt x="8214" y="4316"/>
                </a:lnTo>
                <a:lnTo>
                  <a:pt x="8231" y="4298"/>
                </a:lnTo>
                <a:lnTo>
                  <a:pt x="8231" y="4289"/>
                </a:lnTo>
                <a:lnTo>
                  <a:pt x="8231" y="4280"/>
                </a:lnTo>
                <a:lnTo>
                  <a:pt x="8240" y="4272"/>
                </a:lnTo>
                <a:lnTo>
                  <a:pt x="8249" y="4263"/>
                </a:lnTo>
                <a:lnTo>
                  <a:pt x="8258" y="4254"/>
                </a:lnTo>
                <a:lnTo>
                  <a:pt x="8258" y="4245"/>
                </a:lnTo>
                <a:lnTo>
                  <a:pt x="8258" y="4236"/>
                </a:lnTo>
                <a:lnTo>
                  <a:pt x="8249" y="4236"/>
                </a:lnTo>
                <a:lnTo>
                  <a:pt x="8240" y="4236"/>
                </a:lnTo>
                <a:lnTo>
                  <a:pt x="8240" y="4227"/>
                </a:lnTo>
                <a:lnTo>
                  <a:pt x="8249" y="4219"/>
                </a:lnTo>
                <a:lnTo>
                  <a:pt x="8258" y="4219"/>
                </a:lnTo>
                <a:lnTo>
                  <a:pt x="8267" y="4219"/>
                </a:lnTo>
                <a:lnTo>
                  <a:pt x="8275" y="4219"/>
                </a:lnTo>
                <a:lnTo>
                  <a:pt x="8275" y="4210"/>
                </a:lnTo>
                <a:close/>
                <a:moveTo>
                  <a:pt x="8293" y="4166"/>
                </a:moveTo>
                <a:lnTo>
                  <a:pt x="8293" y="4157"/>
                </a:lnTo>
                <a:lnTo>
                  <a:pt x="8284" y="4166"/>
                </a:lnTo>
                <a:close/>
                <a:moveTo>
                  <a:pt x="8267" y="4280"/>
                </a:moveTo>
                <a:lnTo>
                  <a:pt x="8275" y="4280"/>
                </a:lnTo>
                <a:lnTo>
                  <a:pt x="8284" y="4280"/>
                </a:lnTo>
                <a:lnTo>
                  <a:pt x="8284" y="4272"/>
                </a:lnTo>
                <a:lnTo>
                  <a:pt x="8275" y="4272"/>
                </a:lnTo>
                <a:close/>
                <a:moveTo>
                  <a:pt x="4411" y="2506"/>
                </a:moveTo>
                <a:lnTo>
                  <a:pt x="4411" y="2515"/>
                </a:lnTo>
                <a:lnTo>
                  <a:pt x="4420" y="2524"/>
                </a:lnTo>
                <a:lnTo>
                  <a:pt x="4420" y="2533"/>
                </a:lnTo>
                <a:lnTo>
                  <a:pt x="4429" y="2524"/>
                </a:lnTo>
                <a:lnTo>
                  <a:pt x="4429" y="2515"/>
                </a:lnTo>
                <a:lnTo>
                  <a:pt x="4420" y="2515"/>
                </a:lnTo>
                <a:close/>
                <a:moveTo>
                  <a:pt x="8337" y="2136"/>
                </a:moveTo>
                <a:lnTo>
                  <a:pt x="8328" y="2136"/>
                </a:lnTo>
                <a:lnTo>
                  <a:pt x="8319" y="2162"/>
                </a:lnTo>
                <a:lnTo>
                  <a:pt x="8328" y="2171"/>
                </a:lnTo>
                <a:lnTo>
                  <a:pt x="8328" y="2180"/>
                </a:lnTo>
                <a:lnTo>
                  <a:pt x="8337" y="2180"/>
                </a:lnTo>
                <a:lnTo>
                  <a:pt x="8355" y="2180"/>
                </a:lnTo>
                <a:lnTo>
                  <a:pt x="8381" y="2180"/>
                </a:lnTo>
                <a:lnTo>
                  <a:pt x="8390" y="2189"/>
                </a:lnTo>
                <a:lnTo>
                  <a:pt x="8399" y="2189"/>
                </a:lnTo>
                <a:lnTo>
                  <a:pt x="8408" y="2189"/>
                </a:lnTo>
                <a:lnTo>
                  <a:pt x="8408" y="2198"/>
                </a:lnTo>
                <a:lnTo>
                  <a:pt x="8417" y="2198"/>
                </a:lnTo>
                <a:lnTo>
                  <a:pt x="8399" y="2198"/>
                </a:lnTo>
                <a:lnTo>
                  <a:pt x="8381" y="2198"/>
                </a:lnTo>
                <a:lnTo>
                  <a:pt x="8372" y="2206"/>
                </a:lnTo>
                <a:lnTo>
                  <a:pt x="8381" y="2206"/>
                </a:lnTo>
                <a:lnTo>
                  <a:pt x="8381" y="2215"/>
                </a:lnTo>
                <a:lnTo>
                  <a:pt x="8399" y="2215"/>
                </a:lnTo>
                <a:lnTo>
                  <a:pt x="8408" y="2224"/>
                </a:lnTo>
                <a:lnTo>
                  <a:pt x="8417" y="2224"/>
                </a:lnTo>
                <a:lnTo>
                  <a:pt x="8461" y="2215"/>
                </a:lnTo>
                <a:lnTo>
                  <a:pt x="8478" y="2206"/>
                </a:lnTo>
                <a:lnTo>
                  <a:pt x="8531" y="2198"/>
                </a:lnTo>
                <a:lnTo>
                  <a:pt x="8540" y="2189"/>
                </a:lnTo>
                <a:lnTo>
                  <a:pt x="8540" y="2180"/>
                </a:lnTo>
                <a:lnTo>
                  <a:pt x="8540" y="2171"/>
                </a:lnTo>
                <a:lnTo>
                  <a:pt x="8531" y="2171"/>
                </a:lnTo>
                <a:lnTo>
                  <a:pt x="8540" y="2162"/>
                </a:lnTo>
                <a:lnTo>
                  <a:pt x="8531" y="2153"/>
                </a:lnTo>
                <a:lnTo>
                  <a:pt x="8505" y="2145"/>
                </a:lnTo>
                <a:lnTo>
                  <a:pt x="8478" y="2136"/>
                </a:lnTo>
                <a:lnTo>
                  <a:pt x="8452" y="2109"/>
                </a:lnTo>
                <a:lnTo>
                  <a:pt x="8443" y="2101"/>
                </a:lnTo>
                <a:lnTo>
                  <a:pt x="8434" y="2101"/>
                </a:lnTo>
                <a:lnTo>
                  <a:pt x="8390" y="2092"/>
                </a:lnTo>
                <a:lnTo>
                  <a:pt x="8364" y="2083"/>
                </a:lnTo>
                <a:lnTo>
                  <a:pt x="8337" y="2092"/>
                </a:lnTo>
                <a:lnTo>
                  <a:pt x="8328" y="2101"/>
                </a:lnTo>
                <a:lnTo>
                  <a:pt x="8328" y="2109"/>
                </a:lnTo>
                <a:lnTo>
                  <a:pt x="8328" y="2118"/>
                </a:lnTo>
                <a:lnTo>
                  <a:pt x="8337" y="2127"/>
                </a:lnTo>
                <a:lnTo>
                  <a:pt x="8364" y="2136"/>
                </a:lnTo>
                <a:close/>
                <a:moveTo>
                  <a:pt x="5505" y="3115"/>
                </a:moveTo>
                <a:lnTo>
                  <a:pt x="5514" y="3124"/>
                </a:lnTo>
                <a:lnTo>
                  <a:pt x="5523" y="3115"/>
                </a:lnTo>
                <a:lnTo>
                  <a:pt x="5514" y="3115"/>
                </a:lnTo>
                <a:close/>
                <a:moveTo>
                  <a:pt x="7878" y="3742"/>
                </a:moveTo>
                <a:lnTo>
                  <a:pt x="7870" y="3742"/>
                </a:lnTo>
                <a:lnTo>
                  <a:pt x="7861" y="3742"/>
                </a:lnTo>
                <a:lnTo>
                  <a:pt x="7861" y="3751"/>
                </a:lnTo>
                <a:lnTo>
                  <a:pt x="7878" y="3751"/>
                </a:lnTo>
                <a:close/>
                <a:moveTo>
                  <a:pt x="6511" y="4166"/>
                </a:moveTo>
                <a:lnTo>
                  <a:pt x="6520" y="4166"/>
                </a:lnTo>
                <a:lnTo>
                  <a:pt x="6529" y="4166"/>
                </a:lnTo>
                <a:lnTo>
                  <a:pt x="6529" y="4157"/>
                </a:lnTo>
                <a:lnTo>
                  <a:pt x="6529" y="4148"/>
                </a:lnTo>
                <a:lnTo>
                  <a:pt x="6502" y="4157"/>
                </a:lnTo>
                <a:lnTo>
                  <a:pt x="6511" y="4157"/>
                </a:lnTo>
                <a:close/>
                <a:moveTo>
                  <a:pt x="7746" y="7068"/>
                </a:moveTo>
                <a:lnTo>
                  <a:pt x="7737" y="7068"/>
                </a:lnTo>
                <a:lnTo>
                  <a:pt x="7746" y="7077"/>
                </a:lnTo>
                <a:lnTo>
                  <a:pt x="7755" y="7077"/>
                </a:lnTo>
                <a:close/>
                <a:moveTo>
                  <a:pt x="7587" y="6989"/>
                </a:moveTo>
                <a:lnTo>
                  <a:pt x="7578" y="6998"/>
                </a:lnTo>
                <a:lnTo>
                  <a:pt x="7587" y="6998"/>
                </a:lnTo>
                <a:close/>
                <a:moveTo>
                  <a:pt x="7640" y="7545"/>
                </a:moveTo>
                <a:lnTo>
                  <a:pt x="7649" y="7554"/>
                </a:lnTo>
                <a:lnTo>
                  <a:pt x="7658" y="7554"/>
                </a:lnTo>
                <a:lnTo>
                  <a:pt x="7667" y="7545"/>
                </a:lnTo>
                <a:lnTo>
                  <a:pt x="7667" y="7536"/>
                </a:lnTo>
                <a:lnTo>
                  <a:pt x="7658" y="7536"/>
                </a:lnTo>
                <a:lnTo>
                  <a:pt x="7649" y="7536"/>
                </a:lnTo>
                <a:lnTo>
                  <a:pt x="7649" y="7545"/>
                </a:lnTo>
                <a:lnTo>
                  <a:pt x="7640" y="7545"/>
                </a:lnTo>
                <a:lnTo>
                  <a:pt x="7640" y="7536"/>
                </a:lnTo>
                <a:lnTo>
                  <a:pt x="7631" y="7536"/>
                </a:lnTo>
                <a:lnTo>
                  <a:pt x="7631" y="7545"/>
                </a:lnTo>
                <a:lnTo>
                  <a:pt x="7623" y="7545"/>
                </a:lnTo>
                <a:close/>
                <a:moveTo>
                  <a:pt x="7614" y="7042"/>
                </a:moveTo>
                <a:lnTo>
                  <a:pt x="7605" y="7042"/>
                </a:lnTo>
                <a:lnTo>
                  <a:pt x="7596" y="7033"/>
                </a:lnTo>
                <a:lnTo>
                  <a:pt x="7587" y="7042"/>
                </a:lnTo>
                <a:lnTo>
                  <a:pt x="7605" y="7042"/>
                </a:lnTo>
                <a:close/>
                <a:moveTo>
                  <a:pt x="7561" y="7015"/>
                </a:moveTo>
                <a:lnTo>
                  <a:pt x="7552" y="7007"/>
                </a:lnTo>
                <a:lnTo>
                  <a:pt x="7543" y="7007"/>
                </a:lnTo>
                <a:lnTo>
                  <a:pt x="7534" y="7015"/>
                </a:lnTo>
                <a:lnTo>
                  <a:pt x="7543" y="7015"/>
                </a:lnTo>
                <a:lnTo>
                  <a:pt x="7552" y="7015"/>
                </a:lnTo>
                <a:close/>
                <a:moveTo>
                  <a:pt x="7561" y="7554"/>
                </a:moveTo>
                <a:lnTo>
                  <a:pt x="7561" y="7545"/>
                </a:lnTo>
                <a:lnTo>
                  <a:pt x="7552" y="7545"/>
                </a:lnTo>
                <a:lnTo>
                  <a:pt x="7552" y="7554"/>
                </a:lnTo>
                <a:close/>
                <a:moveTo>
                  <a:pt x="7623" y="6980"/>
                </a:moveTo>
                <a:lnTo>
                  <a:pt x="7623" y="6989"/>
                </a:lnTo>
                <a:lnTo>
                  <a:pt x="7631" y="6980"/>
                </a:lnTo>
                <a:close/>
                <a:moveTo>
                  <a:pt x="7605" y="5896"/>
                </a:moveTo>
                <a:lnTo>
                  <a:pt x="7596" y="5904"/>
                </a:lnTo>
                <a:lnTo>
                  <a:pt x="7587" y="5904"/>
                </a:lnTo>
                <a:lnTo>
                  <a:pt x="7587" y="5913"/>
                </a:lnTo>
                <a:lnTo>
                  <a:pt x="7596" y="5913"/>
                </a:lnTo>
                <a:lnTo>
                  <a:pt x="7596" y="5904"/>
                </a:lnTo>
                <a:close/>
                <a:moveTo>
                  <a:pt x="7596" y="6998"/>
                </a:moveTo>
                <a:lnTo>
                  <a:pt x="7605" y="6998"/>
                </a:lnTo>
                <a:close/>
                <a:moveTo>
                  <a:pt x="7614" y="6989"/>
                </a:moveTo>
                <a:lnTo>
                  <a:pt x="7605" y="6989"/>
                </a:lnTo>
                <a:close/>
                <a:moveTo>
                  <a:pt x="6837" y="6874"/>
                </a:moveTo>
                <a:lnTo>
                  <a:pt x="6846" y="6874"/>
                </a:lnTo>
                <a:lnTo>
                  <a:pt x="6855" y="6874"/>
                </a:lnTo>
                <a:lnTo>
                  <a:pt x="6873" y="6865"/>
                </a:lnTo>
                <a:lnTo>
                  <a:pt x="6890" y="6865"/>
                </a:lnTo>
                <a:lnTo>
                  <a:pt x="6899" y="6865"/>
                </a:lnTo>
                <a:lnTo>
                  <a:pt x="6908" y="6857"/>
                </a:lnTo>
                <a:lnTo>
                  <a:pt x="6908" y="6848"/>
                </a:lnTo>
                <a:lnTo>
                  <a:pt x="6899" y="6848"/>
                </a:lnTo>
                <a:lnTo>
                  <a:pt x="6890" y="6848"/>
                </a:lnTo>
                <a:lnTo>
                  <a:pt x="6881" y="6839"/>
                </a:lnTo>
                <a:lnTo>
                  <a:pt x="6873" y="6830"/>
                </a:lnTo>
                <a:lnTo>
                  <a:pt x="6864" y="6830"/>
                </a:lnTo>
                <a:lnTo>
                  <a:pt x="6855" y="6821"/>
                </a:lnTo>
                <a:lnTo>
                  <a:pt x="6846" y="6821"/>
                </a:lnTo>
                <a:lnTo>
                  <a:pt x="6829" y="6812"/>
                </a:lnTo>
                <a:lnTo>
                  <a:pt x="6820" y="6821"/>
                </a:lnTo>
                <a:lnTo>
                  <a:pt x="6802" y="6812"/>
                </a:lnTo>
                <a:lnTo>
                  <a:pt x="6793" y="6812"/>
                </a:lnTo>
                <a:lnTo>
                  <a:pt x="6784" y="6812"/>
                </a:lnTo>
                <a:lnTo>
                  <a:pt x="6793" y="6812"/>
                </a:lnTo>
                <a:lnTo>
                  <a:pt x="6802" y="6804"/>
                </a:lnTo>
                <a:lnTo>
                  <a:pt x="6793" y="6804"/>
                </a:lnTo>
                <a:lnTo>
                  <a:pt x="6793" y="6795"/>
                </a:lnTo>
                <a:lnTo>
                  <a:pt x="6802" y="6795"/>
                </a:lnTo>
                <a:lnTo>
                  <a:pt x="6802" y="6786"/>
                </a:lnTo>
                <a:lnTo>
                  <a:pt x="6793" y="6786"/>
                </a:lnTo>
                <a:lnTo>
                  <a:pt x="6776" y="6786"/>
                </a:lnTo>
                <a:lnTo>
                  <a:pt x="6767" y="6786"/>
                </a:lnTo>
                <a:lnTo>
                  <a:pt x="6749" y="6777"/>
                </a:lnTo>
                <a:lnTo>
                  <a:pt x="6740" y="6777"/>
                </a:lnTo>
                <a:lnTo>
                  <a:pt x="6731" y="6777"/>
                </a:lnTo>
                <a:lnTo>
                  <a:pt x="6723" y="6768"/>
                </a:lnTo>
                <a:lnTo>
                  <a:pt x="6714" y="6768"/>
                </a:lnTo>
                <a:lnTo>
                  <a:pt x="6705" y="6768"/>
                </a:lnTo>
                <a:lnTo>
                  <a:pt x="6714" y="6759"/>
                </a:lnTo>
                <a:lnTo>
                  <a:pt x="6705" y="6759"/>
                </a:lnTo>
                <a:lnTo>
                  <a:pt x="6687" y="6751"/>
                </a:lnTo>
                <a:lnTo>
                  <a:pt x="6679" y="6759"/>
                </a:lnTo>
                <a:lnTo>
                  <a:pt x="6679" y="6751"/>
                </a:lnTo>
                <a:lnTo>
                  <a:pt x="6670" y="6751"/>
                </a:lnTo>
                <a:lnTo>
                  <a:pt x="6679" y="6751"/>
                </a:lnTo>
                <a:lnTo>
                  <a:pt x="6687" y="6751"/>
                </a:lnTo>
                <a:lnTo>
                  <a:pt x="6687" y="6742"/>
                </a:lnTo>
                <a:lnTo>
                  <a:pt x="6679" y="6742"/>
                </a:lnTo>
                <a:lnTo>
                  <a:pt x="6670" y="6733"/>
                </a:lnTo>
                <a:lnTo>
                  <a:pt x="6661" y="6724"/>
                </a:lnTo>
                <a:lnTo>
                  <a:pt x="6652" y="6724"/>
                </a:lnTo>
                <a:lnTo>
                  <a:pt x="6661" y="6733"/>
                </a:lnTo>
                <a:lnTo>
                  <a:pt x="6652" y="6733"/>
                </a:lnTo>
                <a:lnTo>
                  <a:pt x="6634" y="6724"/>
                </a:lnTo>
                <a:lnTo>
                  <a:pt x="6626" y="6724"/>
                </a:lnTo>
                <a:lnTo>
                  <a:pt x="6617" y="6706"/>
                </a:lnTo>
                <a:lnTo>
                  <a:pt x="6573" y="6689"/>
                </a:lnTo>
                <a:lnTo>
                  <a:pt x="6564" y="6689"/>
                </a:lnTo>
                <a:lnTo>
                  <a:pt x="6555" y="6689"/>
                </a:lnTo>
                <a:lnTo>
                  <a:pt x="6537" y="6689"/>
                </a:lnTo>
                <a:lnTo>
                  <a:pt x="6529" y="6689"/>
                </a:lnTo>
                <a:lnTo>
                  <a:pt x="6529" y="6680"/>
                </a:lnTo>
                <a:lnTo>
                  <a:pt x="6520" y="6680"/>
                </a:lnTo>
                <a:lnTo>
                  <a:pt x="6511" y="6671"/>
                </a:lnTo>
                <a:lnTo>
                  <a:pt x="6502" y="6662"/>
                </a:lnTo>
                <a:lnTo>
                  <a:pt x="6484" y="6654"/>
                </a:lnTo>
                <a:lnTo>
                  <a:pt x="6493" y="6654"/>
                </a:lnTo>
                <a:lnTo>
                  <a:pt x="6484" y="6654"/>
                </a:lnTo>
                <a:lnTo>
                  <a:pt x="6476" y="6654"/>
                </a:lnTo>
                <a:lnTo>
                  <a:pt x="6476" y="6645"/>
                </a:lnTo>
                <a:lnTo>
                  <a:pt x="6467" y="6645"/>
                </a:lnTo>
                <a:lnTo>
                  <a:pt x="6458" y="6645"/>
                </a:lnTo>
                <a:lnTo>
                  <a:pt x="6449" y="6645"/>
                </a:lnTo>
                <a:lnTo>
                  <a:pt x="6440" y="6645"/>
                </a:lnTo>
                <a:lnTo>
                  <a:pt x="6440" y="6636"/>
                </a:lnTo>
                <a:lnTo>
                  <a:pt x="6432" y="6636"/>
                </a:lnTo>
                <a:lnTo>
                  <a:pt x="6405" y="6636"/>
                </a:lnTo>
                <a:lnTo>
                  <a:pt x="6396" y="6636"/>
                </a:lnTo>
                <a:lnTo>
                  <a:pt x="6387" y="6636"/>
                </a:lnTo>
                <a:lnTo>
                  <a:pt x="6387" y="6627"/>
                </a:lnTo>
                <a:lnTo>
                  <a:pt x="6379" y="6627"/>
                </a:lnTo>
                <a:lnTo>
                  <a:pt x="6361" y="6636"/>
                </a:lnTo>
                <a:lnTo>
                  <a:pt x="6343" y="6627"/>
                </a:lnTo>
                <a:lnTo>
                  <a:pt x="6326" y="6627"/>
                </a:lnTo>
                <a:lnTo>
                  <a:pt x="6308" y="6627"/>
                </a:lnTo>
                <a:lnTo>
                  <a:pt x="6290" y="6636"/>
                </a:lnTo>
                <a:lnTo>
                  <a:pt x="6282" y="6636"/>
                </a:lnTo>
                <a:lnTo>
                  <a:pt x="6246" y="6645"/>
                </a:lnTo>
                <a:lnTo>
                  <a:pt x="6237" y="6645"/>
                </a:lnTo>
                <a:lnTo>
                  <a:pt x="6176" y="6662"/>
                </a:lnTo>
                <a:lnTo>
                  <a:pt x="6176" y="6671"/>
                </a:lnTo>
                <a:lnTo>
                  <a:pt x="6158" y="6680"/>
                </a:lnTo>
                <a:lnTo>
                  <a:pt x="6158" y="6689"/>
                </a:lnTo>
                <a:lnTo>
                  <a:pt x="6158" y="6698"/>
                </a:lnTo>
                <a:lnTo>
                  <a:pt x="6158" y="6715"/>
                </a:lnTo>
                <a:lnTo>
                  <a:pt x="6149" y="6715"/>
                </a:lnTo>
                <a:lnTo>
                  <a:pt x="6140" y="6715"/>
                </a:lnTo>
                <a:lnTo>
                  <a:pt x="6123" y="6724"/>
                </a:lnTo>
                <a:lnTo>
                  <a:pt x="6114" y="6733"/>
                </a:lnTo>
                <a:lnTo>
                  <a:pt x="6123" y="6733"/>
                </a:lnTo>
                <a:lnTo>
                  <a:pt x="6132" y="6724"/>
                </a:lnTo>
                <a:lnTo>
                  <a:pt x="6140" y="6724"/>
                </a:lnTo>
                <a:lnTo>
                  <a:pt x="6149" y="6724"/>
                </a:lnTo>
                <a:lnTo>
                  <a:pt x="6149" y="6733"/>
                </a:lnTo>
                <a:lnTo>
                  <a:pt x="6167" y="6724"/>
                </a:lnTo>
                <a:lnTo>
                  <a:pt x="6176" y="6724"/>
                </a:lnTo>
                <a:lnTo>
                  <a:pt x="6184" y="6724"/>
                </a:lnTo>
                <a:lnTo>
                  <a:pt x="6184" y="6715"/>
                </a:lnTo>
                <a:lnTo>
                  <a:pt x="6184" y="6706"/>
                </a:lnTo>
                <a:lnTo>
                  <a:pt x="6193" y="6706"/>
                </a:lnTo>
                <a:lnTo>
                  <a:pt x="6202" y="6706"/>
                </a:lnTo>
                <a:lnTo>
                  <a:pt x="6211" y="6706"/>
                </a:lnTo>
                <a:lnTo>
                  <a:pt x="6211" y="6698"/>
                </a:lnTo>
                <a:lnTo>
                  <a:pt x="6220" y="6698"/>
                </a:lnTo>
                <a:lnTo>
                  <a:pt x="6220" y="6706"/>
                </a:lnTo>
                <a:lnTo>
                  <a:pt x="6229" y="6698"/>
                </a:lnTo>
                <a:lnTo>
                  <a:pt x="6237" y="6698"/>
                </a:lnTo>
                <a:lnTo>
                  <a:pt x="6246" y="6689"/>
                </a:lnTo>
                <a:lnTo>
                  <a:pt x="6255" y="6680"/>
                </a:lnTo>
                <a:lnTo>
                  <a:pt x="6264" y="6671"/>
                </a:lnTo>
                <a:lnTo>
                  <a:pt x="6273" y="6671"/>
                </a:lnTo>
                <a:lnTo>
                  <a:pt x="6273" y="6662"/>
                </a:lnTo>
                <a:lnTo>
                  <a:pt x="6334" y="6662"/>
                </a:lnTo>
                <a:lnTo>
                  <a:pt x="6343" y="6662"/>
                </a:lnTo>
                <a:lnTo>
                  <a:pt x="6343" y="6671"/>
                </a:lnTo>
                <a:lnTo>
                  <a:pt x="6352" y="6671"/>
                </a:lnTo>
                <a:lnTo>
                  <a:pt x="6352" y="6680"/>
                </a:lnTo>
                <a:lnTo>
                  <a:pt x="6334" y="6689"/>
                </a:lnTo>
                <a:lnTo>
                  <a:pt x="6326" y="6689"/>
                </a:lnTo>
                <a:lnTo>
                  <a:pt x="6334" y="6698"/>
                </a:lnTo>
                <a:lnTo>
                  <a:pt x="6343" y="6698"/>
                </a:lnTo>
                <a:lnTo>
                  <a:pt x="6343" y="6706"/>
                </a:lnTo>
                <a:lnTo>
                  <a:pt x="6370" y="6706"/>
                </a:lnTo>
                <a:lnTo>
                  <a:pt x="6379" y="6706"/>
                </a:lnTo>
                <a:lnTo>
                  <a:pt x="6387" y="6706"/>
                </a:lnTo>
                <a:lnTo>
                  <a:pt x="6387" y="6698"/>
                </a:lnTo>
                <a:lnTo>
                  <a:pt x="6396" y="6698"/>
                </a:lnTo>
                <a:lnTo>
                  <a:pt x="6396" y="6706"/>
                </a:lnTo>
                <a:lnTo>
                  <a:pt x="6405" y="6715"/>
                </a:lnTo>
                <a:lnTo>
                  <a:pt x="6440" y="6715"/>
                </a:lnTo>
                <a:lnTo>
                  <a:pt x="6440" y="6706"/>
                </a:lnTo>
                <a:lnTo>
                  <a:pt x="6449" y="6715"/>
                </a:lnTo>
                <a:lnTo>
                  <a:pt x="6458" y="6724"/>
                </a:lnTo>
                <a:lnTo>
                  <a:pt x="6467" y="6733"/>
                </a:lnTo>
                <a:lnTo>
                  <a:pt x="6484" y="6733"/>
                </a:lnTo>
                <a:lnTo>
                  <a:pt x="6529" y="6751"/>
                </a:lnTo>
                <a:lnTo>
                  <a:pt x="6537" y="6751"/>
                </a:lnTo>
                <a:lnTo>
                  <a:pt x="6564" y="6751"/>
                </a:lnTo>
                <a:lnTo>
                  <a:pt x="6573" y="6751"/>
                </a:lnTo>
                <a:lnTo>
                  <a:pt x="6581" y="6751"/>
                </a:lnTo>
                <a:lnTo>
                  <a:pt x="6581" y="6759"/>
                </a:lnTo>
                <a:lnTo>
                  <a:pt x="6581" y="6768"/>
                </a:lnTo>
                <a:lnTo>
                  <a:pt x="6590" y="6786"/>
                </a:lnTo>
                <a:lnTo>
                  <a:pt x="6590" y="6795"/>
                </a:lnTo>
                <a:lnTo>
                  <a:pt x="6599" y="6804"/>
                </a:lnTo>
                <a:lnTo>
                  <a:pt x="6617" y="6812"/>
                </a:lnTo>
                <a:lnTo>
                  <a:pt x="6626" y="6812"/>
                </a:lnTo>
                <a:lnTo>
                  <a:pt x="6634" y="6812"/>
                </a:lnTo>
                <a:lnTo>
                  <a:pt x="6652" y="6821"/>
                </a:lnTo>
                <a:lnTo>
                  <a:pt x="6661" y="6821"/>
                </a:lnTo>
                <a:lnTo>
                  <a:pt x="6670" y="6821"/>
                </a:lnTo>
                <a:lnTo>
                  <a:pt x="6679" y="6821"/>
                </a:lnTo>
                <a:lnTo>
                  <a:pt x="6687" y="6830"/>
                </a:lnTo>
                <a:lnTo>
                  <a:pt x="6687" y="6839"/>
                </a:lnTo>
                <a:lnTo>
                  <a:pt x="6687" y="6848"/>
                </a:lnTo>
                <a:lnTo>
                  <a:pt x="6679" y="6848"/>
                </a:lnTo>
                <a:lnTo>
                  <a:pt x="6661" y="6865"/>
                </a:lnTo>
                <a:lnTo>
                  <a:pt x="6643" y="6883"/>
                </a:lnTo>
                <a:lnTo>
                  <a:pt x="6661" y="6883"/>
                </a:lnTo>
                <a:lnTo>
                  <a:pt x="6679" y="6874"/>
                </a:lnTo>
                <a:lnTo>
                  <a:pt x="6696" y="6874"/>
                </a:lnTo>
                <a:lnTo>
                  <a:pt x="6705" y="6874"/>
                </a:lnTo>
                <a:lnTo>
                  <a:pt x="6714" y="6874"/>
                </a:lnTo>
                <a:lnTo>
                  <a:pt x="6731" y="6874"/>
                </a:lnTo>
                <a:lnTo>
                  <a:pt x="6749" y="6874"/>
                </a:lnTo>
                <a:lnTo>
                  <a:pt x="6758" y="6874"/>
                </a:lnTo>
                <a:lnTo>
                  <a:pt x="6784" y="6874"/>
                </a:lnTo>
                <a:lnTo>
                  <a:pt x="6793" y="6874"/>
                </a:lnTo>
                <a:lnTo>
                  <a:pt x="6802" y="6883"/>
                </a:lnTo>
                <a:lnTo>
                  <a:pt x="6820" y="6874"/>
                </a:lnTo>
                <a:lnTo>
                  <a:pt x="6829" y="6874"/>
                </a:lnTo>
                <a:lnTo>
                  <a:pt x="6837" y="6865"/>
                </a:lnTo>
                <a:close/>
                <a:moveTo>
                  <a:pt x="7287" y="7457"/>
                </a:moveTo>
                <a:lnTo>
                  <a:pt x="7278" y="7448"/>
                </a:lnTo>
                <a:lnTo>
                  <a:pt x="7278" y="7439"/>
                </a:lnTo>
                <a:lnTo>
                  <a:pt x="7270" y="7439"/>
                </a:lnTo>
                <a:lnTo>
                  <a:pt x="7278" y="7448"/>
                </a:lnTo>
                <a:lnTo>
                  <a:pt x="7287" y="7457"/>
                </a:lnTo>
                <a:lnTo>
                  <a:pt x="7296" y="7466"/>
                </a:lnTo>
                <a:lnTo>
                  <a:pt x="7305" y="7466"/>
                </a:lnTo>
                <a:lnTo>
                  <a:pt x="7296" y="7457"/>
                </a:lnTo>
                <a:close/>
                <a:moveTo>
                  <a:pt x="7217" y="7439"/>
                </a:moveTo>
                <a:lnTo>
                  <a:pt x="7217" y="7430"/>
                </a:lnTo>
                <a:lnTo>
                  <a:pt x="7208" y="7421"/>
                </a:lnTo>
                <a:lnTo>
                  <a:pt x="7208" y="7430"/>
                </a:lnTo>
                <a:close/>
                <a:moveTo>
                  <a:pt x="6723" y="7024"/>
                </a:moveTo>
                <a:lnTo>
                  <a:pt x="6723" y="7033"/>
                </a:lnTo>
                <a:lnTo>
                  <a:pt x="6731" y="7033"/>
                </a:lnTo>
                <a:lnTo>
                  <a:pt x="6740" y="7033"/>
                </a:lnTo>
                <a:lnTo>
                  <a:pt x="6749" y="7033"/>
                </a:lnTo>
                <a:lnTo>
                  <a:pt x="6758" y="7024"/>
                </a:lnTo>
                <a:lnTo>
                  <a:pt x="6749" y="7007"/>
                </a:lnTo>
                <a:lnTo>
                  <a:pt x="6723" y="7007"/>
                </a:lnTo>
                <a:lnTo>
                  <a:pt x="6714" y="6998"/>
                </a:lnTo>
                <a:lnTo>
                  <a:pt x="6705" y="6989"/>
                </a:lnTo>
                <a:lnTo>
                  <a:pt x="6696" y="6989"/>
                </a:lnTo>
                <a:lnTo>
                  <a:pt x="6687" y="6989"/>
                </a:lnTo>
                <a:lnTo>
                  <a:pt x="6679" y="6989"/>
                </a:lnTo>
                <a:lnTo>
                  <a:pt x="6670" y="6989"/>
                </a:lnTo>
                <a:lnTo>
                  <a:pt x="6661" y="6989"/>
                </a:lnTo>
                <a:lnTo>
                  <a:pt x="6634" y="6980"/>
                </a:lnTo>
                <a:lnTo>
                  <a:pt x="6626" y="6980"/>
                </a:lnTo>
                <a:lnTo>
                  <a:pt x="6626" y="6989"/>
                </a:lnTo>
                <a:lnTo>
                  <a:pt x="6617" y="6989"/>
                </a:lnTo>
                <a:lnTo>
                  <a:pt x="6608" y="6989"/>
                </a:lnTo>
                <a:lnTo>
                  <a:pt x="6599" y="6998"/>
                </a:lnTo>
                <a:lnTo>
                  <a:pt x="6599" y="7007"/>
                </a:lnTo>
                <a:lnTo>
                  <a:pt x="6617" y="7007"/>
                </a:lnTo>
                <a:lnTo>
                  <a:pt x="6626" y="7015"/>
                </a:lnTo>
                <a:lnTo>
                  <a:pt x="6634" y="7024"/>
                </a:lnTo>
                <a:lnTo>
                  <a:pt x="6643" y="7033"/>
                </a:lnTo>
                <a:lnTo>
                  <a:pt x="6652" y="7033"/>
                </a:lnTo>
                <a:lnTo>
                  <a:pt x="6661" y="7033"/>
                </a:lnTo>
                <a:lnTo>
                  <a:pt x="6670" y="7033"/>
                </a:lnTo>
                <a:lnTo>
                  <a:pt x="6679" y="7042"/>
                </a:lnTo>
                <a:lnTo>
                  <a:pt x="6687" y="7033"/>
                </a:lnTo>
                <a:lnTo>
                  <a:pt x="6696" y="7033"/>
                </a:lnTo>
                <a:lnTo>
                  <a:pt x="6705" y="7033"/>
                </a:lnTo>
                <a:lnTo>
                  <a:pt x="6705" y="7024"/>
                </a:lnTo>
                <a:lnTo>
                  <a:pt x="6714" y="7024"/>
                </a:lnTo>
                <a:close/>
                <a:moveTo>
                  <a:pt x="7490" y="4872"/>
                </a:moveTo>
                <a:lnTo>
                  <a:pt x="7481" y="4881"/>
                </a:lnTo>
                <a:lnTo>
                  <a:pt x="7481" y="4889"/>
                </a:lnTo>
                <a:lnTo>
                  <a:pt x="7490" y="4881"/>
                </a:lnTo>
                <a:close/>
                <a:moveTo>
                  <a:pt x="7455" y="4845"/>
                </a:moveTo>
                <a:lnTo>
                  <a:pt x="7455" y="4836"/>
                </a:lnTo>
                <a:lnTo>
                  <a:pt x="7446" y="4836"/>
                </a:lnTo>
                <a:lnTo>
                  <a:pt x="7437" y="4854"/>
                </a:lnTo>
                <a:lnTo>
                  <a:pt x="7446" y="4845"/>
                </a:lnTo>
                <a:close/>
                <a:moveTo>
                  <a:pt x="7305" y="7007"/>
                </a:moveTo>
                <a:lnTo>
                  <a:pt x="7314" y="7007"/>
                </a:lnTo>
                <a:lnTo>
                  <a:pt x="7314" y="6998"/>
                </a:lnTo>
                <a:lnTo>
                  <a:pt x="7323" y="6989"/>
                </a:lnTo>
                <a:lnTo>
                  <a:pt x="7331" y="6980"/>
                </a:lnTo>
                <a:lnTo>
                  <a:pt x="7331" y="6971"/>
                </a:lnTo>
                <a:lnTo>
                  <a:pt x="7323" y="6971"/>
                </a:lnTo>
                <a:lnTo>
                  <a:pt x="7305" y="6954"/>
                </a:lnTo>
                <a:lnTo>
                  <a:pt x="7296" y="6945"/>
                </a:lnTo>
                <a:lnTo>
                  <a:pt x="7287" y="6945"/>
                </a:lnTo>
                <a:lnTo>
                  <a:pt x="7270" y="6945"/>
                </a:lnTo>
                <a:lnTo>
                  <a:pt x="7261" y="6945"/>
                </a:lnTo>
                <a:lnTo>
                  <a:pt x="7261" y="6936"/>
                </a:lnTo>
                <a:lnTo>
                  <a:pt x="7252" y="6936"/>
                </a:lnTo>
                <a:lnTo>
                  <a:pt x="7243" y="6936"/>
                </a:lnTo>
                <a:lnTo>
                  <a:pt x="7243" y="6927"/>
                </a:lnTo>
                <a:lnTo>
                  <a:pt x="7261" y="6927"/>
                </a:lnTo>
                <a:lnTo>
                  <a:pt x="7270" y="6927"/>
                </a:lnTo>
                <a:lnTo>
                  <a:pt x="7261" y="6918"/>
                </a:lnTo>
                <a:lnTo>
                  <a:pt x="7234" y="6927"/>
                </a:lnTo>
                <a:lnTo>
                  <a:pt x="7226" y="6918"/>
                </a:lnTo>
                <a:lnTo>
                  <a:pt x="7217" y="6909"/>
                </a:lnTo>
                <a:lnTo>
                  <a:pt x="7217" y="6901"/>
                </a:lnTo>
                <a:lnTo>
                  <a:pt x="7217" y="6892"/>
                </a:lnTo>
                <a:lnTo>
                  <a:pt x="7208" y="6892"/>
                </a:lnTo>
                <a:lnTo>
                  <a:pt x="7199" y="6901"/>
                </a:lnTo>
                <a:lnTo>
                  <a:pt x="7190" y="6892"/>
                </a:lnTo>
                <a:lnTo>
                  <a:pt x="7181" y="6892"/>
                </a:lnTo>
                <a:lnTo>
                  <a:pt x="7173" y="6883"/>
                </a:lnTo>
                <a:lnTo>
                  <a:pt x="7164" y="6892"/>
                </a:lnTo>
                <a:lnTo>
                  <a:pt x="7164" y="6883"/>
                </a:lnTo>
                <a:lnTo>
                  <a:pt x="7155" y="6883"/>
                </a:lnTo>
                <a:lnTo>
                  <a:pt x="7146" y="6874"/>
                </a:lnTo>
                <a:lnTo>
                  <a:pt x="7128" y="6883"/>
                </a:lnTo>
                <a:lnTo>
                  <a:pt x="7120" y="6883"/>
                </a:lnTo>
                <a:lnTo>
                  <a:pt x="7102" y="6874"/>
                </a:lnTo>
                <a:lnTo>
                  <a:pt x="7093" y="6883"/>
                </a:lnTo>
                <a:lnTo>
                  <a:pt x="7084" y="6883"/>
                </a:lnTo>
                <a:lnTo>
                  <a:pt x="7084" y="6892"/>
                </a:lnTo>
                <a:lnTo>
                  <a:pt x="7076" y="6892"/>
                </a:lnTo>
                <a:lnTo>
                  <a:pt x="7067" y="6892"/>
                </a:lnTo>
                <a:lnTo>
                  <a:pt x="7049" y="6892"/>
                </a:lnTo>
                <a:lnTo>
                  <a:pt x="7031" y="6883"/>
                </a:lnTo>
                <a:lnTo>
                  <a:pt x="7023" y="6874"/>
                </a:lnTo>
                <a:lnTo>
                  <a:pt x="7005" y="6874"/>
                </a:lnTo>
                <a:lnTo>
                  <a:pt x="6987" y="6874"/>
                </a:lnTo>
                <a:lnTo>
                  <a:pt x="6978" y="6883"/>
                </a:lnTo>
                <a:lnTo>
                  <a:pt x="6970" y="6883"/>
                </a:lnTo>
                <a:lnTo>
                  <a:pt x="6961" y="6883"/>
                </a:lnTo>
                <a:lnTo>
                  <a:pt x="6961" y="6892"/>
                </a:lnTo>
                <a:lnTo>
                  <a:pt x="6961" y="6901"/>
                </a:lnTo>
                <a:lnTo>
                  <a:pt x="6970" y="6901"/>
                </a:lnTo>
                <a:lnTo>
                  <a:pt x="6987" y="6901"/>
                </a:lnTo>
                <a:lnTo>
                  <a:pt x="7005" y="6909"/>
                </a:lnTo>
                <a:lnTo>
                  <a:pt x="7014" y="6909"/>
                </a:lnTo>
                <a:lnTo>
                  <a:pt x="7014" y="6918"/>
                </a:lnTo>
                <a:lnTo>
                  <a:pt x="7005" y="6927"/>
                </a:lnTo>
                <a:lnTo>
                  <a:pt x="7014" y="6936"/>
                </a:lnTo>
                <a:lnTo>
                  <a:pt x="7005" y="6945"/>
                </a:lnTo>
                <a:lnTo>
                  <a:pt x="7014" y="6954"/>
                </a:lnTo>
                <a:lnTo>
                  <a:pt x="7031" y="6962"/>
                </a:lnTo>
                <a:lnTo>
                  <a:pt x="7040" y="6971"/>
                </a:lnTo>
                <a:lnTo>
                  <a:pt x="7040" y="6980"/>
                </a:lnTo>
                <a:lnTo>
                  <a:pt x="7031" y="6980"/>
                </a:lnTo>
                <a:lnTo>
                  <a:pt x="7023" y="6980"/>
                </a:lnTo>
                <a:lnTo>
                  <a:pt x="7014" y="6980"/>
                </a:lnTo>
                <a:lnTo>
                  <a:pt x="7014" y="6989"/>
                </a:lnTo>
                <a:lnTo>
                  <a:pt x="7005" y="6989"/>
                </a:lnTo>
                <a:lnTo>
                  <a:pt x="6996" y="6989"/>
                </a:lnTo>
                <a:lnTo>
                  <a:pt x="6952" y="6980"/>
                </a:lnTo>
                <a:lnTo>
                  <a:pt x="6943" y="6980"/>
                </a:lnTo>
                <a:lnTo>
                  <a:pt x="6926" y="6980"/>
                </a:lnTo>
                <a:lnTo>
                  <a:pt x="6917" y="6980"/>
                </a:lnTo>
                <a:lnTo>
                  <a:pt x="6908" y="6971"/>
                </a:lnTo>
                <a:lnTo>
                  <a:pt x="6899" y="6971"/>
                </a:lnTo>
                <a:lnTo>
                  <a:pt x="6890" y="6971"/>
                </a:lnTo>
                <a:lnTo>
                  <a:pt x="6881" y="6989"/>
                </a:lnTo>
                <a:lnTo>
                  <a:pt x="6890" y="6998"/>
                </a:lnTo>
                <a:lnTo>
                  <a:pt x="6908" y="6998"/>
                </a:lnTo>
                <a:lnTo>
                  <a:pt x="6908" y="7007"/>
                </a:lnTo>
                <a:lnTo>
                  <a:pt x="6917" y="7015"/>
                </a:lnTo>
                <a:lnTo>
                  <a:pt x="6926" y="7015"/>
                </a:lnTo>
                <a:lnTo>
                  <a:pt x="6934" y="7015"/>
                </a:lnTo>
                <a:lnTo>
                  <a:pt x="6934" y="7007"/>
                </a:lnTo>
                <a:lnTo>
                  <a:pt x="6943" y="7007"/>
                </a:lnTo>
                <a:lnTo>
                  <a:pt x="6952" y="7007"/>
                </a:lnTo>
                <a:lnTo>
                  <a:pt x="6961" y="7007"/>
                </a:lnTo>
                <a:lnTo>
                  <a:pt x="6970" y="7007"/>
                </a:lnTo>
                <a:lnTo>
                  <a:pt x="6978" y="7007"/>
                </a:lnTo>
                <a:lnTo>
                  <a:pt x="7005" y="7007"/>
                </a:lnTo>
                <a:lnTo>
                  <a:pt x="7014" y="7007"/>
                </a:lnTo>
                <a:lnTo>
                  <a:pt x="7023" y="7007"/>
                </a:lnTo>
                <a:lnTo>
                  <a:pt x="7031" y="7007"/>
                </a:lnTo>
                <a:lnTo>
                  <a:pt x="7058" y="7007"/>
                </a:lnTo>
                <a:lnTo>
                  <a:pt x="7067" y="7007"/>
                </a:lnTo>
                <a:lnTo>
                  <a:pt x="7076" y="7015"/>
                </a:lnTo>
                <a:lnTo>
                  <a:pt x="7084" y="7015"/>
                </a:lnTo>
                <a:lnTo>
                  <a:pt x="7084" y="7024"/>
                </a:lnTo>
                <a:lnTo>
                  <a:pt x="7093" y="7024"/>
                </a:lnTo>
                <a:lnTo>
                  <a:pt x="7093" y="7033"/>
                </a:lnTo>
                <a:lnTo>
                  <a:pt x="7093" y="7042"/>
                </a:lnTo>
                <a:lnTo>
                  <a:pt x="7102" y="7042"/>
                </a:lnTo>
                <a:lnTo>
                  <a:pt x="7102" y="7051"/>
                </a:lnTo>
                <a:lnTo>
                  <a:pt x="7111" y="7051"/>
                </a:lnTo>
                <a:lnTo>
                  <a:pt x="7111" y="7042"/>
                </a:lnTo>
                <a:lnTo>
                  <a:pt x="7120" y="7033"/>
                </a:lnTo>
                <a:lnTo>
                  <a:pt x="7128" y="7015"/>
                </a:lnTo>
                <a:lnTo>
                  <a:pt x="7128" y="7007"/>
                </a:lnTo>
                <a:lnTo>
                  <a:pt x="7137" y="7007"/>
                </a:lnTo>
                <a:lnTo>
                  <a:pt x="7137" y="6998"/>
                </a:lnTo>
                <a:lnTo>
                  <a:pt x="7146" y="6998"/>
                </a:lnTo>
                <a:lnTo>
                  <a:pt x="7155" y="6998"/>
                </a:lnTo>
                <a:lnTo>
                  <a:pt x="7164" y="6998"/>
                </a:lnTo>
                <a:lnTo>
                  <a:pt x="7173" y="6998"/>
                </a:lnTo>
                <a:lnTo>
                  <a:pt x="7173" y="7007"/>
                </a:lnTo>
                <a:lnTo>
                  <a:pt x="7199" y="7007"/>
                </a:lnTo>
                <a:lnTo>
                  <a:pt x="7199" y="6998"/>
                </a:lnTo>
                <a:lnTo>
                  <a:pt x="7208" y="6998"/>
                </a:lnTo>
                <a:lnTo>
                  <a:pt x="7217" y="6989"/>
                </a:lnTo>
                <a:lnTo>
                  <a:pt x="7226" y="6989"/>
                </a:lnTo>
                <a:lnTo>
                  <a:pt x="7234" y="6989"/>
                </a:lnTo>
                <a:lnTo>
                  <a:pt x="7243" y="6989"/>
                </a:lnTo>
                <a:lnTo>
                  <a:pt x="7261" y="6989"/>
                </a:lnTo>
                <a:lnTo>
                  <a:pt x="7270" y="6989"/>
                </a:lnTo>
                <a:lnTo>
                  <a:pt x="7278" y="6989"/>
                </a:lnTo>
                <a:lnTo>
                  <a:pt x="7287" y="6989"/>
                </a:lnTo>
                <a:lnTo>
                  <a:pt x="7296" y="6998"/>
                </a:lnTo>
                <a:lnTo>
                  <a:pt x="7305" y="6998"/>
                </a:lnTo>
                <a:close/>
                <a:moveTo>
                  <a:pt x="7420" y="7024"/>
                </a:moveTo>
                <a:lnTo>
                  <a:pt x="7428" y="7024"/>
                </a:lnTo>
                <a:lnTo>
                  <a:pt x="7437" y="7024"/>
                </a:lnTo>
                <a:lnTo>
                  <a:pt x="7446" y="7024"/>
                </a:lnTo>
                <a:lnTo>
                  <a:pt x="7464" y="7024"/>
                </a:lnTo>
                <a:lnTo>
                  <a:pt x="7473" y="7024"/>
                </a:lnTo>
                <a:lnTo>
                  <a:pt x="7481" y="7024"/>
                </a:lnTo>
                <a:lnTo>
                  <a:pt x="7490" y="7024"/>
                </a:lnTo>
                <a:lnTo>
                  <a:pt x="7499" y="7024"/>
                </a:lnTo>
                <a:lnTo>
                  <a:pt x="7508" y="7024"/>
                </a:lnTo>
                <a:lnTo>
                  <a:pt x="7517" y="7015"/>
                </a:lnTo>
                <a:lnTo>
                  <a:pt x="7525" y="7015"/>
                </a:lnTo>
                <a:lnTo>
                  <a:pt x="7525" y="7007"/>
                </a:lnTo>
                <a:lnTo>
                  <a:pt x="7534" y="7007"/>
                </a:lnTo>
                <a:lnTo>
                  <a:pt x="7534" y="6989"/>
                </a:lnTo>
                <a:lnTo>
                  <a:pt x="7525" y="6989"/>
                </a:lnTo>
                <a:lnTo>
                  <a:pt x="7517" y="6989"/>
                </a:lnTo>
                <a:lnTo>
                  <a:pt x="7499" y="6989"/>
                </a:lnTo>
                <a:lnTo>
                  <a:pt x="7490" y="6989"/>
                </a:lnTo>
                <a:lnTo>
                  <a:pt x="7446" y="6989"/>
                </a:lnTo>
                <a:lnTo>
                  <a:pt x="7428" y="6980"/>
                </a:lnTo>
                <a:lnTo>
                  <a:pt x="7420" y="6980"/>
                </a:lnTo>
                <a:lnTo>
                  <a:pt x="7420" y="6989"/>
                </a:lnTo>
                <a:lnTo>
                  <a:pt x="7411" y="6998"/>
                </a:lnTo>
                <a:lnTo>
                  <a:pt x="7420" y="6998"/>
                </a:lnTo>
                <a:lnTo>
                  <a:pt x="7420" y="7007"/>
                </a:lnTo>
                <a:close/>
                <a:moveTo>
                  <a:pt x="7817" y="4439"/>
                </a:moveTo>
                <a:lnTo>
                  <a:pt x="7825" y="4430"/>
                </a:lnTo>
                <a:lnTo>
                  <a:pt x="7817" y="4430"/>
                </a:lnTo>
                <a:lnTo>
                  <a:pt x="7817" y="4422"/>
                </a:lnTo>
                <a:lnTo>
                  <a:pt x="7799" y="4413"/>
                </a:lnTo>
                <a:lnTo>
                  <a:pt x="7790" y="4413"/>
                </a:lnTo>
                <a:lnTo>
                  <a:pt x="7755" y="4386"/>
                </a:lnTo>
                <a:lnTo>
                  <a:pt x="7737" y="4378"/>
                </a:lnTo>
                <a:lnTo>
                  <a:pt x="7720" y="4378"/>
                </a:lnTo>
                <a:lnTo>
                  <a:pt x="7702" y="4369"/>
                </a:lnTo>
                <a:lnTo>
                  <a:pt x="7667" y="4369"/>
                </a:lnTo>
                <a:lnTo>
                  <a:pt x="7640" y="4360"/>
                </a:lnTo>
                <a:lnTo>
                  <a:pt x="7631" y="4360"/>
                </a:lnTo>
                <a:lnTo>
                  <a:pt x="7623" y="4360"/>
                </a:lnTo>
                <a:lnTo>
                  <a:pt x="7614" y="4360"/>
                </a:lnTo>
                <a:lnTo>
                  <a:pt x="7623" y="4369"/>
                </a:lnTo>
                <a:lnTo>
                  <a:pt x="7658" y="4386"/>
                </a:lnTo>
                <a:lnTo>
                  <a:pt x="7667" y="4386"/>
                </a:lnTo>
                <a:lnTo>
                  <a:pt x="7675" y="4395"/>
                </a:lnTo>
                <a:lnTo>
                  <a:pt x="7684" y="4404"/>
                </a:lnTo>
                <a:lnTo>
                  <a:pt x="7684" y="4413"/>
                </a:lnTo>
                <a:lnTo>
                  <a:pt x="7720" y="4430"/>
                </a:lnTo>
                <a:lnTo>
                  <a:pt x="7737" y="4430"/>
                </a:lnTo>
                <a:lnTo>
                  <a:pt x="7764" y="4430"/>
                </a:lnTo>
                <a:lnTo>
                  <a:pt x="7781" y="4439"/>
                </a:lnTo>
                <a:close/>
                <a:moveTo>
                  <a:pt x="7940" y="4916"/>
                </a:moveTo>
                <a:lnTo>
                  <a:pt x="7949" y="4916"/>
                </a:lnTo>
                <a:lnTo>
                  <a:pt x="7967" y="4916"/>
                </a:lnTo>
                <a:lnTo>
                  <a:pt x="7967" y="4907"/>
                </a:lnTo>
                <a:lnTo>
                  <a:pt x="7958" y="4916"/>
                </a:lnTo>
                <a:lnTo>
                  <a:pt x="7949" y="4916"/>
                </a:lnTo>
                <a:close/>
                <a:moveTo>
                  <a:pt x="7773" y="4704"/>
                </a:moveTo>
                <a:lnTo>
                  <a:pt x="7790" y="4695"/>
                </a:lnTo>
                <a:lnTo>
                  <a:pt x="7799" y="4686"/>
                </a:lnTo>
                <a:lnTo>
                  <a:pt x="7790" y="4686"/>
                </a:lnTo>
                <a:lnTo>
                  <a:pt x="7773" y="4686"/>
                </a:lnTo>
                <a:lnTo>
                  <a:pt x="7746" y="4686"/>
                </a:lnTo>
                <a:lnTo>
                  <a:pt x="7728" y="4686"/>
                </a:lnTo>
                <a:lnTo>
                  <a:pt x="7720" y="4686"/>
                </a:lnTo>
                <a:lnTo>
                  <a:pt x="7702" y="4686"/>
                </a:lnTo>
                <a:lnTo>
                  <a:pt x="7702" y="4678"/>
                </a:lnTo>
                <a:lnTo>
                  <a:pt x="7693" y="4678"/>
                </a:lnTo>
                <a:lnTo>
                  <a:pt x="7684" y="4678"/>
                </a:lnTo>
                <a:lnTo>
                  <a:pt x="7675" y="4678"/>
                </a:lnTo>
                <a:lnTo>
                  <a:pt x="7675" y="4686"/>
                </a:lnTo>
                <a:lnTo>
                  <a:pt x="7667" y="4686"/>
                </a:lnTo>
                <a:lnTo>
                  <a:pt x="7667" y="4678"/>
                </a:lnTo>
                <a:lnTo>
                  <a:pt x="7658" y="4678"/>
                </a:lnTo>
                <a:lnTo>
                  <a:pt x="7667" y="4678"/>
                </a:lnTo>
                <a:lnTo>
                  <a:pt x="7658" y="4669"/>
                </a:lnTo>
                <a:lnTo>
                  <a:pt x="7649" y="4660"/>
                </a:lnTo>
                <a:lnTo>
                  <a:pt x="7658" y="4642"/>
                </a:lnTo>
                <a:lnTo>
                  <a:pt x="7649" y="4633"/>
                </a:lnTo>
                <a:lnTo>
                  <a:pt x="7658" y="4633"/>
                </a:lnTo>
                <a:lnTo>
                  <a:pt x="7640" y="4642"/>
                </a:lnTo>
                <a:lnTo>
                  <a:pt x="7631" y="4651"/>
                </a:lnTo>
                <a:lnTo>
                  <a:pt x="7631" y="4660"/>
                </a:lnTo>
                <a:lnTo>
                  <a:pt x="7623" y="4660"/>
                </a:lnTo>
                <a:lnTo>
                  <a:pt x="7623" y="4669"/>
                </a:lnTo>
                <a:lnTo>
                  <a:pt x="7640" y="4669"/>
                </a:lnTo>
                <a:lnTo>
                  <a:pt x="7649" y="4678"/>
                </a:lnTo>
                <a:lnTo>
                  <a:pt x="7649" y="4686"/>
                </a:lnTo>
                <a:lnTo>
                  <a:pt x="7667" y="4686"/>
                </a:lnTo>
                <a:lnTo>
                  <a:pt x="7675" y="4695"/>
                </a:lnTo>
                <a:lnTo>
                  <a:pt x="7667" y="4695"/>
                </a:lnTo>
                <a:lnTo>
                  <a:pt x="7675" y="4704"/>
                </a:lnTo>
                <a:lnTo>
                  <a:pt x="7684" y="4704"/>
                </a:lnTo>
                <a:lnTo>
                  <a:pt x="7711" y="4713"/>
                </a:lnTo>
                <a:lnTo>
                  <a:pt x="7720" y="4713"/>
                </a:lnTo>
                <a:lnTo>
                  <a:pt x="7711" y="4713"/>
                </a:lnTo>
                <a:lnTo>
                  <a:pt x="7711" y="4704"/>
                </a:lnTo>
                <a:lnTo>
                  <a:pt x="7720" y="4704"/>
                </a:lnTo>
                <a:lnTo>
                  <a:pt x="7728" y="4695"/>
                </a:lnTo>
                <a:lnTo>
                  <a:pt x="7728" y="4704"/>
                </a:lnTo>
                <a:lnTo>
                  <a:pt x="7720" y="4704"/>
                </a:lnTo>
                <a:lnTo>
                  <a:pt x="7728" y="4713"/>
                </a:lnTo>
                <a:lnTo>
                  <a:pt x="7737" y="4713"/>
                </a:lnTo>
                <a:lnTo>
                  <a:pt x="7728" y="4722"/>
                </a:lnTo>
                <a:lnTo>
                  <a:pt x="7737" y="4722"/>
                </a:lnTo>
                <a:lnTo>
                  <a:pt x="7737" y="4731"/>
                </a:lnTo>
                <a:lnTo>
                  <a:pt x="7746" y="4731"/>
                </a:lnTo>
                <a:lnTo>
                  <a:pt x="7764" y="4731"/>
                </a:lnTo>
                <a:lnTo>
                  <a:pt x="7764" y="4722"/>
                </a:lnTo>
                <a:lnTo>
                  <a:pt x="7764" y="4713"/>
                </a:lnTo>
                <a:close/>
                <a:moveTo>
                  <a:pt x="7878" y="7324"/>
                </a:moveTo>
                <a:lnTo>
                  <a:pt x="7878" y="7315"/>
                </a:lnTo>
                <a:lnTo>
                  <a:pt x="7870" y="7324"/>
                </a:lnTo>
                <a:lnTo>
                  <a:pt x="7870" y="7333"/>
                </a:lnTo>
                <a:lnTo>
                  <a:pt x="7870" y="7342"/>
                </a:lnTo>
                <a:lnTo>
                  <a:pt x="7878" y="7342"/>
                </a:lnTo>
                <a:lnTo>
                  <a:pt x="7878" y="7333"/>
                </a:lnTo>
                <a:close/>
                <a:moveTo>
                  <a:pt x="7128" y="4642"/>
                </a:moveTo>
                <a:lnTo>
                  <a:pt x="7128" y="4651"/>
                </a:lnTo>
                <a:lnTo>
                  <a:pt x="7137" y="4651"/>
                </a:lnTo>
                <a:lnTo>
                  <a:pt x="7146" y="4642"/>
                </a:lnTo>
                <a:lnTo>
                  <a:pt x="7155" y="4633"/>
                </a:lnTo>
                <a:lnTo>
                  <a:pt x="7146" y="4633"/>
                </a:lnTo>
                <a:lnTo>
                  <a:pt x="7137" y="4642"/>
                </a:lnTo>
                <a:close/>
                <a:moveTo>
                  <a:pt x="7887" y="7289"/>
                </a:moveTo>
                <a:lnTo>
                  <a:pt x="7887" y="7280"/>
                </a:lnTo>
                <a:lnTo>
                  <a:pt x="7878" y="7271"/>
                </a:lnTo>
                <a:lnTo>
                  <a:pt x="7878" y="7263"/>
                </a:lnTo>
                <a:lnTo>
                  <a:pt x="7870" y="7263"/>
                </a:lnTo>
                <a:lnTo>
                  <a:pt x="7861" y="7254"/>
                </a:lnTo>
                <a:lnTo>
                  <a:pt x="7861" y="7263"/>
                </a:lnTo>
                <a:lnTo>
                  <a:pt x="7861" y="7271"/>
                </a:lnTo>
                <a:lnTo>
                  <a:pt x="7870" y="7271"/>
                </a:lnTo>
                <a:lnTo>
                  <a:pt x="7870" y="7280"/>
                </a:lnTo>
                <a:lnTo>
                  <a:pt x="7870" y="7289"/>
                </a:lnTo>
                <a:lnTo>
                  <a:pt x="7878" y="7289"/>
                </a:lnTo>
                <a:close/>
                <a:moveTo>
                  <a:pt x="6926" y="4775"/>
                </a:moveTo>
                <a:lnTo>
                  <a:pt x="6934" y="4775"/>
                </a:lnTo>
                <a:lnTo>
                  <a:pt x="6943" y="4775"/>
                </a:lnTo>
                <a:lnTo>
                  <a:pt x="6952" y="4775"/>
                </a:lnTo>
                <a:lnTo>
                  <a:pt x="6952" y="4766"/>
                </a:lnTo>
                <a:lnTo>
                  <a:pt x="6961" y="4757"/>
                </a:lnTo>
                <a:lnTo>
                  <a:pt x="6952" y="4757"/>
                </a:lnTo>
                <a:lnTo>
                  <a:pt x="6943" y="4766"/>
                </a:lnTo>
                <a:lnTo>
                  <a:pt x="6926" y="4775"/>
                </a:lnTo>
                <a:lnTo>
                  <a:pt x="6917" y="4775"/>
                </a:lnTo>
                <a:close/>
                <a:moveTo>
                  <a:pt x="7878" y="4775"/>
                </a:moveTo>
                <a:lnTo>
                  <a:pt x="7878" y="4766"/>
                </a:lnTo>
                <a:lnTo>
                  <a:pt x="7870" y="4766"/>
                </a:lnTo>
                <a:lnTo>
                  <a:pt x="7870" y="4775"/>
                </a:lnTo>
                <a:close/>
                <a:moveTo>
                  <a:pt x="7817" y="4598"/>
                </a:moveTo>
                <a:lnTo>
                  <a:pt x="7825" y="4589"/>
                </a:lnTo>
                <a:lnTo>
                  <a:pt x="7834" y="4581"/>
                </a:lnTo>
                <a:lnTo>
                  <a:pt x="7843" y="4581"/>
                </a:lnTo>
                <a:lnTo>
                  <a:pt x="7843" y="4572"/>
                </a:lnTo>
                <a:lnTo>
                  <a:pt x="7834" y="4581"/>
                </a:lnTo>
                <a:lnTo>
                  <a:pt x="7825" y="4581"/>
                </a:lnTo>
                <a:lnTo>
                  <a:pt x="7817" y="4589"/>
                </a:lnTo>
                <a:lnTo>
                  <a:pt x="7808" y="4598"/>
                </a:lnTo>
                <a:lnTo>
                  <a:pt x="7799" y="4616"/>
                </a:lnTo>
                <a:lnTo>
                  <a:pt x="7808" y="4616"/>
                </a:lnTo>
                <a:lnTo>
                  <a:pt x="7817" y="4616"/>
                </a:lnTo>
                <a:lnTo>
                  <a:pt x="7817" y="4607"/>
                </a:lnTo>
                <a:lnTo>
                  <a:pt x="7808" y="4607"/>
                </a:lnTo>
                <a:close/>
                <a:moveTo>
                  <a:pt x="7605" y="4563"/>
                </a:moveTo>
                <a:lnTo>
                  <a:pt x="7614" y="4563"/>
                </a:lnTo>
                <a:lnTo>
                  <a:pt x="7614" y="4554"/>
                </a:lnTo>
                <a:lnTo>
                  <a:pt x="7605" y="4554"/>
                </a:lnTo>
                <a:close/>
                <a:moveTo>
                  <a:pt x="6943" y="4766"/>
                </a:moveTo>
                <a:lnTo>
                  <a:pt x="6952" y="4757"/>
                </a:lnTo>
                <a:lnTo>
                  <a:pt x="6934" y="4757"/>
                </a:lnTo>
                <a:lnTo>
                  <a:pt x="6926" y="4766"/>
                </a:lnTo>
                <a:lnTo>
                  <a:pt x="6934" y="4766"/>
                </a:lnTo>
                <a:close/>
                <a:moveTo>
                  <a:pt x="7728" y="6998"/>
                </a:moveTo>
                <a:lnTo>
                  <a:pt x="7720" y="7007"/>
                </a:lnTo>
                <a:lnTo>
                  <a:pt x="7711" y="7007"/>
                </a:lnTo>
                <a:lnTo>
                  <a:pt x="7728" y="7007"/>
                </a:lnTo>
                <a:close/>
                <a:moveTo>
                  <a:pt x="7755" y="7086"/>
                </a:moveTo>
                <a:lnTo>
                  <a:pt x="7764" y="7086"/>
                </a:lnTo>
                <a:close/>
                <a:moveTo>
                  <a:pt x="6379" y="6918"/>
                </a:moveTo>
                <a:lnTo>
                  <a:pt x="6370" y="6918"/>
                </a:lnTo>
                <a:lnTo>
                  <a:pt x="6370" y="6927"/>
                </a:lnTo>
                <a:lnTo>
                  <a:pt x="6379" y="6927"/>
                </a:lnTo>
                <a:lnTo>
                  <a:pt x="6387" y="6927"/>
                </a:lnTo>
                <a:lnTo>
                  <a:pt x="6396" y="6927"/>
                </a:lnTo>
                <a:lnTo>
                  <a:pt x="6396" y="6918"/>
                </a:lnTo>
                <a:close/>
                <a:moveTo>
                  <a:pt x="7720" y="7015"/>
                </a:moveTo>
                <a:lnTo>
                  <a:pt x="7728" y="7024"/>
                </a:lnTo>
                <a:lnTo>
                  <a:pt x="7728" y="7015"/>
                </a:lnTo>
                <a:close/>
                <a:moveTo>
                  <a:pt x="7614" y="4545"/>
                </a:moveTo>
                <a:lnTo>
                  <a:pt x="7614" y="4536"/>
                </a:lnTo>
                <a:lnTo>
                  <a:pt x="7614" y="4545"/>
                </a:lnTo>
                <a:lnTo>
                  <a:pt x="7614" y="4554"/>
                </a:lnTo>
                <a:lnTo>
                  <a:pt x="7623" y="4545"/>
                </a:lnTo>
                <a:close/>
                <a:moveTo>
                  <a:pt x="7781" y="7112"/>
                </a:moveTo>
                <a:lnTo>
                  <a:pt x="7781" y="7121"/>
                </a:lnTo>
                <a:lnTo>
                  <a:pt x="7790" y="7121"/>
                </a:lnTo>
                <a:lnTo>
                  <a:pt x="7790" y="7112"/>
                </a:lnTo>
                <a:close/>
                <a:moveTo>
                  <a:pt x="11125" y="6240"/>
                </a:moveTo>
                <a:lnTo>
                  <a:pt x="11134" y="6249"/>
                </a:lnTo>
                <a:lnTo>
                  <a:pt x="11143" y="6249"/>
                </a:lnTo>
                <a:lnTo>
                  <a:pt x="11151" y="6240"/>
                </a:lnTo>
                <a:lnTo>
                  <a:pt x="11160" y="6222"/>
                </a:lnTo>
                <a:lnTo>
                  <a:pt x="11169" y="6213"/>
                </a:lnTo>
                <a:lnTo>
                  <a:pt x="11169" y="6204"/>
                </a:lnTo>
                <a:lnTo>
                  <a:pt x="11160" y="6204"/>
                </a:lnTo>
                <a:lnTo>
                  <a:pt x="11143" y="6222"/>
                </a:lnTo>
                <a:lnTo>
                  <a:pt x="11125" y="6222"/>
                </a:lnTo>
                <a:lnTo>
                  <a:pt x="11116" y="6222"/>
                </a:lnTo>
                <a:lnTo>
                  <a:pt x="11116" y="6231"/>
                </a:lnTo>
                <a:close/>
                <a:moveTo>
                  <a:pt x="19196" y="7430"/>
                </a:moveTo>
                <a:lnTo>
                  <a:pt x="19188" y="7404"/>
                </a:lnTo>
                <a:lnTo>
                  <a:pt x="19188" y="7395"/>
                </a:lnTo>
                <a:lnTo>
                  <a:pt x="19196" y="7386"/>
                </a:lnTo>
                <a:lnTo>
                  <a:pt x="19196" y="7377"/>
                </a:lnTo>
                <a:lnTo>
                  <a:pt x="19196" y="7368"/>
                </a:lnTo>
                <a:lnTo>
                  <a:pt x="19196" y="7360"/>
                </a:lnTo>
                <a:lnTo>
                  <a:pt x="19188" y="7360"/>
                </a:lnTo>
                <a:lnTo>
                  <a:pt x="19179" y="7368"/>
                </a:lnTo>
                <a:lnTo>
                  <a:pt x="19179" y="7377"/>
                </a:lnTo>
                <a:lnTo>
                  <a:pt x="19179" y="7395"/>
                </a:lnTo>
                <a:lnTo>
                  <a:pt x="19179" y="7404"/>
                </a:lnTo>
                <a:lnTo>
                  <a:pt x="19179" y="7413"/>
                </a:lnTo>
                <a:lnTo>
                  <a:pt x="19170" y="7413"/>
                </a:lnTo>
                <a:lnTo>
                  <a:pt x="19179" y="7421"/>
                </a:lnTo>
                <a:lnTo>
                  <a:pt x="19170" y="7421"/>
                </a:lnTo>
                <a:lnTo>
                  <a:pt x="19170" y="7430"/>
                </a:lnTo>
                <a:lnTo>
                  <a:pt x="19170" y="7448"/>
                </a:lnTo>
                <a:lnTo>
                  <a:pt x="19179" y="7448"/>
                </a:lnTo>
                <a:lnTo>
                  <a:pt x="19179" y="7457"/>
                </a:lnTo>
                <a:lnTo>
                  <a:pt x="19170" y="7457"/>
                </a:lnTo>
                <a:lnTo>
                  <a:pt x="19170" y="7466"/>
                </a:lnTo>
                <a:lnTo>
                  <a:pt x="19161" y="7474"/>
                </a:lnTo>
                <a:lnTo>
                  <a:pt x="19161" y="7483"/>
                </a:lnTo>
                <a:lnTo>
                  <a:pt x="19161" y="7492"/>
                </a:lnTo>
                <a:lnTo>
                  <a:pt x="19170" y="7501"/>
                </a:lnTo>
                <a:lnTo>
                  <a:pt x="19170" y="7510"/>
                </a:lnTo>
                <a:lnTo>
                  <a:pt x="19170" y="7501"/>
                </a:lnTo>
                <a:lnTo>
                  <a:pt x="19179" y="7501"/>
                </a:lnTo>
                <a:lnTo>
                  <a:pt x="19179" y="7492"/>
                </a:lnTo>
                <a:lnTo>
                  <a:pt x="19179" y="7483"/>
                </a:lnTo>
                <a:lnTo>
                  <a:pt x="19179" y="7474"/>
                </a:lnTo>
                <a:lnTo>
                  <a:pt x="19179" y="7466"/>
                </a:lnTo>
                <a:lnTo>
                  <a:pt x="19188" y="7457"/>
                </a:lnTo>
                <a:lnTo>
                  <a:pt x="19179" y="7439"/>
                </a:lnTo>
                <a:lnTo>
                  <a:pt x="19188" y="7439"/>
                </a:lnTo>
                <a:close/>
                <a:moveTo>
                  <a:pt x="19223" y="7766"/>
                </a:moveTo>
                <a:lnTo>
                  <a:pt x="19214" y="7766"/>
                </a:lnTo>
                <a:lnTo>
                  <a:pt x="19214" y="7774"/>
                </a:lnTo>
                <a:lnTo>
                  <a:pt x="19223" y="7774"/>
                </a:lnTo>
                <a:close/>
                <a:moveTo>
                  <a:pt x="19232" y="7748"/>
                </a:moveTo>
                <a:lnTo>
                  <a:pt x="19223" y="7757"/>
                </a:lnTo>
                <a:lnTo>
                  <a:pt x="19232" y="7757"/>
                </a:lnTo>
                <a:lnTo>
                  <a:pt x="19232" y="7766"/>
                </a:lnTo>
                <a:lnTo>
                  <a:pt x="19232" y="7757"/>
                </a:lnTo>
                <a:close/>
                <a:moveTo>
                  <a:pt x="19196" y="7739"/>
                </a:moveTo>
                <a:lnTo>
                  <a:pt x="19196" y="7748"/>
                </a:lnTo>
                <a:lnTo>
                  <a:pt x="19205" y="7748"/>
                </a:lnTo>
                <a:close/>
                <a:moveTo>
                  <a:pt x="19241" y="6971"/>
                </a:moveTo>
                <a:lnTo>
                  <a:pt x="19249" y="6971"/>
                </a:lnTo>
                <a:lnTo>
                  <a:pt x="19249" y="6962"/>
                </a:lnTo>
                <a:lnTo>
                  <a:pt x="19249" y="6954"/>
                </a:lnTo>
                <a:lnTo>
                  <a:pt x="19241" y="6954"/>
                </a:lnTo>
                <a:lnTo>
                  <a:pt x="19232" y="6954"/>
                </a:lnTo>
                <a:lnTo>
                  <a:pt x="19232" y="6962"/>
                </a:lnTo>
                <a:close/>
                <a:moveTo>
                  <a:pt x="19170" y="7404"/>
                </a:moveTo>
                <a:lnTo>
                  <a:pt x="19170" y="7395"/>
                </a:lnTo>
                <a:lnTo>
                  <a:pt x="19170" y="7404"/>
                </a:lnTo>
                <a:lnTo>
                  <a:pt x="19170" y="7413"/>
                </a:lnTo>
                <a:close/>
                <a:moveTo>
                  <a:pt x="19196" y="6883"/>
                </a:moveTo>
                <a:lnTo>
                  <a:pt x="19196" y="6874"/>
                </a:lnTo>
                <a:lnTo>
                  <a:pt x="19188" y="6865"/>
                </a:lnTo>
                <a:lnTo>
                  <a:pt x="19188" y="6874"/>
                </a:lnTo>
                <a:lnTo>
                  <a:pt x="19188" y="6883"/>
                </a:lnTo>
                <a:close/>
                <a:moveTo>
                  <a:pt x="19196" y="7466"/>
                </a:moveTo>
                <a:lnTo>
                  <a:pt x="19188" y="7474"/>
                </a:lnTo>
                <a:lnTo>
                  <a:pt x="19196" y="7474"/>
                </a:lnTo>
                <a:close/>
                <a:moveTo>
                  <a:pt x="19232" y="6892"/>
                </a:moveTo>
                <a:lnTo>
                  <a:pt x="19232" y="6874"/>
                </a:lnTo>
                <a:lnTo>
                  <a:pt x="19223" y="6874"/>
                </a:lnTo>
                <a:lnTo>
                  <a:pt x="19223" y="6883"/>
                </a:lnTo>
                <a:close/>
                <a:moveTo>
                  <a:pt x="19514" y="8198"/>
                </a:moveTo>
                <a:lnTo>
                  <a:pt x="19505" y="8189"/>
                </a:lnTo>
                <a:lnTo>
                  <a:pt x="19496" y="8189"/>
                </a:lnTo>
                <a:lnTo>
                  <a:pt x="19505" y="8189"/>
                </a:lnTo>
                <a:close/>
                <a:moveTo>
                  <a:pt x="19549" y="8269"/>
                </a:moveTo>
                <a:lnTo>
                  <a:pt x="19541" y="8269"/>
                </a:lnTo>
                <a:lnTo>
                  <a:pt x="19523" y="8242"/>
                </a:lnTo>
                <a:lnTo>
                  <a:pt x="19514" y="8242"/>
                </a:lnTo>
                <a:lnTo>
                  <a:pt x="19505" y="8251"/>
                </a:lnTo>
                <a:lnTo>
                  <a:pt x="19496" y="8251"/>
                </a:lnTo>
                <a:lnTo>
                  <a:pt x="19505" y="8269"/>
                </a:lnTo>
                <a:lnTo>
                  <a:pt x="19514" y="8277"/>
                </a:lnTo>
                <a:lnTo>
                  <a:pt x="19514" y="8286"/>
                </a:lnTo>
                <a:lnTo>
                  <a:pt x="19523" y="8286"/>
                </a:lnTo>
                <a:lnTo>
                  <a:pt x="19532" y="8286"/>
                </a:lnTo>
                <a:lnTo>
                  <a:pt x="19541" y="8304"/>
                </a:lnTo>
                <a:lnTo>
                  <a:pt x="19549" y="8313"/>
                </a:lnTo>
                <a:lnTo>
                  <a:pt x="19549" y="8304"/>
                </a:lnTo>
                <a:lnTo>
                  <a:pt x="19549" y="8286"/>
                </a:lnTo>
                <a:lnTo>
                  <a:pt x="19558" y="8277"/>
                </a:lnTo>
                <a:lnTo>
                  <a:pt x="19549" y="8277"/>
                </a:lnTo>
                <a:close/>
                <a:moveTo>
                  <a:pt x="19444" y="8172"/>
                </a:moveTo>
                <a:lnTo>
                  <a:pt x="19426" y="8154"/>
                </a:lnTo>
                <a:lnTo>
                  <a:pt x="19417" y="8154"/>
                </a:lnTo>
                <a:lnTo>
                  <a:pt x="19417" y="8145"/>
                </a:lnTo>
                <a:lnTo>
                  <a:pt x="19408" y="8136"/>
                </a:lnTo>
                <a:lnTo>
                  <a:pt x="19399" y="8136"/>
                </a:lnTo>
                <a:lnTo>
                  <a:pt x="19399" y="8145"/>
                </a:lnTo>
                <a:lnTo>
                  <a:pt x="19391" y="8145"/>
                </a:lnTo>
                <a:lnTo>
                  <a:pt x="19399" y="8154"/>
                </a:lnTo>
                <a:lnTo>
                  <a:pt x="19408" y="8154"/>
                </a:lnTo>
                <a:lnTo>
                  <a:pt x="19408" y="8163"/>
                </a:lnTo>
                <a:lnTo>
                  <a:pt x="19417" y="8163"/>
                </a:lnTo>
                <a:lnTo>
                  <a:pt x="19435" y="8172"/>
                </a:lnTo>
                <a:lnTo>
                  <a:pt x="19435" y="8180"/>
                </a:lnTo>
                <a:lnTo>
                  <a:pt x="19444" y="8180"/>
                </a:lnTo>
                <a:close/>
                <a:moveTo>
                  <a:pt x="19241" y="7810"/>
                </a:moveTo>
                <a:lnTo>
                  <a:pt x="19241" y="7819"/>
                </a:lnTo>
                <a:lnTo>
                  <a:pt x="19249" y="7810"/>
                </a:lnTo>
                <a:close/>
                <a:moveTo>
                  <a:pt x="19593" y="8348"/>
                </a:moveTo>
                <a:lnTo>
                  <a:pt x="19585" y="8348"/>
                </a:lnTo>
                <a:lnTo>
                  <a:pt x="19593" y="8366"/>
                </a:lnTo>
                <a:lnTo>
                  <a:pt x="19593" y="8375"/>
                </a:lnTo>
                <a:lnTo>
                  <a:pt x="19585" y="8375"/>
                </a:lnTo>
                <a:lnTo>
                  <a:pt x="19585" y="8383"/>
                </a:lnTo>
                <a:lnTo>
                  <a:pt x="19585" y="8392"/>
                </a:lnTo>
                <a:lnTo>
                  <a:pt x="19593" y="8392"/>
                </a:lnTo>
                <a:lnTo>
                  <a:pt x="19602" y="8375"/>
                </a:lnTo>
                <a:lnTo>
                  <a:pt x="19602" y="8366"/>
                </a:lnTo>
                <a:lnTo>
                  <a:pt x="19593" y="8366"/>
                </a:lnTo>
                <a:close/>
                <a:moveTo>
                  <a:pt x="19249" y="7819"/>
                </a:moveTo>
                <a:lnTo>
                  <a:pt x="19241" y="7827"/>
                </a:lnTo>
                <a:lnTo>
                  <a:pt x="19241" y="7836"/>
                </a:lnTo>
                <a:lnTo>
                  <a:pt x="19249" y="7836"/>
                </a:lnTo>
                <a:lnTo>
                  <a:pt x="19258" y="7854"/>
                </a:lnTo>
                <a:lnTo>
                  <a:pt x="19258" y="7845"/>
                </a:lnTo>
                <a:lnTo>
                  <a:pt x="19258" y="7827"/>
                </a:lnTo>
                <a:close/>
                <a:moveTo>
                  <a:pt x="19320" y="7183"/>
                </a:moveTo>
                <a:lnTo>
                  <a:pt x="19320" y="7192"/>
                </a:lnTo>
                <a:lnTo>
                  <a:pt x="19329" y="7183"/>
                </a:lnTo>
                <a:lnTo>
                  <a:pt x="19329" y="7174"/>
                </a:lnTo>
                <a:close/>
                <a:moveTo>
                  <a:pt x="19311" y="7157"/>
                </a:moveTo>
                <a:lnTo>
                  <a:pt x="19302" y="7165"/>
                </a:lnTo>
                <a:lnTo>
                  <a:pt x="19294" y="7174"/>
                </a:lnTo>
                <a:lnTo>
                  <a:pt x="19294" y="7183"/>
                </a:lnTo>
                <a:lnTo>
                  <a:pt x="19302" y="7174"/>
                </a:lnTo>
                <a:lnTo>
                  <a:pt x="19311" y="7174"/>
                </a:lnTo>
                <a:lnTo>
                  <a:pt x="19311" y="7165"/>
                </a:lnTo>
                <a:close/>
                <a:moveTo>
                  <a:pt x="17750" y="8119"/>
                </a:moveTo>
                <a:lnTo>
                  <a:pt x="17758" y="8110"/>
                </a:lnTo>
                <a:lnTo>
                  <a:pt x="17750" y="8110"/>
                </a:lnTo>
                <a:close/>
                <a:moveTo>
                  <a:pt x="18235" y="7642"/>
                </a:moveTo>
                <a:lnTo>
                  <a:pt x="18226" y="7633"/>
                </a:lnTo>
                <a:lnTo>
                  <a:pt x="18226" y="7642"/>
                </a:lnTo>
                <a:close/>
                <a:moveTo>
                  <a:pt x="17758" y="8048"/>
                </a:moveTo>
                <a:lnTo>
                  <a:pt x="17758" y="8039"/>
                </a:lnTo>
                <a:close/>
                <a:moveTo>
                  <a:pt x="18376" y="7810"/>
                </a:moveTo>
                <a:lnTo>
                  <a:pt x="18367" y="7801"/>
                </a:lnTo>
                <a:lnTo>
                  <a:pt x="18367" y="7792"/>
                </a:lnTo>
                <a:lnTo>
                  <a:pt x="18358" y="7792"/>
                </a:lnTo>
                <a:lnTo>
                  <a:pt x="18358" y="7783"/>
                </a:lnTo>
                <a:lnTo>
                  <a:pt x="18341" y="7757"/>
                </a:lnTo>
                <a:lnTo>
                  <a:pt x="18341" y="7748"/>
                </a:lnTo>
                <a:lnTo>
                  <a:pt x="18341" y="7730"/>
                </a:lnTo>
                <a:lnTo>
                  <a:pt x="18332" y="7730"/>
                </a:lnTo>
                <a:lnTo>
                  <a:pt x="18323" y="7721"/>
                </a:lnTo>
                <a:lnTo>
                  <a:pt x="18323" y="7713"/>
                </a:lnTo>
                <a:lnTo>
                  <a:pt x="18314" y="7695"/>
                </a:lnTo>
                <a:lnTo>
                  <a:pt x="18305" y="7695"/>
                </a:lnTo>
                <a:lnTo>
                  <a:pt x="18305" y="7686"/>
                </a:lnTo>
                <a:lnTo>
                  <a:pt x="18288" y="7668"/>
                </a:lnTo>
                <a:lnTo>
                  <a:pt x="18261" y="7642"/>
                </a:lnTo>
                <a:lnTo>
                  <a:pt x="18252" y="7633"/>
                </a:lnTo>
                <a:lnTo>
                  <a:pt x="18244" y="7633"/>
                </a:lnTo>
                <a:lnTo>
                  <a:pt x="18235" y="7633"/>
                </a:lnTo>
                <a:lnTo>
                  <a:pt x="18235" y="7642"/>
                </a:lnTo>
                <a:lnTo>
                  <a:pt x="18244" y="7642"/>
                </a:lnTo>
                <a:lnTo>
                  <a:pt x="18252" y="7651"/>
                </a:lnTo>
                <a:lnTo>
                  <a:pt x="18270" y="7651"/>
                </a:lnTo>
                <a:lnTo>
                  <a:pt x="18270" y="7660"/>
                </a:lnTo>
                <a:lnTo>
                  <a:pt x="18261" y="7660"/>
                </a:lnTo>
                <a:lnTo>
                  <a:pt x="18252" y="7660"/>
                </a:lnTo>
                <a:lnTo>
                  <a:pt x="18252" y="7651"/>
                </a:lnTo>
                <a:lnTo>
                  <a:pt x="18244" y="7651"/>
                </a:lnTo>
                <a:lnTo>
                  <a:pt x="18244" y="7660"/>
                </a:lnTo>
                <a:lnTo>
                  <a:pt x="18244" y="7668"/>
                </a:lnTo>
                <a:lnTo>
                  <a:pt x="18244" y="7677"/>
                </a:lnTo>
                <a:lnTo>
                  <a:pt x="18244" y="7686"/>
                </a:lnTo>
                <a:lnTo>
                  <a:pt x="18235" y="7704"/>
                </a:lnTo>
                <a:lnTo>
                  <a:pt x="18235" y="7713"/>
                </a:lnTo>
                <a:lnTo>
                  <a:pt x="18226" y="7739"/>
                </a:lnTo>
                <a:lnTo>
                  <a:pt x="18226" y="7766"/>
                </a:lnTo>
                <a:lnTo>
                  <a:pt x="18217" y="7766"/>
                </a:lnTo>
                <a:lnTo>
                  <a:pt x="18217" y="7748"/>
                </a:lnTo>
                <a:lnTo>
                  <a:pt x="18217" y="7757"/>
                </a:lnTo>
                <a:lnTo>
                  <a:pt x="18217" y="7783"/>
                </a:lnTo>
                <a:lnTo>
                  <a:pt x="18226" y="7792"/>
                </a:lnTo>
                <a:lnTo>
                  <a:pt x="18226" y="7854"/>
                </a:lnTo>
                <a:lnTo>
                  <a:pt x="18235" y="7871"/>
                </a:lnTo>
                <a:lnTo>
                  <a:pt x="18235" y="7889"/>
                </a:lnTo>
                <a:lnTo>
                  <a:pt x="18244" y="7898"/>
                </a:lnTo>
                <a:lnTo>
                  <a:pt x="18261" y="7916"/>
                </a:lnTo>
                <a:lnTo>
                  <a:pt x="18270" y="7916"/>
                </a:lnTo>
                <a:lnTo>
                  <a:pt x="18288" y="7916"/>
                </a:lnTo>
                <a:lnTo>
                  <a:pt x="18305" y="7907"/>
                </a:lnTo>
                <a:lnTo>
                  <a:pt x="18332" y="7898"/>
                </a:lnTo>
                <a:lnTo>
                  <a:pt x="18341" y="7898"/>
                </a:lnTo>
                <a:lnTo>
                  <a:pt x="18358" y="7880"/>
                </a:lnTo>
                <a:lnTo>
                  <a:pt x="18367" y="7871"/>
                </a:lnTo>
                <a:lnTo>
                  <a:pt x="18367" y="7854"/>
                </a:lnTo>
                <a:lnTo>
                  <a:pt x="18376" y="7845"/>
                </a:lnTo>
                <a:lnTo>
                  <a:pt x="18376" y="7836"/>
                </a:lnTo>
                <a:lnTo>
                  <a:pt x="18376" y="7819"/>
                </a:lnTo>
                <a:close/>
                <a:moveTo>
                  <a:pt x="18217" y="7686"/>
                </a:moveTo>
                <a:lnTo>
                  <a:pt x="18226" y="7686"/>
                </a:lnTo>
                <a:lnTo>
                  <a:pt x="18235" y="7695"/>
                </a:lnTo>
                <a:lnTo>
                  <a:pt x="18226" y="7686"/>
                </a:lnTo>
                <a:close/>
                <a:moveTo>
                  <a:pt x="19646" y="8463"/>
                </a:moveTo>
                <a:lnTo>
                  <a:pt x="19646" y="8454"/>
                </a:lnTo>
                <a:lnTo>
                  <a:pt x="19638" y="8445"/>
                </a:lnTo>
                <a:lnTo>
                  <a:pt x="19629" y="8427"/>
                </a:lnTo>
                <a:lnTo>
                  <a:pt x="19629" y="8419"/>
                </a:lnTo>
                <a:lnTo>
                  <a:pt x="19611" y="8419"/>
                </a:lnTo>
                <a:lnTo>
                  <a:pt x="19602" y="8436"/>
                </a:lnTo>
                <a:lnTo>
                  <a:pt x="19611" y="8445"/>
                </a:lnTo>
                <a:lnTo>
                  <a:pt x="19620" y="8463"/>
                </a:lnTo>
                <a:lnTo>
                  <a:pt x="19620" y="8472"/>
                </a:lnTo>
                <a:lnTo>
                  <a:pt x="19629" y="8472"/>
                </a:lnTo>
                <a:lnTo>
                  <a:pt x="19638" y="8480"/>
                </a:lnTo>
                <a:lnTo>
                  <a:pt x="19646" y="8480"/>
                </a:lnTo>
                <a:lnTo>
                  <a:pt x="19655" y="8480"/>
                </a:lnTo>
                <a:lnTo>
                  <a:pt x="19655" y="8472"/>
                </a:lnTo>
                <a:close/>
                <a:moveTo>
                  <a:pt x="17705" y="7527"/>
                </a:moveTo>
                <a:close/>
                <a:moveTo>
                  <a:pt x="19179" y="7677"/>
                </a:moveTo>
                <a:lnTo>
                  <a:pt x="19170" y="7677"/>
                </a:lnTo>
                <a:lnTo>
                  <a:pt x="19170" y="7686"/>
                </a:lnTo>
                <a:lnTo>
                  <a:pt x="19179" y="7686"/>
                </a:lnTo>
                <a:close/>
                <a:moveTo>
                  <a:pt x="17732" y="7739"/>
                </a:moveTo>
                <a:lnTo>
                  <a:pt x="17723" y="7748"/>
                </a:lnTo>
                <a:lnTo>
                  <a:pt x="17732" y="7748"/>
                </a:lnTo>
                <a:close/>
                <a:moveTo>
                  <a:pt x="17767" y="12646"/>
                </a:moveTo>
                <a:lnTo>
                  <a:pt x="17750" y="12646"/>
                </a:lnTo>
                <a:lnTo>
                  <a:pt x="17750" y="12637"/>
                </a:lnTo>
                <a:lnTo>
                  <a:pt x="17741" y="12637"/>
                </a:lnTo>
                <a:lnTo>
                  <a:pt x="17741" y="12646"/>
                </a:lnTo>
                <a:lnTo>
                  <a:pt x="17750" y="12646"/>
                </a:lnTo>
                <a:lnTo>
                  <a:pt x="17750" y="12655"/>
                </a:lnTo>
                <a:lnTo>
                  <a:pt x="17758" y="12664"/>
                </a:lnTo>
                <a:lnTo>
                  <a:pt x="17767" y="12664"/>
                </a:lnTo>
                <a:lnTo>
                  <a:pt x="17776" y="12655"/>
                </a:lnTo>
                <a:lnTo>
                  <a:pt x="17785" y="12655"/>
                </a:lnTo>
                <a:lnTo>
                  <a:pt x="17776" y="12655"/>
                </a:lnTo>
                <a:close/>
                <a:moveTo>
                  <a:pt x="19117" y="6742"/>
                </a:moveTo>
                <a:lnTo>
                  <a:pt x="19108" y="6742"/>
                </a:lnTo>
                <a:lnTo>
                  <a:pt x="19108" y="6751"/>
                </a:lnTo>
                <a:lnTo>
                  <a:pt x="19108" y="6759"/>
                </a:lnTo>
                <a:lnTo>
                  <a:pt x="19117" y="6759"/>
                </a:lnTo>
                <a:lnTo>
                  <a:pt x="19117" y="6751"/>
                </a:lnTo>
                <a:close/>
                <a:moveTo>
                  <a:pt x="19161" y="7554"/>
                </a:moveTo>
                <a:lnTo>
                  <a:pt x="19152" y="7554"/>
                </a:lnTo>
                <a:lnTo>
                  <a:pt x="19144" y="7563"/>
                </a:lnTo>
                <a:lnTo>
                  <a:pt x="19144" y="7571"/>
                </a:lnTo>
                <a:lnTo>
                  <a:pt x="19144" y="7580"/>
                </a:lnTo>
                <a:lnTo>
                  <a:pt x="19152" y="7580"/>
                </a:lnTo>
                <a:lnTo>
                  <a:pt x="19161" y="7563"/>
                </a:lnTo>
                <a:close/>
                <a:moveTo>
                  <a:pt x="19170" y="7510"/>
                </a:moveTo>
                <a:lnTo>
                  <a:pt x="19161" y="7518"/>
                </a:lnTo>
                <a:lnTo>
                  <a:pt x="19170" y="7518"/>
                </a:lnTo>
                <a:close/>
                <a:moveTo>
                  <a:pt x="19108" y="6724"/>
                </a:moveTo>
                <a:lnTo>
                  <a:pt x="19108" y="6733"/>
                </a:lnTo>
                <a:close/>
                <a:moveTo>
                  <a:pt x="19020" y="6645"/>
                </a:moveTo>
                <a:lnTo>
                  <a:pt x="19011" y="6636"/>
                </a:lnTo>
                <a:lnTo>
                  <a:pt x="19011" y="6645"/>
                </a:lnTo>
                <a:close/>
                <a:moveTo>
                  <a:pt x="19020" y="6662"/>
                </a:moveTo>
                <a:lnTo>
                  <a:pt x="19020" y="6654"/>
                </a:lnTo>
                <a:lnTo>
                  <a:pt x="19011" y="6654"/>
                </a:lnTo>
                <a:lnTo>
                  <a:pt x="19011" y="6662"/>
                </a:lnTo>
                <a:lnTo>
                  <a:pt x="19011" y="6671"/>
                </a:lnTo>
                <a:lnTo>
                  <a:pt x="19020" y="6680"/>
                </a:lnTo>
                <a:lnTo>
                  <a:pt x="19020" y="6689"/>
                </a:lnTo>
                <a:lnTo>
                  <a:pt x="19011" y="6715"/>
                </a:lnTo>
                <a:lnTo>
                  <a:pt x="19020" y="6715"/>
                </a:lnTo>
                <a:lnTo>
                  <a:pt x="19029" y="6706"/>
                </a:lnTo>
                <a:lnTo>
                  <a:pt x="19038" y="6706"/>
                </a:lnTo>
                <a:lnTo>
                  <a:pt x="19038" y="6689"/>
                </a:lnTo>
                <a:lnTo>
                  <a:pt x="19038" y="6680"/>
                </a:lnTo>
                <a:lnTo>
                  <a:pt x="19029" y="6671"/>
                </a:lnTo>
                <a:close/>
                <a:moveTo>
                  <a:pt x="19082" y="6680"/>
                </a:moveTo>
                <a:lnTo>
                  <a:pt x="19082" y="6671"/>
                </a:lnTo>
                <a:lnTo>
                  <a:pt x="19073" y="6680"/>
                </a:lnTo>
                <a:lnTo>
                  <a:pt x="19082" y="6689"/>
                </a:lnTo>
                <a:lnTo>
                  <a:pt x="19091" y="6689"/>
                </a:lnTo>
                <a:close/>
                <a:moveTo>
                  <a:pt x="19055" y="6680"/>
                </a:moveTo>
                <a:lnTo>
                  <a:pt x="19046" y="6706"/>
                </a:lnTo>
                <a:lnTo>
                  <a:pt x="19055" y="6706"/>
                </a:lnTo>
                <a:lnTo>
                  <a:pt x="19055" y="6698"/>
                </a:lnTo>
                <a:lnTo>
                  <a:pt x="19055" y="6689"/>
                </a:lnTo>
                <a:close/>
                <a:moveTo>
                  <a:pt x="19585" y="7757"/>
                </a:moveTo>
                <a:lnTo>
                  <a:pt x="19576" y="7774"/>
                </a:lnTo>
                <a:lnTo>
                  <a:pt x="19585" y="7783"/>
                </a:lnTo>
                <a:lnTo>
                  <a:pt x="19585" y="7774"/>
                </a:lnTo>
                <a:lnTo>
                  <a:pt x="19593" y="7774"/>
                </a:lnTo>
                <a:lnTo>
                  <a:pt x="19593" y="7766"/>
                </a:lnTo>
                <a:lnTo>
                  <a:pt x="19593" y="7757"/>
                </a:lnTo>
                <a:close/>
                <a:moveTo>
                  <a:pt x="19805" y="8127"/>
                </a:moveTo>
                <a:lnTo>
                  <a:pt x="19796" y="8136"/>
                </a:lnTo>
                <a:lnTo>
                  <a:pt x="19805" y="8136"/>
                </a:lnTo>
                <a:close/>
                <a:moveTo>
                  <a:pt x="19682" y="7889"/>
                </a:moveTo>
                <a:lnTo>
                  <a:pt x="19691" y="7889"/>
                </a:lnTo>
                <a:lnTo>
                  <a:pt x="19699" y="7889"/>
                </a:lnTo>
                <a:lnTo>
                  <a:pt x="19699" y="7880"/>
                </a:lnTo>
                <a:lnTo>
                  <a:pt x="19691" y="7880"/>
                </a:lnTo>
                <a:lnTo>
                  <a:pt x="19682" y="7880"/>
                </a:lnTo>
                <a:close/>
                <a:moveTo>
                  <a:pt x="19735" y="7960"/>
                </a:moveTo>
                <a:lnTo>
                  <a:pt x="19735" y="7951"/>
                </a:lnTo>
                <a:lnTo>
                  <a:pt x="19726" y="7951"/>
                </a:lnTo>
                <a:lnTo>
                  <a:pt x="19726" y="7969"/>
                </a:lnTo>
                <a:lnTo>
                  <a:pt x="19726" y="7960"/>
                </a:lnTo>
                <a:close/>
                <a:moveTo>
                  <a:pt x="19638" y="7792"/>
                </a:moveTo>
                <a:lnTo>
                  <a:pt x="19638" y="7801"/>
                </a:lnTo>
                <a:close/>
                <a:moveTo>
                  <a:pt x="19682" y="7871"/>
                </a:moveTo>
                <a:lnTo>
                  <a:pt x="19682" y="7863"/>
                </a:lnTo>
                <a:close/>
                <a:moveTo>
                  <a:pt x="19567" y="7439"/>
                </a:moveTo>
                <a:lnTo>
                  <a:pt x="19558" y="7439"/>
                </a:lnTo>
                <a:lnTo>
                  <a:pt x="19558" y="7448"/>
                </a:lnTo>
                <a:lnTo>
                  <a:pt x="19567" y="7448"/>
                </a:lnTo>
                <a:close/>
                <a:moveTo>
                  <a:pt x="17679" y="8878"/>
                </a:moveTo>
                <a:lnTo>
                  <a:pt x="17688" y="8886"/>
                </a:lnTo>
                <a:lnTo>
                  <a:pt x="17679" y="8895"/>
                </a:lnTo>
                <a:lnTo>
                  <a:pt x="17679" y="8886"/>
                </a:lnTo>
                <a:lnTo>
                  <a:pt x="17679" y="8895"/>
                </a:lnTo>
                <a:lnTo>
                  <a:pt x="17688" y="8895"/>
                </a:lnTo>
                <a:lnTo>
                  <a:pt x="17688" y="8886"/>
                </a:lnTo>
                <a:close/>
                <a:moveTo>
                  <a:pt x="19602" y="7766"/>
                </a:moveTo>
                <a:lnTo>
                  <a:pt x="19602" y="7757"/>
                </a:lnTo>
                <a:lnTo>
                  <a:pt x="19602" y="7774"/>
                </a:lnTo>
                <a:close/>
                <a:moveTo>
                  <a:pt x="19955" y="8295"/>
                </a:moveTo>
                <a:lnTo>
                  <a:pt x="19964" y="8304"/>
                </a:lnTo>
                <a:lnTo>
                  <a:pt x="19964" y="8295"/>
                </a:lnTo>
                <a:lnTo>
                  <a:pt x="19955" y="8286"/>
                </a:lnTo>
                <a:close/>
                <a:moveTo>
                  <a:pt x="19955" y="8269"/>
                </a:moveTo>
                <a:lnTo>
                  <a:pt x="19955" y="8277"/>
                </a:lnTo>
                <a:lnTo>
                  <a:pt x="19964" y="8277"/>
                </a:lnTo>
                <a:lnTo>
                  <a:pt x="19955" y="8277"/>
                </a:lnTo>
                <a:close/>
                <a:moveTo>
                  <a:pt x="19885" y="8251"/>
                </a:moveTo>
                <a:lnTo>
                  <a:pt x="19876" y="8251"/>
                </a:lnTo>
                <a:lnTo>
                  <a:pt x="19876" y="8260"/>
                </a:lnTo>
                <a:lnTo>
                  <a:pt x="19876" y="8269"/>
                </a:lnTo>
                <a:lnTo>
                  <a:pt x="19876" y="8277"/>
                </a:lnTo>
                <a:lnTo>
                  <a:pt x="19885" y="8277"/>
                </a:lnTo>
                <a:lnTo>
                  <a:pt x="19885" y="8269"/>
                </a:lnTo>
                <a:lnTo>
                  <a:pt x="19885" y="8260"/>
                </a:lnTo>
                <a:close/>
                <a:moveTo>
                  <a:pt x="19567" y="7492"/>
                </a:moveTo>
                <a:lnTo>
                  <a:pt x="19558" y="7483"/>
                </a:lnTo>
                <a:lnTo>
                  <a:pt x="19558" y="7492"/>
                </a:lnTo>
                <a:lnTo>
                  <a:pt x="19567" y="7501"/>
                </a:lnTo>
                <a:close/>
                <a:moveTo>
                  <a:pt x="19893" y="8242"/>
                </a:moveTo>
                <a:lnTo>
                  <a:pt x="19858" y="8233"/>
                </a:lnTo>
                <a:lnTo>
                  <a:pt x="19858" y="8242"/>
                </a:lnTo>
                <a:lnTo>
                  <a:pt x="19867" y="8242"/>
                </a:lnTo>
                <a:lnTo>
                  <a:pt x="19876" y="8242"/>
                </a:lnTo>
                <a:lnTo>
                  <a:pt x="19885" y="8251"/>
                </a:lnTo>
                <a:lnTo>
                  <a:pt x="19893" y="8251"/>
                </a:lnTo>
                <a:close/>
                <a:moveTo>
                  <a:pt x="19814" y="8225"/>
                </a:moveTo>
                <a:lnTo>
                  <a:pt x="19823" y="8225"/>
                </a:lnTo>
                <a:lnTo>
                  <a:pt x="19832" y="8225"/>
                </a:lnTo>
                <a:lnTo>
                  <a:pt x="19832" y="8216"/>
                </a:lnTo>
                <a:lnTo>
                  <a:pt x="19841" y="8207"/>
                </a:lnTo>
                <a:lnTo>
                  <a:pt x="19832" y="8198"/>
                </a:lnTo>
                <a:lnTo>
                  <a:pt x="19823" y="8198"/>
                </a:lnTo>
                <a:lnTo>
                  <a:pt x="19814" y="8198"/>
                </a:lnTo>
                <a:lnTo>
                  <a:pt x="19814" y="8207"/>
                </a:lnTo>
                <a:lnTo>
                  <a:pt x="19814" y="8216"/>
                </a:lnTo>
                <a:close/>
                <a:moveTo>
                  <a:pt x="19893" y="8269"/>
                </a:moveTo>
                <a:lnTo>
                  <a:pt x="19893" y="8277"/>
                </a:lnTo>
                <a:lnTo>
                  <a:pt x="19885" y="8286"/>
                </a:lnTo>
                <a:lnTo>
                  <a:pt x="19893" y="8286"/>
                </a:lnTo>
                <a:lnTo>
                  <a:pt x="19911" y="8295"/>
                </a:lnTo>
                <a:lnTo>
                  <a:pt x="19929" y="8295"/>
                </a:lnTo>
                <a:lnTo>
                  <a:pt x="19929" y="8286"/>
                </a:lnTo>
                <a:lnTo>
                  <a:pt x="19920" y="8286"/>
                </a:lnTo>
                <a:lnTo>
                  <a:pt x="19911" y="8277"/>
                </a:lnTo>
                <a:lnTo>
                  <a:pt x="19902" y="8277"/>
                </a:lnTo>
                <a:close/>
                <a:moveTo>
                  <a:pt x="19929" y="8277"/>
                </a:moveTo>
                <a:lnTo>
                  <a:pt x="19911" y="8269"/>
                </a:lnTo>
                <a:lnTo>
                  <a:pt x="19902" y="8277"/>
                </a:lnTo>
                <a:lnTo>
                  <a:pt x="19911" y="8277"/>
                </a:lnTo>
                <a:lnTo>
                  <a:pt x="19920" y="8277"/>
                </a:lnTo>
                <a:lnTo>
                  <a:pt x="19929" y="8286"/>
                </a:lnTo>
                <a:lnTo>
                  <a:pt x="19938" y="8286"/>
                </a:lnTo>
                <a:lnTo>
                  <a:pt x="19938" y="8277"/>
                </a:lnTo>
                <a:close/>
                <a:moveTo>
                  <a:pt x="19938" y="8313"/>
                </a:moveTo>
                <a:lnTo>
                  <a:pt x="19946" y="8313"/>
                </a:lnTo>
                <a:lnTo>
                  <a:pt x="19946" y="8304"/>
                </a:lnTo>
                <a:lnTo>
                  <a:pt x="19938" y="8304"/>
                </a:lnTo>
                <a:close/>
                <a:moveTo>
                  <a:pt x="19726" y="8551"/>
                </a:moveTo>
                <a:lnTo>
                  <a:pt x="19708" y="8533"/>
                </a:lnTo>
                <a:lnTo>
                  <a:pt x="19708" y="8542"/>
                </a:lnTo>
                <a:lnTo>
                  <a:pt x="19708" y="8551"/>
                </a:lnTo>
                <a:lnTo>
                  <a:pt x="19708" y="8560"/>
                </a:lnTo>
                <a:lnTo>
                  <a:pt x="19717" y="8560"/>
                </a:lnTo>
                <a:close/>
                <a:moveTo>
                  <a:pt x="19364" y="7924"/>
                </a:moveTo>
                <a:lnTo>
                  <a:pt x="19364" y="7916"/>
                </a:lnTo>
                <a:lnTo>
                  <a:pt x="19355" y="7916"/>
                </a:lnTo>
                <a:lnTo>
                  <a:pt x="19355" y="7924"/>
                </a:lnTo>
                <a:close/>
                <a:moveTo>
                  <a:pt x="19532" y="7157"/>
                </a:moveTo>
                <a:lnTo>
                  <a:pt x="19532" y="7139"/>
                </a:lnTo>
                <a:lnTo>
                  <a:pt x="19523" y="7130"/>
                </a:lnTo>
                <a:lnTo>
                  <a:pt x="19523" y="7139"/>
                </a:lnTo>
                <a:lnTo>
                  <a:pt x="19523" y="7148"/>
                </a:lnTo>
                <a:lnTo>
                  <a:pt x="19523" y="7157"/>
                </a:lnTo>
                <a:close/>
                <a:moveTo>
                  <a:pt x="20096" y="8763"/>
                </a:moveTo>
                <a:lnTo>
                  <a:pt x="20105" y="8754"/>
                </a:lnTo>
                <a:lnTo>
                  <a:pt x="20114" y="8763"/>
                </a:lnTo>
                <a:lnTo>
                  <a:pt x="20114" y="8772"/>
                </a:lnTo>
                <a:lnTo>
                  <a:pt x="20123" y="8772"/>
                </a:lnTo>
                <a:lnTo>
                  <a:pt x="20123" y="8781"/>
                </a:lnTo>
                <a:lnTo>
                  <a:pt x="20132" y="8781"/>
                </a:lnTo>
                <a:lnTo>
                  <a:pt x="20132" y="8772"/>
                </a:lnTo>
                <a:lnTo>
                  <a:pt x="20132" y="8763"/>
                </a:lnTo>
                <a:lnTo>
                  <a:pt x="20140" y="8719"/>
                </a:lnTo>
                <a:lnTo>
                  <a:pt x="20140" y="8701"/>
                </a:lnTo>
                <a:lnTo>
                  <a:pt x="20140" y="8692"/>
                </a:lnTo>
                <a:lnTo>
                  <a:pt x="20140" y="8683"/>
                </a:lnTo>
                <a:lnTo>
                  <a:pt x="20140" y="8657"/>
                </a:lnTo>
                <a:lnTo>
                  <a:pt x="20140" y="8648"/>
                </a:lnTo>
                <a:lnTo>
                  <a:pt x="20140" y="8630"/>
                </a:lnTo>
                <a:lnTo>
                  <a:pt x="20140" y="8622"/>
                </a:lnTo>
                <a:lnTo>
                  <a:pt x="20140" y="8613"/>
                </a:lnTo>
                <a:lnTo>
                  <a:pt x="20140" y="8604"/>
                </a:lnTo>
                <a:lnTo>
                  <a:pt x="20149" y="8586"/>
                </a:lnTo>
                <a:lnTo>
                  <a:pt x="20149" y="8578"/>
                </a:lnTo>
                <a:lnTo>
                  <a:pt x="20140" y="8560"/>
                </a:lnTo>
                <a:lnTo>
                  <a:pt x="20114" y="8533"/>
                </a:lnTo>
                <a:lnTo>
                  <a:pt x="20114" y="8525"/>
                </a:lnTo>
                <a:lnTo>
                  <a:pt x="20105" y="8525"/>
                </a:lnTo>
                <a:lnTo>
                  <a:pt x="20096" y="8525"/>
                </a:lnTo>
                <a:lnTo>
                  <a:pt x="20079" y="8525"/>
                </a:lnTo>
                <a:lnTo>
                  <a:pt x="20070" y="8525"/>
                </a:lnTo>
                <a:lnTo>
                  <a:pt x="20052" y="8542"/>
                </a:lnTo>
                <a:lnTo>
                  <a:pt x="20052" y="8533"/>
                </a:lnTo>
                <a:lnTo>
                  <a:pt x="20052" y="8525"/>
                </a:lnTo>
                <a:lnTo>
                  <a:pt x="20061" y="8516"/>
                </a:lnTo>
                <a:lnTo>
                  <a:pt x="20061" y="8507"/>
                </a:lnTo>
                <a:lnTo>
                  <a:pt x="20061" y="8498"/>
                </a:lnTo>
                <a:lnTo>
                  <a:pt x="20052" y="8498"/>
                </a:lnTo>
                <a:lnTo>
                  <a:pt x="20043" y="8489"/>
                </a:lnTo>
                <a:lnTo>
                  <a:pt x="20043" y="8480"/>
                </a:lnTo>
                <a:lnTo>
                  <a:pt x="20043" y="8472"/>
                </a:lnTo>
                <a:lnTo>
                  <a:pt x="20035" y="8472"/>
                </a:lnTo>
                <a:lnTo>
                  <a:pt x="20035" y="8454"/>
                </a:lnTo>
                <a:lnTo>
                  <a:pt x="20035" y="8445"/>
                </a:lnTo>
                <a:lnTo>
                  <a:pt x="20026" y="8427"/>
                </a:lnTo>
                <a:lnTo>
                  <a:pt x="20017" y="8427"/>
                </a:lnTo>
                <a:lnTo>
                  <a:pt x="20008" y="8427"/>
                </a:lnTo>
                <a:lnTo>
                  <a:pt x="19999" y="8419"/>
                </a:lnTo>
                <a:lnTo>
                  <a:pt x="19982" y="8419"/>
                </a:lnTo>
                <a:lnTo>
                  <a:pt x="19973" y="8410"/>
                </a:lnTo>
                <a:lnTo>
                  <a:pt x="19964" y="8410"/>
                </a:lnTo>
                <a:lnTo>
                  <a:pt x="19964" y="8392"/>
                </a:lnTo>
                <a:lnTo>
                  <a:pt x="19964" y="8383"/>
                </a:lnTo>
                <a:lnTo>
                  <a:pt x="19955" y="8375"/>
                </a:lnTo>
                <a:lnTo>
                  <a:pt x="19964" y="8375"/>
                </a:lnTo>
                <a:lnTo>
                  <a:pt x="19955" y="8366"/>
                </a:lnTo>
                <a:lnTo>
                  <a:pt x="19964" y="8366"/>
                </a:lnTo>
                <a:lnTo>
                  <a:pt x="19973" y="8357"/>
                </a:lnTo>
                <a:lnTo>
                  <a:pt x="19982" y="8357"/>
                </a:lnTo>
                <a:lnTo>
                  <a:pt x="19990" y="8348"/>
                </a:lnTo>
                <a:lnTo>
                  <a:pt x="19982" y="8339"/>
                </a:lnTo>
                <a:lnTo>
                  <a:pt x="19982" y="8330"/>
                </a:lnTo>
                <a:lnTo>
                  <a:pt x="19973" y="8322"/>
                </a:lnTo>
                <a:lnTo>
                  <a:pt x="19964" y="8313"/>
                </a:lnTo>
                <a:lnTo>
                  <a:pt x="19955" y="8313"/>
                </a:lnTo>
                <a:lnTo>
                  <a:pt x="19946" y="8313"/>
                </a:lnTo>
                <a:lnTo>
                  <a:pt x="19938" y="8322"/>
                </a:lnTo>
                <a:lnTo>
                  <a:pt x="19929" y="8330"/>
                </a:lnTo>
                <a:lnTo>
                  <a:pt x="19920" y="8330"/>
                </a:lnTo>
                <a:lnTo>
                  <a:pt x="19911" y="8330"/>
                </a:lnTo>
                <a:lnTo>
                  <a:pt x="19893" y="8339"/>
                </a:lnTo>
                <a:lnTo>
                  <a:pt x="19911" y="8330"/>
                </a:lnTo>
                <a:lnTo>
                  <a:pt x="19929" y="8322"/>
                </a:lnTo>
                <a:lnTo>
                  <a:pt x="19938" y="8313"/>
                </a:lnTo>
                <a:lnTo>
                  <a:pt x="19929" y="8313"/>
                </a:lnTo>
                <a:lnTo>
                  <a:pt x="19929" y="8304"/>
                </a:lnTo>
                <a:lnTo>
                  <a:pt x="19920" y="8295"/>
                </a:lnTo>
                <a:lnTo>
                  <a:pt x="19893" y="8295"/>
                </a:lnTo>
                <a:lnTo>
                  <a:pt x="19885" y="8286"/>
                </a:lnTo>
                <a:lnTo>
                  <a:pt x="19876" y="8277"/>
                </a:lnTo>
                <a:lnTo>
                  <a:pt x="19867" y="8277"/>
                </a:lnTo>
                <a:lnTo>
                  <a:pt x="19867" y="8269"/>
                </a:lnTo>
                <a:lnTo>
                  <a:pt x="19867" y="8260"/>
                </a:lnTo>
                <a:lnTo>
                  <a:pt x="19858" y="8251"/>
                </a:lnTo>
                <a:lnTo>
                  <a:pt x="19858" y="8242"/>
                </a:lnTo>
                <a:lnTo>
                  <a:pt x="19841" y="8233"/>
                </a:lnTo>
                <a:lnTo>
                  <a:pt x="19832" y="8233"/>
                </a:lnTo>
                <a:lnTo>
                  <a:pt x="19823" y="8233"/>
                </a:lnTo>
                <a:lnTo>
                  <a:pt x="19814" y="8225"/>
                </a:lnTo>
                <a:lnTo>
                  <a:pt x="19805" y="8216"/>
                </a:lnTo>
                <a:lnTo>
                  <a:pt x="19805" y="8207"/>
                </a:lnTo>
                <a:lnTo>
                  <a:pt x="19796" y="8198"/>
                </a:lnTo>
                <a:lnTo>
                  <a:pt x="19788" y="8189"/>
                </a:lnTo>
                <a:lnTo>
                  <a:pt x="19779" y="8180"/>
                </a:lnTo>
                <a:lnTo>
                  <a:pt x="19770" y="8180"/>
                </a:lnTo>
                <a:lnTo>
                  <a:pt x="19770" y="8189"/>
                </a:lnTo>
                <a:lnTo>
                  <a:pt x="19770" y="8198"/>
                </a:lnTo>
                <a:lnTo>
                  <a:pt x="19770" y="8207"/>
                </a:lnTo>
                <a:lnTo>
                  <a:pt x="19761" y="8198"/>
                </a:lnTo>
                <a:lnTo>
                  <a:pt x="19752" y="8198"/>
                </a:lnTo>
                <a:lnTo>
                  <a:pt x="19743" y="8189"/>
                </a:lnTo>
                <a:lnTo>
                  <a:pt x="19735" y="8180"/>
                </a:lnTo>
                <a:lnTo>
                  <a:pt x="19735" y="8172"/>
                </a:lnTo>
                <a:lnTo>
                  <a:pt x="19717" y="8154"/>
                </a:lnTo>
                <a:lnTo>
                  <a:pt x="19708" y="8145"/>
                </a:lnTo>
                <a:lnTo>
                  <a:pt x="19708" y="8136"/>
                </a:lnTo>
                <a:lnTo>
                  <a:pt x="19699" y="8136"/>
                </a:lnTo>
                <a:lnTo>
                  <a:pt x="19691" y="8119"/>
                </a:lnTo>
                <a:lnTo>
                  <a:pt x="19673" y="8110"/>
                </a:lnTo>
                <a:lnTo>
                  <a:pt x="19646" y="8092"/>
                </a:lnTo>
                <a:lnTo>
                  <a:pt x="19629" y="8083"/>
                </a:lnTo>
                <a:lnTo>
                  <a:pt x="19620" y="8074"/>
                </a:lnTo>
                <a:lnTo>
                  <a:pt x="19611" y="8074"/>
                </a:lnTo>
                <a:lnTo>
                  <a:pt x="19611" y="8066"/>
                </a:lnTo>
                <a:lnTo>
                  <a:pt x="19602" y="8057"/>
                </a:lnTo>
                <a:lnTo>
                  <a:pt x="19585" y="8048"/>
                </a:lnTo>
                <a:lnTo>
                  <a:pt x="19576" y="8048"/>
                </a:lnTo>
                <a:lnTo>
                  <a:pt x="19585" y="8039"/>
                </a:lnTo>
                <a:lnTo>
                  <a:pt x="19576" y="8030"/>
                </a:lnTo>
                <a:lnTo>
                  <a:pt x="19558" y="8013"/>
                </a:lnTo>
                <a:lnTo>
                  <a:pt x="19558" y="8004"/>
                </a:lnTo>
                <a:lnTo>
                  <a:pt x="19558" y="7995"/>
                </a:lnTo>
                <a:lnTo>
                  <a:pt x="19541" y="7986"/>
                </a:lnTo>
                <a:lnTo>
                  <a:pt x="19532" y="7977"/>
                </a:lnTo>
                <a:lnTo>
                  <a:pt x="19532" y="7969"/>
                </a:lnTo>
                <a:lnTo>
                  <a:pt x="19523" y="7969"/>
                </a:lnTo>
                <a:lnTo>
                  <a:pt x="19505" y="7969"/>
                </a:lnTo>
                <a:lnTo>
                  <a:pt x="19496" y="7969"/>
                </a:lnTo>
                <a:lnTo>
                  <a:pt x="19488" y="7969"/>
                </a:lnTo>
                <a:lnTo>
                  <a:pt x="19479" y="7969"/>
                </a:lnTo>
                <a:lnTo>
                  <a:pt x="19461" y="7969"/>
                </a:lnTo>
                <a:lnTo>
                  <a:pt x="19452" y="7969"/>
                </a:lnTo>
                <a:lnTo>
                  <a:pt x="19435" y="7969"/>
                </a:lnTo>
                <a:lnTo>
                  <a:pt x="19426" y="7960"/>
                </a:lnTo>
                <a:lnTo>
                  <a:pt x="19417" y="7960"/>
                </a:lnTo>
                <a:lnTo>
                  <a:pt x="19399" y="7951"/>
                </a:lnTo>
                <a:lnTo>
                  <a:pt x="19391" y="7942"/>
                </a:lnTo>
                <a:lnTo>
                  <a:pt x="19382" y="7942"/>
                </a:lnTo>
                <a:lnTo>
                  <a:pt x="19373" y="7942"/>
                </a:lnTo>
                <a:lnTo>
                  <a:pt x="19364" y="7942"/>
                </a:lnTo>
                <a:lnTo>
                  <a:pt x="19355" y="7942"/>
                </a:lnTo>
                <a:lnTo>
                  <a:pt x="19355" y="7951"/>
                </a:lnTo>
                <a:lnTo>
                  <a:pt x="19355" y="7960"/>
                </a:lnTo>
                <a:lnTo>
                  <a:pt x="19355" y="7969"/>
                </a:lnTo>
                <a:lnTo>
                  <a:pt x="19364" y="7986"/>
                </a:lnTo>
                <a:lnTo>
                  <a:pt x="19373" y="7995"/>
                </a:lnTo>
                <a:lnTo>
                  <a:pt x="19373" y="8004"/>
                </a:lnTo>
                <a:lnTo>
                  <a:pt x="19382" y="8013"/>
                </a:lnTo>
                <a:lnTo>
                  <a:pt x="19417" y="8039"/>
                </a:lnTo>
                <a:lnTo>
                  <a:pt x="19435" y="8057"/>
                </a:lnTo>
                <a:lnTo>
                  <a:pt x="19444" y="8074"/>
                </a:lnTo>
                <a:lnTo>
                  <a:pt x="19452" y="8074"/>
                </a:lnTo>
                <a:lnTo>
                  <a:pt x="19470" y="8083"/>
                </a:lnTo>
                <a:lnTo>
                  <a:pt x="19479" y="8083"/>
                </a:lnTo>
                <a:lnTo>
                  <a:pt x="19488" y="8092"/>
                </a:lnTo>
                <a:lnTo>
                  <a:pt x="19505" y="8110"/>
                </a:lnTo>
                <a:lnTo>
                  <a:pt x="19505" y="8119"/>
                </a:lnTo>
                <a:lnTo>
                  <a:pt x="19514" y="8127"/>
                </a:lnTo>
                <a:lnTo>
                  <a:pt x="19514" y="8136"/>
                </a:lnTo>
                <a:lnTo>
                  <a:pt x="19532" y="8145"/>
                </a:lnTo>
                <a:lnTo>
                  <a:pt x="19532" y="8154"/>
                </a:lnTo>
                <a:lnTo>
                  <a:pt x="19532" y="8172"/>
                </a:lnTo>
                <a:lnTo>
                  <a:pt x="19541" y="8180"/>
                </a:lnTo>
                <a:lnTo>
                  <a:pt x="19549" y="8180"/>
                </a:lnTo>
                <a:lnTo>
                  <a:pt x="19558" y="8189"/>
                </a:lnTo>
                <a:lnTo>
                  <a:pt x="19567" y="8189"/>
                </a:lnTo>
                <a:lnTo>
                  <a:pt x="19602" y="8216"/>
                </a:lnTo>
                <a:lnTo>
                  <a:pt x="19611" y="8225"/>
                </a:lnTo>
                <a:lnTo>
                  <a:pt x="19620" y="8242"/>
                </a:lnTo>
                <a:lnTo>
                  <a:pt x="19629" y="8277"/>
                </a:lnTo>
                <a:lnTo>
                  <a:pt x="19638" y="8304"/>
                </a:lnTo>
                <a:lnTo>
                  <a:pt x="19646" y="8322"/>
                </a:lnTo>
                <a:lnTo>
                  <a:pt x="19655" y="8330"/>
                </a:lnTo>
                <a:lnTo>
                  <a:pt x="19655" y="8339"/>
                </a:lnTo>
                <a:lnTo>
                  <a:pt x="19682" y="8348"/>
                </a:lnTo>
                <a:lnTo>
                  <a:pt x="19691" y="8357"/>
                </a:lnTo>
                <a:lnTo>
                  <a:pt x="19699" y="8375"/>
                </a:lnTo>
                <a:lnTo>
                  <a:pt x="19699" y="8383"/>
                </a:lnTo>
                <a:lnTo>
                  <a:pt x="19708" y="8383"/>
                </a:lnTo>
                <a:lnTo>
                  <a:pt x="19717" y="8392"/>
                </a:lnTo>
                <a:lnTo>
                  <a:pt x="19726" y="8410"/>
                </a:lnTo>
                <a:lnTo>
                  <a:pt x="19735" y="8410"/>
                </a:lnTo>
                <a:lnTo>
                  <a:pt x="19735" y="8427"/>
                </a:lnTo>
                <a:lnTo>
                  <a:pt x="19743" y="8445"/>
                </a:lnTo>
                <a:lnTo>
                  <a:pt x="19770" y="8489"/>
                </a:lnTo>
                <a:lnTo>
                  <a:pt x="19770" y="8507"/>
                </a:lnTo>
                <a:lnTo>
                  <a:pt x="19770" y="8516"/>
                </a:lnTo>
                <a:lnTo>
                  <a:pt x="19779" y="8525"/>
                </a:lnTo>
                <a:lnTo>
                  <a:pt x="19788" y="8542"/>
                </a:lnTo>
                <a:lnTo>
                  <a:pt x="19796" y="8542"/>
                </a:lnTo>
                <a:lnTo>
                  <a:pt x="19805" y="8551"/>
                </a:lnTo>
                <a:lnTo>
                  <a:pt x="19805" y="8560"/>
                </a:lnTo>
                <a:lnTo>
                  <a:pt x="19814" y="8560"/>
                </a:lnTo>
                <a:lnTo>
                  <a:pt x="19823" y="8586"/>
                </a:lnTo>
                <a:lnTo>
                  <a:pt x="19832" y="8586"/>
                </a:lnTo>
                <a:lnTo>
                  <a:pt x="19841" y="8595"/>
                </a:lnTo>
                <a:lnTo>
                  <a:pt x="19867" y="8613"/>
                </a:lnTo>
                <a:lnTo>
                  <a:pt x="19867" y="8622"/>
                </a:lnTo>
                <a:lnTo>
                  <a:pt x="19885" y="8639"/>
                </a:lnTo>
                <a:lnTo>
                  <a:pt x="19893" y="8657"/>
                </a:lnTo>
                <a:lnTo>
                  <a:pt x="19920" y="8675"/>
                </a:lnTo>
                <a:lnTo>
                  <a:pt x="19938" y="8683"/>
                </a:lnTo>
                <a:lnTo>
                  <a:pt x="19946" y="8692"/>
                </a:lnTo>
                <a:lnTo>
                  <a:pt x="19955" y="8701"/>
                </a:lnTo>
                <a:lnTo>
                  <a:pt x="19982" y="8719"/>
                </a:lnTo>
                <a:lnTo>
                  <a:pt x="19990" y="8719"/>
                </a:lnTo>
                <a:lnTo>
                  <a:pt x="20008" y="8745"/>
                </a:lnTo>
                <a:lnTo>
                  <a:pt x="20017" y="8754"/>
                </a:lnTo>
                <a:lnTo>
                  <a:pt x="20026" y="8772"/>
                </a:lnTo>
                <a:lnTo>
                  <a:pt x="20035" y="8772"/>
                </a:lnTo>
                <a:lnTo>
                  <a:pt x="20043" y="8781"/>
                </a:lnTo>
                <a:lnTo>
                  <a:pt x="20052" y="8781"/>
                </a:lnTo>
                <a:lnTo>
                  <a:pt x="20043" y="8763"/>
                </a:lnTo>
                <a:lnTo>
                  <a:pt x="20052" y="8754"/>
                </a:lnTo>
                <a:lnTo>
                  <a:pt x="20070" y="8763"/>
                </a:lnTo>
                <a:lnTo>
                  <a:pt x="20079" y="8772"/>
                </a:lnTo>
                <a:lnTo>
                  <a:pt x="20088" y="8772"/>
                </a:lnTo>
                <a:close/>
                <a:moveTo>
                  <a:pt x="19567" y="7448"/>
                </a:moveTo>
                <a:lnTo>
                  <a:pt x="19567" y="7457"/>
                </a:lnTo>
                <a:close/>
                <a:moveTo>
                  <a:pt x="19567" y="7545"/>
                </a:moveTo>
                <a:lnTo>
                  <a:pt x="19567" y="7554"/>
                </a:lnTo>
                <a:lnTo>
                  <a:pt x="19576" y="7554"/>
                </a:lnTo>
                <a:lnTo>
                  <a:pt x="19576" y="7563"/>
                </a:lnTo>
                <a:lnTo>
                  <a:pt x="19585" y="7563"/>
                </a:lnTo>
                <a:lnTo>
                  <a:pt x="19576" y="7545"/>
                </a:lnTo>
                <a:close/>
                <a:moveTo>
                  <a:pt x="19691" y="8516"/>
                </a:moveTo>
                <a:lnTo>
                  <a:pt x="19691" y="8507"/>
                </a:lnTo>
                <a:lnTo>
                  <a:pt x="19682" y="8498"/>
                </a:lnTo>
                <a:lnTo>
                  <a:pt x="19673" y="8498"/>
                </a:lnTo>
                <a:lnTo>
                  <a:pt x="19673" y="8507"/>
                </a:lnTo>
                <a:lnTo>
                  <a:pt x="19682" y="8516"/>
                </a:lnTo>
                <a:lnTo>
                  <a:pt x="19699" y="8525"/>
                </a:lnTo>
                <a:close/>
                <a:moveTo>
                  <a:pt x="19743" y="8578"/>
                </a:moveTo>
                <a:lnTo>
                  <a:pt x="19743" y="8569"/>
                </a:lnTo>
                <a:lnTo>
                  <a:pt x="19726" y="8551"/>
                </a:lnTo>
                <a:lnTo>
                  <a:pt x="19717" y="8560"/>
                </a:lnTo>
                <a:lnTo>
                  <a:pt x="19726" y="8569"/>
                </a:lnTo>
                <a:lnTo>
                  <a:pt x="19726" y="8578"/>
                </a:lnTo>
                <a:lnTo>
                  <a:pt x="19735" y="8578"/>
                </a:lnTo>
                <a:lnTo>
                  <a:pt x="19735" y="8586"/>
                </a:lnTo>
                <a:lnTo>
                  <a:pt x="19743" y="8595"/>
                </a:lnTo>
                <a:lnTo>
                  <a:pt x="19735" y="8586"/>
                </a:lnTo>
                <a:close/>
                <a:moveTo>
                  <a:pt x="19602" y="7483"/>
                </a:moveTo>
                <a:lnTo>
                  <a:pt x="19585" y="7483"/>
                </a:lnTo>
                <a:lnTo>
                  <a:pt x="19593" y="7492"/>
                </a:lnTo>
                <a:lnTo>
                  <a:pt x="19593" y="7501"/>
                </a:lnTo>
                <a:lnTo>
                  <a:pt x="19602" y="7501"/>
                </a:lnTo>
                <a:lnTo>
                  <a:pt x="19602" y="7492"/>
                </a:lnTo>
                <a:close/>
                <a:moveTo>
                  <a:pt x="19867" y="8736"/>
                </a:moveTo>
                <a:lnTo>
                  <a:pt x="19867" y="8745"/>
                </a:lnTo>
                <a:lnTo>
                  <a:pt x="19876" y="8754"/>
                </a:lnTo>
                <a:lnTo>
                  <a:pt x="19885" y="8754"/>
                </a:lnTo>
                <a:lnTo>
                  <a:pt x="19885" y="8745"/>
                </a:lnTo>
                <a:close/>
                <a:moveTo>
                  <a:pt x="19585" y="7616"/>
                </a:moveTo>
                <a:lnTo>
                  <a:pt x="19576" y="7616"/>
                </a:lnTo>
                <a:lnTo>
                  <a:pt x="19567" y="7624"/>
                </a:lnTo>
                <a:lnTo>
                  <a:pt x="19576" y="7624"/>
                </a:lnTo>
                <a:close/>
                <a:moveTo>
                  <a:pt x="19593" y="7545"/>
                </a:moveTo>
                <a:lnTo>
                  <a:pt x="19602" y="7545"/>
                </a:lnTo>
                <a:lnTo>
                  <a:pt x="19602" y="7536"/>
                </a:lnTo>
                <a:close/>
                <a:moveTo>
                  <a:pt x="19576" y="7501"/>
                </a:moveTo>
                <a:lnTo>
                  <a:pt x="19576" y="7510"/>
                </a:lnTo>
                <a:lnTo>
                  <a:pt x="19585" y="7501"/>
                </a:lnTo>
                <a:lnTo>
                  <a:pt x="19585" y="7492"/>
                </a:lnTo>
                <a:lnTo>
                  <a:pt x="19585" y="7483"/>
                </a:lnTo>
                <a:lnTo>
                  <a:pt x="19585" y="7492"/>
                </a:lnTo>
                <a:close/>
                <a:moveTo>
                  <a:pt x="19585" y="7386"/>
                </a:moveTo>
                <a:lnTo>
                  <a:pt x="19576" y="7377"/>
                </a:lnTo>
                <a:lnTo>
                  <a:pt x="19576" y="7386"/>
                </a:lnTo>
                <a:lnTo>
                  <a:pt x="19576" y="7395"/>
                </a:lnTo>
                <a:lnTo>
                  <a:pt x="19585" y="7404"/>
                </a:lnTo>
                <a:close/>
                <a:moveTo>
                  <a:pt x="19602" y="7474"/>
                </a:moveTo>
                <a:lnTo>
                  <a:pt x="19593" y="7466"/>
                </a:lnTo>
                <a:lnTo>
                  <a:pt x="19593" y="7474"/>
                </a:lnTo>
                <a:close/>
                <a:moveTo>
                  <a:pt x="19585" y="7686"/>
                </a:moveTo>
                <a:lnTo>
                  <a:pt x="19576" y="7686"/>
                </a:lnTo>
                <a:close/>
                <a:moveTo>
                  <a:pt x="19593" y="7430"/>
                </a:moveTo>
                <a:lnTo>
                  <a:pt x="19593" y="7421"/>
                </a:lnTo>
                <a:lnTo>
                  <a:pt x="19585" y="7421"/>
                </a:lnTo>
                <a:lnTo>
                  <a:pt x="19585" y="7430"/>
                </a:lnTo>
                <a:lnTo>
                  <a:pt x="19585" y="7448"/>
                </a:lnTo>
                <a:lnTo>
                  <a:pt x="19593" y="7439"/>
                </a:lnTo>
                <a:close/>
                <a:moveTo>
                  <a:pt x="10657" y="7227"/>
                </a:moveTo>
                <a:lnTo>
                  <a:pt x="10649" y="7227"/>
                </a:lnTo>
                <a:lnTo>
                  <a:pt x="10649" y="7236"/>
                </a:lnTo>
                <a:lnTo>
                  <a:pt x="10657" y="7236"/>
                </a:lnTo>
                <a:close/>
                <a:moveTo>
                  <a:pt x="11054" y="6187"/>
                </a:moveTo>
                <a:lnTo>
                  <a:pt x="11046" y="6187"/>
                </a:lnTo>
                <a:lnTo>
                  <a:pt x="11037" y="6187"/>
                </a:lnTo>
                <a:lnTo>
                  <a:pt x="11046" y="6204"/>
                </a:lnTo>
                <a:lnTo>
                  <a:pt x="11046" y="6213"/>
                </a:lnTo>
                <a:lnTo>
                  <a:pt x="11054" y="6204"/>
                </a:lnTo>
                <a:lnTo>
                  <a:pt x="11054" y="6196"/>
                </a:lnTo>
                <a:close/>
                <a:moveTo>
                  <a:pt x="10569" y="2198"/>
                </a:moveTo>
                <a:lnTo>
                  <a:pt x="10578" y="2198"/>
                </a:lnTo>
                <a:lnTo>
                  <a:pt x="10578" y="2189"/>
                </a:lnTo>
                <a:lnTo>
                  <a:pt x="10569" y="2180"/>
                </a:lnTo>
                <a:lnTo>
                  <a:pt x="10578" y="2180"/>
                </a:lnTo>
                <a:lnTo>
                  <a:pt x="10596" y="2189"/>
                </a:lnTo>
                <a:lnTo>
                  <a:pt x="10604" y="2180"/>
                </a:lnTo>
                <a:lnTo>
                  <a:pt x="10613" y="2180"/>
                </a:lnTo>
                <a:lnTo>
                  <a:pt x="10613" y="2171"/>
                </a:lnTo>
                <a:lnTo>
                  <a:pt x="10604" y="2162"/>
                </a:lnTo>
                <a:lnTo>
                  <a:pt x="10622" y="2162"/>
                </a:lnTo>
                <a:lnTo>
                  <a:pt x="10649" y="2153"/>
                </a:lnTo>
                <a:lnTo>
                  <a:pt x="10666" y="2153"/>
                </a:lnTo>
                <a:lnTo>
                  <a:pt x="10657" y="2145"/>
                </a:lnTo>
                <a:lnTo>
                  <a:pt x="10666" y="2145"/>
                </a:lnTo>
                <a:lnTo>
                  <a:pt x="10684" y="2136"/>
                </a:lnTo>
                <a:lnTo>
                  <a:pt x="10693" y="2136"/>
                </a:lnTo>
                <a:lnTo>
                  <a:pt x="10710" y="2127"/>
                </a:lnTo>
                <a:lnTo>
                  <a:pt x="10719" y="2127"/>
                </a:lnTo>
                <a:lnTo>
                  <a:pt x="10719" y="2118"/>
                </a:lnTo>
                <a:lnTo>
                  <a:pt x="10728" y="2109"/>
                </a:lnTo>
                <a:lnTo>
                  <a:pt x="10719" y="2109"/>
                </a:lnTo>
                <a:lnTo>
                  <a:pt x="10657" y="2109"/>
                </a:lnTo>
                <a:lnTo>
                  <a:pt x="10622" y="2109"/>
                </a:lnTo>
                <a:lnTo>
                  <a:pt x="10587" y="2101"/>
                </a:lnTo>
                <a:lnTo>
                  <a:pt x="10543" y="2092"/>
                </a:lnTo>
                <a:lnTo>
                  <a:pt x="10481" y="2083"/>
                </a:lnTo>
                <a:lnTo>
                  <a:pt x="10472" y="2083"/>
                </a:lnTo>
                <a:lnTo>
                  <a:pt x="10437" y="2092"/>
                </a:lnTo>
                <a:lnTo>
                  <a:pt x="10419" y="2101"/>
                </a:lnTo>
                <a:lnTo>
                  <a:pt x="10393" y="2092"/>
                </a:lnTo>
                <a:lnTo>
                  <a:pt x="10375" y="2101"/>
                </a:lnTo>
                <a:lnTo>
                  <a:pt x="10366" y="2109"/>
                </a:lnTo>
                <a:lnTo>
                  <a:pt x="10349" y="2118"/>
                </a:lnTo>
                <a:lnTo>
                  <a:pt x="10349" y="2127"/>
                </a:lnTo>
                <a:lnTo>
                  <a:pt x="10331" y="2127"/>
                </a:lnTo>
                <a:lnTo>
                  <a:pt x="10331" y="2109"/>
                </a:lnTo>
                <a:lnTo>
                  <a:pt x="10349" y="2101"/>
                </a:lnTo>
                <a:lnTo>
                  <a:pt x="10357" y="2092"/>
                </a:lnTo>
                <a:lnTo>
                  <a:pt x="10366" y="2092"/>
                </a:lnTo>
                <a:lnTo>
                  <a:pt x="10393" y="2083"/>
                </a:lnTo>
                <a:lnTo>
                  <a:pt x="10402" y="2083"/>
                </a:lnTo>
                <a:lnTo>
                  <a:pt x="10410" y="2074"/>
                </a:lnTo>
                <a:lnTo>
                  <a:pt x="10402" y="2065"/>
                </a:lnTo>
                <a:lnTo>
                  <a:pt x="10393" y="2065"/>
                </a:lnTo>
                <a:lnTo>
                  <a:pt x="10331" y="2074"/>
                </a:lnTo>
                <a:lnTo>
                  <a:pt x="10296" y="2074"/>
                </a:lnTo>
                <a:lnTo>
                  <a:pt x="10260" y="2065"/>
                </a:lnTo>
                <a:lnTo>
                  <a:pt x="10252" y="2065"/>
                </a:lnTo>
                <a:lnTo>
                  <a:pt x="10225" y="2065"/>
                </a:lnTo>
                <a:lnTo>
                  <a:pt x="10216" y="2065"/>
                </a:lnTo>
                <a:lnTo>
                  <a:pt x="10225" y="2065"/>
                </a:lnTo>
                <a:lnTo>
                  <a:pt x="10260" y="2056"/>
                </a:lnTo>
                <a:lnTo>
                  <a:pt x="10269" y="2048"/>
                </a:lnTo>
                <a:lnTo>
                  <a:pt x="10287" y="2039"/>
                </a:lnTo>
                <a:lnTo>
                  <a:pt x="10296" y="2039"/>
                </a:lnTo>
                <a:lnTo>
                  <a:pt x="10296" y="2030"/>
                </a:lnTo>
                <a:lnTo>
                  <a:pt x="10305" y="2012"/>
                </a:lnTo>
                <a:lnTo>
                  <a:pt x="10296" y="2012"/>
                </a:lnTo>
                <a:lnTo>
                  <a:pt x="10287" y="2003"/>
                </a:lnTo>
                <a:lnTo>
                  <a:pt x="10278" y="2003"/>
                </a:lnTo>
                <a:lnTo>
                  <a:pt x="10269" y="1995"/>
                </a:lnTo>
                <a:lnTo>
                  <a:pt x="10278" y="1995"/>
                </a:lnTo>
                <a:lnTo>
                  <a:pt x="10305" y="1995"/>
                </a:lnTo>
                <a:lnTo>
                  <a:pt x="10322" y="1995"/>
                </a:lnTo>
                <a:lnTo>
                  <a:pt x="10349" y="2003"/>
                </a:lnTo>
                <a:lnTo>
                  <a:pt x="10366" y="2003"/>
                </a:lnTo>
                <a:lnTo>
                  <a:pt x="10393" y="2003"/>
                </a:lnTo>
                <a:lnTo>
                  <a:pt x="10402" y="1995"/>
                </a:lnTo>
                <a:lnTo>
                  <a:pt x="10437" y="1986"/>
                </a:lnTo>
                <a:lnTo>
                  <a:pt x="10446" y="1986"/>
                </a:lnTo>
                <a:lnTo>
                  <a:pt x="10463" y="1968"/>
                </a:lnTo>
                <a:lnTo>
                  <a:pt x="10472" y="1959"/>
                </a:lnTo>
                <a:lnTo>
                  <a:pt x="10472" y="1942"/>
                </a:lnTo>
                <a:lnTo>
                  <a:pt x="10463" y="1933"/>
                </a:lnTo>
                <a:lnTo>
                  <a:pt x="10455" y="1933"/>
                </a:lnTo>
                <a:lnTo>
                  <a:pt x="10437" y="1924"/>
                </a:lnTo>
                <a:lnTo>
                  <a:pt x="10410" y="1924"/>
                </a:lnTo>
                <a:lnTo>
                  <a:pt x="10393" y="1924"/>
                </a:lnTo>
                <a:lnTo>
                  <a:pt x="10366" y="1924"/>
                </a:lnTo>
                <a:lnTo>
                  <a:pt x="10357" y="1915"/>
                </a:lnTo>
                <a:lnTo>
                  <a:pt x="10366" y="1906"/>
                </a:lnTo>
                <a:lnTo>
                  <a:pt x="10375" y="1906"/>
                </a:lnTo>
                <a:lnTo>
                  <a:pt x="10393" y="1915"/>
                </a:lnTo>
                <a:lnTo>
                  <a:pt x="10428" y="1915"/>
                </a:lnTo>
                <a:lnTo>
                  <a:pt x="10455" y="1915"/>
                </a:lnTo>
                <a:lnTo>
                  <a:pt x="10472" y="1924"/>
                </a:lnTo>
                <a:lnTo>
                  <a:pt x="10490" y="1933"/>
                </a:lnTo>
                <a:lnTo>
                  <a:pt x="10499" y="1942"/>
                </a:lnTo>
                <a:lnTo>
                  <a:pt x="10516" y="1950"/>
                </a:lnTo>
                <a:lnTo>
                  <a:pt x="10534" y="1959"/>
                </a:lnTo>
                <a:lnTo>
                  <a:pt x="10552" y="1968"/>
                </a:lnTo>
                <a:lnTo>
                  <a:pt x="10569" y="1977"/>
                </a:lnTo>
                <a:lnTo>
                  <a:pt x="10578" y="1986"/>
                </a:lnTo>
                <a:lnTo>
                  <a:pt x="10578" y="2003"/>
                </a:lnTo>
                <a:lnTo>
                  <a:pt x="10587" y="2021"/>
                </a:lnTo>
                <a:lnTo>
                  <a:pt x="10596" y="2039"/>
                </a:lnTo>
                <a:lnTo>
                  <a:pt x="10604" y="2056"/>
                </a:lnTo>
                <a:lnTo>
                  <a:pt x="10640" y="2065"/>
                </a:lnTo>
                <a:lnTo>
                  <a:pt x="10657" y="2065"/>
                </a:lnTo>
                <a:lnTo>
                  <a:pt x="10675" y="2065"/>
                </a:lnTo>
                <a:lnTo>
                  <a:pt x="10693" y="2065"/>
                </a:lnTo>
                <a:lnTo>
                  <a:pt x="10702" y="2030"/>
                </a:lnTo>
                <a:lnTo>
                  <a:pt x="10702" y="2021"/>
                </a:lnTo>
                <a:lnTo>
                  <a:pt x="10710" y="2012"/>
                </a:lnTo>
                <a:lnTo>
                  <a:pt x="10710" y="2039"/>
                </a:lnTo>
                <a:lnTo>
                  <a:pt x="10710" y="2048"/>
                </a:lnTo>
                <a:lnTo>
                  <a:pt x="10710" y="2056"/>
                </a:lnTo>
                <a:lnTo>
                  <a:pt x="10710" y="2065"/>
                </a:lnTo>
                <a:lnTo>
                  <a:pt x="10737" y="2065"/>
                </a:lnTo>
                <a:lnTo>
                  <a:pt x="10746" y="2065"/>
                </a:lnTo>
                <a:lnTo>
                  <a:pt x="10772" y="2065"/>
                </a:lnTo>
                <a:lnTo>
                  <a:pt x="10772" y="2056"/>
                </a:lnTo>
                <a:lnTo>
                  <a:pt x="10772" y="2048"/>
                </a:lnTo>
                <a:lnTo>
                  <a:pt x="10772" y="2021"/>
                </a:lnTo>
                <a:lnTo>
                  <a:pt x="10763" y="2012"/>
                </a:lnTo>
                <a:lnTo>
                  <a:pt x="10763" y="2003"/>
                </a:lnTo>
                <a:lnTo>
                  <a:pt x="10763" y="1986"/>
                </a:lnTo>
                <a:lnTo>
                  <a:pt x="10763" y="1968"/>
                </a:lnTo>
                <a:lnTo>
                  <a:pt x="10763" y="1950"/>
                </a:lnTo>
                <a:lnTo>
                  <a:pt x="10754" y="1933"/>
                </a:lnTo>
                <a:lnTo>
                  <a:pt x="10746" y="1924"/>
                </a:lnTo>
                <a:lnTo>
                  <a:pt x="10728" y="1933"/>
                </a:lnTo>
                <a:lnTo>
                  <a:pt x="10719" y="1933"/>
                </a:lnTo>
                <a:lnTo>
                  <a:pt x="10719" y="1942"/>
                </a:lnTo>
                <a:lnTo>
                  <a:pt x="10710" y="1959"/>
                </a:lnTo>
                <a:lnTo>
                  <a:pt x="10702" y="1942"/>
                </a:lnTo>
                <a:lnTo>
                  <a:pt x="10702" y="1933"/>
                </a:lnTo>
                <a:lnTo>
                  <a:pt x="10702" y="1924"/>
                </a:lnTo>
                <a:lnTo>
                  <a:pt x="10710" y="1924"/>
                </a:lnTo>
                <a:lnTo>
                  <a:pt x="10719" y="1915"/>
                </a:lnTo>
                <a:lnTo>
                  <a:pt x="10737" y="1898"/>
                </a:lnTo>
                <a:lnTo>
                  <a:pt x="10746" y="1889"/>
                </a:lnTo>
                <a:lnTo>
                  <a:pt x="10719" y="1889"/>
                </a:lnTo>
                <a:lnTo>
                  <a:pt x="10710" y="1889"/>
                </a:lnTo>
                <a:lnTo>
                  <a:pt x="10702" y="1871"/>
                </a:lnTo>
                <a:lnTo>
                  <a:pt x="10675" y="1862"/>
                </a:lnTo>
                <a:lnTo>
                  <a:pt x="10666" y="1862"/>
                </a:lnTo>
                <a:lnTo>
                  <a:pt x="10649" y="1845"/>
                </a:lnTo>
                <a:lnTo>
                  <a:pt x="10622" y="1836"/>
                </a:lnTo>
                <a:lnTo>
                  <a:pt x="10604" y="1827"/>
                </a:lnTo>
                <a:lnTo>
                  <a:pt x="10578" y="1818"/>
                </a:lnTo>
                <a:lnTo>
                  <a:pt x="10560" y="1809"/>
                </a:lnTo>
                <a:lnTo>
                  <a:pt x="10552" y="1800"/>
                </a:lnTo>
                <a:lnTo>
                  <a:pt x="10543" y="1800"/>
                </a:lnTo>
                <a:lnTo>
                  <a:pt x="10534" y="1800"/>
                </a:lnTo>
                <a:lnTo>
                  <a:pt x="10507" y="1809"/>
                </a:lnTo>
                <a:lnTo>
                  <a:pt x="10507" y="1800"/>
                </a:lnTo>
                <a:lnTo>
                  <a:pt x="10534" y="1792"/>
                </a:lnTo>
                <a:lnTo>
                  <a:pt x="10543" y="1792"/>
                </a:lnTo>
                <a:lnTo>
                  <a:pt x="10543" y="1774"/>
                </a:lnTo>
                <a:lnTo>
                  <a:pt x="10534" y="1739"/>
                </a:lnTo>
                <a:lnTo>
                  <a:pt x="10534" y="1730"/>
                </a:lnTo>
                <a:lnTo>
                  <a:pt x="10525" y="1730"/>
                </a:lnTo>
                <a:lnTo>
                  <a:pt x="10499" y="1739"/>
                </a:lnTo>
                <a:lnTo>
                  <a:pt x="10490" y="1747"/>
                </a:lnTo>
                <a:lnTo>
                  <a:pt x="10472" y="1747"/>
                </a:lnTo>
                <a:lnTo>
                  <a:pt x="10437" y="1756"/>
                </a:lnTo>
                <a:lnTo>
                  <a:pt x="10428" y="1765"/>
                </a:lnTo>
                <a:lnTo>
                  <a:pt x="10419" y="1765"/>
                </a:lnTo>
                <a:lnTo>
                  <a:pt x="10410" y="1765"/>
                </a:lnTo>
                <a:lnTo>
                  <a:pt x="10402" y="1756"/>
                </a:lnTo>
                <a:lnTo>
                  <a:pt x="10428" y="1747"/>
                </a:lnTo>
                <a:lnTo>
                  <a:pt x="10437" y="1747"/>
                </a:lnTo>
                <a:lnTo>
                  <a:pt x="10455" y="1739"/>
                </a:lnTo>
                <a:lnTo>
                  <a:pt x="10499" y="1730"/>
                </a:lnTo>
                <a:lnTo>
                  <a:pt x="10507" y="1721"/>
                </a:lnTo>
                <a:lnTo>
                  <a:pt x="10516" y="1721"/>
                </a:lnTo>
                <a:lnTo>
                  <a:pt x="10534" y="1712"/>
                </a:lnTo>
                <a:lnTo>
                  <a:pt x="10552" y="1712"/>
                </a:lnTo>
                <a:lnTo>
                  <a:pt x="10552" y="1730"/>
                </a:lnTo>
                <a:lnTo>
                  <a:pt x="10569" y="1765"/>
                </a:lnTo>
                <a:lnTo>
                  <a:pt x="10587" y="1792"/>
                </a:lnTo>
                <a:lnTo>
                  <a:pt x="10604" y="1792"/>
                </a:lnTo>
                <a:lnTo>
                  <a:pt x="10613" y="1800"/>
                </a:lnTo>
                <a:lnTo>
                  <a:pt x="10649" y="1809"/>
                </a:lnTo>
                <a:lnTo>
                  <a:pt x="10693" y="1827"/>
                </a:lnTo>
                <a:lnTo>
                  <a:pt x="10702" y="1836"/>
                </a:lnTo>
                <a:lnTo>
                  <a:pt x="10719" y="1845"/>
                </a:lnTo>
                <a:lnTo>
                  <a:pt x="10719" y="1827"/>
                </a:lnTo>
                <a:lnTo>
                  <a:pt x="10719" y="1809"/>
                </a:lnTo>
                <a:lnTo>
                  <a:pt x="10737" y="1800"/>
                </a:lnTo>
                <a:lnTo>
                  <a:pt x="10737" y="1774"/>
                </a:lnTo>
                <a:lnTo>
                  <a:pt x="10737" y="1756"/>
                </a:lnTo>
                <a:lnTo>
                  <a:pt x="10737" y="1730"/>
                </a:lnTo>
                <a:lnTo>
                  <a:pt x="10728" y="1721"/>
                </a:lnTo>
                <a:lnTo>
                  <a:pt x="10710" y="1721"/>
                </a:lnTo>
                <a:lnTo>
                  <a:pt x="10675" y="1703"/>
                </a:lnTo>
                <a:lnTo>
                  <a:pt x="10666" y="1695"/>
                </a:lnTo>
                <a:lnTo>
                  <a:pt x="10649" y="1695"/>
                </a:lnTo>
                <a:lnTo>
                  <a:pt x="10631" y="1686"/>
                </a:lnTo>
                <a:lnTo>
                  <a:pt x="10613" y="1677"/>
                </a:lnTo>
                <a:lnTo>
                  <a:pt x="10604" y="1659"/>
                </a:lnTo>
                <a:lnTo>
                  <a:pt x="10587" y="1659"/>
                </a:lnTo>
                <a:lnTo>
                  <a:pt x="10552" y="1659"/>
                </a:lnTo>
                <a:lnTo>
                  <a:pt x="10516" y="1659"/>
                </a:lnTo>
                <a:lnTo>
                  <a:pt x="10499" y="1668"/>
                </a:lnTo>
                <a:lnTo>
                  <a:pt x="10490" y="1677"/>
                </a:lnTo>
                <a:lnTo>
                  <a:pt x="10446" y="1695"/>
                </a:lnTo>
                <a:lnTo>
                  <a:pt x="10428" y="1695"/>
                </a:lnTo>
                <a:lnTo>
                  <a:pt x="10410" y="1695"/>
                </a:lnTo>
                <a:lnTo>
                  <a:pt x="10393" y="1703"/>
                </a:lnTo>
                <a:lnTo>
                  <a:pt x="10366" y="1703"/>
                </a:lnTo>
                <a:lnTo>
                  <a:pt x="10357" y="1703"/>
                </a:lnTo>
                <a:lnTo>
                  <a:pt x="10349" y="1712"/>
                </a:lnTo>
                <a:lnTo>
                  <a:pt x="10340" y="1712"/>
                </a:lnTo>
                <a:lnTo>
                  <a:pt x="10340" y="1703"/>
                </a:lnTo>
                <a:lnTo>
                  <a:pt x="10331" y="1703"/>
                </a:lnTo>
                <a:lnTo>
                  <a:pt x="10340" y="1695"/>
                </a:lnTo>
                <a:lnTo>
                  <a:pt x="10357" y="1695"/>
                </a:lnTo>
                <a:lnTo>
                  <a:pt x="10366" y="1695"/>
                </a:lnTo>
                <a:lnTo>
                  <a:pt x="10384" y="1695"/>
                </a:lnTo>
                <a:lnTo>
                  <a:pt x="10393" y="1695"/>
                </a:lnTo>
                <a:lnTo>
                  <a:pt x="10402" y="1695"/>
                </a:lnTo>
                <a:lnTo>
                  <a:pt x="10410" y="1686"/>
                </a:lnTo>
                <a:lnTo>
                  <a:pt x="10402" y="1677"/>
                </a:lnTo>
                <a:lnTo>
                  <a:pt x="10357" y="1668"/>
                </a:lnTo>
                <a:lnTo>
                  <a:pt x="10357" y="1659"/>
                </a:lnTo>
                <a:lnTo>
                  <a:pt x="10375" y="1668"/>
                </a:lnTo>
                <a:lnTo>
                  <a:pt x="10393" y="1668"/>
                </a:lnTo>
                <a:lnTo>
                  <a:pt x="10419" y="1677"/>
                </a:lnTo>
                <a:lnTo>
                  <a:pt x="10437" y="1686"/>
                </a:lnTo>
                <a:lnTo>
                  <a:pt x="10446" y="1686"/>
                </a:lnTo>
                <a:lnTo>
                  <a:pt x="10463" y="1677"/>
                </a:lnTo>
                <a:lnTo>
                  <a:pt x="10472" y="1677"/>
                </a:lnTo>
                <a:lnTo>
                  <a:pt x="10490" y="1659"/>
                </a:lnTo>
                <a:lnTo>
                  <a:pt x="10499" y="1659"/>
                </a:lnTo>
                <a:lnTo>
                  <a:pt x="10516" y="1650"/>
                </a:lnTo>
                <a:lnTo>
                  <a:pt x="10534" y="1650"/>
                </a:lnTo>
                <a:lnTo>
                  <a:pt x="10534" y="1642"/>
                </a:lnTo>
                <a:lnTo>
                  <a:pt x="10525" y="1633"/>
                </a:lnTo>
                <a:lnTo>
                  <a:pt x="10499" y="1615"/>
                </a:lnTo>
                <a:lnTo>
                  <a:pt x="10490" y="1606"/>
                </a:lnTo>
                <a:lnTo>
                  <a:pt x="10481" y="1597"/>
                </a:lnTo>
                <a:lnTo>
                  <a:pt x="10499" y="1606"/>
                </a:lnTo>
                <a:lnTo>
                  <a:pt x="10516" y="1615"/>
                </a:lnTo>
                <a:lnTo>
                  <a:pt x="10525" y="1624"/>
                </a:lnTo>
                <a:lnTo>
                  <a:pt x="10534" y="1633"/>
                </a:lnTo>
                <a:lnTo>
                  <a:pt x="10543" y="1633"/>
                </a:lnTo>
                <a:lnTo>
                  <a:pt x="10552" y="1633"/>
                </a:lnTo>
                <a:lnTo>
                  <a:pt x="10560" y="1633"/>
                </a:lnTo>
                <a:lnTo>
                  <a:pt x="10569" y="1624"/>
                </a:lnTo>
                <a:lnTo>
                  <a:pt x="10578" y="1606"/>
                </a:lnTo>
                <a:lnTo>
                  <a:pt x="10613" y="1642"/>
                </a:lnTo>
                <a:lnTo>
                  <a:pt x="10649" y="1659"/>
                </a:lnTo>
                <a:lnTo>
                  <a:pt x="10666" y="1668"/>
                </a:lnTo>
                <a:lnTo>
                  <a:pt x="10719" y="1677"/>
                </a:lnTo>
                <a:lnTo>
                  <a:pt x="10728" y="1677"/>
                </a:lnTo>
                <a:lnTo>
                  <a:pt x="10746" y="1668"/>
                </a:lnTo>
                <a:lnTo>
                  <a:pt x="10772" y="1659"/>
                </a:lnTo>
                <a:lnTo>
                  <a:pt x="10790" y="1650"/>
                </a:lnTo>
                <a:lnTo>
                  <a:pt x="10843" y="1650"/>
                </a:lnTo>
                <a:lnTo>
                  <a:pt x="10852" y="1650"/>
                </a:lnTo>
                <a:lnTo>
                  <a:pt x="10852" y="1624"/>
                </a:lnTo>
                <a:lnTo>
                  <a:pt x="10860" y="1606"/>
                </a:lnTo>
                <a:lnTo>
                  <a:pt x="10860" y="1597"/>
                </a:lnTo>
                <a:lnTo>
                  <a:pt x="10816" y="1589"/>
                </a:lnTo>
                <a:lnTo>
                  <a:pt x="10790" y="1580"/>
                </a:lnTo>
                <a:lnTo>
                  <a:pt x="10746" y="1580"/>
                </a:lnTo>
                <a:lnTo>
                  <a:pt x="10728" y="1580"/>
                </a:lnTo>
                <a:lnTo>
                  <a:pt x="10719" y="1571"/>
                </a:lnTo>
                <a:lnTo>
                  <a:pt x="10719" y="1562"/>
                </a:lnTo>
                <a:lnTo>
                  <a:pt x="10728" y="1553"/>
                </a:lnTo>
                <a:lnTo>
                  <a:pt x="10728" y="1544"/>
                </a:lnTo>
                <a:lnTo>
                  <a:pt x="10719" y="1536"/>
                </a:lnTo>
                <a:lnTo>
                  <a:pt x="10728" y="1527"/>
                </a:lnTo>
                <a:lnTo>
                  <a:pt x="10746" y="1518"/>
                </a:lnTo>
                <a:lnTo>
                  <a:pt x="10746" y="1509"/>
                </a:lnTo>
                <a:lnTo>
                  <a:pt x="10746" y="1492"/>
                </a:lnTo>
                <a:lnTo>
                  <a:pt x="10754" y="1509"/>
                </a:lnTo>
                <a:lnTo>
                  <a:pt x="10754" y="1527"/>
                </a:lnTo>
                <a:lnTo>
                  <a:pt x="10746" y="1544"/>
                </a:lnTo>
                <a:lnTo>
                  <a:pt x="10772" y="1553"/>
                </a:lnTo>
                <a:lnTo>
                  <a:pt x="10807" y="1562"/>
                </a:lnTo>
                <a:lnTo>
                  <a:pt x="10843" y="1553"/>
                </a:lnTo>
                <a:lnTo>
                  <a:pt x="10869" y="1544"/>
                </a:lnTo>
                <a:lnTo>
                  <a:pt x="10869" y="1536"/>
                </a:lnTo>
                <a:lnTo>
                  <a:pt x="10887" y="1536"/>
                </a:lnTo>
                <a:lnTo>
                  <a:pt x="10913" y="1536"/>
                </a:lnTo>
                <a:lnTo>
                  <a:pt x="10931" y="1536"/>
                </a:lnTo>
                <a:lnTo>
                  <a:pt x="10940" y="1536"/>
                </a:lnTo>
                <a:lnTo>
                  <a:pt x="10940" y="1527"/>
                </a:lnTo>
                <a:lnTo>
                  <a:pt x="10940" y="1518"/>
                </a:lnTo>
                <a:lnTo>
                  <a:pt x="10949" y="1509"/>
                </a:lnTo>
                <a:lnTo>
                  <a:pt x="10940" y="1500"/>
                </a:lnTo>
                <a:lnTo>
                  <a:pt x="10931" y="1492"/>
                </a:lnTo>
                <a:lnTo>
                  <a:pt x="10922" y="1483"/>
                </a:lnTo>
                <a:lnTo>
                  <a:pt x="10904" y="1456"/>
                </a:lnTo>
                <a:lnTo>
                  <a:pt x="10887" y="1430"/>
                </a:lnTo>
                <a:lnTo>
                  <a:pt x="10869" y="1430"/>
                </a:lnTo>
                <a:lnTo>
                  <a:pt x="10860" y="1430"/>
                </a:lnTo>
                <a:lnTo>
                  <a:pt x="10852" y="1456"/>
                </a:lnTo>
                <a:lnTo>
                  <a:pt x="10843" y="1474"/>
                </a:lnTo>
                <a:lnTo>
                  <a:pt x="10825" y="1483"/>
                </a:lnTo>
                <a:lnTo>
                  <a:pt x="10807" y="1483"/>
                </a:lnTo>
                <a:lnTo>
                  <a:pt x="10816" y="1474"/>
                </a:lnTo>
                <a:lnTo>
                  <a:pt x="10825" y="1465"/>
                </a:lnTo>
                <a:lnTo>
                  <a:pt x="10825" y="1456"/>
                </a:lnTo>
                <a:lnTo>
                  <a:pt x="10834" y="1447"/>
                </a:lnTo>
                <a:lnTo>
                  <a:pt x="10825" y="1430"/>
                </a:lnTo>
                <a:lnTo>
                  <a:pt x="10816" y="1421"/>
                </a:lnTo>
                <a:lnTo>
                  <a:pt x="10807" y="1421"/>
                </a:lnTo>
                <a:lnTo>
                  <a:pt x="10781" y="1430"/>
                </a:lnTo>
                <a:lnTo>
                  <a:pt x="10772" y="1439"/>
                </a:lnTo>
                <a:lnTo>
                  <a:pt x="10763" y="1439"/>
                </a:lnTo>
                <a:lnTo>
                  <a:pt x="10754" y="1439"/>
                </a:lnTo>
                <a:lnTo>
                  <a:pt x="10746" y="1430"/>
                </a:lnTo>
                <a:lnTo>
                  <a:pt x="10737" y="1421"/>
                </a:lnTo>
                <a:lnTo>
                  <a:pt x="10719" y="1412"/>
                </a:lnTo>
                <a:lnTo>
                  <a:pt x="10754" y="1421"/>
                </a:lnTo>
                <a:lnTo>
                  <a:pt x="10763" y="1430"/>
                </a:lnTo>
                <a:lnTo>
                  <a:pt x="10781" y="1421"/>
                </a:lnTo>
                <a:lnTo>
                  <a:pt x="10799" y="1412"/>
                </a:lnTo>
                <a:lnTo>
                  <a:pt x="10807" y="1412"/>
                </a:lnTo>
                <a:lnTo>
                  <a:pt x="10825" y="1403"/>
                </a:lnTo>
                <a:lnTo>
                  <a:pt x="10852" y="1386"/>
                </a:lnTo>
                <a:lnTo>
                  <a:pt x="10869" y="1386"/>
                </a:lnTo>
                <a:lnTo>
                  <a:pt x="10887" y="1394"/>
                </a:lnTo>
                <a:lnTo>
                  <a:pt x="10896" y="1403"/>
                </a:lnTo>
                <a:lnTo>
                  <a:pt x="10904" y="1403"/>
                </a:lnTo>
                <a:lnTo>
                  <a:pt x="10913" y="1412"/>
                </a:lnTo>
                <a:lnTo>
                  <a:pt x="10922" y="1403"/>
                </a:lnTo>
                <a:lnTo>
                  <a:pt x="10931" y="1394"/>
                </a:lnTo>
                <a:lnTo>
                  <a:pt x="10931" y="1386"/>
                </a:lnTo>
                <a:lnTo>
                  <a:pt x="10931" y="1377"/>
                </a:lnTo>
                <a:lnTo>
                  <a:pt x="10931" y="1359"/>
                </a:lnTo>
                <a:lnTo>
                  <a:pt x="10931" y="1350"/>
                </a:lnTo>
                <a:lnTo>
                  <a:pt x="10931" y="1341"/>
                </a:lnTo>
                <a:lnTo>
                  <a:pt x="10922" y="1333"/>
                </a:lnTo>
                <a:lnTo>
                  <a:pt x="10922" y="1324"/>
                </a:lnTo>
                <a:lnTo>
                  <a:pt x="10922" y="1315"/>
                </a:lnTo>
                <a:lnTo>
                  <a:pt x="10904" y="1297"/>
                </a:lnTo>
                <a:lnTo>
                  <a:pt x="10887" y="1280"/>
                </a:lnTo>
                <a:lnTo>
                  <a:pt x="10896" y="1262"/>
                </a:lnTo>
                <a:lnTo>
                  <a:pt x="10878" y="1244"/>
                </a:lnTo>
                <a:lnTo>
                  <a:pt x="10869" y="1244"/>
                </a:lnTo>
                <a:lnTo>
                  <a:pt x="10852" y="1244"/>
                </a:lnTo>
                <a:lnTo>
                  <a:pt x="10843" y="1244"/>
                </a:lnTo>
                <a:lnTo>
                  <a:pt x="10834" y="1236"/>
                </a:lnTo>
                <a:lnTo>
                  <a:pt x="10825" y="1236"/>
                </a:lnTo>
                <a:lnTo>
                  <a:pt x="10799" y="1244"/>
                </a:lnTo>
                <a:lnTo>
                  <a:pt x="10781" y="1244"/>
                </a:lnTo>
                <a:lnTo>
                  <a:pt x="10781" y="1236"/>
                </a:lnTo>
                <a:lnTo>
                  <a:pt x="10772" y="1236"/>
                </a:lnTo>
                <a:lnTo>
                  <a:pt x="10754" y="1218"/>
                </a:lnTo>
                <a:lnTo>
                  <a:pt x="10746" y="1191"/>
                </a:lnTo>
                <a:lnTo>
                  <a:pt x="10737" y="1191"/>
                </a:lnTo>
                <a:lnTo>
                  <a:pt x="10719" y="1191"/>
                </a:lnTo>
                <a:lnTo>
                  <a:pt x="10710" y="1191"/>
                </a:lnTo>
                <a:lnTo>
                  <a:pt x="10710" y="1183"/>
                </a:lnTo>
                <a:lnTo>
                  <a:pt x="10693" y="1174"/>
                </a:lnTo>
                <a:lnTo>
                  <a:pt x="10702" y="1174"/>
                </a:lnTo>
                <a:lnTo>
                  <a:pt x="10719" y="1156"/>
                </a:lnTo>
                <a:lnTo>
                  <a:pt x="10728" y="1156"/>
                </a:lnTo>
                <a:lnTo>
                  <a:pt x="10746" y="1165"/>
                </a:lnTo>
                <a:lnTo>
                  <a:pt x="10763" y="1174"/>
                </a:lnTo>
                <a:lnTo>
                  <a:pt x="10772" y="1174"/>
                </a:lnTo>
                <a:lnTo>
                  <a:pt x="10816" y="1156"/>
                </a:lnTo>
                <a:lnTo>
                  <a:pt x="10816" y="1147"/>
                </a:lnTo>
                <a:lnTo>
                  <a:pt x="10852" y="1139"/>
                </a:lnTo>
                <a:lnTo>
                  <a:pt x="10887" y="1139"/>
                </a:lnTo>
                <a:lnTo>
                  <a:pt x="10896" y="1139"/>
                </a:lnTo>
                <a:lnTo>
                  <a:pt x="10922" y="1147"/>
                </a:lnTo>
                <a:lnTo>
                  <a:pt x="10949" y="1156"/>
                </a:lnTo>
                <a:lnTo>
                  <a:pt x="10966" y="1156"/>
                </a:lnTo>
                <a:lnTo>
                  <a:pt x="10975" y="1165"/>
                </a:lnTo>
                <a:lnTo>
                  <a:pt x="10984" y="1165"/>
                </a:lnTo>
                <a:lnTo>
                  <a:pt x="10993" y="1165"/>
                </a:lnTo>
                <a:lnTo>
                  <a:pt x="11001" y="1165"/>
                </a:lnTo>
                <a:lnTo>
                  <a:pt x="11001" y="1147"/>
                </a:lnTo>
                <a:lnTo>
                  <a:pt x="11010" y="1139"/>
                </a:lnTo>
                <a:lnTo>
                  <a:pt x="11010" y="1130"/>
                </a:lnTo>
                <a:lnTo>
                  <a:pt x="11010" y="1103"/>
                </a:lnTo>
                <a:lnTo>
                  <a:pt x="11010" y="1094"/>
                </a:lnTo>
                <a:lnTo>
                  <a:pt x="11001" y="1086"/>
                </a:lnTo>
                <a:lnTo>
                  <a:pt x="10993" y="1086"/>
                </a:lnTo>
                <a:lnTo>
                  <a:pt x="10966" y="1086"/>
                </a:lnTo>
                <a:lnTo>
                  <a:pt x="10949" y="1094"/>
                </a:lnTo>
                <a:lnTo>
                  <a:pt x="10940" y="1094"/>
                </a:lnTo>
                <a:lnTo>
                  <a:pt x="10931" y="1086"/>
                </a:lnTo>
                <a:lnTo>
                  <a:pt x="10922" y="1086"/>
                </a:lnTo>
                <a:lnTo>
                  <a:pt x="10904" y="1077"/>
                </a:lnTo>
                <a:lnTo>
                  <a:pt x="10869" y="1068"/>
                </a:lnTo>
                <a:lnTo>
                  <a:pt x="10852" y="1059"/>
                </a:lnTo>
                <a:lnTo>
                  <a:pt x="10834" y="1033"/>
                </a:lnTo>
                <a:lnTo>
                  <a:pt x="10852" y="1024"/>
                </a:lnTo>
                <a:lnTo>
                  <a:pt x="10878" y="1024"/>
                </a:lnTo>
                <a:lnTo>
                  <a:pt x="10887" y="1024"/>
                </a:lnTo>
                <a:lnTo>
                  <a:pt x="10922" y="1041"/>
                </a:lnTo>
                <a:lnTo>
                  <a:pt x="10931" y="1041"/>
                </a:lnTo>
                <a:lnTo>
                  <a:pt x="10940" y="1033"/>
                </a:lnTo>
                <a:lnTo>
                  <a:pt x="10931" y="1024"/>
                </a:lnTo>
                <a:lnTo>
                  <a:pt x="10922" y="1015"/>
                </a:lnTo>
                <a:lnTo>
                  <a:pt x="10904" y="1006"/>
                </a:lnTo>
                <a:lnTo>
                  <a:pt x="10887" y="997"/>
                </a:lnTo>
                <a:lnTo>
                  <a:pt x="10860" y="988"/>
                </a:lnTo>
                <a:lnTo>
                  <a:pt x="10843" y="988"/>
                </a:lnTo>
                <a:lnTo>
                  <a:pt x="10825" y="988"/>
                </a:lnTo>
                <a:lnTo>
                  <a:pt x="10807" y="997"/>
                </a:lnTo>
                <a:lnTo>
                  <a:pt x="10790" y="1015"/>
                </a:lnTo>
                <a:lnTo>
                  <a:pt x="10772" y="1024"/>
                </a:lnTo>
                <a:lnTo>
                  <a:pt x="10763" y="1015"/>
                </a:lnTo>
                <a:lnTo>
                  <a:pt x="10763" y="1006"/>
                </a:lnTo>
                <a:lnTo>
                  <a:pt x="10763" y="988"/>
                </a:lnTo>
                <a:lnTo>
                  <a:pt x="10772" y="971"/>
                </a:lnTo>
                <a:lnTo>
                  <a:pt x="10781" y="962"/>
                </a:lnTo>
                <a:lnTo>
                  <a:pt x="10790" y="944"/>
                </a:lnTo>
                <a:lnTo>
                  <a:pt x="10799" y="927"/>
                </a:lnTo>
                <a:lnTo>
                  <a:pt x="10799" y="909"/>
                </a:lnTo>
                <a:lnTo>
                  <a:pt x="10816" y="883"/>
                </a:lnTo>
                <a:lnTo>
                  <a:pt x="10816" y="874"/>
                </a:lnTo>
                <a:lnTo>
                  <a:pt x="10807" y="865"/>
                </a:lnTo>
                <a:lnTo>
                  <a:pt x="10843" y="838"/>
                </a:lnTo>
                <a:lnTo>
                  <a:pt x="10860" y="838"/>
                </a:lnTo>
                <a:lnTo>
                  <a:pt x="10869" y="838"/>
                </a:lnTo>
                <a:lnTo>
                  <a:pt x="10887" y="838"/>
                </a:lnTo>
                <a:lnTo>
                  <a:pt x="10887" y="830"/>
                </a:lnTo>
                <a:lnTo>
                  <a:pt x="10896" y="821"/>
                </a:lnTo>
                <a:lnTo>
                  <a:pt x="10896" y="812"/>
                </a:lnTo>
                <a:lnTo>
                  <a:pt x="10904" y="803"/>
                </a:lnTo>
                <a:lnTo>
                  <a:pt x="10904" y="794"/>
                </a:lnTo>
                <a:lnTo>
                  <a:pt x="10940" y="785"/>
                </a:lnTo>
                <a:lnTo>
                  <a:pt x="10957" y="785"/>
                </a:lnTo>
                <a:lnTo>
                  <a:pt x="10957" y="777"/>
                </a:lnTo>
                <a:lnTo>
                  <a:pt x="10966" y="777"/>
                </a:lnTo>
                <a:lnTo>
                  <a:pt x="10957" y="768"/>
                </a:lnTo>
                <a:lnTo>
                  <a:pt x="10957" y="759"/>
                </a:lnTo>
                <a:lnTo>
                  <a:pt x="10949" y="759"/>
                </a:lnTo>
                <a:lnTo>
                  <a:pt x="10949" y="750"/>
                </a:lnTo>
                <a:lnTo>
                  <a:pt x="10940" y="750"/>
                </a:lnTo>
                <a:lnTo>
                  <a:pt x="10931" y="750"/>
                </a:lnTo>
                <a:lnTo>
                  <a:pt x="10931" y="741"/>
                </a:lnTo>
                <a:lnTo>
                  <a:pt x="10931" y="733"/>
                </a:lnTo>
                <a:lnTo>
                  <a:pt x="10931" y="715"/>
                </a:lnTo>
                <a:lnTo>
                  <a:pt x="10940" y="706"/>
                </a:lnTo>
                <a:lnTo>
                  <a:pt x="10940" y="697"/>
                </a:lnTo>
                <a:lnTo>
                  <a:pt x="10931" y="688"/>
                </a:lnTo>
                <a:lnTo>
                  <a:pt x="10922" y="680"/>
                </a:lnTo>
                <a:lnTo>
                  <a:pt x="10896" y="688"/>
                </a:lnTo>
                <a:lnTo>
                  <a:pt x="10887" y="680"/>
                </a:lnTo>
                <a:lnTo>
                  <a:pt x="10878" y="680"/>
                </a:lnTo>
                <a:lnTo>
                  <a:pt x="10878" y="671"/>
                </a:lnTo>
                <a:lnTo>
                  <a:pt x="10869" y="653"/>
                </a:lnTo>
                <a:lnTo>
                  <a:pt x="10878" y="644"/>
                </a:lnTo>
                <a:lnTo>
                  <a:pt x="10887" y="627"/>
                </a:lnTo>
                <a:lnTo>
                  <a:pt x="10896" y="618"/>
                </a:lnTo>
                <a:lnTo>
                  <a:pt x="10922" y="600"/>
                </a:lnTo>
                <a:lnTo>
                  <a:pt x="10931" y="600"/>
                </a:lnTo>
                <a:lnTo>
                  <a:pt x="10949" y="600"/>
                </a:lnTo>
                <a:lnTo>
                  <a:pt x="10957" y="600"/>
                </a:lnTo>
                <a:lnTo>
                  <a:pt x="10984" y="609"/>
                </a:lnTo>
                <a:lnTo>
                  <a:pt x="11028" y="618"/>
                </a:lnTo>
                <a:lnTo>
                  <a:pt x="11054" y="609"/>
                </a:lnTo>
                <a:lnTo>
                  <a:pt x="11081" y="609"/>
                </a:lnTo>
                <a:lnTo>
                  <a:pt x="11090" y="609"/>
                </a:lnTo>
                <a:lnTo>
                  <a:pt x="11107" y="609"/>
                </a:lnTo>
                <a:lnTo>
                  <a:pt x="11116" y="609"/>
                </a:lnTo>
                <a:lnTo>
                  <a:pt x="11143" y="600"/>
                </a:lnTo>
                <a:lnTo>
                  <a:pt x="11169" y="591"/>
                </a:lnTo>
                <a:lnTo>
                  <a:pt x="11187" y="574"/>
                </a:lnTo>
                <a:lnTo>
                  <a:pt x="11151" y="565"/>
                </a:lnTo>
                <a:lnTo>
                  <a:pt x="11143" y="556"/>
                </a:lnTo>
                <a:lnTo>
                  <a:pt x="11125" y="547"/>
                </a:lnTo>
                <a:lnTo>
                  <a:pt x="11160" y="530"/>
                </a:lnTo>
                <a:lnTo>
                  <a:pt x="11178" y="530"/>
                </a:lnTo>
                <a:lnTo>
                  <a:pt x="11213" y="530"/>
                </a:lnTo>
                <a:lnTo>
                  <a:pt x="11240" y="521"/>
                </a:lnTo>
                <a:lnTo>
                  <a:pt x="11293" y="512"/>
                </a:lnTo>
                <a:lnTo>
                  <a:pt x="11310" y="503"/>
                </a:lnTo>
                <a:lnTo>
                  <a:pt x="11310" y="494"/>
                </a:lnTo>
                <a:lnTo>
                  <a:pt x="11310" y="485"/>
                </a:lnTo>
                <a:lnTo>
                  <a:pt x="11293" y="477"/>
                </a:lnTo>
                <a:lnTo>
                  <a:pt x="11310" y="468"/>
                </a:lnTo>
                <a:lnTo>
                  <a:pt x="11346" y="468"/>
                </a:lnTo>
                <a:lnTo>
                  <a:pt x="11372" y="468"/>
                </a:lnTo>
                <a:lnTo>
                  <a:pt x="11390" y="459"/>
                </a:lnTo>
                <a:lnTo>
                  <a:pt x="11443" y="432"/>
                </a:lnTo>
                <a:lnTo>
                  <a:pt x="11460" y="415"/>
                </a:lnTo>
                <a:lnTo>
                  <a:pt x="11513" y="397"/>
                </a:lnTo>
                <a:lnTo>
                  <a:pt x="11513" y="388"/>
                </a:lnTo>
                <a:lnTo>
                  <a:pt x="11522" y="388"/>
                </a:lnTo>
                <a:lnTo>
                  <a:pt x="11504" y="380"/>
                </a:lnTo>
                <a:lnTo>
                  <a:pt x="11487" y="371"/>
                </a:lnTo>
                <a:lnTo>
                  <a:pt x="11460" y="362"/>
                </a:lnTo>
                <a:lnTo>
                  <a:pt x="11443" y="353"/>
                </a:lnTo>
                <a:lnTo>
                  <a:pt x="11407" y="344"/>
                </a:lnTo>
                <a:lnTo>
                  <a:pt x="11354" y="335"/>
                </a:lnTo>
                <a:lnTo>
                  <a:pt x="11310" y="327"/>
                </a:lnTo>
                <a:lnTo>
                  <a:pt x="11240" y="327"/>
                </a:lnTo>
                <a:lnTo>
                  <a:pt x="11222" y="327"/>
                </a:lnTo>
                <a:lnTo>
                  <a:pt x="11213" y="327"/>
                </a:lnTo>
                <a:lnTo>
                  <a:pt x="11187" y="335"/>
                </a:lnTo>
                <a:lnTo>
                  <a:pt x="11169" y="335"/>
                </a:lnTo>
                <a:lnTo>
                  <a:pt x="11160" y="335"/>
                </a:lnTo>
                <a:lnTo>
                  <a:pt x="11151" y="344"/>
                </a:lnTo>
                <a:lnTo>
                  <a:pt x="11134" y="362"/>
                </a:lnTo>
                <a:lnTo>
                  <a:pt x="11116" y="380"/>
                </a:lnTo>
                <a:lnTo>
                  <a:pt x="11099" y="397"/>
                </a:lnTo>
                <a:lnTo>
                  <a:pt x="11090" y="397"/>
                </a:lnTo>
                <a:lnTo>
                  <a:pt x="11072" y="406"/>
                </a:lnTo>
                <a:lnTo>
                  <a:pt x="11054" y="397"/>
                </a:lnTo>
                <a:lnTo>
                  <a:pt x="11037" y="397"/>
                </a:lnTo>
                <a:lnTo>
                  <a:pt x="11028" y="388"/>
                </a:lnTo>
                <a:lnTo>
                  <a:pt x="11001" y="388"/>
                </a:lnTo>
                <a:lnTo>
                  <a:pt x="10984" y="388"/>
                </a:lnTo>
                <a:lnTo>
                  <a:pt x="10949" y="380"/>
                </a:lnTo>
                <a:lnTo>
                  <a:pt x="10949" y="362"/>
                </a:lnTo>
                <a:lnTo>
                  <a:pt x="10913" y="362"/>
                </a:lnTo>
                <a:lnTo>
                  <a:pt x="10887" y="371"/>
                </a:lnTo>
                <a:lnTo>
                  <a:pt x="10834" y="415"/>
                </a:lnTo>
                <a:lnTo>
                  <a:pt x="10825" y="424"/>
                </a:lnTo>
                <a:lnTo>
                  <a:pt x="10807" y="432"/>
                </a:lnTo>
                <a:lnTo>
                  <a:pt x="10781" y="441"/>
                </a:lnTo>
                <a:lnTo>
                  <a:pt x="10746" y="459"/>
                </a:lnTo>
                <a:lnTo>
                  <a:pt x="10737" y="468"/>
                </a:lnTo>
                <a:lnTo>
                  <a:pt x="10684" y="485"/>
                </a:lnTo>
                <a:lnTo>
                  <a:pt x="10675" y="494"/>
                </a:lnTo>
                <a:lnTo>
                  <a:pt x="10666" y="503"/>
                </a:lnTo>
                <a:lnTo>
                  <a:pt x="10657" y="512"/>
                </a:lnTo>
                <a:lnTo>
                  <a:pt x="10649" y="512"/>
                </a:lnTo>
                <a:lnTo>
                  <a:pt x="10649" y="494"/>
                </a:lnTo>
                <a:lnTo>
                  <a:pt x="10657" y="485"/>
                </a:lnTo>
                <a:lnTo>
                  <a:pt x="10702" y="459"/>
                </a:lnTo>
                <a:lnTo>
                  <a:pt x="10710" y="450"/>
                </a:lnTo>
                <a:lnTo>
                  <a:pt x="10746" y="424"/>
                </a:lnTo>
                <a:lnTo>
                  <a:pt x="10763" y="415"/>
                </a:lnTo>
                <a:lnTo>
                  <a:pt x="10781" y="397"/>
                </a:lnTo>
                <a:lnTo>
                  <a:pt x="10799" y="371"/>
                </a:lnTo>
                <a:lnTo>
                  <a:pt x="10807" y="353"/>
                </a:lnTo>
                <a:lnTo>
                  <a:pt x="10807" y="335"/>
                </a:lnTo>
                <a:lnTo>
                  <a:pt x="10807" y="318"/>
                </a:lnTo>
                <a:lnTo>
                  <a:pt x="10807" y="309"/>
                </a:lnTo>
                <a:lnTo>
                  <a:pt x="10799" y="300"/>
                </a:lnTo>
                <a:lnTo>
                  <a:pt x="10790" y="282"/>
                </a:lnTo>
                <a:lnTo>
                  <a:pt x="10772" y="282"/>
                </a:lnTo>
                <a:lnTo>
                  <a:pt x="10702" y="282"/>
                </a:lnTo>
                <a:lnTo>
                  <a:pt x="10675" y="291"/>
                </a:lnTo>
                <a:lnTo>
                  <a:pt x="10657" y="291"/>
                </a:lnTo>
                <a:lnTo>
                  <a:pt x="10657" y="300"/>
                </a:lnTo>
                <a:lnTo>
                  <a:pt x="10649" y="309"/>
                </a:lnTo>
                <a:lnTo>
                  <a:pt x="10649" y="318"/>
                </a:lnTo>
                <a:lnTo>
                  <a:pt x="10640" y="327"/>
                </a:lnTo>
                <a:lnTo>
                  <a:pt x="10631" y="335"/>
                </a:lnTo>
                <a:lnTo>
                  <a:pt x="10622" y="344"/>
                </a:lnTo>
                <a:lnTo>
                  <a:pt x="10569" y="353"/>
                </a:lnTo>
                <a:lnTo>
                  <a:pt x="10552" y="318"/>
                </a:lnTo>
                <a:lnTo>
                  <a:pt x="10507" y="291"/>
                </a:lnTo>
                <a:lnTo>
                  <a:pt x="10366" y="291"/>
                </a:lnTo>
                <a:lnTo>
                  <a:pt x="10313" y="291"/>
                </a:lnTo>
                <a:lnTo>
                  <a:pt x="10234" y="300"/>
                </a:lnTo>
                <a:lnTo>
                  <a:pt x="10190" y="309"/>
                </a:lnTo>
                <a:lnTo>
                  <a:pt x="10163" y="300"/>
                </a:lnTo>
                <a:lnTo>
                  <a:pt x="10163" y="282"/>
                </a:lnTo>
                <a:lnTo>
                  <a:pt x="10172" y="274"/>
                </a:lnTo>
                <a:lnTo>
                  <a:pt x="10181" y="265"/>
                </a:lnTo>
                <a:lnTo>
                  <a:pt x="10604" y="247"/>
                </a:lnTo>
                <a:lnTo>
                  <a:pt x="10657" y="238"/>
                </a:lnTo>
                <a:lnTo>
                  <a:pt x="10702" y="229"/>
                </a:lnTo>
                <a:lnTo>
                  <a:pt x="10737" y="212"/>
                </a:lnTo>
                <a:lnTo>
                  <a:pt x="10772" y="194"/>
                </a:lnTo>
                <a:lnTo>
                  <a:pt x="10772" y="185"/>
                </a:lnTo>
                <a:lnTo>
                  <a:pt x="10763" y="177"/>
                </a:lnTo>
                <a:lnTo>
                  <a:pt x="10746" y="168"/>
                </a:lnTo>
                <a:lnTo>
                  <a:pt x="10702" y="150"/>
                </a:lnTo>
                <a:lnTo>
                  <a:pt x="10640" y="141"/>
                </a:lnTo>
                <a:lnTo>
                  <a:pt x="10613" y="150"/>
                </a:lnTo>
                <a:lnTo>
                  <a:pt x="10604" y="141"/>
                </a:lnTo>
                <a:lnTo>
                  <a:pt x="10596" y="132"/>
                </a:lnTo>
                <a:lnTo>
                  <a:pt x="10578" y="132"/>
                </a:lnTo>
                <a:lnTo>
                  <a:pt x="10560" y="132"/>
                </a:lnTo>
                <a:lnTo>
                  <a:pt x="10534" y="115"/>
                </a:lnTo>
                <a:lnTo>
                  <a:pt x="10507" y="88"/>
                </a:lnTo>
                <a:lnTo>
                  <a:pt x="10437" y="97"/>
                </a:lnTo>
                <a:lnTo>
                  <a:pt x="10375" y="106"/>
                </a:lnTo>
                <a:lnTo>
                  <a:pt x="10322" y="97"/>
                </a:lnTo>
                <a:lnTo>
                  <a:pt x="10287" y="106"/>
                </a:lnTo>
                <a:lnTo>
                  <a:pt x="10216" y="97"/>
                </a:lnTo>
                <a:lnTo>
                  <a:pt x="10155" y="97"/>
                </a:lnTo>
                <a:lnTo>
                  <a:pt x="10128" y="97"/>
                </a:lnTo>
                <a:lnTo>
                  <a:pt x="10040" y="115"/>
                </a:lnTo>
                <a:lnTo>
                  <a:pt x="10013" y="115"/>
                </a:lnTo>
                <a:lnTo>
                  <a:pt x="10005" y="115"/>
                </a:lnTo>
                <a:lnTo>
                  <a:pt x="10005" y="97"/>
                </a:lnTo>
                <a:lnTo>
                  <a:pt x="10040" y="97"/>
                </a:lnTo>
                <a:lnTo>
                  <a:pt x="10146" y="88"/>
                </a:lnTo>
                <a:lnTo>
                  <a:pt x="10331" y="79"/>
                </a:lnTo>
                <a:lnTo>
                  <a:pt x="10437" y="71"/>
                </a:lnTo>
                <a:lnTo>
                  <a:pt x="10455" y="71"/>
                </a:lnTo>
                <a:lnTo>
                  <a:pt x="10463" y="62"/>
                </a:lnTo>
                <a:lnTo>
                  <a:pt x="10455" y="62"/>
                </a:lnTo>
                <a:lnTo>
                  <a:pt x="10366" y="44"/>
                </a:lnTo>
                <a:lnTo>
                  <a:pt x="10322" y="35"/>
                </a:lnTo>
                <a:lnTo>
                  <a:pt x="10269" y="35"/>
                </a:lnTo>
                <a:lnTo>
                  <a:pt x="10260" y="35"/>
                </a:lnTo>
                <a:lnTo>
                  <a:pt x="10225" y="18"/>
                </a:lnTo>
                <a:lnTo>
                  <a:pt x="10155" y="9"/>
                </a:lnTo>
                <a:lnTo>
                  <a:pt x="10102" y="0"/>
                </a:lnTo>
                <a:lnTo>
                  <a:pt x="9934" y="0"/>
                </a:lnTo>
                <a:lnTo>
                  <a:pt x="9899" y="9"/>
                </a:lnTo>
                <a:lnTo>
                  <a:pt x="9872" y="18"/>
                </a:lnTo>
                <a:lnTo>
                  <a:pt x="9846" y="18"/>
                </a:lnTo>
                <a:lnTo>
                  <a:pt x="9828" y="9"/>
                </a:lnTo>
                <a:lnTo>
                  <a:pt x="9810" y="9"/>
                </a:lnTo>
                <a:lnTo>
                  <a:pt x="9793" y="9"/>
                </a:lnTo>
                <a:lnTo>
                  <a:pt x="9775" y="9"/>
                </a:lnTo>
                <a:lnTo>
                  <a:pt x="9749" y="18"/>
                </a:lnTo>
                <a:lnTo>
                  <a:pt x="9669" y="18"/>
                </a:lnTo>
                <a:lnTo>
                  <a:pt x="9660" y="18"/>
                </a:lnTo>
                <a:lnTo>
                  <a:pt x="9660" y="26"/>
                </a:lnTo>
                <a:lnTo>
                  <a:pt x="9652" y="26"/>
                </a:lnTo>
                <a:lnTo>
                  <a:pt x="9625" y="26"/>
                </a:lnTo>
                <a:lnTo>
                  <a:pt x="9599" y="18"/>
                </a:lnTo>
                <a:lnTo>
                  <a:pt x="9581" y="18"/>
                </a:lnTo>
                <a:lnTo>
                  <a:pt x="9581" y="26"/>
                </a:lnTo>
                <a:lnTo>
                  <a:pt x="9563" y="35"/>
                </a:lnTo>
                <a:lnTo>
                  <a:pt x="9555" y="35"/>
                </a:lnTo>
                <a:lnTo>
                  <a:pt x="9528" y="35"/>
                </a:lnTo>
                <a:lnTo>
                  <a:pt x="9519" y="35"/>
                </a:lnTo>
                <a:lnTo>
                  <a:pt x="9511" y="44"/>
                </a:lnTo>
                <a:lnTo>
                  <a:pt x="9511" y="53"/>
                </a:lnTo>
                <a:lnTo>
                  <a:pt x="9519" y="62"/>
                </a:lnTo>
                <a:lnTo>
                  <a:pt x="9528" y="62"/>
                </a:lnTo>
                <a:lnTo>
                  <a:pt x="9563" y="79"/>
                </a:lnTo>
                <a:lnTo>
                  <a:pt x="9572" y="88"/>
                </a:lnTo>
                <a:lnTo>
                  <a:pt x="9563" y="97"/>
                </a:lnTo>
                <a:lnTo>
                  <a:pt x="9563" y="106"/>
                </a:lnTo>
                <a:lnTo>
                  <a:pt x="9555" y="115"/>
                </a:lnTo>
                <a:lnTo>
                  <a:pt x="9546" y="115"/>
                </a:lnTo>
                <a:lnTo>
                  <a:pt x="9493" y="79"/>
                </a:lnTo>
                <a:lnTo>
                  <a:pt x="9466" y="79"/>
                </a:lnTo>
                <a:lnTo>
                  <a:pt x="9449" y="71"/>
                </a:lnTo>
                <a:lnTo>
                  <a:pt x="9422" y="62"/>
                </a:lnTo>
                <a:lnTo>
                  <a:pt x="9387" y="53"/>
                </a:lnTo>
                <a:lnTo>
                  <a:pt x="9369" y="62"/>
                </a:lnTo>
                <a:lnTo>
                  <a:pt x="9343" y="79"/>
                </a:lnTo>
                <a:lnTo>
                  <a:pt x="9325" y="97"/>
                </a:lnTo>
                <a:lnTo>
                  <a:pt x="9308" y="88"/>
                </a:lnTo>
                <a:lnTo>
                  <a:pt x="9290" y="88"/>
                </a:lnTo>
                <a:lnTo>
                  <a:pt x="9281" y="88"/>
                </a:lnTo>
                <a:lnTo>
                  <a:pt x="9263" y="79"/>
                </a:lnTo>
                <a:lnTo>
                  <a:pt x="9255" y="71"/>
                </a:lnTo>
                <a:lnTo>
                  <a:pt x="9211" y="62"/>
                </a:lnTo>
                <a:lnTo>
                  <a:pt x="9193" y="62"/>
                </a:lnTo>
                <a:lnTo>
                  <a:pt x="9184" y="71"/>
                </a:lnTo>
                <a:lnTo>
                  <a:pt x="9105" y="88"/>
                </a:lnTo>
                <a:lnTo>
                  <a:pt x="9078" y="88"/>
                </a:lnTo>
                <a:lnTo>
                  <a:pt x="9043" y="97"/>
                </a:lnTo>
                <a:lnTo>
                  <a:pt x="9016" y="115"/>
                </a:lnTo>
                <a:lnTo>
                  <a:pt x="8981" y="106"/>
                </a:lnTo>
                <a:lnTo>
                  <a:pt x="8964" y="106"/>
                </a:lnTo>
                <a:lnTo>
                  <a:pt x="8937" y="124"/>
                </a:lnTo>
                <a:lnTo>
                  <a:pt x="8964" y="141"/>
                </a:lnTo>
                <a:lnTo>
                  <a:pt x="8990" y="141"/>
                </a:lnTo>
                <a:lnTo>
                  <a:pt x="9025" y="141"/>
                </a:lnTo>
                <a:lnTo>
                  <a:pt x="9052" y="132"/>
                </a:lnTo>
                <a:lnTo>
                  <a:pt x="9069" y="132"/>
                </a:lnTo>
                <a:lnTo>
                  <a:pt x="9105" y="141"/>
                </a:lnTo>
                <a:lnTo>
                  <a:pt x="9308" y="159"/>
                </a:lnTo>
                <a:lnTo>
                  <a:pt x="9316" y="159"/>
                </a:lnTo>
                <a:lnTo>
                  <a:pt x="9316" y="168"/>
                </a:lnTo>
                <a:lnTo>
                  <a:pt x="9281" y="177"/>
                </a:lnTo>
                <a:lnTo>
                  <a:pt x="9272" y="168"/>
                </a:lnTo>
                <a:lnTo>
                  <a:pt x="9263" y="168"/>
                </a:lnTo>
                <a:lnTo>
                  <a:pt x="9255" y="168"/>
                </a:lnTo>
                <a:lnTo>
                  <a:pt x="9219" y="159"/>
                </a:lnTo>
                <a:lnTo>
                  <a:pt x="9043" y="150"/>
                </a:lnTo>
                <a:lnTo>
                  <a:pt x="9025" y="159"/>
                </a:lnTo>
                <a:lnTo>
                  <a:pt x="9008" y="159"/>
                </a:lnTo>
                <a:lnTo>
                  <a:pt x="9008" y="168"/>
                </a:lnTo>
                <a:lnTo>
                  <a:pt x="9078" y="194"/>
                </a:lnTo>
                <a:lnTo>
                  <a:pt x="9096" y="212"/>
                </a:lnTo>
                <a:lnTo>
                  <a:pt x="9105" y="229"/>
                </a:lnTo>
                <a:lnTo>
                  <a:pt x="9096" y="238"/>
                </a:lnTo>
                <a:lnTo>
                  <a:pt x="9087" y="247"/>
                </a:lnTo>
                <a:lnTo>
                  <a:pt x="9078" y="274"/>
                </a:lnTo>
                <a:lnTo>
                  <a:pt x="9078" y="291"/>
                </a:lnTo>
                <a:lnTo>
                  <a:pt x="9078" y="300"/>
                </a:lnTo>
                <a:lnTo>
                  <a:pt x="9087" y="318"/>
                </a:lnTo>
                <a:lnTo>
                  <a:pt x="9087" y="327"/>
                </a:lnTo>
                <a:lnTo>
                  <a:pt x="9078" y="327"/>
                </a:lnTo>
                <a:lnTo>
                  <a:pt x="9069" y="335"/>
                </a:lnTo>
                <a:lnTo>
                  <a:pt x="9061" y="335"/>
                </a:lnTo>
                <a:lnTo>
                  <a:pt x="9025" y="327"/>
                </a:lnTo>
                <a:lnTo>
                  <a:pt x="8928" y="282"/>
                </a:lnTo>
                <a:lnTo>
                  <a:pt x="8875" y="265"/>
                </a:lnTo>
                <a:lnTo>
                  <a:pt x="8769" y="221"/>
                </a:lnTo>
                <a:lnTo>
                  <a:pt x="8681" y="212"/>
                </a:lnTo>
                <a:lnTo>
                  <a:pt x="8619" y="212"/>
                </a:lnTo>
                <a:lnTo>
                  <a:pt x="8611" y="212"/>
                </a:lnTo>
                <a:lnTo>
                  <a:pt x="8611" y="229"/>
                </a:lnTo>
                <a:lnTo>
                  <a:pt x="8628" y="256"/>
                </a:lnTo>
                <a:lnTo>
                  <a:pt x="8655" y="274"/>
                </a:lnTo>
                <a:lnTo>
                  <a:pt x="8708" y="300"/>
                </a:lnTo>
                <a:lnTo>
                  <a:pt x="8717" y="309"/>
                </a:lnTo>
                <a:lnTo>
                  <a:pt x="8708" y="318"/>
                </a:lnTo>
                <a:lnTo>
                  <a:pt x="8690" y="318"/>
                </a:lnTo>
                <a:lnTo>
                  <a:pt x="8655" y="309"/>
                </a:lnTo>
                <a:lnTo>
                  <a:pt x="8619" y="318"/>
                </a:lnTo>
                <a:lnTo>
                  <a:pt x="8584" y="291"/>
                </a:lnTo>
                <a:lnTo>
                  <a:pt x="8558" y="282"/>
                </a:lnTo>
                <a:lnTo>
                  <a:pt x="8478" y="238"/>
                </a:lnTo>
                <a:lnTo>
                  <a:pt x="8461" y="238"/>
                </a:lnTo>
                <a:lnTo>
                  <a:pt x="8452" y="247"/>
                </a:lnTo>
                <a:lnTo>
                  <a:pt x="8452" y="274"/>
                </a:lnTo>
                <a:lnTo>
                  <a:pt x="8469" y="291"/>
                </a:lnTo>
                <a:lnTo>
                  <a:pt x="8461" y="300"/>
                </a:lnTo>
                <a:lnTo>
                  <a:pt x="8461" y="318"/>
                </a:lnTo>
                <a:lnTo>
                  <a:pt x="8452" y="335"/>
                </a:lnTo>
                <a:lnTo>
                  <a:pt x="8443" y="335"/>
                </a:lnTo>
                <a:lnTo>
                  <a:pt x="8434" y="353"/>
                </a:lnTo>
                <a:lnTo>
                  <a:pt x="8417" y="353"/>
                </a:lnTo>
                <a:lnTo>
                  <a:pt x="8417" y="344"/>
                </a:lnTo>
                <a:lnTo>
                  <a:pt x="8417" y="282"/>
                </a:lnTo>
                <a:lnTo>
                  <a:pt x="8417" y="265"/>
                </a:lnTo>
                <a:lnTo>
                  <a:pt x="8399" y="256"/>
                </a:lnTo>
                <a:lnTo>
                  <a:pt x="8390" y="247"/>
                </a:lnTo>
                <a:lnTo>
                  <a:pt x="8364" y="238"/>
                </a:lnTo>
                <a:lnTo>
                  <a:pt x="8346" y="229"/>
                </a:lnTo>
                <a:lnTo>
                  <a:pt x="8337" y="229"/>
                </a:lnTo>
                <a:lnTo>
                  <a:pt x="8293" y="238"/>
                </a:lnTo>
                <a:lnTo>
                  <a:pt x="8275" y="247"/>
                </a:lnTo>
                <a:lnTo>
                  <a:pt x="8222" y="256"/>
                </a:lnTo>
                <a:lnTo>
                  <a:pt x="8196" y="256"/>
                </a:lnTo>
                <a:lnTo>
                  <a:pt x="8117" y="265"/>
                </a:lnTo>
                <a:lnTo>
                  <a:pt x="8037" y="282"/>
                </a:lnTo>
                <a:lnTo>
                  <a:pt x="8002" y="291"/>
                </a:lnTo>
                <a:lnTo>
                  <a:pt x="8002" y="300"/>
                </a:lnTo>
                <a:lnTo>
                  <a:pt x="8037" y="309"/>
                </a:lnTo>
                <a:lnTo>
                  <a:pt x="8055" y="318"/>
                </a:lnTo>
                <a:lnTo>
                  <a:pt x="8081" y="335"/>
                </a:lnTo>
                <a:lnTo>
                  <a:pt x="8108" y="353"/>
                </a:lnTo>
                <a:lnTo>
                  <a:pt x="8152" y="380"/>
                </a:lnTo>
                <a:lnTo>
                  <a:pt x="8178" y="388"/>
                </a:lnTo>
                <a:lnTo>
                  <a:pt x="8196" y="406"/>
                </a:lnTo>
                <a:lnTo>
                  <a:pt x="8187" y="406"/>
                </a:lnTo>
                <a:lnTo>
                  <a:pt x="8178" y="406"/>
                </a:lnTo>
                <a:lnTo>
                  <a:pt x="8161" y="397"/>
                </a:lnTo>
                <a:lnTo>
                  <a:pt x="8134" y="380"/>
                </a:lnTo>
                <a:lnTo>
                  <a:pt x="8108" y="371"/>
                </a:lnTo>
                <a:lnTo>
                  <a:pt x="8090" y="362"/>
                </a:lnTo>
                <a:lnTo>
                  <a:pt x="8064" y="353"/>
                </a:lnTo>
                <a:lnTo>
                  <a:pt x="8020" y="327"/>
                </a:lnTo>
                <a:lnTo>
                  <a:pt x="8002" y="318"/>
                </a:lnTo>
                <a:lnTo>
                  <a:pt x="7975" y="309"/>
                </a:lnTo>
                <a:lnTo>
                  <a:pt x="7958" y="309"/>
                </a:lnTo>
                <a:lnTo>
                  <a:pt x="7940" y="309"/>
                </a:lnTo>
                <a:lnTo>
                  <a:pt x="7914" y="309"/>
                </a:lnTo>
                <a:lnTo>
                  <a:pt x="7887" y="318"/>
                </a:lnTo>
                <a:lnTo>
                  <a:pt x="7870" y="327"/>
                </a:lnTo>
                <a:lnTo>
                  <a:pt x="7861" y="344"/>
                </a:lnTo>
                <a:lnTo>
                  <a:pt x="7861" y="353"/>
                </a:lnTo>
                <a:lnTo>
                  <a:pt x="7861" y="362"/>
                </a:lnTo>
                <a:lnTo>
                  <a:pt x="7861" y="380"/>
                </a:lnTo>
                <a:lnTo>
                  <a:pt x="7870" y="406"/>
                </a:lnTo>
                <a:lnTo>
                  <a:pt x="7861" y="424"/>
                </a:lnTo>
                <a:lnTo>
                  <a:pt x="7852" y="441"/>
                </a:lnTo>
                <a:lnTo>
                  <a:pt x="7843" y="450"/>
                </a:lnTo>
                <a:lnTo>
                  <a:pt x="7834" y="450"/>
                </a:lnTo>
                <a:lnTo>
                  <a:pt x="7825" y="450"/>
                </a:lnTo>
                <a:lnTo>
                  <a:pt x="7808" y="450"/>
                </a:lnTo>
                <a:lnTo>
                  <a:pt x="7799" y="441"/>
                </a:lnTo>
                <a:lnTo>
                  <a:pt x="7781" y="441"/>
                </a:lnTo>
                <a:lnTo>
                  <a:pt x="7755" y="432"/>
                </a:lnTo>
                <a:lnTo>
                  <a:pt x="7737" y="432"/>
                </a:lnTo>
                <a:lnTo>
                  <a:pt x="7728" y="432"/>
                </a:lnTo>
                <a:lnTo>
                  <a:pt x="7711" y="450"/>
                </a:lnTo>
                <a:lnTo>
                  <a:pt x="7711" y="459"/>
                </a:lnTo>
                <a:lnTo>
                  <a:pt x="7720" y="485"/>
                </a:lnTo>
                <a:lnTo>
                  <a:pt x="7728" y="494"/>
                </a:lnTo>
                <a:lnTo>
                  <a:pt x="7720" y="494"/>
                </a:lnTo>
                <a:lnTo>
                  <a:pt x="7693" y="468"/>
                </a:lnTo>
                <a:lnTo>
                  <a:pt x="7684" y="468"/>
                </a:lnTo>
                <a:lnTo>
                  <a:pt x="7675" y="459"/>
                </a:lnTo>
                <a:lnTo>
                  <a:pt x="7658" y="459"/>
                </a:lnTo>
                <a:lnTo>
                  <a:pt x="7614" y="468"/>
                </a:lnTo>
                <a:lnTo>
                  <a:pt x="7605" y="477"/>
                </a:lnTo>
                <a:lnTo>
                  <a:pt x="7578" y="503"/>
                </a:lnTo>
                <a:lnTo>
                  <a:pt x="7552" y="512"/>
                </a:lnTo>
                <a:lnTo>
                  <a:pt x="7534" y="530"/>
                </a:lnTo>
                <a:lnTo>
                  <a:pt x="7517" y="530"/>
                </a:lnTo>
                <a:lnTo>
                  <a:pt x="7508" y="530"/>
                </a:lnTo>
                <a:lnTo>
                  <a:pt x="7499" y="538"/>
                </a:lnTo>
                <a:lnTo>
                  <a:pt x="7481" y="547"/>
                </a:lnTo>
                <a:lnTo>
                  <a:pt x="7464" y="556"/>
                </a:lnTo>
                <a:lnTo>
                  <a:pt x="7437" y="574"/>
                </a:lnTo>
                <a:lnTo>
                  <a:pt x="7428" y="574"/>
                </a:lnTo>
                <a:lnTo>
                  <a:pt x="7420" y="591"/>
                </a:lnTo>
                <a:lnTo>
                  <a:pt x="7420" y="609"/>
                </a:lnTo>
                <a:lnTo>
                  <a:pt x="7420" y="618"/>
                </a:lnTo>
                <a:lnTo>
                  <a:pt x="7428" y="618"/>
                </a:lnTo>
                <a:lnTo>
                  <a:pt x="7437" y="627"/>
                </a:lnTo>
                <a:lnTo>
                  <a:pt x="7446" y="627"/>
                </a:lnTo>
                <a:lnTo>
                  <a:pt x="7473" y="627"/>
                </a:lnTo>
                <a:lnTo>
                  <a:pt x="7481" y="627"/>
                </a:lnTo>
                <a:lnTo>
                  <a:pt x="7508" y="635"/>
                </a:lnTo>
                <a:lnTo>
                  <a:pt x="7517" y="635"/>
                </a:lnTo>
                <a:lnTo>
                  <a:pt x="7543" y="635"/>
                </a:lnTo>
                <a:lnTo>
                  <a:pt x="7552" y="627"/>
                </a:lnTo>
                <a:lnTo>
                  <a:pt x="7561" y="627"/>
                </a:lnTo>
                <a:lnTo>
                  <a:pt x="7578" y="627"/>
                </a:lnTo>
                <a:lnTo>
                  <a:pt x="7596" y="627"/>
                </a:lnTo>
                <a:lnTo>
                  <a:pt x="7614" y="618"/>
                </a:lnTo>
                <a:lnTo>
                  <a:pt x="7623" y="618"/>
                </a:lnTo>
                <a:lnTo>
                  <a:pt x="7631" y="618"/>
                </a:lnTo>
                <a:lnTo>
                  <a:pt x="7640" y="627"/>
                </a:lnTo>
                <a:lnTo>
                  <a:pt x="7623" y="627"/>
                </a:lnTo>
                <a:lnTo>
                  <a:pt x="7605" y="635"/>
                </a:lnTo>
                <a:lnTo>
                  <a:pt x="7596" y="644"/>
                </a:lnTo>
                <a:lnTo>
                  <a:pt x="7587" y="644"/>
                </a:lnTo>
                <a:lnTo>
                  <a:pt x="7587" y="662"/>
                </a:lnTo>
                <a:lnTo>
                  <a:pt x="7578" y="688"/>
                </a:lnTo>
                <a:lnTo>
                  <a:pt x="7570" y="715"/>
                </a:lnTo>
                <a:lnTo>
                  <a:pt x="7561" y="733"/>
                </a:lnTo>
                <a:lnTo>
                  <a:pt x="7552" y="750"/>
                </a:lnTo>
                <a:lnTo>
                  <a:pt x="7534" y="768"/>
                </a:lnTo>
                <a:lnTo>
                  <a:pt x="7517" y="777"/>
                </a:lnTo>
                <a:lnTo>
                  <a:pt x="7508" y="785"/>
                </a:lnTo>
                <a:lnTo>
                  <a:pt x="7499" y="785"/>
                </a:lnTo>
                <a:lnTo>
                  <a:pt x="7490" y="785"/>
                </a:lnTo>
                <a:lnTo>
                  <a:pt x="7464" y="785"/>
                </a:lnTo>
                <a:lnTo>
                  <a:pt x="7411" y="785"/>
                </a:lnTo>
                <a:lnTo>
                  <a:pt x="7393" y="785"/>
                </a:lnTo>
                <a:lnTo>
                  <a:pt x="7384" y="794"/>
                </a:lnTo>
                <a:lnTo>
                  <a:pt x="7367" y="794"/>
                </a:lnTo>
                <a:lnTo>
                  <a:pt x="7358" y="794"/>
                </a:lnTo>
                <a:lnTo>
                  <a:pt x="7331" y="803"/>
                </a:lnTo>
                <a:lnTo>
                  <a:pt x="7296" y="812"/>
                </a:lnTo>
                <a:lnTo>
                  <a:pt x="7287" y="821"/>
                </a:lnTo>
                <a:lnTo>
                  <a:pt x="7287" y="830"/>
                </a:lnTo>
                <a:lnTo>
                  <a:pt x="7217" y="847"/>
                </a:lnTo>
                <a:lnTo>
                  <a:pt x="7181" y="856"/>
                </a:lnTo>
                <a:lnTo>
                  <a:pt x="7164" y="856"/>
                </a:lnTo>
                <a:lnTo>
                  <a:pt x="7155" y="865"/>
                </a:lnTo>
                <a:lnTo>
                  <a:pt x="7146" y="865"/>
                </a:lnTo>
                <a:lnTo>
                  <a:pt x="7111" y="865"/>
                </a:lnTo>
                <a:lnTo>
                  <a:pt x="7102" y="865"/>
                </a:lnTo>
                <a:lnTo>
                  <a:pt x="7093" y="874"/>
                </a:lnTo>
                <a:lnTo>
                  <a:pt x="7067" y="883"/>
                </a:lnTo>
                <a:lnTo>
                  <a:pt x="7040" y="891"/>
                </a:lnTo>
                <a:lnTo>
                  <a:pt x="7031" y="891"/>
                </a:lnTo>
                <a:lnTo>
                  <a:pt x="7014" y="909"/>
                </a:lnTo>
                <a:lnTo>
                  <a:pt x="7014" y="918"/>
                </a:lnTo>
                <a:lnTo>
                  <a:pt x="7023" y="927"/>
                </a:lnTo>
                <a:lnTo>
                  <a:pt x="7005" y="936"/>
                </a:lnTo>
                <a:lnTo>
                  <a:pt x="7005" y="944"/>
                </a:lnTo>
                <a:lnTo>
                  <a:pt x="7023" y="953"/>
                </a:lnTo>
                <a:lnTo>
                  <a:pt x="7049" y="971"/>
                </a:lnTo>
                <a:lnTo>
                  <a:pt x="7049" y="980"/>
                </a:lnTo>
                <a:lnTo>
                  <a:pt x="7058" y="980"/>
                </a:lnTo>
                <a:lnTo>
                  <a:pt x="7093" y="988"/>
                </a:lnTo>
                <a:lnTo>
                  <a:pt x="7102" y="988"/>
                </a:lnTo>
                <a:lnTo>
                  <a:pt x="7111" y="997"/>
                </a:lnTo>
                <a:lnTo>
                  <a:pt x="7120" y="997"/>
                </a:lnTo>
                <a:lnTo>
                  <a:pt x="7137" y="1006"/>
                </a:lnTo>
                <a:lnTo>
                  <a:pt x="7155" y="1006"/>
                </a:lnTo>
                <a:lnTo>
                  <a:pt x="7164" y="1006"/>
                </a:lnTo>
                <a:lnTo>
                  <a:pt x="7181" y="997"/>
                </a:lnTo>
                <a:lnTo>
                  <a:pt x="7208" y="997"/>
                </a:lnTo>
                <a:lnTo>
                  <a:pt x="7190" y="1006"/>
                </a:lnTo>
                <a:lnTo>
                  <a:pt x="7173" y="1015"/>
                </a:lnTo>
                <a:lnTo>
                  <a:pt x="7190" y="1024"/>
                </a:lnTo>
                <a:lnTo>
                  <a:pt x="7199" y="1024"/>
                </a:lnTo>
                <a:lnTo>
                  <a:pt x="7199" y="1033"/>
                </a:lnTo>
                <a:lnTo>
                  <a:pt x="7217" y="1041"/>
                </a:lnTo>
                <a:lnTo>
                  <a:pt x="7261" y="1059"/>
                </a:lnTo>
                <a:lnTo>
                  <a:pt x="7270" y="1059"/>
                </a:lnTo>
                <a:lnTo>
                  <a:pt x="7278" y="1050"/>
                </a:lnTo>
                <a:lnTo>
                  <a:pt x="7287" y="1050"/>
                </a:lnTo>
                <a:lnTo>
                  <a:pt x="7296" y="1041"/>
                </a:lnTo>
                <a:lnTo>
                  <a:pt x="7305" y="1033"/>
                </a:lnTo>
                <a:lnTo>
                  <a:pt x="7314" y="1033"/>
                </a:lnTo>
                <a:lnTo>
                  <a:pt x="7323" y="1033"/>
                </a:lnTo>
                <a:lnTo>
                  <a:pt x="7340" y="1041"/>
                </a:lnTo>
                <a:lnTo>
                  <a:pt x="7349" y="1041"/>
                </a:lnTo>
                <a:lnTo>
                  <a:pt x="7358" y="1050"/>
                </a:lnTo>
                <a:lnTo>
                  <a:pt x="7384" y="1050"/>
                </a:lnTo>
                <a:lnTo>
                  <a:pt x="7393" y="1041"/>
                </a:lnTo>
                <a:lnTo>
                  <a:pt x="7420" y="1033"/>
                </a:lnTo>
                <a:lnTo>
                  <a:pt x="7437" y="1024"/>
                </a:lnTo>
                <a:lnTo>
                  <a:pt x="7446" y="1024"/>
                </a:lnTo>
                <a:lnTo>
                  <a:pt x="7455" y="1024"/>
                </a:lnTo>
                <a:lnTo>
                  <a:pt x="7473" y="1033"/>
                </a:lnTo>
                <a:lnTo>
                  <a:pt x="7481" y="1041"/>
                </a:lnTo>
                <a:lnTo>
                  <a:pt x="7490" y="1050"/>
                </a:lnTo>
                <a:lnTo>
                  <a:pt x="7481" y="1050"/>
                </a:lnTo>
                <a:lnTo>
                  <a:pt x="7473" y="1068"/>
                </a:lnTo>
                <a:lnTo>
                  <a:pt x="7473" y="1077"/>
                </a:lnTo>
                <a:lnTo>
                  <a:pt x="7481" y="1086"/>
                </a:lnTo>
                <a:lnTo>
                  <a:pt x="7455" y="1077"/>
                </a:lnTo>
                <a:lnTo>
                  <a:pt x="7437" y="1068"/>
                </a:lnTo>
                <a:lnTo>
                  <a:pt x="7402" y="1068"/>
                </a:lnTo>
                <a:lnTo>
                  <a:pt x="7349" y="1068"/>
                </a:lnTo>
                <a:lnTo>
                  <a:pt x="7314" y="1077"/>
                </a:lnTo>
                <a:lnTo>
                  <a:pt x="7305" y="1077"/>
                </a:lnTo>
                <a:lnTo>
                  <a:pt x="7287" y="1094"/>
                </a:lnTo>
                <a:lnTo>
                  <a:pt x="7234" y="1094"/>
                </a:lnTo>
                <a:lnTo>
                  <a:pt x="7164" y="1094"/>
                </a:lnTo>
                <a:lnTo>
                  <a:pt x="7146" y="1103"/>
                </a:lnTo>
                <a:lnTo>
                  <a:pt x="7137" y="1103"/>
                </a:lnTo>
                <a:lnTo>
                  <a:pt x="7137" y="1112"/>
                </a:lnTo>
                <a:lnTo>
                  <a:pt x="7128" y="1112"/>
                </a:lnTo>
                <a:lnTo>
                  <a:pt x="7128" y="1121"/>
                </a:lnTo>
                <a:lnTo>
                  <a:pt x="7137" y="1130"/>
                </a:lnTo>
                <a:lnTo>
                  <a:pt x="7155" y="1139"/>
                </a:lnTo>
                <a:lnTo>
                  <a:pt x="7155" y="1147"/>
                </a:lnTo>
                <a:lnTo>
                  <a:pt x="7155" y="1156"/>
                </a:lnTo>
                <a:lnTo>
                  <a:pt x="7164" y="1156"/>
                </a:lnTo>
                <a:lnTo>
                  <a:pt x="7181" y="1156"/>
                </a:lnTo>
                <a:lnTo>
                  <a:pt x="7199" y="1147"/>
                </a:lnTo>
                <a:lnTo>
                  <a:pt x="7234" y="1130"/>
                </a:lnTo>
                <a:lnTo>
                  <a:pt x="7226" y="1139"/>
                </a:lnTo>
                <a:lnTo>
                  <a:pt x="7226" y="1147"/>
                </a:lnTo>
                <a:lnTo>
                  <a:pt x="7217" y="1156"/>
                </a:lnTo>
                <a:lnTo>
                  <a:pt x="7226" y="1165"/>
                </a:lnTo>
                <a:lnTo>
                  <a:pt x="7234" y="1165"/>
                </a:lnTo>
                <a:lnTo>
                  <a:pt x="7270" y="1174"/>
                </a:lnTo>
                <a:lnTo>
                  <a:pt x="7305" y="1183"/>
                </a:lnTo>
                <a:lnTo>
                  <a:pt x="7340" y="1174"/>
                </a:lnTo>
                <a:lnTo>
                  <a:pt x="7349" y="1183"/>
                </a:lnTo>
                <a:lnTo>
                  <a:pt x="7340" y="1183"/>
                </a:lnTo>
                <a:lnTo>
                  <a:pt x="7314" y="1191"/>
                </a:lnTo>
                <a:lnTo>
                  <a:pt x="7296" y="1191"/>
                </a:lnTo>
                <a:lnTo>
                  <a:pt x="7252" y="1218"/>
                </a:lnTo>
                <a:lnTo>
                  <a:pt x="7252" y="1227"/>
                </a:lnTo>
                <a:lnTo>
                  <a:pt x="7261" y="1227"/>
                </a:lnTo>
                <a:lnTo>
                  <a:pt x="7278" y="1236"/>
                </a:lnTo>
                <a:lnTo>
                  <a:pt x="7305" y="1253"/>
                </a:lnTo>
                <a:lnTo>
                  <a:pt x="7314" y="1262"/>
                </a:lnTo>
                <a:lnTo>
                  <a:pt x="7340" y="1271"/>
                </a:lnTo>
                <a:lnTo>
                  <a:pt x="7349" y="1271"/>
                </a:lnTo>
                <a:lnTo>
                  <a:pt x="7446" y="1289"/>
                </a:lnTo>
                <a:lnTo>
                  <a:pt x="7455" y="1289"/>
                </a:lnTo>
                <a:lnTo>
                  <a:pt x="7446" y="1271"/>
                </a:lnTo>
                <a:lnTo>
                  <a:pt x="7428" y="1262"/>
                </a:lnTo>
                <a:lnTo>
                  <a:pt x="7428" y="1253"/>
                </a:lnTo>
                <a:lnTo>
                  <a:pt x="7437" y="1244"/>
                </a:lnTo>
                <a:lnTo>
                  <a:pt x="7446" y="1244"/>
                </a:lnTo>
                <a:lnTo>
                  <a:pt x="7455" y="1253"/>
                </a:lnTo>
                <a:lnTo>
                  <a:pt x="7464" y="1262"/>
                </a:lnTo>
                <a:lnTo>
                  <a:pt x="7473" y="1262"/>
                </a:lnTo>
                <a:lnTo>
                  <a:pt x="7481" y="1253"/>
                </a:lnTo>
                <a:lnTo>
                  <a:pt x="7499" y="1244"/>
                </a:lnTo>
                <a:lnTo>
                  <a:pt x="7508" y="1244"/>
                </a:lnTo>
                <a:lnTo>
                  <a:pt x="7517" y="1244"/>
                </a:lnTo>
                <a:lnTo>
                  <a:pt x="7525" y="1244"/>
                </a:lnTo>
                <a:lnTo>
                  <a:pt x="7525" y="1253"/>
                </a:lnTo>
                <a:lnTo>
                  <a:pt x="7534" y="1262"/>
                </a:lnTo>
                <a:lnTo>
                  <a:pt x="7543" y="1262"/>
                </a:lnTo>
                <a:lnTo>
                  <a:pt x="7552" y="1262"/>
                </a:lnTo>
                <a:lnTo>
                  <a:pt x="7561" y="1262"/>
                </a:lnTo>
                <a:lnTo>
                  <a:pt x="7570" y="1262"/>
                </a:lnTo>
                <a:lnTo>
                  <a:pt x="7587" y="1253"/>
                </a:lnTo>
                <a:lnTo>
                  <a:pt x="7605" y="1244"/>
                </a:lnTo>
                <a:lnTo>
                  <a:pt x="7614" y="1244"/>
                </a:lnTo>
                <a:lnTo>
                  <a:pt x="7623" y="1236"/>
                </a:lnTo>
                <a:lnTo>
                  <a:pt x="7631" y="1236"/>
                </a:lnTo>
                <a:lnTo>
                  <a:pt x="7640" y="1236"/>
                </a:lnTo>
                <a:lnTo>
                  <a:pt x="7640" y="1244"/>
                </a:lnTo>
                <a:lnTo>
                  <a:pt x="7658" y="1253"/>
                </a:lnTo>
                <a:lnTo>
                  <a:pt x="7667" y="1244"/>
                </a:lnTo>
                <a:lnTo>
                  <a:pt x="7684" y="1236"/>
                </a:lnTo>
                <a:lnTo>
                  <a:pt x="7693" y="1227"/>
                </a:lnTo>
                <a:lnTo>
                  <a:pt x="7702" y="1227"/>
                </a:lnTo>
                <a:lnTo>
                  <a:pt x="7728" y="1236"/>
                </a:lnTo>
                <a:lnTo>
                  <a:pt x="7737" y="1244"/>
                </a:lnTo>
                <a:lnTo>
                  <a:pt x="7746" y="1244"/>
                </a:lnTo>
                <a:lnTo>
                  <a:pt x="7764" y="1244"/>
                </a:lnTo>
                <a:lnTo>
                  <a:pt x="7790" y="1244"/>
                </a:lnTo>
                <a:lnTo>
                  <a:pt x="7825" y="1253"/>
                </a:lnTo>
                <a:lnTo>
                  <a:pt x="7843" y="1253"/>
                </a:lnTo>
                <a:lnTo>
                  <a:pt x="7861" y="1253"/>
                </a:lnTo>
                <a:lnTo>
                  <a:pt x="7887" y="1262"/>
                </a:lnTo>
                <a:lnTo>
                  <a:pt x="7931" y="1280"/>
                </a:lnTo>
                <a:lnTo>
                  <a:pt x="7967" y="1297"/>
                </a:lnTo>
                <a:lnTo>
                  <a:pt x="7984" y="1306"/>
                </a:lnTo>
                <a:lnTo>
                  <a:pt x="8002" y="1306"/>
                </a:lnTo>
                <a:lnTo>
                  <a:pt x="8011" y="1315"/>
                </a:lnTo>
                <a:lnTo>
                  <a:pt x="8028" y="1324"/>
                </a:lnTo>
                <a:lnTo>
                  <a:pt x="8046" y="1324"/>
                </a:lnTo>
                <a:lnTo>
                  <a:pt x="8055" y="1324"/>
                </a:lnTo>
                <a:lnTo>
                  <a:pt x="8064" y="1341"/>
                </a:lnTo>
                <a:lnTo>
                  <a:pt x="8072" y="1359"/>
                </a:lnTo>
                <a:lnTo>
                  <a:pt x="8046" y="1377"/>
                </a:lnTo>
                <a:lnTo>
                  <a:pt x="8055" y="1377"/>
                </a:lnTo>
                <a:lnTo>
                  <a:pt x="8072" y="1386"/>
                </a:lnTo>
                <a:lnTo>
                  <a:pt x="8081" y="1394"/>
                </a:lnTo>
                <a:lnTo>
                  <a:pt x="8090" y="1403"/>
                </a:lnTo>
                <a:lnTo>
                  <a:pt x="8099" y="1412"/>
                </a:lnTo>
                <a:lnTo>
                  <a:pt x="8108" y="1421"/>
                </a:lnTo>
                <a:lnTo>
                  <a:pt x="8143" y="1439"/>
                </a:lnTo>
                <a:lnTo>
                  <a:pt x="8152" y="1447"/>
                </a:lnTo>
                <a:lnTo>
                  <a:pt x="8161" y="1456"/>
                </a:lnTo>
                <a:lnTo>
                  <a:pt x="8170" y="1465"/>
                </a:lnTo>
                <a:lnTo>
                  <a:pt x="8170" y="1474"/>
                </a:lnTo>
                <a:lnTo>
                  <a:pt x="8178" y="1474"/>
                </a:lnTo>
                <a:lnTo>
                  <a:pt x="8178" y="1483"/>
                </a:lnTo>
                <a:lnTo>
                  <a:pt x="8205" y="1483"/>
                </a:lnTo>
                <a:lnTo>
                  <a:pt x="8222" y="1500"/>
                </a:lnTo>
                <a:lnTo>
                  <a:pt x="8214" y="1509"/>
                </a:lnTo>
                <a:lnTo>
                  <a:pt x="8205" y="1509"/>
                </a:lnTo>
                <a:lnTo>
                  <a:pt x="8196" y="1509"/>
                </a:lnTo>
                <a:lnTo>
                  <a:pt x="8187" y="1518"/>
                </a:lnTo>
                <a:lnTo>
                  <a:pt x="8196" y="1518"/>
                </a:lnTo>
                <a:lnTo>
                  <a:pt x="8196" y="1527"/>
                </a:lnTo>
                <a:lnTo>
                  <a:pt x="8196" y="1536"/>
                </a:lnTo>
                <a:lnTo>
                  <a:pt x="8187" y="1544"/>
                </a:lnTo>
                <a:lnTo>
                  <a:pt x="8170" y="1544"/>
                </a:lnTo>
                <a:lnTo>
                  <a:pt x="8161" y="1553"/>
                </a:lnTo>
                <a:lnTo>
                  <a:pt x="8152" y="1562"/>
                </a:lnTo>
                <a:lnTo>
                  <a:pt x="8170" y="1553"/>
                </a:lnTo>
                <a:lnTo>
                  <a:pt x="8196" y="1553"/>
                </a:lnTo>
                <a:lnTo>
                  <a:pt x="8205" y="1553"/>
                </a:lnTo>
                <a:lnTo>
                  <a:pt x="8214" y="1553"/>
                </a:lnTo>
                <a:lnTo>
                  <a:pt x="8222" y="1553"/>
                </a:lnTo>
                <a:lnTo>
                  <a:pt x="8231" y="1571"/>
                </a:lnTo>
                <a:lnTo>
                  <a:pt x="8240" y="1571"/>
                </a:lnTo>
                <a:lnTo>
                  <a:pt x="8240" y="1580"/>
                </a:lnTo>
                <a:lnTo>
                  <a:pt x="8240" y="1589"/>
                </a:lnTo>
                <a:lnTo>
                  <a:pt x="8249" y="1589"/>
                </a:lnTo>
                <a:lnTo>
                  <a:pt x="8249" y="1597"/>
                </a:lnTo>
                <a:lnTo>
                  <a:pt x="8249" y="1615"/>
                </a:lnTo>
                <a:lnTo>
                  <a:pt x="8240" y="1615"/>
                </a:lnTo>
                <a:lnTo>
                  <a:pt x="8240" y="1624"/>
                </a:lnTo>
                <a:lnTo>
                  <a:pt x="8231" y="1633"/>
                </a:lnTo>
                <a:lnTo>
                  <a:pt x="8231" y="1642"/>
                </a:lnTo>
                <a:lnTo>
                  <a:pt x="8240" y="1642"/>
                </a:lnTo>
                <a:lnTo>
                  <a:pt x="8249" y="1650"/>
                </a:lnTo>
                <a:lnTo>
                  <a:pt x="8258" y="1650"/>
                </a:lnTo>
                <a:lnTo>
                  <a:pt x="8258" y="1659"/>
                </a:lnTo>
                <a:lnTo>
                  <a:pt x="8258" y="1668"/>
                </a:lnTo>
                <a:lnTo>
                  <a:pt x="8267" y="1659"/>
                </a:lnTo>
                <a:lnTo>
                  <a:pt x="8284" y="1650"/>
                </a:lnTo>
                <a:lnTo>
                  <a:pt x="8293" y="1659"/>
                </a:lnTo>
                <a:lnTo>
                  <a:pt x="8293" y="1668"/>
                </a:lnTo>
                <a:lnTo>
                  <a:pt x="8293" y="1686"/>
                </a:lnTo>
                <a:lnTo>
                  <a:pt x="8284" y="1686"/>
                </a:lnTo>
                <a:lnTo>
                  <a:pt x="8284" y="1695"/>
                </a:lnTo>
                <a:lnTo>
                  <a:pt x="8275" y="1695"/>
                </a:lnTo>
                <a:lnTo>
                  <a:pt x="8267" y="1703"/>
                </a:lnTo>
                <a:lnTo>
                  <a:pt x="8267" y="1712"/>
                </a:lnTo>
                <a:lnTo>
                  <a:pt x="8267" y="1721"/>
                </a:lnTo>
                <a:lnTo>
                  <a:pt x="8275" y="1721"/>
                </a:lnTo>
                <a:lnTo>
                  <a:pt x="8284" y="1721"/>
                </a:lnTo>
                <a:lnTo>
                  <a:pt x="8293" y="1730"/>
                </a:lnTo>
                <a:lnTo>
                  <a:pt x="8302" y="1730"/>
                </a:lnTo>
                <a:lnTo>
                  <a:pt x="8302" y="1721"/>
                </a:lnTo>
                <a:lnTo>
                  <a:pt x="8311" y="1712"/>
                </a:lnTo>
                <a:lnTo>
                  <a:pt x="8328" y="1721"/>
                </a:lnTo>
                <a:lnTo>
                  <a:pt x="8328" y="1730"/>
                </a:lnTo>
                <a:lnTo>
                  <a:pt x="8337" y="1739"/>
                </a:lnTo>
                <a:lnTo>
                  <a:pt x="8328" y="1739"/>
                </a:lnTo>
                <a:lnTo>
                  <a:pt x="8328" y="1747"/>
                </a:lnTo>
                <a:lnTo>
                  <a:pt x="8337" y="1756"/>
                </a:lnTo>
                <a:lnTo>
                  <a:pt x="8328" y="1765"/>
                </a:lnTo>
                <a:lnTo>
                  <a:pt x="8319" y="1783"/>
                </a:lnTo>
                <a:lnTo>
                  <a:pt x="8311" y="1783"/>
                </a:lnTo>
                <a:lnTo>
                  <a:pt x="8302" y="1792"/>
                </a:lnTo>
                <a:lnTo>
                  <a:pt x="8284" y="1792"/>
                </a:lnTo>
                <a:lnTo>
                  <a:pt x="8267" y="1792"/>
                </a:lnTo>
                <a:lnTo>
                  <a:pt x="8275" y="1800"/>
                </a:lnTo>
                <a:lnTo>
                  <a:pt x="8284" y="1800"/>
                </a:lnTo>
                <a:lnTo>
                  <a:pt x="8293" y="1809"/>
                </a:lnTo>
                <a:lnTo>
                  <a:pt x="8284" y="1818"/>
                </a:lnTo>
                <a:lnTo>
                  <a:pt x="8275" y="1818"/>
                </a:lnTo>
                <a:lnTo>
                  <a:pt x="8267" y="1818"/>
                </a:lnTo>
                <a:lnTo>
                  <a:pt x="8267" y="1827"/>
                </a:lnTo>
                <a:lnTo>
                  <a:pt x="8275" y="1836"/>
                </a:lnTo>
                <a:lnTo>
                  <a:pt x="8293" y="1827"/>
                </a:lnTo>
                <a:lnTo>
                  <a:pt x="8319" y="1800"/>
                </a:lnTo>
                <a:lnTo>
                  <a:pt x="8328" y="1809"/>
                </a:lnTo>
                <a:lnTo>
                  <a:pt x="8319" y="1818"/>
                </a:lnTo>
                <a:lnTo>
                  <a:pt x="8293" y="1845"/>
                </a:lnTo>
                <a:lnTo>
                  <a:pt x="8284" y="1862"/>
                </a:lnTo>
                <a:lnTo>
                  <a:pt x="8275" y="1889"/>
                </a:lnTo>
                <a:lnTo>
                  <a:pt x="8267" y="1898"/>
                </a:lnTo>
                <a:lnTo>
                  <a:pt x="8267" y="1906"/>
                </a:lnTo>
                <a:lnTo>
                  <a:pt x="8275" y="1915"/>
                </a:lnTo>
                <a:lnTo>
                  <a:pt x="8284" y="1933"/>
                </a:lnTo>
                <a:lnTo>
                  <a:pt x="8293" y="1933"/>
                </a:lnTo>
                <a:lnTo>
                  <a:pt x="8311" y="1942"/>
                </a:lnTo>
                <a:lnTo>
                  <a:pt x="8328" y="1942"/>
                </a:lnTo>
                <a:lnTo>
                  <a:pt x="8337" y="1942"/>
                </a:lnTo>
                <a:lnTo>
                  <a:pt x="8364" y="1942"/>
                </a:lnTo>
                <a:lnTo>
                  <a:pt x="8372" y="1942"/>
                </a:lnTo>
                <a:lnTo>
                  <a:pt x="8381" y="1942"/>
                </a:lnTo>
                <a:lnTo>
                  <a:pt x="8390" y="1933"/>
                </a:lnTo>
                <a:lnTo>
                  <a:pt x="8399" y="1924"/>
                </a:lnTo>
                <a:lnTo>
                  <a:pt x="8390" y="1915"/>
                </a:lnTo>
                <a:lnTo>
                  <a:pt x="8390" y="1906"/>
                </a:lnTo>
                <a:lnTo>
                  <a:pt x="8399" y="1906"/>
                </a:lnTo>
                <a:lnTo>
                  <a:pt x="8408" y="1898"/>
                </a:lnTo>
                <a:lnTo>
                  <a:pt x="8408" y="1889"/>
                </a:lnTo>
                <a:lnTo>
                  <a:pt x="8417" y="1889"/>
                </a:lnTo>
                <a:lnTo>
                  <a:pt x="8425" y="1880"/>
                </a:lnTo>
                <a:lnTo>
                  <a:pt x="8425" y="1871"/>
                </a:lnTo>
                <a:lnTo>
                  <a:pt x="8425" y="1862"/>
                </a:lnTo>
                <a:lnTo>
                  <a:pt x="8417" y="1853"/>
                </a:lnTo>
                <a:lnTo>
                  <a:pt x="8408" y="1845"/>
                </a:lnTo>
                <a:lnTo>
                  <a:pt x="8408" y="1836"/>
                </a:lnTo>
                <a:lnTo>
                  <a:pt x="8399" y="1836"/>
                </a:lnTo>
                <a:lnTo>
                  <a:pt x="8399" y="1827"/>
                </a:lnTo>
                <a:lnTo>
                  <a:pt x="8399" y="1818"/>
                </a:lnTo>
                <a:lnTo>
                  <a:pt x="8390" y="1818"/>
                </a:lnTo>
                <a:lnTo>
                  <a:pt x="8399" y="1809"/>
                </a:lnTo>
                <a:lnTo>
                  <a:pt x="8417" y="1809"/>
                </a:lnTo>
                <a:lnTo>
                  <a:pt x="8408" y="1809"/>
                </a:lnTo>
                <a:lnTo>
                  <a:pt x="8399" y="1818"/>
                </a:lnTo>
                <a:lnTo>
                  <a:pt x="8408" y="1836"/>
                </a:lnTo>
                <a:lnTo>
                  <a:pt x="8417" y="1845"/>
                </a:lnTo>
                <a:lnTo>
                  <a:pt x="8434" y="1862"/>
                </a:lnTo>
                <a:lnTo>
                  <a:pt x="8434" y="1871"/>
                </a:lnTo>
                <a:lnTo>
                  <a:pt x="8434" y="1880"/>
                </a:lnTo>
                <a:lnTo>
                  <a:pt x="8434" y="1889"/>
                </a:lnTo>
                <a:lnTo>
                  <a:pt x="8452" y="1880"/>
                </a:lnTo>
                <a:lnTo>
                  <a:pt x="8452" y="1889"/>
                </a:lnTo>
                <a:lnTo>
                  <a:pt x="8443" y="1898"/>
                </a:lnTo>
                <a:lnTo>
                  <a:pt x="8425" y="1906"/>
                </a:lnTo>
                <a:lnTo>
                  <a:pt x="8425" y="1915"/>
                </a:lnTo>
                <a:lnTo>
                  <a:pt x="8443" y="1924"/>
                </a:lnTo>
                <a:lnTo>
                  <a:pt x="8452" y="1924"/>
                </a:lnTo>
                <a:lnTo>
                  <a:pt x="8469" y="1915"/>
                </a:lnTo>
                <a:lnTo>
                  <a:pt x="8478" y="1906"/>
                </a:lnTo>
                <a:lnTo>
                  <a:pt x="8487" y="1906"/>
                </a:lnTo>
                <a:lnTo>
                  <a:pt x="8522" y="1906"/>
                </a:lnTo>
                <a:lnTo>
                  <a:pt x="8531" y="1906"/>
                </a:lnTo>
                <a:lnTo>
                  <a:pt x="8540" y="1906"/>
                </a:lnTo>
                <a:lnTo>
                  <a:pt x="8549" y="1898"/>
                </a:lnTo>
                <a:lnTo>
                  <a:pt x="8549" y="1906"/>
                </a:lnTo>
                <a:lnTo>
                  <a:pt x="8540" y="1915"/>
                </a:lnTo>
                <a:lnTo>
                  <a:pt x="8478" y="1924"/>
                </a:lnTo>
                <a:lnTo>
                  <a:pt x="8469" y="1933"/>
                </a:lnTo>
                <a:lnTo>
                  <a:pt x="8469" y="1942"/>
                </a:lnTo>
                <a:lnTo>
                  <a:pt x="8461" y="1942"/>
                </a:lnTo>
                <a:lnTo>
                  <a:pt x="8452" y="1950"/>
                </a:lnTo>
                <a:lnTo>
                  <a:pt x="8461" y="1968"/>
                </a:lnTo>
                <a:lnTo>
                  <a:pt x="8469" y="1968"/>
                </a:lnTo>
                <a:lnTo>
                  <a:pt x="8478" y="1968"/>
                </a:lnTo>
                <a:lnTo>
                  <a:pt x="8496" y="1968"/>
                </a:lnTo>
                <a:lnTo>
                  <a:pt x="8505" y="1968"/>
                </a:lnTo>
                <a:lnTo>
                  <a:pt x="8522" y="1977"/>
                </a:lnTo>
                <a:lnTo>
                  <a:pt x="8531" y="1977"/>
                </a:lnTo>
                <a:lnTo>
                  <a:pt x="8549" y="1977"/>
                </a:lnTo>
                <a:lnTo>
                  <a:pt x="8584" y="1977"/>
                </a:lnTo>
                <a:lnTo>
                  <a:pt x="8593" y="1986"/>
                </a:lnTo>
                <a:lnTo>
                  <a:pt x="8611" y="1995"/>
                </a:lnTo>
                <a:lnTo>
                  <a:pt x="8602" y="1995"/>
                </a:lnTo>
                <a:lnTo>
                  <a:pt x="8593" y="1995"/>
                </a:lnTo>
                <a:lnTo>
                  <a:pt x="8567" y="1995"/>
                </a:lnTo>
                <a:lnTo>
                  <a:pt x="8558" y="1995"/>
                </a:lnTo>
                <a:lnTo>
                  <a:pt x="8549" y="1995"/>
                </a:lnTo>
                <a:lnTo>
                  <a:pt x="8558" y="1995"/>
                </a:lnTo>
                <a:lnTo>
                  <a:pt x="8575" y="2003"/>
                </a:lnTo>
                <a:lnTo>
                  <a:pt x="8593" y="2012"/>
                </a:lnTo>
                <a:lnTo>
                  <a:pt x="8584" y="2021"/>
                </a:lnTo>
                <a:lnTo>
                  <a:pt x="8584" y="2030"/>
                </a:lnTo>
                <a:lnTo>
                  <a:pt x="8584" y="2039"/>
                </a:lnTo>
                <a:lnTo>
                  <a:pt x="8584" y="2048"/>
                </a:lnTo>
                <a:lnTo>
                  <a:pt x="8593" y="2056"/>
                </a:lnTo>
                <a:lnTo>
                  <a:pt x="8611" y="2065"/>
                </a:lnTo>
                <a:lnTo>
                  <a:pt x="8628" y="2065"/>
                </a:lnTo>
                <a:lnTo>
                  <a:pt x="8637" y="2074"/>
                </a:lnTo>
                <a:lnTo>
                  <a:pt x="8628" y="2074"/>
                </a:lnTo>
                <a:lnTo>
                  <a:pt x="8619" y="2083"/>
                </a:lnTo>
                <a:lnTo>
                  <a:pt x="8611" y="2083"/>
                </a:lnTo>
                <a:lnTo>
                  <a:pt x="8575" y="2074"/>
                </a:lnTo>
                <a:lnTo>
                  <a:pt x="8567" y="2065"/>
                </a:lnTo>
                <a:lnTo>
                  <a:pt x="8549" y="2056"/>
                </a:lnTo>
                <a:lnTo>
                  <a:pt x="8505" y="2039"/>
                </a:lnTo>
                <a:lnTo>
                  <a:pt x="8487" y="2030"/>
                </a:lnTo>
                <a:lnTo>
                  <a:pt x="8478" y="2030"/>
                </a:lnTo>
                <a:lnTo>
                  <a:pt x="8452" y="2021"/>
                </a:lnTo>
                <a:lnTo>
                  <a:pt x="8434" y="2030"/>
                </a:lnTo>
                <a:lnTo>
                  <a:pt x="8425" y="2021"/>
                </a:lnTo>
                <a:lnTo>
                  <a:pt x="8408" y="2021"/>
                </a:lnTo>
                <a:lnTo>
                  <a:pt x="8399" y="2021"/>
                </a:lnTo>
                <a:lnTo>
                  <a:pt x="8372" y="2021"/>
                </a:lnTo>
                <a:lnTo>
                  <a:pt x="8364" y="2021"/>
                </a:lnTo>
                <a:lnTo>
                  <a:pt x="8355" y="2030"/>
                </a:lnTo>
                <a:lnTo>
                  <a:pt x="8346" y="2030"/>
                </a:lnTo>
                <a:lnTo>
                  <a:pt x="8355" y="2039"/>
                </a:lnTo>
                <a:lnTo>
                  <a:pt x="8364" y="2048"/>
                </a:lnTo>
                <a:lnTo>
                  <a:pt x="8381" y="2065"/>
                </a:lnTo>
                <a:lnTo>
                  <a:pt x="8390" y="2074"/>
                </a:lnTo>
                <a:lnTo>
                  <a:pt x="8408" y="2074"/>
                </a:lnTo>
                <a:lnTo>
                  <a:pt x="8434" y="2083"/>
                </a:lnTo>
                <a:lnTo>
                  <a:pt x="8461" y="2083"/>
                </a:lnTo>
                <a:lnTo>
                  <a:pt x="8478" y="2101"/>
                </a:lnTo>
                <a:lnTo>
                  <a:pt x="8496" y="2101"/>
                </a:lnTo>
                <a:lnTo>
                  <a:pt x="8514" y="2118"/>
                </a:lnTo>
                <a:lnTo>
                  <a:pt x="8567" y="2127"/>
                </a:lnTo>
                <a:lnTo>
                  <a:pt x="8575" y="2127"/>
                </a:lnTo>
                <a:lnTo>
                  <a:pt x="8593" y="2118"/>
                </a:lnTo>
                <a:lnTo>
                  <a:pt x="8602" y="2118"/>
                </a:lnTo>
                <a:lnTo>
                  <a:pt x="8611" y="2118"/>
                </a:lnTo>
                <a:lnTo>
                  <a:pt x="8619" y="2127"/>
                </a:lnTo>
                <a:lnTo>
                  <a:pt x="8637" y="2127"/>
                </a:lnTo>
                <a:lnTo>
                  <a:pt x="8646" y="2118"/>
                </a:lnTo>
                <a:lnTo>
                  <a:pt x="8655" y="2127"/>
                </a:lnTo>
                <a:lnTo>
                  <a:pt x="8664" y="2127"/>
                </a:lnTo>
                <a:lnTo>
                  <a:pt x="8655" y="2127"/>
                </a:lnTo>
                <a:lnTo>
                  <a:pt x="8646" y="2136"/>
                </a:lnTo>
                <a:lnTo>
                  <a:pt x="8655" y="2153"/>
                </a:lnTo>
                <a:lnTo>
                  <a:pt x="8646" y="2153"/>
                </a:lnTo>
                <a:lnTo>
                  <a:pt x="8628" y="2162"/>
                </a:lnTo>
                <a:lnTo>
                  <a:pt x="8619" y="2171"/>
                </a:lnTo>
                <a:lnTo>
                  <a:pt x="8619" y="2180"/>
                </a:lnTo>
                <a:lnTo>
                  <a:pt x="8619" y="2198"/>
                </a:lnTo>
                <a:lnTo>
                  <a:pt x="8619" y="2206"/>
                </a:lnTo>
                <a:lnTo>
                  <a:pt x="8602" y="2224"/>
                </a:lnTo>
                <a:lnTo>
                  <a:pt x="8602" y="2233"/>
                </a:lnTo>
                <a:lnTo>
                  <a:pt x="8619" y="2233"/>
                </a:lnTo>
                <a:lnTo>
                  <a:pt x="8637" y="2224"/>
                </a:lnTo>
                <a:lnTo>
                  <a:pt x="8646" y="2224"/>
                </a:lnTo>
                <a:lnTo>
                  <a:pt x="8646" y="2233"/>
                </a:lnTo>
                <a:lnTo>
                  <a:pt x="8664" y="2233"/>
                </a:lnTo>
                <a:lnTo>
                  <a:pt x="8655" y="2242"/>
                </a:lnTo>
                <a:lnTo>
                  <a:pt x="8628" y="2242"/>
                </a:lnTo>
                <a:lnTo>
                  <a:pt x="8602" y="2242"/>
                </a:lnTo>
                <a:lnTo>
                  <a:pt x="8593" y="2268"/>
                </a:lnTo>
                <a:lnTo>
                  <a:pt x="8593" y="2295"/>
                </a:lnTo>
                <a:lnTo>
                  <a:pt x="8602" y="2295"/>
                </a:lnTo>
                <a:lnTo>
                  <a:pt x="8611" y="2286"/>
                </a:lnTo>
                <a:lnTo>
                  <a:pt x="8619" y="2277"/>
                </a:lnTo>
                <a:lnTo>
                  <a:pt x="8619" y="2286"/>
                </a:lnTo>
                <a:lnTo>
                  <a:pt x="8611" y="2295"/>
                </a:lnTo>
                <a:lnTo>
                  <a:pt x="8602" y="2303"/>
                </a:lnTo>
                <a:lnTo>
                  <a:pt x="8602" y="2312"/>
                </a:lnTo>
                <a:lnTo>
                  <a:pt x="8575" y="2312"/>
                </a:lnTo>
                <a:lnTo>
                  <a:pt x="8567" y="2321"/>
                </a:lnTo>
                <a:lnTo>
                  <a:pt x="8549" y="2312"/>
                </a:lnTo>
                <a:lnTo>
                  <a:pt x="8514" y="2295"/>
                </a:lnTo>
                <a:lnTo>
                  <a:pt x="8487" y="2295"/>
                </a:lnTo>
                <a:lnTo>
                  <a:pt x="8469" y="2303"/>
                </a:lnTo>
                <a:lnTo>
                  <a:pt x="8461" y="2303"/>
                </a:lnTo>
                <a:lnTo>
                  <a:pt x="8443" y="2330"/>
                </a:lnTo>
                <a:lnTo>
                  <a:pt x="8434" y="2339"/>
                </a:lnTo>
                <a:lnTo>
                  <a:pt x="8434" y="2348"/>
                </a:lnTo>
                <a:lnTo>
                  <a:pt x="8443" y="2348"/>
                </a:lnTo>
                <a:lnTo>
                  <a:pt x="8452" y="2348"/>
                </a:lnTo>
                <a:lnTo>
                  <a:pt x="8478" y="2348"/>
                </a:lnTo>
                <a:lnTo>
                  <a:pt x="8487" y="2356"/>
                </a:lnTo>
                <a:lnTo>
                  <a:pt x="8505" y="2356"/>
                </a:lnTo>
                <a:lnTo>
                  <a:pt x="8522" y="2356"/>
                </a:lnTo>
                <a:lnTo>
                  <a:pt x="8549" y="2356"/>
                </a:lnTo>
                <a:lnTo>
                  <a:pt x="8567" y="2348"/>
                </a:lnTo>
                <a:lnTo>
                  <a:pt x="8575" y="2339"/>
                </a:lnTo>
                <a:lnTo>
                  <a:pt x="8584" y="2330"/>
                </a:lnTo>
                <a:lnTo>
                  <a:pt x="8593" y="2330"/>
                </a:lnTo>
                <a:lnTo>
                  <a:pt x="8593" y="2339"/>
                </a:lnTo>
                <a:lnTo>
                  <a:pt x="8593" y="2348"/>
                </a:lnTo>
                <a:lnTo>
                  <a:pt x="8584" y="2356"/>
                </a:lnTo>
                <a:lnTo>
                  <a:pt x="8575" y="2356"/>
                </a:lnTo>
                <a:lnTo>
                  <a:pt x="8575" y="2365"/>
                </a:lnTo>
                <a:lnTo>
                  <a:pt x="8575" y="2374"/>
                </a:lnTo>
                <a:lnTo>
                  <a:pt x="8567" y="2374"/>
                </a:lnTo>
                <a:lnTo>
                  <a:pt x="8567" y="2383"/>
                </a:lnTo>
                <a:lnTo>
                  <a:pt x="8549" y="2374"/>
                </a:lnTo>
                <a:lnTo>
                  <a:pt x="8531" y="2374"/>
                </a:lnTo>
                <a:lnTo>
                  <a:pt x="8505" y="2365"/>
                </a:lnTo>
                <a:lnTo>
                  <a:pt x="8469" y="2356"/>
                </a:lnTo>
                <a:lnTo>
                  <a:pt x="8461" y="2356"/>
                </a:lnTo>
                <a:lnTo>
                  <a:pt x="8452" y="2356"/>
                </a:lnTo>
                <a:lnTo>
                  <a:pt x="8443" y="2374"/>
                </a:lnTo>
                <a:lnTo>
                  <a:pt x="8434" y="2392"/>
                </a:lnTo>
                <a:lnTo>
                  <a:pt x="8417" y="2409"/>
                </a:lnTo>
                <a:lnTo>
                  <a:pt x="8417" y="2418"/>
                </a:lnTo>
                <a:lnTo>
                  <a:pt x="8417" y="2427"/>
                </a:lnTo>
                <a:lnTo>
                  <a:pt x="8408" y="2445"/>
                </a:lnTo>
                <a:lnTo>
                  <a:pt x="8417" y="2445"/>
                </a:lnTo>
                <a:lnTo>
                  <a:pt x="8434" y="2436"/>
                </a:lnTo>
                <a:lnTo>
                  <a:pt x="8461" y="2418"/>
                </a:lnTo>
                <a:lnTo>
                  <a:pt x="8469" y="2418"/>
                </a:lnTo>
                <a:lnTo>
                  <a:pt x="8487" y="2409"/>
                </a:lnTo>
                <a:lnTo>
                  <a:pt x="8496" y="2409"/>
                </a:lnTo>
                <a:lnTo>
                  <a:pt x="8514" y="2409"/>
                </a:lnTo>
                <a:lnTo>
                  <a:pt x="8531" y="2409"/>
                </a:lnTo>
                <a:lnTo>
                  <a:pt x="8540" y="2418"/>
                </a:lnTo>
                <a:lnTo>
                  <a:pt x="8549" y="2418"/>
                </a:lnTo>
                <a:lnTo>
                  <a:pt x="8575" y="2418"/>
                </a:lnTo>
                <a:lnTo>
                  <a:pt x="8584" y="2409"/>
                </a:lnTo>
                <a:lnTo>
                  <a:pt x="8611" y="2409"/>
                </a:lnTo>
                <a:lnTo>
                  <a:pt x="8619" y="2409"/>
                </a:lnTo>
                <a:lnTo>
                  <a:pt x="8611" y="2418"/>
                </a:lnTo>
                <a:lnTo>
                  <a:pt x="8593" y="2418"/>
                </a:lnTo>
                <a:lnTo>
                  <a:pt x="8593" y="2427"/>
                </a:lnTo>
                <a:lnTo>
                  <a:pt x="8637" y="2445"/>
                </a:lnTo>
                <a:lnTo>
                  <a:pt x="8628" y="2445"/>
                </a:lnTo>
                <a:lnTo>
                  <a:pt x="8593" y="2427"/>
                </a:lnTo>
                <a:lnTo>
                  <a:pt x="8575" y="2427"/>
                </a:lnTo>
                <a:lnTo>
                  <a:pt x="8558" y="2427"/>
                </a:lnTo>
                <a:lnTo>
                  <a:pt x="8540" y="2427"/>
                </a:lnTo>
                <a:lnTo>
                  <a:pt x="8505" y="2418"/>
                </a:lnTo>
                <a:lnTo>
                  <a:pt x="8496" y="2418"/>
                </a:lnTo>
                <a:lnTo>
                  <a:pt x="8487" y="2418"/>
                </a:lnTo>
                <a:lnTo>
                  <a:pt x="8461" y="2427"/>
                </a:lnTo>
                <a:lnTo>
                  <a:pt x="8443" y="2436"/>
                </a:lnTo>
                <a:lnTo>
                  <a:pt x="8434" y="2445"/>
                </a:lnTo>
                <a:lnTo>
                  <a:pt x="8425" y="2445"/>
                </a:lnTo>
                <a:lnTo>
                  <a:pt x="8399" y="2462"/>
                </a:lnTo>
                <a:lnTo>
                  <a:pt x="8399" y="2471"/>
                </a:lnTo>
                <a:lnTo>
                  <a:pt x="8399" y="2498"/>
                </a:lnTo>
                <a:lnTo>
                  <a:pt x="8408" y="2515"/>
                </a:lnTo>
                <a:lnTo>
                  <a:pt x="8417" y="2515"/>
                </a:lnTo>
                <a:lnTo>
                  <a:pt x="8425" y="2524"/>
                </a:lnTo>
                <a:lnTo>
                  <a:pt x="8434" y="2515"/>
                </a:lnTo>
                <a:lnTo>
                  <a:pt x="8443" y="2524"/>
                </a:lnTo>
                <a:lnTo>
                  <a:pt x="8469" y="2524"/>
                </a:lnTo>
                <a:lnTo>
                  <a:pt x="8496" y="2524"/>
                </a:lnTo>
                <a:lnTo>
                  <a:pt x="8505" y="2524"/>
                </a:lnTo>
                <a:lnTo>
                  <a:pt x="8496" y="2533"/>
                </a:lnTo>
                <a:lnTo>
                  <a:pt x="8487" y="2533"/>
                </a:lnTo>
                <a:lnTo>
                  <a:pt x="8461" y="2533"/>
                </a:lnTo>
                <a:lnTo>
                  <a:pt x="8452" y="2542"/>
                </a:lnTo>
                <a:lnTo>
                  <a:pt x="8443" y="2542"/>
                </a:lnTo>
                <a:lnTo>
                  <a:pt x="8434" y="2551"/>
                </a:lnTo>
                <a:lnTo>
                  <a:pt x="8425" y="2559"/>
                </a:lnTo>
                <a:lnTo>
                  <a:pt x="8417" y="2568"/>
                </a:lnTo>
                <a:lnTo>
                  <a:pt x="8417" y="2586"/>
                </a:lnTo>
                <a:lnTo>
                  <a:pt x="8417" y="2595"/>
                </a:lnTo>
                <a:lnTo>
                  <a:pt x="8417" y="2604"/>
                </a:lnTo>
                <a:lnTo>
                  <a:pt x="8417" y="2612"/>
                </a:lnTo>
                <a:lnTo>
                  <a:pt x="8425" y="2621"/>
                </a:lnTo>
                <a:lnTo>
                  <a:pt x="8434" y="2612"/>
                </a:lnTo>
                <a:lnTo>
                  <a:pt x="8452" y="2612"/>
                </a:lnTo>
                <a:lnTo>
                  <a:pt x="8461" y="2612"/>
                </a:lnTo>
                <a:lnTo>
                  <a:pt x="8469" y="2604"/>
                </a:lnTo>
                <a:lnTo>
                  <a:pt x="8478" y="2595"/>
                </a:lnTo>
                <a:lnTo>
                  <a:pt x="8487" y="2595"/>
                </a:lnTo>
                <a:lnTo>
                  <a:pt x="8505" y="2577"/>
                </a:lnTo>
                <a:lnTo>
                  <a:pt x="8549" y="2551"/>
                </a:lnTo>
                <a:lnTo>
                  <a:pt x="8558" y="2542"/>
                </a:lnTo>
                <a:lnTo>
                  <a:pt x="8575" y="2533"/>
                </a:lnTo>
                <a:lnTo>
                  <a:pt x="8584" y="2524"/>
                </a:lnTo>
                <a:lnTo>
                  <a:pt x="8593" y="2524"/>
                </a:lnTo>
                <a:lnTo>
                  <a:pt x="8593" y="2533"/>
                </a:lnTo>
                <a:lnTo>
                  <a:pt x="8567" y="2542"/>
                </a:lnTo>
                <a:lnTo>
                  <a:pt x="8558" y="2551"/>
                </a:lnTo>
                <a:lnTo>
                  <a:pt x="8549" y="2551"/>
                </a:lnTo>
                <a:lnTo>
                  <a:pt x="8540" y="2559"/>
                </a:lnTo>
                <a:lnTo>
                  <a:pt x="8531" y="2568"/>
                </a:lnTo>
                <a:lnTo>
                  <a:pt x="8522" y="2577"/>
                </a:lnTo>
                <a:lnTo>
                  <a:pt x="8514" y="2577"/>
                </a:lnTo>
                <a:lnTo>
                  <a:pt x="8496" y="2586"/>
                </a:lnTo>
                <a:lnTo>
                  <a:pt x="8461" y="2612"/>
                </a:lnTo>
                <a:lnTo>
                  <a:pt x="8434" y="2621"/>
                </a:lnTo>
                <a:lnTo>
                  <a:pt x="8434" y="2630"/>
                </a:lnTo>
                <a:lnTo>
                  <a:pt x="8443" y="2639"/>
                </a:lnTo>
                <a:lnTo>
                  <a:pt x="8452" y="2639"/>
                </a:lnTo>
                <a:lnTo>
                  <a:pt x="8443" y="2665"/>
                </a:lnTo>
                <a:lnTo>
                  <a:pt x="8443" y="2683"/>
                </a:lnTo>
                <a:lnTo>
                  <a:pt x="8452" y="2683"/>
                </a:lnTo>
                <a:lnTo>
                  <a:pt x="8461" y="2683"/>
                </a:lnTo>
                <a:lnTo>
                  <a:pt x="8478" y="2683"/>
                </a:lnTo>
                <a:lnTo>
                  <a:pt x="8496" y="2701"/>
                </a:lnTo>
                <a:lnTo>
                  <a:pt x="8514" y="2701"/>
                </a:lnTo>
                <a:lnTo>
                  <a:pt x="8531" y="2683"/>
                </a:lnTo>
                <a:lnTo>
                  <a:pt x="8540" y="2683"/>
                </a:lnTo>
                <a:lnTo>
                  <a:pt x="8549" y="2674"/>
                </a:lnTo>
                <a:lnTo>
                  <a:pt x="8558" y="2665"/>
                </a:lnTo>
                <a:lnTo>
                  <a:pt x="8584" y="2657"/>
                </a:lnTo>
                <a:lnTo>
                  <a:pt x="8602" y="2657"/>
                </a:lnTo>
                <a:lnTo>
                  <a:pt x="8602" y="2665"/>
                </a:lnTo>
                <a:lnTo>
                  <a:pt x="8593" y="2665"/>
                </a:lnTo>
                <a:lnTo>
                  <a:pt x="8567" y="2665"/>
                </a:lnTo>
                <a:lnTo>
                  <a:pt x="8558" y="2674"/>
                </a:lnTo>
                <a:lnTo>
                  <a:pt x="8540" y="2692"/>
                </a:lnTo>
                <a:lnTo>
                  <a:pt x="8522" y="2701"/>
                </a:lnTo>
                <a:lnTo>
                  <a:pt x="8505" y="2709"/>
                </a:lnTo>
                <a:lnTo>
                  <a:pt x="8496" y="2709"/>
                </a:lnTo>
                <a:lnTo>
                  <a:pt x="8496" y="2718"/>
                </a:lnTo>
                <a:lnTo>
                  <a:pt x="8505" y="2727"/>
                </a:lnTo>
                <a:lnTo>
                  <a:pt x="8514" y="2736"/>
                </a:lnTo>
                <a:lnTo>
                  <a:pt x="8514" y="2745"/>
                </a:lnTo>
                <a:lnTo>
                  <a:pt x="8522" y="2780"/>
                </a:lnTo>
                <a:lnTo>
                  <a:pt x="8531" y="2789"/>
                </a:lnTo>
                <a:lnTo>
                  <a:pt x="8531" y="2807"/>
                </a:lnTo>
                <a:lnTo>
                  <a:pt x="8531" y="2824"/>
                </a:lnTo>
                <a:lnTo>
                  <a:pt x="8531" y="2833"/>
                </a:lnTo>
                <a:lnTo>
                  <a:pt x="8531" y="2842"/>
                </a:lnTo>
                <a:lnTo>
                  <a:pt x="8540" y="2851"/>
                </a:lnTo>
                <a:lnTo>
                  <a:pt x="8549" y="2842"/>
                </a:lnTo>
                <a:lnTo>
                  <a:pt x="8558" y="2833"/>
                </a:lnTo>
                <a:lnTo>
                  <a:pt x="8575" y="2807"/>
                </a:lnTo>
                <a:lnTo>
                  <a:pt x="8575" y="2798"/>
                </a:lnTo>
                <a:lnTo>
                  <a:pt x="8584" y="2789"/>
                </a:lnTo>
                <a:lnTo>
                  <a:pt x="8593" y="2780"/>
                </a:lnTo>
                <a:lnTo>
                  <a:pt x="8602" y="2780"/>
                </a:lnTo>
                <a:lnTo>
                  <a:pt x="8593" y="2789"/>
                </a:lnTo>
                <a:lnTo>
                  <a:pt x="8593" y="2798"/>
                </a:lnTo>
                <a:lnTo>
                  <a:pt x="8611" y="2798"/>
                </a:lnTo>
                <a:lnTo>
                  <a:pt x="8619" y="2789"/>
                </a:lnTo>
                <a:lnTo>
                  <a:pt x="8628" y="2789"/>
                </a:lnTo>
                <a:lnTo>
                  <a:pt x="8628" y="2780"/>
                </a:lnTo>
                <a:lnTo>
                  <a:pt x="8628" y="2771"/>
                </a:lnTo>
                <a:lnTo>
                  <a:pt x="8619" y="2754"/>
                </a:lnTo>
                <a:lnTo>
                  <a:pt x="8619" y="2745"/>
                </a:lnTo>
                <a:lnTo>
                  <a:pt x="8611" y="2727"/>
                </a:lnTo>
                <a:lnTo>
                  <a:pt x="8619" y="2745"/>
                </a:lnTo>
                <a:lnTo>
                  <a:pt x="8628" y="2762"/>
                </a:lnTo>
                <a:lnTo>
                  <a:pt x="8628" y="2771"/>
                </a:lnTo>
                <a:lnTo>
                  <a:pt x="8637" y="2771"/>
                </a:lnTo>
                <a:lnTo>
                  <a:pt x="8646" y="2780"/>
                </a:lnTo>
                <a:lnTo>
                  <a:pt x="8664" y="2780"/>
                </a:lnTo>
                <a:lnTo>
                  <a:pt x="8672" y="2789"/>
                </a:lnTo>
                <a:lnTo>
                  <a:pt x="8672" y="2807"/>
                </a:lnTo>
                <a:lnTo>
                  <a:pt x="8681" y="2815"/>
                </a:lnTo>
                <a:lnTo>
                  <a:pt x="8681" y="2824"/>
                </a:lnTo>
                <a:lnTo>
                  <a:pt x="8672" y="2815"/>
                </a:lnTo>
                <a:lnTo>
                  <a:pt x="8664" y="2798"/>
                </a:lnTo>
                <a:lnTo>
                  <a:pt x="8655" y="2789"/>
                </a:lnTo>
                <a:lnTo>
                  <a:pt x="8646" y="2789"/>
                </a:lnTo>
                <a:lnTo>
                  <a:pt x="8628" y="2789"/>
                </a:lnTo>
                <a:lnTo>
                  <a:pt x="8619" y="2798"/>
                </a:lnTo>
                <a:lnTo>
                  <a:pt x="8619" y="2807"/>
                </a:lnTo>
                <a:lnTo>
                  <a:pt x="8602" y="2807"/>
                </a:lnTo>
                <a:lnTo>
                  <a:pt x="8593" y="2807"/>
                </a:lnTo>
                <a:lnTo>
                  <a:pt x="8575" y="2815"/>
                </a:lnTo>
                <a:lnTo>
                  <a:pt x="8567" y="2833"/>
                </a:lnTo>
                <a:lnTo>
                  <a:pt x="8558" y="2851"/>
                </a:lnTo>
                <a:lnTo>
                  <a:pt x="8567" y="2860"/>
                </a:lnTo>
                <a:lnTo>
                  <a:pt x="8575" y="2860"/>
                </a:lnTo>
                <a:lnTo>
                  <a:pt x="8584" y="2860"/>
                </a:lnTo>
                <a:lnTo>
                  <a:pt x="8602" y="2851"/>
                </a:lnTo>
                <a:lnTo>
                  <a:pt x="8628" y="2851"/>
                </a:lnTo>
                <a:lnTo>
                  <a:pt x="8646" y="2833"/>
                </a:lnTo>
                <a:lnTo>
                  <a:pt x="8646" y="2842"/>
                </a:lnTo>
                <a:lnTo>
                  <a:pt x="8646" y="2851"/>
                </a:lnTo>
                <a:lnTo>
                  <a:pt x="8655" y="2851"/>
                </a:lnTo>
                <a:lnTo>
                  <a:pt x="8664" y="2851"/>
                </a:lnTo>
                <a:lnTo>
                  <a:pt x="8655" y="2851"/>
                </a:lnTo>
                <a:lnTo>
                  <a:pt x="8637" y="2851"/>
                </a:lnTo>
                <a:lnTo>
                  <a:pt x="8628" y="2860"/>
                </a:lnTo>
                <a:lnTo>
                  <a:pt x="8619" y="2860"/>
                </a:lnTo>
                <a:lnTo>
                  <a:pt x="8584" y="2868"/>
                </a:lnTo>
                <a:lnTo>
                  <a:pt x="8567" y="2868"/>
                </a:lnTo>
                <a:lnTo>
                  <a:pt x="8575" y="2886"/>
                </a:lnTo>
                <a:lnTo>
                  <a:pt x="8567" y="2904"/>
                </a:lnTo>
                <a:lnTo>
                  <a:pt x="8575" y="2912"/>
                </a:lnTo>
                <a:lnTo>
                  <a:pt x="8593" y="2939"/>
                </a:lnTo>
                <a:lnTo>
                  <a:pt x="8611" y="2957"/>
                </a:lnTo>
                <a:lnTo>
                  <a:pt x="8619" y="2974"/>
                </a:lnTo>
                <a:lnTo>
                  <a:pt x="8619" y="2983"/>
                </a:lnTo>
                <a:lnTo>
                  <a:pt x="8628" y="2983"/>
                </a:lnTo>
                <a:lnTo>
                  <a:pt x="8637" y="2992"/>
                </a:lnTo>
                <a:lnTo>
                  <a:pt x="8646" y="2992"/>
                </a:lnTo>
                <a:lnTo>
                  <a:pt x="8655" y="3010"/>
                </a:lnTo>
                <a:lnTo>
                  <a:pt x="8672" y="2992"/>
                </a:lnTo>
                <a:lnTo>
                  <a:pt x="8699" y="2983"/>
                </a:lnTo>
                <a:lnTo>
                  <a:pt x="8672" y="3001"/>
                </a:lnTo>
                <a:lnTo>
                  <a:pt x="8664" y="3010"/>
                </a:lnTo>
                <a:lnTo>
                  <a:pt x="8664" y="3018"/>
                </a:lnTo>
                <a:lnTo>
                  <a:pt x="8664" y="3027"/>
                </a:lnTo>
                <a:lnTo>
                  <a:pt x="8664" y="3036"/>
                </a:lnTo>
                <a:lnTo>
                  <a:pt x="8664" y="3045"/>
                </a:lnTo>
                <a:lnTo>
                  <a:pt x="8655" y="3054"/>
                </a:lnTo>
                <a:lnTo>
                  <a:pt x="8664" y="3054"/>
                </a:lnTo>
                <a:lnTo>
                  <a:pt x="8672" y="3054"/>
                </a:lnTo>
                <a:lnTo>
                  <a:pt x="8681" y="3063"/>
                </a:lnTo>
                <a:lnTo>
                  <a:pt x="8690" y="3071"/>
                </a:lnTo>
                <a:lnTo>
                  <a:pt x="8699" y="3071"/>
                </a:lnTo>
                <a:lnTo>
                  <a:pt x="8708" y="3071"/>
                </a:lnTo>
                <a:lnTo>
                  <a:pt x="8717" y="3080"/>
                </a:lnTo>
                <a:lnTo>
                  <a:pt x="8708" y="3089"/>
                </a:lnTo>
                <a:lnTo>
                  <a:pt x="8708" y="3098"/>
                </a:lnTo>
                <a:lnTo>
                  <a:pt x="8708" y="3107"/>
                </a:lnTo>
                <a:lnTo>
                  <a:pt x="8734" y="3107"/>
                </a:lnTo>
                <a:lnTo>
                  <a:pt x="8734" y="3098"/>
                </a:lnTo>
                <a:lnTo>
                  <a:pt x="8743" y="3089"/>
                </a:lnTo>
                <a:lnTo>
                  <a:pt x="8752" y="3089"/>
                </a:lnTo>
                <a:lnTo>
                  <a:pt x="8769" y="3098"/>
                </a:lnTo>
                <a:lnTo>
                  <a:pt x="8752" y="3098"/>
                </a:lnTo>
                <a:lnTo>
                  <a:pt x="8752" y="3107"/>
                </a:lnTo>
                <a:lnTo>
                  <a:pt x="8743" y="3107"/>
                </a:lnTo>
                <a:lnTo>
                  <a:pt x="8734" y="3115"/>
                </a:lnTo>
                <a:lnTo>
                  <a:pt x="8725" y="3115"/>
                </a:lnTo>
                <a:lnTo>
                  <a:pt x="8725" y="3124"/>
                </a:lnTo>
                <a:lnTo>
                  <a:pt x="8734" y="3133"/>
                </a:lnTo>
                <a:lnTo>
                  <a:pt x="8743" y="3142"/>
                </a:lnTo>
                <a:lnTo>
                  <a:pt x="8734" y="3151"/>
                </a:lnTo>
                <a:lnTo>
                  <a:pt x="8743" y="3160"/>
                </a:lnTo>
                <a:lnTo>
                  <a:pt x="8752" y="3160"/>
                </a:lnTo>
                <a:lnTo>
                  <a:pt x="8761" y="3168"/>
                </a:lnTo>
                <a:lnTo>
                  <a:pt x="8761" y="3177"/>
                </a:lnTo>
                <a:lnTo>
                  <a:pt x="8761" y="3186"/>
                </a:lnTo>
                <a:lnTo>
                  <a:pt x="8787" y="3186"/>
                </a:lnTo>
                <a:lnTo>
                  <a:pt x="8787" y="3195"/>
                </a:lnTo>
                <a:lnTo>
                  <a:pt x="8796" y="3195"/>
                </a:lnTo>
                <a:lnTo>
                  <a:pt x="8805" y="3204"/>
                </a:lnTo>
                <a:lnTo>
                  <a:pt x="8805" y="3213"/>
                </a:lnTo>
                <a:lnTo>
                  <a:pt x="8814" y="3213"/>
                </a:lnTo>
                <a:lnTo>
                  <a:pt x="8822" y="3221"/>
                </a:lnTo>
                <a:lnTo>
                  <a:pt x="8840" y="3213"/>
                </a:lnTo>
                <a:lnTo>
                  <a:pt x="8849" y="3221"/>
                </a:lnTo>
                <a:lnTo>
                  <a:pt x="8840" y="3221"/>
                </a:lnTo>
                <a:lnTo>
                  <a:pt x="8814" y="3230"/>
                </a:lnTo>
                <a:lnTo>
                  <a:pt x="8814" y="3239"/>
                </a:lnTo>
                <a:lnTo>
                  <a:pt x="8822" y="3248"/>
                </a:lnTo>
                <a:lnTo>
                  <a:pt x="8831" y="3248"/>
                </a:lnTo>
                <a:lnTo>
                  <a:pt x="8840" y="3248"/>
                </a:lnTo>
                <a:lnTo>
                  <a:pt x="8849" y="3248"/>
                </a:lnTo>
                <a:lnTo>
                  <a:pt x="8849" y="3239"/>
                </a:lnTo>
                <a:lnTo>
                  <a:pt x="8840" y="3239"/>
                </a:lnTo>
                <a:lnTo>
                  <a:pt x="8849" y="3239"/>
                </a:lnTo>
                <a:lnTo>
                  <a:pt x="8858" y="3230"/>
                </a:lnTo>
                <a:lnTo>
                  <a:pt x="8866" y="3230"/>
                </a:lnTo>
                <a:lnTo>
                  <a:pt x="8875" y="3239"/>
                </a:lnTo>
                <a:lnTo>
                  <a:pt x="8884" y="3239"/>
                </a:lnTo>
                <a:lnTo>
                  <a:pt x="8893" y="3239"/>
                </a:lnTo>
                <a:lnTo>
                  <a:pt x="8902" y="3239"/>
                </a:lnTo>
                <a:lnTo>
                  <a:pt x="8911" y="3239"/>
                </a:lnTo>
                <a:lnTo>
                  <a:pt x="8919" y="3230"/>
                </a:lnTo>
                <a:lnTo>
                  <a:pt x="8937" y="3221"/>
                </a:lnTo>
                <a:lnTo>
                  <a:pt x="8955" y="3213"/>
                </a:lnTo>
                <a:lnTo>
                  <a:pt x="8972" y="3204"/>
                </a:lnTo>
                <a:lnTo>
                  <a:pt x="8981" y="3204"/>
                </a:lnTo>
                <a:lnTo>
                  <a:pt x="8981" y="3195"/>
                </a:lnTo>
                <a:lnTo>
                  <a:pt x="8990" y="3195"/>
                </a:lnTo>
                <a:lnTo>
                  <a:pt x="8981" y="3204"/>
                </a:lnTo>
                <a:lnTo>
                  <a:pt x="8981" y="3213"/>
                </a:lnTo>
                <a:lnTo>
                  <a:pt x="8972" y="3221"/>
                </a:lnTo>
                <a:lnTo>
                  <a:pt x="8964" y="3239"/>
                </a:lnTo>
                <a:lnTo>
                  <a:pt x="8972" y="3257"/>
                </a:lnTo>
                <a:lnTo>
                  <a:pt x="8981" y="3265"/>
                </a:lnTo>
                <a:lnTo>
                  <a:pt x="8999" y="3265"/>
                </a:lnTo>
                <a:lnTo>
                  <a:pt x="9008" y="3274"/>
                </a:lnTo>
                <a:lnTo>
                  <a:pt x="9016" y="3274"/>
                </a:lnTo>
                <a:lnTo>
                  <a:pt x="9025" y="3274"/>
                </a:lnTo>
                <a:lnTo>
                  <a:pt x="9043" y="3274"/>
                </a:lnTo>
                <a:lnTo>
                  <a:pt x="9069" y="3257"/>
                </a:lnTo>
                <a:lnTo>
                  <a:pt x="9061" y="3265"/>
                </a:lnTo>
                <a:lnTo>
                  <a:pt x="9052" y="3274"/>
                </a:lnTo>
                <a:lnTo>
                  <a:pt x="9043" y="3283"/>
                </a:lnTo>
                <a:lnTo>
                  <a:pt x="9034" y="3283"/>
                </a:lnTo>
                <a:lnTo>
                  <a:pt x="9025" y="3283"/>
                </a:lnTo>
                <a:lnTo>
                  <a:pt x="9025" y="3292"/>
                </a:lnTo>
                <a:lnTo>
                  <a:pt x="9025" y="3310"/>
                </a:lnTo>
                <a:lnTo>
                  <a:pt x="9061" y="3318"/>
                </a:lnTo>
                <a:lnTo>
                  <a:pt x="9078" y="3327"/>
                </a:lnTo>
                <a:lnTo>
                  <a:pt x="9087" y="3327"/>
                </a:lnTo>
                <a:lnTo>
                  <a:pt x="9087" y="3318"/>
                </a:lnTo>
                <a:lnTo>
                  <a:pt x="9096" y="3310"/>
                </a:lnTo>
                <a:lnTo>
                  <a:pt x="9105" y="3301"/>
                </a:lnTo>
                <a:lnTo>
                  <a:pt x="9114" y="3301"/>
                </a:lnTo>
                <a:lnTo>
                  <a:pt x="9105" y="3310"/>
                </a:lnTo>
                <a:lnTo>
                  <a:pt x="9096" y="3318"/>
                </a:lnTo>
                <a:lnTo>
                  <a:pt x="9087" y="3327"/>
                </a:lnTo>
                <a:lnTo>
                  <a:pt x="9096" y="3336"/>
                </a:lnTo>
                <a:lnTo>
                  <a:pt x="9105" y="3336"/>
                </a:lnTo>
                <a:lnTo>
                  <a:pt x="9114" y="3336"/>
                </a:lnTo>
                <a:lnTo>
                  <a:pt x="9122" y="3336"/>
                </a:lnTo>
                <a:lnTo>
                  <a:pt x="9114" y="3345"/>
                </a:lnTo>
                <a:lnTo>
                  <a:pt x="9131" y="3345"/>
                </a:lnTo>
                <a:lnTo>
                  <a:pt x="9140" y="3345"/>
                </a:lnTo>
                <a:lnTo>
                  <a:pt x="9149" y="3345"/>
                </a:lnTo>
                <a:lnTo>
                  <a:pt x="9140" y="3336"/>
                </a:lnTo>
                <a:lnTo>
                  <a:pt x="9131" y="3327"/>
                </a:lnTo>
                <a:lnTo>
                  <a:pt x="9122" y="3327"/>
                </a:lnTo>
                <a:lnTo>
                  <a:pt x="9149" y="3336"/>
                </a:lnTo>
                <a:lnTo>
                  <a:pt x="9175" y="3336"/>
                </a:lnTo>
                <a:lnTo>
                  <a:pt x="9175" y="3327"/>
                </a:lnTo>
                <a:lnTo>
                  <a:pt x="9184" y="3318"/>
                </a:lnTo>
                <a:lnTo>
                  <a:pt x="9184" y="3301"/>
                </a:lnTo>
                <a:lnTo>
                  <a:pt x="9184" y="3292"/>
                </a:lnTo>
                <a:lnTo>
                  <a:pt x="9184" y="3283"/>
                </a:lnTo>
                <a:lnTo>
                  <a:pt x="9175" y="3274"/>
                </a:lnTo>
                <a:lnTo>
                  <a:pt x="9158" y="3274"/>
                </a:lnTo>
                <a:lnTo>
                  <a:pt x="9149" y="3274"/>
                </a:lnTo>
                <a:lnTo>
                  <a:pt x="9140" y="3274"/>
                </a:lnTo>
                <a:lnTo>
                  <a:pt x="9131" y="3265"/>
                </a:lnTo>
                <a:lnTo>
                  <a:pt x="9140" y="3265"/>
                </a:lnTo>
                <a:lnTo>
                  <a:pt x="9149" y="3265"/>
                </a:lnTo>
                <a:lnTo>
                  <a:pt x="9175" y="3274"/>
                </a:lnTo>
                <a:lnTo>
                  <a:pt x="9184" y="3274"/>
                </a:lnTo>
                <a:lnTo>
                  <a:pt x="9193" y="3274"/>
                </a:lnTo>
                <a:lnTo>
                  <a:pt x="9219" y="3239"/>
                </a:lnTo>
                <a:lnTo>
                  <a:pt x="9219" y="3213"/>
                </a:lnTo>
                <a:lnTo>
                  <a:pt x="9237" y="3177"/>
                </a:lnTo>
                <a:lnTo>
                  <a:pt x="9237" y="3160"/>
                </a:lnTo>
                <a:lnTo>
                  <a:pt x="9246" y="3151"/>
                </a:lnTo>
                <a:lnTo>
                  <a:pt x="9246" y="3142"/>
                </a:lnTo>
                <a:lnTo>
                  <a:pt x="9228" y="3133"/>
                </a:lnTo>
                <a:lnTo>
                  <a:pt x="9246" y="3133"/>
                </a:lnTo>
                <a:lnTo>
                  <a:pt x="9255" y="3133"/>
                </a:lnTo>
                <a:lnTo>
                  <a:pt x="9263" y="3124"/>
                </a:lnTo>
                <a:lnTo>
                  <a:pt x="9255" y="3107"/>
                </a:lnTo>
                <a:lnTo>
                  <a:pt x="9263" y="3107"/>
                </a:lnTo>
                <a:lnTo>
                  <a:pt x="9255" y="3098"/>
                </a:lnTo>
                <a:lnTo>
                  <a:pt x="9246" y="3089"/>
                </a:lnTo>
                <a:lnTo>
                  <a:pt x="9255" y="3071"/>
                </a:lnTo>
                <a:lnTo>
                  <a:pt x="9255" y="3063"/>
                </a:lnTo>
                <a:lnTo>
                  <a:pt x="9255" y="3054"/>
                </a:lnTo>
                <a:lnTo>
                  <a:pt x="9255" y="3045"/>
                </a:lnTo>
                <a:lnTo>
                  <a:pt x="9263" y="3036"/>
                </a:lnTo>
                <a:lnTo>
                  <a:pt x="9237" y="3036"/>
                </a:lnTo>
                <a:lnTo>
                  <a:pt x="9219" y="3027"/>
                </a:lnTo>
                <a:lnTo>
                  <a:pt x="9211" y="3027"/>
                </a:lnTo>
                <a:lnTo>
                  <a:pt x="9202" y="3018"/>
                </a:lnTo>
                <a:lnTo>
                  <a:pt x="9211" y="3018"/>
                </a:lnTo>
                <a:lnTo>
                  <a:pt x="9219" y="3027"/>
                </a:lnTo>
                <a:lnTo>
                  <a:pt x="9237" y="3018"/>
                </a:lnTo>
                <a:lnTo>
                  <a:pt x="9246" y="3027"/>
                </a:lnTo>
                <a:lnTo>
                  <a:pt x="9263" y="3027"/>
                </a:lnTo>
                <a:lnTo>
                  <a:pt x="9272" y="3018"/>
                </a:lnTo>
                <a:lnTo>
                  <a:pt x="9281" y="3018"/>
                </a:lnTo>
                <a:lnTo>
                  <a:pt x="9290" y="3001"/>
                </a:lnTo>
                <a:lnTo>
                  <a:pt x="9299" y="3001"/>
                </a:lnTo>
                <a:lnTo>
                  <a:pt x="9299" y="2992"/>
                </a:lnTo>
                <a:lnTo>
                  <a:pt x="9272" y="2983"/>
                </a:lnTo>
                <a:lnTo>
                  <a:pt x="9263" y="2974"/>
                </a:lnTo>
                <a:lnTo>
                  <a:pt x="9255" y="2965"/>
                </a:lnTo>
                <a:lnTo>
                  <a:pt x="9263" y="2965"/>
                </a:lnTo>
                <a:lnTo>
                  <a:pt x="9272" y="2974"/>
                </a:lnTo>
                <a:lnTo>
                  <a:pt x="9281" y="2983"/>
                </a:lnTo>
                <a:lnTo>
                  <a:pt x="9299" y="2983"/>
                </a:lnTo>
                <a:lnTo>
                  <a:pt x="9308" y="2983"/>
                </a:lnTo>
                <a:lnTo>
                  <a:pt x="9316" y="2983"/>
                </a:lnTo>
                <a:lnTo>
                  <a:pt x="9325" y="2974"/>
                </a:lnTo>
                <a:lnTo>
                  <a:pt x="9325" y="2965"/>
                </a:lnTo>
                <a:lnTo>
                  <a:pt x="9334" y="2957"/>
                </a:lnTo>
                <a:lnTo>
                  <a:pt x="9334" y="2948"/>
                </a:lnTo>
                <a:lnTo>
                  <a:pt x="9343" y="2939"/>
                </a:lnTo>
                <a:lnTo>
                  <a:pt x="9343" y="2930"/>
                </a:lnTo>
                <a:lnTo>
                  <a:pt x="9352" y="2930"/>
                </a:lnTo>
                <a:lnTo>
                  <a:pt x="9361" y="2930"/>
                </a:lnTo>
                <a:lnTo>
                  <a:pt x="9361" y="2921"/>
                </a:lnTo>
                <a:lnTo>
                  <a:pt x="9378" y="2904"/>
                </a:lnTo>
                <a:lnTo>
                  <a:pt x="9369" y="2886"/>
                </a:lnTo>
                <a:lnTo>
                  <a:pt x="9369" y="2860"/>
                </a:lnTo>
                <a:lnTo>
                  <a:pt x="9361" y="2851"/>
                </a:lnTo>
                <a:lnTo>
                  <a:pt x="9343" y="2851"/>
                </a:lnTo>
                <a:lnTo>
                  <a:pt x="9343" y="2860"/>
                </a:lnTo>
                <a:lnTo>
                  <a:pt x="9334" y="2851"/>
                </a:lnTo>
                <a:lnTo>
                  <a:pt x="9299" y="2842"/>
                </a:lnTo>
                <a:lnTo>
                  <a:pt x="9334" y="2842"/>
                </a:lnTo>
                <a:lnTo>
                  <a:pt x="9343" y="2842"/>
                </a:lnTo>
                <a:lnTo>
                  <a:pt x="9361" y="2851"/>
                </a:lnTo>
                <a:lnTo>
                  <a:pt x="9369" y="2842"/>
                </a:lnTo>
                <a:lnTo>
                  <a:pt x="9369" y="2833"/>
                </a:lnTo>
                <a:lnTo>
                  <a:pt x="9378" y="2833"/>
                </a:lnTo>
                <a:lnTo>
                  <a:pt x="9396" y="2824"/>
                </a:lnTo>
                <a:lnTo>
                  <a:pt x="9405" y="2815"/>
                </a:lnTo>
                <a:lnTo>
                  <a:pt x="9405" y="2807"/>
                </a:lnTo>
                <a:lnTo>
                  <a:pt x="9396" y="2807"/>
                </a:lnTo>
                <a:lnTo>
                  <a:pt x="9387" y="2798"/>
                </a:lnTo>
                <a:lnTo>
                  <a:pt x="9378" y="2771"/>
                </a:lnTo>
                <a:lnTo>
                  <a:pt x="9369" y="2762"/>
                </a:lnTo>
                <a:lnTo>
                  <a:pt x="9361" y="2771"/>
                </a:lnTo>
                <a:lnTo>
                  <a:pt x="9343" y="2771"/>
                </a:lnTo>
                <a:lnTo>
                  <a:pt x="9343" y="2754"/>
                </a:lnTo>
                <a:lnTo>
                  <a:pt x="9334" y="2754"/>
                </a:lnTo>
                <a:lnTo>
                  <a:pt x="9334" y="2745"/>
                </a:lnTo>
                <a:lnTo>
                  <a:pt x="9352" y="2745"/>
                </a:lnTo>
                <a:lnTo>
                  <a:pt x="9369" y="2745"/>
                </a:lnTo>
                <a:lnTo>
                  <a:pt x="9396" y="2745"/>
                </a:lnTo>
                <a:lnTo>
                  <a:pt x="9413" y="2745"/>
                </a:lnTo>
                <a:lnTo>
                  <a:pt x="9422" y="2736"/>
                </a:lnTo>
                <a:lnTo>
                  <a:pt x="9431" y="2727"/>
                </a:lnTo>
                <a:lnTo>
                  <a:pt x="9440" y="2718"/>
                </a:lnTo>
                <a:lnTo>
                  <a:pt x="9449" y="2709"/>
                </a:lnTo>
                <a:lnTo>
                  <a:pt x="9440" y="2709"/>
                </a:lnTo>
                <a:lnTo>
                  <a:pt x="9405" y="2692"/>
                </a:lnTo>
                <a:lnTo>
                  <a:pt x="9422" y="2692"/>
                </a:lnTo>
                <a:lnTo>
                  <a:pt x="9458" y="2683"/>
                </a:lnTo>
                <a:lnTo>
                  <a:pt x="9484" y="2683"/>
                </a:lnTo>
                <a:lnTo>
                  <a:pt x="9519" y="2683"/>
                </a:lnTo>
                <a:lnTo>
                  <a:pt x="9546" y="2665"/>
                </a:lnTo>
                <a:lnTo>
                  <a:pt x="9546" y="2657"/>
                </a:lnTo>
                <a:lnTo>
                  <a:pt x="9528" y="2648"/>
                </a:lnTo>
                <a:lnTo>
                  <a:pt x="9528" y="2630"/>
                </a:lnTo>
                <a:lnTo>
                  <a:pt x="9537" y="2639"/>
                </a:lnTo>
                <a:lnTo>
                  <a:pt x="9555" y="2648"/>
                </a:lnTo>
                <a:lnTo>
                  <a:pt x="9555" y="2639"/>
                </a:lnTo>
                <a:lnTo>
                  <a:pt x="9563" y="2612"/>
                </a:lnTo>
                <a:lnTo>
                  <a:pt x="9572" y="2612"/>
                </a:lnTo>
                <a:lnTo>
                  <a:pt x="9581" y="2604"/>
                </a:lnTo>
                <a:lnTo>
                  <a:pt x="9563" y="2595"/>
                </a:lnTo>
                <a:lnTo>
                  <a:pt x="9555" y="2586"/>
                </a:lnTo>
                <a:lnTo>
                  <a:pt x="9563" y="2586"/>
                </a:lnTo>
                <a:lnTo>
                  <a:pt x="9581" y="2586"/>
                </a:lnTo>
                <a:lnTo>
                  <a:pt x="9599" y="2595"/>
                </a:lnTo>
                <a:lnTo>
                  <a:pt x="9616" y="2595"/>
                </a:lnTo>
                <a:lnTo>
                  <a:pt x="9599" y="2612"/>
                </a:lnTo>
                <a:lnTo>
                  <a:pt x="9581" y="2639"/>
                </a:lnTo>
                <a:lnTo>
                  <a:pt x="9581" y="2648"/>
                </a:lnTo>
                <a:lnTo>
                  <a:pt x="9572" y="2657"/>
                </a:lnTo>
                <a:lnTo>
                  <a:pt x="9563" y="2665"/>
                </a:lnTo>
                <a:lnTo>
                  <a:pt x="9563" y="2674"/>
                </a:lnTo>
                <a:lnTo>
                  <a:pt x="9581" y="2683"/>
                </a:lnTo>
                <a:lnTo>
                  <a:pt x="9590" y="2683"/>
                </a:lnTo>
                <a:lnTo>
                  <a:pt x="9599" y="2683"/>
                </a:lnTo>
                <a:lnTo>
                  <a:pt x="9608" y="2674"/>
                </a:lnTo>
                <a:lnTo>
                  <a:pt x="9616" y="2665"/>
                </a:lnTo>
                <a:lnTo>
                  <a:pt x="9616" y="2657"/>
                </a:lnTo>
                <a:lnTo>
                  <a:pt x="9634" y="2648"/>
                </a:lnTo>
                <a:lnTo>
                  <a:pt x="9634" y="2657"/>
                </a:lnTo>
                <a:lnTo>
                  <a:pt x="9643" y="2657"/>
                </a:lnTo>
                <a:lnTo>
                  <a:pt x="9652" y="2665"/>
                </a:lnTo>
                <a:lnTo>
                  <a:pt x="9660" y="2657"/>
                </a:lnTo>
                <a:lnTo>
                  <a:pt x="9669" y="2639"/>
                </a:lnTo>
                <a:lnTo>
                  <a:pt x="9669" y="2630"/>
                </a:lnTo>
                <a:lnTo>
                  <a:pt x="9687" y="2639"/>
                </a:lnTo>
                <a:lnTo>
                  <a:pt x="9678" y="2639"/>
                </a:lnTo>
                <a:lnTo>
                  <a:pt x="9687" y="2657"/>
                </a:lnTo>
                <a:lnTo>
                  <a:pt x="9687" y="2648"/>
                </a:lnTo>
                <a:lnTo>
                  <a:pt x="9705" y="2639"/>
                </a:lnTo>
                <a:lnTo>
                  <a:pt x="9722" y="2630"/>
                </a:lnTo>
                <a:lnTo>
                  <a:pt x="9731" y="2621"/>
                </a:lnTo>
                <a:lnTo>
                  <a:pt x="9740" y="2621"/>
                </a:lnTo>
                <a:lnTo>
                  <a:pt x="9731" y="2595"/>
                </a:lnTo>
                <a:lnTo>
                  <a:pt x="9722" y="2586"/>
                </a:lnTo>
                <a:lnTo>
                  <a:pt x="9722" y="2577"/>
                </a:lnTo>
                <a:lnTo>
                  <a:pt x="9731" y="2586"/>
                </a:lnTo>
                <a:lnTo>
                  <a:pt x="9740" y="2595"/>
                </a:lnTo>
                <a:lnTo>
                  <a:pt x="9758" y="2604"/>
                </a:lnTo>
                <a:lnTo>
                  <a:pt x="9766" y="2604"/>
                </a:lnTo>
                <a:lnTo>
                  <a:pt x="9775" y="2604"/>
                </a:lnTo>
                <a:lnTo>
                  <a:pt x="9810" y="2577"/>
                </a:lnTo>
                <a:lnTo>
                  <a:pt x="9819" y="2577"/>
                </a:lnTo>
                <a:lnTo>
                  <a:pt x="9819" y="2568"/>
                </a:lnTo>
                <a:lnTo>
                  <a:pt x="9819" y="2559"/>
                </a:lnTo>
                <a:lnTo>
                  <a:pt x="9828" y="2559"/>
                </a:lnTo>
                <a:lnTo>
                  <a:pt x="9837" y="2559"/>
                </a:lnTo>
                <a:lnTo>
                  <a:pt x="9846" y="2551"/>
                </a:lnTo>
                <a:lnTo>
                  <a:pt x="9855" y="2542"/>
                </a:lnTo>
                <a:lnTo>
                  <a:pt x="9863" y="2515"/>
                </a:lnTo>
                <a:lnTo>
                  <a:pt x="9890" y="2489"/>
                </a:lnTo>
                <a:lnTo>
                  <a:pt x="9890" y="2480"/>
                </a:lnTo>
                <a:lnTo>
                  <a:pt x="9899" y="2471"/>
                </a:lnTo>
                <a:lnTo>
                  <a:pt x="9890" y="2471"/>
                </a:lnTo>
                <a:lnTo>
                  <a:pt x="9899" y="2462"/>
                </a:lnTo>
                <a:lnTo>
                  <a:pt x="9908" y="2454"/>
                </a:lnTo>
                <a:lnTo>
                  <a:pt x="9916" y="2436"/>
                </a:lnTo>
                <a:lnTo>
                  <a:pt x="9925" y="2427"/>
                </a:lnTo>
                <a:lnTo>
                  <a:pt x="9934" y="2427"/>
                </a:lnTo>
                <a:lnTo>
                  <a:pt x="9969" y="2401"/>
                </a:lnTo>
                <a:lnTo>
                  <a:pt x="9978" y="2401"/>
                </a:lnTo>
                <a:lnTo>
                  <a:pt x="9987" y="2392"/>
                </a:lnTo>
                <a:lnTo>
                  <a:pt x="9996" y="2383"/>
                </a:lnTo>
                <a:lnTo>
                  <a:pt x="9996" y="2374"/>
                </a:lnTo>
                <a:lnTo>
                  <a:pt x="9987" y="2365"/>
                </a:lnTo>
                <a:lnTo>
                  <a:pt x="9978" y="2356"/>
                </a:lnTo>
                <a:lnTo>
                  <a:pt x="9987" y="2356"/>
                </a:lnTo>
                <a:lnTo>
                  <a:pt x="9996" y="2356"/>
                </a:lnTo>
                <a:lnTo>
                  <a:pt x="9987" y="2348"/>
                </a:lnTo>
                <a:lnTo>
                  <a:pt x="9987" y="2339"/>
                </a:lnTo>
                <a:lnTo>
                  <a:pt x="9978" y="2339"/>
                </a:lnTo>
                <a:lnTo>
                  <a:pt x="9978" y="2330"/>
                </a:lnTo>
                <a:lnTo>
                  <a:pt x="9996" y="2339"/>
                </a:lnTo>
                <a:lnTo>
                  <a:pt x="10022" y="2356"/>
                </a:lnTo>
                <a:lnTo>
                  <a:pt x="10049" y="2365"/>
                </a:lnTo>
                <a:lnTo>
                  <a:pt x="10066" y="2374"/>
                </a:lnTo>
                <a:lnTo>
                  <a:pt x="10084" y="2374"/>
                </a:lnTo>
                <a:lnTo>
                  <a:pt x="10093" y="2374"/>
                </a:lnTo>
                <a:lnTo>
                  <a:pt x="10110" y="2374"/>
                </a:lnTo>
                <a:lnTo>
                  <a:pt x="10110" y="2365"/>
                </a:lnTo>
                <a:lnTo>
                  <a:pt x="10102" y="2356"/>
                </a:lnTo>
                <a:lnTo>
                  <a:pt x="10128" y="2365"/>
                </a:lnTo>
                <a:lnTo>
                  <a:pt x="10137" y="2356"/>
                </a:lnTo>
                <a:lnTo>
                  <a:pt x="10146" y="2348"/>
                </a:lnTo>
                <a:lnTo>
                  <a:pt x="10155" y="2348"/>
                </a:lnTo>
                <a:lnTo>
                  <a:pt x="10163" y="2348"/>
                </a:lnTo>
                <a:lnTo>
                  <a:pt x="10172" y="2348"/>
                </a:lnTo>
                <a:lnTo>
                  <a:pt x="10199" y="2348"/>
                </a:lnTo>
                <a:lnTo>
                  <a:pt x="10207" y="2348"/>
                </a:lnTo>
                <a:lnTo>
                  <a:pt x="10216" y="2348"/>
                </a:lnTo>
                <a:lnTo>
                  <a:pt x="10234" y="2339"/>
                </a:lnTo>
                <a:lnTo>
                  <a:pt x="10269" y="2330"/>
                </a:lnTo>
                <a:lnTo>
                  <a:pt x="10287" y="2321"/>
                </a:lnTo>
                <a:lnTo>
                  <a:pt x="10313" y="2321"/>
                </a:lnTo>
                <a:lnTo>
                  <a:pt x="10357" y="2312"/>
                </a:lnTo>
                <a:lnTo>
                  <a:pt x="10366" y="2312"/>
                </a:lnTo>
                <a:lnTo>
                  <a:pt x="10384" y="2303"/>
                </a:lnTo>
                <a:lnTo>
                  <a:pt x="10402" y="2303"/>
                </a:lnTo>
                <a:lnTo>
                  <a:pt x="10410" y="2303"/>
                </a:lnTo>
                <a:lnTo>
                  <a:pt x="10419" y="2295"/>
                </a:lnTo>
                <a:lnTo>
                  <a:pt x="10428" y="2286"/>
                </a:lnTo>
                <a:lnTo>
                  <a:pt x="10437" y="2286"/>
                </a:lnTo>
                <a:lnTo>
                  <a:pt x="10446" y="2277"/>
                </a:lnTo>
                <a:lnTo>
                  <a:pt x="10472" y="2268"/>
                </a:lnTo>
                <a:lnTo>
                  <a:pt x="10472" y="2259"/>
                </a:lnTo>
                <a:lnTo>
                  <a:pt x="10481" y="2259"/>
                </a:lnTo>
                <a:lnTo>
                  <a:pt x="10481" y="2251"/>
                </a:lnTo>
                <a:lnTo>
                  <a:pt x="10499" y="2242"/>
                </a:lnTo>
                <a:lnTo>
                  <a:pt x="10516" y="2233"/>
                </a:lnTo>
                <a:lnTo>
                  <a:pt x="10507" y="2224"/>
                </a:lnTo>
                <a:lnTo>
                  <a:pt x="10534" y="2224"/>
                </a:lnTo>
                <a:lnTo>
                  <a:pt x="10543" y="2215"/>
                </a:lnTo>
                <a:lnTo>
                  <a:pt x="10560" y="2206"/>
                </a:lnTo>
                <a:close/>
                <a:moveTo>
                  <a:pt x="10525" y="7104"/>
                </a:moveTo>
                <a:lnTo>
                  <a:pt x="10516" y="7104"/>
                </a:lnTo>
                <a:lnTo>
                  <a:pt x="10516" y="7112"/>
                </a:lnTo>
                <a:lnTo>
                  <a:pt x="10525" y="7112"/>
                </a:lnTo>
                <a:close/>
                <a:moveTo>
                  <a:pt x="8619" y="2162"/>
                </a:moveTo>
                <a:lnTo>
                  <a:pt x="8628" y="2153"/>
                </a:lnTo>
                <a:lnTo>
                  <a:pt x="8628" y="2145"/>
                </a:lnTo>
                <a:lnTo>
                  <a:pt x="8611" y="2136"/>
                </a:lnTo>
                <a:lnTo>
                  <a:pt x="8602" y="2136"/>
                </a:lnTo>
                <a:lnTo>
                  <a:pt x="8593" y="2136"/>
                </a:lnTo>
                <a:lnTo>
                  <a:pt x="8584" y="2145"/>
                </a:lnTo>
                <a:lnTo>
                  <a:pt x="8584" y="2153"/>
                </a:lnTo>
                <a:lnTo>
                  <a:pt x="8584" y="2162"/>
                </a:lnTo>
                <a:lnTo>
                  <a:pt x="8584" y="2171"/>
                </a:lnTo>
                <a:lnTo>
                  <a:pt x="8593" y="2189"/>
                </a:lnTo>
                <a:lnTo>
                  <a:pt x="8611" y="2189"/>
                </a:lnTo>
                <a:lnTo>
                  <a:pt x="8611" y="2180"/>
                </a:lnTo>
                <a:lnTo>
                  <a:pt x="8611" y="2171"/>
                </a:lnTo>
                <a:close/>
                <a:moveTo>
                  <a:pt x="10507" y="5525"/>
                </a:moveTo>
                <a:lnTo>
                  <a:pt x="10516" y="5525"/>
                </a:lnTo>
                <a:lnTo>
                  <a:pt x="10516" y="5516"/>
                </a:lnTo>
                <a:lnTo>
                  <a:pt x="10507" y="5516"/>
                </a:lnTo>
                <a:close/>
                <a:moveTo>
                  <a:pt x="11346" y="6178"/>
                </a:moveTo>
                <a:lnTo>
                  <a:pt x="11363" y="6178"/>
                </a:lnTo>
                <a:lnTo>
                  <a:pt x="11363" y="6169"/>
                </a:lnTo>
                <a:lnTo>
                  <a:pt x="11372" y="6160"/>
                </a:lnTo>
                <a:lnTo>
                  <a:pt x="11372" y="6151"/>
                </a:lnTo>
                <a:lnTo>
                  <a:pt x="11363" y="6151"/>
                </a:lnTo>
                <a:lnTo>
                  <a:pt x="11363" y="6160"/>
                </a:lnTo>
                <a:lnTo>
                  <a:pt x="11354" y="6160"/>
                </a:lnTo>
                <a:lnTo>
                  <a:pt x="11346" y="6169"/>
                </a:lnTo>
                <a:lnTo>
                  <a:pt x="11337" y="6178"/>
                </a:lnTo>
                <a:lnTo>
                  <a:pt x="11346" y="6187"/>
                </a:lnTo>
                <a:close/>
                <a:moveTo>
                  <a:pt x="10428" y="13202"/>
                </a:moveTo>
                <a:lnTo>
                  <a:pt x="10419" y="13202"/>
                </a:lnTo>
                <a:lnTo>
                  <a:pt x="10410" y="13202"/>
                </a:lnTo>
                <a:lnTo>
                  <a:pt x="10419" y="13202"/>
                </a:lnTo>
                <a:lnTo>
                  <a:pt x="10428" y="13211"/>
                </a:lnTo>
                <a:close/>
                <a:moveTo>
                  <a:pt x="10507" y="5454"/>
                </a:moveTo>
                <a:lnTo>
                  <a:pt x="10507" y="5445"/>
                </a:lnTo>
                <a:lnTo>
                  <a:pt x="10499" y="5445"/>
                </a:lnTo>
                <a:lnTo>
                  <a:pt x="10481" y="5445"/>
                </a:lnTo>
                <a:lnTo>
                  <a:pt x="10472" y="5445"/>
                </a:lnTo>
                <a:lnTo>
                  <a:pt x="10463" y="5437"/>
                </a:lnTo>
                <a:lnTo>
                  <a:pt x="10455" y="5445"/>
                </a:lnTo>
                <a:lnTo>
                  <a:pt x="10463" y="5454"/>
                </a:lnTo>
                <a:lnTo>
                  <a:pt x="10490" y="5454"/>
                </a:lnTo>
                <a:lnTo>
                  <a:pt x="10499" y="5454"/>
                </a:lnTo>
                <a:close/>
                <a:moveTo>
                  <a:pt x="11028" y="6266"/>
                </a:moveTo>
                <a:lnTo>
                  <a:pt x="11019" y="6266"/>
                </a:lnTo>
                <a:lnTo>
                  <a:pt x="11028" y="6275"/>
                </a:lnTo>
                <a:lnTo>
                  <a:pt x="11037" y="6275"/>
                </a:lnTo>
                <a:lnTo>
                  <a:pt x="11046" y="6266"/>
                </a:lnTo>
                <a:lnTo>
                  <a:pt x="11037" y="6266"/>
                </a:lnTo>
                <a:close/>
                <a:moveTo>
                  <a:pt x="11328" y="6196"/>
                </a:moveTo>
                <a:lnTo>
                  <a:pt x="11328" y="6204"/>
                </a:lnTo>
                <a:lnTo>
                  <a:pt x="11319" y="6222"/>
                </a:lnTo>
                <a:lnTo>
                  <a:pt x="11310" y="6231"/>
                </a:lnTo>
                <a:lnTo>
                  <a:pt x="11301" y="6240"/>
                </a:lnTo>
                <a:lnTo>
                  <a:pt x="11293" y="6240"/>
                </a:lnTo>
                <a:lnTo>
                  <a:pt x="11293" y="6249"/>
                </a:lnTo>
                <a:lnTo>
                  <a:pt x="11301" y="6249"/>
                </a:lnTo>
                <a:lnTo>
                  <a:pt x="11310" y="6240"/>
                </a:lnTo>
                <a:lnTo>
                  <a:pt x="11337" y="6231"/>
                </a:lnTo>
                <a:lnTo>
                  <a:pt x="11337" y="6222"/>
                </a:lnTo>
                <a:lnTo>
                  <a:pt x="11346" y="6204"/>
                </a:lnTo>
                <a:lnTo>
                  <a:pt x="11346" y="6196"/>
                </a:lnTo>
                <a:lnTo>
                  <a:pt x="11337" y="6196"/>
                </a:lnTo>
                <a:close/>
                <a:moveTo>
                  <a:pt x="10684" y="7157"/>
                </a:moveTo>
                <a:lnTo>
                  <a:pt x="10675" y="7157"/>
                </a:lnTo>
                <a:lnTo>
                  <a:pt x="10675" y="7165"/>
                </a:lnTo>
                <a:lnTo>
                  <a:pt x="10666" y="7165"/>
                </a:lnTo>
                <a:lnTo>
                  <a:pt x="10675" y="7174"/>
                </a:lnTo>
                <a:lnTo>
                  <a:pt x="10684" y="7174"/>
                </a:lnTo>
                <a:lnTo>
                  <a:pt x="10693" y="7165"/>
                </a:lnTo>
                <a:lnTo>
                  <a:pt x="10693" y="7157"/>
                </a:lnTo>
                <a:close/>
                <a:moveTo>
                  <a:pt x="10675" y="7121"/>
                </a:moveTo>
                <a:lnTo>
                  <a:pt x="10675" y="7112"/>
                </a:lnTo>
                <a:lnTo>
                  <a:pt x="10666" y="7112"/>
                </a:lnTo>
                <a:lnTo>
                  <a:pt x="10666" y="7121"/>
                </a:lnTo>
                <a:lnTo>
                  <a:pt x="10675" y="7130"/>
                </a:lnTo>
                <a:close/>
                <a:moveTo>
                  <a:pt x="10357" y="5366"/>
                </a:moveTo>
                <a:lnTo>
                  <a:pt x="10349" y="5366"/>
                </a:lnTo>
                <a:lnTo>
                  <a:pt x="10349" y="5375"/>
                </a:lnTo>
                <a:lnTo>
                  <a:pt x="10366" y="5375"/>
                </a:lnTo>
                <a:lnTo>
                  <a:pt x="10366" y="5366"/>
                </a:lnTo>
                <a:close/>
                <a:moveTo>
                  <a:pt x="5196" y="6310"/>
                </a:moveTo>
                <a:lnTo>
                  <a:pt x="5196" y="6319"/>
                </a:lnTo>
                <a:lnTo>
                  <a:pt x="5196" y="6346"/>
                </a:lnTo>
                <a:lnTo>
                  <a:pt x="5205" y="6381"/>
                </a:lnTo>
                <a:lnTo>
                  <a:pt x="5214" y="6399"/>
                </a:lnTo>
                <a:lnTo>
                  <a:pt x="5214" y="6381"/>
                </a:lnTo>
                <a:lnTo>
                  <a:pt x="5205" y="6346"/>
                </a:lnTo>
                <a:close/>
                <a:moveTo>
                  <a:pt x="10560" y="7245"/>
                </a:moveTo>
                <a:lnTo>
                  <a:pt x="10552" y="7254"/>
                </a:lnTo>
                <a:lnTo>
                  <a:pt x="10560" y="7254"/>
                </a:lnTo>
                <a:lnTo>
                  <a:pt x="10560" y="7263"/>
                </a:lnTo>
                <a:lnTo>
                  <a:pt x="10569" y="7263"/>
                </a:lnTo>
                <a:lnTo>
                  <a:pt x="10569" y="7254"/>
                </a:lnTo>
                <a:lnTo>
                  <a:pt x="10569" y="7245"/>
                </a:lnTo>
                <a:close/>
                <a:moveTo>
                  <a:pt x="10587" y="7121"/>
                </a:moveTo>
                <a:lnTo>
                  <a:pt x="10578" y="7121"/>
                </a:lnTo>
                <a:lnTo>
                  <a:pt x="10569" y="7121"/>
                </a:lnTo>
                <a:lnTo>
                  <a:pt x="10560" y="7121"/>
                </a:lnTo>
                <a:lnTo>
                  <a:pt x="10560" y="7130"/>
                </a:lnTo>
                <a:lnTo>
                  <a:pt x="10569" y="7139"/>
                </a:lnTo>
                <a:lnTo>
                  <a:pt x="10569" y="7130"/>
                </a:lnTo>
                <a:lnTo>
                  <a:pt x="10578" y="7130"/>
                </a:lnTo>
                <a:lnTo>
                  <a:pt x="10587" y="7130"/>
                </a:lnTo>
                <a:close/>
                <a:moveTo>
                  <a:pt x="10622" y="7236"/>
                </a:moveTo>
                <a:lnTo>
                  <a:pt x="10613" y="7227"/>
                </a:lnTo>
                <a:lnTo>
                  <a:pt x="10613" y="7218"/>
                </a:lnTo>
                <a:lnTo>
                  <a:pt x="10613" y="7227"/>
                </a:lnTo>
                <a:lnTo>
                  <a:pt x="10613" y="7236"/>
                </a:lnTo>
                <a:lnTo>
                  <a:pt x="10613" y="7245"/>
                </a:lnTo>
                <a:lnTo>
                  <a:pt x="10613" y="7254"/>
                </a:lnTo>
                <a:lnTo>
                  <a:pt x="10622" y="7254"/>
                </a:lnTo>
                <a:lnTo>
                  <a:pt x="10631" y="7254"/>
                </a:lnTo>
                <a:lnTo>
                  <a:pt x="10631" y="7245"/>
                </a:lnTo>
                <a:lnTo>
                  <a:pt x="10631" y="7236"/>
                </a:lnTo>
                <a:close/>
                <a:moveTo>
                  <a:pt x="10525" y="7086"/>
                </a:moveTo>
                <a:lnTo>
                  <a:pt x="10516" y="7086"/>
                </a:lnTo>
                <a:lnTo>
                  <a:pt x="10507" y="7086"/>
                </a:lnTo>
                <a:lnTo>
                  <a:pt x="10499" y="7095"/>
                </a:lnTo>
                <a:lnTo>
                  <a:pt x="10499" y="7104"/>
                </a:lnTo>
                <a:lnTo>
                  <a:pt x="10507" y="7104"/>
                </a:lnTo>
                <a:lnTo>
                  <a:pt x="10516" y="7095"/>
                </a:lnTo>
                <a:close/>
                <a:moveTo>
                  <a:pt x="8611" y="8375"/>
                </a:moveTo>
                <a:lnTo>
                  <a:pt x="8637" y="8357"/>
                </a:lnTo>
                <a:lnTo>
                  <a:pt x="8628" y="8357"/>
                </a:lnTo>
                <a:lnTo>
                  <a:pt x="8619" y="8357"/>
                </a:lnTo>
                <a:lnTo>
                  <a:pt x="8611" y="8357"/>
                </a:lnTo>
                <a:lnTo>
                  <a:pt x="8611" y="8366"/>
                </a:lnTo>
                <a:lnTo>
                  <a:pt x="8602" y="8366"/>
                </a:lnTo>
                <a:close/>
                <a:moveTo>
                  <a:pt x="8655" y="8339"/>
                </a:moveTo>
                <a:lnTo>
                  <a:pt x="8655" y="8330"/>
                </a:lnTo>
                <a:lnTo>
                  <a:pt x="8655" y="8322"/>
                </a:lnTo>
                <a:lnTo>
                  <a:pt x="8655" y="8313"/>
                </a:lnTo>
                <a:lnTo>
                  <a:pt x="8655" y="8304"/>
                </a:lnTo>
                <a:lnTo>
                  <a:pt x="8655" y="8313"/>
                </a:lnTo>
                <a:lnTo>
                  <a:pt x="8655" y="8322"/>
                </a:lnTo>
                <a:lnTo>
                  <a:pt x="8646" y="8330"/>
                </a:lnTo>
                <a:lnTo>
                  <a:pt x="8637" y="8339"/>
                </a:lnTo>
                <a:lnTo>
                  <a:pt x="8637" y="8348"/>
                </a:lnTo>
                <a:lnTo>
                  <a:pt x="8646" y="8348"/>
                </a:lnTo>
                <a:close/>
                <a:moveTo>
                  <a:pt x="8717" y="8348"/>
                </a:moveTo>
                <a:lnTo>
                  <a:pt x="8708" y="8348"/>
                </a:lnTo>
                <a:lnTo>
                  <a:pt x="8699" y="8357"/>
                </a:lnTo>
                <a:lnTo>
                  <a:pt x="8708" y="8366"/>
                </a:lnTo>
                <a:lnTo>
                  <a:pt x="8725" y="8357"/>
                </a:lnTo>
                <a:lnTo>
                  <a:pt x="8725" y="8348"/>
                </a:lnTo>
                <a:close/>
                <a:moveTo>
                  <a:pt x="8690" y="8330"/>
                </a:moveTo>
                <a:lnTo>
                  <a:pt x="8672" y="8330"/>
                </a:lnTo>
                <a:lnTo>
                  <a:pt x="8664" y="8330"/>
                </a:lnTo>
                <a:lnTo>
                  <a:pt x="8655" y="8339"/>
                </a:lnTo>
                <a:lnTo>
                  <a:pt x="8655" y="8348"/>
                </a:lnTo>
                <a:lnTo>
                  <a:pt x="8664" y="8348"/>
                </a:lnTo>
                <a:lnTo>
                  <a:pt x="8672" y="8348"/>
                </a:lnTo>
                <a:lnTo>
                  <a:pt x="8681" y="8357"/>
                </a:lnTo>
                <a:lnTo>
                  <a:pt x="8690" y="8357"/>
                </a:lnTo>
                <a:lnTo>
                  <a:pt x="8690" y="8348"/>
                </a:lnTo>
                <a:lnTo>
                  <a:pt x="8708" y="8339"/>
                </a:lnTo>
                <a:lnTo>
                  <a:pt x="8699" y="8330"/>
                </a:lnTo>
                <a:close/>
                <a:moveTo>
                  <a:pt x="5902" y="7007"/>
                </a:moveTo>
                <a:lnTo>
                  <a:pt x="5893" y="7007"/>
                </a:lnTo>
                <a:lnTo>
                  <a:pt x="5893" y="7024"/>
                </a:lnTo>
                <a:lnTo>
                  <a:pt x="5893" y="7033"/>
                </a:lnTo>
                <a:lnTo>
                  <a:pt x="5893" y="7024"/>
                </a:lnTo>
                <a:lnTo>
                  <a:pt x="5902" y="7015"/>
                </a:lnTo>
                <a:close/>
                <a:moveTo>
                  <a:pt x="5902" y="7068"/>
                </a:moveTo>
                <a:lnTo>
                  <a:pt x="5902" y="7060"/>
                </a:lnTo>
                <a:lnTo>
                  <a:pt x="5893" y="7068"/>
                </a:lnTo>
                <a:lnTo>
                  <a:pt x="5893" y="7077"/>
                </a:lnTo>
                <a:close/>
                <a:moveTo>
                  <a:pt x="8672" y="8322"/>
                </a:moveTo>
                <a:lnTo>
                  <a:pt x="8681" y="8313"/>
                </a:lnTo>
                <a:lnTo>
                  <a:pt x="8681" y="8304"/>
                </a:lnTo>
                <a:lnTo>
                  <a:pt x="8672" y="8304"/>
                </a:lnTo>
                <a:lnTo>
                  <a:pt x="8664" y="8313"/>
                </a:lnTo>
                <a:lnTo>
                  <a:pt x="8664" y="8322"/>
                </a:lnTo>
                <a:close/>
                <a:moveTo>
                  <a:pt x="8796" y="8401"/>
                </a:moveTo>
                <a:lnTo>
                  <a:pt x="8796" y="8392"/>
                </a:lnTo>
                <a:lnTo>
                  <a:pt x="8796" y="8383"/>
                </a:lnTo>
                <a:lnTo>
                  <a:pt x="8805" y="8375"/>
                </a:lnTo>
                <a:lnTo>
                  <a:pt x="8796" y="8375"/>
                </a:lnTo>
                <a:lnTo>
                  <a:pt x="8787" y="8366"/>
                </a:lnTo>
                <a:lnTo>
                  <a:pt x="8769" y="8366"/>
                </a:lnTo>
                <a:lnTo>
                  <a:pt x="8743" y="8366"/>
                </a:lnTo>
                <a:lnTo>
                  <a:pt x="8734" y="8366"/>
                </a:lnTo>
                <a:lnTo>
                  <a:pt x="8725" y="8366"/>
                </a:lnTo>
                <a:lnTo>
                  <a:pt x="8717" y="8366"/>
                </a:lnTo>
                <a:lnTo>
                  <a:pt x="8708" y="8366"/>
                </a:lnTo>
                <a:lnTo>
                  <a:pt x="8664" y="8357"/>
                </a:lnTo>
                <a:lnTo>
                  <a:pt x="8646" y="8366"/>
                </a:lnTo>
                <a:lnTo>
                  <a:pt x="8637" y="8375"/>
                </a:lnTo>
                <a:lnTo>
                  <a:pt x="8628" y="8375"/>
                </a:lnTo>
                <a:lnTo>
                  <a:pt x="8628" y="8383"/>
                </a:lnTo>
                <a:lnTo>
                  <a:pt x="8628" y="8392"/>
                </a:lnTo>
                <a:lnTo>
                  <a:pt x="8628" y="8401"/>
                </a:lnTo>
                <a:lnTo>
                  <a:pt x="8619" y="8419"/>
                </a:lnTo>
                <a:lnTo>
                  <a:pt x="8628" y="8427"/>
                </a:lnTo>
                <a:lnTo>
                  <a:pt x="8637" y="8427"/>
                </a:lnTo>
                <a:lnTo>
                  <a:pt x="8637" y="8436"/>
                </a:lnTo>
                <a:lnTo>
                  <a:pt x="8628" y="8436"/>
                </a:lnTo>
                <a:lnTo>
                  <a:pt x="8628" y="8445"/>
                </a:lnTo>
                <a:lnTo>
                  <a:pt x="8628" y="8454"/>
                </a:lnTo>
                <a:lnTo>
                  <a:pt x="8637" y="8463"/>
                </a:lnTo>
                <a:lnTo>
                  <a:pt x="8637" y="8472"/>
                </a:lnTo>
                <a:lnTo>
                  <a:pt x="8646" y="8480"/>
                </a:lnTo>
                <a:lnTo>
                  <a:pt x="8655" y="8480"/>
                </a:lnTo>
                <a:lnTo>
                  <a:pt x="8672" y="8480"/>
                </a:lnTo>
                <a:lnTo>
                  <a:pt x="8681" y="8472"/>
                </a:lnTo>
                <a:lnTo>
                  <a:pt x="8690" y="8480"/>
                </a:lnTo>
                <a:lnTo>
                  <a:pt x="8699" y="8480"/>
                </a:lnTo>
                <a:lnTo>
                  <a:pt x="8708" y="8480"/>
                </a:lnTo>
                <a:lnTo>
                  <a:pt x="8717" y="8480"/>
                </a:lnTo>
                <a:lnTo>
                  <a:pt x="8717" y="8472"/>
                </a:lnTo>
                <a:lnTo>
                  <a:pt x="8717" y="8463"/>
                </a:lnTo>
                <a:lnTo>
                  <a:pt x="8725" y="8463"/>
                </a:lnTo>
                <a:lnTo>
                  <a:pt x="8734" y="8472"/>
                </a:lnTo>
                <a:lnTo>
                  <a:pt x="8743" y="8472"/>
                </a:lnTo>
                <a:lnTo>
                  <a:pt x="8743" y="8463"/>
                </a:lnTo>
                <a:lnTo>
                  <a:pt x="8743" y="8454"/>
                </a:lnTo>
                <a:lnTo>
                  <a:pt x="8752" y="8463"/>
                </a:lnTo>
                <a:lnTo>
                  <a:pt x="8761" y="8463"/>
                </a:lnTo>
                <a:lnTo>
                  <a:pt x="8769" y="8454"/>
                </a:lnTo>
                <a:lnTo>
                  <a:pt x="8769" y="8445"/>
                </a:lnTo>
                <a:lnTo>
                  <a:pt x="8769" y="8436"/>
                </a:lnTo>
                <a:lnTo>
                  <a:pt x="8778" y="8436"/>
                </a:lnTo>
                <a:lnTo>
                  <a:pt x="8787" y="8427"/>
                </a:lnTo>
                <a:lnTo>
                  <a:pt x="8787" y="8419"/>
                </a:lnTo>
                <a:lnTo>
                  <a:pt x="8787" y="8410"/>
                </a:lnTo>
                <a:lnTo>
                  <a:pt x="8787" y="8401"/>
                </a:lnTo>
                <a:close/>
                <a:moveTo>
                  <a:pt x="10252" y="5384"/>
                </a:moveTo>
                <a:lnTo>
                  <a:pt x="10252" y="5375"/>
                </a:lnTo>
                <a:lnTo>
                  <a:pt x="10234" y="5384"/>
                </a:lnTo>
                <a:lnTo>
                  <a:pt x="10243" y="5384"/>
                </a:lnTo>
                <a:close/>
                <a:moveTo>
                  <a:pt x="9643" y="2683"/>
                </a:moveTo>
                <a:lnTo>
                  <a:pt x="9643" y="2674"/>
                </a:lnTo>
                <a:lnTo>
                  <a:pt x="9634" y="2665"/>
                </a:lnTo>
                <a:lnTo>
                  <a:pt x="9625" y="2674"/>
                </a:lnTo>
                <a:lnTo>
                  <a:pt x="9616" y="2683"/>
                </a:lnTo>
                <a:lnTo>
                  <a:pt x="9625" y="2692"/>
                </a:lnTo>
                <a:lnTo>
                  <a:pt x="9634" y="2692"/>
                </a:lnTo>
                <a:close/>
                <a:moveTo>
                  <a:pt x="10278" y="5366"/>
                </a:moveTo>
                <a:lnTo>
                  <a:pt x="10287" y="5375"/>
                </a:lnTo>
                <a:lnTo>
                  <a:pt x="10296" y="5384"/>
                </a:lnTo>
                <a:lnTo>
                  <a:pt x="10313" y="5384"/>
                </a:lnTo>
                <a:lnTo>
                  <a:pt x="10305" y="5375"/>
                </a:lnTo>
                <a:close/>
                <a:moveTo>
                  <a:pt x="8567" y="8401"/>
                </a:moveTo>
                <a:lnTo>
                  <a:pt x="8558" y="8410"/>
                </a:lnTo>
                <a:lnTo>
                  <a:pt x="8558" y="8427"/>
                </a:lnTo>
                <a:lnTo>
                  <a:pt x="8549" y="8436"/>
                </a:lnTo>
                <a:lnTo>
                  <a:pt x="8540" y="8454"/>
                </a:lnTo>
                <a:lnTo>
                  <a:pt x="8549" y="8454"/>
                </a:lnTo>
                <a:lnTo>
                  <a:pt x="8558" y="8445"/>
                </a:lnTo>
                <a:lnTo>
                  <a:pt x="8575" y="8436"/>
                </a:lnTo>
                <a:lnTo>
                  <a:pt x="8584" y="8427"/>
                </a:lnTo>
                <a:lnTo>
                  <a:pt x="8593" y="8401"/>
                </a:lnTo>
                <a:lnTo>
                  <a:pt x="8593" y="8392"/>
                </a:lnTo>
                <a:lnTo>
                  <a:pt x="8575" y="8392"/>
                </a:lnTo>
                <a:close/>
                <a:moveTo>
                  <a:pt x="10269" y="5384"/>
                </a:moveTo>
                <a:lnTo>
                  <a:pt x="10260" y="5384"/>
                </a:lnTo>
                <a:lnTo>
                  <a:pt x="10260" y="5392"/>
                </a:lnTo>
                <a:lnTo>
                  <a:pt x="10269" y="5401"/>
                </a:lnTo>
                <a:lnTo>
                  <a:pt x="10278" y="5401"/>
                </a:lnTo>
                <a:lnTo>
                  <a:pt x="10287" y="5401"/>
                </a:lnTo>
                <a:lnTo>
                  <a:pt x="10296" y="5401"/>
                </a:lnTo>
                <a:lnTo>
                  <a:pt x="10287" y="5392"/>
                </a:lnTo>
                <a:close/>
                <a:moveTo>
                  <a:pt x="17441" y="12258"/>
                </a:moveTo>
                <a:lnTo>
                  <a:pt x="17450" y="12258"/>
                </a:lnTo>
                <a:lnTo>
                  <a:pt x="17458" y="12249"/>
                </a:lnTo>
                <a:lnTo>
                  <a:pt x="17450" y="12240"/>
                </a:lnTo>
                <a:lnTo>
                  <a:pt x="17441" y="12249"/>
                </a:lnTo>
                <a:close/>
                <a:moveTo>
                  <a:pt x="8937" y="3248"/>
                </a:moveTo>
                <a:lnTo>
                  <a:pt x="8946" y="3257"/>
                </a:lnTo>
                <a:lnTo>
                  <a:pt x="8955" y="3239"/>
                </a:lnTo>
                <a:lnTo>
                  <a:pt x="8964" y="3230"/>
                </a:lnTo>
                <a:lnTo>
                  <a:pt x="8964" y="3221"/>
                </a:lnTo>
                <a:lnTo>
                  <a:pt x="8946" y="3230"/>
                </a:lnTo>
                <a:lnTo>
                  <a:pt x="8919" y="3239"/>
                </a:lnTo>
                <a:lnTo>
                  <a:pt x="8919" y="3248"/>
                </a:lnTo>
                <a:lnTo>
                  <a:pt x="8928" y="3239"/>
                </a:lnTo>
                <a:close/>
                <a:moveTo>
                  <a:pt x="9061" y="8445"/>
                </a:moveTo>
                <a:lnTo>
                  <a:pt x="9052" y="8445"/>
                </a:lnTo>
                <a:lnTo>
                  <a:pt x="9052" y="8454"/>
                </a:lnTo>
                <a:lnTo>
                  <a:pt x="9052" y="8445"/>
                </a:lnTo>
                <a:lnTo>
                  <a:pt x="9052" y="8454"/>
                </a:lnTo>
                <a:close/>
                <a:moveTo>
                  <a:pt x="9087" y="8551"/>
                </a:moveTo>
                <a:lnTo>
                  <a:pt x="9078" y="8551"/>
                </a:lnTo>
                <a:lnTo>
                  <a:pt x="9078" y="8560"/>
                </a:lnTo>
                <a:lnTo>
                  <a:pt x="9078" y="8569"/>
                </a:lnTo>
                <a:lnTo>
                  <a:pt x="9078" y="8578"/>
                </a:lnTo>
                <a:lnTo>
                  <a:pt x="9087" y="8569"/>
                </a:lnTo>
                <a:lnTo>
                  <a:pt x="9087" y="8560"/>
                </a:lnTo>
                <a:close/>
                <a:moveTo>
                  <a:pt x="10066" y="5304"/>
                </a:moveTo>
                <a:lnTo>
                  <a:pt x="10058" y="5304"/>
                </a:lnTo>
                <a:lnTo>
                  <a:pt x="10058" y="5313"/>
                </a:lnTo>
                <a:lnTo>
                  <a:pt x="10066" y="5313"/>
                </a:lnTo>
                <a:close/>
                <a:moveTo>
                  <a:pt x="15579" y="9257"/>
                </a:moveTo>
                <a:lnTo>
                  <a:pt x="15570" y="9248"/>
                </a:lnTo>
                <a:lnTo>
                  <a:pt x="15562" y="9248"/>
                </a:lnTo>
                <a:lnTo>
                  <a:pt x="15562" y="9257"/>
                </a:lnTo>
                <a:lnTo>
                  <a:pt x="15570" y="9257"/>
                </a:lnTo>
                <a:close/>
                <a:moveTo>
                  <a:pt x="15676" y="9284"/>
                </a:moveTo>
                <a:lnTo>
                  <a:pt x="15668" y="9284"/>
                </a:lnTo>
                <a:lnTo>
                  <a:pt x="15668" y="9292"/>
                </a:lnTo>
                <a:lnTo>
                  <a:pt x="15668" y="9301"/>
                </a:lnTo>
                <a:lnTo>
                  <a:pt x="15676" y="9301"/>
                </a:lnTo>
                <a:lnTo>
                  <a:pt x="15676" y="9292"/>
                </a:lnTo>
                <a:lnTo>
                  <a:pt x="15685" y="9284"/>
                </a:lnTo>
                <a:close/>
                <a:moveTo>
                  <a:pt x="15632" y="9257"/>
                </a:moveTo>
                <a:lnTo>
                  <a:pt x="15632" y="9248"/>
                </a:lnTo>
                <a:lnTo>
                  <a:pt x="15623" y="9239"/>
                </a:lnTo>
                <a:lnTo>
                  <a:pt x="15623" y="9248"/>
                </a:lnTo>
                <a:lnTo>
                  <a:pt x="15615" y="9248"/>
                </a:lnTo>
                <a:lnTo>
                  <a:pt x="15606" y="9248"/>
                </a:lnTo>
                <a:lnTo>
                  <a:pt x="15615" y="9248"/>
                </a:lnTo>
                <a:lnTo>
                  <a:pt x="15623" y="9257"/>
                </a:lnTo>
                <a:close/>
                <a:moveTo>
                  <a:pt x="16020" y="9601"/>
                </a:moveTo>
                <a:lnTo>
                  <a:pt x="16020" y="9610"/>
                </a:lnTo>
                <a:lnTo>
                  <a:pt x="16029" y="9601"/>
                </a:lnTo>
                <a:lnTo>
                  <a:pt x="16038" y="9584"/>
                </a:lnTo>
                <a:lnTo>
                  <a:pt x="16029" y="9584"/>
                </a:lnTo>
                <a:close/>
                <a:moveTo>
                  <a:pt x="16056" y="9451"/>
                </a:moveTo>
                <a:lnTo>
                  <a:pt x="16047" y="9434"/>
                </a:lnTo>
                <a:lnTo>
                  <a:pt x="16047" y="9416"/>
                </a:lnTo>
                <a:lnTo>
                  <a:pt x="16047" y="9381"/>
                </a:lnTo>
                <a:lnTo>
                  <a:pt x="16038" y="9345"/>
                </a:lnTo>
                <a:lnTo>
                  <a:pt x="16029" y="9328"/>
                </a:lnTo>
                <a:lnTo>
                  <a:pt x="16029" y="9310"/>
                </a:lnTo>
                <a:lnTo>
                  <a:pt x="16020" y="9301"/>
                </a:lnTo>
                <a:lnTo>
                  <a:pt x="16003" y="9284"/>
                </a:lnTo>
                <a:lnTo>
                  <a:pt x="16003" y="9275"/>
                </a:lnTo>
                <a:lnTo>
                  <a:pt x="15994" y="9266"/>
                </a:lnTo>
                <a:lnTo>
                  <a:pt x="15994" y="9257"/>
                </a:lnTo>
                <a:lnTo>
                  <a:pt x="15985" y="9248"/>
                </a:lnTo>
                <a:lnTo>
                  <a:pt x="15985" y="9239"/>
                </a:lnTo>
                <a:lnTo>
                  <a:pt x="15976" y="9239"/>
                </a:lnTo>
                <a:lnTo>
                  <a:pt x="15959" y="9257"/>
                </a:lnTo>
                <a:lnTo>
                  <a:pt x="15950" y="9266"/>
                </a:lnTo>
                <a:lnTo>
                  <a:pt x="15941" y="9266"/>
                </a:lnTo>
                <a:lnTo>
                  <a:pt x="15950" y="9275"/>
                </a:lnTo>
                <a:lnTo>
                  <a:pt x="15950" y="9284"/>
                </a:lnTo>
                <a:lnTo>
                  <a:pt x="15950" y="9292"/>
                </a:lnTo>
                <a:lnTo>
                  <a:pt x="15950" y="9301"/>
                </a:lnTo>
                <a:lnTo>
                  <a:pt x="15941" y="9328"/>
                </a:lnTo>
                <a:lnTo>
                  <a:pt x="15932" y="9337"/>
                </a:lnTo>
                <a:lnTo>
                  <a:pt x="15923" y="9345"/>
                </a:lnTo>
                <a:lnTo>
                  <a:pt x="15915" y="9345"/>
                </a:lnTo>
                <a:lnTo>
                  <a:pt x="15906" y="9354"/>
                </a:lnTo>
                <a:lnTo>
                  <a:pt x="15906" y="9363"/>
                </a:lnTo>
                <a:lnTo>
                  <a:pt x="15897" y="9363"/>
                </a:lnTo>
                <a:lnTo>
                  <a:pt x="15888" y="9354"/>
                </a:lnTo>
                <a:lnTo>
                  <a:pt x="15879" y="9354"/>
                </a:lnTo>
                <a:lnTo>
                  <a:pt x="15879" y="9363"/>
                </a:lnTo>
                <a:lnTo>
                  <a:pt x="15879" y="9372"/>
                </a:lnTo>
                <a:lnTo>
                  <a:pt x="15888" y="9381"/>
                </a:lnTo>
                <a:lnTo>
                  <a:pt x="15879" y="9381"/>
                </a:lnTo>
                <a:lnTo>
                  <a:pt x="15879" y="9389"/>
                </a:lnTo>
                <a:lnTo>
                  <a:pt x="15870" y="9407"/>
                </a:lnTo>
                <a:lnTo>
                  <a:pt x="15870" y="9425"/>
                </a:lnTo>
                <a:lnTo>
                  <a:pt x="15879" y="9434"/>
                </a:lnTo>
                <a:lnTo>
                  <a:pt x="15879" y="9425"/>
                </a:lnTo>
                <a:lnTo>
                  <a:pt x="15870" y="9425"/>
                </a:lnTo>
                <a:lnTo>
                  <a:pt x="15862" y="9434"/>
                </a:lnTo>
                <a:lnTo>
                  <a:pt x="15853" y="9442"/>
                </a:lnTo>
                <a:lnTo>
                  <a:pt x="15853" y="9451"/>
                </a:lnTo>
                <a:lnTo>
                  <a:pt x="15844" y="9460"/>
                </a:lnTo>
                <a:lnTo>
                  <a:pt x="15844" y="9451"/>
                </a:lnTo>
                <a:lnTo>
                  <a:pt x="15844" y="9442"/>
                </a:lnTo>
                <a:lnTo>
                  <a:pt x="15844" y="9434"/>
                </a:lnTo>
                <a:lnTo>
                  <a:pt x="15835" y="9434"/>
                </a:lnTo>
                <a:lnTo>
                  <a:pt x="15835" y="9442"/>
                </a:lnTo>
                <a:lnTo>
                  <a:pt x="15835" y="9451"/>
                </a:lnTo>
                <a:lnTo>
                  <a:pt x="15826" y="9460"/>
                </a:lnTo>
                <a:lnTo>
                  <a:pt x="15818" y="9469"/>
                </a:lnTo>
                <a:lnTo>
                  <a:pt x="15818" y="9478"/>
                </a:lnTo>
                <a:lnTo>
                  <a:pt x="15818" y="9487"/>
                </a:lnTo>
                <a:lnTo>
                  <a:pt x="15809" y="9478"/>
                </a:lnTo>
                <a:lnTo>
                  <a:pt x="15809" y="9469"/>
                </a:lnTo>
                <a:lnTo>
                  <a:pt x="15800" y="9469"/>
                </a:lnTo>
                <a:lnTo>
                  <a:pt x="15791" y="9487"/>
                </a:lnTo>
                <a:lnTo>
                  <a:pt x="15773" y="9495"/>
                </a:lnTo>
                <a:lnTo>
                  <a:pt x="15765" y="9504"/>
                </a:lnTo>
                <a:lnTo>
                  <a:pt x="15765" y="9513"/>
                </a:lnTo>
                <a:lnTo>
                  <a:pt x="15773" y="9522"/>
                </a:lnTo>
                <a:lnTo>
                  <a:pt x="15765" y="9522"/>
                </a:lnTo>
                <a:lnTo>
                  <a:pt x="15756" y="9513"/>
                </a:lnTo>
                <a:lnTo>
                  <a:pt x="15747" y="9513"/>
                </a:lnTo>
                <a:lnTo>
                  <a:pt x="15738" y="9513"/>
                </a:lnTo>
                <a:lnTo>
                  <a:pt x="15729" y="9513"/>
                </a:lnTo>
                <a:lnTo>
                  <a:pt x="15720" y="9513"/>
                </a:lnTo>
                <a:lnTo>
                  <a:pt x="15712" y="9522"/>
                </a:lnTo>
                <a:lnTo>
                  <a:pt x="15712" y="9531"/>
                </a:lnTo>
                <a:lnTo>
                  <a:pt x="15703" y="9531"/>
                </a:lnTo>
                <a:lnTo>
                  <a:pt x="15694" y="9531"/>
                </a:lnTo>
                <a:lnTo>
                  <a:pt x="15685" y="9531"/>
                </a:lnTo>
                <a:lnTo>
                  <a:pt x="15676" y="9531"/>
                </a:lnTo>
                <a:lnTo>
                  <a:pt x="15668" y="9540"/>
                </a:lnTo>
                <a:lnTo>
                  <a:pt x="15659" y="9540"/>
                </a:lnTo>
                <a:lnTo>
                  <a:pt x="15632" y="9548"/>
                </a:lnTo>
                <a:lnTo>
                  <a:pt x="15623" y="9548"/>
                </a:lnTo>
                <a:lnTo>
                  <a:pt x="15623" y="9557"/>
                </a:lnTo>
                <a:lnTo>
                  <a:pt x="15623" y="9575"/>
                </a:lnTo>
                <a:lnTo>
                  <a:pt x="15623" y="9584"/>
                </a:lnTo>
                <a:lnTo>
                  <a:pt x="15588" y="9637"/>
                </a:lnTo>
                <a:lnTo>
                  <a:pt x="15588" y="9645"/>
                </a:lnTo>
                <a:lnTo>
                  <a:pt x="15588" y="9654"/>
                </a:lnTo>
                <a:lnTo>
                  <a:pt x="15588" y="9663"/>
                </a:lnTo>
                <a:lnTo>
                  <a:pt x="15588" y="9672"/>
                </a:lnTo>
                <a:lnTo>
                  <a:pt x="15597" y="9698"/>
                </a:lnTo>
                <a:lnTo>
                  <a:pt x="15597" y="9716"/>
                </a:lnTo>
                <a:lnTo>
                  <a:pt x="15606" y="9725"/>
                </a:lnTo>
                <a:lnTo>
                  <a:pt x="15606" y="9734"/>
                </a:lnTo>
                <a:lnTo>
                  <a:pt x="15606" y="9743"/>
                </a:lnTo>
                <a:lnTo>
                  <a:pt x="15606" y="9760"/>
                </a:lnTo>
                <a:lnTo>
                  <a:pt x="15623" y="9778"/>
                </a:lnTo>
                <a:lnTo>
                  <a:pt x="15623" y="9787"/>
                </a:lnTo>
                <a:lnTo>
                  <a:pt x="15623" y="9795"/>
                </a:lnTo>
                <a:lnTo>
                  <a:pt x="15623" y="9804"/>
                </a:lnTo>
                <a:lnTo>
                  <a:pt x="15623" y="9822"/>
                </a:lnTo>
                <a:lnTo>
                  <a:pt x="15623" y="9831"/>
                </a:lnTo>
                <a:lnTo>
                  <a:pt x="15615" y="9840"/>
                </a:lnTo>
                <a:lnTo>
                  <a:pt x="15606" y="9857"/>
                </a:lnTo>
                <a:lnTo>
                  <a:pt x="15597" y="9875"/>
                </a:lnTo>
                <a:lnTo>
                  <a:pt x="15597" y="9884"/>
                </a:lnTo>
                <a:lnTo>
                  <a:pt x="15588" y="9901"/>
                </a:lnTo>
                <a:lnTo>
                  <a:pt x="15579" y="9910"/>
                </a:lnTo>
                <a:lnTo>
                  <a:pt x="15579" y="9919"/>
                </a:lnTo>
                <a:lnTo>
                  <a:pt x="15570" y="9928"/>
                </a:lnTo>
                <a:lnTo>
                  <a:pt x="15562" y="9928"/>
                </a:lnTo>
                <a:lnTo>
                  <a:pt x="15553" y="9937"/>
                </a:lnTo>
                <a:lnTo>
                  <a:pt x="15553" y="9954"/>
                </a:lnTo>
                <a:lnTo>
                  <a:pt x="15544" y="9963"/>
                </a:lnTo>
                <a:lnTo>
                  <a:pt x="15544" y="9972"/>
                </a:lnTo>
                <a:lnTo>
                  <a:pt x="15535" y="9981"/>
                </a:lnTo>
                <a:lnTo>
                  <a:pt x="15535" y="9990"/>
                </a:lnTo>
                <a:lnTo>
                  <a:pt x="15535" y="10007"/>
                </a:lnTo>
                <a:lnTo>
                  <a:pt x="15535" y="10016"/>
                </a:lnTo>
                <a:lnTo>
                  <a:pt x="15544" y="10034"/>
                </a:lnTo>
                <a:lnTo>
                  <a:pt x="15544" y="10043"/>
                </a:lnTo>
                <a:lnTo>
                  <a:pt x="15544" y="10051"/>
                </a:lnTo>
                <a:lnTo>
                  <a:pt x="15562" y="10069"/>
                </a:lnTo>
                <a:lnTo>
                  <a:pt x="15562" y="10078"/>
                </a:lnTo>
                <a:lnTo>
                  <a:pt x="15562" y="10087"/>
                </a:lnTo>
                <a:lnTo>
                  <a:pt x="15570" y="10096"/>
                </a:lnTo>
                <a:lnTo>
                  <a:pt x="15570" y="10104"/>
                </a:lnTo>
                <a:lnTo>
                  <a:pt x="15570" y="10113"/>
                </a:lnTo>
                <a:lnTo>
                  <a:pt x="15562" y="10122"/>
                </a:lnTo>
                <a:lnTo>
                  <a:pt x="15570" y="10140"/>
                </a:lnTo>
                <a:lnTo>
                  <a:pt x="15562" y="10148"/>
                </a:lnTo>
                <a:lnTo>
                  <a:pt x="15570" y="10166"/>
                </a:lnTo>
                <a:lnTo>
                  <a:pt x="15579" y="10184"/>
                </a:lnTo>
                <a:lnTo>
                  <a:pt x="15588" y="10193"/>
                </a:lnTo>
                <a:lnTo>
                  <a:pt x="15588" y="10201"/>
                </a:lnTo>
                <a:lnTo>
                  <a:pt x="15588" y="10210"/>
                </a:lnTo>
                <a:lnTo>
                  <a:pt x="15597" y="10219"/>
                </a:lnTo>
                <a:lnTo>
                  <a:pt x="15606" y="10228"/>
                </a:lnTo>
                <a:lnTo>
                  <a:pt x="15615" y="10237"/>
                </a:lnTo>
                <a:lnTo>
                  <a:pt x="15623" y="10237"/>
                </a:lnTo>
                <a:lnTo>
                  <a:pt x="15641" y="10237"/>
                </a:lnTo>
                <a:lnTo>
                  <a:pt x="15650" y="10246"/>
                </a:lnTo>
                <a:lnTo>
                  <a:pt x="15676" y="10263"/>
                </a:lnTo>
                <a:lnTo>
                  <a:pt x="15703" y="10263"/>
                </a:lnTo>
                <a:lnTo>
                  <a:pt x="15712" y="10254"/>
                </a:lnTo>
                <a:lnTo>
                  <a:pt x="15729" y="10246"/>
                </a:lnTo>
                <a:lnTo>
                  <a:pt x="15747" y="10237"/>
                </a:lnTo>
                <a:lnTo>
                  <a:pt x="15765" y="10228"/>
                </a:lnTo>
                <a:lnTo>
                  <a:pt x="15782" y="10228"/>
                </a:lnTo>
                <a:lnTo>
                  <a:pt x="15791" y="10228"/>
                </a:lnTo>
                <a:lnTo>
                  <a:pt x="15809" y="10219"/>
                </a:lnTo>
                <a:lnTo>
                  <a:pt x="15818" y="10219"/>
                </a:lnTo>
                <a:lnTo>
                  <a:pt x="15826" y="10201"/>
                </a:lnTo>
                <a:lnTo>
                  <a:pt x="15835" y="10184"/>
                </a:lnTo>
                <a:lnTo>
                  <a:pt x="15835" y="10175"/>
                </a:lnTo>
                <a:lnTo>
                  <a:pt x="15835" y="10166"/>
                </a:lnTo>
                <a:lnTo>
                  <a:pt x="15835" y="10157"/>
                </a:lnTo>
                <a:lnTo>
                  <a:pt x="15844" y="10148"/>
                </a:lnTo>
                <a:lnTo>
                  <a:pt x="15853" y="10131"/>
                </a:lnTo>
                <a:lnTo>
                  <a:pt x="15853" y="10122"/>
                </a:lnTo>
                <a:lnTo>
                  <a:pt x="15853" y="10113"/>
                </a:lnTo>
                <a:lnTo>
                  <a:pt x="15870" y="10078"/>
                </a:lnTo>
                <a:lnTo>
                  <a:pt x="15870" y="10060"/>
                </a:lnTo>
                <a:lnTo>
                  <a:pt x="15870" y="10043"/>
                </a:lnTo>
                <a:lnTo>
                  <a:pt x="15879" y="10025"/>
                </a:lnTo>
                <a:lnTo>
                  <a:pt x="15879" y="10016"/>
                </a:lnTo>
                <a:lnTo>
                  <a:pt x="15897" y="9972"/>
                </a:lnTo>
                <a:lnTo>
                  <a:pt x="15915" y="9937"/>
                </a:lnTo>
                <a:lnTo>
                  <a:pt x="15923" y="9901"/>
                </a:lnTo>
                <a:lnTo>
                  <a:pt x="15932" y="9866"/>
                </a:lnTo>
                <a:lnTo>
                  <a:pt x="15941" y="9848"/>
                </a:lnTo>
                <a:lnTo>
                  <a:pt x="15941" y="9831"/>
                </a:lnTo>
                <a:lnTo>
                  <a:pt x="15950" y="9795"/>
                </a:lnTo>
                <a:lnTo>
                  <a:pt x="15967" y="9769"/>
                </a:lnTo>
                <a:lnTo>
                  <a:pt x="15976" y="9743"/>
                </a:lnTo>
                <a:lnTo>
                  <a:pt x="15976" y="9725"/>
                </a:lnTo>
                <a:lnTo>
                  <a:pt x="15985" y="9707"/>
                </a:lnTo>
                <a:lnTo>
                  <a:pt x="15994" y="9672"/>
                </a:lnTo>
                <a:lnTo>
                  <a:pt x="15994" y="9654"/>
                </a:lnTo>
                <a:lnTo>
                  <a:pt x="15994" y="9628"/>
                </a:lnTo>
                <a:lnTo>
                  <a:pt x="15994" y="9619"/>
                </a:lnTo>
                <a:lnTo>
                  <a:pt x="16003" y="9610"/>
                </a:lnTo>
                <a:lnTo>
                  <a:pt x="16003" y="9601"/>
                </a:lnTo>
                <a:lnTo>
                  <a:pt x="16012" y="9592"/>
                </a:lnTo>
                <a:lnTo>
                  <a:pt x="16012" y="9584"/>
                </a:lnTo>
                <a:lnTo>
                  <a:pt x="16020" y="9575"/>
                </a:lnTo>
                <a:lnTo>
                  <a:pt x="16020" y="9566"/>
                </a:lnTo>
                <a:lnTo>
                  <a:pt x="16020" y="9548"/>
                </a:lnTo>
                <a:lnTo>
                  <a:pt x="16020" y="9540"/>
                </a:lnTo>
                <a:lnTo>
                  <a:pt x="16012" y="9540"/>
                </a:lnTo>
                <a:lnTo>
                  <a:pt x="16012" y="9522"/>
                </a:lnTo>
                <a:lnTo>
                  <a:pt x="16012" y="9513"/>
                </a:lnTo>
                <a:lnTo>
                  <a:pt x="16012" y="9504"/>
                </a:lnTo>
                <a:lnTo>
                  <a:pt x="16003" y="9495"/>
                </a:lnTo>
                <a:lnTo>
                  <a:pt x="16012" y="9495"/>
                </a:lnTo>
                <a:lnTo>
                  <a:pt x="16012" y="9487"/>
                </a:lnTo>
                <a:lnTo>
                  <a:pt x="16020" y="9487"/>
                </a:lnTo>
                <a:lnTo>
                  <a:pt x="16029" y="9495"/>
                </a:lnTo>
                <a:lnTo>
                  <a:pt x="16038" y="9513"/>
                </a:lnTo>
                <a:lnTo>
                  <a:pt x="16038" y="9522"/>
                </a:lnTo>
                <a:lnTo>
                  <a:pt x="16047" y="9531"/>
                </a:lnTo>
                <a:lnTo>
                  <a:pt x="16056" y="9522"/>
                </a:lnTo>
                <a:lnTo>
                  <a:pt x="16065" y="9504"/>
                </a:lnTo>
                <a:lnTo>
                  <a:pt x="16065" y="9487"/>
                </a:lnTo>
                <a:lnTo>
                  <a:pt x="16065" y="9469"/>
                </a:lnTo>
                <a:close/>
                <a:moveTo>
                  <a:pt x="15138" y="12055"/>
                </a:moveTo>
                <a:lnTo>
                  <a:pt x="15129" y="12055"/>
                </a:lnTo>
                <a:lnTo>
                  <a:pt x="15121" y="12055"/>
                </a:lnTo>
                <a:lnTo>
                  <a:pt x="15121" y="12064"/>
                </a:lnTo>
                <a:lnTo>
                  <a:pt x="15138" y="12064"/>
                </a:lnTo>
                <a:close/>
                <a:moveTo>
                  <a:pt x="15376" y="8498"/>
                </a:moveTo>
                <a:lnTo>
                  <a:pt x="15368" y="8507"/>
                </a:lnTo>
                <a:lnTo>
                  <a:pt x="15376" y="8507"/>
                </a:lnTo>
                <a:lnTo>
                  <a:pt x="15385" y="8498"/>
                </a:lnTo>
                <a:close/>
                <a:moveTo>
                  <a:pt x="15544" y="9187"/>
                </a:moveTo>
                <a:lnTo>
                  <a:pt x="15535" y="9187"/>
                </a:lnTo>
                <a:lnTo>
                  <a:pt x="15535" y="9213"/>
                </a:lnTo>
                <a:lnTo>
                  <a:pt x="15544" y="9222"/>
                </a:lnTo>
                <a:lnTo>
                  <a:pt x="15553" y="9222"/>
                </a:lnTo>
                <a:lnTo>
                  <a:pt x="15553" y="9213"/>
                </a:lnTo>
                <a:lnTo>
                  <a:pt x="15544" y="9204"/>
                </a:lnTo>
                <a:close/>
                <a:moveTo>
                  <a:pt x="16682" y="6830"/>
                </a:moveTo>
                <a:lnTo>
                  <a:pt x="16664" y="6848"/>
                </a:lnTo>
                <a:lnTo>
                  <a:pt x="16664" y="6857"/>
                </a:lnTo>
                <a:lnTo>
                  <a:pt x="16673" y="6857"/>
                </a:lnTo>
                <a:lnTo>
                  <a:pt x="16673" y="6848"/>
                </a:lnTo>
                <a:lnTo>
                  <a:pt x="16682" y="6839"/>
                </a:lnTo>
                <a:lnTo>
                  <a:pt x="16691" y="6830"/>
                </a:lnTo>
                <a:lnTo>
                  <a:pt x="16682" y="6821"/>
                </a:lnTo>
                <a:close/>
                <a:moveTo>
                  <a:pt x="16594" y="9831"/>
                </a:moveTo>
                <a:lnTo>
                  <a:pt x="16585" y="9831"/>
                </a:lnTo>
                <a:lnTo>
                  <a:pt x="16585" y="9840"/>
                </a:lnTo>
                <a:lnTo>
                  <a:pt x="16576" y="9848"/>
                </a:lnTo>
                <a:lnTo>
                  <a:pt x="16576" y="9857"/>
                </a:lnTo>
                <a:lnTo>
                  <a:pt x="16576" y="9866"/>
                </a:lnTo>
                <a:lnTo>
                  <a:pt x="16567" y="9866"/>
                </a:lnTo>
                <a:lnTo>
                  <a:pt x="16576" y="9866"/>
                </a:lnTo>
                <a:lnTo>
                  <a:pt x="16585" y="9875"/>
                </a:lnTo>
                <a:lnTo>
                  <a:pt x="16594" y="9866"/>
                </a:lnTo>
                <a:lnTo>
                  <a:pt x="16603" y="9866"/>
                </a:lnTo>
                <a:lnTo>
                  <a:pt x="16603" y="9857"/>
                </a:lnTo>
                <a:lnTo>
                  <a:pt x="16603" y="9848"/>
                </a:lnTo>
                <a:lnTo>
                  <a:pt x="16603" y="9840"/>
                </a:lnTo>
                <a:close/>
                <a:moveTo>
                  <a:pt x="13004" y="8110"/>
                </a:moveTo>
                <a:lnTo>
                  <a:pt x="13004" y="8101"/>
                </a:lnTo>
                <a:lnTo>
                  <a:pt x="13013" y="8083"/>
                </a:lnTo>
                <a:lnTo>
                  <a:pt x="13013" y="8074"/>
                </a:lnTo>
                <a:lnTo>
                  <a:pt x="13004" y="8074"/>
                </a:lnTo>
                <a:lnTo>
                  <a:pt x="12995" y="8074"/>
                </a:lnTo>
                <a:lnTo>
                  <a:pt x="12995" y="8083"/>
                </a:lnTo>
                <a:lnTo>
                  <a:pt x="12995" y="8092"/>
                </a:lnTo>
                <a:lnTo>
                  <a:pt x="12987" y="8101"/>
                </a:lnTo>
                <a:lnTo>
                  <a:pt x="12978" y="8101"/>
                </a:lnTo>
                <a:lnTo>
                  <a:pt x="12978" y="8110"/>
                </a:lnTo>
                <a:lnTo>
                  <a:pt x="12995" y="8119"/>
                </a:lnTo>
                <a:close/>
                <a:moveTo>
                  <a:pt x="16435" y="8701"/>
                </a:moveTo>
                <a:lnTo>
                  <a:pt x="16444" y="8701"/>
                </a:lnTo>
                <a:lnTo>
                  <a:pt x="16444" y="8692"/>
                </a:lnTo>
                <a:lnTo>
                  <a:pt x="16435" y="8683"/>
                </a:lnTo>
                <a:lnTo>
                  <a:pt x="16426" y="8692"/>
                </a:lnTo>
                <a:lnTo>
                  <a:pt x="16435" y="8692"/>
                </a:lnTo>
                <a:close/>
                <a:moveTo>
                  <a:pt x="17538" y="12267"/>
                </a:moveTo>
                <a:lnTo>
                  <a:pt x="17529" y="12258"/>
                </a:lnTo>
                <a:lnTo>
                  <a:pt x="17520" y="12267"/>
                </a:lnTo>
                <a:lnTo>
                  <a:pt x="17503" y="12267"/>
                </a:lnTo>
                <a:lnTo>
                  <a:pt x="17494" y="12275"/>
                </a:lnTo>
                <a:lnTo>
                  <a:pt x="17485" y="12275"/>
                </a:lnTo>
                <a:lnTo>
                  <a:pt x="17476" y="12284"/>
                </a:lnTo>
                <a:lnTo>
                  <a:pt x="17467" y="12284"/>
                </a:lnTo>
                <a:lnTo>
                  <a:pt x="17458" y="12275"/>
                </a:lnTo>
                <a:lnTo>
                  <a:pt x="17458" y="12267"/>
                </a:lnTo>
                <a:lnTo>
                  <a:pt x="17467" y="12267"/>
                </a:lnTo>
                <a:lnTo>
                  <a:pt x="17476" y="12267"/>
                </a:lnTo>
                <a:lnTo>
                  <a:pt x="17476" y="12249"/>
                </a:lnTo>
                <a:lnTo>
                  <a:pt x="17467" y="12249"/>
                </a:lnTo>
                <a:lnTo>
                  <a:pt x="17450" y="12267"/>
                </a:lnTo>
                <a:lnTo>
                  <a:pt x="17441" y="12267"/>
                </a:lnTo>
                <a:lnTo>
                  <a:pt x="17432" y="12267"/>
                </a:lnTo>
                <a:lnTo>
                  <a:pt x="17432" y="12258"/>
                </a:lnTo>
                <a:lnTo>
                  <a:pt x="17432" y="12249"/>
                </a:lnTo>
                <a:lnTo>
                  <a:pt x="17441" y="12249"/>
                </a:lnTo>
                <a:lnTo>
                  <a:pt x="17441" y="12240"/>
                </a:lnTo>
                <a:lnTo>
                  <a:pt x="17441" y="12231"/>
                </a:lnTo>
                <a:lnTo>
                  <a:pt x="17432" y="12231"/>
                </a:lnTo>
                <a:lnTo>
                  <a:pt x="17432" y="12223"/>
                </a:lnTo>
                <a:lnTo>
                  <a:pt x="17423" y="12223"/>
                </a:lnTo>
                <a:lnTo>
                  <a:pt x="17423" y="12231"/>
                </a:lnTo>
                <a:lnTo>
                  <a:pt x="17414" y="12240"/>
                </a:lnTo>
                <a:lnTo>
                  <a:pt x="17414" y="12249"/>
                </a:lnTo>
                <a:lnTo>
                  <a:pt x="17414" y="12258"/>
                </a:lnTo>
                <a:lnTo>
                  <a:pt x="17414" y="12267"/>
                </a:lnTo>
                <a:lnTo>
                  <a:pt x="17423" y="12275"/>
                </a:lnTo>
                <a:lnTo>
                  <a:pt x="17414" y="12275"/>
                </a:lnTo>
                <a:lnTo>
                  <a:pt x="17414" y="12284"/>
                </a:lnTo>
                <a:lnTo>
                  <a:pt x="17414" y="12293"/>
                </a:lnTo>
                <a:lnTo>
                  <a:pt x="17423" y="12293"/>
                </a:lnTo>
                <a:lnTo>
                  <a:pt x="17423" y="12302"/>
                </a:lnTo>
                <a:lnTo>
                  <a:pt x="17414" y="12302"/>
                </a:lnTo>
                <a:lnTo>
                  <a:pt x="17414" y="12311"/>
                </a:lnTo>
                <a:lnTo>
                  <a:pt x="17414" y="12320"/>
                </a:lnTo>
                <a:lnTo>
                  <a:pt x="17423" y="12320"/>
                </a:lnTo>
                <a:lnTo>
                  <a:pt x="17432" y="12320"/>
                </a:lnTo>
                <a:lnTo>
                  <a:pt x="17441" y="12302"/>
                </a:lnTo>
                <a:lnTo>
                  <a:pt x="17450" y="12311"/>
                </a:lnTo>
                <a:lnTo>
                  <a:pt x="17458" y="12311"/>
                </a:lnTo>
                <a:lnTo>
                  <a:pt x="17467" y="12311"/>
                </a:lnTo>
                <a:lnTo>
                  <a:pt x="17476" y="12320"/>
                </a:lnTo>
                <a:lnTo>
                  <a:pt x="17485" y="12311"/>
                </a:lnTo>
                <a:lnTo>
                  <a:pt x="17494" y="12320"/>
                </a:lnTo>
                <a:lnTo>
                  <a:pt x="17511" y="12320"/>
                </a:lnTo>
                <a:lnTo>
                  <a:pt x="17520" y="12320"/>
                </a:lnTo>
                <a:lnTo>
                  <a:pt x="17520" y="12311"/>
                </a:lnTo>
                <a:lnTo>
                  <a:pt x="17529" y="12311"/>
                </a:lnTo>
                <a:lnTo>
                  <a:pt x="17520" y="12302"/>
                </a:lnTo>
                <a:lnTo>
                  <a:pt x="17511" y="12302"/>
                </a:lnTo>
                <a:lnTo>
                  <a:pt x="17511" y="12311"/>
                </a:lnTo>
                <a:lnTo>
                  <a:pt x="17503" y="12311"/>
                </a:lnTo>
                <a:lnTo>
                  <a:pt x="17494" y="12311"/>
                </a:lnTo>
                <a:lnTo>
                  <a:pt x="17485" y="12302"/>
                </a:lnTo>
                <a:lnTo>
                  <a:pt x="17485" y="12293"/>
                </a:lnTo>
                <a:lnTo>
                  <a:pt x="17494" y="12293"/>
                </a:lnTo>
                <a:lnTo>
                  <a:pt x="17503" y="12284"/>
                </a:lnTo>
                <a:lnTo>
                  <a:pt x="17511" y="12284"/>
                </a:lnTo>
                <a:lnTo>
                  <a:pt x="17520" y="12293"/>
                </a:lnTo>
                <a:lnTo>
                  <a:pt x="17529" y="12293"/>
                </a:lnTo>
                <a:lnTo>
                  <a:pt x="17538" y="12284"/>
                </a:lnTo>
                <a:lnTo>
                  <a:pt x="17547" y="12275"/>
                </a:lnTo>
                <a:close/>
                <a:moveTo>
                  <a:pt x="16162" y="12011"/>
                </a:moveTo>
                <a:lnTo>
                  <a:pt x="16162" y="12002"/>
                </a:lnTo>
                <a:lnTo>
                  <a:pt x="16153" y="12011"/>
                </a:lnTo>
                <a:lnTo>
                  <a:pt x="16153" y="12020"/>
                </a:lnTo>
                <a:lnTo>
                  <a:pt x="16162" y="12020"/>
                </a:lnTo>
                <a:lnTo>
                  <a:pt x="16170" y="12020"/>
                </a:lnTo>
                <a:close/>
                <a:moveTo>
                  <a:pt x="15906" y="9319"/>
                </a:moveTo>
                <a:lnTo>
                  <a:pt x="15906" y="9328"/>
                </a:lnTo>
                <a:lnTo>
                  <a:pt x="15897" y="9328"/>
                </a:lnTo>
                <a:lnTo>
                  <a:pt x="15897" y="9337"/>
                </a:lnTo>
                <a:lnTo>
                  <a:pt x="15915" y="9337"/>
                </a:lnTo>
                <a:lnTo>
                  <a:pt x="15915" y="9328"/>
                </a:lnTo>
                <a:close/>
                <a:moveTo>
                  <a:pt x="16320" y="7421"/>
                </a:moveTo>
                <a:lnTo>
                  <a:pt x="16312" y="7421"/>
                </a:lnTo>
                <a:lnTo>
                  <a:pt x="16303" y="7421"/>
                </a:lnTo>
                <a:lnTo>
                  <a:pt x="16294" y="7421"/>
                </a:lnTo>
                <a:lnTo>
                  <a:pt x="16285" y="7421"/>
                </a:lnTo>
                <a:lnTo>
                  <a:pt x="16276" y="7430"/>
                </a:lnTo>
                <a:lnTo>
                  <a:pt x="16294" y="7439"/>
                </a:lnTo>
                <a:lnTo>
                  <a:pt x="16294" y="7448"/>
                </a:lnTo>
                <a:lnTo>
                  <a:pt x="16303" y="7448"/>
                </a:lnTo>
                <a:lnTo>
                  <a:pt x="16338" y="7448"/>
                </a:lnTo>
                <a:lnTo>
                  <a:pt x="16347" y="7439"/>
                </a:lnTo>
                <a:lnTo>
                  <a:pt x="16356" y="7430"/>
                </a:lnTo>
                <a:lnTo>
                  <a:pt x="16364" y="7430"/>
                </a:lnTo>
                <a:lnTo>
                  <a:pt x="16338" y="7421"/>
                </a:lnTo>
                <a:close/>
                <a:moveTo>
                  <a:pt x="16453" y="9901"/>
                </a:moveTo>
                <a:lnTo>
                  <a:pt x="16444" y="9901"/>
                </a:lnTo>
                <a:lnTo>
                  <a:pt x="16435" y="9901"/>
                </a:lnTo>
                <a:lnTo>
                  <a:pt x="16426" y="9901"/>
                </a:lnTo>
                <a:lnTo>
                  <a:pt x="16417" y="9910"/>
                </a:lnTo>
                <a:lnTo>
                  <a:pt x="16426" y="9928"/>
                </a:lnTo>
                <a:lnTo>
                  <a:pt x="16444" y="9937"/>
                </a:lnTo>
                <a:lnTo>
                  <a:pt x="16462" y="9937"/>
                </a:lnTo>
                <a:lnTo>
                  <a:pt x="16462" y="9928"/>
                </a:lnTo>
                <a:lnTo>
                  <a:pt x="16462" y="9919"/>
                </a:lnTo>
                <a:lnTo>
                  <a:pt x="16453" y="9910"/>
                </a:lnTo>
                <a:close/>
                <a:moveTo>
                  <a:pt x="11301" y="8931"/>
                </a:moveTo>
                <a:lnTo>
                  <a:pt x="11301" y="8939"/>
                </a:lnTo>
                <a:lnTo>
                  <a:pt x="11301" y="8931"/>
                </a:lnTo>
                <a:lnTo>
                  <a:pt x="11310" y="8931"/>
                </a:lnTo>
                <a:close/>
                <a:moveTo>
                  <a:pt x="3326" y="4492"/>
                </a:moveTo>
                <a:lnTo>
                  <a:pt x="3317" y="4492"/>
                </a:lnTo>
                <a:lnTo>
                  <a:pt x="3326" y="4501"/>
                </a:lnTo>
                <a:close/>
                <a:moveTo>
                  <a:pt x="11178" y="7527"/>
                </a:moveTo>
                <a:lnTo>
                  <a:pt x="11169" y="7536"/>
                </a:lnTo>
                <a:lnTo>
                  <a:pt x="11160" y="7536"/>
                </a:lnTo>
                <a:lnTo>
                  <a:pt x="11169" y="7545"/>
                </a:lnTo>
                <a:lnTo>
                  <a:pt x="11169" y="7536"/>
                </a:lnTo>
                <a:lnTo>
                  <a:pt x="11178" y="7536"/>
                </a:lnTo>
                <a:close/>
                <a:moveTo>
                  <a:pt x="11178" y="7483"/>
                </a:moveTo>
                <a:lnTo>
                  <a:pt x="11169" y="7483"/>
                </a:lnTo>
                <a:lnTo>
                  <a:pt x="11178" y="7483"/>
                </a:lnTo>
                <a:lnTo>
                  <a:pt x="11178" y="7492"/>
                </a:lnTo>
                <a:lnTo>
                  <a:pt x="11187" y="7483"/>
                </a:lnTo>
                <a:close/>
                <a:moveTo>
                  <a:pt x="12907" y="8225"/>
                </a:moveTo>
                <a:lnTo>
                  <a:pt x="12898" y="8225"/>
                </a:lnTo>
                <a:lnTo>
                  <a:pt x="12898" y="8233"/>
                </a:lnTo>
                <a:lnTo>
                  <a:pt x="12898" y="8242"/>
                </a:lnTo>
                <a:lnTo>
                  <a:pt x="12907" y="8233"/>
                </a:lnTo>
                <a:close/>
                <a:moveTo>
                  <a:pt x="11116" y="5878"/>
                </a:moveTo>
                <a:lnTo>
                  <a:pt x="11125" y="5869"/>
                </a:lnTo>
                <a:lnTo>
                  <a:pt x="11134" y="5869"/>
                </a:lnTo>
                <a:lnTo>
                  <a:pt x="11125" y="5869"/>
                </a:lnTo>
                <a:lnTo>
                  <a:pt x="11116" y="5860"/>
                </a:lnTo>
                <a:lnTo>
                  <a:pt x="11107" y="5860"/>
                </a:lnTo>
                <a:lnTo>
                  <a:pt x="11090" y="5860"/>
                </a:lnTo>
                <a:lnTo>
                  <a:pt x="11090" y="5869"/>
                </a:lnTo>
                <a:lnTo>
                  <a:pt x="11099" y="5869"/>
                </a:lnTo>
                <a:lnTo>
                  <a:pt x="11107" y="5878"/>
                </a:lnTo>
                <a:close/>
                <a:moveTo>
                  <a:pt x="11222" y="6240"/>
                </a:moveTo>
                <a:lnTo>
                  <a:pt x="11204" y="6240"/>
                </a:lnTo>
                <a:lnTo>
                  <a:pt x="11204" y="6249"/>
                </a:lnTo>
                <a:lnTo>
                  <a:pt x="11196" y="6249"/>
                </a:lnTo>
                <a:lnTo>
                  <a:pt x="11196" y="6257"/>
                </a:lnTo>
                <a:lnTo>
                  <a:pt x="11204" y="6266"/>
                </a:lnTo>
                <a:lnTo>
                  <a:pt x="11213" y="6275"/>
                </a:lnTo>
                <a:lnTo>
                  <a:pt x="11222" y="6266"/>
                </a:lnTo>
                <a:lnTo>
                  <a:pt x="11231" y="6257"/>
                </a:lnTo>
                <a:lnTo>
                  <a:pt x="11231" y="6249"/>
                </a:lnTo>
                <a:lnTo>
                  <a:pt x="11222" y="6249"/>
                </a:lnTo>
                <a:close/>
                <a:moveTo>
                  <a:pt x="11187" y="7536"/>
                </a:moveTo>
                <a:lnTo>
                  <a:pt x="11187" y="7527"/>
                </a:lnTo>
                <a:close/>
                <a:moveTo>
                  <a:pt x="11090" y="6240"/>
                </a:moveTo>
                <a:lnTo>
                  <a:pt x="11090" y="6231"/>
                </a:lnTo>
                <a:lnTo>
                  <a:pt x="11090" y="6240"/>
                </a:lnTo>
                <a:lnTo>
                  <a:pt x="11081" y="6240"/>
                </a:lnTo>
                <a:lnTo>
                  <a:pt x="11090" y="6249"/>
                </a:lnTo>
                <a:lnTo>
                  <a:pt x="11099" y="6249"/>
                </a:lnTo>
                <a:lnTo>
                  <a:pt x="11099" y="6240"/>
                </a:lnTo>
                <a:close/>
                <a:moveTo>
                  <a:pt x="11187" y="7510"/>
                </a:moveTo>
                <a:lnTo>
                  <a:pt x="11187" y="7501"/>
                </a:lnTo>
                <a:lnTo>
                  <a:pt x="11178" y="7510"/>
                </a:lnTo>
                <a:close/>
                <a:moveTo>
                  <a:pt x="11937" y="9522"/>
                </a:moveTo>
                <a:lnTo>
                  <a:pt x="11937" y="9531"/>
                </a:lnTo>
                <a:lnTo>
                  <a:pt x="11945" y="9531"/>
                </a:lnTo>
                <a:lnTo>
                  <a:pt x="11945" y="9522"/>
                </a:lnTo>
                <a:close/>
                <a:moveTo>
                  <a:pt x="12845" y="8322"/>
                </a:moveTo>
                <a:lnTo>
                  <a:pt x="12837" y="8330"/>
                </a:lnTo>
                <a:lnTo>
                  <a:pt x="12837" y="8339"/>
                </a:lnTo>
                <a:lnTo>
                  <a:pt x="12837" y="8348"/>
                </a:lnTo>
                <a:lnTo>
                  <a:pt x="12845" y="8339"/>
                </a:lnTo>
                <a:lnTo>
                  <a:pt x="12854" y="8330"/>
                </a:lnTo>
                <a:close/>
                <a:moveTo>
                  <a:pt x="12889" y="8022"/>
                </a:moveTo>
                <a:lnTo>
                  <a:pt x="12881" y="8030"/>
                </a:lnTo>
                <a:lnTo>
                  <a:pt x="12889" y="8030"/>
                </a:lnTo>
                <a:lnTo>
                  <a:pt x="12898" y="8030"/>
                </a:lnTo>
                <a:lnTo>
                  <a:pt x="12898" y="8022"/>
                </a:lnTo>
                <a:close/>
                <a:moveTo>
                  <a:pt x="11213" y="7501"/>
                </a:moveTo>
                <a:lnTo>
                  <a:pt x="11213" y="7510"/>
                </a:lnTo>
                <a:lnTo>
                  <a:pt x="11213" y="7501"/>
                </a:lnTo>
                <a:lnTo>
                  <a:pt x="11222" y="7501"/>
                </a:lnTo>
                <a:close/>
                <a:moveTo>
                  <a:pt x="11434" y="7792"/>
                </a:moveTo>
                <a:lnTo>
                  <a:pt x="11416" y="7792"/>
                </a:lnTo>
                <a:lnTo>
                  <a:pt x="11407" y="7801"/>
                </a:lnTo>
                <a:lnTo>
                  <a:pt x="11434" y="7801"/>
                </a:lnTo>
                <a:lnTo>
                  <a:pt x="11434" y="7810"/>
                </a:lnTo>
                <a:lnTo>
                  <a:pt x="11443" y="7801"/>
                </a:lnTo>
                <a:close/>
                <a:moveTo>
                  <a:pt x="11204" y="7518"/>
                </a:moveTo>
                <a:lnTo>
                  <a:pt x="11196" y="7527"/>
                </a:lnTo>
                <a:lnTo>
                  <a:pt x="11204" y="7527"/>
                </a:lnTo>
                <a:close/>
                <a:moveTo>
                  <a:pt x="11116" y="2895"/>
                </a:moveTo>
                <a:lnTo>
                  <a:pt x="11125" y="2895"/>
                </a:lnTo>
                <a:lnTo>
                  <a:pt x="11134" y="2886"/>
                </a:lnTo>
                <a:lnTo>
                  <a:pt x="11151" y="2886"/>
                </a:lnTo>
                <a:lnTo>
                  <a:pt x="11160" y="2868"/>
                </a:lnTo>
                <a:lnTo>
                  <a:pt x="11178" y="2860"/>
                </a:lnTo>
                <a:lnTo>
                  <a:pt x="11196" y="2851"/>
                </a:lnTo>
                <a:lnTo>
                  <a:pt x="11222" y="2842"/>
                </a:lnTo>
                <a:lnTo>
                  <a:pt x="11240" y="2842"/>
                </a:lnTo>
                <a:lnTo>
                  <a:pt x="11257" y="2842"/>
                </a:lnTo>
                <a:lnTo>
                  <a:pt x="11257" y="2833"/>
                </a:lnTo>
                <a:lnTo>
                  <a:pt x="11275" y="2824"/>
                </a:lnTo>
                <a:lnTo>
                  <a:pt x="11284" y="2824"/>
                </a:lnTo>
                <a:lnTo>
                  <a:pt x="11293" y="2824"/>
                </a:lnTo>
                <a:lnTo>
                  <a:pt x="11293" y="2815"/>
                </a:lnTo>
                <a:lnTo>
                  <a:pt x="11293" y="2807"/>
                </a:lnTo>
                <a:lnTo>
                  <a:pt x="11301" y="2807"/>
                </a:lnTo>
                <a:lnTo>
                  <a:pt x="11293" y="2807"/>
                </a:lnTo>
                <a:lnTo>
                  <a:pt x="11293" y="2798"/>
                </a:lnTo>
                <a:lnTo>
                  <a:pt x="11301" y="2789"/>
                </a:lnTo>
                <a:lnTo>
                  <a:pt x="11310" y="2789"/>
                </a:lnTo>
                <a:lnTo>
                  <a:pt x="11319" y="2789"/>
                </a:lnTo>
                <a:lnTo>
                  <a:pt x="11328" y="2789"/>
                </a:lnTo>
                <a:lnTo>
                  <a:pt x="11328" y="2780"/>
                </a:lnTo>
                <a:lnTo>
                  <a:pt x="11337" y="2771"/>
                </a:lnTo>
                <a:lnTo>
                  <a:pt x="11346" y="2762"/>
                </a:lnTo>
                <a:lnTo>
                  <a:pt x="11337" y="2754"/>
                </a:lnTo>
                <a:lnTo>
                  <a:pt x="11346" y="2754"/>
                </a:lnTo>
                <a:lnTo>
                  <a:pt x="11354" y="2754"/>
                </a:lnTo>
                <a:lnTo>
                  <a:pt x="11363" y="2745"/>
                </a:lnTo>
                <a:lnTo>
                  <a:pt x="11363" y="2736"/>
                </a:lnTo>
                <a:lnTo>
                  <a:pt x="11346" y="2736"/>
                </a:lnTo>
                <a:lnTo>
                  <a:pt x="11354" y="2727"/>
                </a:lnTo>
                <a:lnTo>
                  <a:pt x="11354" y="2718"/>
                </a:lnTo>
                <a:lnTo>
                  <a:pt x="11346" y="2718"/>
                </a:lnTo>
                <a:lnTo>
                  <a:pt x="11346" y="2709"/>
                </a:lnTo>
                <a:lnTo>
                  <a:pt x="11354" y="2709"/>
                </a:lnTo>
                <a:lnTo>
                  <a:pt x="11354" y="2701"/>
                </a:lnTo>
                <a:lnTo>
                  <a:pt x="11354" y="2692"/>
                </a:lnTo>
                <a:lnTo>
                  <a:pt x="11346" y="2692"/>
                </a:lnTo>
                <a:lnTo>
                  <a:pt x="11337" y="2683"/>
                </a:lnTo>
                <a:lnTo>
                  <a:pt x="11319" y="2674"/>
                </a:lnTo>
                <a:lnTo>
                  <a:pt x="11310" y="2683"/>
                </a:lnTo>
                <a:lnTo>
                  <a:pt x="11293" y="2683"/>
                </a:lnTo>
                <a:lnTo>
                  <a:pt x="11301" y="2674"/>
                </a:lnTo>
                <a:lnTo>
                  <a:pt x="11301" y="2665"/>
                </a:lnTo>
                <a:lnTo>
                  <a:pt x="11301" y="2657"/>
                </a:lnTo>
                <a:lnTo>
                  <a:pt x="11275" y="2665"/>
                </a:lnTo>
                <a:lnTo>
                  <a:pt x="11266" y="2665"/>
                </a:lnTo>
                <a:lnTo>
                  <a:pt x="11266" y="2657"/>
                </a:lnTo>
                <a:lnTo>
                  <a:pt x="11275" y="2657"/>
                </a:lnTo>
                <a:lnTo>
                  <a:pt x="11275" y="2648"/>
                </a:lnTo>
                <a:lnTo>
                  <a:pt x="11284" y="2639"/>
                </a:lnTo>
                <a:lnTo>
                  <a:pt x="11275" y="2639"/>
                </a:lnTo>
                <a:lnTo>
                  <a:pt x="11275" y="2630"/>
                </a:lnTo>
                <a:lnTo>
                  <a:pt x="11266" y="2630"/>
                </a:lnTo>
                <a:lnTo>
                  <a:pt x="11257" y="2630"/>
                </a:lnTo>
                <a:lnTo>
                  <a:pt x="11249" y="2621"/>
                </a:lnTo>
                <a:lnTo>
                  <a:pt x="11257" y="2612"/>
                </a:lnTo>
                <a:lnTo>
                  <a:pt x="11257" y="2604"/>
                </a:lnTo>
                <a:lnTo>
                  <a:pt x="11275" y="2595"/>
                </a:lnTo>
                <a:lnTo>
                  <a:pt x="11284" y="2586"/>
                </a:lnTo>
                <a:lnTo>
                  <a:pt x="11275" y="2586"/>
                </a:lnTo>
                <a:lnTo>
                  <a:pt x="11266" y="2586"/>
                </a:lnTo>
                <a:lnTo>
                  <a:pt x="11257" y="2586"/>
                </a:lnTo>
                <a:lnTo>
                  <a:pt x="11240" y="2604"/>
                </a:lnTo>
                <a:lnTo>
                  <a:pt x="11222" y="2604"/>
                </a:lnTo>
                <a:lnTo>
                  <a:pt x="11213" y="2604"/>
                </a:lnTo>
                <a:lnTo>
                  <a:pt x="11204" y="2604"/>
                </a:lnTo>
                <a:lnTo>
                  <a:pt x="11204" y="2595"/>
                </a:lnTo>
                <a:lnTo>
                  <a:pt x="11204" y="2586"/>
                </a:lnTo>
                <a:lnTo>
                  <a:pt x="11196" y="2586"/>
                </a:lnTo>
                <a:lnTo>
                  <a:pt x="11196" y="2577"/>
                </a:lnTo>
                <a:lnTo>
                  <a:pt x="11187" y="2568"/>
                </a:lnTo>
                <a:lnTo>
                  <a:pt x="11178" y="2568"/>
                </a:lnTo>
                <a:lnTo>
                  <a:pt x="11160" y="2568"/>
                </a:lnTo>
                <a:lnTo>
                  <a:pt x="11143" y="2577"/>
                </a:lnTo>
                <a:lnTo>
                  <a:pt x="11151" y="2604"/>
                </a:lnTo>
                <a:lnTo>
                  <a:pt x="11143" y="2612"/>
                </a:lnTo>
                <a:lnTo>
                  <a:pt x="11134" y="2612"/>
                </a:lnTo>
                <a:lnTo>
                  <a:pt x="11125" y="2621"/>
                </a:lnTo>
                <a:lnTo>
                  <a:pt x="11116" y="2621"/>
                </a:lnTo>
                <a:lnTo>
                  <a:pt x="11116" y="2612"/>
                </a:lnTo>
                <a:lnTo>
                  <a:pt x="11107" y="2612"/>
                </a:lnTo>
                <a:lnTo>
                  <a:pt x="11099" y="2612"/>
                </a:lnTo>
                <a:lnTo>
                  <a:pt x="11081" y="2621"/>
                </a:lnTo>
                <a:lnTo>
                  <a:pt x="11081" y="2630"/>
                </a:lnTo>
                <a:lnTo>
                  <a:pt x="11072" y="2630"/>
                </a:lnTo>
                <a:lnTo>
                  <a:pt x="11072" y="2639"/>
                </a:lnTo>
                <a:lnTo>
                  <a:pt x="11063" y="2639"/>
                </a:lnTo>
                <a:lnTo>
                  <a:pt x="11063" y="2630"/>
                </a:lnTo>
                <a:lnTo>
                  <a:pt x="11046" y="2621"/>
                </a:lnTo>
                <a:lnTo>
                  <a:pt x="11046" y="2612"/>
                </a:lnTo>
                <a:lnTo>
                  <a:pt x="11019" y="2612"/>
                </a:lnTo>
                <a:lnTo>
                  <a:pt x="11010" y="2612"/>
                </a:lnTo>
                <a:lnTo>
                  <a:pt x="11010" y="2621"/>
                </a:lnTo>
                <a:lnTo>
                  <a:pt x="11028" y="2648"/>
                </a:lnTo>
                <a:lnTo>
                  <a:pt x="11028" y="2657"/>
                </a:lnTo>
                <a:lnTo>
                  <a:pt x="11028" y="2665"/>
                </a:lnTo>
                <a:lnTo>
                  <a:pt x="11019" y="2665"/>
                </a:lnTo>
                <a:lnTo>
                  <a:pt x="11010" y="2648"/>
                </a:lnTo>
                <a:lnTo>
                  <a:pt x="11001" y="2639"/>
                </a:lnTo>
                <a:lnTo>
                  <a:pt x="10993" y="2621"/>
                </a:lnTo>
                <a:lnTo>
                  <a:pt x="10984" y="2621"/>
                </a:lnTo>
                <a:lnTo>
                  <a:pt x="10975" y="2612"/>
                </a:lnTo>
                <a:lnTo>
                  <a:pt x="10966" y="2612"/>
                </a:lnTo>
                <a:lnTo>
                  <a:pt x="10957" y="2612"/>
                </a:lnTo>
                <a:lnTo>
                  <a:pt x="10957" y="2621"/>
                </a:lnTo>
                <a:lnTo>
                  <a:pt x="10949" y="2621"/>
                </a:lnTo>
                <a:lnTo>
                  <a:pt x="10931" y="2621"/>
                </a:lnTo>
                <a:lnTo>
                  <a:pt x="10931" y="2630"/>
                </a:lnTo>
                <a:lnTo>
                  <a:pt x="10931" y="2639"/>
                </a:lnTo>
                <a:lnTo>
                  <a:pt x="10931" y="2657"/>
                </a:lnTo>
                <a:lnTo>
                  <a:pt x="10931" y="2665"/>
                </a:lnTo>
                <a:lnTo>
                  <a:pt x="10922" y="2665"/>
                </a:lnTo>
                <a:lnTo>
                  <a:pt x="10913" y="2657"/>
                </a:lnTo>
                <a:lnTo>
                  <a:pt x="10904" y="2648"/>
                </a:lnTo>
                <a:lnTo>
                  <a:pt x="10896" y="2639"/>
                </a:lnTo>
                <a:lnTo>
                  <a:pt x="10887" y="2630"/>
                </a:lnTo>
                <a:lnTo>
                  <a:pt x="10878" y="2621"/>
                </a:lnTo>
                <a:lnTo>
                  <a:pt x="10869" y="2621"/>
                </a:lnTo>
                <a:lnTo>
                  <a:pt x="10860" y="2630"/>
                </a:lnTo>
                <a:lnTo>
                  <a:pt x="10860" y="2639"/>
                </a:lnTo>
                <a:lnTo>
                  <a:pt x="10860" y="2657"/>
                </a:lnTo>
                <a:lnTo>
                  <a:pt x="10860" y="2665"/>
                </a:lnTo>
                <a:lnTo>
                  <a:pt x="10860" y="2683"/>
                </a:lnTo>
                <a:lnTo>
                  <a:pt x="10852" y="2683"/>
                </a:lnTo>
                <a:lnTo>
                  <a:pt x="10843" y="2674"/>
                </a:lnTo>
                <a:lnTo>
                  <a:pt x="10834" y="2674"/>
                </a:lnTo>
                <a:lnTo>
                  <a:pt x="10825" y="2674"/>
                </a:lnTo>
                <a:lnTo>
                  <a:pt x="10816" y="2683"/>
                </a:lnTo>
                <a:lnTo>
                  <a:pt x="10816" y="2701"/>
                </a:lnTo>
                <a:lnTo>
                  <a:pt x="10807" y="2701"/>
                </a:lnTo>
                <a:lnTo>
                  <a:pt x="10807" y="2709"/>
                </a:lnTo>
                <a:lnTo>
                  <a:pt x="10807" y="2718"/>
                </a:lnTo>
                <a:lnTo>
                  <a:pt x="10799" y="2718"/>
                </a:lnTo>
                <a:lnTo>
                  <a:pt x="10799" y="2701"/>
                </a:lnTo>
                <a:lnTo>
                  <a:pt x="10790" y="2701"/>
                </a:lnTo>
                <a:lnTo>
                  <a:pt x="10781" y="2701"/>
                </a:lnTo>
                <a:lnTo>
                  <a:pt x="10781" y="2692"/>
                </a:lnTo>
                <a:lnTo>
                  <a:pt x="10790" y="2692"/>
                </a:lnTo>
                <a:lnTo>
                  <a:pt x="10790" y="2683"/>
                </a:lnTo>
                <a:lnTo>
                  <a:pt x="10781" y="2683"/>
                </a:lnTo>
                <a:lnTo>
                  <a:pt x="10781" y="2674"/>
                </a:lnTo>
                <a:lnTo>
                  <a:pt x="10772" y="2674"/>
                </a:lnTo>
                <a:lnTo>
                  <a:pt x="10763" y="2665"/>
                </a:lnTo>
                <a:lnTo>
                  <a:pt x="10781" y="2674"/>
                </a:lnTo>
                <a:lnTo>
                  <a:pt x="10781" y="2665"/>
                </a:lnTo>
                <a:lnTo>
                  <a:pt x="10790" y="2665"/>
                </a:lnTo>
                <a:lnTo>
                  <a:pt x="10790" y="2648"/>
                </a:lnTo>
                <a:lnTo>
                  <a:pt x="10790" y="2639"/>
                </a:lnTo>
                <a:lnTo>
                  <a:pt x="10781" y="2639"/>
                </a:lnTo>
                <a:lnTo>
                  <a:pt x="10772" y="2639"/>
                </a:lnTo>
                <a:lnTo>
                  <a:pt x="10781" y="2639"/>
                </a:lnTo>
                <a:lnTo>
                  <a:pt x="10781" y="2630"/>
                </a:lnTo>
                <a:lnTo>
                  <a:pt x="10772" y="2621"/>
                </a:lnTo>
                <a:lnTo>
                  <a:pt x="10754" y="2612"/>
                </a:lnTo>
                <a:lnTo>
                  <a:pt x="10746" y="2604"/>
                </a:lnTo>
                <a:lnTo>
                  <a:pt x="10728" y="2595"/>
                </a:lnTo>
                <a:lnTo>
                  <a:pt x="10719" y="2586"/>
                </a:lnTo>
                <a:lnTo>
                  <a:pt x="10710" y="2577"/>
                </a:lnTo>
                <a:lnTo>
                  <a:pt x="10702" y="2577"/>
                </a:lnTo>
                <a:lnTo>
                  <a:pt x="10684" y="2577"/>
                </a:lnTo>
                <a:lnTo>
                  <a:pt x="10675" y="2577"/>
                </a:lnTo>
                <a:lnTo>
                  <a:pt x="10666" y="2586"/>
                </a:lnTo>
                <a:lnTo>
                  <a:pt x="10657" y="2586"/>
                </a:lnTo>
                <a:lnTo>
                  <a:pt x="10657" y="2595"/>
                </a:lnTo>
                <a:lnTo>
                  <a:pt x="10666" y="2595"/>
                </a:lnTo>
                <a:lnTo>
                  <a:pt x="10684" y="2595"/>
                </a:lnTo>
                <a:lnTo>
                  <a:pt x="10693" y="2595"/>
                </a:lnTo>
                <a:lnTo>
                  <a:pt x="10702" y="2595"/>
                </a:lnTo>
                <a:lnTo>
                  <a:pt x="10702" y="2604"/>
                </a:lnTo>
                <a:lnTo>
                  <a:pt x="10684" y="2604"/>
                </a:lnTo>
                <a:lnTo>
                  <a:pt x="10675" y="2604"/>
                </a:lnTo>
                <a:lnTo>
                  <a:pt x="10675" y="2612"/>
                </a:lnTo>
                <a:lnTo>
                  <a:pt x="10684" y="2612"/>
                </a:lnTo>
                <a:lnTo>
                  <a:pt x="10710" y="2621"/>
                </a:lnTo>
                <a:lnTo>
                  <a:pt x="10710" y="2630"/>
                </a:lnTo>
                <a:lnTo>
                  <a:pt x="10710" y="2639"/>
                </a:lnTo>
                <a:lnTo>
                  <a:pt x="10710" y="2648"/>
                </a:lnTo>
                <a:lnTo>
                  <a:pt x="10702" y="2648"/>
                </a:lnTo>
                <a:lnTo>
                  <a:pt x="10693" y="2648"/>
                </a:lnTo>
                <a:lnTo>
                  <a:pt x="10693" y="2639"/>
                </a:lnTo>
                <a:lnTo>
                  <a:pt x="10693" y="2630"/>
                </a:lnTo>
                <a:lnTo>
                  <a:pt x="10684" y="2630"/>
                </a:lnTo>
                <a:lnTo>
                  <a:pt x="10684" y="2639"/>
                </a:lnTo>
                <a:lnTo>
                  <a:pt x="10675" y="2639"/>
                </a:lnTo>
                <a:lnTo>
                  <a:pt x="10666" y="2639"/>
                </a:lnTo>
                <a:lnTo>
                  <a:pt x="10666" y="2630"/>
                </a:lnTo>
                <a:lnTo>
                  <a:pt x="10666" y="2621"/>
                </a:lnTo>
                <a:lnTo>
                  <a:pt x="10649" y="2612"/>
                </a:lnTo>
                <a:lnTo>
                  <a:pt x="10640" y="2612"/>
                </a:lnTo>
                <a:lnTo>
                  <a:pt x="10631" y="2612"/>
                </a:lnTo>
                <a:lnTo>
                  <a:pt x="10622" y="2621"/>
                </a:lnTo>
                <a:lnTo>
                  <a:pt x="10631" y="2630"/>
                </a:lnTo>
                <a:lnTo>
                  <a:pt x="10613" y="2621"/>
                </a:lnTo>
                <a:lnTo>
                  <a:pt x="10613" y="2630"/>
                </a:lnTo>
                <a:lnTo>
                  <a:pt x="10622" y="2639"/>
                </a:lnTo>
                <a:lnTo>
                  <a:pt x="10631" y="2648"/>
                </a:lnTo>
                <a:lnTo>
                  <a:pt x="10613" y="2648"/>
                </a:lnTo>
                <a:lnTo>
                  <a:pt x="10604" y="2648"/>
                </a:lnTo>
                <a:lnTo>
                  <a:pt x="10604" y="2657"/>
                </a:lnTo>
                <a:lnTo>
                  <a:pt x="10613" y="2657"/>
                </a:lnTo>
                <a:lnTo>
                  <a:pt x="10622" y="2665"/>
                </a:lnTo>
                <a:lnTo>
                  <a:pt x="10640" y="2665"/>
                </a:lnTo>
                <a:lnTo>
                  <a:pt x="10649" y="2665"/>
                </a:lnTo>
                <a:lnTo>
                  <a:pt x="10640" y="2665"/>
                </a:lnTo>
                <a:lnTo>
                  <a:pt x="10631" y="2674"/>
                </a:lnTo>
                <a:lnTo>
                  <a:pt x="10622" y="2674"/>
                </a:lnTo>
                <a:lnTo>
                  <a:pt x="10604" y="2665"/>
                </a:lnTo>
                <a:lnTo>
                  <a:pt x="10587" y="2657"/>
                </a:lnTo>
                <a:lnTo>
                  <a:pt x="10587" y="2665"/>
                </a:lnTo>
                <a:lnTo>
                  <a:pt x="10596" y="2674"/>
                </a:lnTo>
                <a:lnTo>
                  <a:pt x="10596" y="2683"/>
                </a:lnTo>
                <a:lnTo>
                  <a:pt x="10604" y="2692"/>
                </a:lnTo>
                <a:lnTo>
                  <a:pt x="10596" y="2692"/>
                </a:lnTo>
                <a:lnTo>
                  <a:pt x="10578" y="2683"/>
                </a:lnTo>
                <a:lnTo>
                  <a:pt x="10569" y="2683"/>
                </a:lnTo>
                <a:lnTo>
                  <a:pt x="10560" y="2692"/>
                </a:lnTo>
                <a:lnTo>
                  <a:pt x="10578" y="2692"/>
                </a:lnTo>
                <a:lnTo>
                  <a:pt x="10596" y="2701"/>
                </a:lnTo>
                <a:lnTo>
                  <a:pt x="10604" y="2709"/>
                </a:lnTo>
                <a:lnTo>
                  <a:pt x="10604" y="2701"/>
                </a:lnTo>
                <a:lnTo>
                  <a:pt x="10622" y="2701"/>
                </a:lnTo>
                <a:lnTo>
                  <a:pt x="10657" y="2692"/>
                </a:lnTo>
                <a:lnTo>
                  <a:pt x="10675" y="2683"/>
                </a:lnTo>
                <a:lnTo>
                  <a:pt x="10684" y="2692"/>
                </a:lnTo>
                <a:lnTo>
                  <a:pt x="10693" y="2683"/>
                </a:lnTo>
                <a:lnTo>
                  <a:pt x="10710" y="2692"/>
                </a:lnTo>
                <a:lnTo>
                  <a:pt x="10719" y="2701"/>
                </a:lnTo>
                <a:lnTo>
                  <a:pt x="10737" y="2692"/>
                </a:lnTo>
                <a:lnTo>
                  <a:pt x="10754" y="2701"/>
                </a:lnTo>
                <a:lnTo>
                  <a:pt x="10746" y="2709"/>
                </a:lnTo>
                <a:lnTo>
                  <a:pt x="10728" y="2709"/>
                </a:lnTo>
                <a:lnTo>
                  <a:pt x="10719" y="2718"/>
                </a:lnTo>
                <a:lnTo>
                  <a:pt x="10702" y="2727"/>
                </a:lnTo>
                <a:lnTo>
                  <a:pt x="10710" y="2736"/>
                </a:lnTo>
                <a:lnTo>
                  <a:pt x="10737" y="2736"/>
                </a:lnTo>
                <a:lnTo>
                  <a:pt x="10754" y="2736"/>
                </a:lnTo>
                <a:lnTo>
                  <a:pt x="10754" y="2745"/>
                </a:lnTo>
                <a:lnTo>
                  <a:pt x="10746" y="2745"/>
                </a:lnTo>
                <a:lnTo>
                  <a:pt x="10719" y="2754"/>
                </a:lnTo>
                <a:lnTo>
                  <a:pt x="10702" y="2754"/>
                </a:lnTo>
                <a:lnTo>
                  <a:pt x="10693" y="2754"/>
                </a:lnTo>
                <a:lnTo>
                  <a:pt x="10684" y="2745"/>
                </a:lnTo>
                <a:lnTo>
                  <a:pt x="10684" y="2754"/>
                </a:lnTo>
                <a:lnTo>
                  <a:pt x="10675" y="2754"/>
                </a:lnTo>
                <a:lnTo>
                  <a:pt x="10657" y="2762"/>
                </a:lnTo>
                <a:lnTo>
                  <a:pt x="10657" y="2754"/>
                </a:lnTo>
                <a:lnTo>
                  <a:pt x="10649" y="2754"/>
                </a:lnTo>
                <a:lnTo>
                  <a:pt x="10640" y="2762"/>
                </a:lnTo>
                <a:lnTo>
                  <a:pt x="10631" y="2762"/>
                </a:lnTo>
                <a:lnTo>
                  <a:pt x="10613" y="2762"/>
                </a:lnTo>
                <a:lnTo>
                  <a:pt x="10604" y="2762"/>
                </a:lnTo>
                <a:lnTo>
                  <a:pt x="10596" y="2762"/>
                </a:lnTo>
                <a:lnTo>
                  <a:pt x="10596" y="2771"/>
                </a:lnTo>
                <a:lnTo>
                  <a:pt x="10596" y="2780"/>
                </a:lnTo>
                <a:lnTo>
                  <a:pt x="10604" y="2780"/>
                </a:lnTo>
                <a:lnTo>
                  <a:pt x="10604" y="2789"/>
                </a:lnTo>
                <a:lnTo>
                  <a:pt x="10613" y="2780"/>
                </a:lnTo>
                <a:lnTo>
                  <a:pt x="10631" y="2780"/>
                </a:lnTo>
                <a:lnTo>
                  <a:pt x="10640" y="2771"/>
                </a:lnTo>
                <a:lnTo>
                  <a:pt x="10684" y="2780"/>
                </a:lnTo>
                <a:lnTo>
                  <a:pt x="10710" y="2780"/>
                </a:lnTo>
                <a:lnTo>
                  <a:pt x="10719" y="2789"/>
                </a:lnTo>
                <a:lnTo>
                  <a:pt x="10719" y="2798"/>
                </a:lnTo>
                <a:lnTo>
                  <a:pt x="10719" y="2807"/>
                </a:lnTo>
                <a:lnTo>
                  <a:pt x="10728" y="2807"/>
                </a:lnTo>
                <a:lnTo>
                  <a:pt x="10737" y="2807"/>
                </a:lnTo>
                <a:lnTo>
                  <a:pt x="10746" y="2807"/>
                </a:lnTo>
                <a:lnTo>
                  <a:pt x="10763" y="2798"/>
                </a:lnTo>
                <a:lnTo>
                  <a:pt x="10772" y="2798"/>
                </a:lnTo>
                <a:lnTo>
                  <a:pt x="10763" y="2807"/>
                </a:lnTo>
                <a:lnTo>
                  <a:pt x="10746" y="2815"/>
                </a:lnTo>
                <a:lnTo>
                  <a:pt x="10737" y="2824"/>
                </a:lnTo>
                <a:lnTo>
                  <a:pt x="10746" y="2824"/>
                </a:lnTo>
                <a:lnTo>
                  <a:pt x="10737" y="2833"/>
                </a:lnTo>
                <a:lnTo>
                  <a:pt x="10746" y="2833"/>
                </a:lnTo>
                <a:lnTo>
                  <a:pt x="10763" y="2824"/>
                </a:lnTo>
                <a:lnTo>
                  <a:pt x="10772" y="2824"/>
                </a:lnTo>
                <a:lnTo>
                  <a:pt x="10781" y="2824"/>
                </a:lnTo>
                <a:lnTo>
                  <a:pt x="10772" y="2833"/>
                </a:lnTo>
                <a:lnTo>
                  <a:pt x="10763" y="2833"/>
                </a:lnTo>
                <a:lnTo>
                  <a:pt x="10754" y="2842"/>
                </a:lnTo>
                <a:lnTo>
                  <a:pt x="10754" y="2851"/>
                </a:lnTo>
                <a:lnTo>
                  <a:pt x="10746" y="2860"/>
                </a:lnTo>
                <a:lnTo>
                  <a:pt x="10737" y="2860"/>
                </a:lnTo>
                <a:lnTo>
                  <a:pt x="10737" y="2868"/>
                </a:lnTo>
                <a:lnTo>
                  <a:pt x="10728" y="2868"/>
                </a:lnTo>
                <a:lnTo>
                  <a:pt x="10702" y="2877"/>
                </a:lnTo>
                <a:lnTo>
                  <a:pt x="10702" y="2868"/>
                </a:lnTo>
                <a:lnTo>
                  <a:pt x="10693" y="2868"/>
                </a:lnTo>
                <a:lnTo>
                  <a:pt x="10693" y="2860"/>
                </a:lnTo>
                <a:lnTo>
                  <a:pt x="10684" y="2868"/>
                </a:lnTo>
                <a:lnTo>
                  <a:pt x="10684" y="2877"/>
                </a:lnTo>
                <a:lnTo>
                  <a:pt x="10693" y="2886"/>
                </a:lnTo>
                <a:lnTo>
                  <a:pt x="10693" y="2895"/>
                </a:lnTo>
                <a:lnTo>
                  <a:pt x="10710" y="2895"/>
                </a:lnTo>
                <a:lnTo>
                  <a:pt x="10781" y="2886"/>
                </a:lnTo>
                <a:lnTo>
                  <a:pt x="10790" y="2886"/>
                </a:lnTo>
                <a:lnTo>
                  <a:pt x="10799" y="2877"/>
                </a:lnTo>
                <a:lnTo>
                  <a:pt x="10807" y="2877"/>
                </a:lnTo>
                <a:lnTo>
                  <a:pt x="10799" y="2886"/>
                </a:lnTo>
                <a:lnTo>
                  <a:pt x="10807" y="2886"/>
                </a:lnTo>
                <a:lnTo>
                  <a:pt x="10816" y="2895"/>
                </a:lnTo>
                <a:lnTo>
                  <a:pt x="10825" y="2895"/>
                </a:lnTo>
                <a:lnTo>
                  <a:pt x="10834" y="2895"/>
                </a:lnTo>
                <a:lnTo>
                  <a:pt x="10834" y="2904"/>
                </a:lnTo>
                <a:lnTo>
                  <a:pt x="10843" y="2904"/>
                </a:lnTo>
                <a:lnTo>
                  <a:pt x="10852" y="2895"/>
                </a:lnTo>
                <a:lnTo>
                  <a:pt x="10860" y="2895"/>
                </a:lnTo>
                <a:lnTo>
                  <a:pt x="10860" y="2904"/>
                </a:lnTo>
                <a:lnTo>
                  <a:pt x="10852" y="2904"/>
                </a:lnTo>
                <a:lnTo>
                  <a:pt x="10852" y="2912"/>
                </a:lnTo>
                <a:lnTo>
                  <a:pt x="10860" y="2912"/>
                </a:lnTo>
                <a:lnTo>
                  <a:pt x="10869" y="2921"/>
                </a:lnTo>
                <a:lnTo>
                  <a:pt x="10887" y="2921"/>
                </a:lnTo>
                <a:lnTo>
                  <a:pt x="10904" y="2930"/>
                </a:lnTo>
                <a:lnTo>
                  <a:pt x="10922" y="2930"/>
                </a:lnTo>
                <a:lnTo>
                  <a:pt x="10940" y="2939"/>
                </a:lnTo>
                <a:lnTo>
                  <a:pt x="10984" y="2939"/>
                </a:lnTo>
                <a:lnTo>
                  <a:pt x="11010" y="2939"/>
                </a:lnTo>
                <a:lnTo>
                  <a:pt x="11019" y="2939"/>
                </a:lnTo>
                <a:lnTo>
                  <a:pt x="11019" y="2930"/>
                </a:lnTo>
                <a:lnTo>
                  <a:pt x="11028" y="2930"/>
                </a:lnTo>
                <a:lnTo>
                  <a:pt x="11037" y="2930"/>
                </a:lnTo>
                <a:lnTo>
                  <a:pt x="11046" y="2921"/>
                </a:lnTo>
                <a:lnTo>
                  <a:pt x="11037" y="2921"/>
                </a:lnTo>
                <a:lnTo>
                  <a:pt x="11037" y="2912"/>
                </a:lnTo>
                <a:lnTo>
                  <a:pt x="11046" y="2912"/>
                </a:lnTo>
                <a:lnTo>
                  <a:pt x="11046" y="2904"/>
                </a:lnTo>
                <a:lnTo>
                  <a:pt x="11063" y="2904"/>
                </a:lnTo>
                <a:lnTo>
                  <a:pt x="11099" y="2895"/>
                </a:lnTo>
                <a:close/>
                <a:moveTo>
                  <a:pt x="6590" y="6680"/>
                </a:moveTo>
                <a:lnTo>
                  <a:pt x="6581" y="6671"/>
                </a:lnTo>
                <a:lnTo>
                  <a:pt x="6573" y="6680"/>
                </a:lnTo>
                <a:lnTo>
                  <a:pt x="6581" y="6680"/>
                </a:lnTo>
                <a:lnTo>
                  <a:pt x="6590" y="6680"/>
                </a:lnTo>
                <a:lnTo>
                  <a:pt x="6599" y="6680"/>
                </a:lnTo>
                <a:lnTo>
                  <a:pt x="6590" y="6671"/>
                </a:lnTo>
                <a:close/>
                <a:moveTo>
                  <a:pt x="6096" y="2657"/>
                </a:moveTo>
                <a:lnTo>
                  <a:pt x="6105" y="2665"/>
                </a:lnTo>
                <a:lnTo>
                  <a:pt x="6114" y="2674"/>
                </a:lnTo>
                <a:lnTo>
                  <a:pt x="6123" y="2674"/>
                </a:lnTo>
                <a:lnTo>
                  <a:pt x="6123" y="2683"/>
                </a:lnTo>
                <a:lnTo>
                  <a:pt x="6132" y="2683"/>
                </a:lnTo>
                <a:lnTo>
                  <a:pt x="6140" y="2683"/>
                </a:lnTo>
                <a:lnTo>
                  <a:pt x="6140" y="2674"/>
                </a:lnTo>
                <a:lnTo>
                  <a:pt x="6132" y="2657"/>
                </a:lnTo>
                <a:lnTo>
                  <a:pt x="6132" y="2648"/>
                </a:lnTo>
                <a:lnTo>
                  <a:pt x="6123" y="2639"/>
                </a:lnTo>
                <a:lnTo>
                  <a:pt x="6114" y="2639"/>
                </a:lnTo>
                <a:lnTo>
                  <a:pt x="6114" y="2630"/>
                </a:lnTo>
                <a:lnTo>
                  <a:pt x="6105" y="2630"/>
                </a:lnTo>
                <a:lnTo>
                  <a:pt x="6096" y="2630"/>
                </a:lnTo>
                <a:lnTo>
                  <a:pt x="6096" y="2639"/>
                </a:lnTo>
                <a:lnTo>
                  <a:pt x="6096" y="2648"/>
                </a:lnTo>
                <a:close/>
                <a:moveTo>
                  <a:pt x="5708" y="2206"/>
                </a:moveTo>
                <a:lnTo>
                  <a:pt x="5708" y="2215"/>
                </a:lnTo>
                <a:lnTo>
                  <a:pt x="5717" y="2224"/>
                </a:lnTo>
                <a:lnTo>
                  <a:pt x="5726" y="2224"/>
                </a:lnTo>
                <a:lnTo>
                  <a:pt x="5726" y="2215"/>
                </a:lnTo>
                <a:lnTo>
                  <a:pt x="5726" y="2206"/>
                </a:lnTo>
                <a:lnTo>
                  <a:pt x="5726" y="2198"/>
                </a:lnTo>
                <a:lnTo>
                  <a:pt x="5726" y="2206"/>
                </a:lnTo>
                <a:lnTo>
                  <a:pt x="5717" y="2206"/>
                </a:lnTo>
                <a:close/>
                <a:moveTo>
                  <a:pt x="5699" y="2215"/>
                </a:moveTo>
                <a:lnTo>
                  <a:pt x="5699" y="2206"/>
                </a:lnTo>
                <a:lnTo>
                  <a:pt x="5690" y="2206"/>
                </a:lnTo>
                <a:lnTo>
                  <a:pt x="5690" y="2215"/>
                </a:lnTo>
                <a:lnTo>
                  <a:pt x="5682" y="2215"/>
                </a:lnTo>
                <a:lnTo>
                  <a:pt x="5682" y="2224"/>
                </a:lnTo>
                <a:lnTo>
                  <a:pt x="5690" y="2224"/>
                </a:lnTo>
                <a:lnTo>
                  <a:pt x="5699" y="2224"/>
                </a:lnTo>
                <a:lnTo>
                  <a:pt x="5699" y="2233"/>
                </a:lnTo>
                <a:lnTo>
                  <a:pt x="5708" y="2233"/>
                </a:lnTo>
                <a:lnTo>
                  <a:pt x="5708" y="2224"/>
                </a:lnTo>
                <a:close/>
                <a:moveTo>
                  <a:pt x="5046" y="2268"/>
                </a:moveTo>
                <a:lnTo>
                  <a:pt x="5055" y="2277"/>
                </a:lnTo>
                <a:lnTo>
                  <a:pt x="5064" y="2277"/>
                </a:lnTo>
                <a:lnTo>
                  <a:pt x="5073" y="2277"/>
                </a:lnTo>
                <a:lnTo>
                  <a:pt x="5073" y="2268"/>
                </a:lnTo>
                <a:lnTo>
                  <a:pt x="5082" y="2268"/>
                </a:lnTo>
                <a:lnTo>
                  <a:pt x="5091" y="2268"/>
                </a:lnTo>
                <a:lnTo>
                  <a:pt x="5091" y="2277"/>
                </a:lnTo>
                <a:lnTo>
                  <a:pt x="5099" y="2277"/>
                </a:lnTo>
                <a:lnTo>
                  <a:pt x="5099" y="2286"/>
                </a:lnTo>
                <a:lnTo>
                  <a:pt x="5117" y="2286"/>
                </a:lnTo>
                <a:lnTo>
                  <a:pt x="5126" y="2277"/>
                </a:lnTo>
                <a:lnTo>
                  <a:pt x="5135" y="2277"/>
                </a:lnTo>
                <a:lnTo>
                  <a:pt x="5135" y="2286"/>
                </a:lnTo>
                <a:lnTo>
                  <a:pt x="5135" y="2295"/>
                </a:lnTo>
                <a:lnTo>
                  <a:pt x="5161" y="2303"/>
                </a:lnTo>
                <a:lnTo>
                  <a:pt x="5179" y="2303"/>
                </a:lnTo>
                <a:lnTo>
                  <a:pt x="5196" y="2312"/>
                </a:lnTo>
                <a:lnTo>
                  <a:pt x="5205" y="2321"/>
                </a:lnTo>
                <a:lnTo>
                  <a:pt x="5223" y="2321"/>
                </a:lnTo>
                <a:lnTo>
                  <a:pt x="5258" y="2330"/>
                </a:lnTo>
                <a:lnTo>
                  <a:pt x="5267" y="2330"/>
                </a:lnTo>
                <a:lnTo>
                  <a:pt x="5285" y="2321"/>
                </a:lnTo>
                <a:lnTo>
                  <a:pt x="5302" y="2312"/>
                </a:lnTo>
                <a:lnTo>
                  <a:pt x="5311" y="2303"/>
                </a:lnTo>
                <a:lnTo>
                  <a:pt x="5311" y="2295"/>
                </a:lnTo>
                <a:lnTo>
                  <a:pt x="5320" y="2295"/>
                </a:lnTo>
                <a:lnTo>
                  <a:pt x="5329" y="2295"/>
                </a:lnTo>
                <a:lnTo>
                  <a:pt x="5338" y="2286"/>
                </a:lnTo>
                <a:lnTo>
                  <a:pt x="5346" y="2286"/>
                </a:lnTo>
                <a:lnTo>
                  <a:pt x="5355" y="2286"/>
                </a:lnTo>
                <a:lnTo>
                  <a:pt x="5355" y="2277"/>
                </a:lnTo>
                <a:lnTo>
                  <a:pt x="5346" y="2268"/>
                </a:lnTo>
                <a:lnTo>
                  <a:pt x="5346" y="2277"/>
                </a:lnTo>
                <a:lnTo>
                  <a:pt x="5329" y="2277"/>
                </a:lnTo>
                <a:lnTo>
                  <a:pt x="5320" y="2268"/>
                </a:lnTo>
                <a:lnTo>
                  <a:pt x="5311" y="2259"/>
                </a:lnTo>
                <a:lnTo>
                  <a:pt x="5302" y="2251"/>
                </a:lnTo>
                <a:lnTo>
                  <a:pt x="5293" y="2242"/>
                </a:lnTo>
                <a:lnTo>
                  <a:pt x="5285" y="2224"/>
                </a:lnTo>
                <a:lnTo>
                  <a:pt x="5276" y="2215"/>
                </a:lnTo>
                <a:lnTo>
                  <a:pt x="5249" y="2198"/>
                </a:lnTo>
                <a:lnTo>
                  <a:pt x="5240" y="2189"/>
                </a:lnTo>
                <a:lnTo>
                  <a:pt x="5232" y="2189"/>
                </a:lnTo>
                <a:lnTo>
                  <a:pt x="5223" y="2180"/>
                </a:lnTo>
                <a:lnTo>
                  <a:pt x="5214" y="2171"/>
                </a:lnTo>
                <a:lnTo>
                  <a:pt x="5205" y="2171"/>
                </a:lnTo>
                <a:lnTo>
                  <a:pt x="5196" y="2180"/>
                </a:lnTo>
                <a:lnTo>
                  <a:pt x="5196" y="2171"/>
                </a:lnTo>
                <a:lnTo>
                  <a:pt x="5196" y="2162"/>
                </a:lnTo>
                <a:lnTo>
                  <a:pt x="5179" y="2153"/>
                </a:lnTo>
                <a:lnTo>
                  <a:pt x="5179" y="2145"/>
                </a:lnTo>
                <a:lnTo>
                  <a:pt x="5170" y="2145"/>
                </a:lnTo>
                <a:lnTo>
                  <a:pt x="5161" y="2145"/>
                </a:lnTo>
                <a:lnTo>
                  <a:pt x="5152" y="2153"/>
                </a:lnTo>
                <a:lnTo>
                  <a:pt x="5143" y="2153"/>
                </a:lnTo>
                <a:lnTo>
                  <a:pt x="5135" y="2153"/>
                </a:lnTo>
                <a:lnTo>
                  <a:pt x="5135" y="2162"/>
                </a:lnTo>
                <a:lnTo>
                  <a:pt x="5135" y="2171"/>
                </a:lnTo>
                <a:lnTo>
                  <a:pt x="5135" y="2180"/>
                </a:lnTo>
                <a:lnTo>
                  <a:pt x="5143" y="2189"/>
                </a:lnTo>
                <a:lnTo>
                  <a:pt x="5152" y="2198"/>
                </a:lnTo>
                <a:lnTo>
                  <a:pt x="5143" y="2198"/>
                </a:lnTo>
                <a:lnTo>
                  <a:pt x="5135" y="2198"/>
                </a:lnTo>
                <a:lnTo>
                  <a:pt x="5126" y="2180"/>
                </a:lnTo>
                <a:lnTo>
                  <a:pt x="5117" y="2180"/>
                </a:lnTo>
                <a:lnTo>
                  <a:pt x="5117" y="2189"/>
                </a:lnTo>
                <a:lnTo>
                  <a:pt x="5117" y="2198"/>
                </a:lnTo>
                <a:lnTo>
                  <a:pt x="5117" y="2206"/>
                </a:lnTo>
                <a:lnTo>
                  <a:pt x="5117" y="2215"/>
                </a:lnTo>
                <a:lnTo>
                  <a:pt x="5099" y="2233"/>
                </a:lnTo>
                <a:lnTo>
                  <a:pt x="5091" y="2233"/>
                </a:lnTo>
                <a:lnTo>
                  <a:pt x="5073" y="2242"/>
                </a:lnTo>
                <a:lnTo>
                  <a:pt x="5046" y="2242"/>
                </a:lnTo>
                <a:lnTo>
                  <a:pt x="5038" y="2251"/>
                </a:lnTo>
                <a:lnTo>
                  <a:pt x="5046" y="2259"/>
                </a:lnTo>
                <a:close/>
                <a:moveTo>
                  <a:pt x="6873" y="2409"/>
                </a:moveTo>
                <a:lnTo>
                  <a:pt x="6881" y="2409"/>
                </a:lnTo>
                <a:lnTo>
                  <a:pt x="6890" y="2409"/>
                </a:lnTo>
                <a:lnTo>
                  <a:pt x="6908" y="2409"/>
                </a:lnTo>
                <a:lnTo>
                  <a:pt x="6943" y="2409"/>
                </a:lnTo>
                <a:lnTo>
                  <a:pt x="6961" y="2409"/>
                </a:lnTo>
                <a:lnTo>
                  <a:pt x="6961" y="2401"/>
                </a:lnTo>
                <a:lnTo>
                  <a:pt x="6961" y="2392"/>
                </a:lnTo>
                <a:lnTo>
                  <a:pt x="6961" y="2383"/>
                </a:lnTo>
                <a:lnTo>
                  <a:pt x="6952" y="2383"/>
                </a:lnTo>
                <a:lnTo>
                  <a:pt x="6926" y="2383"/>
                </a:lnTo>
                <a:lnTo>
                  <a:pt x="6908" y="2374"/>
                </a:lnTo>
                <a:lnTo>
                  <a:pt x="6890" y="2374"/>
                </a:lnTo>
                <a:lnTo>
                  <a:pt x="6864" y="2374"/>
                </a:lnTo>
                <a:lnTo>
                  <a:pt x="6864" y="2383"/>
                </a:lnTo>
                <a:lnTo>
                  <a:pt x="6864" y="2392"/>
                </a:lnTo>
                <a:lnTo>
                  <a:pt x="6864" y="2401"/>
                </a:lnTo>
                <a:close/>
                <a:moveTo>
                  <a:pt x="6855" y="2321"/>
                </a:moveTo>
                <a:lnTo>
                  <a:pt x="6855" y="2312"/>
                </a:lnTo>
                <a:lnTo>
                  <a:pt x="6846" y="2303"/>
                </a:lnTo>
                <a:lnTo>
                  <a:pt x="6837" y="2295"/>
                </a:lnTo>
                <a:lnTo>
                  <a:pt x="6829" y="2295"/>
                </a:lnTo>
                <a:lnTo>
                  <a:pt x="6820" y="2295"/>
                </a:lnTo>
                <a:lnTo>
                  <a:pt x="6820" y="2303"/>
                </a:lnTo>
                <a:lnTo>
                  <a:pt x="6820" y="2312"/>
                </a:lnTo>
                <a:lnTo>
                  <a:pt x="6811" y="2312"/>
                </a:lnTo>
                <a:lnTo>
                  <a:pt x="6811" y="2321"/>
                </a:lnTo>
                <a:lnTo>
                  <a:pt x="6820" y="2321"/>
                </a:lnTo>
                <a:lnTo>
                  <a:pt x="6837" y="2330"/>
                </a:lnTo>
                <a:lnTo>
                  <a:pt x="6846" y="2339"/>
                </a:lnTo>
                <a:lnTo>
                  <a:pt x="6855" y="2339"/>
                </a:lnTo>
                <a:lnTo>
                  <a:pt x="6855" y="2330"/>
                </a:lnTo>
                <a:lnTo>
                  <a:pt x="6864" y="2330"/>
                </a:lnTo>
                <a:close/>
                <a:moveTo>
                  <a:pt x="6714" y="2206"/>
                </a:moveTo>
                <a:lnTo>
                  <a:pt x="6696" y="2206"/>
                </a:lnTo>
                <a:lnTo>
                  <a:pt x="6687" y="2198"/>
                </a:lnTo>
                <a:lnTo>
                  <a:pt x="6679" y="2206"/>
                </a:lnTo>
                <a:lnTo>
                  <a:pt x="6670" y="2206"/>
                </a:lnTo>
                <a:lnTo>
                  <a:pt x="6670" y="2215"/>
                </a:lnTo>
                <a:lnTo>
                  <a:pt x="6670" y="2224"/>
                </a:lnTo>
                <a:lnTo>
                  <a:pt x="6670" y="2233"/>
                </a:lnTo>
                <a:lnTo>
                  <a:pt x="6679" y="2233"/>
                </a:lnTo>
                <a:lnTo>
                  <a:pt x="6679" y="2242"/>
                </a:lnTo>
                <a:lnTo>
                  <a:pt x="6687" y="2242"/>
                </a:lnTo>
                <a:lnTo>
                  <a:pt x="6696" y="2242"/>
                </a:lnTo>
                <a:lnTo>
                  <a:pt x="6705" y="2233"/>
                </a:lnTo>
                <a:lnTo>
                  <a:pt x="6714" y="2224"/>
                </a:lnTo>
                <a:lnTo>
                  <a:pt x="6723" y="2215"/>
                </a:lnTo>
                <a:lnTo>
                  <a:pt x="6723" y="2206"/>
                </a:lnTo>
                <a:close/>
                <a:moveTo>
                  <a:pt x="6784" y="2339"/>
                </a:moveTo>
                <a:lnTo>
                  <a:pt x="6776" y="2348"/>
                </a:lnTo>
                <a:lnTo>
                  <a:pt x="6767" y="2348"/>
                </a:lnTo>
                <a:lnTo>
                  <a:pt x="6758" y="2348"/>
                </a:lnTo>
                <a:lnTo>
                  <a:pt x="6740" y="2348"/>
                </a:lnTo>
                <a:lnTo>
                  <a:pt x="6731" y="2348"/>
                </a:lnTo>
                <a:lnTo>
                  <a:pt x="6723" y="2356"/>
                </a:lnTo>
                <a:lnTo>
                  <a:pt x="6714" y="2356"/>
                </a:lnTo>
                <a:lnTo>
                  <a:pt x="6705" y="2374"/>
                </a:lnTo>
                <a:lnTo>
                  <a:pt x="6687" y="2392"/>
                </a:lnTo>
                <a:lnTo>
                  <a:pt x="6679" y="2401"/>
                </a:lnTo>
                <a:lnTo>
                  <a:pt x="6679" y="2427"/>
                </a:lnTo>
                <a:lnTo>
                  <a:pt x="6679" y="2445"/>
                </a:lnTo>
                <a:lnTo>
                  <a:pt x="6687" y="2462"/>
                </a:lnTo>
                <a:lnTo>
                  <a:pt x="6696" y="2471"/>
                </a:lnTo>
                <a:lnTo>
                  <a:pt x="6696" y="2480"/>
                </a:lnTo>
                <a:lnTo>
                  <a:pt x="6705" y="2480"/>
                </a:lnTo>
                <a:lnTo>
                  <a:pt x="6723" y="2480"/>
                </a:lnTo>
                <a:lnTo>
                  <a:pt x="6749" y="2480"/>
                </a:lnTo>
                <a:lnTo>
                  <a:pt x="6767" y="2480"/>
                </a:lnTo>
                <a:lnTo>
                  <a:pt x="6784" y="2480"/>
                </a:lnTo>
                <a:lnTo>
                  <a:pt x="6811" y="2462"/>
                </a:lnTo>
                <a:lnTo>
                  <a:pt x="6820" y="2462"/>
                </a:lnTo>
                <a:lnTo>
                  <a:pt x="6829" y="2454"/>
                </a:lnTo>
                <a:lnTo>
                  <a:pt x="6837" y="2445"/>
                </a:lnTo>
                <a:lnTo>
                  <a:pt x="6837" y="2436"/>
                </a:lnTo>
                <a:lnTo>
                  <a:pt x="6837" y="2418"/>
                </a:lnTo>
                <a:lnTo>
                  <a:pt x="6837" y="2392"/>
                </a:lnTo>
                <a:lnTo>
                  <a:pt x="6837" y="2383"/>
                </a:lnTo>
                <a:lnTo>
                  <a:pt x="6837" y="2374"/>
                </a:lnTo>
                <a:lnTo>
                  <a:pt x="6837" y="2365"/>
                </a:lnTo>
                <a:lnTo>
                  <a:pt x="6837" y="2356"/>
                </a:lnTo>
                <a:lnTo>
                  <a:pt x="6793" y="2348"/>
                </a:lnTo>
                <a:close/>
                <a:moveTo>
                  <a:pt x="4993" y="2259"/>
                </a:moveTo>
                <a:lnTo>
                  <a:pt x="5002" y="2259"/>
                </a:lnTo>
                <a:lnTo>
                  <a:pt x="5011" y="2259"/>
                </a:lnTo>
                <a:lnTo>
                  <a:pt x="5002" y="2251"/>
                </a:lnTo>
                <a:lnTo>
                  <a:pt x="5002" y="2242"/>
                </a:lnTo>
                <a:lnTo>
                  <a:pt x="4993" y="2242"/>
                </a:lnTo>
                <a:lnTo>
                  <a:pt x="4993" y="2251"/>
                </a:lnTo>
                <a:lnTo>
                  <a:pt x="4985" y="2251"/>
                </a:lnTo>
                <a:close/>
                <a:moveTo>
                  <a:pt x="5320" y="2206"/>
                </a:moveTo>
                <a:lnTo>
                  <a:pt x="5320" y="2215"/>
                </a:lnTo>
                <a:lnTo>
                  <a:pt x="5329" y="2215"/>
                </a:lnTo>
                <a:lnTo>
                  <a:pt x="5338" y="2215"/>
                </a:lnTo>
                <a:lnTo>
                  <a:pt x="5346" y="2206"/>
                </a:lnTo>
                <a:lnTo>
                  <a:pt x="5346" y="2198"/>
                </a:lnTo>
                <a:lnTo>
                  <a:pt x="5346" y="2189"/>
                </a:lnTo>
                <a:lnTo>
                  <a:pt x="5338" y="2180"/>
                </a:lnTo>
                <a:lnTo>
                  <a:pt x="5329" y="2180"/>
                </a:lnTo>
                <a:lnTo>
                  <a:pt x="5320" y="2180"/>
                </a:lnTo>
                <a:lnTo>
                  <a:pt x="5311" y="2180"/>
                </a:lnTo>
                <a:lnTo>
                  <a:pt x="5302" y="2180"/>
                </a:lnTo>
                <a:lnTo>
                  <a:pt x="5302" y="2189"/>
                </a:lnTo>
                <a:lnTo>
                  <a:pt x="5302" y="2198"/>
                </a:lnTo>
                <a:lnTo>
                  <a:pt x="5302" y="2206"/>
                </a:lnTo>
                <a:lnTo>
                  <a:pt x="5311" y="2215"/>
                </a:lnTo>
                <a:lnTo>
                  <a:pt x="5311" y="2206"/>
                </a:lnTo>
                <a:lnTo>
                  <a:pt x="5311" y="2198"/>
                </a:lnTo>
                <a:lnTo>
                  <a:pt x="5320" y="2189"/>
                </a:lnTo>
                <a:lnTo>
                  <a:pt x="5311" y="2189"/>
                </a:lnTo>
                <a:lnTo>
                  <a:pt x="5320" y="2189"/>
                </a:lnTo>
                <a:lnTo>
                  <a:pt x="5329" y="2198"/>
                </a:lnTo>
                <a:lnTo>
                  <a:pt x="5329" y="2206"/>
                </a:lnTo>
                <a:close/>
                <a:moveTo>
                  <a:pt x="4870" y="2286"/>
                </a:moveTo>
                <a:lnTo>
                  <a:pt x="4861" y="2277"/>
                </a:lnTo>
                <a:lnTo>
                  <a:pt x="4852" y="2286"/>
                </a:lnTo>
                <a:lnTo>
                  <a:pt x="4852" y="2295"/>
                </a:lnTo>
                <a:lnTo>
                  <a:pt x="4843" y="2295"/>
                </a:lnTo>
                <a:lnTo>
                  <a:pt x="4835" y="2295"/>
                </a:lnTo>
                <a:lnTo>
                  <a:pt x="4843" y="2303"/>
                </a:lnTo>
                <a:lnTo>
                  <a:pt x="4861" y="2312"/>
                </a:lnTo>
                <a:lnTo>
                  <a:pt x="4870" y="2312"/>
                </a:lnTo>
                <a:lnTo>
                  <a:pt x="4879" y="2303"/>
                </a:lnTo>
                <a:lnTo>
                  <a:pt x="4879" y="2295"/>
                </a:lnTo>
                <a:lnTo>
                  <a:pt x="4879" y="2286"/>
                </a:lnTo>
                <a:close/>
                <a:moveTo>
                  <a:pt x="4314" y="2374"/>
                </a:moveTo>
                <a:lnTo>
                  <a:pt x="4305" y="2383"/>
                </a:lnTo>
                <a:lnTo>
                  <a:pt x="4323" y="2383"/>
                </a:lnTo>
                <a:close/>
                <a:moveTo>
                  <a:pt x="4341" y="2392"/>
                </a:moveTo>
                <a:lnTo>
                  <a:pt x="4332" y="2392"/>
                </a:lnTo>
                <a:lnTo>
                  <a:pt x="4341" y="2392"/>
                </a:lnTo>
                <a:lnTo>
                  <a:pt x="4349" y="2401"/>
                </a:lnTo>
                <a:lnTo>
                  <a:pt x="4349" y="2392"/>
                </a:lnTo>
                <a:close/>
                <a:moveTo>
                  <a:pt x="4914" y="2206"/>
                </a:moveTo>
                <a:lnTo>
                  <a:pt x="4923" y="2206"/>
                </a:lnTo>
                <a:lnTo>
                  <a:pt x="4923" y="2198"/>
                </a:lnTo>
                <a:lnTo>
                  <a:pt x="4932" y="2198"/>
                </a:lnTo>
                <a:lnTo>
                  <a:pt x="4923" y="2189"/>
                </a:lnTo>
                <a:lnTo>
                  <a:pt x="4914" y="2180"/>
                </a:lnTo>
                <a:lnTo>
                  <a:pt x="4905" y="2189"/>
                </a:lnTo>
                <a:lnTo>
                  <a:pt x="4914" y="2198"/>
                </a:lnTo>
                <a:close/>
                <a:moveTo>
                  <a:pt x="6643" y="2877"/>
                </a:moveTo>
                <a:lnTo>
                  <a:pt x="6652" y="2877"/>
                </a:lnTo>
                <a:lnTo>
                  <a:pt x="6652" y="2868"/>
                </a:lnTo>
                <a:lnTo>
                  <a:pt x="6643" y="2868"/>
                </a:lnTo>
                <a:lnTo>
                  <a:pt x="6626" y="2868"/>
                </a:lnTo>
                <a:lnTo>
                  <a:pt x="6626" y="2877"/>
                </a:lnTo>
                <a:close/>
                <a:moveTo>
                  <a:pt x="4967" y="2286"/>
                </a:moveTo>
                <a:lnTo>
                  <a:pt x="4976" y="2286"/>
                </a:lnTo>
                <a:lnTo>
                  <a:pt x="4976" y="2295"/>
                </a:lnTo>
                <a:lnTo>
                  <a:pt x="4985" y="2286"/>
                </a:lnTo>
                <a:lnTo>
                  <a:pt x="4993" y="2286"/>
                </a:lnTo>
                <a:lnTo>
                  <a:pt x="4993" y="2268"/>
                </a:lnTo>
                <a:lnTo>
                  <a:pt x="4985" y="2259"/>
                </a:lnTo>
                <a:lnTo>
                  <a:pt x="4976" y="2251"/>
                </a:lnTo>
                <a:lnTo>
                  <a:pt x="4967" y="2251"/>
                </a:lnTo>
                <a:lnTo>
                  <a:pt x="4967" y="2259"/>
                </a:lnTo>
                <a:lnTo>
                  <a:pt x="4958" y="2259"/>
                </a:lnTo>
                <a:lnTo>
                  <a:pt x="4967" y="2259"/>
                </a:lnTo>
                <a:lnTo>
                  <a:pt x="4967" y="2268"/>
                </a:lnTo>
                <a:lnTo>
                  <a:pt x="4958" y="2277"/>
                </a:lnTo>
                <a:lnTo>
                  <a:pt x="4958" y="2286"/>
                </a:lnTo>
                <a:close/>
                <a:moveTo>
                  <a:pt x="3335" y="4483"/>
                </a:moveTo>
                <a:lnTo>
                  <a:pt x="3335" y="4475"/>
                </a:lnTo>
                <a:lnTo>
                  <a:pt x="3326" y="4475"/>
                </a:lnTo>
                <a:lnTo>
                  <a:pt x="3317" y="4475"/>
                </a:lnTo>
                <a:lnTo>
                  <a:pt x="3317" y="4483"/>
                </a:lnTo>
                <a:lnTo>
                  <a:pt x="3326" y="4483"/>
                </a:lnTo>
                <a:close/>
                <a:moveTo>
                  <a:pt x="4667" y="2312"/>
                </a:moveTo>
                <a:lnTo>
                  <a:pt x="4658" y="2312"/>
                </a:lnTo>
                <a:lnTo>
                  <a:pt x="4649" y="2312"/>
                </a:lnTo>
                <a:lnTo>
                  <a:pt x="4641" y="2312"/>
                </a:lnTo>
                <a:lnTo>
                  <a:pt x="4632" y="2312"/>
                </a:lnTo>
                <a:lnTo>
                  <a:pt x="4641" y="2321"/>
                </a:lnTo>
                <a:lnTo>
                  <a:pt x="4649" y="2330"/>
                </a:lnTo>
                <a:lnTo>
                  <a:pt x="4658" y="2330"/>
                </a:lnTo>
                <a:lnTo>
                  <a:pt x="4667" y="2339"/>
                </a:lnTo>
                <a:lnTo>
                  <a:pt x="4676" y="2330"/>
                </a:lnTo>
                <a:lnTo>
                  <a:pt x="4685" y="2330"/>
                </a:lnTo>
                <a:lnTo>
                  <a:pt x="4676" y="2330"/>
                </a:lnTo>
                <a:lnTo>
                  <a:pt x="4676" y="2321"/>
                </a:lnTo>
                <a:close/>
                <a:moveTo>
                  <a:pt x="6476" y="3142"/>
                </a:moveTo>
                <a:lnTo>
                  <a:pt x="6484" y="3142"/>
                </a:lnTo>
                <a:lnTo>
                  <a:pt x="6493" y="3151"/>
                </a:lnTo>
                <a:lnTo>
                  <a:pt x="6502" y="3151"/>
                </a:lnTo>
                <a:lnTo>
                  <a:pt x="6502" y="3142"/>
                </a:lnTo>
                <a:lnTo>
                  <a:pt x="6502" y="3133"/>
                </a:lnTo>
                <a:lnTo>
                  <a:pt x="6511" y="3124"/>
                </a:lnTo>
                <a:lnTo>
                  <a:pt x="6520" y="3115"/>
                </a:lnTo>
                <a:lnTo>
                  <a:pt x="6520" y="3107"/>
                </a:lnTo>
                <a:lnTo>
                  <a:pt x="6529" y="3098"/>
                </a:lnTo>
                <a:lnTo>
                  <a:pt x="6529" y="3089"/>
                </a:lnTo>
                <a:lnTo>
                  <a:pt x="6529" y="3080"/>
                </a:lnTo>
                <a:lnTo>
                  <a:pt x="6529" y="3071"/>
                </a:lnTo>
                <a:lnTo>
                  <a:pt x="6520" y="3063"/>
                </a:lnTo>
                <a:lnTo>
                  <a:pt x="6511" y="3054"/>
                </a:lnTo>
                <a:lnTo>
                  <a:pt x="6502" y="3063"/>
                </a:lnTo>
                <a:lnTo>
                  <a:pt x="6484" y="3063"/>
                </a:lnTo>
                <a:lnTo>
                  <a:pt x="6476" y="3063"/>
                </a:lnTo>
                <a:lnTo>
                  <a:pt x="6467" y="3080"/>
                </a:lnTo>
                <a:lnTo>
                  <a:pt x="6458" y="3089"/>
                </a:lnTo>
                <a:lnTo>
                  <a:pt x="6458" y="3098"/>
                </a:lnTo>
                <a:lnTo>
                  <a:pt x="6458" y="3107"/>
                </a:lnTo>
                <a:lnTo>
                  <a:pt x="6458" y="3124"/>
                </a:lnTo>
                <a:lnTo>
                  <a:pt x="6458" y="3133"/>
                </a:lnTo>
                <a:lnTo>
                  <a:pt x="6467" y="3133"/>
                </a:lnTo>
                <a:close/>
                <a:moveTo>
                  <a:pt x="6573" y="2189"/>
                </a:moveTo>
                <a:lnTo>
                  <a:pt x="6581" y="2198"/>
                </a:lnTo>
                <a:lnTo>
                  <a:pt x="6590" y="2189"/>
                </a:lnTo>
                <a:lnTo>
                  <a:pt x="6599" y="2189"/>
                </a:lnTo>
                <a:lnTo>
                  <a:pt x="6617" y="2180"/>
                </a:lnTo>
                <a:lnTo>
                  <a:pt x="6626" y="2171"/>
                </a:lnTo>
                <a:lnTo>
                  <a:pt x="6626" y="2162"/>
                </a:lnTo>
                <a:lnTo>
                  <a:pt x="6617" y="2162"/>
                </a:lnTo>
                <a:lnTo>
                  <a:pt x="6608" y="2162"/>
                </a:lnTo>
                <a:lnTo>
                  <a:pt x="6608" y="2171"/>
                </a:lnTo>
                <a:lnTo>
                  <a:pt x="6599" y="2171"/>
                </a:lnTo>
                <a:lnTo>
                  <a:pt x="6590" y="2171"/>
                </a:lnTo>
                <a:lnTo>
                  <a:pt x="6581" y="2171"/>
                </a:lnTo>
                <a:lnTo>
                  <a:pt x="6564" y="2189"/>
                </a:lnTo>
                <a:lnTo>
                  <a:pt x="6564" y="2198"/>
                </a:lnTo>
                <a:close/>
                <a:moveTo>
                  <a:pt x="6555" y="2339"/>
                </a:moveTo>
                <a:lnTo>
                  <a:pt x="6537" y="2339"/>
                </a:lnTo>
                <a:lnTo>
                  <a:pt x="6537" y="2348"/>
                </a:lnTo>
                <a:lnTo>
                  <a:pt x="6537" y="2356"/>
                </a:lnTo>
                <a:lnTo>
                  <a:pt x="6546" y="2365"/>
                </a:lnTo>
                <a:lnTo>
                  <a:pt x="6555" y="2365"/>
                </a:lnTo>
                <a:lnTo>
                  <a:pt x="6564" y="2348"/>
                </a:lnTo>
                <a:close/>
                <a:moveTo>
                  <a:pt x="6458" y="3371"/>
                </a:moveTo>
                <a:lnTo>
                  <a:pt x="6458" y="3363"/>
                </a:lnTo>
                <a:lnTo>
                  <a:pt x="6467" y="3363"/>
                </a:lnTo>
                <a:lnTo>
                  <a:pt x="6458" y="3354"/>
                </a:lnTo>
                <a:lnTo>
                  <a:pt x="6458" y="3363"/>
                </a:lnTo>
                <a:lnTo>
                  <a:pt x="6449" y="3371"/>
                </a:lnTo>
                <a:close/>
                <a:moveTo>
                  <a:pt x="6520" y="2153"/>
                </a:moveTo>
                <a:lnTo>
                  <a:pt x="6511" y="2153"/>
                </a:lnTo>
                <a:lnTo>
                  <a:pt x="6502" y="2153"/>
                </a:lnTo>
                <a:lnTo>
                  <a:pt x="6484" y="2162"/>
                </a:lnTo>
                <a:lnTo>
                  <a:pt x="6476" y="2162"/>
                </a:lnTo>
                <a:lnTo>
                  <a:pt x="6467" y="2162"/>
                </a:lnTo>
                <a:lnTo>
                  <a:pt x="6467" y="2153"/>
                </a:lnTo>
                <a:lnTo>
                  <a:pt x="6458" y="2153"/>
                </a:lnTo>
                <a:lnTo>
                  <a:pt x="6449" y="2153"/>
                </a:lnTo>
                <a:lnTo>
                  <a:pt x="6440" y="2162"/>
                </a:lnTo>
                <a:lnTo>
                  <a:pt x="6432" y="2162"/>
                </a:lnTo>
                <a:lnTo>
                  <a:pt x="6423" y="2162"/>
                </a:lnTo>
                <a:lnTo>
                  <a:pt x="6423" y="2171"/>
                </a:lnTo>
                <a:lnTo>
                  <a:pt x="6440" y="2171"/>
                </a:lnTo>
                <a:lnTo>
                  <a:pt x="6449" y="2171"/>
                </a:lnTo>
                <a:lnTo>
                  <a:pt x="6449" y="2180"/>
                </a:lnTo>
                <a:lnTo>
                  <a:pt x="6458" y="2180"/>
                </a:lnTo>
                <a:lnTo>
                  <a:pt x="6458" y="2189"/>
                </a:lnTo>
                <a:lnTo>
                  <a:pt x="6467" y="2189"/>
                </a:lnTo>
                <a:lnTo>
                  <a:pt x="6476" y="2189"/>
                </a:lnTo>
                <a:lnTo>
                  <a:pt x="6484" y="2189"/>
                </a:lnTo>
                <a:lnTo>
                  <a:pt x="6476" y="2189"/>
                </a:lnTo>
                <a:lnTo>
                  <a:pt x="6476" y="2171"/>
                </a:lnTo>
                <a:lnTo>
                  <a:pt x="6484" y="2180"/>
                </a:lnTo>
                <a:lnTo>
                  <a:pt x="6511" y="2180"/>
                </a:lnTo>
                <a:lnTo>
                  <a:pt x="6520" y="2171"/>
                </a:lnTo>
                <a:lnTo>
                  <a:pt x="6520" y="2162"/>
                </a:lnTo>
                <a:close/>
                <a:moveTo>
                  <a:pt x="6555" y="2242"/>
                </a:moveTo>
                <a:lnTo>
                  <a:pt x="6537" y="2251"/>
                </a:lnTo>
                <a:lnTo>
                  <a:pt x="6529" y="2251"/>
                </a:lnTo>
                <a:lnTo>
                  <a:pt x="6529" y="2259"/>
                </a:lnTo>
                <a:lnTo>
                  <a:pt x="6520" y="2268"/>
                </a:lnTo>
                <a:lnTo>
                  <a:pt x="6520" y="2277"/>
                </a:lnTo>
                <a:lnTo>
                  <a:pt x="6529" y="2277"/>
                </a:lnTo>
                <a:lnTo>
                  <a:pt x="6537" y="2277"/>
                </a:lnTo>
                <a:lnTo>
                  <a:pt x="6546" y="2277"/>
                </a:lnTo>
                <a:lnTo>
                  <a:pt x="6564" y="2268"/>
                </a:lnTo>
                <a:lnTo>
                  <a:pt x="6573" y="2259"/>
                </a:lnTo>
                <a:lnTo>
                  <a:pt x="6581" y="2251"/>
                </a:lnTo>
                <a:lnTo>
                  <a:pt x="6581" y="2242"/>
                </a:lnTo>
                <a:lnTo>
                  <a:pt x="6590" y="2233"/>
                </a:lnTo>
                <a:lnTo>
                  <a:pt x="6599" y="2224"/>
                </a:lnTo>
                <a:lnTo>
                  <a:pt x="6608" y="2215"/>
                </a:lnTo>
                <a:lnTo>
                  <a:pt x="6599" y="2206"/>
                </a:lnTo>
                <a:lnTo>
                  <a:pt x="6590" y="2206"/>
                </a:lnTo>
                <a:lnTo>
                  <a:pt x="6581" y="2206"/>
                </a:lnTo>
                <a:lnTo>
                  <a:pt x="6573" y="2215"/>
                </a:lnTo>
                <a:lnTo>
                  <a:pt x="6573" y="2224"/>
                </a:lnTo>
                <a:lnTo>
                  <a:pt x="6564" y="2224"/>
                </a:lnTo>
                <a:close/>
                <a:moveTo>
                  <a:pt x="6202" y="2648"/>
                </a:moveTo>
                <a:lnTo>
                  <a:pt x="6202" y="2639"/>
                </a:lnTo>
                <a:lnTo>
                  <a:pt x="6184" y="2630"/>
                </a:lnTo>
                <a:lnTo>
                  <a:pt x="6176" y="2621"/>
                </a:lnTo>
                <a:lnTo>
                  <a:pt x="6149" y="2621"/>
                </a:lnTo>
                <a:lnTo>
                  <a:pt x="6149" y="2630"/>
                </a:lnTo>
                <a:lnTo>
                  <a:pt x="6158" y="2630"/>
                </a:lnTo>
                <a:lnTo>
                  <a:pt x="6167" y="2639"/>
                </a:lnTo>
                <a:lnTo>
                  <a:pt x="6176" y="2648"/>
                </a:lnTo>
                <a:lnTo>
                  <a:pt x="6176" y="2665"/>
                </a:lnTo>
                <a:lnTo>
                  <a:pt x="6184" y="2665"/>
                </a:lnTo>
                <a:lnTo>
                  <a:pt x="6193" y="2657"/>
                </a:lnTo>
                <a:lnTo>
                  <a:pt x="6202" y="2665"/>
                </a:lnTo>
                <a:lnTo>
                  <a:pt x="6193" y="2674"/>
                </a:lnTo>
                <a:lnTo>
                  <a:pt x="6202" y="2674"/>
                </a:lnTo>
                <a:lnTo>
                  <a:pt x="6211" y="2674"/>
                </a:lnTo>
                <a:lnTo>
                  <a:pt x="6220" y="2674"/>
                </a:lnTo>
                <a:lnTo>
                  <a:pt x="6229" y="2683"/>
                </a:lnTo>
                <a:lnTo>
                  <a:pt x="6237" y="2674"/>
                </a:lnTo>
                <a:lnTo>
                  <a:pt x="6237" y="2665"/>
                </a:lnTo>
                <a:lnTo>
                  <a:pt x="6220" y="2665"/>
                </a:lnTo>
                <a:lnTo>
                  <a:pt x="6211" y="2665"/>
                </a:lnTo>
                <a:lnTo>
                  <a:pt x="6202" y="2657"/>
                </a:lnTo>
                <a:close/>
                <a:moveTo>
                  <a:pt x="6237" y="2604"/>
                </a:moveTo>
                <a:lnTo>
                  <a:pt x="6246" y="2604"/>
                </a:lnTo>
                <a:lnTo>
                  <a:pt x="6255" y="2612"/>
                </a:lnTo>
                <a:lnTo>
                  <a:pt x="6264" y="2604"/>
                </a:lnTo>
                <a:lnTo>
                  <a:pt x="6255" y="2604"/>
                </a:lnTo>
                <a:lnTo>
                  <a:pt x="6246" y="2604"/>
                </a:lnTo>
                <a:lnTo>
                  <a:pt x="6237" y="2595"/>
                </a:lnTo>
                <a:close/>
                <a:moveTo>
                  <a:pt x="6476" y="4033"/>
                </a:moveTo>
                <a:lnTo>
                  <a:pt x="6484" y="4033"/>
                </a:lnTo>
                <a:lnTo>
                  <a:pt x="6476" y="4024"/>
                </a:lnTo>
                <a:close/>
                <a:moveTo>
                  <a:pt x="6476" y="3733"/>
                </a:moveTo>
                <a:lnTo>
                  <a:pt x="6502" y="3724"/>
                </a:lnTo>
                <a:lnTo>
                  <a:pt x="6502" y="3716"/>
                </a:lnTo>
                <a:lnTo>
                  <a:pt x="6511" y="3707"/>
                </a:lnTo>
                <a:lnTo>
                  <a:pt x="6502" y="3707"/>
                </a:lnTo>
                <a:lnTo>
                  <a:pt x="6502" y="3716"/>
                </a:lnTo>
                <a:lnTo>
                  <a:pt x="6493" y="3716"/>
                </a:lnTo>
                <a:lnTo>
                  <a:pt x="6484" y="3716"/>
                </a:lnTo>
                <a:lnTo>
                  <a:pt x="6476" y="3724"/>
                </a:lnTo>
                <a:lnTo>
                  <a:pt x="6467" y="3733"/>
                </a:lnTo>
                <a:close/>
                <a:moveTo>
                  <a:pt x="6564" y="3742"/>
                </a:moveTo>
                <a:lnTo>
                  <a:pt x="6564" y="3733"/>
                </a:lnTo>
                <a:lnTo>
                  <a:pt x="6573" y="3733"/>
                </a:lnTo>
                <a:lnTo>
                  <a:pt x="6573" y="3724"/>
                </a:lnTo>
                <a:lnTo>
                  <a:pt x="6573" y="3707"/>
                </a:lnTo>
                <a:lnTo>
                  <a:pt x="6564" y="3707"/>
                </a:lnTo>
                <a:lnTo>
                  <a:pt x="6564" y="3716"/>
                </a:lnTo>
                <a:lnTo>
                  <a:pt x="6564" y="3724"/>
                </a:lnTo>
                <a:lnTo>
                  <a:pt x="6564" y="3733"/>
                </a:lnTo>
                <a:lnTo>
                  <a:pt x="6555" y="3733"/>
                </a:lnTo>
                <a:lnTo>
                  <a:pt x="6555" y="3742"/>
                </a:lnTo>
                <a:close/>
                <a:moveTo>
                  <a:pt x="6626" y="2974"/>
                </a:moveTo>
                <a:lnTo>
                  <a:pt x="6643" y="2974"/>
                </a:lnTo>
                <a:lnTo>
                  <a:pt x="6652" y="2974"/>
                </a:lnTo>
                <a:lnTo>
                  <a:pt x="6652" y="2965"/>
                </a:lnTo>
                <a:lnTo>
                  <a:pt x="6661" y="2965"/>
                </a:lnTo>
                <a:lnTo>
                  <a:pt x="6661" y="2957"/>
                </a:lnTo>
                <a:lnTo>
                  <a:pt x="6652" y="2948"/>
                </a:lnTo>
                <a:lnTo>
                  <a:pt x="6643" y="2939"/>
                </a:lnTo>
                <a:lnTo>
                  <a:pt x="6634" y="2939"/>
                </a:lnTo>
                <a:lnTo>
                  <a:pt x="6626" y="2930"/>
                </a:lnTo>
                <a:lnTo>
                  <a:pt x="6608" y="2930"/>
                </a:lnTo>
                <a:lnTo>
                  <a:pt x="6590" y="2939"/>
                </a:lnTo>
                <a:lnTo>
                  <a:pt x="6581" y="2939"/>
                </a:lnTo>
                <a:lnTo>
                  <a:pt x="6590" y="2948"/>
                </a:lnTo>
                <a:lnTo>
                  <a:pt x="6608" y="2965"/>
                </a:lnTo>
                <a:close/>
                <a:moveTo>
                  <a:pt x="6599" y="3248"/>
                </a:moveTo>
                <a:lnTo>
                  <a:pt x="6599" y="3239"/>
                </a:lnTo>
                <a:lnTo>
                  <a:pt x="6608" y="3239"/>
                </a:lnTo>
                <a:lnTo>
                  <a:pt x="6590" y="3239"/>
                </a:lnTo>
                <a:lnTo>
                  <a:pt x="6581" y="3239"/>
                </a:lnTo>
                <a:lnTo>
                  <a:pt x="6573" y="3248"/>
                </a:lnTo>
                <a:lnTo>
                  <a:pt x="6581" y="3248"/>
                </a:lnTo>
                <a:close/>
                <a:moveTo>
                  <a:pt x="6511" y="3689"/>
                </a:moveTo>
                <a:lnTo>
                  <a:pt x="6511" y="3680"/>
                </a:lnTo>
                <a:lnTo>
                  <a:pt x="6511" y="3671"/>
                </a:lnTo>
                <a:lnTo>
                  <a:pt x="6511" y="3680"/>
                </a:lnTo>
                <a:close/>
                <a:moveTo>
                  <a:pt x="6484" y="3345"/>
                </a:moveTo>
                <a:lnTo>
                  <a:pt x="6476" y="3345"/>
                </a:lnTo>
                <a:lnTo>
                  <a:pt x="6467" y="3345"/>
                </a:lnTo>
                <a:lnTo>
                  <a:pt x="6467" y="3354"/>
                </a:lnTo>
                <a:lnTo>
                  <a:pt x="6476" y="3354"/>
                </a:lnTo>
                <a:close/>
                <a:moveTo>
                  <a:pt x="6493" y="3601"/>
                </a:moveTo>
                <a:lnTo>
                  <a:pt x="6493" y="3592"/>
                </a:lnTo>
                <a:lnTo>
                  <a:pt x="6493" y="3601"/>
                </a:lnTo>
                <a:lnTo>
                  <a:pt x="6502" y="3592"/>
                </a:lnTo>
                <a:lnTo>
                  <a:pt x="6493" y="3583"/>
                </a:lnTo>
                <a:lnTo>
                  <a:pt x="6493" y="3592"/>
                </a:lnTo>
                <a:close/>
                <a:moveTo>
                  <a:pt x="6484" y="3663"/>
                </a:moveTo>
                <a:lnTo>
                  <a:pt x="6484" y="3671"/>
                </a:lnTo>
                <a:lnTo>
                  <a:pt x="6493" y="3671"/>
                </a:lnTo>
                <a:lnTo>
                  <a:pt x="6493" y="3663"/>
                </a:lnTo>
                <a:close/>
                <a:moveTo>
                  <a:pt x="5973" y="2401"/>
                </a:moveTo>
                <a:lnTo>
                  <a:pt x="5973" y="2409"/>
                </a:lnTo>
                <a:lnTo>
                  <a:pt x="5982" y="2418"/>
                </a:lnTo>
                <a:lnTo>
                  <a:pt x="5990" y="2418"/>
                </a:lnTo>
                <a:lnTo>
                  <a:pt x="5999" y="2418"/>
                </a:lnTo>
                <a:lnTo>
                  <a:pt x="5999" y="2409"/>
                </a:lnTo>
                <a:lnTo>
                  <a:pt x="6008" y="2401"/>
                </a:lnTo>
                <a:lnTo>
                  <a:pt x="6008" y="2392"/>
                </a:lnTo>
                <a:lnTo>
                  <a:pt x="6008" y="2383"/>
                </a:lnTo>
                <a:lnTo>
                  <a:pt x="6008" y="2374"/>
                </a:lnTo>
                <a:lnTo>
                  <a:pt x="6008" y="2365"/>
                </a:lnTo>
                <a:lnTo>
                  <a:pt x="5999" y="2356"/>
                </a:lnTo>
                <a:lnTo>
                  <a:pt x="5990" y="2348"/>
                </a:lnTo>
                <a:lnTo>
                  <a:pt x="5982" y="2348"/>
                </a:lnTo>
                <a:lnTo>
                  <a:pt x="5973" y="2356"/>
                </a:lnTo>
                <a:lnTo>
                  <a:pt x="5973" y="2365"/>
                </a:lnTo>
                <a:lnTo>
                  <a:pt x="5964" y="2374"/>
                </a:lnTo>
                <a:lnTo>
                  <a:pt x="5973" y="2383"/>
                </a:lnTo>
                <a:lnTo>
                  <a:pt x="5973" y="2392"/>
                </a:lnTo>
                <a:close/>
                <a:moveTo>
                  <a:pt x="891" y="6812"/>
                </a:moveTo>
                <a:lnTo>
                  <a:pt x="882" y="6804"/>
                </a:lnTo>
                <a:lnTo>
                  <a:pt x="873" y="6795"/>
                </a:lnTo>
                <a:lnTo>
                  <a:pt x="865" y="6795"/>
                </a:lnTo>
                <a:lnTo>
                  <a:pt x="856" y="6804"/>
                </a:lnTo>
                <a:lnTo>
                  <a:pt x="847" y="6795"/>
                </a:lnTo>
                <a:lnTo>
                  <a:pt x="838" y="6795"/>
                </a:lnTo>
                <a:lnTo>
                  <a:pt x="838" y="6804"/>
                </a:lnTo>
                <a:lnTo>
                  <a:pt x="847" y="6804"/>
                </a:lnTo>
                <a:lnTo>
                  <a:pt x="847" y="6812"/>
                </a:lnTo>
                <a:lnTo>
                  <a:pt x="856" y="6812"/>
                </a:lnTo>
                <a:lnTo>
                  <a:pt x="856" y="6821"/>
                </a:lnTo>
                <a:lnTo>
                  <a:pt x="865" y="6821"/>
                </a:lnTo>
                <a:lnTo>
                  <a:pt x="873" y="6821"/>
                </a:lnTo>
                <a:lnTo>
                  <a:pt x="882" y="6821"/>
                </a:lnTo>
                <a:close/>
                <a:moveTo>
                  <a:pt x="2135" y="2189"/>
                </a:moveTo>
                <a:lnTo>
                  <a:pt x="2135" y="2180"/>
                </a:lnTo>
                <a:lnTo>
                  <a:pt x="2153" y="2180"/>
                </a:lnTo>
                <a:lnTo>
                  <a:pt x="2144" y="2180"/>
                </a:lnTo>
                <a:lnTo>
                  <a:pt x="2135" y="2171"/>
                </a:lnTo>
                <a:lnTo>
                  <a:pt x="2126" y="2171"/>
                </a:lnTo>
                <a:lnTo>
                  <a:pt x="2117" y="2180"/>
                </a:lnTo>
                <a:close/>
                <a:moveTo>
                  <a:pt x="820" y="6777"/>
                </a:moveTo>
                <a:lnTo>
                  <a:pt x="803" y="6777"/>
                </a:lnTo>
                <a:lnTo>
                  <a:pt x="794" y="6777"/>
                </a:lnTo>
                <a:lnTo>
                  <a:pt x="794" y="6786"/>
                </a:lnTo>
                <a:lnTo>
                  <a:pt x="812" y="6786"/>
                </a:lnTo>
                <a:lnTo>
                  <a:pt x="829" y="6786"/>
                </a:lnTo>
                <a:lnTo>
                  <a:pt x="838" y="6786"/>
                </a:lnTo>
                <a:close/>
                <a:moveTo>
                  <a:pt x="962" y="8648"/>
                </a:moveTo>
                <a:lnTo>
                  <a:pt x="970" y="8648"/>
                </a:lnTo>
                <a:close/>
                <a:moveTo>
                  <a:pt x="794" y="8207"/>
                </a:moveTo>
                <a:lnTo>
                  <a:pt x="785" y="8207"/>
                </a:lnTo>
                <a:lnTo>
                  <a:pt x="776" y="8207"/>
                </a:lnTo>
                <a:lnTo>
                  <a:pt x="794" y="8207"/>
                </a:lnTo>
                <a:lnTo>
                  <a:pt x="785" y="8207"/>
                </a:lnTo>
                <a:lnTo>
                  <a:pt x="785" y="8216"/>
                </a:lnTo>
                <a:lnTo>
                  <a:pt x="776" y="8216"/>
                </a:lnTo>
                <a:lnTo>
                  <a:pt x="776" y="8207"/>
                </a:lnTo>
                <a:lnTo>
                  <a:pt x="776" y="8216"/>
                </a:lnTo>
                <a:lnTo>
                  <a:pt x="785" y="8225"/>
                </a:lnTo>
                <a:lnTo>
                  <a:pt x="803" y="8225"/>
                </a:lnTo>
                <a:lnTo>
                  <a:pt x="794" y="8216"/>
                </a:lnTo>
                <a:close/>
                <a:moveTo>
                  <a:pt x="768" y="6768"/>
                </a:moveTo>
                <a:lnTo>
                  <a:pt x="768" y="6759"/>
                </a:lnTo>
                <a:lnTo>
                  <a:pt x="759" y="6759"/>
                </a:lnTo>
                <a:lnTo>
                  <a:pt x="750" y="6751"/>
                </a:lnTo>
                <a:lnTo>
                  <a:pt x="750" y="6742"/>
                </a:lnTo>
                <a:lnTo>
                  <a:pt x="741" y="6742"/>
                </a:lnTo>
                <a:lnTo>
                  <a:pt x="732" y="6751"/>
                </a:lnTo>
                <a:lnTo>
                  <a:pt x="723" y="6751"/>
                </a:lnTo>
                <a:lnTo>
                  <a:pt x="723" y="6759"/>
                </a:lnTo>
                <a:lnTo>
                  <a:pt x="732" y="6768"/>
                </a:lnTo>
                <a:lnTo>
                  <a:pt x="741" y="6768"/>
                </a:lnTo>
                <a:lnTo>
                  <a:pt x="750" y="6768"/>
                </a:lnTo>
                <a:lnTo>
                  <a:pt x="759" y="6768"/>
                </a:lnTo>
                <a:lnTo>
                  <a:pt x="759" y="6777"/>
                </a:lnTo>
                <a:lnTo>
                  <a:pt x="768" y="6777"/>
                </a:lnTo>
                <a:close/>
                <a:moveTo>
                  <a:pt x="829" y="6804"/>
                </a:moveTo>
                <a:lnTo>
                  <a:pt x="820" y="6804"/>
                </a:lnTo>
                <a:lnTo>
                  <a:pt x="812" y="6804"/>
                </a:lnTo>
                <a:lnTo>
                  <a:pt x="820" y="6804"/>
                </a:lnTo>
                <a:lnTo>
                  <a:pt x="820" y="6812"/>
                </a:lnTo>
                <a:lnTo>
                  <a:pt x="829" y="6812"/>
                </a:lnTo>
                <a:close/>
                <a:moveTo>
                  <a:pt x="970" y="6901"/>
                </a:moveTo>
                <a:lnTo>
                  <a:pt x="962" y="6892"/>
                </a:lnTo>
                <a:lnTo>
                  <a:pt x="962" y="6883"/>
                </a:lnTo>
                <a:lnTo>
                  <a:pt x="953" y="6874"/>
                </a:lnTo>
                <a:lnTo>
                  <a:pt x="918" y="6857"/>
                </a:lnTo>
                <a:lnTo>
                  <a:pt x="900" y="6848"/>
                </a:lnTo>
                <a:lnTo>
                  <a:pt x="900" y="6857"/>
                </a:lnTo>
                <a:lnTo>
                  <a:pt x="900" y="6865"/>
                </a:lnTo>
                <a:lnTo>
                  <a:pt x="900" y="6874"/>
                </a:lnTo>
                <a:lnTo>
                  <a:pt x="891" y="6883"/>
                </a:lnTo>
                <a:lnTo>
                  <a:pt x="891" y="6892"/>
                </a:lnTo>
                <a:lnTo>
                  <a:pt x="891" y="6901"/>
                </a:lnTo>
                <a:lnTo>
                  <a:pt x="900" y="6918"/>
                </a:lnTo>
                <a:lnTo>
                  <a:pt x="900" y="6936"/>
                </a:lnTo>
                <a:lnTo>
                  <a:pt x="900" y="6945"/>
                </a:lnTo>
                <a:lnTo>
                  <a:pt x="918" y="6945"/>
                </a:lnTo>
                <a:lnTo>
                  <a:pt x="926" y="6936"/>
                </a:lnTo>
                <a:lnTo>
                  <a:pt x="944" y="6927"/>
                </a:lnTo>
                <a:lnTo>
                  <a:pt x="962" y="6918"/>
                </a:lnTo>
                <a:lnTo>
                  <a:pt x="970" y="6909"/>
                </a:lnTo>
                <a:lnTo>
                  <a:pt x="979" y="6909"/>
                </a:lnTo>
                <a:lnTo>
                  <a:pt x="979" y="6901"/>
                </a:lnTo>
                <a:close/>
                <a:moveTo>
                  <a:pt x="1023" y="3689"/>
                </a:moveTo>
                <a:lnTo>
                  <a:pt x="1015" y="3698"/>
                </a:lnTo>
                <a:lnTo>
                  <a:pt x="1023" y="3698"/>
                </a:lnTo>
                <a:lnTo>
                  <a:pt x="1032" y="3698"/>
                </a:lnTo>
                <a:lnTo>
                  <a:pt x="1032" y="3689"/>
                </a:lnTo>
                <a:close/>
                <a:moveTo>
                  <a:pt x="1156" y="3583"/>
                </a:moveTo>
                <a:lnTo>
                  <a:pt x="1147" y="3574"/>
                </a:lnTo>
                <a:lnTo>
                  <a:pt x="1156" y="3566"/>
                </a:lnTo>
                <a:lnTo>
                  <a:pt x="1147" y="3557"/>
                </a:lnTo>
                <a:lnTo>
                  <a:pt x="1138" y="3557"/>
                </a:lnTo>
                <a:lnTo>
                  <a:pt x="1129" y="3566"/>
                </a:lnTo>
                <a:lnTo>
                  <a:pt x="1120" y="3566"/>
                </a:lnTo>
                <a:lnTo>
                  <a:pt x="1120" y="3557"/>
                </a:lnTo>
                <a:lnTo>
                  <a:pt x="1112" y="3548"/>
                </a:lnTo>
                <a:lnTo>
                  <a:pt x="1103" y="3548"/>
                </a:lnTo>
                <a:lnTo>
                  <a:pt x="1094" y="3548"/>
                </a:lnTo>
                <a:lnTo>
                  <a:pt x="1103" y="3557"/>
                </a:lnTo>
                <a:lnTo>
                  <a:pt x="1094" y="3557"/>
                </a:lnTo>
                <a:lnTo>
                  <a:pt x="1094" y="3566"/>
                </a:lnTo>
                <a:lnTo>
                  <a:pt x="1085" y="3566"/>
                </a:lnTo>
                <a:lnTo>
                  <a:pt x="1076" y="3566"/>
                </a:lnTo>
                <a:lnTo>
                  <a:pt x="1076" y="3574"/>
                </a:lnTo>
                <a:lnTo>
                  <a:pt x="1068" y="3566"/>
                </a:lnTo>
                <a:lnTo>
                  <a:pt x="1059" y="3557"/>
                </a:lnTo>
                <a:lnTo>
                  <a:pt x="1050" y="3557"/>
                </a:lnTo>
                <a:lnTo>
                  <a:pt x="1041" y="3566"/>
                </a:lnTo>
                <a:lnTo>
                  <a:pt x="1050" y="3574"/>
                </a:lnTo>
                <a:lnTo>
                  <a:pt x="1059" y="3583"/>
                </a:lnTo>
                <a:lnTo>
                  <a:pt x="1050" y="3583"/>
                </a:lnTo>
                <a:lnTo>
                  <a:pt x="1050" y="3601"/>
                </a:lnTo>
                <a:lnTo>
                  <a:pt x="1059" y="3610"/>
                </a:lnTo>
                <a:lnTo>
                  <a:pt x="1059" y="3619"/>
                </a:lnTo>
                <a:lnTo>
                  <a:pt x="1050" y="3610"/>
                </a:lnTo>
                <a:lnTo>
                  <a:pt x="1050" y="3601"/>
                </a:lnTo>
                <a:lnTo>
                  <a:pt x="1041" y="3592"/>
                </a:lnTo>
                <a:lnTo>
                  <a:pt x="1032" y="3592"/>
                </a:lnTo>
                <a:lnTo>
                  <a:pt x="1041" y="3592"/>
                </a:lnTo>
                <a:lnTo>
                  <a:pt x="1032" y="3583"/>
                </a:lnTo>
                <a:lnTo>
                  <a:pt x="1023" y="3583"/>
                </a:lnTo>
                <a:lnTo>
                  <a:pt x="1015" y="3583"/>
                </a:lnTo>
                <a:lnTo>
                  <a:pt x="1006" y="3592"/>
                </a:lnTo>
                <a:lnTo>
                  <a:pt x="997" y="3592"/>
                </a:lnTo>
                <a:lnTo>
                  <a:pt x="988" y="3601"/>
                </a:lnTo>
                <a:lnTo>
                  <a:pt x="988" y="3610"/>
                </a:lnTo>
                <a:lnTo>
                  <a:pt x="988" y="3619"/>
                </a:lnTo>
                <a:lnTo>
                  <a:pt x="997" y="3627"/>
                </a:lnTo>
                <a:lnTo>
                  <a:pt x="997" y="3645"/>
                </a:lnTo>
                <a:lnTo>
                  <a:pt x="1015" y="3663"/>
                </a:lnTo>
                <a:lnTo>
                  <a:pt x="1023" y="3654"/>
                </a:lnTo>
                <a:lnTo>
                  <a:pt x="1023" y="3645"/>
                </a:lnTo>
                <a:lnTo>
                  <a:pt x="1015" y="3636"/>
                </a:lnTo>
                <a:lnTo>
                  <a:pt x="1006" y="3636"/>
                </a:lnTo>
                <a:lnTo>
                  <a:pt x="1015" y="3636"/>
                </a:lnTo>
                <a:lnTo>
                  <a:pt x="1023" y="3636"/>
                </a:lnTo>
                <a:lnTo>
                  <a:pt x="1032" y="3636"/>
                </a:lnTo>
                <a:lnTo>
                  <a:pt x="1032" y="3645"/>
                </a:lnTo>
                <a:lnTo>
                  <a:pt x="1041" y="3645"/>
                </a:lnTo>
                <a:lnTo>
                  <a:pt x="1050" y="3654"/>
                </a:lnTo>
                <a:lnTo>
                  <a:pt x="1032" y="3671"/>
                </a:lnTo>
                <a:lnTo>
                  <a:pt x="1041" y="3671"/>
                </a:lnTo>
                <a:lnTo>
                  <a:pt x="1059" y="3663"/>
                </a:lnTo>
                <a:lnTo>
                  <a:pt x="1068" y="3654"/>
                </a:lnTo>
                <a:lnTo>
                  <a:pt x="1068" y="3645"/>
                </a:lnTo>
                <a:lnTo>
                  <a:pt x="1059" y="3645"/>
                </a:lnTo>
                <a:lnTo>
                  <a:pt x="1068" y="3645"/>
                </a:lnTo>
                <a:lnTo>
                  <a:pt x="1076" y="3636"/>
                </a:lnTo>
                <a:lnTo>
                  <a:pt x="1094" y="3627"/>
                </a:lnTo>
                <a:lnTo>
                  <a:pt x="1103" y="3627"/>
                </a:lnTo>
                <a:lnTo>
                  <a:pt x="1112" y="3619"/>
                </a:lnTo>
                <a:lnTo>
                  <a:pt x="1120" y="3619"/>
                </a:lnTo>
                <a:lnTo>
                  <a:pt x="1129" y="3619"/>
                </a:lnTo>
                <a:lnTo>
                  <a:pt x="1138" y="3610"/>
                </a:lnTo>
                <a:lnTo>
                  <a:pt x="1129" y="3610"/>
                </a:lnTo>
                <a:lnTo>
                  <a:pt x="1129" y="3601"/>
                </a:lnTo>
                <a:lnTo>
                  <a:pt x="1112" y="3601"/>
                </a:lnTo>
                <a:lnTo>
                  <a:pt x="1120" y="3601"/>
                </a:lnTo>
                <a:lnTo>
                  <a:pt x="1138" y="3601"/>
                </a:lnTo>
                <a:lnTo>
                  <a:pt x="1156" y="3601"/>
                </a:lnTo>
                <a:lnTo>
                  <a:pt x="1165" y="3592"/>
                </a:lnTo>
                <a:lnTo>
                  <a:pt x="1165" y="3583"/>
                </a:lnTo>
                <a:close/>
                <a:moveTo>
                  <a:pt x="1182" y="3513"/>
                </a:moveTo>
                <a:lnTo>
                  <a:pt x="1173" y="3504"/>
                </a:lnTo>
                <a:lnTo>
                  <a:pt x="1165" y="3504"/>
                </a:lnTo>
                <a:lnTo>
                  <a:pt x="1156" y="3504"/>
                </a:lnTo>
                <a:lnTo>
                  <a:pt x="1147" y="3504"/>
                </a:lnTo>
                <a:lnTo>
                  <a:pt x="1147" y="3495"/>
                </a:lnTo>
                <a:lnTo>
                  <a:pt x="1138" y="3495"/>
                </a:lnTo>
                <a:lnTo>
                  <a:pt x="1120" y="3504"/>
                </a:lnTo>
                <a:lnTo>
                  <a:pt x="1129" y="3504"/>
                </a:lnTo>
                <a:lnTo>
                  <a:pt x="1129" y="3513"/>
                </a:lnTo>
                <a:lnTo>
                  <a:pt x="1120" y="3513"/>
                </a:lnTo>
                <a:lnTo>
                  <a:pt x="1112" y="3513"/>
                </a:lnTo>
                <a:lnTo>
                  <a:pt x="1103" y="3521"/>
                </a:lnTo>
                <a:lnTo>
                  <a:pt x="1085" y="3539"/>
                </a:lnTo>
                <a:lnTo>
                  <a:pt x="1112" y="3548"/>
                </a:lnTo>
                <a:lnTo>
                  <a:pt x="1120" y="3548"/>
                </a:lnTo>
                <a:lnTo>
                  <a:pt x="1120" y="3539"/>
                </a:lnTo>
                <a:lnTo>
                  <a:pt x="1129" y="3539"/>
                </a:lnTo>
                <a:lnTo>
                  <a:pt x="1138" y="3539"/>
                </a:lnTo>
                <a:lnTo>
                  <a:pt x="1138" y="3530"/>
                </a:lnTo>
                <a:lnTo>
                  <a:pt x="1147" y="3530"/>
                </a:lnTo>
                <a:lnTo>
                  <a:pt x="1156" y="3530"/>
                </a:lnTo>
                <a:lnTo>
                  <a:pt x="1165" y="3530"/>
                </a:lnTo>
                <a:lnTo>
                  <a:pt x="1156" y="3521"/>
                </a:lnTo>
                <a:lnTo>
                  <a:pt x="1165" y="3521"/>
                </a:lnTo>
                <a:lnTo>
                  <a:pt x="1173" y="3521"/>
                </a:lnTo>
                <a:lnTo>
                  <a:pt x="1173" y="3530"/>
                </a:lnTo>
                <a:lnTo>
                  <a:pt x="1182" y="3521"/>
                </a:lnTo>
                <a:close/>
                <a:moveTo>
                  <a:pt x="918" y="3777"/>
                </a:moveTo>
                <a:lnTo>
                  <a:pt x="926" y="3777"/>
                </a:lnTo>
                <a:lnTo>
                  <a:pt x="926" y="3769"/>
                </a:lnTo>
                <a:lnTo>
                  <a:pt x="918" y="3760"/>
                </a:lnTo>
                <a:lnTo>
                  <a:pt x="909" y="3769"/>
                </a:lnTo>
                <a:lnTo>
                  <a:pt x="909" y="3777"/>
                </a:lnTo>
                <a:close/>
                <a:moveTo>
                  <a:pt x="1147" y="3495"/>
                </a:moveTo>
                <a:lnTo>
                  <a:pt x="1156" y="3486"/>
                </a:lnTo>
                <a:lnTo>
                  <a:pt x="1156" y="3477"/>
                </a:lnTo>
                <a:lnTo>
                  <a:pt x="1147" y="3477"/>
                </a:lnTo>
                <a:lnTo>
                  <a:pt x="1138" y="3486"/>
                </a:lnTo>
                <a:close/>
                <a:moveTo>
                  <a:pt x="1085" y="3557"/>
                </a:moveTo>
                <a:lnTo>
                  <a:pt x="1085" y="3566"/>
                </a:lnTo>
                <a:lnTo>
                  <a:pt x="1094" y="3566"/>
                </a:lnTo>
                <a:lnTo>
                  <a:pt x="1094" y="3557"/>
                </a:lnTo>
                <a:lnTo>
                  <a:pt x="1085" y="3557"/>
                </a:lnTo>
                <a:lnTo>
                  <a:pt x="1085" y="3548"/>
                </a:lnTo>
                <a:lnTo>
                  <a:pt x="1076" y="3548"/>
                </a:lnTo>
                <a:lnTo>
                  <a:pt x="1076" y="3557"/>
                </a:lnTo>
                <a:close/>
                <a:moveTo>
                  <a:pt x="997" y="3689"/>
                </a:moveTo>
                <a:lnTo>
                  <a:pt x="988" y="3698"/>
                </a:lnTo>
                <a:lnTo>
                  <a:pt x="988" y="3707"/>
                </a:lnTo>
                <a:lnTo>
                  <a:pt x="979" y="3707"/>
                </a:lnTo>
                <a:lnTo>
                  <a:pt x="979" y="3716"/>
                </a:lnTo>
                <a:lnTo>
                  <a:pt x="988" y="3707"/>
                </a:lnTo>
                <a:lnTo>
                  <a:pt x="997" y="3698"/>
                </a:lnTo>
                <a:lnTo>
                  <a:pt x="1006" y="3698"/>
                </a:lnTo>
                <a:lnTo>
                  <a:pt x="1006" y="3689"/>
                </a:lnTo>
                <a:close/>
                <a:moveTo>
                  <a:pt x="1112" y="3636"/>
                </a:moveTo>
                <a:lnTo>
                  <a:pt x="1094" y="3627"/>
                </a:lnTo>
                <a:lnTo>
                  <a:pt x="1085" y="3636"/>
                </a:lnTo>
                <a:lnTo>
                  <a:pt x="1085" y="3645"/>
                </a:lnTo>
                <a:lnTo>
                  <a:pt x="1085" y="3654"/>
                </a:lnTo>
                <a:lnTo>
                  <a:pt x="1094" y="3645"/>
                </a:lnTo>
                <a:lnTo>
                  <a:pt x="1103" y="3636"/>
                </a:lnTo>
                <a:lnTo>
                  <a:pt x="1103" y="3645"/>
                </a:lnTo>
                <a:lnTo>
                  <a:pt x="1112" y="3636"/>
                </a:lnTo>
                <a:lnTo>
                  <a:pt x="1120" y="3636"/>
                </a:lnTo>
                <a:close/>
                <a:moveTo>
                  <a:pt x="644" y="8066"/>
                </a:moveTo>
                <a:lnTo>
                  <a:pt x="644" y="8074"/>
                </a:lnTo>
                <a:lnTo>
                  <a:pt x="644" y="8066"/>
                </a:lnTo>
                <a:lnTo>
                  <a:pt x="644" y="8074"/>
                </a:lnTo>
                <a:lnTo>
                  <a:pt x="653" y="8074"/>
                </a:lnTo>
                <a:close/>
                <a:moveTo>
                  <a:pt x="900" y="8763"/>
                </a:moveTo>
                <a:close/>
                <a:moveTo>
                  <a:pt x="194" y="3936"/>
                </a:moveTo>
                <a:lnTo>
                  <a:pt x="185" y="3927"/>
                </a:lnTo>
                <a:lnTo>
                  <a:pt x="176" y="3936"/>
                </a:lnTo>
                <a:lnTo>
                  <a:pt x="185" y="3936"/>
                </a:lnTo>
                <a:lnTo>
                  <a:pt x="185" y="3945"/>
                </a:lnTo>
                <a:lnTo>
                  <a:pt x="194" y="3945"/>
                </a:lnTo>
                <a:lnTo>
                  <a:pt x="203" y="3936"/>
                </a:lnTo>
                <a:close/>
                <a:moveTo>
                  <a:pt x="362" y="3883"/>
                </a:moveTo>
                <a:lnTo>
                  <a:pt x="353" y="3883"/>
                </a:lnTo>
                <a:lnTo>
                  <a:pt x="344" y="3874"/>
                </a:lnTo>
                <a:lnTo>
                  <a:pt x="344" y="3857"/>
                </a:lnTo>
                <a:lnTo>
                  <a:pt x="335" y="3857"/>
                </a:lnTo>
                <a:lnTo>
                  <a:pt x="318" y="3857"/>
                </a:lnTo>
                <a:lnTo>
                  <a:pt x="309" y="3857"/>
                </a:lnTo>
                <a:lnTo>
                  <a:pt x="291" y="3866"/>
                </a:lnTo>
                <a:lnTo>
                  <a:pt x="282" y="3866"/>
                </a:lnTo>
                <a:lnTo>
                  <a:pt x="273" y="3866"/>
                </a:lnTo>
                <a:lnTo>
                  <a:pt x="265" y="3866"/>
                </a:lnTo>
                <a:lnTo>
                  <a:pt x="247" y="3892"/>
                </a:lnTo>
                <a:lnTo>
                  <a:pt x="238" y="3901"/>
                </a:lnTo>
                <a:lnTo>
                  <a:pt x="238" y="3910"/>
                </a:lnTo>
                <a:lnTo>
                  <a:pt x="238" y="3919"/>
                </a:lnTo>
                <a:lnTo>
                  <a:pt x="247" y="3919"/>
                </a:lnTo>
                <a:lnTo>
                  <a:pt x="256" y="3919"/>
                </a:lnTo>
                <a:lnTo>
                  <a:pt x="265" y="3919"/>
                </a:lnTo>
                <a:lnTo>
                  <a:pt x="273" y="3910"/>
                </a:lnTo>
                <a:lnTo>
                  <a:pt x="282" y="3901"/>
                </a:lnTo>
                <a:lnTo>
                  <a:pt x="291" y="3901"/>
                </a:lnTo>
                <a:lnTo>
                  <a:pt x="300" y="3892"/>
                </a:lnTo>
                <a:lnTo>
                  <a:pt x="335" y="3892"/>
                </a:lnTo>
                <a:lnTo>
                  <a:pt x="353" y="3883"/>
                </a:lnTo>
                <a:lnTo>
                  <a:pt x="371" y="3892"/>
                </a:lnTo>
                <a:close/>
                <a:moveTo>
                  <a:pt x="176" y="3945"/>
                </a:moveTo>
                <a:lnTo>
                  <a:pt x="159" y="3936"/>
                </a:lnTo>
                <a:lnTo>
                  <a:pt x="150" y="3936"/>
                </a:lnTo>
                <a:lnTo>
                  <a:pt x="150" y="3945"/>
                </a:lnTo>
                <a:lnTo>
                  <a:pt x="150" y="3954"/>
                </a:lnTo>
                <a:lnTo>
                  <a:pt x="159" y="3954"/>
                </a:lnTo>
                <a:lnTo>
                  <a:pt x="168" y="3954"/>
                </a:lnTo>
                <a:lnTo>
                  <a:pt x="176" y="3954"/>
                </a:lnTo>
                <a:close/>
                <a:moveTo>
                  <a:pt x="406" y="3910"/>
                </a:moveTo>
                <a:lnTo>
                  <a:pt x="388" y="3910"/>
                </a:lnTo>
                <a:lnTo>
                  <a:pt x="388" y="3919"/>
                </a:lnTo>
                <a:lnTo>
                  <a:pt x="397" y="3919"/>
                </a:lnTo>
                <a:lnTo>
                  <a:pt x="406" y="3919"/>
                </a:lnTo>
                <a:close/>
                <a:moveTo>
                  <a:pt x="124" y="3989"/>
                </a:moveTo>
                <a:lnTo>
                  <a:pt x="115" y="3989"/>
                </a:lnTo>
                <a:lnTo>
                  <a:pt x="124" y="3980"/>
                </a:lnTo>
                <a:lnTo>
                  <a:pt x="132" y="3972"/>
                </a:lnTo>
                <a:lnTo>
                  <a:pt x="141" y="3963"/>
                </a:lnTo>
                <a:lnTo>
                  <a:pt x="132" y="3963"/>
                </a:lnTo>
                <a:lnTo>
                  <a:pt x="124" y="3963"/>
                </a:lnTo>
                <a:lnTo>
                  <a:pt x="115" y="3972"/>
                </a:lnTo>
                <a:lnTo>
                  <a:pt x="106" y="3972"/>
                </a:lnTo>
                <a:lnTo>
                  <a:pt x="106" y="3963"/>
                </a:lnTo>
                <a:lnTo>
                  <a:pt x="97" y="3963"/>
                </a:lnTo>
                <a:lnTo>
                  <a:pt x="79" y="3963"/>
                </a:lnTo>
                <a:lnTo>
                  <a:pt x="79" y="3972"/>
                </a:lnTo>
                <a:lnTo>
                  <a:pt x="71" y="3972"/>
                </a:lnTo>
                <a:lnTo>
                  <a:pt x="71" y="3980"/>
                </a:lnTo>
                <a:lnTo>
                  <a:pt x="79" y="3980"/>
                </a:lnTo>
                <a:lnTo>
                  <a:pt x="88" y="3980"/>
                </a:lnTo>
                <a:lnTo>
                  <a:pt x="97" y="3989"/>
                </a:lnTo>
                <a:lnTo>
                  <a:pt x="97" y="3998"/>
                </a:lnTo>
                <a:lnTo>
                  <a:pt x="88" y="3989"/>
                </a:lnTo>
                <a:lnTo>
                  <a:pt x="79" y="3989"/>
                </a:lnTo>
                <a:lnTo>
                  <a:pt x="79" y="3998"/>
                </a:lnTo>
                <a:lnTo>
                  <a:pt x="71" y="3998"/>
                </a:lnTo>
                <a:lnTo>
                  <a:pt x="71" y="4007"/>
                </a:lnTo>
                <a:lnTo>
                  <a:pt x="53" y="4016"/>
                </a:lnTo>
                <a:lnTo>
                  <a:pt x="44" y="4016"/>
                </a:lnTo>
                <a:lnTo>
                  <a:pt x="35" y="4024"/>
                </a:lnTo>
                <a:lnTo>
                  <a:pt x="26" y="4024"/>
                </a:lnTo>
                <a:lnTo>
                  <a:pt x="26" y="4033"/>
                </a:lnTo>
                <a:lnTo>
                  <a:pt x="35" y="4033"/>
                </a:lnTo>
                <a:lnTo>
                  <a:pt x="44" y="4033"/>
                </a:lnTo>
                <a:lnTo>
                  <a:pt x="53" y="4024"/>
                </a:lnTo>
                <a:lnTo>
                  <a:pt x="62" y="4024"/>
                </a:lnTo>
                <a:lnTo>
                  <a:pt x="71" y="4016"/>
                </a:lnTo>
                <a:lnTo>
                  <a:pt x="88" y="4016"/>
                </a:lnTo>
                <a:lnTo>
                  <a:pt x="97" y="4016"/>
                </a:lnTo>
                <a:lnTo>
                  <a:pt x="106" y="4007"/>
                </a:lnTo>
                <a:lnTo>
                  <a:pt x="115" y="3998"/>
                </a:lnTo>
                <a:lnTo>
                  <a:pt x="124" y="3998"/>
                </a:lnTo>
                <a:lnTo>
                  <a:pt x="132" y="3989"/>
                </a:lnTo>
                <a:close/>
                <a:moveTo>
                  <a:pt x="141" y="3972"/>
                </a:moveTo>
                <a:lnTo>
                  <a:pt x="141" y="3980"/>
                </a:lnTo>
                <a:lnTo>
                  <a:pt x="141" y="3989"/>
                </a:lnTo>
                <a:lnTo>
                  <a:pt x="141" y="3980"/>
                </a:lnTo>
                <a:lnTo>
                  <a:pt x="150" y="3980"/>
                </a:lnTo>
                <a:lnTo>
                  <a:pt x="150" y="3972"/>
                </a:lnTo>
                <a:close/>
                <a:moveTo>
                  <a:pt x="432" y="3857"/>
                </a:moveTo>
                <a:lnTo>
                  <a:pt x="423" y="3857"/>
                </a:lnTo>
                <a:lnTo>
                  <a:pt x="415" y="3866"/>
                </a:lnTo>
                <a:lnTo>
                  <a:pt x="423" y="3874"/>
                </a:lnTo>
                <a:lnTo>
                  <a:pt x="432" y="3874"/>
                </a:lnTo>
                <a:lnTo>
                  <a:pt x="432" y="3866"/>
                </a:lnTo>
                <a:close/>
                <a:moveTo>
                  <a:pt x="176" y="3301"/>
                </a:moveTo>
                <a:lnTo>
                  <a:pt x="176" y="3292"/>
                </a:lnTo>
                <a:lnTo>
                  <a:pt x="168" y="3292"/>
                </a:lnTo>
                <a:lnTo>
                  <a:pt x="159" y="3292"/>
                </a:lnTo>
                <a:lnTo>
                  <a:pt x="150" y="3292"/>
                </a:lnTo>
                <a:lnTo>
                  <a:pt x="141" y="3283"/>
                </a:lnTo>
                <a:lnTo>
                  <a:pt x="132" y="3292"/>
                </a:lnTo>
                <a:lnTo>
                  <a:pt x="124" y="3283"/>
                </a:lnTo>
                <a:lnTo>
                  <a:pt x="115" y="3292"/>
                </a:lnTo>
                <a:lnTo>
                  <a:pt x="106" y="3292"/>
                </a:lnTo>
                <a:lnTo>
                  <a:pt x="97" y="3292"/>
                </a:lnTo>
                <a:lnTo>
                  <a:pt x="97" y="3301"/>
                </a:lnTo>
                <a:lnTo>
                  <a:pt x="62" y="3301"/>
                </a:lnTo>
                <a:lnTo>
                  <a:pt x="53" y="3301"/>
                </a:lnTo>
                <a:lnTo>
                  <a:pt x="62" y="3318"/>
                </a:lnTo>
                <a:lnTo>
                  <a:pt x="71" y="3327"/>
                </a:lnTo>
                <a:lnTo>
                  <a:pt x="79" y="3327"/>
                </a:lnTo>
                <a:lnTo>
                  <a:pt x="106" y="3345"/>
                </a:lnTo>
                <a:lnTo>
                  <a:pt x="132" y="3345"/>
                </a:lnTo>
                <a:lnTo>
                  <a:pt x="141" y="3354"/>
                </a:lnTo>
                <a:lnTo>
                  <a:pt x="150" y="3354"/>
                </a:lnTo>
                <a:lnTo>
                  <a:pt x="141" y="3345"/>
                </a:lnTo>
                <a:lnTo>
                  <a:pt x="150" y="3345"/>
                </a:lnTo>
                <a:lnTo>
                  <a:pt x="159" y="3336"/>
                </a:lnTo>
                <a:lnTo>
                  <a:pt x="176" y="3336"/>
                </a:lnTo>
                <a:lnTo>
                  <a:pt x="185" y="3336"/>
                </a:lnTo>
                <a:lnTo>
                  <a:pt x="185" y="3327"/>
                </a:lnTo>
                <a:lnTo>
                  <a:pt x="176" y="3318"/>
                </a:lnTo>
                <a:lnTo>
                  <a:pt x="176" y="3310"/>
                </a:lnTo>
                <a:close/>
                <a:moveTo>
                  <a:pt x="644" y="6715"/>
                </a:moveTo>
                <a:lnTo>
                  <a:pt x="644" y="6706"/>
                </a:lnTo>
                <a:lnTo>
                  <a:pt x="644" y="6698"/>
                </a:lnTo>
                <a:lnTo>
                  <a:pt x="626" y="6698"/>
                </a:lnTo>
                <a:lnTo>
                  <a:pt x="618" y="6706"/>
                </a:lnTo>
                <a:lnTo>
                  <a:pt x="609" y="6715"/>
                </a:lnTo>
                <a:lnTo>
                  <a:pt x="618" y="6715"/>
                </a:lnTo>
                <a:lnTo>
                  <a:pt x="626" y="6724"/>
                </a:lnTo>
                <a:lnTo>
                  <a:pt x="635" y="6724"/>
                </a:lnTo>
                <a:lnTo>
                  <a:pt x="644" y="6724"/>
                </a:lnTo>
                <a:close/>
                <a:moveTo>
                  <a:pt x="644" y="3857"/>
                </a:moveTo>
                <a:lnTo>
                  <a:pt x="635" y="3848"/>
                </a:lnTo>
                <a:lnTo>
                  <a:pt x="635" y="3857"/>
                </a:lnTo>
                <a:close/>
                <a:moveTo>
                  <a:pt x="618" y="9919"/>
                </a:moveTo>
                <a:lnTo>
                  <a:pt x="609" y="9919"/>
                </a:lnTo>
                <a:lnTo>
                  <a:pt x="609" y="9928"/>
                </a:lnTo>
                <a:lnTo>
                  <a:pt x="618" y="9928"/>
                </a:lnTo>
                <a:close/>
                <a:moveTo>
                  <a:pt x="556" y="3830"/>
                </a:moveTo>
                <a:lnTo>
                  <a:pt x="556" y="3822"/>
                </a:lnTo>
                <a:lnTo>
                  <a:pt x="547" y="3822"/>
                </a:lnTo>
                <a:lnTo>
                  <a:pt x="547" y="3813"/>
                </a:lnTo>
                <a:lnTo>
                  <a:pt x="538" y="3822"/>
                </a:lnTo>
                <a:lnTo>
                  <a:pt x="538" y="3839"/>
                </a:lnTo>
                <a:lnTo>
                  <a:pt x="547" y="3839"/>
                </a:lnTo>
                <a:lnTo>
                  <a:pt x="556" y="3839"/>
                </a:lnTo>
                <a:lnTo>
                  <a:pt x="565" y="3839"/>
                </a:lnTo>
                <a:close/>
                <a:moveTo>
                  <a:pt x="626" y="3848"/>
                </a:moveTo>
                <a:lnTo>
                  <a:pt x="635" y="3848"/>
                </a:lnTo>
                <a:lnTo>
                  <a:pt x="635" y="3839"/>
                </a:lnTo>
                <a:lnTo>
                  <a:pt x="626" y="3830"/>
                </a:lnTo>
                <a:lnTo>
                  <a:pt x="626" y="3839"/>
                </a:lnTo>
                <a:close/>
                <a:moveTo>
                  <a:pt x="556" y="3822"/>
                </a:moveTo>
                <a:lnTo>
                  <a:pt x="565" y="3830"/>
                </a:lnTo>
                <a:lnTo>
                  <a:pt x="573" y="3830"/>
                </a:lnTo>
                <a:lnTo>
                  <a:pt x="573" y="3822"/>
                </a:lnTo>
                <a:close/>
                <a:moveTo>
                  <a:pt x="600" y="3839"/>
                </a:moveTo>
                <a:lnTo>
                  <a:pt x="609" y="3830"/>
                </a:lnTo>
                <a:lnTo>
                  <a:pt x="600" y="3830"/>
                </a:lnTo>
                <a:lnTo>
                  <a:pt x="600" y="3839"/>
                </a:lnTo>
                <a:lnTo>
                  <a:pt x="591" y="3839"/>
                </a:lnTo>
                <a:lnTo>
                  <a:pt x="591" y="3848"/>
                </a:lnTo>
                <a:lnTo>
                  <a:pt x="582" y="3848"/>
                </a:lnTo>
                <a:lnTo>
                  <a:pt x="582" y="3857"/>
                </a:lnTo>
                <a:lnTo>
                  <a:pt x="582" y="3866"/>
                </a:lnTo>
                <a:lnTo>
                  <a:pt x="591" y="3857"/>
                </a:lnTo>
                <a:lnTo>
                  <a:pt x="600" y="3848"/>
                </a:lnTo>
                <a:lnTo>
                  <a:pt x="609" y="3848"/>
                </a:lnTo>
                <a:lnTo>
                  <a:pt x="609" y="3839"/>
                </a:lnTo>
                <a:close/>
                <a:moveTo>
                  <a:pt x="582" y="6724"/>
                </a:moveTo>
                <a:lnTo>
                  <a:pt x="582" y="6733"/>
                </a:lnTo>
                <a:lnTo>
                  <a:pt x="582" y="6724"/>
                </a:lnTo>
                <a:lnTo>
                  <a:pt x="591" y="6724"/>
                </a:lnTo>
                <a:lnTo>
                  <a:pt x="591" y="6715"/>
                </a:lnTo>
                <a:close/>
                <a:moveTo>
                  <a:pt x="11813" y="3627"/>
                </a:moveTo>
                <a:lnTo>
                  <a:pt x="11813" y="3636"/>
                </a:lnTo>
                <a:lnTo>
                  <a:pt x="11822" y="3636"/>
                </a:lnTo>
                <a:lnTo>
                  <a:pt x="11822" y="3610"/>
                </a:lnTo>
                <a:lnTo>
                  <a:pt x="11813" y="3610"/>
                </a:lnTo>
                <a:lnTo>
                  <a:pt x="11813" y="3619"/>
                </a:lnTo>
                <a:close/>
                <a:moveTo>
                  <a:pt x="12290" y="3248"/>
                </a:moveTo>
                <a:lnTo>
                  <a:pt x="12298" y="3248"/>
                </a:lnTo>
                <a:lnTo>
                  <a:pt x="12298" y="3239"/>
                </a:lnTo>
                <a:lnTo>
                  <a:pt x="12290" y="3239"/>
                </a:lnTo>
                <a:close/>
                <a:moveTo>
                  <a:pt x="12140" y="3407"/>
                </a:moveTo>
                <a:lnTo>
                  <a:pt x="12148" y="3407"/>
                </a:lnTo>
                <a:lnTo>
                  <a:pt x="12148" y="3416"/>
                </a:lnTo>
                <a:lnTo>
                  <a:pt x="12157" y="3416"/>
                </a:lnTo>
                <a:lnTo>
                  <a:pt x="12148" y="3407"/>
                </a:lnTo>
                <a:lnTo>
                  <a:pt x="12140" y="3398"/>
                </a:lnTo>
                <a:lnTo>
                  <a:pt x="12131" y="3398"/>
                </a:lnTo>
                <a:close/>
                <a:moveTo>
                  <a:pt x="12281" y="3274"/>
                </a:moveTo>
                <a:lnTo>
                  <a:pt x="12281" y="3265"/>
                </a:lnTo>
                <a:lnTo>
                  <a:pt x="12281" y="3257"/>
                </a:lnTo>
                <a:lnTo>
                  <a:pt x="12281" y="3248"/>
                </a:lnTo>
                <a:lnTo>
                  <a:pt x="12272" y="3265"/>
                </a:lnTo>
                <a:close/>
                <a:moveTo>
                  <a:pt x="6458" y="2904"/>
                </a:moveTo>
                <a:lnTo>
                  <a:pt x="6458" y="2895"/>
                </a:lnTo>
                <a:lnTo>
                  <a:pt x="6440" y="2886"/>
                </a:lnTo>
                <a:lnTo>
                  <a:pt x="6432" y="2886"/>
                </a:lnTo>
                <a:lnTo>
                  <a:pt x="6432" y="2877"/>
                </a:lnTo>
                <a:lnTo>
                  <a:pt x="6423" y="2868"/>
                </a:lnTo>
                <a:lnTo>
                  <a:pt x="6414" y="2860"/>
                </a:lnTo>
                <a:lnTo>
                  <a:pt x="6405" y="2860"/>
                </a:lnTo>
                <a:lnTo>
                  <a:pt x="6405" y="2868"/>
                </a:lnTo>
                <a:lnTo>
                  <a:pt x="6396" y="2868"/>
                </a:lnTo>
                <a:lnTo>
                  <a:pt x="6379" y="2868"/>
                </a:lnTo>
                <a:lnTo>
                  <a:pt x="6352" y="2868"/>
                </a:lnTo>
                <a:lnTo>
                  <a:pt x="6334" y="2868"/>
                </a:lnTo>
                <a:lnTo>
                  <a:pt x="6352" y="2860"/>
                </a:lnTo>
                <a:lnTo>
                  <a:pt x="6352" y="2851"/>
                </a:lnTo>
                <a:lnTo>
                  <a:pt x="6343" y="2824"/>
                </a:lnTo>
                <a:lnTo>
                  <a:pt x="6334" y="2807"/>
                </a:lnTo>
                <a:lnTo>
                  <a:pt x="6326" y="2798"/>
                </a:lnTo>
                <a:lnTo>
                  <a:pt x="6317" y="2789"/>
                </a:lnTo>
                <a:lnTo>
                  <a:pt x="6308" y="2789"/>
                </a:lnTo>
                <a:lnTo>
                  <a:pt x="6290" y="2780"/>
                </a:lnTo>
                <a:lnTo>
                  <a:pt x="6282" y="2780"/>
                </a:lnTo>
                <a:lnTo>
                  <a:pt x="6255" y="2762"/>
                </a:lnTo>
                <a:lnTo>
                  <a:pt x="6237" y="2762"/>
                </a:lnTo>
                <a:lnTo>
                  <a:pt x="6229" y="2745"/>
                </a:lnTo>
                <a:lnTo>
                  <a:pt x="6220" y="2736"/>
                </a:lnTo>
                <a:lnTo>
                  <a:pt x="6202" y="2736"/>
                </a:lnTo>
                <a:lnTo>
                  <a:pt x="6193" y="2736"/>
                </a:lnTo>
                <a:lnTo>
                  <a:pt x="6176" y="2727"/>
                </a:lnTo>
                <a:lnTo>
                  <a:pt x="6167" y="2718"/>
                </a:lnTo>
                <a:lnTo>
                  <a:pt x="6167" y="2709"/>
                </a:lnTo>
                <a:lnTo>
                  <a:pt x="6149" y="2701"/>
                </a:lnTo>
                <a:lnTo>
                  <a:pt x="6140" y="2701"/>
                </a:lnTo>
                <a:lnTo>
                  <a:pt x="6123" y="2718"/>
                </a:lnTo>
                <a:lnTo>
                  <a:pt x="6123" y="2727"/>
                </a:lnTo>
                <a:lnTo>
                  <a:pt x="6114" y="2727"/>
                </a:lnTo>
                <a:lnTo>
                  <a:pt x="6105" y="2701"/>
                </a:lnTo>
                <a:lnTo>
                  <a:pt x="6087" y="2692"/>
                </a:lnTo>
                <a:lnTo>
                  <a:pt x="6096" y="2692"/>
                </a:lnTo>
                <a:lnTo>
                  <a:pt x="6096" y="2683"/>
                </a:lnTo>
                <a:lnTo>
                  <a:pt x="6105" y="2683"/>
                </a:lnTo>
                <a:lnTo>
                  <a:pt x="6096" y="2674"/>
                </a:lnTo>
                <a:lnTo>
                  <a:pt x="6096" y="2665"/>
                </a:lnTo>
                <a:lnTo>
                  <a:pt x="6087" y="2657"/>
                </a:lnTo>
                <a:lnTo>
                  <a:pt x="6079" y="2657"/>
                </a:lnTo>
                <a:lnTo>
                  <a:pt x="6070" y="2648"/>
                </a:lnTo>
                <a:lnTo>
                  <a:pt x="6061" y="2648"/>
                </a:lnTo>
                <a:lnTo>
                  <a:pt x="6052" y="2657"/>
                </a:lnTo>
                <a:lnTo>
                  <a:pt x="6035" y="2674"/>
                </a:lnTo>
                <a:lnTo>
                  <a:pt x="6035" y="2692"/>
                </a:lnTo>
                <a:lnTo>
                  <a:pt x="6026" y="2701"/>
                </a:lnTo>
                <a:lnTo>
                  <a:pt x="6026" y="2754"/>
                </a:lnTo>
                <a:lnTo>
                  <a:pt x="6017" y="2771"/>
                </a:lnTo>
                <a:lnTo>
                  <a:pt x="6008" y="2798"/>
                </a:lnTo>
                <a:lnTo>
                  <a:pt x="6008" y="2807"/>
                </a:lnTo>
                <a:lnTo>
                  <a:pt x="6008" y="2815"/>
                </a:lnTo>
                <a:lnTo>
                  <a:pt x="6008" y="2833"/>
                </a:lnTo>
                <a:lnTo>
                  <a:pt x="6017" y="2842"/>
                </a:lnTo>
                <a:lnTo>
                  <a:pt x="6017" y="2851"/>
                </a:lnTo>
                <a:lnTo>
                  <a:pt x="6017" y="2860"/>
                </a:lnTo>
                <a:lnTo>
                  <a:pt x="6008" y="2868"/>
                </a:lnTo>
                <a:lnTo>
                  <a:pt x="5973" y="2886"/>
                </a:lnTo>
                <a:lnTo>
                  <a:pt x="5964" y="2886"/>
                </a:lnTo>
                <a:lnTo>
                  <a:pt x="5964" y="2895"/>
                </a:lnTo>
                <a:lnTo>
                  <a:pt x="5955" y="2904"/>
                </a:lnTo>
                <a:lnTo>
                  <a:pt x="5946" y="2912"/>
                </a:lnTo>
                <a:lnTo>
                  <a:pt x="5946" y="2921"/>
                </a:lnTo>
                <a:lnTo>
                  <a:pt x="5955" y="2921"/>
                </a:lnTo>
                <a:lnTo>
                  <a:pt x="5973" y="2921"/>
                </a:lnTo>
                <a:lnTo>
                  <a:pt x="5990" y="2912"/>
                </a:lnTo>
                <a:lnTo>
                  <a:pt x="6017" y="2912"/>
                </a:lnTo>
                <a:lnTo>
                  <a:pt x="6052" y="2904"/>
                </a:lnTo>
                <a:lnTo>
                  <a:pt x="6052" y="2912"/>
                </a:lnTo>
                <a:lnTo>
                  <a:pt x="6061" y="2912"/>
                </a:lnTo>
                <a:lnTo>
                  <a:pt x="6070" y="2957"/>
                </a:lnTo>
                <a:lnTo>
                  <a:pt x="6070" y="2974"/>
                </a:lnTo>
                <a:lnTo>
                  <a:pt x="6079" y="2974"/>
                </a:lnTo>
                <a:lnTo>
                  <a:pt x="6096" y="2974"/>
                </a:lnTo>
                <a:lnTo>
                  <a:pt x="6114" y="2965"/>
                </a:lnTo>
                <a:lnTo>
                  <a:pt x="6123" y="2965"/>
                </a:lnTo>
                <a:lnTo>
                  <a:pt x="6140" y="2957"/>
                </a:lnTo>
                <a:lnTo>
                  <a:pt x="6140" y="2948"/>
                </a:lnTo>
                <a:lnTo>
                  <a:pt x="6149" y="2948"/>
                </a:lnTo>
                <a:lnTo>
                  <a:pt x="6158" y="2930"/>
                </a:lnTo>
                <a:lnTo>
                  <a:pt x="6158" y="2921"/>
                </a:lnTo>
                <a:lnTo>
                  <a:pt x="6167" y="2921"/>
                </a:lnTo>
                <a:lnTo>
                  <a:pt x="6176" y="2921"/>
                </a:lnTo>
                <a:lnTo>
                  <a:pt x="6184" y="2912"/>
                </a:lnTo>
                <a:lnTo>
                  <a:pt x="6202" y="2895"/>
                </a:lnTo>
                <a:lnTo>
                  <a:pt x="6211" y="2886"/>
                </a:lnTo>
                <a:lnTo>
                  <a:pt x="6211" y="2868"/>
                </a:lnTo>
                <a:lnTo>
                  <a:pt x="6220" y="2860"/>
                </a:lnTo>
                <a:lnTo>
                  <a:pt x="6237" y="2860"/>
                </a:lnTo>
                <a:lnTo>
                  <a:pt x="6246" y="2851"/>
                </a:lnTo>
                <a:lnTo>
                  <a:pt x="6255" y="2851"/>
                </a:lnTo>
                <a:lnTo>
                  <a:pt x="6255" y="2860"/>
                </a:lnTo>
                <a:lnTo>
                  <a:pt x="6255" y="2868"/>
                </a:lnTo>
                <a:lnTo>
                  <a:pt x="6264" y="2877"/>
                </a:lnTo>
                <a:lnTo>
                  <a:pt x="6290" y="2877"/>
                </a:lnTo>
                <a:lnTo>
                  <a:pt x="6299" y="2886"/>
                </a:lnTo>
                <a:lnTo>
                  <a:pt x="6299" y="2904"/>
                </a:lnTo>
                <a:lnTo>
                  <a:pt x="6317" y="2912"/>
                </a:lnTo>
                <a:lnTo>
                  <a:pt x="6334" y="2912"/>
                </a:lnTo>
                <a:lnTo>
                  <a:pt x="6379" y="2930"/>
                </a:lnTo>
                <a:lnTo>
                  <a:pt x="6387" y="2930"/>
                </a:lnTo>
                <a:lnTo>
                  <a:pt x="6396" y="2939"/>
                </a:lnTo>
                <a:lnTo>
                  <a:pt x="6405" y="2939"/>
                </a:lnTo>
                <a:lnTo>
                  <a:pt x="6405" y="2930"/>
                </a:lnTo>
                <a:lnTo>
                  <a:pt x="6423" y="2921"/>
                </a:lnTo>
                <a:lnTo>
                  <a:pt x="6440" y="2912"/>
                </a:lnTo>
                <a:close/>
                <a:moveTo>
                  <a:pt x="12237" y="3301"/>
                </a:moveTo>
                <a:lnTo>
                  <a:pt x="12245" y="3301"/>
                </a:lnTo>
                <a:lnTo>
                  <a:pt x="12245" y="3310"/>
                </a:lnTo>
                <a:lnTo>
                  <a:pt x="12254" y="3310"/>
                </a:lnTo>
                <a:lnTo>
                  <a:pt x="12263" y="3310"/>
                </a:lnTo>
                <a:lnTo>
                  <a:pt x="12263" y="3318"/>
                </a:lnTo>
                <a:lnTo>
                  <a:pt x="12263" y="3327"/>
                </a:lnTo>
                <a:lnTo>
                  <a:pt x="12254" y="3336"/>
                </a:lnTo>
                <a:lnTo>
                  <a:pt x="12263" y="3345"/>
                </a:lnTo>
                <a:lnTo>
                  <a:pt x="12263" y="3336"/>
                </a:lnTo>
                <a:lnTo>
                  <a:pt x="12263" y="3327"/>
                </a:lnTo>
                <a:lnTo>
                  <a:pt x="12272" y="3327"/>
                </a:lnTo>
                <a:lnTo>
                  <a:pt x="12272" y="3318"/>
                </a:lnTo>
                <a:lnTo>
                  <a:pt x="12272" y="3310"/>
                </a:lnTo>
                <a:lnTo>
                  <a:pt x="12272" y="3301"/>
                </a:lnTo>
                <a:lnTo>
                  <a:pt x="12281" y="3283"/>
                </a:lnTo>
                <a:lnTo>
                  <a:pt x="12272" y="3283"/>
                </a:lnTo>
                <a:lnTo>
                  <a:pt x="12263" y="3274"/>
                </a:lnTo>
                <a:lnTo>
                  <a:pt x="12263" y="3265"/>
                </a:lnTo>
                <a:lnTo>
                  <a:pt x="12263" y="3257"/>
                </a:lnTo>
                <a:lnTo>
                  <a:pt x="12254" y="3257"/>
                </a:lnTo>
                <a:lnTo>
                  <a:pt x="12254" y="3265"/>
                </a:lnTo>
                <a:lnTo>
                  <a:pt x="12245" y="3265"/>
                </a:lnTo>
                <a:lnTo>
                  <a:pt x="12245" y="3274"/>
                </a:lnTo>
                <a:lnTo>
                  <a:pt x="12254" y="3274"/>
                </a:lnTo>
                <a:lnTo>
                  <a:pt x="12254" y="3292"/>
                </a:lnTo>
                <a:lnTo>
                  <a:pt x="12245" y="3292"/>
                </a:lnTo>
                <a:close/>
                <a:moveTo>
                  <a:pt x="12722" y="4033"/>
                </a:moveTo>
                <a:lnTo>
                  <a:pt x="12731" y="4024"/>
                </a:lnTo>
                <a:close/>
                <a:moveTo>
                  <a:pt x="12634" y="4192"/>
                </a:moveTo>
                <a:lnTo>
                  <a:pt x="12642" y="4192"/>
                </a:lnTo>
                <a:lnTo>
                  <a:pt x="12651" y="4192"/>
                </a:lnTo>
                <a:lnTo>
                  <a:pt x="12660" y="4192"/>
                </a:lnTo>
                <a:lnTo>
                  <a:pt x="12651" y="4192"/>
                </a:lnTo>
                <a:lnTo>
                  <a:pt x="12651" y="4183"/>
                </a:lnTo>
                <a:lnTo>
                  <a:pt x="12634" y="4183"/>
                </a:lnTo>
                <a:close/>
                <a:moveTo>
                  <a:pt x="12713" y="4060"/>
                </a:moveTo>
                <a:lnTo>
                  <a:pt x="12713" y="4051"/>
                </a:lnTo>
                <a:lnTo>
                  <a:pt x="12713" y="4042"/>
                </a:lnTo>
                <a:lnTo>
                  <a:pt x="12704" y="4051"/>
                </a:lnTo>
                <a:lnTo>
                  <a:pt x="12704" y="4060"/>
                </a:lnTo>
                <a:close/>
                <a:moveTo>
                  <a:pt x="12175" y="3407"/>
                </a:moveTo>
                <a:lnTo>
                  <a:pt x="12184" y="3407"/>
                </a:lnTo>
                <a:lnTo>
                  <a:pt x="12175" y="3407"/>
                </a:lnTo>
                <a:lnTo>
                  <a:pt x="12166" y="3407"/>
                </a:lnTo>
                <a:lnTo>
                  <a:pt x="12166" y="3416"/>
                </a:lnTo>
                <a:close/>
                <a:moveTo>
                  <a:pt x="12166" y="4404"/>
                </a:moveTo>
                <a:lnTo>
                  <a:pt x="12175" y="4404"/>
                </a:lnTo>
                <a:lnTo>
                  <a:pt x="12175" y="4395"/>
                </a:lnTo>
                <a:close/>
                <a:moveTo>
                  <a:pt x="12193" y="4422"/>
                </a:moveTo>
                <a:lnTo>
                  <a:pt x="12193" y="4430"/>
                </a:lnTo>
                <a:lnTo>
                  <a:pt x="12201" y="4430"/>
                </a:lnTo>
                <a:lnTo>
                  <a:pt x="12210" y="4430"/>
                </a:lnTo>
                <a:lnTo>
                  <a:pt x="12210" y="4422"/>
                </a:lnTo>
                <a:lnTo>
                  <a:pt x="12201" y="4422"/>
                </a:lnTo>
                <a:close/>
                <a:moveTo>
                  <a:pt x="11972" y="3813"/>
                </a:moveTo>
                <a:lnTo>
                  <a:pt x="11981" y="3813"/>
                </a:lnTo>
                <a:lnTo>
                  <a:pt x="11981" y="3804"/>
                </a:lnTo>
                <a:lnTo>
                  <a:pt x="11981" y="3795"/>
                </a:lnTo>
                <a:lnTo>
                  <a:pt x="11981" y="3786"/>
                </a:lnTo>
                <a:lnTo>
                  <a:pt x="11972" y="3786"/>
                </a:lnTo>
                <a:lnTo>
                  <a:pt x="11963" y="3786"/>
                </a:lnTo>
                <a:lnTo>
                  <a:pt x="11963" y="3795"/>
                </a:lnTo>
                <a:lnTo>
                  <a:pt x="11963" y="3813"/>
                </a:lnTo>
                <a:close/>
                <a:moveTo>
                  <a:pt x="12263" y="4280"/>
                </a:moveTo>
                <a:lnTo>
                  <a:pt x="12254" y="4280"/>
                </a:lnTo>
                <a:lnTo>
                  <a:pt x="12245" y="4280"/>
                </a:lnTo>
                <a:lnTo>
                  <a:pt x="12245" y="4289"/>
                </a:lnTo>
                <a:lnTo>
                  <a:pt x="12263" y="4298"/>
                </a:lnTo>
                <a:lnTo>
                  <a:pt x="12272" y="4298"/>
                </a:lnTo>
                <a:lnTo>
                  <a:pt x="12272" y="4289"/>
                </a:lnTo>
                <a:lnTo>
                  <a:pt x="12281" y="4289"/>
                </a:lnTo>
                <a:lnTo>
                  <a:pt x="12272" y="4280"/>
                </a:lnTo>
                <a:close/>
                <a:moveTo>
                  <a:pt x="12113" y="3460"/>
                </a:moveTo>
                <a:lnTo>
                  <a:pt x="12122" y="3460"/>
                </a:lnTo>
                <a:lnTo>
                  <a:pt x="12122" y="3451"/>
                </a:lnTo>
                <a:lnTo>
                  <a:pt x="12113" y="3451"/>
                </a:lnTo>
                <a:lnTo>
                  <a:pt x="12113" y="3442"/>
                </a:lnTo>
                <a:lnTo>
                  <a:pt x="12104" y="3451"/>
                </a:lnTo>
                <a:lnTo>
                  <a:pt x="12113" y="3451"/>
                </a:lnTo>
                <a:close/>
                <a:moveTo>
                  <a:pt x="11945" y="3619"/>
                </a:moveTo>
                <a:lnTo>
                  <a:pt x="11945" y="3627"/>
                </a:lnTo>
                <a:lnTo>
                  <a:pt x="11945" y="3636"/>
                </a:lnTo>
                <a:lnTo>
                  <a:pt x="11937" y="3654"/>
                </a:lnTo>
                <a:lnTo>
                  <a:pt x="11928" y="3663"/>
                </a:lnTo>
                <a:lnTo>
                  <a:pt x="11937" y="3663"/>
                </a:lnTo>
                <a:lnTo>
                  <a:pt x="11928" y="3671"/>
                </a:lnTo>
                <a:lnTo>
                  <a:pt x="11910" y="3671"/>
                </a:lnTo>
                <a:lnTo>
                  <a:pt x="11910" y="3680"/>
                </a:lnTo>
                <a:lnTo>
                  <a:pt x="11919" y="3680"/>
                </a:lnTo>
                <a:lnTo>
                  <a:pt x="11919" y="3689"/>
                </a:lnTo>
                <a:lnTo>
                  <a:pt x="11928" y="3698"/>
                </a:lnTo>
                <a:lnTo>
                  <a:pt x="11937" y="3698"/>
                </a:lnTo>
                <a:lnTo>
                  <a:pt x="11945" y="3698"/>
                </a:lnTo>
                <a:lnTo>
                  <a:pt x="11972" y="3680"/>
                </a:lnTo>
                <a:lnTo>
                  <a:pt x="11981" y="3671"/>
                </a:lnTo>
                <a:lnTo>
                  <a:pt x="11972" y="3680"/>
                </a:lnTo>
                <a:lnTo>
                  <a:pt x="11963" y="3689"/>
                </a:lnTo>
                <a:lnTo>
                  <a:pt x="11963" y="3698"/>
                </a:lnTo>
                <a:lnTo>
                  <a:pt x="11954" y="3707"/>
                </a:lnTo>
                <a:lnTo>
                  <a:pt x="11954" y="3716"/>
                </a:lnTo>
                <a:lnTo>
                  <a:pt x="11954" y="3724"/>
                </a:lnTo>
                <a:lnTo>
                  <a:pt x="11945" y="3742"/>
                </a:lnTo>
                <a:lnTo>
                  <a:pt x="11945" y="3751"/>
                </a:lnTo>
                <a:lnTo>
                  <a:pt x="11945" y="3777"/>
                </a:lnTo>
                <a:lnTo>
                  <a:pt x="11954" y="3777"/>
                </a:lnTo>
                <a:lnTo>
                  <a:pt x="11945" y="3786"/>
                </a:lnTo>
                <a:lnTo>
                  <a:pt x="11937" y="3795"/>
                </a:lnTo>
                <a:lnTo>
                  <a:pt x="11937" y="3813"/>
                </a:lnTo>
                <a:lnTo>
                  <a:pt x="11937" y="3822"/>
                </a:lnTo>
                <a:lnTo>
                  <a:pt x="11945" y="3822"/>
                </a:lnTo>
                <a:lnTo>
                  <a:pt x="11963" y="3777"/>
                </a:lnTo>
                <a:lnTo>
                  <a:pt x="11963" y="3769"/>
                </a:lnTo>
                <a:lnTo>
                  <a:pt x="11963" y="3760"/>
                </a:lnTo>
                <a:lnTo>
                  <a:pt x="11963" y="3751"/>
                </a:lnTo>
                <a:lnTo>
                  <a:pt x="11972" y="3742"/>
                </a:lnTo>
                <a:lnTo>
                  <a:pt x="11981" y="3733"/>
                </a:lnTo>
                <a:lnTo>
                  <a:pt x="11990" y="3733"/>
                </a:lnTo>
                <a:lnTo>
                  <a:pt x="11981" y="3742"/>
                </a:lnTo>
                <a:lnTo>
                  <a:pt x="11972" y="3751"/>
                </a:lnTo>
                <a:lnTo>
                  <a:pt x="11972" y="3760"/>
                </a:lnTo>
                <a:lnTo>
                  <a:pt x="11972" y="3769"/>
                </a:lnTo>
                <a:lnTo>
                  <a:pt x="11972" y="3760"/>
                </a:lnTo>
                <a:lnTo>
                  <a:pt x="11981" y="3760"/>
                </a:lnTo>
                <a:lnTo>
                  <a:pt x="11990" y="3751"/>
                </a:lnTo>
                <a:lnTo>
                  <a:pt x="11998" y="3751"/>
                </a:lnTo>
                <a:lnTo>
                  <a:pt x="11998" y="3742"/>
                </a:lnTo>
                <a:lnTo>
                  <a:pt x="12007" y="3742"/>
                </a:lnTo>
                <a:lnTo>
                  <a:pt x="11998" y="3742"/>
                </a:lnTo>
                <a:lnTo>
                  <a:pt x="11998" y="3751"/>
                </a:lnTo>
                <a:lnTo>
                  <a:pt x="12016" y="3760"/>
                </a:lnTo>
                <a:lnTo>
                  <a:pt x="12025" y="3760"/>
                </a:lnTo>
                <a:lnTo>
                  <a:pt x="12007" y="3760"/>
                </a:lnTo>
                <a:lnTo>
                  <a:pt x="11998" y="3769"/>
                </a:lnTo>
                <a:lnTo>
                  <a:pt x="11998" y="3777"/>
                </a:lnTo>
                <a:lnTo>
                  <a:pt x="11998" y="3786"/>
                </a:lnTo>
                <a:lnTo>
                  <a:pt x="12007" y="3795"/>
                </a:lnTo>
                <a:lnTo>
                  <a:pt x="12016" y="3804"/>
                </a:lnTo>
                <a:lnTo>
                  <a:pt x="12007" y="3813"/>
                </a:lnTo>
                <a:lnTo>
                  <a:pt x="12007" y="3822"/>
                </a:lnTo>
                <a:lnTo>
                  <a:pt x="11990" y="3839"/>
                </a:lnTo>
                <a:lnTo>
                  <a:pt x="11990" y="3857"/>
                </a:lnTo>
                <a:lnTo>
                  <a:pt x="11981" y="3857"/>
                </a:lnTo>
                <a:lnTo>
                  <a:pt x="11981" y="3866"/>
                </a:lnTo>
                <a:lnTo>
                  <a:pt x="11981" y="3874"/>
                </a:lnTo>
                <a:lnTo>
                  <a:pt x="11990" y="3883"/>
                </a:lnTo>
                <a:lnTo>
                  <a:pt x="11998" y="3892"/>
                </a:lnTo>
                <a:lnTo>
                  <a:pt x="11998" y="3883"/>
                </a:lnTo>
                <a:lnTo>
                  <a:pt x="11998" y="3874"/>
                </a:lnTo>
                <a:lnTo>
                  <a:pt x="12007" y="3874"/>
                </a:lnTo>
                <a:lnTo>
                  <a:pt x="12016" y="3883"/>
                </a:lnTo>
                <a:lnTo>
                  <a:pt x="12025" y="3883"/>
                </a:lnTo>
                <a:lnTo>
                  <a:pt x="12034" y="3883"/>
                </a:lnTo>
                <a:lnTo>
                  <a:pt x="12043" y="3874"/>
                </a:lnTo>
                <a:lnTo>
                  <a:pt x="12051" y="3874"/>
                </a:lnTo>
                <a:lnTo>
                  <a:pt x="12051" y="3883"/>
                </a:lnTo>
                <a:lnTo>
                  <a:pt x="12060" y="3883"/>
                </a:lnTo>
                <a:lnTo>
                  <a:pt x="12069" y="3883"/>
                </a:lnTo>
                <a:lnTo>
                  <a:pt x="12069" y="3874"/>
                </a:lnTo>
                <a:lnTo>
                  <a:pt x="12078" y="3874"/>
                </a:lnTo>
                <a:lnTo>
                  <a:pt x="12087" y="3874"/>
                </a:lnTo>
                <a:lnTo>
                  <a:pt x="12087" y="3866"/>
                </a:lnTo>
                <a:lnTo>
                  <a:pt x="12095" y="3866"/>
                </a:lnTo>
                <a:lnTo>
                  <a:pt x="12104" y="3866"/>
                </a:lnTo>
                <a:lnTo>
                  <a:pt x="12131" y="3866"/>
                </a:lnTo>
                <a:lnTo>
                  <a:pt x="12122" y="3866"/>
                </a:lnTo>
                <a:lnTo>
                  <a:pt x="12104" y="3883"/>
                </a:lnTo>
                <a:lnTo>
                  <a:pt x="12095" y="3901"/>
                </a:lnTo>
                <a:lnTo>
                  <a:pt x="12095" y="3910"/>
                </a:lnTo>
                <a:lnTo>
                  <a:pt x="12104" y="3927"/>
                </a:lnTo>
                <a:lnTo>
                  <a:pt x="12113" y="3936"/>
                </a:lnTo>
                <a:lnTo>
                  <a:pt x="12122" y="3945"/>
                </a:lnTo>
                <a:lnTo>
                  <a:pt x="12131" y="3945"/>
                </a:lnTo>
                <a:lnTo>
                  <a:pt x="12140" y="3945"/>
                </a:lnTo>
                <a:lnTo>
                  <a:pt x="12148" y="3945"/>
                </a:lnTo>
                <a:lnTo>
                  <a:pt x="12148" y="3954"/>
                </a:lnTo>
                <a:lnTo>
                  <a:pt x="12148" y="3963"/>
                </a:lnTo>
                <a:lnTo>
                  <a:pt x="12140" y="3972"/>
                </a:lnTo>
                <a:lnTo>
                  <a:pt x="12131" y="3972"/>
                </a:lnTo>
                <a:lnTo>
                  <a:pt x="12131" y="3980"/>
                </a:lnTo>
                <a:lnTo>
                  <a:pt x="12140" y="3980"/>
                </a:lnTo>
                <a:lnTo>
                  <a:pt x="12140" y="3989"/>
                </a:lnTo>
                <a:lnTo>
                  <a:pt x="12131" y="3998"/>
                </a:lnTo>
                <a:lnTo>
                  <a:pt x="12131" y="4007"/>
                </a:lnTo>
                <a:lnTo>
                  <a:pt x="12140" y="4024"/>
                </a:lnTo>
                <a:lnTo>
                  <a:pt x="12148" y="4024"/>
                </a:lnTo>
                <a:lnTo>
                  <a:pt x="12157" y="4024"/>
                </a:lnTo>
                <a:lnTo>
                  <a:pt x="12148" y="4033"/>
                </a:lnTo>
                <a:lnTo>
                  <a:pt x="12140" y="4024"/>
                </a:lnTo>
                <a:lnTo>
                  <a:pt x="12131" y="4016"/>
                </a:lnTo>
                <a:lnTo>
                  <a:pt x="12122" y="4016"/>
                </a:lnTo>
                <a:lnTo>
                  <a:pt x="12131" y="4033"/>
                </a:lnTo>
                <a:lnTo>
                  <a:pt x="12113" y="4024"/>
                </a:lnTo>
                <a:lnTo>
                  <a:pt x="12104" y="4024"/>
                </a:lnTo>
                <a:lnTo>
                  <a:pt x="12095" y="4024"/>
                </a:lnTo>
                <a:lnTo>
                  <a:pt x="12087" y="4033"/>
                </a:lnTo>
                <a:lnTo>
                  <a:pt x="12078" y="4024"/>
                </a:lnTo>
                <a:lnTo>
                  <a:pt x="12078" y="4033"/>
                </a:lnTo>
                <a:lnTo>
                  <a:pt x="12051" y="4033"/>
                </a:lnTo>
                <a:lnTo>
                  <a:pt x="12043" y="4042"/>
                </a:lnTo>
                <a:lnTo>
                  <a:pt x="12043" y="4051"/>
                </a:lnTo>
                <a:lnTo>
                  <a:pt x="12034" y="4051"/>
                </a:lnTo>
                <a:lnTo>
                  <a:pt x="12034" y="4060"/>
                </a:lnTo>
                <a:lnTo>
                  <a:pt x="12025" y="4060"/>
                </a:lnTo>
                <a:lnTo>
                  <a:pt x="12016" y="4069"/>
                </a:lnTo>
                <a:lnTo>
                  <a:pt x="12016" y="4077"/>
                </a:lnTo>
                <a:lnTo>
                  <a:pt x="12025" y="4077"/>
                </a:lnTo>
                <a:lnTo>
                  <a:pt x="12025" y="4069"/>
                </a:lnTo>
                <a:lnTo>
                  <a:pt x="12034" y="4069"/>
                </a:lnTo>
                <a:lnTo>
                  <a:pt x="12043" y="4069"/>
                </a:lnTo>
                <a:lnTo>
                  <a:pt x="12060" y="4069"/>
                </a:lnTo>
                <a:lnTo>
                  <a:pt x="12051" y="4069"/>
                </a:lnTo>
                <a:lnTo>
                  <a:pt x="12051" y="4077"/>
                </a:lnTo>
                <a:lnTo>
                  <a:pt x="12060" y="4086"/>
                </a:lnTo>
                <a:lnTo>
                  <a:pt x="12060" y="4095"/>
                </a:lnTo>
                <a:lnTo>
                  <a:pt x="12060" y="4104"/>
                </a:lnTo>
                <a:lnTo>
                  <a:pt x="12069" y="4104"/>
                </a:lnTo>
                <a:lnTo>
                  <a:pt x="12060" y="4113"/>
                </a:lnTo>
                <a:lnTo>
                  <a:pt x="12060" y="4122"/>
                </a:lnTo>
                <a:lnTo>
                  <a:pt x="12051" y="4130"/>
                </a:lnTo>
                <a:lnTo>
                  <a:pt x="12034" y="4139"/>
                </a:lnTo>
                <a:lnTo>
                  <a:pt x="12025" y="4139"/>
                </a:lnTo>
                <a:lnTo>
                  <a:pt x="11998" y="4157"/>
                </a:lnTo>
                <a:lnTo>
                  <a:pt x="11981" y="4157"/>
                </a:lnTo>
                <a:lnTo>
                  <a:pt x="11981" y="4166"/>
                </a:lnTo>
                <a:lnTo>
                  <a:pt x="11972" y="4166"/>
                </a:lnTo>
                <a:lnTo>
                  <a:pt x="11972" y="4175"/>
                </a:lnTo>
                <a:lnTo>
                  <a:pt x="11981" y="4175"/>
                </a:lnTo>
                <a:lnTo>
                  <a:pt x="11981" y="4183"/>
                </a:lnTo>
                <a:lnTo>
                  <a:pt x="11998" y="4192"/>
                </a:lnTo>
                <a:lnTo>
                  <a:pt x="12007" y="4192"/>
                </a:lnTo>
                <a:lnTo>
                  <a:pt x="12016" y="4183"/>
                </a:lnTo>
                <a:lnTo>
                  <a:pt x="12025" y="4183"/>
                </a:lnTo>
                <a:lnTo>
                  <a:pt x="12034" y="4183"/>
                </a:lnTo>
                <a:lnTo>
                  <a:pt x="12043" y="4183"/>
                </a:lnTo>
                <a:lnTo>
                  <a:pt x="12043" y="4192"/>
                </a:lnTo>
                <a:lnTo>
                  <a:pt x="12060" y="4192"/>
                </a:lnTo>
                <a:lnTo>
                  <a:pt x="12051" y="4192"/>
                </a:lnTo>
                <a:lnTo>
                  <a:pt x="12043" y="4201"/>
                </a:lnTo>
                <a:lnTo>
                  <a:pt x="12051" y="4201"/>
                </a:lnTo>
                <a:lnTo>
                  <a:pt x="12060" y="4201"/>
                </a:lnTo>
                <a:lnTo>
                  <a:pt x="12069" y="4201"/>
                </a:lnTo>
                <a:lnTo>
                  <a:pt x="12078" y="4201"/>
                </a:lnTo>
                <a:lnTo>
                  <a:pt x="12095" y="4219"/>
                </a:lnTo>
                <a:lnTo>
                  <a:pt x="12113" y="4219"/>
                </a:lnTo>
                <a:lnTo>
                  <a:pt x="12122" y="4219"/>
                </a:lnTo>
                <a:lnTo>
                  <a:pt x="12131" y="4210"/>
                </a:lnTo>
                <a:lnTo>
                  <a:pt x="12140" y="4201"/>
                </a:lnTo>
                <a:lnTo>
                  <a:pt x="12157" y="4201"/>
                </a:lnTo>
                <a:lnTo>
                  <a:pt x="12166" y="4192"/>
                </a:lnTo>
                <a:lnTo>
                  <a:pt x="12175" y="4192"/>
                </a:lnTo>
                <a:lnTo>
                  <a:pt x="12175" y="4183"/>
                </a:lnTo>
                <a:lnTo>
                  <a:pt x="12166" y="4201"/>
                </a:lnTo>
                <a:lnTo>
                  <a:pt x="12157" y="4201"/>
                </a:lnTo>
                <a:lnTo>
                  <a:pt x="12148" y="4210"/>
                </a:lnTo>
                <a:lnTo>
                  <a:pt x="12148" y="4219"/>
                </a:lnTo>
                <a:lnTo>
                  <a:pt x="12131" y="4227"/>
                </a:lnTo>
                <a:lnTo>
                  <a:pt x="12131" y="4236"/>
                </a:lnTo>
                <a:lnTo>
                  <a:pt x="12122" y="4236"/>
                </a:lnTo>
                <a:lnTo>
                  <a:pt x="12113" y="4236"/>
                </a:lnTo>
                <a:lnTo>
                  <a:pt x="12095" y="4236"/>
                </a:lnTo>
                <a:lnTo>
                  <a:pt x="12078" y="4236"/>
                </a:lnTo>
                <a:lnTo>
                  <a:pt x="12051" y="4236"/>
                </a:lnTo>
                <a:lnTo>
                  <a:pt x="12043" y="4254"/>
                </a:lnTo>
                <a:lnTo>
                  <a:pt x="12025" y="4254"/>
                </a:lnTo>
                <a:lnTo>
                  <a:pt x="12025" y="4263"/>
                </a:lnTo>
                <a:lnTo>
                  <a:pt x="12025" y="4272"/>
                </a:lnTo>
                <a:lnTo>
                  <a:pt x="12025" y="4280"/>
                </a:lnTo>
                <a:lnTo>
                  <a:pt x="11998" y="4298"/>
                </a:lnTo>
                <a:lnTo>
                  <a:pt x="11990" y="4298"/>
                </a:lnTo>
                <a:lnTo>
                  <a:pt x="11990" y="4307"/>
                </a:lnTo>
                <a:lnTo>
                  <a:pt x="11981" y="4316"/>
                </a:lnTo>
                <a:lnTo>
                  <a:pt x="11963" y="4325"/>
                </a:lnTo>
                <a:lnTo>
                  <a:pt x="11945" y="4333"/>
                </a:lnTo>
                <a:lnTo>
                  <a:pt x="11945" y="4342"/>
                </a:lnTo>
                <a:lnTo>
                  <a:pt x="11945" y="4351"/>
                </a:lnTo>
                <a:lnTo>
                  <a:pt x="11945" y="4342"/>
                </a:lnTo>
                <a:lnTo>
                  <a:pt x="11954" y="4342"/>
                </a:lnTo>
                <a:lnTo>
                  <a:pt x="11963" y="4342"/>
                </a:lnTo>
                <a:lnTo>
                  <a:pt x="11972" y="4351"/>
                </a:lnTo>
                <a:lnTo>
                  <a:pt x="11981" y="4351"/>
                </a:lnTo>
                <a:lnTo>
                  <a:pt x="11990" y="4342"/>
                </a:lnTo>
                <a:lnTo>
                  <a:pt x="11990" y="4333"/>
                </a:lnTo>
                <a:lnTo>
                  <a:pt x="12007" y="4325"/>
                </a:lnTo>
                <a:lnTo>
                  <a:pt x="12025" y="4316"/>
                </a:lnTo>
                <a:lnTo>
                  <a:pt x="12034" y="4316"/>
                </a:lnTo>
                <a:lnTo>
                  <a:pt x="12043" y="4316"/>
                </a:lnTo>
                <a:lnTo>
                  <a:pt x="12051" y="4316"/>
                </a:lnTo>
                <a:lnTo>
                  <a:pt x="12060" y="4316"/>
                </a:lnTo>
                <a:lnTo>
                  <a:pt x="12069" y="4325"/>
                </a:lnTo>
                <a:lnTo>
                  <a:pt x="12078" y="4333"/>
                </a:lnTo>
                <a:lnTo>
                  <a:pt x="12087" y="4333"/>
                </a:lnTo>
                <a:lnTo>
                  <a:pt x="12095" y="4325"/>
                </a:lnTo>
                <a:lnTo>
                  <a:pt x="12095" y="4307"/>
                </a:lnTo>
                <a:lnTo>
                  <a:pt x="12104" y="4298"/>
                </a:lnTo>
                <a:lnTo>
                  <a:pt x="12104" y="4289"/>
                </a:lnTo>
                <a:lnTo>
                  <a:pt x="12140" y="4280"/>
                </a:lnTo>
                <a:lnTo>
                  <a:pt x="12148" y="4280"/>
                </a:lnTo>
                <a:lnTo>
                  <a:pt x="12157" y="4280"/>
                </a:lnTo>
                <a:lnTo>
                  <a:pt x="12166" y="4289"/>
                </a:lnTo>
                <a:lnTo>
                  <a:pt x="12175" y="4289"/>
                </a:lnTo>
                <a:lnTo>
                  <a:pt x="12175" y="4298"/>
                </a:lnTo>
                <a:lnTo>
                  <a:pt x="12184" y="4289"/>
                </a:lnTo>
                <a:lnTo>
                  <a:pt x="12210" y="4298"/>
                </a:lnTo>
                <a:lnTo>
                  <a:pt x="12210" y="4289"/>
                </a:lnTo>
                <a:lnTo>
                  <a:pt x="12210" y="4280"/>
                </a:lnTo>
                <a:lnTo>
                  <a:pt x="12219" y="4280"/>
                </a:lnTo>
                <a:lnTo>
                  <a:pt x="12237" y="4280"/>
                </a:lnTo>
                <a:lnTo>
                  <a:pt x="12245" y="4280"/>
                </a:lnTo>
                <a:lnTo>
                  <a:pt x="12263" y="4272"/>
                </a:lnTo>
                <a:lnTo>
                  <a:pt x="12254" y="4263"/>
                </a:lnTo>
                <a:lnTo>
                  <a:pt x="12263" y="4272"/>
                </a:lnTo>
                <a:lnTo>
                  <a:pt x="12272" y="4272"/>
                </a:lnTo>
                <a:lnTo>
                  <a:pt x="12281" y="4272"/>
                </a:lnTo>
                <a:lnTo>
                  <a:pt x="12290" y="4280"/>
                </a:lnTo>
                <a:lnTo>
                  <a:pt x="12298" y="4280"/>
                </a:lnTo>
                <a:lnTo>
                  <a:pt x="12325" y="4272"/>
                </a:lnTo>
                <a:lnTo>
                  <a:pt x="12342" y="4272"/>
                </a:lnTo>
                <a:lnTo>
                  <a:pt x="12369" y="4280"/>
                </a:lnTo>
                <a:lnTo>
                  <a:pt x="12378" y="4280"/>
                </a:lnTo>
                <a:lnTo>
                  <a:pt x="12387" y="4272"/>
                </a:lnTo>
                <a:lnTo>
                  <a:pt x="12395" y="4272"/>
                </a:lnTo>
                <a:lnTo>
                  <a:pt x="12404" y="4263"/>
                </a:lnTo>
                <a:lnTo>
                  <a:pt x="12413" y="4263"/>
                </a:lnTo>
                <a:lnTo>
                  <a:pt x="12431" y="4263"/>
                </a:lnTo>
                <a:lnTo>
                  <a:pt x="12431" y="4254"/>
                </a:lnTo>
                <a:lnTo>
                  <a:pt x="12457" y="4245"/>
                </a:lnTo>
                <a:lnTo>
                  <a:pt x="12457" y="4236"/>
                </a:lnTo>
                <a:lnTo>
                  <a:pt x="12466" y="4227"/>
                </a:lnTo>
                <a:lnTo>
                  <a:pt x="12466" y="4219"/>
                </a:lnTo>
                <a:lnTo>
                  <a:pt x="12457" y="4219"/>
                </a:lnTo>
                <a:lnTo>
                  <a:pt x="12448" y="4219"/>
                </a:lnTo>
                <a:lnTo>
                  <a:pt x="12431" y="4219"/>
                </a:lnTo>
                <a:lnTo>
                  <a:pt x="12422" y="4219"/>
                </a:lnTo>
                <a:lnTo>
                  <a:pt x="12404" y="4219"/>
                </a:lnTo>
                <a:lnTo>
                  <a:pt x="12404" y="4210"/>
                </a:lnTo>
                <a:lnTo>
                  <a:pt x="12395" y="4210"/>
                </a:lnTo>
                <a:lnTo>
                  <a:pt x="12387" y="4210"/>
                </a:lnTo>
                <a:lnTo>
                  <a:pt x="12395" y="4210"/>
                </a:lnTo>
                <a:lnTo>
                  <a:pt x="12404" y="4201"/>
                </a:lnTo>
                <a:lnTo>
                  <a:pt x="12413" y="4201"/>
                </a:lnTo>
                <a:lnTo>
                  <a:pt x="12422" y="4201"/>
                </a:lnTo>
                <a:lnTo>
                  <a:pt x="12422" y="4192"/>
                </a:lnTo>
                <a:lnTo>
                  <a:pt x="12413" y="4183"/>
                </a:lnTo>
                <a:lnTo>
                  <a:pt x="12431" y="4175"/>
                </a:lnTo>
                <a:lnTo>
                  <a:pt x="12440" y="4183"/>
                </a:lnTo>
                <a:lnTo>
                  <a:pt x="12448" y="4175"/>
                </a:lnTo>
                <a:lnTo>
                  <a:pt x="12448" y="4166"/>
                </a:lnTo>
                <a:lnTo>
                  <a:pt x="12448" y="4157"/>
                </a:lnTo>
                <a:lnTo>
                  <a:pt x="12457" y="4166"/>
                </a:lnTo>
                <a:lnTo>
                  <a:pt x="12466" y="4157"/>
                </a:lnTo>
                <a:lnTo>
                  <a:pt x="12475" y="4148"/>
                </a:lnTo>
                <a:lnTo>
                  <a:pt x="12475" y="4139"/>
                </a:lnTo>
                <a:lnTo>
                  <a:pt x="12475" y="4130"/>
                </a:lnTo>
                <a:lnTo>
                  <a:pt x="12484" y="4122"/>
                </a:lnTo>
                <a:lnTo>
                  <a:pt x="12484" y="4113"/>
                </a:lnTo>
                <a:lnTo>
                  <a:pt x="12484" y="4104"/>
                </a:lnTo>
                <a:lnTo>
                  <a:pt x="12484" y="4095"/>
                </a:lnTo>
                <a:lnTo>
                  <a:pt x="12484" y="4086"/>
                </a:lnTo>
                <a:lnTo>
                  <a:pt x="12457" y="4069"/>
                </a:lnTo>
                <a:lnTo>
                  <a:pt x="12448" y="4069"/>
                </a:lnTo>
                <a:lnTo>
                  <a:pt x="12440" y="4060"/>
                </a:lnTo>
                <a:lnTo>
                  <a:pt x="12431" y="4060"/>
                </a:lnTo>
                <a:lnTo>
                  <a:pt x="12422" y="4060"/>
                </a:lnTo>
                <a:lnTo>
                  <a:pt x="12413" y="4060"/>
                </a:lnTo>
                <a:lnTo>
                  <a:pt x="12395" y="4060"/>
                </a:lnTo>
                <a:lnTo>
                  <a:pt x="12395" y="4069"/>
                </a:lnTo>
                <a:lnTo>
                  <a:pt x="12387" y="4077"/>
                </a:lnTo>
                <a:lnTo>
                  <a:pt x="12378" y="4077"/>
                </a:lnTo>
                <a:lnTo>
                  <a:pt x="12360" y="4069"/>
                </a:lnTo>
                <a:lnTo>
                  <a:pt x="12369" y="4060"/>
                </a:lnTo>
                <a:lnTo>
                  <a:pt x="12378" y="4051"/>
                </a:lnTo>
                <a:lnTo>
                  <a:pt x="12387" y="4042"/>
                </a:lnTo>
                <a:lnTo>
                  <a:pt x="12378" y="4024"/>
                </a:lnTo>
                <a:lnTo>
                  <a:pt x="12369" y="4016"/>
                </a:lnTo>
                <a:lnTo>
                  <a:pt x="12334" y="3989"/>
                </a:lnTo>
                <a:lnTo>
                  <a:pt x="12325" y="3989"/>
                </a:lnTo>
                <a:lnTo>
                  <a:pt x="12307" y="3989"/>
                </a:lnTo>
                <a:lnTo>
                  <a:pt x="12316" y="3989"/>
                </a:lnTo>
                <a:lnTo>
                  <a:pt x="12325" y="3989"/>
                </a:lnTo>
                <a:lnTo>
                  <a:pt x="12334" y="3989"/>
                </a:lnTo>
                <a:lnTo>
                  <a:pt x="12342" y="3989"/>
                </a:lnTo>
                <a:lnTo>
                  <a:pt x="12351" y="3998"/>
                </a:lnTo>
                <a:lnTo>
                  <a:pt x="12360" y="3998"/>
                </a:lnTo>
                <a:lnTo>
                  <a:pt x="12369" y="3998"/>
                </a:lnTo>
                <a:lnTo>
                  <a:pt x="12360" y="3989"/>
                </a:lnTo>
                <a:lnTo>
                  <a:pt x="12351" y="3972"/>
                </a:lnTo>
                <a:lnTo>
                  <a:pt x="12342" y="3963"/>
                </a:lnTo>
                <a:lnTo>
                  <a:pt x="12342" y="3954"/>
                </a:lnTo>
                <a:lnTo>
                  <a:pt x="12351" y="3945"/>
                </a:lnTo>
                <a:lnTo>
                  <a:pt x="12342" y="3936"/>
                </a:lnTo>
                <a:lnTo>
                  <a:pt x="12334" y="3927"/>
                </a:lnTo>
                <a:lnTo>
                  <a:pt x="12316" y="3919"/>
                </a:lnTo>
                <a:lnTo>
                  <a:pt x="12307" y="3910"/>
                </a:lnTo>
                <a:lnTo>
                  <a:pt x="12298" y="3901"/>
                </a:lnTo>
                <a:lnTo>
                  <a:pt x="12272" y="3892"/>
                </a:lnTo>
                <a:lnTo>
                  <a:pt x="12263" y="3892"/>
                </a:lnTo>
                <a:lnTo>
                  <a:pt x="12263" y="3883"/>
                </a:lnTo>
                <a:lnTo>
                  <a:pt x="12254" y="3857"/>
                </a:lnTo>
                <a:lnTo>
                  <a:pt x="12245" y="3830"/>
                </a:lnTo>
                <a:lnTo>
                  <a:pt x="12237" y="3804"/>
                </a:lnTo>
                <a:lnTo>
                  <a:pt x="12237" y="3795"/>
                </a:lnTo>
                <a:lnTo>
                  <a:pt x="12228" y="3795"/>
                </a:lnTo>
                <a:lnTo>
                  <a:pt x="12219" y="3786"/>
                </a:lnTo>
                <a:lnTo>
                  <a:pt x="12210" y="3777"/>
                </a:lnTo>
                <a:lnTo>
                  <a:pt x="12201" y="3769"/>
                </a:lnTo>
                <a:lnTo>
                  <a:pt x="12166" y="3751"/>
                </a:lnTo>
                <a:lnTo>
                  <a:pt x="12148" y="3751"/>
                </a:lnTo>
                <a:lnTo>
                  <a:pt x="12140" y="3760"/>
                </a:lnTo>
                <a:lnTo>
                  <a:pt x="12131" y="3760"/>
                </a:lnTo>
                <a:lnTo>
                  <a:pt x="12095" y="3751"/>
                </a:lnTo>
                <a:lnTo>
                  <a:pt x="12087" y="3751"/>
                </a:lnTo>
                <a:lnTo>
                  <a:pt x="12078" y="3742"/>
                </a:lnTo>
                <a:lnTo>
                  <a:pt x="12087" y="3751"/>
                </a:lnTo>
                <a:lnTo>
                  <a:pt x="12104" y="3751"/>
                </a:lnTo>
                <a:lnTo>
                  <a:pt x="12113" y="3751"/>
                </a:lnTo>
                <a:lnTo>
                  <a:pt x="12122" y="3751"/>
                </a:lnTo>
                <a:lnTo>
                  <a:pt x="12122" y="3742"/>
                </a:lnTo>
                <a:lnTo>
                  <a:pt x="12140" y="3733"/>
                </a:lnTo>
                <a:lnTo>
                  <a:pt x="12157" y="3733"/>
                </a:lnTo>
                <a:lnTo>
                  <a:pt x="12157" y="3724"/>
                </a:lnTo>
                <a:lnTo>
                  <a:pt x="12166" y="3724"/>
                </a:lnTo>
                <a:lnTo>
                  <a:pt x="12148" y="3716"/>
                </a:lnTo>
                <a:lnTo>
                  <a:pt x="12131" y="3716"/>
                </a:lnTo>
                <a:lnTo>
                  <a:pt x="12122" y="3716"/>
                </a:lnTo>
                <a:lnTo>
                  <a:pt x="12113" y="3716"/>
                </a:lnTo>
                <a:lnTo>
                  <a:pt x="12122" y="3716"/>
                </a:lnTo>
                <a:lnTo>
                  <a:pt x="12131" y="3707"/>
                </a:lnTo>
                <a:lnTo>
                  <a:pt x="12157" y="3707"/>
                </a:lnTo>
                <a:lnTo>
                  <a:pt x="12157" y="3698"/>
                </a:lnTo>
                <a:lnTo>
                  <a:pt x="12166" y="3698"/>
                </a:lnTo>
                <a:lnTo>
                  <a:pt x="12175" y="3689"/>
                </a:lnTo>
                <a:lnTo>
                  <a:pt x="12184" y="3680"/>
                </a:lnTo>
                <a:lnTo>
                  <a:pt x="12193" y="3663"/>
                </a:lnTo>
                <a:lnTo>
                  <a:pt x="12201" y="3636"/>
                </a:lnTo>
                <a:lnTo>
                  <a:pt x="12210" y="3636"/>
                </a:lnTo>
                <a:lnTo>
                  <a:pt x="12210" y="3627"/>
                </a:lnTo>
                <a:lnTo>
                  <a:pt x="12219" y="3610"/>
                </a:lnTo>
                <a:lnTo>
                  <a:pt x="12228" y="3601"/>
                </a:lnTo>
                <a:lnTo>
                  <a:pt x="12219" y="3583"/>
                </a:lnTo>
                <a:lnTo>
                  <a:pt x="12210" y="3583"/>
                </a:lnTo>
                <a:lnTo>
                  <a:pt x="12201" y="3574"/>
                </a:lnTo>
                <a:lnTo>
                  <a:pt x="12193" y="3574"/>
                </a:lnTo>
                <a:lnTo>
                  <a:pt x="12148" y="3574"/>
                </a:lnTo>
                <a:lnTo>
                  <a:pt x="12140" y="3574"/>
                </a:lnTo>
                <a:lnTo>
                  <a:pt x="12131" y="3583"/>
                </a:lnTo>
                <a:lnTo>
                  <a:pt x="12113" y="3574"/>
                </a:lnTo>
                <a:lnTo>
                  <a:pt x="12104" y="3574"/>
                </a:lnTo>
                <a:lnTo>
                  <a:pt x="12095" y="3583"/>
                </a:lnTo>
                <a:lnTo>
                  <a:pt x="12078" y="3583"/>
                </a:lnTo>
                <a:lnTo>
                  <a:pt x="12069" y="3592"/>
                </a:lnTo>
                <a:lnTo>
                  <a:pt x="12051" y="3592"/>
                </a:lnTo>
                <a:lnTo>
                  <a:pt x="12060" y="3583"/>
                </a:lnTo>
                <a:lnTo>
                  <a:pt x="12069" y="3566"/>
                </a:lnTo>
                <a:lnTo>
                  <a:pt x="12078" y="3566"/>
                </a:lnTo>
                <a:lnTo>
                  <a:pt x="12069" y="3566"/>
                </a:lnTo>
                <a:lnTo>
                  <a:pt x="12060" y="3557"/>
                </a:lnTo>
                <a:lnTo>
                  <a:pt x="12060" y="3548"/>
                </a:lnTo>
                <a:lnTo>
                  <a:pt x="12078" y="3539"/>
                </a:lnTo>
                <a:lnTo>
                  <a:pt x="12104" y="3521"/>
                </a:lnTo>
                <a:lnTo>
                  <a:pt x="12122" y="3513"/>
                </a:lnTo>
                <a:lnTo>
                  <a:pt x="12131" y="3504"/>
                </a:lnTo>
                <a:lnTo>
                  <a:pt x="12131" y="3495"/>
                </a:lnTo>
                <a:lnTo>
                  <a:pt x="12131" y="3486"/>
                </a:lnTo>
                <a:lnTo>
                  <a:pt x="12131" y="3477"/>
                </a:lnTo>
                <a:lnTo>
                  <a:pt x="12122" y="3477"/>
                </a:lnTo>
                <a:lnTo>
                  <a:pt x="12104" y="3477"/>
                </a:lnTo>
                <a:lnTo>
                  <a:pt x="12087" y="3477"/>
                </a:lnTo>
                <a:lnTo>
                  <a:pt x="12078" y="3486"/>
                </a:lnTo>
                <a:lnTo>
                  <a:pt x="12051" y="3486"/>
                </a:lnTo>
                <a:lnTo>
                  <a:pt x="12034" y="3486"/>
                </a:lnTo>
                <a:lnTo>
                  <a:pt x="12025" y="3486"/>
                </a:lnTo>
                <a:lnTo>
                  <a:pt x="12016" y="3486"/>
                </a:lnTo>
                <a:lnTo>
                  <a:pt x="12007" y="3486"/>
                </a:lnTo>
                <a:lnTo>
                  <a:pt x="11998" y="3477"/>
                </a:lnTo>
                <a:lnTo>
                  <a:pt x="11990" y="3486"/>
                </a:lnTo>
                <a:lnTo>
                  <a:pt x="11981" y="3495"/>
                </a:lnTo>
                <a:lnTo>
                  <a:pt x="11981" y="3504"/>
                </a:lnTo>
                <a:lnTo>
                  <a:pt x="11990" y="3513"/>
                </a:lnTo>
                <a:lnTo>
                  <a:pt x="11990" y="3521"/>
                </a:lnTo>
                <a:lnTo>
                  <a:pt x="11972" y="3521"/>
                </a:lnTo>
                <a:lnTo>
                  <a:pt x="11963" y="3521"/>
                </a:lnTo>
                <a:lnTo>
                  <a:pt x="11963" y="3530"/>
                </a:lnTo>
                <a:lnTo>
                  <a:pt x="11963" y="3539"/>
                </a:lnTo>
                <a:lnTo>
                  <a:pt x="11981" y="3557"/>
                </a:lnTo>
                <a:lnTo>
                  <a:pt x="11972" y="3557"/>
                </a:lnTo>
                <a:lnTo>
                  <a:pt x="11963" y="3557"/>
                </a:lnTo>
                <a:lnTo>
                  <a:pt x="11945" y="3557"/>
                </a:lnTo>
                <a:lnTo>
                  <a:pt x="11945" y="3566"/>
                </a:lnTo>
                <a:lnTo>
                  <a:pt x="11937" y="3566"/>
                </a:lnTo>
                <a:lnTo>
                  <a:pt x="11937" y="3583"/>
                </a:lnTo>
                <a:lnTo>
                  <a:pt x="11937" y="3592"/>
                </a:lnTo>
                <a:lnTo>
                  <a:pt x="11945" y="3592"/>
                </a:lnTo>
                <a:lnTo>
                  <a:pt x="11937" y="3592"/>
                </a:lnTo>
                <a:lnTo>
                  <a:pt x="11937" y="3601"/>
                </a:lnTo>
                <a:lnTo>
                  <a:pt x="11928" y="3601"/>
                </a:lnTo>
                <a:lnTo>
                  <a:pt x="11928" y="3610"/>
                </a:lnTo>
                <a:close/>
                <a:moveTo>
                  <a:pt x="12140" y="3460"/>
                </a:moveTo>
                <a:lnTo>
                  <a:pt x="12140" y="3468"/>
                </a:lnTo>
                <a:lnTo>
                  <a:pt x="12140" y="3460"/>
                </a:lnTo>
                <a:lnTo>
                  <a:pt x="12148" y="3460"/>
                </a:lnTo>
                <a:lnTo>
                  <a:pt x="12140" y="3451"/>
                </a:lnTo>
                <a:lnTo>
                  <a:pt x="12131" y="3460"/>
                </a:lnTo>
                <a:close/>
                <a:moveTo>
                  <a:pt x="12113" y="3442"/>
                </a:moveTo>
                <a:lnTo>
                  <a:pt x="12122" y="3433"/>
                </a:lnTo>
                <a:lnTo>
                  <a:pt x="12122" y="3442"/>
                </a:lnTo>
                <a:lnTo>
                  <a:pt x="12140" y="3442"/>
                </a:lnTo>
                <a:lnTo>
                  <a:pt x="12148" y="3451"/>
                </a:lnTo>
                <a:lnTo>
                  <a:pt x="12157" y="3442"/>
                </a:lnTo>
                <a:lnTo>
                  <a:pt x="12148" y="3442"/>
                </a:lnTo>
                <a:lnTo>
                  <a:pt x="12140" y="3433"/>
                </a:lnTo>
                <a:lnTo>
                  <a:pt x="12131" y="3433"/>
                </a:lnTo>
                <a:lnTo>
                  <a:pt x="12140" y="3433"/>
                </a:lnTo>
                <a:lnTo>
                  <a:pt x="12140" y="3424"/>
                </a:lnTo>
                <a:lnTo>
                  <a:pt x="12131" y="3424"/>
                </a:lnTo>
                <a:lnTo>
                  <a:pt x="12122" y="3424"/>
                </a:lnTo>
                <a:lnTo>
                  <a:pt x="12113" y="3424"/>
                </a:lnTo>
                <a:lnTo>
                  <a:pt x="12113" y="3433"/>
                </a:lnTo>
                <a:close/>
                <a:moveTo>
                  <a:pt x="12934" y="2948"/>
                </a:moveTo>
                <a:lnTo>
                  <a:pt x="12942" y="2948"/>
                </a:lnTo>
                <a:lnTo>
                  <a:pt x="12951" y="2948"/>
                </a:lnTo>
                <a:lnTo>
                  <a:pt x="12960" y="2948"/>
                </a:lnTo>
                <a:lnTo>
                  <a:pt x="12960" y="2939"/>
                </a:lnTo>
                <a:lnTo>
                  <a:pt x="12951" y="2939"/>
                </a:lnTo>
                <a:lnTo>
                  <a:pt x="12942" y="2939"/>
                </a:lnTo>
                <a:lnTo>
                  <a:pt x="12934" y="2939"/>
                </a:lnTo>
                <a:close/>
                <a:moveTo>
                  <a:pt x="13612" y="2251"/>
                </a:moveTo>
                <a:lnTo>
                  <a:pt x="13612" y="2259"/>
                </a:lnTo>
                <a:lnTo>
                  <a:pt x="13621" y="2251"/>
                </a:lnTo>
                <a:lnTo>
                  <a:pt x="13630" y="2242"/>
                </a:lnTo>
                <a:lnTo>
                  <a:pt x="13638" y="2233"/>
                </a:lnTo>
                <a:lnTo>
                  <a:pt x="13647" y="2233"/>
                </a:lnTo>
                <a:lnTo>
                  <a:pt x="13665" y="2233"/>
                </a:lnTo>
                <a:lnTo>
                  <a:pt x="13674" y="2233"/>
                </a:lnTo>
                <a:lnTo>
                  <a:pt x="13674" y="2224"/>
                </a:lnTo>
                <a:lnTo>
                  <a:pt x="13674" y="2215"/>
                </a:lnTo>
                <a:lnTo>
                  <a:pt x="13682" y="2215"/>
                </a:lnTo>
                <a:lnTo>
                  <a:pt x="13682" y="2206"/>
                </a:lnTo>
                <a:lnTo>
                  <a:pt x="13682" y="2198"/>
                </a:lnTo>
                <a:lnTo>
                  <a:pt x="13682" y="2189"/>
                </a:lnTo>
                <a:lnTo>
                  <a:pt x="13674" y="2189"/>
                </a:lnTo>
                <a:lnTo>
                  <a:pt x="13665" y="2189"/>
                </a:lnTo>
                <a:lnTo>
                  <a:pt x="13656" y="2189"/>
                </a:lnTo>
                <a:lnTo>
                  <a:pt x="13647" y="2180"/>
                </a:lnTo>
                <a:lnTo>
                  <a:pt x="13638" y="2180"/>
                </a:lnTo>
                <a:lnTo>
                  <a:pt x="13638" y="2189"/>
                </a:lnTo>
                <a:lnTo>
                  <a:pt x="13630" y="2189"/>
                </a:lnTo>
                <a:lnTo>
                  <a:pt x="13621" y="2189"/>
                </a:lnTo>
                <a:lnTo>
                  <a:pt x="13621" y="2198"/>
                </a:lnTo>
                <a:lnTo>
                  <a:pt x="13630" y="2198"/>
                </a:lnTo>
                <a:lnTo>
                  <a:pt x="13638" y="2206"/>
                </a:lnTo>
                <a:lnTo>
                  <a:pt x="13630" y="2206"/>
                </a:lnTo>
                <a:lnTo>
                  <a:pt x="13612" y="2206"/>
                </a:lnTo>
                <a:lnTo>
                  <a:pt x="13603" y="2206"/>
                </a:lnTo>
                <a:lnTo>
                  <a:pt x="13603" y="2215"/>
                </a:lnTo>
                <a:lnTo>
                  <a:pt x="13603" y="2224"/>
                </a:lnTo>
                <a:lnTo>
                  <a:pt x="13603" y="2233"/>
                </a:lnTo>
                <a:lnTo>
                  <a:pt x="13603" y="2242"/>
                </a:lnTo>
                <a:lnTo>
                  <a:pt x="13594" y="2242"/>
                </a:lnTo>
                <a:lnTo>
                  <a:pt x="13594" y="2251"/>
                </a:lnTo>
                <a:lnTo>
                  <a:pt x="13603" y="2251"/>
                </a:lnTo>
                <a:close/>
                <a:moveTo>
                  <a:pt x="13700" y="2189"/>
                </a:moveTo>
                <a:lnTo>
                  <a:pt x="13709" y="2189"/>
                </a:lnTo>
                <a:lnTo>
                  <a:pt x="13735" y="2180"/>
                </a:lnTo>
                <a:lnTo>
                  <a:pt x="13735" y="2171"/>
                </a:lnTo>
                <a:lnTo>
                  <a:pt x="13744" y="2162"/>
                </a:lnTo>
                <a:lnTo>
                  <a:pt x="13753" y="2162"/>
                </a:lnTo>
                <a:lnTo>
                  <a:pt x="13762" y="2153"/>
                </a:lnTo>
                <a:lnTo>
                  <a:pt x="13771" y="2153"/>
                </a:lnTo>
                <a:lnTo>
                  <a:pt x="13780" y="2153"/>
                </a:lnTo>
                <a:lnTo>
                  <a:pt x="13788" y="2136"/>
                </a:lnTo>
                <a:lnTo>
                  <a:pt x="13797" y="2127"/>
                </a:lnTo>
                <a:lnTo>
                  <a:pt x="13788" y="2118"/>
                </a:lnTo>
                <a:lnTo>
                  <a:pt x="13788" y="2127"/>
                </a:lnTo>
                <a:lnTo>
                  <a:pt x="13780" y="2127"/>
                </a:lnTo>
                <a:lnTo>
                  <a:pt x="13771" y="2118"/>
                </a:lnTo>
                <a:lnTo>
                  <a:pt x="13771" y="2101"/>
                </a:lnTo>
                <a:lnTo>
                  <a:pt x="13771" y="2092"/>
                </a:lnTo>
                <a:lnTo>
                  <a:pt x="13762" y="2092"/>
                </a:lnTo>
                <a:lnTo>
                  <a:pt x="13762" y="2109"/>
                </a:lnTo>
                <a:lnTo>
                  <a:pt x="13753" y="2109"/>
                </a:lnTo>
                <a:lnTo>
                  <a:pt x="13762" y="2118"/>
                </a:lnTo>
                <a:lnTo>
                  <a:pt x="13753" y="2118"/>
                </a:lnTo>
                <a:lnTo>
                  <a:pt x="13744" y="2127"/>
                </a:lnTo>
                <a:lnTo>
                  <a:pt x="13744" y="2136"/>
                </a:lnTo>
                <a:lnTo>
                  <a:pt x="13727" y="2145"/>
                </a:lnTo>
                <a:lnTo>
                  <a:pt x="13735" y="2153"/>
                </a:lnTo>
                <a:lnTo>
                  <a:pt x="13727" y="2153"/>
                </a:lnTo>
                <a:lnTo>
                  <a:pt x="13718" y="2153"/>
                </a:lnTo>
                <a:lnTo>
                  <a:pt x="13709" y="2153"/>
                </a:lnTo>
                <a:lnTo>
                  <a:pt x="13700" y="2162"/>
                </a:lnTo>
                <a:lnTo>
                  <a:pt x="13700" y="2171"/>
                </a:lnTo>
                <a:lnTo>
                  <a:pt x="13682" y="2180"/>
                </a:lnTo>
                <a:lnTo>
                  <a:pt x="13691" y="2189"/>
                </a:lnTo>
                <a:close/>
                <a:moveTo>
                  <a:pt x="13427" y="2303"/>
                </a:moveTo>
                <a:lnTo>
                  <a:pt x="13444" y="2303"/>
                </a:lnTo>
                <a:lnTo>
                  <a:pt x="13453" y="2303"/>
                </a:lnTo>
                <a:lnTo>
                  <a:pt x="13462" y="2312"/>
                </a:lnTo>
                <a:lnTo>
                  <a:pt x="13480" y="2303"/>
                </a:lnTo>
                <a:lnTo>
                  <a:pt x="13488" y="2303"/>
                </a:lnTo>
                <a:lnTo>
                  <a:pt x="13488" y="2286"/>
                </a:lnTo>
                <a:lnTo>
                  <a:pt x="13488" y="2277"/>
                </a:lnTo>
                <a:lnTo>
                  <a:pt x="13471" y="2268"/>
                </a:lnTo>
                <a:lnTo>
                  <a:pt x="13471" y="2259"/>
                </a:lnTo>
                <a:lnTo>
                  <a:pt x="13462" y="2259"/>
                </a:lnTo>
                <a:lnTo>
                  <a:pt x="13462" y="2268"/>
                </a:lnTo>
                <a:lnTo>
                  <a:pt x="13453" y="2268"/>
                </a:lnTo>
                <a:lnTo>
                  <a:pt x="13444" y="2268"/>
                </a:lnTo>
                <a:lnTo>
                  <a:pt x="13444" y="2277"/>
                </a:lnTo>
                <a:lnTo>
                  <a:pt x="13444" y="2286"/>
                </a:lnTo>
                <a:lnTo>
                  <a:pt x="13435" y="2286"/>
                </a:lnTo>
                <a:lnTo>
                  <a:pt x="13427" y="2277"/>
                </a:lnTo>
                <a:lnTo>
                  <a:pt x="13427" y="2286"/>
                </a:lnTo>
                <a:lnTo>
                  <a:pt x="13409" y="2295"/>
                </a:lnTo>
                <a:lnTo>
                  <a:pt x="13418" y="2303"/>
                </a:lnTo>
                <a:close/>
                <a:moveTo>
                  <a:pt x="12722" y="3204"/>
                </a:moveTo>
                <a:lnTo>
                  <a:pt x="12722" y="3195"/>
                </a:lnTo>
                <a:lnTo>
                  <a:pt x="12713" y="3195"/>
                </a:lnTo>
                <a:lnTo>
                  <a:pt x="12713" y="3204"/>
                </a:lnTo>
                <a:lnTo>
                  <a:pt x="12713" y="3213"/>
                </a:lnTo>
                <a:close/>
                <a:moveTo>
                  <a:pt x="24702" y="2153"/>
                </a:moveTo>
                <a:lnTo>
                  <a:pt x="24719" y="2162"/>
                </a:lnTo>
                <a:lnTo>
                  <a:pt x="24728" y="2171"/>
                </a:lnTo>
                <a:lnTo>
                  <a:pt x="24772" y="2180"/>
                </a:lnTo>
                <a:lnTo>
                  <a:pt x="24799" y="2180"/>
                </a:lnTo>
                <a:lnTo>
                  <a:pt x="24799" y="2162"/>
                </a:lnTo>
                <a:lnTo>
                  <a:pt x="24808" y="2153"/>
                </a:lnTo>
                <a:lnTo>
                  <a:pt x="24808" y="2145"/>
                </a:lnTo>
                <a:lnTo>
                  <a:pt x="24737" y="2127"/>
                </a:lnTo>
                <a:lnTo>
                  <a:pt x="24719" y="2127"/>
                </a:lnTo>
                <a:lnTo>
                  <a:pt x="24710" y="2127"/>
                </a:lnTo>
                <a:lnTo>
                  <a:pt x="24693" y="2136"/>
                </a:lnTo>
                <a:lnTo>
                  <a:pt x="24693" y="2145"/>
                </a:lnTo>
                <a:lnTo>
                  <a:pt x="24693" y="2153"/>
                </a:lnTo>
                <a:close/>
                <a:moveTo>
                  <a:pt x="13409" y="2365"/>
                </a:moveTo>
                <a:lnTo>
                  <a:pt x="13435" y="2356"/>
                </a:lnTo>
                <a:lnTo>
                  <a:pt x="13453" y="2348"/>
                </a:lnTo>
                <a:lnTo>
                  <a:pt x="13462" y="2348"/>
                </a:lnTo>
                <a:lnTo>
                  <a:pt x="13471" y="2348"/>
                </a:lnTo>
                <a:lnTo>
                  <a:pt x="13480" y="2339"/>
                </a:lnTo>
                <a:lnTo>
                  <a:pt x="13488" y="2339"/>
                </a:lnTo>
                <a:lnTo>
                  <a:pt x="13488" y="2348"/>
                </a:lnTo>
                <a:lnTo>
                  <a:pt x="13506" y="2339"/>
                </a:lnTo>
                <a:lnTo>
                  <a:pt x="13515" y="2330"/>
                </a:lnTo>
                <a:lnTo>
                  <a:pt x="13524" y="2330"/>
                </a:lnTo>
                <a:lnTo>
                  <a:pt x="13524" y="2339"/>
                </a:lnTo>
                <a:lnTo>
                  <a:pt x="13533" y="2330"/>
                </a:lnTo>
                <a:lnTo>
                  <a:pt x="13550" y="2321"/>
                </a:lnTo>
                <a:lnTo>
                  <a:pt x="13559" y="2312"/>
                </a:lnTo>
                <a:lnTo>
                  <a:pt x="13568" y="2303"/>
                </a:lnTo>
                <a:lnTo>
                  <a:pt x="13577" y="2295"/>
                </a:lnTo>
                <a:lnTo>
                  <a:pt x="13568" y="2286"/>
                </a:lnTo>
                <a:lnTo>
                  <a:pt x="13568" y="2277"/>
                </a:lnTo>
                <a:lnTo>
                  <a:pt x="13559" y="2277"/>
                </a:lnTo>
                <a:lnTo>
                  <a:pt x="13550" y="2277"/>
                </a:lnTo>
                <a:lnTo>
                  <a:pt x="13541" y="2277"/>
                </a:lnTo>
                <a:lnTo>
                  <a:pt x="13541" y="2286"/>
                </a:lnTo>
                <a:lnTo>
                  <a:pt x="13541" y="2295"/>
                </a:lnTo>
                <a:lnTo>
                  <a:pt x="13524" y="2303"/>
                </a:lnTo>
                <a:lnTo>
                  <a:pt x="13515" y="2312"/>
                </a:lnTo>
                <a:lnTo>
                  <a:pt x="13515" y="2303"/>
                </a:lnTo>
                <a:lnTo>
                  <a:pt x="13524" y="2295"/>
                </a:lnTo>
                <a:lnTo>
                  <a:pt x="13524" y="2277"/>
                </a:lnTo>
                <a:lnTo>
                  <a:pt x="13524" y="2268"/>
                </a:lnTo>
                <a:lnTo>
                  <a:pt x="13524" y="2259"/>
                </a:lnTo>
                <a:lnTo>
                  <a:pt x="13515" y="2251"/>
                </a:lnTo>
                <a:lnTo>
                  <a:pt x="13533" y="2242"/>
                </a:lnTo>
                <a:lnTo>
                  <a:pt x="13541" y="2233"/>
                </a:lnTo>
                <a:lnTo>
                  <a:pt x="13541" y="2224"/>
                </a:lnTo>
                <a:lnTo>
                  <a:pt x="13533" y="2215"/>
                </a:lnTo>
                <a:lnTo>
                  <a:pt x="13524" y="2224"/>
                </a:lnTo>
                <a:lnTo>
                  <a:pt x="13515" y="2233"/>
                </a:lnTo>
                <a:lnTo>
                  <a:pt x="13506" y="2242"/>
                </a:lnTo>
                <a:lnTo>
                  <a:pt x="13497" y="2251"/>
                </a:lnTo>
                <a:lnTo>
                  <a:pt x="13488" y="2259"/>
                </a:lnTo>
                <a:lnTo>
                  <a:pt x="13488" y="2268"/>
                </a:lnTo>
                <a:lnTo>
                  <a:pt x="13497" y="2268"/>
                </a:lnTo>
                <a:lnTo>
                  <a:pt x="13497" y="2277"/>
                </a:lnTo>
                <a:lnTo>
                  <a:pt x="13497" y="2286"/>
                </a:lnTo>
                <a:lnTo>
                  <a:pt x="13488" y="2303"/>
                </a:lnTo>
                <a:lnTo>
                  <a:pt x="13471" y="2330"/>
                </a:lnTo>
                <a:lnTo>
                  <a:pt x="13427" y="2339"/>
                </a:lnTo>
                <a:lnTo>
                  <a:pt x="13418" y="2339"/>
                </a:lnTo>
                <a:lnTo>
                  <a:pt x="13409" y="2356"/>
                </a:lnTo>
                <a:close/>
                <a:moveTo>
                  <a:pt x="24199" y="2233"/>
                </a:moveTo>
                <a:lnTo>
                  <a:pt x="24199" y="2242"/>
                </a:lnTo>
                <a:lnTo>
                  <a:pt x="24208" y="2251"/>
                </a:lnTo>
                <a:lnTo>
                  <a:pt x="24216" y="2251"/>
                </a:lnTo>
                <a:lnTo>
                  <a:pt x="24225" y="2259"/>
                </a:lnTo>
                <a:lnTo>
                  <a:pt x="24225" y="2268"/>
                </a:lnTo>
                <a:lnTo>
                  <a:pt x="24234" y="2259"/>
                </a:lnTo>
                <a:lnTo>
                  <a:pt x="24225" y="2259"/>
                </a:lnTo>
                <a:lnTo>
                  <a:pt x="24216" y="2242"/>
                </a:lnTo>
                <a:lnTo>
                  <a:pt x="24216" y="2233"/>
                </a:lnTo>
                <a:lnTo>
                  <a:pt x="24216" y="2224"/>
                </a:lnTo>
                <a:lnTo>
                  <a:pt x="24216" y="2206"/>
                </a:lnTo>
                <a:lnTo>
                  <a:pt x="24234" y="2198"/>
                </a:lnTo>
                <a:lnTo>
                  <a:pt x="24234" y="2189"/>
                </a:lnTo>
                <a:lnTo>
                  <a:pt x="24234" y="2180"/>
                </a:lnTo>
                <a:lnTo>
                  <a:pt x="24234" y="2171"/>
                </a:lnTo>
                <a:lnTo>
                  <a:pt x="24225" y="2171"/>
                </a:lnTo>
                <a:lnTo>
                  <a:pt x="24225" y="2180"/>
                </a:lnTo>
                <a:lnTo>
                  <a:pt x="24216" y="2189"/>
                </a:lnTo>
                <a:lnTo>
                  <a:pt x="24199" y="2198"/>
                </a:lnTo>
                <a:lnTo>
                  <a:pt x="24199" y="2206"/>
                </a:lnTo>
                <a:lnTo>
                  <a:pt x="24208" y="2215"/>
                </a:lnTo>
                <a:close/>
                <a:moveTo>
                  <a:pt x="15906" y="2268"/>
                </a:moveTo>
                <a:lnTo>
                  <a:pt x="15915" y="2286"/>
                </a:lnTo>
                <a:lnTo>
                  <a:pt x="15932" y="2295"/>
                </a:lnTo>
                <a:lnTo>
                  <a:pt x="15950" y="2295"/>
                </a:lnTo>
                <a:lnTo>
                  <a:pt x="15976" y="2286"/>
                </a:lnTo>
                <a:lnTo>
                  <a:pt x="16003" y="2277"/>
                </a:lnTo>
                <a:lnTo>
                  <a:pt x="16020" y="2259"/>
                </a:lnTo>
                <a:lnTo>
                  <a:pt x="16029" y="2251"/>
                </a:lnTo>
                <a:lnTo>
                  <a:pt x="16038" y="2242"/>
                </a:lnTo>
                <a:lnTo>
                  <a:pt x="16047" y="2242"/>
                </a:lnTo>
                <a:lnTo>
                  <a:pt x="16047" y="2251"/>
                </a:lnTo>
                <a:lnTo>
                  <a:pt x="16056" y="2251"/>
                </a:lnTo>
                <a:lnTo>
                  <a:pt x="16056" y="2233"/>
                </a:lnTo>
                <a:lnTo>
                  <a:pt x="16047" y="2224"/>
                </a:lnTo>
                <a:lnTo>
                  <a:pt x="16029" y="2215"/>
                </a:lnTo>
                <a:lnTo>
                  <a:pt x="15976" y="2189"/>
                </a:lnTo>
                <a:lnTo>
                  <a:pt x="15959" y="2189"/>
                </a:lnTo>
                <a:lnTo>
                  <a:pt x="15950" y="2198"/>
                </a:lnTo>
                <a:lnTo>
                  <a:pt x="15932" y="2198"/>
                </a:lnTo>
                <a:lnTo>
                  <a:pt x="15915" y="2215"/>
                </a:lnTo>
                <a:lnTo>
                  <a:pt x="15906" y="2224"/>
                </a:lnTo>
                <a:lnTo>
                  <a:pt x="15906" y="2233"/>
                </a:lnTo>
                <a:lnTo>
                  <a:pt x="15906" y="2242"/>
                </a:lnTo>
                <a:lnTo>
                  <a:pt x="15906" y="2251"/>
                </a:lnTo>
                <a:lnTo>
                  <a:pt x="15906" y="2259"/>
                </a:lnTo>
                <a:close/>
                <a:moveTo>
                  <a:pt x="15491" y="2551"/>
                </a:moveTo>
                <a:lnTo>
                  <a:pt x="15500" y="2551"/>
                </a:lnTo>
                <a:lnTo>
                  <a:pt x="15491" y="2542"/>
                </a:lnTo>
                <a:lnTo>
                  <a:pt x="15482" y="2533"/>
                </a:lnTo>
                <a:lnTo>
                  <a:pt x="15482" y="2542"/>
                </a:lnTo>
                <a:close/>
                <a:moveTo>
                  <a:pt x="13338" y="2383"/>
                </a:moveTo>
                <a:lnTo>
                  <a:pt x="13338" y="2374"/>
                </a:lnTo>
                <a:lnTo>
                  <a:pt x="13347" y="2374"/>
                </a:lnTo>
                <a:lnTo>
                  <a:pt x="13347" y="2383"/>
                </a:lnTo>
                <a:lnTo>
                  <a:pt x="13356" y="2374"/>
                </a:lnTo>
                <a:lnTo>
                  <a:pt x="13365" y="2374"/>
                </a:lnTo>
                <a:lnTo>
                  <a:pt x="13374" y="2374"/>
                </a:lnTo>
                <a:lnTo>
                  <a:pt x="13374" y="2365"/>
                </a:lnTo>
                <a:lnTo>
                  <a:pt x="13391" y="2365"/>
                </a:lnTo>
                <a:lnTo>
                  <a:pt x="13391" y="2356"/>
                </a:lnTo>
                <a:lnTo>
                  <a:pt x="13383" y="2356"/>
                </a:lnTo>
                <a:lnTo>
                  <a:pt x="13374" y="2348"/>
                </a:lnTo>
                <a:lnTo>
                  <a:pt x="13365" y="2348"/>
                </a:lnTo>
                <a:lnTo>
                  <a:pt x="13356" y="2356"/>
                </a:lnTo>
                <a:lnTo>
                  <a:pt x="13347" y="2365"/>
                </a:lnTo>
                <a:lnTo>
                  <a:pt x="13338" y="2365"/>
                </a:lnTo>
                <a:lnTo>
                  <a:pt x="13330" y="2374"/>
                </a:lnTo>
                <a:lnTo>
                  <a:pt x="13330" y="2383"/>
                </a:lnTo>
                <a:close/>
                <a:moveTo>
                  <a:pt x="13233" y="2683"/>
                </a:moveTo>
                <a:lnTo>
                  <a:pt x="13241" y="2674"/>
                </a:lnTo>
                <a:lnTo>
                  <a:pt x="13233" y="2674"/>
                </a:lnTo>
                <a:lnTo>
                  <a:pt x="13233" y="2665"/>
                </a:lnTo>
                <a:lnTo>
                  <a:pt x="13224" y="2674"/>
                </a:lnTo>
                <a:lnTo>
                  <a:pt x="13224" y="2683"/>
                </a:lnTo>
                <a:close/>
                <a:moveTo>
                  <a:pt x="13172" y="2771"/>
                </a:moveTo>
                <a:lnTo>
                  <a:pt x="13181" y="2771"/>
                </a:lnTo>
                <a:lnTo>
                  <a:pt x="13181" y="2762"/>
                </a:lnTo>
                <a:lnTo>
                  <a:pt x="13172" y="2754"/>
                </a:lnTo>
                <a:lnTo>
                  <a:pt x="13154" y="2762"/>
                </a:lnTo>
                <a:lnTo>
                  <a:pt x="13145" y="2771"/>
                </a:lnTo>
                <a:lnTo>
                  <a:pt x="13154" y="2771"/>
                </a:lnTo>
                <a:close/>
                <a:moveTo>
                  <a:pt x="12034" y="3919"/>
                </a:moveTo>
                <a:lnTo>
                  <a:pt x="12025" y="3919"/>
                </a:lnTo>
                <a:lnTo>
                  <a:pt x="12016" y="3936"/>
                </a:lnTo>
                <a:lnTo>
                  <a:pt x="12007" y="3945"/>
                </a:lnTo>
                <a:lnTo>
                  <a:pt x="12007" y="3954"/>
                </a:lnTo>
                <a:lnTo>
                  <a:pt x="12016" y="3954"/>
                </a:lnTo>
                <a:lnTo>
                  <a:pt x="12034" y="3936"/>
                </a:lnTo>
                <a:lnTo>
                  <a:pt x="12043" y="3936"/>
                </a:lnTo>
                <a:close/>
                <a:moveTo>
                  <a:pt x="12978" y="2912"/>
                </a:moveTo>
                <a:lnTo>
                  <a:pt x="13004" y="2904"/>
                </a:lnTo>
                <a:lnTo>
                  <a:pt x="13004" y="2895"/>
                </a:lnTo>
                <a:lnTo>
                  <a:pt x="12995" y="2904"/>
                </a:lnTo>
                <a:lnTo>
                  <a:pt x="12978" y="2904"/>
                </a:lnTo>
                <a:lnTo>
                  <a:pt x="12969" y="2912"/>
                </a:lnTo>
                <a:close/>
                <a:moveTo>
                  <a:pt x="13321" y="2392"/>
                </a:moveTo>
                <a:lnTo>
                  <a:pt x="13321" y="2383"/>
                </a:lnTo>
                <a:lnTo>
                  <a:pt x="13321" y="2374"/>
                </a:lnTo>
                <a:lnTo>
                  <a:pt x="13312" y="2383"/>
                </a:lnTo>
                <a:lnTo>
                  <a:pt x="13303" y="2392"/>
                </a:lnTo>
                <a:lnTo>
                  <a:pt x="13303" y="2409"/>
                </a:lnTo>
                <a:lnTo>
                  <a:pt x="13312" y="2401"/>
                </a:lnTo>
                <a:close/>
                <a:moveTo>
                  <a:pt x="13277" y="2639"/>
                </a:moveTo>
                <a:lnTo>
                  <a:pt x="13268" y="2639"/>
                </a:lnTo>
                <a:lnTo>
                  <a:pt x="13268" y="2648"/>
                </a:lnTo>
                <a:lnTo>
                  <a:pt x="13277" y="2648"/>
                </a:lnTo>
                <a:lnTo>
                  <a:pt x="13294" y="2639"/>
                </a:lnTo>
                <a:lnTo>
                  <a:pt x="13294" y="2630"/>
                </a:lnTo>
                <a:lnTo>
                  <a:pt x="13285" y="2630"/>
                </a:lnTo>
                <a:lnTo>
                  <a:pt x="13277" y="2630"/>
                </a:lnTo>
                <a:close/>
                <a:moveTo>
                  <a:pt x="13285" y="2621"/>
                </a:moveTo>
                <a:lnTo>
                  <a:pt x="13285" y="2612"/>
                </a:lnTo>
                <a:lnTo>
                  <a:pt x="13277" y="2612"/>
                </a:lnTo>
                <a:lnTo>
                  <a:pt x="13268" y="2612"/>
                </a:lnTo>
                <a:lnTo>
                  <a:pt x="13268" y="2621"/>
                </a:lnTo>
                <a:lnTo>
                  <a:pt x="13259" y="2630"/>
                </a:lnTo>
                <a:lnTo>
                  <a:pt x="13268" y="2630"/>
                </a:lnTo>
                <a:close/>
                <a:moveTo>
                  <a:pt x="12731" y="3283"/>
                </a:moveTo>
                <a:lnTo>
                  <a:pt x="12722" y="3274"/>
                </a:lnTo>
                <a:lnTo>
                  <a:pt x="12722" y="3283"/>
                </a:lnTo>
                <a:lnTo>
                  <a:pt x="12722" y="3292"/>
                </a:lnTo>
                <a:lnTo>
                  <a:pt x="12722" y="3301"/>
                </a:lnTo>
                <a:lnTo>
                  <a:pt x="12722" y="3310"/>
                </a:lnTo>
                <a:lnTo>
                  <a:pt x="12731" y="3310"/>
                </a:lnTo>
                <a:lnTo>
                  <a:pt x="12731" y="3292"/>
                </a:lnTo>
                <a:close/>
                <a:moveTo>
                  <a:pt x="7587" y="3045"/>
                </a:moveTo>
                <a:lnTo>
                  <a:pt x="7587" y="3054"/>
                </a:lnTo>
                <a:lnTo>
                  <a:pt x="7605" y="3063"/>
                </a:lnTo>
                <a:lnTo>
                  <a:pt x="7614" y="3063"/>
                </a:lnTo>
                <a:lnTo>
                  <a:pt x="7614" y="3054"/>
                </a:lnTo>
                <a:lnTo>
                  <a:pt x="7623" y="3045"/>
                </a:lnTo>
                <a:lnTo>
                  <a:pt x="7614" y="3045"/>
                </a:lnTo>
                <a:lnTo>
                  <a:pt x="7605" y="3045"/>
                </a:lnTo>
                <a:lnTo>
                  <a:pt x="7596" y="3045"/>
                </a:lnTo>
                <a:lnTo>
                  <a:pt x="7587" y="3045"/>
                </a:lnTo>
                <a:lnTo>
                  <a:pt x="7596" y="3045"/>
                </a:lnTo>
                <a:close/>
                <a:moveTo>
                  <a:pt x="7578" y="3115"/>
                </a:moveTo>
                <a:lnTo>
                  <a:pt x="7570" y="3107"/>
                </a:lnTo>
                <a:lnTo>
                  <a:pt x="7561" y="3115"/>
                </a:lnTo>
                <a:lnTo>
                  <a:pt x="7570" y="3124"/>
                </a:lnTo>
                <a:lnTo>
                  <a:pt x="7587" y="3133"/>
                </a:lnTo>
                <a:lnTo>
                  <a:pt x="7587" y="3124"/>
                </a:lnTo>
                <a:close/>
                <a:moveTo>
                  <a:pt x="7808" y="3592"/>
                </a:moveTo>
                <a:lnTo>
                  <a:pt x="7799" y="3592"/>
                </a:lnTo>
                <a:lnTo>
                  <a:pt x="7799" y="3601"/>
                </a:lnTo>
                <a:lnTo>
                  <a:pt x="7817" y="3610"/>
                </a:lnTo>
                <a:lnTo>
                  <a:pt x="7825" y="3610"/>
                </a:lnTo>
                <a:lnTo>
                  <a:pt x="7825" y="3592"/>
                </a:lnTo>
                <a:lnTo>
                  <a:pt x="7817" y="3592"/>
                </a:lnTo>
                <a:close/>
                <a:moveTo>
                  <a:pt x="7552" y="3142"/>
                </a:moveTo>
                <a:lnTo>
                  <a:pt x="7552" y="3151"/>
                </a:lnTo>
                <a:lnTo>
                  <a:pt x="7570" y="3168"/>
                </a:lnTo>
                <a:lnTo>
                  <a:pt x="7578" y="3168"/>
                </a:lnTo>
                <a:lnTo>
                  <a:pt x="7587" y="3168"/>
                </a:lnTo>
                <a:lnTo>
                  <a:pt x="7587" y="3177"/>
                </a:lnTo>
                <a:lnTo>
                  <a:pt x="7596" y="3177"/>
                </a:lnTo>
                <a:lnTo>
                  <a:pt x="7596" y="3168"/>
                </a:lnTo>
                <a:lnTo>
                  <a:pt x="7605" y="3168"/>
                </a:lnTo>
                <a:lnTo>
                  <a:pt x="7605" y="3160"/>
                </a:lnTo>
                <a:lnTo>
                  <a:pt x="7605" y="3151"/>
                </a:lnTo>
                <a:lnTo>
                  <a:pt x="7596" y="3142"/>
                </a:lnTo>
                <a:lnTo>
                  <a:pt x="7587" y="3142"/>
                </a:lnTo>
                <a:lnTo>
                  <a:pt x="7570" y="3142"/>
                </a:lnTo>
                <a:close/>
                <a:moveTo>
                  <a:pt x="7367" y="2171"/>
                </a:moveTo>
                <a:lnTo>
                  <a:pt x="7358" y="2171"/>
                </a:lnTo>
                <a:lnTo>
                  <a:pt x="7349" y="2171"/>
                </a:lnTo>
                <a:lnTo>
                  <a:pt x="7340" y="2180"/>
                </a:lnTo>
                <a:lnTo>
                  <a:pt x="7367" y="2189"/>
                </a:lnTo>
                <a:lnTo>
                  <a:pt x="7367" y="2180"/>
                </a:lnTo>
                <a:lnTo>
                  <a:pt x="7376" y="2180"/>
                </a:lnTo>
                <a:lnTo>
                  <a:pt x="7376" y="2171"/>
                </a:lnTo>
                <a:close/>
                <a:moveTo>
                  <a:pt x="11628" y="4148"/>
                </a:moveTo>
                <a:lnTo>
                  <a:pt x="11619" y="4157"/>
                </a:lnTo>
                <a:lnTo>
                  <a:pt x="11610" y="4157"/>
                </a:lnTo>
                <a:lnTo>
                  <a:pt x="11601" y="4157"/>
                </a:lnTo>
                <a:lnTo>
                  <a:pt x="11593" y="4175"/>
                </a:lnTo>
                <a:lnTo>
                  <a:pt x="11601" y="4175"/>
                </a:lnTo>
                <a:lnTo>
                  <a:pt x="11610" y="4183"/>
                </a:lnTo>
                <a:lnTo>
                  <a:pt x="11619" y="4183"/>
                </a:lnTo>
                <a:lnTo>
                  <a:pt x="11654" y="4175"/>
                </a:lnTo>
                <a:lnTo>
                  <a:pt x="11637" y="4175"/>
                </a:lnTo>
                <a:lnTo>
                  <a:pt x="11637" y="4183"/>
                </a:lnTo>
                <a:lnTo>
                  <a:pt x="11628" y="4183"/>
                </a:lnTo>
                <a:lnTo>
                  <a:pt x="11619" y="4192"/>
                </a:lnTo>
                <a:lnTo>
                  <a:pt x="11610" y="4201"/>
                </a:lnTo>
                <a:lnTo>
                  <a:pt x="11619" y="4192"/>
                </a:lnTo>
                <a:lnTo>
                  <a:pt x="11628" y="4192"/>
                </a:lnTo>
                <a:lnTo>
                  <a:pt x="11654" y="4192"/>
                </a:lnTo>
                <a:lnTo>
                  <a:pt x="11646" y="4201"/>
                </a:lnTo>
                <a:lnTo>
                  <a:pt x="11637" y="4210"/>
                </a:lnTo>
                <a:lnTo>
                  <a:pt x="11646" y="4210"/>
                </a:lnTo>
                <a:lnTo>
                  <a:pt x="11654" y="4201"/>
                </a:lnTo>
                <a:lnTo>
                  <a:pt x="11663" y="4201"/>
                </a:lnTo>
                <a:lnTo>
                  <a:pt x="11672" y="4210"/>
                </a:lnTo>
                <a:lnTo>
                  <a:pt x="11707" y="4201"/>
                </a:lnTo>
                <a:lnTo>
                  <a:pt x="11716" y="4192"/>
                </a:lnTo>
                <a:lnTo>
                  <a:pt x="11725" y="4192"/>
                </a:lnTo>
                <a:lnTo>
                  <a:pt x="11734" y="4183"/>
                </a:lnTo>
                <a:lnTo>
                  <a:pt x="11743" y="4183"/>
                </a:lnTo>
                <a:lnTo>
                  <a:pt x="11743" y="4175"/>
                </a:lnTo>
                <a:lnTo>
                  <a:pt x="11743" y="4166"/>
                </a:lnTo>
                <a:lnTo>
                  <a:pt x="11751" y="4166"/>
                </a:lnTo>
                <a:lnTo>
                  <a:pt x="11751" y="4175"/>
                </a:lnTo>
                <a:lnTo>
                  <a:pt x="11760" y="4175"/>
                </a:lnTo>
                <a:lnTo>
                  <a:pt x="11769" y="4175"/>
                </a:lnTo>
                <a:lnTo>
                  <a:pt x="11778" y="4166"/>
                </a:lnTo>
                <a:lnTo>
                  <a:pt x="11796" y="4157"/>
                </a:lnTo>
                <a:lnTo>
                  <a:pt x="11804" y="4148"/>
                </a:lnTo>
                <a:lnTo>
                  <a:pt x="11813" y="4148"/>
                </a:lnTo>
                <a:lnTo>
                  <a:pt x="11831" y="4148"/>
                </a:lnTo>
                <a:lnTo>
                  <a:pt x="11840" y="4148"/>
                </a:lnTo>
                <a:lnTo>
                  <a:pt x="11840" y="4139"/>
                </a:lnTo>
                <a:lnTo>
                  <a:pt x="11848" y="4130"/>
                </a:lnTo>
                <a:lnTo>
                  <a:pt x="11848" y="4139"/>
                </a:lnTo>
                <a:lnTo>
                  <a:pt x="11857" y="4139"/>
                </a:lnTo>
                <a:lnTo>
                  <a:pt x="11866" y="4139"/>
                </a:lnTo>
                <a:lnTo>
                  <a:pt x="11875" y="4139"/>
                </a:lnTo>
                <a:lnTo>
                  <a:pt x="11884" y="4139"/>
                </a:lnTo>
                <a:lnTo>
                  <a:pt x="11893" y="4130"/>
                </a:lnTo>
                <a:lnTo>
                  <a:pt x="11884" y="4122"/>
                </a:lnTo>
                <a:lnTo>
                  <a:pt x="11893" y="4122"/>
                </a:lnTo>
                <a:lnTo>
                  <a:pt x="11901" y="4104"/>
                </a:lnTo>
                <a:lnTo>
                  <a:pt x="11901" y="4095"/>
                </a:lnTo>
                <a:lnTo>
                  <a:pt x="11901" y="4086"/>
                </a:lnTo>
                <a:lnTo>
                  <a:pt x="11910" y="4077"/>
                </a:lnTo>
                <a:lnTo>
                  <a:pt x="11910" y="4069"/>
                </a:lnTo>
                <a:lnTo>
                  <a:pt x="11919" y="4069"/>
                </a:lnTo>
                <a:lnTo>
                  <a:pt x="11910" y="4051"/>
                </a:lnTo>
                <a:lnTo>
                  <a:pt x="11910" y="4042"/>
                </a:lnTo>
                <a:lnTo>
                  <a:pt x="11910" y="4033"/>
                </a:lnTo>
                <a:lnTo>
                  <a:pt x="11901" y="4024"/>
                </a:lnTo>
                <a:lnTo>
                  <a:pt x="11910" y="4024"/>
                </a:lnTo>
                <a:lnTo>
                  <a:pt x="11910" y="4016"/>
                </a:lnTo>
                <a:lnTo>
                  <a:pt x="11910" y="4007"/>
                </a:lnTo>
                <a:lnTo>
                  <a:pt x="11910" y="3998"/>
                </a:lnTo>
                <a:lnTo>
                  <a:pt x="11901" y="3998"/>
                </a:lnTo>
                <a:lnTo>
                  <a:pt x="11901" y="3980"/>
                </a:lnTo>
                <a:lnTo>
                  <a:pt x="11893" y="3972"/>
                </a:lnTo>
                <a:lnTo>
                  <a:pt x="11893" y="3963"/>
                </a:lnTo>
                <a:lnTo>
                  <a:pt x="11893" y="3954"/>
                </a:lnTo>
                <a:lnTo>
                  <a:pt x="11901" y="3963"/>
                </a:lnTo>
                <a:lnTo>
                  <a:pt x="11901" y="3954"/>
                </a:lnTo>
                <a:lnTo>
                  <a:pt x="11910" y="3954"/>
                </a:lnTo>
                <a:lnTo>
                  <a:pt x="11919" y="3954"/>
                </a:lnTo>
                <a:lnTo>
                  <a:pt x="11928" y="3945"/>
                </a:lnTo>
                <a:lnTo>
                  <a:pt x="11928" y="3936"/>
                </a:lnTo>
                <a:lnTo>
                  <a:pt x="11937" y="3936"/>
                </a:lnTo>
                <a:lnTo>
                  <a:pt x="11945" y="3927"/>
                </a:lnTo>
                <a:lnTo>
                  <a:pt x="11945" y="3919"/>
                </a:lnTo>
                <a:lnTo>
                  <a:pt x="11945" y="3910"/>
                </a:lnTo>
                <a:lnTo>
                  <a:pt x="11937" y="3901"/>
                </a:lnTo>
                <a:lnTo>
                  <a:pt x="11945" y="3901"/>
                </a:lnTo>
                <a:lnTo>
                  <a:pt x="11945" y="3910"/>
                </a:lnTo>
                <a:lnTo>
                  <a:pt x="11954" y="3910"/>
                </a:lnTo>
                <a:lnTo>
                  <a:pt x="11954" y="3919"/>
                </a:lnTo>
                <a:lnTo>
                  <a:pt x="11954" y="3910"/>
                </a:lnTo>
                <a:lnTo>
                  <a:pt x="11954" y="3901"/>
                </a:lnTo>
                <a:lnTo>
                  <a:pt x="11954" y="3892"/>
                </a:lnTo>
                <a:lnTo>
                  <a:pt x="11945" y="3892"/>
                </a:lnTo>
                <a:lnTo>
                  <a:pt x="11937" y="3892"/>
                </a:lnTo>
                <a:lnTo>
                  <a:pt x="11928" y="3892"/>
                </a:lnTo>
                <a:lnTo>
                  <a:pt x="11937" y="3883"/>
                </a:lnTo>
                <a:lnTo>
                  <a:pt x="11937" y="3874"/>
                </a:lnTo>
                <a:lnTo>
                  <a:pt x="11928" y="3866"/>
                </a:lnTo>
                <a:lnTo>
                  <a:pt x="11919" y="3857"/>
                </a:lnTo>
                <a:lnTo>
                  <a:pt x="11910" y="3839"/>
                </a:lnTo>
                <a:lnTo>
                  <a:pt x="11901" y="3839"/>
                </a:lnTo>
                <a:lnTo>
                  <a:pt x="11893" y="3830"/>
                </a:lnTo>
                <a:lnTo>
                  <a:pt x="11884" y="3830"/>
                </a:lnTo>
                <a:lnTo>
                  <a:pt x="11866" y="3839"/>
                </a:lnTo>
                <a:lnTo>
                  <a:pt x="11857" y="3839"/>
                </a:lnTo>
                <a:lnTo>
                  <a:pt x="11848" y="3839"/>
                </a:lnTo>
                <a:lnTo>
                  <a:pt x="11840" y="3848"/>
                </a:lnTo>
                <a:lnTo>
                  <a:pt x="11840" y="3857"/>
                </a:lnTo>
                <a:lnTo>
                  <a:pt x="11831" y="3848"/>
                </a:lnTo>
                <a:lnTo>
                  <a:pt x="11840" y="3839"/>
                </a:lnTo>
                <a:lnTo>
                  <a:pt x="11848" y="3830"/>
                </a:lnTo>
                <a:lnTo>
                  <a:pt x="11840" y="3830"/>
                </a:lnTo>
                <a:lnTo>
                  <a:pt x="11831" y="3830"/>
                </a:lnTo>
                <a:lnTo>
                  <a:pt x="11822" y="3822"/>
                </a:lnTo>
                <a:lnTo>
                  <a:pt x="11813" y="3822"/>
                </a:lnTo>
                <a:lnTo>
                  <a:pt x="11822" y="3830"/>
                </a:lnTo>
                <a:lnTo>
                  <a:pt x="11813" y="3830"/>
                </a:lnTo>
                <a:lnTo>
                  <a:pt x="11804" y="3830"/>
                </a:lnTo>
                <a:lnTo>
                  <a:pt x="11804" y="3839"/>
                </a:lnTo>
                <a:lnTo>
                  <a:pt x="11804" y="3848"/>
                </a:lnTo>
                <a:lnTo>
                  <a:pt x="11804" y="3857"/>
                </a:lnTo>
                <a:lnTo>
                  <a:pt x="11796" y="3857"/>
                </a:lnTo>
                <a:lnTo>
                  <a:pt x="11796" y="3848"/>
                </a:lnTo>
                <a:lnTo>
                  <a:pt x="11804" y="3848"/>
                </a:lnTo>
                <a:lnTo>
                  <a:pt x="11804" y="3839"/>
                </a:lnTo>
                <a:lnTo>
                  <a:pt x="11796" y="3839"/>
                </a:lnTo>
                <a:lnTo>
                  <a:pt x="11796" y="3830"/>
                </a:lnTo>
                <a:lnTo>
                  <a:pt x="11787" y="3830"/>
                </a:lnTo>
                <a:lnTo>
                  <a:pt x="11787" y="3839"/>
                </a:lnTo>
                <a:lnTo>
                  <a:pt x="11769" y="3839"/>
                </a:lnTo>
                <a:lnTo>
                  <a:pt x="11760" y="3839"/>
                </a:lnTo>
                <a:lnTo>
                  <a:pt x="11751" y="3839"/>
                </a:lnTo>
                <a:lnTo>
                  <a:pt x="11751" y="3848"/>
                </a:lnTo>
                <a:lnTo>
                  <a:pt x="11743" y="3848"/>
                </a:lnTo>
                <a:lnTo>
                  <a:pt x="11743" y="3857"/>
                </a:lnTo>
                <a:lnTo>
                  <a:pt x="11743" y="3866"/>
                </a:lnTo>
                <a:lnTo>
                  <a:pt x="11734" y="3874"/>
                </a:lnTo>
                <a:lnTo>
                  <a:pt x="11734" y="3883"/>
                </a:lnTo>
                <a:lnTo>
                  <a:pt x="11725" y="3883"/>
                </a:lnTo>
                <a:lnTo>
                  <a:pt x="11716" y="3883"/>
                </a:lnTo>
                <a:lnTo>
                  <a:pt x="11716" y="3892"/>
                </a:lnTo>
                <a:lnTo>
                  <a:pt x="11734" y="3901"/>
                </a:lnTo>
                <a:lnTo>
                  <a:pt x="11760" y="3892"/>
                </a:lnTo>
                <a:lnTo>
                  <a:pt x="11751" y="3901"/>
                </a:lnTo>
                <a:lnTo>
                  <a:pt x="11751" y="3910"/>
                </a:lnTo>
                <a:lnTo>
                  <a:pt x="11743" y="3910"/>
                </a:lnTo>
                <a:lnTo>
                  <a:pt x="11734" y="3919"/>
                </a:lnTo>
                <a:lnTo>
                  <a:pt x="11725" y="3919"/>
                </a:lnTo>
                <a:lnTo>
                  <a:pt x="11725" y="3927"/>
                </a:lnTo>
                <a:lnTo>
                  <a:pt x="11734" y="3936"/>
                </a:lnTo>
                <a:lnTo>
                  <a:pt x="11725" y="3936"/>
                </a:lnTo>
                <a:lnTo>
                  <a:pt x="11716" y="3936"/>
                </a:lnTo>
                <a:lnTo>
                  <a:pt x="11698" y="3927"/>
                </a:lnTo>
                <a:lnTo>
                  <a:pt x="11690" y="3927"/>
                </a:lnTo>
                <a:lnTo>
                  <a:pt x="11690" y="3936"/>
                </a:lnTo>
                <a:lnTo>
                  <a:pt x="11672" y="3927"/>
                </a:lnTo>
                <a:lnTo>
                  <a:pt x="11654" y="3927"/>
                </a:lnTo>
                <a:lnTo>
                  <a:pt x="11646" y="3927"/>
                </a:lnTo>
                <a:lnTo>
                  <a:pt x="11637" y="3936"/>
                </a:lnTo>
                <a:lnTo>
                  <a:pt x="11628" y="3936"/>
                </a:lnTo>
                <a:lnTo>
                  <a:pt x="11619" y="3927"/>
                </a:lnTo>
                <a:lnTo>
                  <a:pt x="11619" y="3936"/>
                </a:lnTo>
                <a:lnTo>
                  <a:pt x="11619" y="3945"/>
                </a:lnTo>
                <a:lnTo>
                  <a:pt x="11628" y="3936"/>
                </a:lnTo>
                <a:lnTo>
                  <a:pt x="11628" y="3945"/>
                </a:lnTo>
                <a:lnTo>
                  <a:pt x="11628" y="3954"/>
                </a:lnTo>
                <a:lnTo>
                  <a:pt x="11637" y="3954"/>
                </a:lnTo>
                <a:lnTo>
                  <a:pt x="11637" y="3963"/>
                </a:lnTo>
                <a:lnTo>
                  <a:pt x="11628" y="3963"/>
                </a:lnTo>
                <a:lnTo>
                  <a:pt x="11628" y="3972"/>
                </a:lnTo>
                <a:lnTo>
                  <a:pt x="11646" y="3972"/>
                </a:lnTo>
                <a:lnTo>
                  <a:pt x="11654" y="3972"/>
                </a:lnTo>
                <a:lnTo>
                  <a:pt x="11654" y="3980"/>
                </a:lnTo>
                <a:lnTo>
                  <a:pt x="11646" y="3980"/>
                </a:lnTo>
                <a:lnTo>
                  <a:pt x="11628" y="3989"/>
                </a:lnTo>
                <a:lnTo>
                  <a:pt x="11637" y="3998"/>
                </a:lnTo>
                <a:lnTo>
                  <a:pt x="11646" y="3998"/>
                </a:lnTo>
                <a:lnTo>
                  <a:pt x="11628" y="3998"/>
                </a:lnTo>
                <a:lnTo>
                  <a:pt x="11619" y="4007"/>
                </a:lnTo>
                <a:lnTo>
                  <a:pt x="11610" y="4007"/>
                </a:lnTo>
                <a:lnTo>
                  <a:pt x="11619" y="4007"/>
                </a:lnTo>
                <a:lnTo>
                  <a:pt x="11619" y="4016"/>
                </a:lnTo>
                <a:lnTo>
                  <a:pt x="11628" y="4016"/>
                </a:lnTo>
                <a:lnTo>
                  <a:pt x="11637" y="4016"/>
                </a:lnTo>
                <a:lnTo>
                  <a:pt x="11628" y="4024"/>
                </a:lnTo>
                <a:lnTo>
                  <a:pt x="11637" y="4024"/>
                </a:lnTo>
                <a:lnTo>
                  <a:pt x="11646" y="4024"/>
                </a:lnTo>
                <a:lnTo>
                  <a:pt x="11654" y="4024"/>
                </a:lnTo>
                <a:lnTo>
                  <a:pt x="11654" y="4033"/>
                </a:lnTo>
                <a:lnTo>
                  <a:pt x="11663" y="4033"/>
                </a:lnTo>
                <a:lnTo>
                  <a:pt x="11690" y="4033"/>
                </a:lnTo>
                <a:lnTo>
                  <a:pt x="11698" y="4042"/>
                </a:lnTo>
                <a:lnTo>
                  <a:pt x="11690" y="4042"/>
                </a:lnTo>
                <a:lnTo>
                  <a:pt x="11681" y="4051"/>
                </a:lnTo>
                <a:lnTo>
                  <a:pt x="11672" y="4051"/>
                </a:lnTo>
                <a:lnTo>
                  <a:pt x="11663" y="4069"/>
                </a:lnTo>
                <a:lnTo>
                  <a:pt x="11663" y="4077"/>
                </a:lnTo>
                <a:lnTo>
                  <a:pt x="11654" y="4077"/>
                </a:lnTo>
                <a:lnTo>
                  <a:pt x="11646" y="4095"/>
                </a:lnTo>
                <a:lnTo>
                  <a:pt x="11628" y="4104"/>
                </a:lnTo>
                <a:lnTo>
                  <a:pt x="11637" y="4104"/>
                </a:lnTo>
                <a:lnTo>
                  <a:pt x="11654" y="4095"/>
                </a:lnTo>
                <a:lnTo>
                  <a:pt x="11663" y="4095"/>
                </a:lnTo>
                <a:lnTo>
                  <a:pt x="11681" y="4095"/>
                </a:lnTo>
                <a:lnTo>
                  <a:pt x="11690" y="4095"/>
                </a:lnTo>
                <a:lnTo>
                  <a:pt x="11698" y="4086"/>
                </a:lnTo>
                <a:lnTo>
                  <a:pt x="11716" y="4095"/>
                </a:lnTo>
                <a:lnTo>
                  <a:pt x="11690" y="4095"/>
                </a:lnTo>
                <a:lnTo>
                  <a:pt x="11672" y="4104"/>
                </a:lnTo>
                <a:lnTo>
                  <a:pt x="11654" y="4104"/>
                </a:lnTo>
                <a:lnTo>
                  <a:pt x="11646" y="4104"/>
                </a:lnTo>
                <a:lnTo>
                  <a:pt x="11637" y="4113"/>
                </a:lnTo>
                <a:lnTo>
                  <a:pt x="11628" y="4122"/>
                </a:lnTo>
                <a:lnTo>
                  <a:pt x="11637" y="4122"/>
                </a:lnTo>
                <a:lnTo>
                  <a:pt x="11637" y="4130"/>
                </a:lnTo>
                <a:lnTo>
                  <a:pt x="11628" y="4139"/>
                </a:lnTo>
                <a:lnTo>
                  <a:pt x="11619" y="4130"/>
                </a:lnTo>
                <a:lnTo>
                  <a:pt x="11610" y="4130"/>
                </a:lnTo>
                <a:lnTo>
                  <a:pt x="11593" y="4139"/>
                </a:lnTo>
                <a:lnTo>
                  <a:pt x="11593" y="4148"/>
                </a:lnTo>
                <a:lnTo>
                  <a:pt x="11601" y="4148"/>
                </a:lnTo>
                <a:close/>
                <a:moveTo>
                  <a:pt x="5743" y="1880"/>
                </a:moveTo>
                <a:lnTo>
                  <a:pt x="5743" y="1889"/>
                </a:lnTo>
                <a:lnTo>
                  <a:pt x="5752" y="1915"/>
                </a:lnTo>
                <a:lnTo>
                  <a:pt x="5752" y="1924"/>
                </a:lnTo>
                <a:lnTo>
                  <a:pt x="5752" y="1933"/>
                </a:lnTo>
                <a:lnTo>
                  <a:pt x="5761" y="1933"/>
                </a:lnTo>
                <a:lnTo>
                  <a:pt x="5787" y="1950"/>
                </a:lnTo>
                <a:lnTo>
                  <a:pt x="5814" y="1959"/>
                </a:lnTo>
                <a:lnTo>
                  <a:pt x="5849" y="1959"/>
                </a:lnTo>
                <a:lnTo>
                  <a:pt x="5885" y="1959"/>
                </a:lnTo>
                <a:lnTo>
                  <a:pt x="5902" y="1968"/>
                </a:lnTo>
                <a:lnTo>
                  <a:pt x="5920" y="1977"/>
                </a:lnTo>
                <a:lnTo>
                  <a:pt x="5937" y="1986"/>
                </a:lnTo>
                <a:lnTo>
                  <a:pt x="5955" y="1995"/>
                </a:lnTo>
                <a:lnTo>
                  <a:pt x="5946" y="1995"/>
                </a:lnTo>
                <a:lnTo>
                  <a:pt x="5920" y="2003"/>
                </a:lnTo>
                <a:lnTo>
                  <a:pt x="5902" y="2003"/>
                </a:lnTo>
                <a:lnTo>
                  <a:pt x="5885" y="2003"/>
                </a:lnTo>
                <a:lnTo>
                  <a:pt x="5867" y="1995"/>
                </a:lnTo>
                <a:lnTo>
                  <a:pt x="5849" y="1986"/>
                </a:lnTo>
                <a:lnTo>
                  <a:pt x="5840" y="1986"/>
                </a:lnTo>
                <a:lnTo>
                  <a:pt x="5814" y="1986"/>
                </a:lnTo>
                <a:lnTo>
                  <a:pt x="5787" y="1986"/>
                </a:lnTo>
                <a:lnTo>
                  <a:pt x="5779" y="1986"/>
                </a:lnTo>
                <a:lnTo>
                  <a:pt x="5787" y="1986"/>
                </a:lnTo>
                <a:lnTo>
                  <a:pt x="5787" y="1995"/>
                </a:lnTo>
                <a:lnTo>
                  <a:pt x="5796" y="2021"/>
                </a:lnTo>
                <a:lnTo>
                  <a:pt x="5796" y="2030"/>
                </a:lnTo>
                <a:lnTo>
                  <a:pt x="5823" y="2056"/>
                </a:lnTo>
                <a:lnTo>
                  <a:pt x="5832" y="2065"/>
                </a:lnTo>
                <a:lnTo>
                  <a:pt x="5840" y="2065"/>
                </a:lnTo>
                <a:lnTo>
                  <a:pt x="5858" y="2065"/>
                </a:lnTo>
                <a:lnTo>
                  <a:pt x="5876" y="2074"/>
                </a:lnTo>
                <a:lnTo>
                  <a:pt x="5893" y="2092"/>
                </a:lnTo>
                <a:lnTo>
                  <a:pt x="5902" y="2092"/>
                </a:lnTo>
                <a:lnTo>
                  <a:pt x="5911" y="2083"/>
                </a:lnTo>
                <a:lnTo>
                  <a:pt x="5920" y="2083"/>
                </a:lnTo>
                <a:lnTo>
                  <a:pt x="5929" y="2083"/>
                </a:lnTo>
                <a:lnTo>
                  <a:pt x="5946" y="2083"/>
                </a:lnTo>
                <a:lnTo>
                  <a:pt x="5955" y="2083"/>
                </a:lnTo>
                <a:lnTo>
                  <a:pt x="5955" y="2074"/>
                </a:lnTo>
                <a:lnTo>
                  <a:pt x="5946" y="2074"/>
                </a:lnTo>
                <a:lnTo>
                  <a:pt x="5955" y="2074"/>
                </a:lnTo>
                <a:lnTo>
                  <a:pt x="5973" y="2074"/>
                </a:lnTo>
                <a:lnTo>
                  <a:pt x="5982" y="2074"/>
                </a:lnTo>
                <a:lnTo>
                  <a:pt x="5990" y="2074"/>
                </a:lnTo>
                <a:lnTo>
                  <a:pt x="6008" y="2065"/>
                </a:lnTo>
                <a:lnTo>
                  <a:pt x="5999" y="2074"/>
                </a:lnTo>
                <a:lnTo>
                  <a:pt x="5999" y="2083"/>
                </a:lnTo>
                <a:lnTo>
                  <a:pt x="5999" y="2092"/>
                </a:lnTo>
                <a:lnTo>
                  <a:pt x="6008" y="2101"/>
                </a:lnTo>
                <a:lnTo>
                  <a:pt x="6008" y="2109"/>
                </a:lnTo>
                <a:lnTo>
                  <a:pt x="6026" y="2109"/>
                </a:lnTo>
                <a:lnTo>
                  <a:pt x="6052" y="2118"/>
                </a:lnTo>
                <a:lnTo>
                  <a:pt x="6079" y="2109"/>
                </a:lnTo>
                <a:lnTo>
                  <a:pt x="6105" y="2118"/>
                </a:lnTo>
                <a:lnTo>
                  <a:pt x="6114" y="2118"/>
                </a:lnTo>
                <a:lnTo>
                  <a:pt x="6123" y="2118"/>
                </a:lnTo>
                <a:lnTo>
                  <a:pt x="6123" y="2127"/>
                </a:lnTo>
                <a:lnTo>
                  <a:pt x="6140" y="2127"/>
                </a:lnTo>
                <a:lnTo>
                  <a:pt x="6193" y="2136"/>
                </a:lnTo>
                <a:lnTo>
                  <a:pt x="6220" y="2136"/>
                </a:lnTo>
                <a:lnTo>
                  <a:pt x="6246" y="2127"/>
                </a:lnTo>
                <a:lnTo>
                  <a:pt x="6264" y="2127"/>
                </a:lnTo>
                <a:lnTo>
                  <a:pt x="6290" y="2145"/>
                </a:lnTo>
                <a:lnTo>
                  <a:pt x="6308" y="2145"/>
                </a:lnTo>
                <a:lnTo>
                  <a:pt x="6317" y="2145"/>
                </a:lnTo>
                <a:lnTo>
                  <a:pt x="6334" y="2145"/>
                </a:lnTo>
                <a:lnTo>
                  <a:pt x="6361" y="2136"/>
                </a:lnTo>
                <a:lnTo>
                  <a:pt x="6405" y="2162"/>
                </a:lnTo>
                <a:lnTo>
                  <a:pt x="6414" y="2153"/>
                </a:lnTo>
                <a:lnTo>
                  <a:pt x="6405" y="2145"/>
                </a:lnTo>
                <a:lnTo>
                  <a:pt x="6387" y="2127"/>
                </a:lnTo>
                <a:lnTo>
                  <a:pt x="6379" y="2127"/>
                </a:lnTo>
                <a:lnTo>
                  <a:pt x="6370" y="2127"/>
                </a:lnTo>
                <a:lnTo>
                  <a:pt x="6361" y="2118"/>
                </a:lnTo>
                <a:lnTo>
                  <a:pt x="6352" y="2118"/>
                </a:lnTo>
                <a:lnTo>
                  <a:pt x="6361" y="2109"/>
                </a:lnTo>
                <a:lnTo>
                  <a:pt x="6396" y="2118"/>
                </a:lnTo>
                <a:lnTo>
                  <a:pt x="6414" y="2118"/>
                </a:lnTo>
                <a:lnTo>
                  <a:pt x="6432" y="2118"/>
                </a:lnTo>
                <a:lnTo>
                  <a:pt x="6449" y="2127"/>
                </a:lnTo>
                <a:lnTo>
                  <a:pt x="6458" y="2127"/>
                </a:lnTo>
                <a:lnTo>
                  <a:pt x="6467" y="2127"/>
                </a:lnTo>
                <a:lnTo>
                  <a:pt x="6502" y="2145"/>
                </a:lnTo>
                <a:lnTo>
                  <a:pt x="6511" y="2145"/>
                </a:lnTo>
                <a:lnTo>
                  <a:pt x="6529" y="2145"/>
                </a:lnTo>
                <a:lnTo>
                  <a:pt x="6546" y="2136"/>
                </a:lnTo>
                <a:lnTo>
                  <a:pt x="6555" y="2127"/>
                </a:lnTo>
                <a:lnTo>
                  <a:pt x="6564" y="2127"/>
                </a:lnTo>
                <a:lnTo>
                  <a:pt x="6564" y="2118"/>
                </a:lnTo>
                <a:lnTo>
                  <a:pt x="6564" y="2109"/>
                </a:lnTo>
                <a:lnTo>
                  <a:pt x="6564" y="2101"/>
                </a:lnTo>
                <a:lnTo>
                  <a:pt x="6564" y="2092"/>
                </a:lnTo>
                <a:lnTo>
                  <a:pt x="6555" y="2092"/>
                </a:lnTo>
                <a:lnTo>
                  <a:pt x="6546" y="2083"/>
                </a:lnTo>
                <a:lnTo>
                  <a:pt x="6529" y="2074"/>
                </a:lnTo>
                <a:lnTo>
                  <a:pt x="6520" y="2074"/>
                </a:lnTo>
                <a:lnTo>
                  <a:pt x="6520" y="2065"/>
                </a:lnTo>
                <a:lnTo>
                  <a:pt x="6529" y="2065"/>
                </a:lnTo>
                <a:lnTo>
                  <a:pt x="6529" y="2056"/>
                </a:lnTo>
                <a:lnTo>
                  <a:pt x="6537" y="2048"/>
                </a:lnTo>
                <a:lnTo>
                  <a:pt x="6546" y="2048"/>
                </a:lnTo>
                <a:lnTo>
                  <a:pt x="6555" y="2048"/>
                </a:lnTo>
                <a:lnTo>
                  <a:pt x="6555" y="2056"/>
                </a:lnTo>
                <a:lnTo>
                  <a:pt x="6564" y="2065"/>
                </a:lnTo>
                <a:lnTo>
                  <a:pt x="6581" y="2083"/>
                </a:lnTo>
                <a:lnTo>
                  <a:pt x="6590" y="2083"/>
                </a:lnTo>
                <a:lnTo>
                  <a:pt x="6599" y="2101"/>
                </a:lnTo>
                <a:lnTo>
                  <a:pt x="6608" y="2101"/>
                </a:lnTo>
                <a:lnTo>
                  <a:pt x="6617" y="2101"/>
                </a:lnTo>
                <a:lnTo>
                  <a:pt x="6634" y="2092"/>
                </a:lnTo>
                <a:lnTo>
                  <a:pt x="6643" y="2092"/>
                </a:lnTo>
                <a:lnTo>
                  <a:pt x="6643" y="2101"/>
                </a:lnTo>
                <a:lnTo>
                  <a:pt x="6652" y="2118"/>
                </a:lnTo>
                <a:lnTo>
                  <a:pt x="6652" y="2136"/>
                </a:lnTo>
                <a:lnTo>
                  <a:pt x="6652" y="2145"/>
                </a:lnTo>
                <a:lnTo>
                  <a:pt x="6661" y="2145"/>
                </a:lnTo>
                <a:lnTo>
                  <a:pt x="6679" y="2145"/>
                </a:lnTo>
                <a:lnTo>
                  <a:pt x="6696" y="2145"/>
                </a:lnTo>
                <a:lnTo>
                  <a:pt x="6696" y="2153"/>
                </a:lnTo>
                <a:lnTo>
                  <a:pt x="6705" y="2153"/>
                </a:lnTo>
                <a:lnTo>
                  <a:pt x="6705" y="2162"/>
                </a:lnTo>
                <a:lnTo>
                  <a:pt x="6696" y="2171"/>
                </a:lnTo>
                <a:lnTo>
                  <a:pt x="6687" y="2171"/>
                </a:lnTo>
                <a:lnTo>
                  <a:pt x="6696" y="2180"/>
                </a:lnTo>
                <a:lnTo>
                  <a:pt x="6705" y="2180"/>
                </a:lnTo>
                <a:lnTo>
                  <a:pt x="6714" y="2180"/>
                </a:lnTo>
                <a:lnTo>
                  <a:pt x="6723" y="2180"/>
                </a:lnTo>
                <a:lnTo>
                  <a:pt x="6731" y="2171"/>
                </a:lnTo>
                <a:lnTo>
                  <a:pt x="6740" y="2171"/>
                </a:lnTo>
                <a:lnTo>
                  <a:pt x="6758" y="2171"/>
                </a:lnTo>
                <a:lnTo>
                  <a:pt x="6740" y="2180"/>
                </a:lnTo>
                <a:lnTo>
                  <a:pt x="6731" y="2180"/>
                </a:lnTo>
                <a:lnTo>
                  <a:pt x="6731" y="2189"/>
                </a:lnTo>
                <a:lnTo>
                  <a:pt x="6740" y="2198"/>
                </a:lnTo>
                <a:lnTo>
                  <a:pt x="6749" y="2206"/>
                </a:lnTo>
                <a:lnTo>
                  <a:pt x="6758" y="2206"/>
                </a:lnTo>
                <a:lnTo>
                  <a:pt x="6767" y="2206"/>
                </a:lnTo>
                <a:lnTo>
                  <a:pt x="6784" y="2215"/>
                </a:lnTo>
                <a:lnTo>
                  <a:pt x="6793" y="2215"/>
                </a:lnTo>
                <a:lnTo>
                  <a:pt x="6793" y="2233"/>
                </a:lnTo>
                <a:lnTo>
                  <a:pt x="6784" y="2242"/>
                </a:lnTo>
                <a:lnTo>
                  <a:pt x="6784" y="2251"/>
                </a:lnTo>
                <a:lnTo>
                  <a:pt x="6776" y="2251"/>
                </a:lnTo>
                <a:lnTo>
                  <a:pt x="6767" y="2251"/>
                </a:lnTo>
                <a:lnTo>
                  <a:pt x="6740" y="2251"/>
                </a:lnTo>
                <a:lnTo>
                  <a:pt x="6731" y="2251"/>
                </a:lnTo>
                <a:lnTo>
                  <a:pt x="6731" y="2259"/>
                </a:lnTo>
                <a:lnTo>
                  <a:pt x="6731" y="2277"/>
                </a:lnTo>
                <a:lnTo>
                  <a:pt x="6723" y="2286"/>
                </a:lnTo>
                <a:lnTo>
                  <a:pt x="6723" y="2295"/>
                </a:lnTo>
                <a:lnTo>
                  <a:pt x="6731" y="2295"/>
                </a:lnTo>
                <a:lnTo>
                  <a:pt x="6740" y="2295"/>
                </a:lnTo>
                <a:lnTo>
                  <a:pt x="6758" y="2295"/>
                </a:lnTo>
                <a:lnTo>
                  <a:pt x="6784" y="2277"/>
                </a:lnTo>
                <a:lnTo>
                  <a:pt x="6802" y="2268"/>
                </a:lnTo>
                <a:lnTo>
                  <a:pt x="6802" y="2259"/>
                </a:lnTo>
                <a:lnTo>
                  <a:pt x="6811" y="2259"/>
                </a:lnTo>
                <a:lnTo>
                  <a:pt x="6820" y="2268"/>
                </a:lnTo>
                <a:lnTo>
                  <a:pt x="6829" y="2268"/>
                </a:lnTo>
                <a:lnTo>
                  <a:pt x="6837" y="2268"/>
                </a:lnTo>
                <a:lnTo>
                  <a:pt x="6846" y="2251"/>
                </a:lnTo>
                <a:lnTo>
                  <a:pt x="6855" y="2251"/>
                </a:lnTo>
                <a:lnTo>
                  <a:pt x="6864" y="2251"/>
                </a:lnTo>
                <a:lnTo>
                  <a:pt x="6864" y="2259"/>
                </a:lnTo>
                <a:lnTo>
                  <a:pt x="6855" y="2259"/>
                </a:lnTo>
                <a:lnTo>
                  <a:pt x="6846" y="2259"/>
                </a:lnTo>
                <a:lnTo>
                  <a:pt x="6846" y="2268"/>
                </a:lnTo>
                <a:lnTo>
                  <a:pt x="6855" y="2268"/>
                </a:lnTo>
                <a:lnTo>
                  <a:pt x="6864" y="2268"/>
                </a:lnTo>
                <a:lnTo>
                  <a:pt x="6855" y="2277"/>
                </a:lnTo>
                <a:lnTo>
                  <a:pt x="6855" y="2286"/>
                </a:lnTo>
                <a:lnTo>
                  <a:pt x="6864" y="2286"/>
                </a:lnTo>
                <a:lnTo>
                  <a:pt x="6873" y="2295"/>
                </a:lnTo>
                <a:lnTo>
                  <a:pt x="6890" y="2312"/>
                </a:lnTo>
                <a:lnTo>
                  <a:pt x="6899" y="2312"/>
                </a:lnTo>
                <a:lnTo>
                  <a:pt x="6908" y="2321"/>
                </a:lnTo>
                <a:lnTo>
                  <a:pt x="6917" y="2312"/>
                </a:lnTo>
                <a:lnTo>
                  <a:pt x="6908" y="2295"/>
                </a:lnTo>
                <a:lnTo>
                  <a:pt x="6917" y="2295"/>
                </a:lnTo>
                <a:lnTo>
                  <a:pt x="6926" y="2295"/>
                </a:lnTo>
                <a:lnTo>
                  <a:pt x="6934" y="2295"/>
                </a:lnTo>
                <a:lnTo>
                  <a:pt x="6934" y="2303"/>
                </a:lnTo>
                <a:lnTo>
                  <a:pt x="6934" y="2312"/>
                </a:lnTo>
                <a:lnTo>
                  <a:pt x="6934" y="2321"/>
                </a:lnTo>
                <a:lnTo>
                  <a:pt x="6926" y="2330"/>
                </a:lnTo>
                <a:lnTo>
                  <a:pt x="6934" y="2339"/>
                </a:lnTo>
                <a:lnTo>
                  <a:pt x="6934" y="2348"/>
                </a:lnTo>
                <a:lnTo>
                  <a:pt x="6943" y="2348"/>
                </a:lnTo>
                <a:lnTo>
                  <a:pt x="6952" y="2348"/>
                </a:lnTo>
                <a:lnTo>
                  <a:pt x="6970" y="2339"/>
                </a:lnTo>
                <a:lnTo>
                  <a:pt x="6970" y="2348"/>
                </a:lnTo>
                <a:lnTo>
                  <a:pt x="6987" y="2374"/>
                </a:lnTo>
                <a:lnTo>
                  <a:pt x="6996" y="2392"/>
                </a:lnTo>
                <a:lnTo>
                  <a:pt x="7014" y="2409"/>
                </a:lnTo>
                <a:lnTo>
                  <a:pt x="7023" y="2427"/>
                </a:lnTo>
                <a:lnTo>
                  <a:pt x="7040" y="2471"/>
                </a:lnTo>
                <a:lnTo>
                  <a:pt x="7049" y="2471"/>
                </a:lnTo>
                <a:lnTo>
                  <a:pt x="7049" y="2480"/>
                </a:lnTo>
                <a:lnTo>
                  <a:pt x="7040" y="2498"/>
                </a:lnTo>
                <a:lnTo>
                  <a:pt x="7031" y="2498"/>
                </a:lnTo>
                <a:lnTo>
                  <a:pt x="7014" y="2506"/>
                </a:lnTo>
                <a:lnTo>
                  <a:pt x="7005" y="2506"/>
                </a:lnTo>
                <a:lnTo>
                  <a:pt x="6996" y="2524"/>
                </a:lnTo>
                <a:lnTo>
                  <a:pt x="6996" y="2533"/>
                </a:lnTo>
                <a:lnTo>
                  <a:pt x="6996" y="2542"/>
                </a:lnTo>
                <a:lnTo>
                  <a:pt x="6987" y="2542"/>
                </a:lnTo>
                <a:lnTo>
                  <a:pt x="6978" y="2551"/>
                </a:lnTo>
                <a:lnTo>
                  <a:pt x="6970" y="2551"/>
                </a:lnTo>
                <a:lnTo>
                  <a:pt x="6970" y="2559"/>
                </a:lnTo>
                <a:lnTo>
                  <a:pt x="6961" y="2559"/>
                </a:lnTo>
                <a:lnTo>
                  <a:pt x="6952" y="2568"/>
                </a:lnTo>
                <a:lnTo>
                  <a:pt x="6926" y="2586"/>
                </a:lnTo>
                <a:lnTo>
                  <a:pt x="6890" y="2612"/>
                </a:lnTo>
                <a:lnTo>
                  <a:pt x="6890" y="2621"/>
                </a:lnTo>
                <a:lnTo>
                  <a:pt x="6899" y="2630"/>
                </a:lnTo>
                <a:lnTo>
                  <a:pt x="6917" y="2648"/>
                </a:lnTo>
                <a:lnTo>
                  <a:pt x="6934" y="2657"/>
                </a:lnTo>
                <a:lnTo>
                  <a:pt x="6934" y="2665"/>
                </a:lnTo>
                <a:lnTo>
                  <a:pt x="6943" y="2674"/>
                </a:lnTo>
                <a:lnTo>
                  <a:pt x="6952" y="2692"/>
                </a:lnTo>
                <a:lnTo>
                  <a:pt x="6952" y="2701"/>
                </a:lnTo>
                <a:lnTo>
                  <a:pt x="6943" y="2701"/>
                </a:lnTo>
                <a:lnTo>
                  <a:pt x="6926" y="2692"/>
                </a:lnTo>
                <a:lnTo>
                  <a:pt x="6917" y="2692"/>
                </a:lnTo>
                <a:lnTo>
                  <a:pt x="6908" y="2692"/>
                </a:lnTo>
                <a:lnTo>
                  <a:pt x="6899" y="2701"/>
                </a:lnTo>
                <a:lnTo>
                  <a:pt x="6890" y="2709"/>
                </a:lnTo>
                <a:lnTo>
                  <a:pt x="6881" y="2709"/>
                </a:lnTo>
                <a:lnTo>
                  <a:pt x="6873" y="2709"/>
                </a:lnTo>
                <a:lnTo>
                  <a:pt x="6855" y="2709"/>
                </a:lnTo>
                <a:lnTo>
                  <a:pt x="6846" y="2709"/>
                </a:lnTo>
                <a:lnTo>
                  <a:pt x="6837" y="2709"/>
                </a:lnTo>
                <a:lnTo>
                  <a:pt x="6837" y="2718"/>
                </a:lnTo>
                <a:lnTo>
                  <a:pt x="6829" y="2718"/>
                </a:lnTo>
                <a:lnTo>
                  <a:pt x="6820" y="2718"/>
                </a:lnTo>
                <a:lnTo>
                  <a:pt x="6793" y="2718"/>
                </a:lnTo>
                <a:lnTo>
                  <a:pt x="6784" y="2718"/>
                </a:lnTo>
                <a:lnTo>
                  <a:pt x="6784" y="2727"/>
                </a:lnTo>
                <a:lnTo>
                  <a:pt x="6811" y="2736"/>
                </a:lnTo>
                <a:lnTo>
                  <a:pt x="6811" y="2745"/>
                </a:lnTo>
                <a:lnTo>
                  <a:pt x="6820" y="2745"/>
                </a:lnTo>
                <a:lnTo>
                  <a:pt x="6820" y="2754"/>
                </a:lnTo>
                <a:lnTo>
                  <a:pt x="6820" y="2762"/>
                </a:lnTo>
                <a:lnTo>
                  <a:pt x="6811" y="2762"/>
                </a:lnTo>
                <a:lnTo>
                  <a:pt x="6811" y="2771"/>
                </a:lnTo>
                <a:lnTo>
                  <a:pt x="6802" y="2771"/>
                </a:lnTo>
                <a:lnTo>
                  <a:pt x="6802" y="2762"/>
                </a:lnTo>
                <a:lnTo>
                  <a:pt x="6811" y="2754"/>
                </a:lnTo>
                <a:lnTo>
                  <a:pt x="6802" y="2745"/>
                </a:lnTo>
                <a:lnTo>
                  <a:pt x="6793" y="2736"/>
                </a:lnTo>
                <a:lnTo>
                  <a:pt x="6784" y="2727"/>
                </a:lnTo>
                <a:lnTo>
                  <a:pt x="6767" y="2718"/>
                </a:lnTo>
                <a:lnTo>
                  <a:pt x="6731" y="2709"/>
                </a:lnTo>
                <a:lnTo>
                  <a:pt x="6714" y="2701"/>
                </a:lnTo>
                <a:lnTo>
                  <a:pt x="6705" y="2701"/>
                </a:lnTo>
                <a:lnTo>
                  <a:pt x="6687" y="2701"/>
                </a:lnTo>
                <a:lnTo>
                  <a:pt x="6679" y="2701"/>
                </a:lnTo>
                <a:lnTo>
                  <a:pt x="6670" y="2701"/>
                </a:lnTo>
                <a:lnTo>
                  <a:pt x="6670" y="2709"/>
                </a:lnTo>
                <a:lnTo>
                  <a:pt x="6661" y="2709"/>
                </a:lnTo>
                <a:lnTo>
                  <a:pt x="6661" y="2718"/>
                </a:lnTo>
                <a:lnTo>
                  <a:pt x="6670" y="2727"/>
                </a:lnTo>
                <a:lnTo>
                  <a:pt x="6661" y="2736"/>
                </a:lnTo>
                <a:lnTo>
                  <a:pt x="6634" y="2745"/>
                </a:lnTo>
                <a:lnTo>
                  <a:pt x="6626" y="2754"/>
                </a:lnTo>
                <a:lnTo>
                  <a:pt x="6617" y="2754"/>
                </a:lnTo>
                <a:lnTo>
                  <a:pt x="6617" y="2762"/>
                </a:lnTo>
                <a:lnTo>
                  <a:pt x="6617" y="2780"/>
                </a:lnTo>
                <a:lnTo>
                  <a:pt x="6608" y="2780"/>
                </a:lnTo>
                <a:lnTo>
                  <a:pt x="6608" y="2789"/>
                </a:lnTo>
                <a:lnTo>
                  <a:pt x="6608" y="2798"/>
                </a:lnTo>
                <a:lnTo>
                  <a:pt x="6617" y="2815"/>
                </a:lnTo>
                <a:lnTo>
                  <a:pt x="6626" y="2815"/>
                </a:lnTo>
                <a:lnTo>
                  <a:pt x="6643" y="2833"/>
                </a:lnTo>
                <a:lnTo>
                  <a:pt x="6652" y="2833"/>
                </a:lnTo>
                <a:lnTo>
                  <a:pt x="6661" y="2833"/>
                </a:lnTo>
                <a:lnTo>
                  <a:pt x="6670" y="2842"/>
                </a:lnTo>
                <a:lnTo>
                  <a:pt x="6679" y="2842"/>
                </a:lnTo>
                <a:lnTo>
                  <a:pt x="6687" y="2842"/>
                </a:lnTo>
                <a:lnTo>
                  <a:pt x="6696" y="2842"/>
                </a:lnTo>
                <a:lnTo>
                  <a:pt x="6705" y="2842"/>
                </a:lnTo>
                <a:lnTo>
                  <a:pt x="6714" y="2842"/>
                </a:lnTo>
                <a:lnTo>
                  <a:pt x="6723" y="2842"/>
                </a:lnTo>
                <a:lnTo>
                  <a:pt x="6731" y="2842"/>
                </a:lnTo>
                <a:lnTo>
                  <a:pt x="6740" y="2842"/>
                </a:lnTo>
                <a:lnTo>
                  <a:pt x="6767" y="2833"/>
                </a:lnTo>
                <a:lnTo>
                  <a:pt x="6767" y="2824"/>
                </a:lnTo>
                <a:lnTo>
                  <a:pt x="6784" y="2824"/>
                </a:lnTo>
                <a:lnTo>
                  <a:pt x="6793" y="2815"/>
                </a:lnTo>
                <a:lnTo>
                  <a:pt x="6811" y="2807"/>
                </a:lnTo>
                <a:lnTo>
                  <a:pt x="6820" y="2815"/>
                </a:lnTo>
                <a:lnTo>
                  <a:pt x="6829" y="2815"/>
                </a:lnTo>
                <a:lnTo>
                  <a:pt x="6837" y="2815"/>
                </a:lnTo>
                <a:lnTo>
                  <a:pt x="6855" y="2815"/>
                </a:lnTo>
                <a:lnTo>
                  <a:pt x="6864" y="2815"/>
                </a:lnTo>
                <a:lnTo>
                  <a:pt x="6873" y="2807"/>
                </a:lnTo>
                <a:lnTo>
                  <a:pt x="6864" y="2798"/>
                </a:lnTo>
                <a:lnTo>
                  <a:pt x="6855" y="2789"/>
                </a:lnTo>
                <a:lnTo>
                  <a:pt x="6846" y="2780"/>
                </a:lnTo>
                <a:lnTo>
                  <a:pt x="6855" y="2780"/>
                </a:lnTo>
                <a:lnTo>
                  <a:pt x="6864" y="2780"/>
                </a:lnTo>
                <a:lnTo>
                  <a:pt x="6864" y="2771"/>
                </a:lnTo>
                <a:lnTo>
                  <a:pt x="6873" y="2780"/>
                </a:lnTo>
                <a:lnTo>
                  <a:pt x="6881" y="2789"/>
                </a:lnTo>
                <a:lnTo>
                  <a:pt x="6881" y="2798"/>
                </a:lnTo>
                <a:lnTo>
                  <a:pt x="6890" y="2798"/>
                </a:lnTo>
                <a:lnTo>
                  <a:pt x="6899" y="2798"/>
                </a:lnTo>
                <a:lnTo>
                  <a:pt x="6908" y="2798"/>
                </a:lnTo>
                <a:lnTo>
                  <a:pt x="6908" y="2815"/>
                </a:lnTo>
                <a:lnTo>
                  <a:pt x="6908" y="2824"/>
                </a:lnTo>
                <a:lnTo>
                  <a:pt x="6917" y="2824"/>
                </a:lnTo>
                <a:lnTo>
                  <a:pt x="6926" y="2815"/>
                </a:lnTo>
                <a:lnTo>
                  <a:pt x="6926" y="2807"/>
                </a:lnTo>
                <a:lnTo>
                  <a:pt x="6934" y="2807"/>
                </a:lnTo>
                <a:lnTo>
                  <a:pt x="6943" y="2798"/>
                </a:lnTo>
                <a:lnTo>
                  <a:pt x="6961" y="2807"/>
                </a:lnTo>
                <a:lnTo>
                  <a:pt x="6970" y="2807"/>
                </a:lnTo>
                <a:lnTo>
                  <a:pt x="6961" y="2824"/>
                </a:lnTo>
                <a:lnTo>
                  <a:pt x="6970" y="2833"/>
                </a:lnTo>
                <a:lnTo>
                  <a:pt x="6978" y="2842"/>
                </a:lnTo>
                <a:lnTo>
                  <a:pt x="6996" y="2860"/>
                </a:lnTo>
                <a:lnTo>
                  <a:pt x="7014" y="2868"/>
                </a:lnTo>
                <a:lnTo>
                  <a:pt x="7014" y="2877"/>
                </a:lnTo>
                <a:lnTo>
                  <a:pt x="7023" y="2886"/>
                </a:lnTo>
                <a:lnTo>
                  <a:pt x="7031" y="2895"/>
                </a:lnTo>
                <a:lnTo>
                  <a:pt x="7049" y="2886"/>
                </a:lnTo>
                <a:lnTo>
                  <a:pt x="7049" y="2895"/>
                </a:lnTo>
                <a:lnTo>
                  <a:pt x="7040" y="2904"/>
                </a:lnTo>
                <a:lnTo>
                  <a:pt x="7049" y="2904"/>
                </a:lnTo>
                <a:lnTo>
                  <a:pt x="7076" y="2904"/>
                </a:lnTo>
                <a:lnTo>
                  <a:pt x="7084" y="2904"/>
                </a:lnTo>
                <a:lnTo>
                  <a:pt x="7093" y="2912"/>
                </a:lnTo>
                <a:lnTo>
                  <a:pt x="7093" y="2921"/>
                </a:lnTo>
                <a:lnTo>
                  <a:pt x="7102" y="2921"/>
                </a:lnTo>
                <a:lnTo>
                  <a:pt x="7111" y="2921"/>
                </a:lnTo>
                <a:lnTo>
                  <a:pt x="7102" y="2930"/>
                </a:lnTo>
                <a:lnTo>
                  <a:pt x="7093" y="2939"/>
                </a:lnTo>
                <a:lnTo>
                  <a:pt x="7084" y="2939"/>
                </a:lnTo>
                <a:lnTo>
                  <a:pt x="7076" y="2939"/>
                </a:lnTo>
                <a:lnTo>
                  <a:pt x="7067" y="2939"/>
                </a:lnTo>
                <a:lnTo>
                  <a:pt x="7076" y="2948"/>
                </a:lnTo>
                <a:lnTo>
                  <a:pt x="7093" y="2965"/>
                </a:lnTo>
                <a:lnTo>
                  <a:pt x="7102" y="2974"/>
                </a:lnTo>
                <a:lnTo>
                  <a:pt x="7111" y="2983"/>
                </a:lnTo>
                <a:lnTo>
                  <a:pt x="7120" y="2983"/>
                </a:lnTo>
                <a:lnTo>
                  <a:pt x="7137" y="2974"/>
                </a:lnTo>
                <a:lnTo>
                  <a:pt x="7146" y="2974"/>
                </a:lnTo>
                <a:lnTo>
                  <a:pt x="7128" y="2992"/>
                </a:lnTo>
                <a:lnTo>
                  <a:pt x="7137" y="2992"/>
                </a:lnTo>
                <a:lnTo>
                  <a:pt x="7155" y="3001"/>
                </a:lnTo>
                <a:lnTo>
                  <a:pt x="7173" y="3001"/>
                </a:lnTo>
                <a:lnTo>
                  <a:pt x="7190" y="3010"/>
                </a:lnTo>
                <a:lnTo>
                  <a:pt x="7199" y="3018"/>
                </a:lnTo>
                <a:lnTo>
                  <a:pt x="7208" y="3018"/>
                </a:lnTo>
                <a:lnTo>
                  <a:pt x="7217" y="3018"/>
                </a:lnTo>
                <a:lnTo>
                  <a:pt x="7226" y="3010"/>
                </a:lnTo>
                <a:lnTo>
                  <a:pt x="7243" y="3018"/>
                </a:lnTo>
                <a:lnTo>
                  <a:pt x="7261" y="3036"/>
                </a:lnTo>
                <a:lnTo>
                  <a:pt x="7278" y="3054"/>
                </a:lnTo>
                <a:lnTo>
                  <a:pt x="7278" y="3063"/>
                </a:lnTo>
                <a:lnTo>
                  <a:pt x="7305" y="3071"/>
                </a:lnTo>
                <a:lnTo>
                  <a:pt x="7314" y="3071"/>
                </a:lnTo>
                <a:lnTo>
                  <a:pt x="7323" y="3071"/>
                </a:lnTo>
                <a:lnTo>
                  <a:pt x="7331" y="3080"/>
                </a:lnTo>
                <a:lnTo>
                  <a:pt x="7402" y="3089"/>
                </a:lnTo>
                <a:lnTo>
                  <a:pt x="7411" y="3089"/>
                </a:lnTo>
                <a:lnTo>
                  <a:pt x="7420" y="3098"/>
                </a:lnTo>
                <a:lnTo>
                  <a:pt x="7446" y="3107"/>
                </a:lnTo>
                <a:lnTo>
                  <a:pt x="7464" y="3115"/>
                </a:lnTo>
                <a:lnTo>
                  <a:pt x="7473" y="3115"/>
                </a:lnTo>
                <a:lnTo>
                  <a:pt x="7481" y="3115"/>
                </a:lnTo>
                <a:lnTo>
                  <a:pt x="7490" y="3115"/>
                </a:lnTo>
                <a:lnTo>
                  <a:pt x="7499" y="3115"/>
                </a:lnTo>
                <a:lnTo>
                  <a:pt x="7499" y="3107"/>
                </a:lnTo>
                <a:lnTo>
                  <a:pt x="7499" y="3098"/>
                </a:lnTo>
                <a:lnTo>
                  <a:pt x="7499" y="3089"/>
                </a:lnTo>
                <a:lnTo>
                  <a:pt x="7508" y="3089"/>
                </a:lnTo>
                <a:lnTo>
                  <a:pt x="7508" y="3080"/>
                </a:lnTo>
                <a:lnTo>
                  <a:pt x="7499" y="3080"/>
                </a:lnTo>
                <a:lnTo>
                  <a:pt x="7481" y="3071"/>
                </a:lnTo>
                <a:lnTo>
                  <a:pt x="7481" y="3063"/>
                </a:lnTo>
                <a:lnTo>
                  <a:pt x="7473" y="3054"/>
                </a:lnTo>
                <a:lnTo>
                  <a:pt x="7464" y="3045"/>
                </a:lnTo>
                <a:lnTo>
                  <a:pt x="7455" y="3036"/>
                </a:lnTo>
                <a:lnTo>
                  <a:pt x="7437" y="3027"/>
                </a:lnTo>
                <a:lnTo>
                  <a:pt x="7420" y="3010"/>
                </a:lnTo>
                <a:lnTo>
                  <a:pt x="7411" y="3010"/>
                </a:lnTo>
                <a:lnTo>
                  <a:pt x="7402" y="3001"/>
                </a:lnTo>
                <a:lnTo>
                  <a:pt x="7402" y="2992"/>
                </a:lnTo>
                <a:lnTo>
                  <a:pt x="7376" y="2992"/>
                </a:lnTo>
                <a:lnTo>
                  <a:pt x="7376" y="2983"/>
                </a:lnTo>
                <a:lnTo>
                  <a:pt x="7384" y="2983"/>
                </a:lnTo>
                <a:lnTo>
                  <a:pt x="7376" y="2974"/>
                </a:lnTo>
                <a:lnTo>
                  <a:pt x="7367" y="2974"/>
                </a:lnTo>
                <a:lnTo>
                  <a:pt x="7349" y="2965"/>
                </a:lnTo>
                <a:lnTo>
                  <a:pt x="7340" y="2965"/>
                </a:lnTo>
                <a:lnTo>
                  <a:pt x="7331" y="2948"/>
                </a:lnTo>
                <a:lnTo>
                  <a:pt x="7323" y="2939"/>
                </a:lnTo>
                <a:lnTo>
                  <a:pt x="7314" y="2930"/>
                </a:lnTo>
                <a:lnTo>
                  <a:pt x="7305" y="2921"/>
                </a:lnTo>
                <a:lnTo>
                  <a:pt x="7296" y="2904"/>
                </a:lnTo>
                <a:lnTo>
                  <a:pt x="7314" y="2904"/>
                </a:lnTo>
                <a:lnTo>
                  <a:pt x="7323" y="2904"/>
                </a:lnTo>
                <a:lnTo>
                  <a:pt x="7340" y="2912"/>
                </a:lnTo>
                <a:lnTo>
                  <a:pt x="7367" y="2939"/>
                </a:lnTo>
                <a:lnTo>
                  <a:pt x="7376" y="2939"/>
                </a:lnTo>
                <a:lnTo>
                  <a:pt x="7376" y="2930"/>
                </a:lnTo>
                <a:lnTo>
                  <a:pt x="7376" y="2912"/>
                </a:lnTo>
                <a:lnTo>
                  <a:pt x="7367" y="2904"/>
                </a:lnTo>
                <a:lnTo>
                  <a:pt x="7384" y="2912"/>
                </a:lnTo>
                <a:lnTo>
                  <a:pt x="7393" y="2930"/>
                </a:lnTo>
                <a:lnTo>
                  <a:pt x="7411" y="2948"/>
                </a:lnTo>
                <a:lnTo>
                  <a:pt x="7420" y="2957"/>
                </a:lnTo>
                <a:lnTo>
                  <a:pt x="7428" y="2957"/>
                </a:lnTo>
                <a:lnTo>
                  <a:pt x="7437" y="2957"/>
                </a:lnTo>
                <a:lnTo>
                  <a:pt x="7437" y="2965"/>
                </a:lnTo>
                <a:lnTo>
                  <a:pt x="7446" y="2965"/>
                </a:lnTo>
                <a:lnTo>
                  <a:pt x="7446" y="2974"/>
                </a:lnTo>
                <a:lnTo>
                  <a:pt x="7455" y="2974"/>
                </a:lnTo>
                <a:lnTo>
                  <a:pt x="7455" y="2983"/>
                </a:lnTo>
                <a:lnTo>
                  <a:pt x="7464" y="2983"/>
                </a:lnTo>
                <a:lnTo>
                  <a:pt x="7464" y="2974"/>
                </a:lnTo>
                <a:lnTo>
                  <a:pt x="7455" y="2965"/>
                </a:lnTo>
                <a:lnTo>
                  <a:pt x="7455" y="2957"/>
                </a:lnTo>
                <a:lnTo>
                  <a:pt x="7464" y="2965"/>
                </a:lnTo>
                <a:lnTo>
                  <a:pt x="7473" y="2974"/>
                </a:lnTo>
                <a:lnTo>
                  <a:pt x="7473" y="2983"/>
                </a:lnTo>
                <a:lnTo>
                  <a:pt x="7481" y="2992"/>
                </a:lnTo>
                <a:lnTo>
                  <a:pt x="7490" y="2992"/>
                </a:lnTo>
                <a:lnTo>
                  <a:pt x="7490" y="2983"/>
                </a:lnTo>
                <a:lnTo>
                  <a:pt x="7490" y="2974"/>
                </a:lnTo>
                <a:lnTo>
                  <a:pt x="7508" y="2992"/>
                </a:lnTo>
                <a:lnTo>
                  <a:pt x="7517" y="3001"/>
                </a:lnTo>
                <a:lnTo>
                  <a:pt x="7525" y="3001"/>
                </a:lnTo>
                <a:lnTo>
                  <a:pt x="7534" y="3001"/>
                </a:lnTo>
                <a:lnTo>
                  <a:pt x="7552" y="3018"/>
                </a:lnTo>
                <a:lnTo>
                  <a:pt x="7561" y="3018"/>
                </a:lnTo>
                <a:lnTo>
                  <a:pt x="7570" y="3027"/>
                </a:lnTo>
                <a:lnTo>
                  <a:pt x="7570" y="3036"/>
                </a:lnTo>
                <a:lnTo>
                  <a:pt x="7578" y="3027"/>
                </a:lnTo>
                <a:lnTo>
                  <a:pt x="7570" y="3001"/>
                </a:lnTo>
                <a:lnTo>
                  <a:pt x="7570" y="2992"/>
                </a:lnTo>
                <a:lnTo>
                  <a:pt x="7587" y="3001"/>
                </a:lnTo>
                <a:lnTo>
                  <a:pt x="7596" y="3001"/>
                </a:lnTo>
                <a:lnTo>
                  <a:pt x="7605" y="3001"/>
                </a:lnTo>
                <a:lnTo>
                  <a:pt x="7596" y="2992"/>
                </a:lnTo>
                <a:lnTo>
                  <a:pt x="7596" y="2983"/>
                </a:lnTo>
                <a:lnTo>
                  <a:pt x="7587" y="2974"/>
                </a:lnTo>
                <a:lnTo>
                  <a:pt x="7578" y="2965"/>
                </a:lnTo>
                <a:lnTo>
                  <a:pt x="7578" y="2957"/>
                </a:lnTo>
                <a:lnTo>
                  <a:pt x="7578" y="2948"/>
                </a:lnTo>
                <a:lnTo>
                  <a:pt x="7578" y="2939"/>
                </a:lnTo>
                <a:lnTo>
                  <a:pt x="7570" y="2921"/>
                </a:lnTo>
                <a:lnTo>
                  <a:pt x="7570" y="2912"/>
                </a:lnTo>
                <a:lnTo>
                  <a:pt x="7570" y="2904"/>
                </a:lnTo>
                <a:lnTo>
                  <a:pt x="7578" y="2912"/>
                </a:lnTo>
                <a:lnTo>
                  <a:pt x="7587" y="2921"/>
                </a:lnTo>
                <a:lnTo>
                  <a:pt x="7587" y="2930"/>
                </a:lnTo>
                <a:lnTo>
                  <a:pt x="7605" y="2957"/>
                </a:lnTo>
                <a:lnTo>
                  <a:pt x="7605" y="2965"/>
                </a:lnTo>
                <a:lnTo>
                  <a:pt x="7614" y="2965"/>
                </a:lnTo>
                <a:lnTo>
                  <a:pt x="7614" y="2957"/>
                </a:lnTo>
                <a:lnTo>
                  <a:pt x="7614" y="2948"/>
                </a:lnTo>
                <a:lnTo>
                  <a:pt x="7614" y="2939"/>
                </a:lnTo>
                <a:lnTo>
                  <a:pt x="7614" y="2921"/>
                </a:lnTo>
                <a:lnTo>
                  <a:pt x="7614" y="2912"/>
                </a:lnTo>
                <a:lnTo>
                  <a:pt x="7623" y="2904"/>
                </a:lnTo>
                <a:lnTo>
                  <a:pt x="7614" y="2895"/>
                </a:lnTo>
                <a:lnTo>
                  <a:pt x="7614" y="2886"/>
                </a:lnTo>
                <a:lnTo>
                  <a:pt x="7605" y="2886"/>
                </a:lnTo>
                <a:lnTo>
                  <a:pt x="7596" y="2886"/>
                </a:lnTo>
                <a:lnTo>
                  <a:pt x="7605" y="2877"/>
                </a:lnTo>
                <a:lnTo>
                  <a:pt x="7605" y="2868"/>
                </a:lnTo>
                <a:lnTo>
                  <a:pt x="7596" y="2868"/>
                </a:lnTo>
                <a:lnTo>
                  <a:pt x="7587" y="2868"/>
                </a:lnTo>
                <a:lnTo>
                  <a:pt x="7578" y="2868"/>
                </a:lnTo>
                <a:lnTo>
                  <a:pt x="7570" y="2868"/>
                </a:lnTo>
                <a:lnTo>
                  <a:pt x="7570" y="2860"/>
                </a:lnTo>
                <a:lnTo>
                  <a:pt x="7561" y="2851"/>
                </a:lnTo>
                <a:lnTo>
                  <a:pt x="7552" y="2842"/>
                </a:lnTo>
                <a:lnTo>
                  <a:pt x="7534" y="2842"/>
                </a:lnTo>
                <a:lnTo>
                  <a:pt x="7534" y="2833"/>
                </a:lnTo>
                <a:lnTo>
                  <a:pt x="7543" y="2833"/>
                </a:lnTo>
                <a:lnTo>
                  <a:pt x="7552" y="2833"/>
                </a:lnTo>
                <a:lnTo>
                  <a:pt x="7561" y="2842"/>
                </a:lnTo>
                <a:lnTo>
                  <a:pt x="7578" y="2824"/>
                </a:lnTo>
                <a:lnTo>
                  <a:pt x="7570" y="2815"/>
                </a:lnTo>
                <a:lnTo>
                  <a:pt x="7543" y="2815"/>
                </a:lnTo>
                <a:lnTo>
                  <a:pt x="7552" y="2807"/>
                </a:lnTo>
                <a:lnTo>
                  <a:pt x="7561" y="2798"/>
                </a:lnTo>
                <a:lnTo>
                  <a:pt x="7552" y="2789"/>
                </a:lnTo>
                <a:lnTo>
                  <a:pt x="7543" y="2789"/>
                </a:lnTo>
                <a:lnTo>
                  <a:pt x="7534" y="2789"/>
                </a:lnTo>
                <a:lnTo>
                  <a:pt x="7534" y="2780"/>
                </a:lnTo>
                <a:lnTo>
                  <a:pt x="7525" y="2771"/>
                </a:lnTo>
                <a:lnTo>
                  <a:pt x="7508" y="2771"/>
                </a:lnTo>
                <a:lnTo>
                  <a:pt x="7499" y="2780"/>
                </a:lnTo>
                <a:lnTo>
                  <a:pt x="7499" y="2789"/>
                </a:lnTo>
                <a:lnTo>
                  <a:pt x="7490" y="2789"/>
                </a:lnTo>
                <a:lnTo>
                  <a:pt x="7481" y="2780"/>
                </a:lnTo>
                <a:lnTo>
                  <a:pt x="7490" y="2771"/>
                </a:lnTo>
                <a:lnTo>
                  <a:pt x="7481" y="2762"/>
                </a:lnTo>
                <a:lnTo>
                  <a:pt x="7464" y="2762"/>
                </a:lnTo>
                <a:lnTo>
                  <a:pt x="7464" y="2754"/>
                </a:lnTo>
                <a:lnTo>
                  <a:pt x="7455" y="2754"/>
                </a:lnTo>
                <a:lnTo>
                  <a:pt x="7455" y="2780"/>
                </a:lnTo>
                <a:lnTo>
                  <a:pt x="7455" y="2771"/>
                </a:lnTo>
                <a:lnTo>
                  <a:pt x="7446" y="2754"/>
                </a:lnTo>
                <a:lnTo>
                  <a:pt x="7446" y="2745"/>
                </a:lnTo>
                <a:lnTo>
                  <a:pt x="7437" y="2745"/>
                </a:lnTo>
                <a:lnTo>
                  <a:pt x="7437" y="2736"/>
                </a:lnTo>
                <a:lnTo>
                  <a:pt x="7428" y="2736"/>
                </a:lnTo>
                <a:lnTo>
                  <a:pt x="7428" y="2727"/>
                </a:lnTo>
                <a:lnTo>
                  <a:pt x="7420" y="2718"/>
                </a:lnTo>
                <a:lnTo>
                  <a:pt x="7411" y="2709"/>
                </a:lnTo>
                <a:lnTo>
                  <a:pt x="7420" y="2701"/>
                </a:lnTo>
                <a:lnTo>
                  <a:pt x="7411" y="2701"/>
                </a:lnTo>
                <a:lnTo>
                  <a:pt x="7411" y="2692"/>
                </a:lnTo>
                <a:lnTo>
                  <a:pt x="7402" y="2683"/>
                </a:lnTo>
                <a:lnTo>
                  <a:pt x="7393" y="2683"/>
                </a:lnTo>
                <a:lnTo>
                  <a:pt x="7393" y="2674"/>
                </a:lnTo>
                <a:lnTo>
                  <a:pt x="7384" y="2674"/>
                </a:lnTo>
                <a:lnTo>
                  <a:pt x="7384" y="2683"/>
                </a:lnTo>
                <a:lnTo>
                  <a:pt x="7367" y="2683"/>
                </a:lnTo>
                <a:lnTo>
                  <a:pt x="7358" y="2683"/>
                </a:lnTo>
                <a:lnTo>
                  <a:pt x="7367" y="2683"/>
                </a:lnTo>
                <a:lnTo>
                  <a:pt x="7367" y="2665"/>
                </a:lnTo>
                <a:lnTo>
                  <a:pt x="7367" y="2657"/>
                </a:lnTo>
                <a:lnTo>
                  <a:pt x="7358" y="2657"/>
                </a:lnTo>
                <a:lnTo>
                  <a:pt x="7349" y="2657"/>
                </a:lnTo>
                <a:lnTo>
                  <a:pt x="7349" y="2648"/>
                </a:lnTo>
                <a:lnTo>
                  <a:pt x="7340" y="2639"/>
                </a:lnTo>
                <a:lnTo>
                  <a:pt x="7340" y="2630"/>
                </a:lnTo>
                <a:lnTo>
                  <a:pt x="7340" y="2621"/>
                </a:lnTo>
                <a:lnTo>
                  <a:pt x="7323" y="2612"/>
                </a:lnTo>
                <a:lnTo>
                  <a:pt x="7314" y="2612"/>
                </a:lnTo>
                <a:lnTo>
                  <a:pt x="7305" y="2612"/>
                </a:lnTo>
                <a:lnTo>
                  <a:pt x="7323" y="2604"/>
                </a:lnTo>
                <a:lnTo>
                  <a:pt x="7349" y="2621"/>
                </a:lnTo>
                <a:lnTo>
                  <a:pt x="7358" y="2630"/>
                </a:lnTo>
                <a:lnTo>
                  <a:pt x="7376" y="2639"/>
                </a:lnTo>
                <a:lnTo>
                  <a:pt x="7393" y="2648"/>
                </a:lnTo>
                <a:lnTo>
                  <a:pt x="7402" y="2648"/>
                </a:lnTo>
                <a:lnTo>
                  <a:pt x="7411" y="2639"/>
                </a:lnTo>
                <a:lnTo>
                  <a:pt x="7420" y="2630"/>
                </a:lnTo>
                <a:lnTo>
                  <a:pt x="7411" y="2621"/>
                </a:lnTo>
                <a:lnTo>
                  <a:pt x="7393" y="2612"/>
                </a:lnTo>
                <a:lnTo>
                  <a:pt x="7384" y="2604"/>
                </a:lnTo>
                <a:lnTo>
                  <a:pt x="7376" y="2586"/>
                </a:lnTo>
                <a:lnTo>
                  <a:pt x="7367" y="2577"/>
                </a:lnTo>
                <a:lnTo>
                  <a:pt x="7376" y="2577"/>
                </a:lnTo>
                <a:lnTo>
                  <a:pt x="7393" y="2586"/>
                </a:lnTo>
                <a:lnTo>
                  <a:pt x="7402" y="2595"/>
                </a:lnTo>
                <a:lnTo>
                  <a:pt x="7411" y="2595"/>
                </a:lnTo>
                <a:lnTo>
                  <a:pt x="7420" y="2595"/>
                </a:lnTo>
                <a:lnTo>
                  <a:pt x="7420" y="2577"/>
                </a:lnTo>
                <a:lnTo>
                  <a:pt x="7411" y="2568"/>
                </a:lnTo>
                <a:lnTo>
                  <a:pt x="7420" y="2568"/>
                </a:lnTo>
                <a:lnTo>
                  <a:pt x="7428" y="2568"/>
                </a:lnTo>
                <a:lnTo>
                  <a:pt x="7437" y="2568"/>
                </a:lnTo>
                <a:lnTo>
                  <a:pt x="7437" y="2559"/>
                </a:lnTo>
                <a:lnTo>
                  <a:pt x="7428" y="2559"/>
                </a:lnTo>
                <a:lnTo>
                  <a:pt x="7437" y="2559"/>
                </a:lnTo>
                <a:lnTo>
                  <a:pt x="7446" y="2559"/>
                </a:lnTo>
                <a:lnTo>
                  <a:pt x="7446" y="2568"/>
                </a:lnTo>
                <a:lnTo>
                  <a:pt x="7455" y="2577"/>
                </a:lnTo>
                <a:lnTo>
                  <a:pt x="7473" y="2604"/>
                </a:lnTo>
                <a:lnTo>
                  <a:pt x="7481" y="2604"/>
                </a:lnTo>
                <a:lnTo>
                  <a:pt x="7490" y="2612"/>
                </a:lnTo>
                <a:lnTo>
                  <a:pt x="7499" y="2621"/>
                </a:lnTo>
                <a:lnTo>
                  <a:pt x="7508" y="2621"/>
                </a:lnTo>
                <a:lnTo>
                  <a:pt x="7517" y="2612"/>
                </a:lnTo>
                <a:lnTo>
                  <a:pt x="7525" y="2612"/>
                </a:lnTo>
                <a:lnTo>
                  <a:pt x="7525" y="2604"/>
                </a:lnTo>
                <a:lnTo>
                  <a:pt x="7534" y="2612"/>
                </a:lnTo>
                <a:lnTo>
                  <a:pt x="7517" y="2621"/>
                </a:lnTo>
                <a:lnTo>
                  <a:pt x="7517" y="2630"/>
                </a:lnTo>
                <a:lnTo>
                  <a:pt x="7543" y="2639"/>
                </a:lnTo>
                <a:lnTo>
                  <a:pt x="7552" y="2639"/>
                </a:lnTo>
                <a:lnTo>
                  <a:pt x="7561" y="2630"/>
                </a:lnTo>
                <a:lnTo>
                  <a:pt x="7578" y="2621"/>
                </a:lnTo>
                <a:lnTo>
                  <a:pt x="7587" y="2621"/>
                </a:lnTo>
                <a:lnTo>
                  <a:pt x="7596" y="2604"/>
                </a:lnTo>
                <a:lnTo>
                  <a:pt x="7605" y="2595"/>
                </a:lnTo>
                <a:lnTo>
                  <a:pt x="7614" y="2595"/>
                </a:lnTo>
                <a:lnTo>
                  <a:pt x="7623" y="2595"/>
                </a:lnTo>
                <a:lnTo>
                  <a:pt x="7614" y="2604"/>
                </a:lnTo>
                <a:lnTo>
                  <a:pt x="7605" y="2612"/>
                </a:lnTo>
                <a:lnTo>
                  <a:pt x="7596" y="2621"/>
                </a:lnTo>
                <a:lnTo>
                  <a:pt x="7587" y="2630"/>
                </a:lnTo>
                <a:lnTo>
                  <a:pt x="7578" y="2639"/>
                </a:lnTo>
                <a:lnTo>
                  <a:pt x="7570" y="2639"/>
                </a:lnTo>
                <a:lnTo>
                  <a:pt x="7561" y="2648"/>
                </a:lnTo>
                <a:lnTo>
                  <a:pt x="7552" y="2657"/>
                </a:lnTo>
                <a:lnTo>
                  <a:pt x="7552" y="2665"/>
                </a:lnTo>
                <a:lnTo>
                  <a:pt x="7561" y="2674"/>
                </a:lnTo>
                <a:lnTo>
                  <a:pt x="7561" y="2683"/>
                </a:lnTo>
                <a:lnTo>
                  <a:pt x="7570" y="2683"/>
                </a:lnTo>
                <a:lnTo>
                  <a:pt x="7570" y="2701"/>
                </a:lnTo>
                <a:lnTo>
                  <a:pt x="7578" y="2709"/>
                </a:lnTo>
                <a:lnTo>
                  <a:pt x="7587" y="2718"/>
                </a:lnTo>
                <a:lnTo>
                  <a:pt x="7596" y="2727"/>
                </a:lnTo>
                <a:lnTo>
                  <a:pt x="7605" y="2736"/>
                </a:lnTo>
                <a:lnTo>
                  <a:pt x="7614" y="2745"/>
                </a:lnTo>
                <a:lnTo>
                  <a:pt x="7623" y="2727"/>
                </a:lnTo>
                <a:lnTo>
                  <a:pt x="7631" y="2709"/>
                </a:lnTo>
                <a:lnTo>
                  <a:pt x="7631" y="2718"/>
                </a:lnTo>
                <a:lnTo>
                  <a:pt x="7631" y="2736"/>
                </a:lnTo>
                <a:lnTo>
                  <a:pt x="7631" y="2745"/>
                </a:lnTo>
                <a:lnTo>
                  <a:pt x="7640" y="2745"/>
                </a:lnTo>
                <a:lnTo>
                  <a:pt x="7649" y="2736"/>
                </a:lnTo>
                <a:lnTo>
                  <a:pt x="7658" y="2736"/>
                </a:lnTo>
                <a:lnTo>
                  <a:pt x="7658" y="2745"/>
                </a:lnTo>
                <a:lnTo>
                  <a:pt x="7667" y="2745"/>
                </a:lnTo>
                <a:lnTo>
                  <a:pt x="7675" y="2754"/>
                </a:lnTo>
                <a:lnTo>
                  <a:pt x="7684" y="2762"/>
                </a:lnTo>
                <a:lnTo>
                  <a:pt x="7693" y="2754"/>
                </a:lnTo>
                <a:lnTo>
                  <a:pt x="7693" y="2745"/>
                </a:lnTo>
                <a:lnTo>
                  <a:pt x="7702" y="2727"/>
                </a:lnTo>
                <a:lnTo>
                  <a:pt x="7702" y="2692"/>
                </a:lnTo>
                <a:lnTo>
                  <a:pt x="7702" y="2683"/>
                </a:lnTo>
                <a:lnTo>
                  <a:pt x="7693" y="2674"/>
                </a:lnTo>
                <a:lnTo>
                  <a:pt x="7675" y="2674"/>
                </a:lnTo>
                <a:lnTo>
                  <a:pt x="7693" y="2665"/>
                </a:lnTo>
                <a:lnTo>
                  <a:pt x="7693" y="2657"/>
                </a:lnTo>
                <a:lnTo>
                  <a:pt x="7693" y="2648"/>
                </a:lnTo>
                <a:lnTo>
                  <a:pt x="7711" y="2674"/>
                </a:lnTo>
                <a:lnTo>
                  <a:pt x="7728" y="2683"/>
                </a:lnTo>
                <a:lnTo>
                  <a:pt x="7737" y="2674"/>
                </a:lnTo>
                <a:lnTo>
                  <a:pt x="7746" y="2683"/>
                </a:lnTo>
                <a:lnTo>
                  <a:pt x="7755" y="2674"/>
                </a:lnTo>
                <a:lnTo>
                  <a:pt x="7755" y="2665"/>
                </a:lnTo>
                <a:lnTo>
                  <a:pt x="7764" y="2657"/>
                </a:lnTo>
                <a:lnTo>
                  <a:pt x="7773" y="2657"/>
                </a:lnTo>
                <a:lnTo>
                  <a:pt x="7773" y="2648"/>
                </a:lnTo>
                <a:lnTo>
                  <a:pt x="7764" y="2639"/>
                </a:lnTo>
                <a:lnTo>
                  <a:pt x="7755" y="2630"/>
                </a:lnTo>
                <a:lnTo>
                  <a:pt x="7764" y="2630"/>
                </a:lnTo>
                <a:lnTo>
                  <a:pt x="7781" y="2630"/>
                </a:lnTo>
                <a:lnTo>
                  <a:pt x="7790" y="2630"/>
                </a:lnTo>
                <a:lnTo>
                  <a:pt x="7799" y="2630"/>
                </a:lnTo>
                <a:lnTo>
                  <a:pt x="7781" y="2612"/>
                </a:lnTo>
                <a:lnTo>
                  <a:pt x="7764" y="2604"/>
                </a:lnTo>
                <a:lnTo>
                  <a:pt x="7773" y="2595"/>
                </a:lnTo>
                <a:lnTo>
                  <a:pt x="7764" y="2586"/>
                </a:lnTo>
                <a:lnTo>
                  <a:pt x="7773" y="2586"/>
                </a:lnTo>
                <a:lnTo>
                  <a:pt x="7781" y="2586"/>
                </a:lnTo>
                <a:lnTo>
                  <a:pt x="7790" y="2595"/>
                </a:lnTo>
                <a:lnTo>
                  <a:pt x="7808" y="2595"/>
                </a:lnTo>
                <a:lnTo>
                  <a:pt x="7834" y="2586"/>
                </a:lnTo>
                <a:lnTo>
                  <a:pt x="7825" y="2568"/>
                </a:lnTo>
                <a:lnTo>
                  <a:pt x="7790" y="2559"/>
                </a:lnTo>
                <a:lnTo>
                  <a:pt x="7799" y="2551"/>
                </a:lnTo>
                <a:lnTo>
                  <a:pt x="7808" y="2551"/>
                </a:lnTo>
                <a:lnTo>
                  <a:pt x="7817" y="2559"/>
                </a:lnTo>
                <a:lnTo>
                  <a:pt x="7834" y="2568"/>
                </a:lnTo>
                <a:lnTo>
                  <a:pt x="7843" y="2568"/>
                </a:lnTo>
                <a:lnTo>
                  <a:pt x="7852" y="2559"/>
                </a:lnTo>
                <a:lnTo>
                  <a:pt x="7852" y="2551"/>
                </a:lnTo>
                <a:lnTo>
                  <a:pt x="7834" y="2542"/>
                </a:lnTo>
                <a:lnTo>
                  <a:pt x="7817" y="2515"/>
                </a:lnTo>
                <a:lnTo>
                  <a:pt x="7799" y="2506"/>
                </a:lnTo>
                <a:lnTo>
                  <a:pt x="7790" y="2506"/>
                </a:lnTo>
                <a:lnTo>
                  <a:pt x="7773" y="2524"/>
                </a:lnTo>
                <a:lnTo>
                  <a:pt x="7755" y="2524"/>
                </a:lnTo>
                <a:lnTo>
                  <a:pt x="7746" y="2515"/>
                </a:lnTo>
                <a:lnTo>
                  <a:pt x="7737" y="2515"/>
                </a:lnTo>
                <a:lnTo>
                  <a:pt x="7728" y="2515"/>
                </a:lnTo>
                <a:lnTo>
                  <a:pt x="7720" y="2524"/>
                </a:lnTo>
                <a:lnTo>
                  <a:pt x="7693" y="2524"/>
                </a:lnTo>
                <a:lnTo>
                  <a:pt x="7684" y="2533"/>
                </a:lnTo>
                <a:lnTo>
                  <a:pt x="7675" y="2533"/>
                </a:lnTo>
                <a:lnTo>
                  <a:pt x="7702" y="2515"/>
                </a:lnTo>
                <a:lnTo>
                  <a:pt x="7711" y="2506"/>
                </a:lnTo>
                <a:lnTo>
                  <a:pt x="7711" y="2498"/>
                </a:lnTo>
                <a:lnTo>
                  <a:pt x="7711" y="2489"/>
                </a:lnTo>
                <a:lnTo>
                  <a:pt x="7720" y="2480"/>
                </a:lnTo>
                <a:lnTo>
                  <a:pt x="7702" y="2471"/>
                </a:lnTo>
                <a:lnTo>
                  <a:pt x="7684" y="2462"/>
                </a:lnTo>
                <a:lnTo>
                  <a:pt x="7675" y="2471"/>
                </a:lnTo>
                <a:lnTo>
                  <a:pt x="7667" y="2471"/>
                </a:lnTo>
                <a:lnTo>
                  <a:pt x="7667" y="2480"/>
                </a:lnTo>
                <a:lnTo>
                  <a:pt x="7649" y="2480"/>
                </a:lnTo>
                <a:lnTo>
                  <a:pt x="7640" y="2480"/>
                </a:lnTo>
                <a:lnTo>
                  <a:pt x="7631" y="2480"/>
                </a:lnTo>
                <a:lnTo>
                  <a:pt x="7623" y="2471"/>
                </a:lnTo>
                <a:lnTo>
                  <a:pt x="7614" y="2471"/>
                </a:lnTo>
                <a:lnTo>
                  <a:pt x="7605" y="2471"/>
                </a:lnTo>
                <a:lnTo>
                  <a:pt x="7614" y="2462"/>
                </a:lnTo>
                <a:lnTo>
                  <a:pt x="7623" y="2471"/>
                </a:lnTo>
                <a:lnTo>
                  <a:pt x="7631" y="2471"/>
                </a:lnTo>
                <a:lnTo>
                  <a:pt x="7649" y="2471"/>
                </a:lnTo>
                <a:lnTo>
                  <a:pt x="7649" y="2445"/>
                </a:lnTo>
                <a:lnTo>
                  <a:pt x="7667" y="2436"/>
                </a:lnTo>
                <a:lnTo>
                  <a:pt x="7649" y="2427"/>
                </a:lnTo>
                <a:lnTo>
                  <a:pt x="7640" y="2436"/>
                </a:lnTo>
                <a:lnTo>
                  <a:pt x="7623" y="2418"/>
                </a:lnTo>
                <a:lnTo>
                  <a:pt x="7614" y="2409"/>
                </a:lnTo>
                <a:lnTo>
                  <a:pt x="7605" y="2409"/>
                </a:lnTo>
                <a:lnTo>
                  <a:pt x="7596" y="2409"/>
                </a:lnTo>
                <a:lnTo>
                  <a:pt x="7578" y="2409"/>
                </a:lnTo>
                <a:lnTo>
                  <a:pt x="7578" y="2401"/>
                </a:lnTo>
                <a:lnTo>
                  <a:pt x="7587" y="2392"/>
                </a:lnTo>
                <a:lnTo>
                  <a:pt x="7596" y="2383"/>
                </a:lnTo>
                <a:lnTo>
                  <a:pt x="7587" y="2383"/>
                </a:lnTo>
                <a:lnTo>
                  <a:pt x="7578" y="2383"/>
                </a:lnTo>
                <a:lnTo>
                  <a:pt x="7561" y="2392"/>
                </a:lnTo>
                <a:lnTo>
                  <a:pt x="7552" y="2401"/>
                </a:lnTo>
                <a:lnTo>
                  <a:pt x="7543" y="2409"/>
                </a:lnTo>
                <a:lnTo>
                  <a:pt x="7552" y="2418"/>
                </a:lnTo>
                <a:lnTo>
                  <a:pt x="7552" y="2427"/>
                </a:lnTo>
                <a:lnTo>
                  <a:pt x="7543" y="2418"/>
                </a:lnTo>
                <a:lnTo>
                  <a:pt x="7543" y="2409"/>
                </a:lnTo>
                <a:lnTo>
                  <a:pt x="7543" y="2392"/>
                </a:lnTo>
                <a:lnTo>
                  <a:pt x="7534" y="2392"/>
                </a:lnTo>
                <a:lnTo>
                  <a:pt x="7525" y="2383"/>
                </a:lnTo>
                <a:lnTo>
                  <a:pt x="7525" y="2392"/>
                </a:lnTo>
                <a:lnTo>
                  <a:pt x="7517" y="2392"/>
                </a:lnTo>
                <a:lnTo>
                  <a:pt x="7508" y="2392"/>
                </a:lnTo>
                <a:lnTo>
                  <a:pt x="7508" y="2383"/>
                </a:lnTo>
                <a:lnTo>
                  <a:pt x="7508" y="2374"/>
                </a:lnTo>
                <a:lnTo>
                  <a:pt x="7490" y="2392"/>
                </a:lnTo>
                <a:lnTo>
                  <a:pt x="7481" y="2401"/>
                </a:lnTo>
                <a:lnTo>
                  <a:pt x="7481" y="2409"/>
                </a:lnTo>
                <a:lnTo>
                  <a:pt x="7473" y="2409"/>
                </a:lnTo>
                <a:lnTo>
                  <a:pt x="7464" y="2401"/>
                </a:lnTo>
                <a:lnTo>
                  <a:pt x="7473" y="2401"/>
                </a:lnTo>
                <a:lnTo>
                  <a:pt x="7490" y="2383"/>
                </a:lnTo>
                <a:lnTo>
                  <a:pt x="7490" y="2374"/>
                </a:lnTo>
                <a:lnTo>
                  <a:pt x="7490" y="2348"/>
                </a:lnTo>
                <a:lnTo>
                  <a:pt x="7464" y="2356"/>
                </a:lnTo>
                <a:lnTo>
                  <a:pt x="7464" y="2374"/>
                </a:lnTo>
                <a:lnTo>
                  <a:pt x="7455" y="2383"/>
                </a:lnTo>
                <a:lnTo>
                  <a:pt x="7455" y="2374"/>
                </a:lnTo>
                <a:lnTo>
                  <a:pt x="7455" y="2365"/>
                </a:lnTo>
                <a:lnTo>
                  <a:pt x="7437" y="2374"/>
                </a:lnTo>
                <a:lnTo>
                  <a:pt x="7446" y="2365"/>
                </a:lnTo>
                <a:lnTo>
                  <a:pt x="7446" y="2356"/>
                </a:lnTo>
                <a:lnTo>
                  <a:pt x="7437" y="2356"/>
                </a:lnTo>
                <a:lnTo>
                  <a:pt x="7428" y="2348"/>
                </a:lnTo>
                <a:lnTo>
                  <a:pt x="7437" y="2339"/>
                </a:lnTo>
                <a:lnTo>
                  <a:pt x="7446" y="2330"/>
                </a:lnTo>
                <a:lnTo>
                  <a:pt x="7455" y="2330"/>
                </a:lnTo>
                <a:lnTo>
                  <a:pt x="7446" y="2321"/>
                </a:lnTo>
                <a:lnTo>
                  <a:pt x="7428" y="2330"/>
                </a:lnTo>
                <a:lnTo>
                  <a:pt x="7420" y="2330"/>
                </a:lnTo>
                <a:lnTo>
                  <a:pt x="7411" y="2321"/>
                </a:lnTo>
                <a:lnTo>
                  <a:pt x="7402" y="2321"/>
                </a:lnTo>
                <a:lnTo>
                  <a:pt x="7393" y="2321"/>
                </a:lnTo>
                <a:lnTo>
                  <a:pt x="7384" y="2312"/>
                </a:lnTo>
                <a:lnTo>
                  <a:pt x="7376" y="2312"/>
                </a:lnTo>
                <a:lnTo>
                  <a:pt x="7367" y="2321"/>
                </a:lnTo>
                <a:lnTo>
                  <a:pt x="7358" y="2312"/>
                </a:lnTo>
                <a:lnTo>
                  <a:pt x="7349" y="2303"/>
                </a:lnTo>
                <a:lnTo>
                  <a:pt x="7349" y="2295"/>
                </a:lnTo>
                <a:lnTo>
                  <a:pt x="7340" y="2295"/>
                </a:lnTo>
                <a:lnTo>
                  <a:pt x="7331" y="2295"/>
                </a:lnTo>
                <a:lnTo>
                  <a:pt x="7323" y="2286"/>
                </a:lnTo>
                <a:lnTo>
                  <a:pt x="7296" y="2286"/>
                </a:lnTo>
                <a:lnTo>
                  <a:pt x="7261" y="2277"/>
                </a:lnTo>
                <a:lnTo>
                  <a:pt x="7270" y="2277"/>
                </a:lnTo>
                <a:lnTo>
                  <a:pt x="7305" y="2286"/>
                </a:lnTo>
                <a:lnTo>
                  <a:pt x="7314" y="2286"/>
                </a:lnTo>
                <a:lnTo>
                  <a:pt x="7323" y="2277"/>
                </a:lnTo>
                <a:lnTo>
                  <a:pt x="7331" y="2277"/>
                </a:lnTo>
                <a:lnTo>
                  <a:pt x="7358" y="2286"/>
                </a:lnTo>
                <a:lnTo>
                  <a:pt x="7367" y="2286"/>
                </a:lnTo>
                <a:lnTo>
                  <a:pt x="7376" y="2277"/>
                </a:lnTo>
                <a:lnTo>
                  <a:pt x="7376" y="2268"/>
                </a:lnTo>
                <a:lnTo>
                  <a:pt x="7376" y="2251"/>
                </a:lnTo>
                <a:lnTo>
                  <a:pt x="7349" y="2242"/>
                </a:lnTo>
                <a:lnTo>
                  <a:pt x="7340" y="2233"/>
                </a:lnTo>
                <a:lnTo>
                  <a:pt x="7331" y="2233"/>
                </a:lnTo>
                <a:lnTo>
                  <a:pt x="7287" y="2251"/>
                </a:lnTo>
                <a:lnTo>
                  <a:pt x="7278" y="2242"/>
                </a:lnTo>
                <a:lnTo>
                  <a:pt x="7314" y="2233"/>
                </a:lnTo>
                <a:lnTo>
                  <a:pt x="7331" y="2224"/>
                </a:lnTo>
                <a:lnTo>
                  <a:pt x="7340" y="2233"/>
                </a:lnTo>
                <a:lnTo>
                  <a:pt x="7367" y="2224"/>
                </a:lnTo>
                <a:lnTo>
                  <a:pt x="7376" y="2233"/>
                </a:lnTo>
                <a:lnTo>
                  <a:pt x="7384" y="2233"/>
                </a:lnTo>
                <a:lnTo>
                  <a:pt x="7393" y="2233"/>
                </a:lnTo>
                <a:lnTo>
                  <a:pt x="7411" y="2233"/>
                </a:lnTo>
                <a:lnTo>
                  <a:pt x="7420" y="2233"/>
                </a:lnTo>
                <a:lnTo>
                  <a:pt x="7446" y="2242"/>
                </a:lnTo>
                <a:lnTo>
                  <a:pt x="7455" y="2233"/>
                </a:lnTo>
                <a:lnTo>
                  <a:pt x="7455" y="2224"/>
                </a:lnTo>
                <a:lnTo>
                  <a:pt x="7455" y="2215"/>
                </a:lnTo>
                <a:lnTo>
                  <a:pt x="7446" y="2215"/>
                </a:lnTo>
                <a:lnTo>
                  <a:pt x="7428" y="2206"/>
                </a:lnTo>
                <a:lnTo>
                  <a:pt x="7420" y="2198"/>
                </a:lnTo>
                <a:lnTo>
                  <a:pt x="7402" y="2198"/>
                </a:lnTo>
                <a:lnTo>
                  <a:pt x="7376" y="2198"/>
                </a:lnTo>
                <a:lnTo>
                  <a:pt x="7367" y="2198"/>
                </a:lnTo>
                <a:lnTo>
                  <a:pt x="7358" y="2198"/>
                </a:lnTo>
                <a:lnTo>
                  <a:pt x="7323" y="2180"/>
                </a:lnTo>
                <a:lnTo>
                  <a:pt x="7305" y="2189"/>
                </a:lnTo>
                <a:lnTo>
                  <a:pt x="7278" y="2189"/>
                </a:lnTo>
                <a:lnTo>
                  <a:pt x="7270" y="2189"/>
                </a:lnTo>
                <a:lnTo>
                  <a:pt x="7278" y="2180"/>
                </a:lnTo>
                <a:lnTo>
                  <a:pt x="7296" y="2180"/>
                </a:lnTo>
                <a:lnTo>
                  <a:pt x="7314" y="2171"/>
                </a:lnTo>
                <a:lnTo>
                  <a:pt x="7331" y="2171"/>
                </a:lnTo>
                <a:lnTo>
                  <a:pt x="7340" y="2171"/>
                </a:lnTo>
                <a:lnTo>
                  <a:pt x="7340" y="2162"/>
                </a:lnTo>
                <a:lnTo>
                  <a:pt x="7349" y="2162"/>
                </a:lnTo>
                <a:lnTo>
                  <a:pt x="7358" y="2153"/>
                </a:lnTo>
                <a:lnTo>
                  <a:pt x="7376" y="2153"/>
                </a:lnTo>
                <a:lnTo>
                  <a:pt x="7411" y="2162"/>
                </a:lnTo>
                <a:lnTo>
                  <a:pt x="7420" y="2162"/>
                </a:lnTo>
                <a:lnTo>
                  <a:pt x="7420" y="2153"/>
                </a:lnTo>
                <a:lnTo>
                  <a:pt x="7420" y="2145"/>
                </a:lnTo>
                <a:lnTo>
                  <a:pt x="7411" y="2127"/>
                </a:lnTo>
                <a:lnTo>
                  <a:pt x="7402" y="2127"/>
                </a:lnTo>
                <a:lnTo>
                  <a:pt x="7384" y="2101"/>
                </a:lnTo>
                <a:lnTo>
                  <a:pt x="7367" y="2092"/>
                </a:lnTo>
                <a:lnTo>
                  <a:pt x="7358" y="2083"/>
                </a:lnTo>
                <a:lnTo>
                  <a:pt x="7349" y="2083"/>
                </a:lnTo>
                <a:lnTo>
                  <a:pt x="7340" y="2092"/>
                </a:lnTo>
                <a:lnTo>
                  <a:pt x="7340" y="2101"/>
                </a:lnTo>
                <a:lnTo>
                  <a:pt x="7331" y="2101"/>
                </a:lnTo>
                <a:lnTo>
                  <a:pt x="7331" y="2109"/>
                </a:lnTo>
                <a:lnTo>
                  <a:pt x="7340" y="2109"/>
                </a:lnTo>
                <a:lnTo>
                  <a:pt x="7340" y="2118"/>
                </a:lnTo>
                <a:lnTo>
                  <a:pt x="7331" y="2118"/>
                </a:lnTo>
                <a:lnTo>
                  <a:pt x="7323" y="2118"/>
                </a:lnTo>
                <a:lnTo>
                  <a:pt x="7314" y="2127"/>
                </a:lnTo>
                <a:lnTo>
                  <a:pt x="7305" y="2136"/>
                </a:lnTo>
                <a:lnTo>
                  <a:pt x="7296" y="2136"/>
                </a:lnTo>
                <a:lnTo>
                  <a:pt x="7287" y="2127"/>
                </a:lnTo>
                <a:lnTo>
                  <a:pt x="7296" y="2118"/>
                </a:lnTo>
                <a:lnTo>
                  <a:pt x="7305" y="2118"/>
                </a:lnTo>
                <a:lnTo>
                  <a:pt x="7305" y="2109"/>
                </a:lnTo>
                <a:lnTo>
                  <a:pt x="7305" y="2101"/>
                </a:lnTo>
                <a:lnTo>
                  <a:pt x="7287" y="2101"/>
                </a:lnTo>
                <a:lnTo>
                  <a:pt x="7270" y="2101"/>
                </a:lnTo>
                <a:lnTo>
                  <a:pt x="7252" y="2109"/>
                </a:lnTo>
                <a:lnTo>
                  <a:pt x="7243" y="2109"/>
                </a:lnTo>
                <a:lnTo>
                  <a:pt x="7226" y="2118"/>
                </a:lnTo>
                <a:lnTo>
                  <a:pt x="7217" y="2127"/>
                </a:lnTo>
                <a:lnTo>
                  <a:pt x="7208" y="2118"/>
                </a:lnTo>
                <a:lnTo>
                  <a:pt x="7234" y="2101"/>
                </a:lnTo>
                <a:lnTo>
                  <a:pt x="7252" y="2092"/>
                </a:lnTo>
                <a:lnTo>
                  <a:pt x="7261" y="2092"/>
                </a:lnTo>
                <a:lnTo>
                  <a:pt x="7278" y="2092"/>
                </a:lnTo>
                <a:lnTo>
                  <a:pt x="7296" y="2083"/>
                </a:lnTo>
                <a:lnTo>
                  <a:pt x="7305" y="2083"/>
                </a:lnTo>
                <a:lnTo>
                  <a:pt x="7314" y="2074"/>
                </a:lnTo>
                <a:lnTo>
                  <a:pt x="7323" y="2074"/>
                </a:lnTo>
                <a:lnTo>
                  <a:pt x="7331" y="2065"/>
                </a:lnTo>
                <a:lnTo>
                  <a:pt x="7331" y="2056"/>
                </a:lnTo>
                <a:lnTo>
                  <a:pt x="7323" y="2048"/>
                </a:lnTo>
                <a:lnTo>
                  <a:pt x="7296" y="2039"/>
                </a:lnTo>
                <a:lnTo>
                  <a:pt x="7278" y="2030"/>
                </a:lnTo>
                <a:lnTo>
                  <a:pt x="7270" y="2030"/>
                </a:lnTo>
                <a:lnTo>
                  <a:pt x="7261" y="2021"/>
                </a:lnTo>
                <a:lnTo>
                  <a:pt x="7243" y="2021"/>
                </a:lnTo>
                <a:lnTo>
                  <a:pt x="7234" y="2021"/>
                </a:lnTo>
                <a:lnTo>
                  <a:pt x="7226" y="2012"/>
                </a:lnTo>
                <a:lnTo>
                  <a:pt x="7217" y="2012"/>
                </a:lnTo>
                <a:lnTo>
                  <a:pt x="7208" y="2021"/>
                </a:lnTo>
                <a:lnTo>
                  <a:pt x="7190" y="2021"/>
                </a:lnTo>
                <a:lnTo>
                  <a:pt x="7173" y="2030"/>
                </a:lnTo>
                <a:lnTo>
                  <a:pt x="7146" y="2039"/>
                </a:lnTo>
                <a:lnTo>
                  <a:pt x="7137" y="2048"/>
                </a:lnTo>
                <a:lnTo>
                  <a:pt x="7137" y="2056"/>
                </a:lnTo>
                <a:lnTo>
                  <a:pt x="7120" y="2101"/>
                </a:lnTo>
                <a:lnTo>
                  <a:pt x="7111" y="2109"/>
                </a:lnTo>
                <a:lnTo>
                  <a:pt x="7120" y="2074"/>
                </a:lnTo>
                <a:lnTo>
                  <a:pt x="7120" y="2065"/>
                </a:lnTo>
                <a:lnTo>
                  <a:pt x="7111" y="2056"/>
                </a:lnTo>
                <a:lnTo>
                  <a:pt x="7102" y="2056"/>
                </a:lnTo>
                <a:lnTo>
                  <a:pt x="7093" y="2056"/>
                </a:lnTo>
                <a:lnTo>
                  <a:pt x="7084" y="2074"/>
                </a:lnTo>
                <a:lnTo>
                  <a:pt x="7076" y="2074"/>
                </a:lnTo>
                <a:lnTo>
                  <a:pt x="7076" y="2065"/>
                </a:lnTo>
                <a:lnTo>
                  <a:pt x="7084" y="2065"/>
                </a:lnTo>
                <a:lnTo>
                  <a:pt x="7093" y="2056"/>
                </a:lnTo>
                <a:lnTo>
                  <a:pt x="7111" y="2048"/>
                </a:lnTo>
                <a:lnTo>
                  <a:pt x="7128" y="2048"/>
                </a:lnTo>
                <a:lnTo>
                  <a:pt x="7137" y="2039"/>
                </a:lnTo>
                <a:lnTo>
                  <a:pt x="7155" y="2021"/>
                </a:lnTo>
                <a:lnTo>
                  <a:pt x="7164" y="2012"/>
                </a:lnTo>
                <a:lnTo>
                  <a:pt x="7164" y="2003"/>
                </a:lnTo>
                <a:lnTo>
                  <a:pt x="7164" y="1995"/>
                </a:lnTo>
                <a:lnTo>
                  <a:pt x="7164" y="1986"/>
                </a:lnTo>
                <a:lnTo>
                  <a:pt x="7155" y="1977"/>
                </a:lnTo>
                <a:lnTo>
                  <a:pt x="7146" y="1977"/>
                </a:lnTo>
                <a:lnTo>
                  <a:pt x="7137" y="1986"/>
                </a:lnTo>
                <a:lnTo>
                  <a:pt x="7128" y="1995"/>
                </a:lnTo>
                <a:lnTo>
                  <a:pt x="7111" y="1995"/>
                </a:lnTo>
                <a:lnTo>
                  <a:pt x="7084" y="1986"/>
                </a:lnTo>
                <a:lnTo>
                  <a:pt x="7067" y="1995"/>
                </a:lnTo>
                <a:lnTo>
                  <a:pt x="7058" y="2003"/>
                </a:lnTo>
                <a:lnTo>
                  <a:pt x="7049" y="2012"/>
                </a:lnTo>
                <a:lnTo>
                  <a:pt x="7040" y="2012"/>
                </a:lnTo>
                <a:lnTo>
                  <a:pt x="7023" y="2021"/>
                </a:lnTo>
                <a:lnTo>
                  <a:pt x="7023" y="2012"/>
                </a:lnTo>
                <a:lnTo>
                  <a:pt x="7031" y="2012"/>
                </a:lnTo>
                <a:lnTo>
                  <a:pt x="7040" y="2003"/>
                </a:lnTo>
                <a:lnTo>
                  <a:pt x="7067" y="1986"/>
                </a:lnTo>
                <a:lnTo>
                  <a:pt x="7067" y="1977"/>
                </a:lnTo>
                <a:lnTo>
                  <a:pt x="7076" y="1977"/>
                </a:lnTo>
                <a:lnTo>
                  <a:pt x="7093" y="1986"/>
                </a:lnTo>
                <a:lnTo>
                  <a:pt x="7102" y="1977"/>
                </a:lnTo>
                <a:lnTo>
                  <a:pt x="7111" y="1977"/>
                </a:lnTo>
                <a:lnTo>
                  <a:pt x="7120" y="1959"/>
                </a:lnTo>
                <a:lnTo>
                  <a:pt x="7128" y="1959"/>
                </a:lnTo>
                <a:lnTo>
                  <a:pt x="7120" y="1950"/>
                </a:lnTo>
                <a:lnTo>
                  <a:pt x="7120" y="1942"/>
                </a:lnTo>
                <a:lnTo>
                  <a:pt x="7111" y="1942"/>
                </a:lnTo>
                <a:lnTo>
                  <a:pt x="7102" y="1933"/>
                </a:lnTo>
                <a:lnTo>
                  <a:pt x="7093" y="1924"/>
                </a:lnTo>
                <a:lnTo>
                  <a:pt x="7076" y="1915"/>
                </a:lnTo>
                <a:lnTo>
                  <a:pt x="7058" y="1915"/>
                </a:lnTo>
                <a:lnTo>
                  <a:pt x="7040" y="1915"/>
                </a:lnTo>
                <a:lnTo>
                  <a:pt x="7023" y="1906"/>
                </a:lnTo>
                <a:lnTo>
                  <a:pt x="7023" y="1915"/>
                </a:lnTo>
                <a:lnTo>
                  <a:pt x="7014" y="1906"/>
                </a:lnTo>
                <a:lnTo>
                  <a:pt x="6996" y="1906"/>
                </a:lnTo>
                <a:lnTo>
                  <a:pt x="6978" y="1915"/>
                </a:lnTo>
                <a:lnTo>
                  <a:pt x="6970" y="1924"/>
                </a:lnTo>
                <a:lnTo>
                  <a:pt x="6978" y="1950"/>
                </a:lnTo>
                <a:lnTo>
                  <a:pt x="6978" y="1959"/>
                </a:lnTo>
                <a:lnTo>
                  <a:pt x="6970" y="1950"/>
                </a:lnTo>
                <a:lnTo>
                  <a:pt x="6961" y="1942"/>
                </a:lnTo>
                <a:lnTo>
                  <a:pt x="6952" y="1933"/>
                </a:lnTo>
                <a:lnTo>
                  <a:pt x="6943" y="1924"/>
                </a:lnTo>
                <a:lnTo>
                  <a:pt x="6943" y="1915"/>
                </a:lnTo>
                <a:lnTo>
                  <a:pt x="6926" y="1924"/>
                </a:lnTo>
                <a:lnTo>
                  <a:pt x="6917" y="1933"/>
                </a:lnTo>
                <a:lnTo>
                  <a:pt x="6908" y="1942"/>
                </a:lnTo>
                <a:lnTo>
                  <a:pt x="6926" y="1915"/>
                </a:lnTo>
                <a:lnTo>
                  <a:pt x="6943" y="1898"/>
                </a:lnTo>
                <a:lnTo>
                  <a:pt x="6943" y="1889"/>
                </a:lnTo>
                <a:lnTo>
                  <a:pt x="6934" y="1889"/>
                </a:lnTo>
                <a:lnTo>
                  <a:pt x="6926" y="1889"/>
                </a:lnTo>
                <a:lnTo>
                  <a:pt x="6917" y="1889"/>
                </a:lnTo>
                <a:lnTo>
                  <a:pt x="6908" y="1898"/>
                </a:lnTo>
                <a:lnTo>
                  <a:pt x="6890" y="1906"/>
                </a:lnTo>
                <a:lnTo>
                  <a:pt x="6881" y="1906"/>
                </a:lnTo>
                <a:lnTo>
                  <a:pt x="6873" y="1915"/>
                </a:lnTo>
                <a:lnTo>
                  <a:pt x="6864" y="1933"/>
                </a:lnTo>
                <a:lnTo>
                  <a:pt x="6864" y="1950"/>
                </a:lnTo>
                <a:lnTo>
                  <a:pt x="6846" y="1968"/>
                </a:lnTo>
                <a:lnTo>
                  <a:pt x="6846" y="1959"/>
                </a:lnTo>
                <a:lnTo>
                  <a:pt x="6846" y="1950"/>
                </a:lnTo>
                <a:lnTo>
                  <a:pt x="6855" y="1942"/>
                </a:lnTo>
                <a:lnTo>
                  <a:pt x="6855" y="1933"/>
                </a:lnTo>
                <a:lnTo>
                  <a:pt x="6855" y="1924"/>
                </a:lnTo>
                <a:lnTo>
                  <a:pt x="6855" y="1915"/>
                </a:lnTo>
                <a:lnTo>
                  <a:pt x="6864" y="1906"/>
                </a:lnTo>
                <a:lnTo>
                  <a:pt x="6846" y="1906"/>
                </a:lnTo>
                <a:lnTo>
                  <a:pt x="6829" y="1898"/>
                </a:lnTo>
                <a:lnTo>
                  <a:pt x="6855" y="1898"/>
                </a:lnTo>
                <a:lnTo>
                  <a:pt x="6864" y="1898"/>
                </a:lnTo>
                <a:lnTo>
                  <a:pt x="6873" y="1889"/>
                </a:lnTo>
                <a:lnTo>
                  <a:pt x="6899" y="1880"/>
                </a:lnTo>
                <a:lnTo>
                  <a:pt x="6899" y="1871"/>
                </a:lnTo>
                <a:lnTo>
                  <a:pt x="6899" y="1862"/>
                </a:lnTo>
                <a:lnTo>
                  <a:pt x="6899" y="1853"/>
                </a:lnTo>
                <a:lnTo>
                  <a:pt x="6890" y="1845"/>
                </a:lnTo>
                <a:lnTo>
                  <a:pt x="6881" y="1845"/>
                </a:lnTo>
                <a:lnTo>
                  <a:pt x="6864" y="1845"/>
                </a:lnTo>
                <a:lnTo>
                  <a:pt x="6855" y="1845"/>
                </a:lnTo>
                <a:lnTo>
                  <a:pt x="6837" y="1853"/>
                </a:lnTo>
                <a:lnTo>
                  <a:pt x="6811" y="1862"/>
                </a:lnTo>
                <a:lnTo>
                  <a:pt x="6802" y="1871"/>
                </a:lnTo>
                <a:lnTo>
                  <a:pt x="6793" y="1880"/>
                </a:lnTo>
                <a:lnTo>
                  <a:pt x="6784" y="1889"/>
                </a:lnTo>
                <a:lnTo>
                  <a:pt x="6776" y="1898"/>
                </a:lnTo>
                <a:lnTo>
                  <a:pt x="6784" y="1889"/>
                </a:lnTo>
                <a:lnTo>
                  <a:pt x="6793" y="1862"/>
                </a:lnTo>
                <a:lnTo>
                  <a:pt x="6802" y="1853"/>
                </a:lnTo>
                <a:lnTo>
                  <a:pt x="6820" y="1853"/>
                </a:lnTo>
                <a:lnTo>
                  <a:pt x="6837" y="1827"/>
                </a:lnTo>
                <a:lnTo>
                  <a:pt x="6837" y="1818"/>
                </a:lnTo>
                <a:lnTo>
                  <a:pt x="6837" y="1809"/>
                </a:lnTo>
                <a:lnTo>
                  <a:pt x="6829" y="1800"/>
                </a:lnTo>
                <a:lnTo>
                  <a:pt x="6820" y="1792"/>
                </a:lnTo>
                <a:lnTo>
                  <a:pt x="6793" y="1783"/>
                </a:lnTo>
                <a:lnTo>
                  <a:pt x="6784" y="1774"/>
                </a:lnTo>
                <a:lnTo>
                  <a:pt x="6776" y="1783"/>
                </a:lnTo>
                <a:lnTo>
                  <a:pt x="6767" y="1783"/>
                </a:lnTo>
                <a:lnTo>
                  <a:pt x="6758" y="1783"/>
                </a:lnTo>
                <a:lnTo>
                  <a:pt x="6740" y="1774"/>
                </a:lnTo>
                <a:lnTo>
                  <a:pt x="6723" y="1765"/>
                </a:lnTo>
                <a:lnTo>
                  <a:pt x="6705" y="1756"/>
                </a:lnTo>
                <a:lnTo>
                  <a:pt x="6679" y="1756"/>
                </a:lnTo>
                <a:lnTo>
                  <a:pt x="6652" y="1756"/>
                </a:lnTo>
                <a:lnTo>
                  <a:pt x="6643" y="1756"/>
                </a:lnTo>
                <a:lnTo>
                  <a:pt x="6626" y="1765"/>
                </a:lnTo>
                <a:lnTo>
                  <a:pt x="6599" y="1774"/>
                </a:lnTo>
                <a:lnTo>
                  <a:pt x="6590" y="1783"/>
                </a:lnTo>
                <a:lnTo>
                  <a:pt x="6590" y="1792"/>
                </a:lnTo>
                <a:lnTo>
                  <a:pt x="6590" y="1800"/>
                </a:lnTo>
                <a:lnTo>
                  <a:pt x="6599" y="1809"/>
                </a:lnTo>
                <a:lnTo>
                  <a:pt x="6626" y="1818"/>
                </a:lnTo>
                <a:lnTo>
                  <a:pt x="6643" y="1827"/>
                </a:lnTo>
                <a:lnTo>
                  <a:pt x="6661" y="1827"/>
                </a:lnTo>
                <a:lnTo>
                  <a:pt x="6661" y="1836"/>
                </a:lnTo>
                <a:lnTo>
                  <a:pt x="6643" y="1836"/>
                </a:lnTo>
                <a:lnTo>
                  <a:pt x="6617" y="1818"/>
                </a:lnTo>
                <a:lnTo>
                  <a:pt x="6599" y="1818"/>
                </a:lnTo>
                <a:lnTo>
                  <a:pt x="6590" y="1818"/>
                </a:lnTo>
                <a:lnTo>
                  <a:pt x="6581" y="1809"/>
                </a:lnTo>
                <a:lnTo>
                  <a:pt x="6573" y="1809"/>
                </a:lnTo>
                <a:lnTo>
                  <a:pt x="6564" y="1818"/>
                </a:lnTo>
                <a:lnTo>
                  <a:pt x="6564" y="1845"/>
                </a:lnTo>
                <a:lnTo>
                  <a:pt x="6564" y="1853"/>
                </a:lnTo>
                <a:lnTo>
                  <a:pt x="6573" y="1862"/>
                </a:lnTo>
                <a:lnTo>
                  <a:pt x="6581" y="1871"/>
                </a:lnTo>
                <a:lnTo>
                  <a:pt x="6564" y="1871"/>
                </a:lnTo>
                <a:lnTo>
                  <a:pt x="6546" y="1853"/>
                </a:lnTo>
                <a:lnTo>
                  <a:pt x="6546" y="1845"/>
                </a:lnTo>
                <a:lnTo>
                  <a:pt x="6546" y="1836"/>
                </a:lnTo>
                <a:lnTo>
                  <a:pt x="6546" y="1818"/>
                </a:lnTo>
                <a:lnTo>
                  <a:pt x="6537" y="1809"/>
                </a:lnTo>
                <a:lnTo>
                  <a:pt x="6529" y="1800"/>
                </a:lnTo>
                <a:lnTo>
                  <a:pt x="6520" y="1809"/>
                </a:lnTo>
                <a:lnTo>
                  <a:pt x="6511" y="1818"/>
                </a:lnTo>
                <a:lnTo>
                  <a:pt x="6502" y="1809"/>
                </a:lnTo>
                <a:lnTo>
                  <a:pt x="6493" y="1800"/>
                </a:lnTo>
                <a:lnTo>
                  <a:pt x="6484" y="1800"/>
                </a:lnTo>
                <a:lnTo>
                  <a:pt x="6476" y="1800"/>
                </a:lnTo>
                <a:lnTo>
                  <a:pt x="6476" y="1809"/>
                </a:lnTo>
                <a:lnTo>
                  <a:pt x="6467" y="1809"/>
                </a:lnTo>
                <a:lnTo>
                  <a:pt x="6467" y="1818"/>
                </a:lnTo>
                <a:lnTo>
                  <a:pt x="6484" y="1836"/>
                </a:lnTo>
                <a:lnTo>
                  <a:pt x="6467" y="1827"/>
                </a:lnTo>
                <a:lnTo>
                  <a:pt x="6449" y="1836"/>
                </a:lnTo>
                <a:lnTo>
                  <a:pt x="6423" y="1862"/>
                </a:lnTo>
                <a:lnTo>
                  <a:pt x="6414" y="1871"/>
                </a:lnTo>
                <a:lnTo>
                  <a:pt x="6405" y="1871"/>
                </a:lnTo>
                <a:lnTo>
                  <a:pt x="6405" y="1862"/>
                </a:lnTo>
                <a:lnTo>
                  <a:pt x="6405" y="1853"/>
                </a:lnTo>
                <a:lnTo>
                  <a:pt x="6405" y="1845"/>
                </a:lnTo>
                <a:lnTo>
                  <a:pt x="6414" y="1845"/>
                </a:lnTo>
                <a:lnTo>
                  <a:pt x="6423" y="1845"/>
                </a:lnTo>
                <a:lnTo>
                  <a:pt x="6405" y="1836"/>
                </a:lnTo>
                <a:lnTo>
                  <a:pt x="6405" y="1827"/>
                </a:lnTo>
                <a:lnTo>
                  <a:pt x="6414" y="1818"/>
                </a:lnTo>
                <a:lnTo>
                  <a:pt x="6423" y="1809"/>
                </a:lnTo>
                <a:lnTo>
                  <a:pt x="6432" y="1800"/>
                </a:lnTo>
                <a:lnTo>
                  <a:pt x="6432" y="1792"/>
                </a:lnTo>
                <a:lnTo>
                  <a:pt x="6423" y="1792"/>
                </a:lnTo>
                <a:lnTo>
                  <a:pt x="6387" y="1818"/>
                </a:lnTo>
                <a:lnTo>
                  <a:pt x="6405" y="1800"/>
                </a:lnTo>
                <a:lnTo>
                  <a:pt x="6432" y="1783"/>
                </a:lnTo>
                <a:lnTo>
                  <a:pt x="6449" y="1765"/>
                </a:lnTo>
                <a:lnTo>
                  <a:pt x="6449" y="1756"/>
                </a:lnTo>
                <a:lnTo>
                  <a:pt x="6458" y="1756"/>
                </a:lnTo>
                <a:lnTo>
                  <a:pt x="6458" y="1747"/>
                </a:lnTo>
                <a:lnTo>
                  <a:pt x="6449" y="1747"/>
                </a:lnTo>
                <a:lnTo>
                  <a:pt x="6440" y="1739"/>
                </a:lnTo>
                <a:lnTo>
                  <a:pt x="6432" y="1730"/>
                </a:lnTo>
                <a:lnTo>
                  <a:pt x="6432" y="1721"/>
                </a:lnTo>
                <a:lnTo>
                  <a:pt x="6432" y="1712"/>
                </a:lnTo>
                <a:lnTo>
                  <a:pt x="6432" y="1703"/>
                </a:lnTo>
                <a:lnTo>
                  <a:pt x="6423" y="1695"/>
                </a:lnTo>
                <a:lnTo>
                  <a:pt x="6414" y="1686"/>
                </a:lnTo>
                <a:lnTo>
                  <a:pt x="6405" y="1686"/>
                </a:lnTo>
                <a:lnTo>
                  <a:pt x="6396" y="1677"/>
                </a:lnTo>
                <a:lnTo>
                  <a:pt x="6387" y="1650"/>
                </a:lnTo>
                <a:lnTo>
                  <a:pt x="6379" y="1633"/>
                </a:lnTo>
                <a:lnTo>
                  <a:pt x="6370" y="1633"/>
                </a:lnTo>
                <a:lnTo>
                  <a:pt x="6361" y="1624"/>
                </a:lnTo>
                <a:lnTo>
                  <a:pt x="6334" y="1615"/>
                </a:lnTo>
                <a:lnTo>
                  <a:pt x="6317" y="1615"/>
                </a:lnTo>
                <a:lnTo>
                  <a:pt x="6282" y="1615"/>
                </a:lnTo>
                <a:lnTo>
                  <a:pt x="6264" y="1615"/>
                </a:lnTo>
                <a:lnTo>
                  <a:pt x="6255" y="1624"/>
                </a:lnTo>
                <a:lnTo>
                  <a:pt x="6229" y="1633"/>
                </a:lnTo>
                <a:lnTo>
                  <a:pt x="6202" y="1633"/>
                </a:lnTo>
                <a:lnTo>
                  <a:pt x="6193" y="1642"/>
                </a:lnTo>
                <a:lnTo>
                  <a:pt x="6193" y="1650"/>
                </a:lnTo>
                <a:lnTo>
                  <a:pt x="6202" y="1659"/>
                </a:lnTo>
                <a:lnTo>
                  <a:pt x="6176" y="1650"/>
                </a:lnTo>
                <a:lnTo>
                  <a:pt x="6149" y="1650"/>
                </a:lnTo>
                <a:lnTo>
                  <a:pt x="6140" y="1659"/>
                </a:lnTo>
                <a:lnTo>
                  <a:pt x="6105" y="1668"/>
                </a:lnTo>
                <a:lnTo>
                  <a:pt x="6079" y="1703"/>
                </a:lnTo>
                <a:lnTo>
                  <a:pt x="6079" y="1712"/>
                </a:lnTo>
                <a:lnTo>
                  <a:pt x="6105" y="1721"/>
                </a:lnTo>
                <a:lnTo>
                  <a:pt x="6167" y="1739"/>
                </a:lnTo>
                <a:lnTo>
                  <a:pt x="6167" y="1747"/>
                </a:lnTo>
                <a:lnTo>
                  <a:pt x="6114" y="1730"/>
                </a:lnTo>
                <a:lnTo>
                  <a:pt x="6087" y="1721"/>
                </a:lnTo>
                <a:lnTo>
                  <a:pt x="6079" y="1730"/>
                </a:lnTo>
                <a:lnTo>
                  <a:pt x="6070" y="1739"/>
                </a:lnTo>
                <a:lnTo>
                  <a:pt x="6061" y="1747"/>
                </a:lnTo>
                <a:lnTo>
                  <a:pt x="6061" y="1756"/>
                </a:lnTo>
                <a:lnTo>
                  <a:pt x="6061" y="1774"/>
                </a:lnTo>
                <a:lnTo>
                  <a:pt x="6070" y="1783"/>
                </a:lnTo>
                <a:lnTo>
                  <a:pt x="6079" y="1800"/>
                </a:lnTo>
                <a:lnTo>
                  <a:pt x="6087" y="1800"/>
                </a:lnTo>
                <a:lnTo>
                  <a:pt x="6096" y="1809"/>
                </a:lnTo>
                <a:lnTo>
                  <a:pt x="6105" y="1800"/>
                </a:lnTo>
                <a:lnTo>
                  <a:pt x="6114" y="1800"/>
                </a:lnTo>
                <a:lnTo>
                  <a:pt x="6123" y="1800"/>
                </a:lnTo>
                <a:lnTo>
                  <a:pt x="6140" y="1809"/>
                </a:lnTo>
                <a:lnTo>
                  <a:pt x="6132" y="1809"/>
                </a:lnTo>
                <a:lnTo>
                  <a:pt x="6123" y="1809"/>
                </a:lnTo>
                <a:lnTo>
                  <a:pt x="6123" y="1818"/>
                </a:lnTo>
                <a:lnTo>
                  <a:pt x="6132" y="1836"/>
                </a:lnTo>
                <a:lnTo>
                  <a:pt x="6158" y="1845"/>
                </a:lnTo>
                <a:lnTo>
                  <a:pt x="6158" y="1853"/>
                </a:lnTo>
                <a:lnTo>
                  <a:pt x="6140" y="1836"/>
                </a:lnTo>
                <a:lnTo>
                  <a:pt x="6105" y="1827"/>
                </a:lnTo>
                <a:lnTo>
                  <a:pt x="6087" y="1827"/>
                </a:lnTo>
                <a:lnTo>
                  <a:pt x="6079" y="1827"/>
                </a:lnTo>
                <a:lnTo>
                  <a:pt x="6070" y="1845"/>
                </a:lnTo>
                <a:lnTo>
                  <a:pt x="6061" y="1853"/>
                </a:lnTo>
                <a:lnTo>
                  <a:pt x="6043" y="1853"/>
                </a:lnTo>
                <a:lnTo>
                  <a:pt x="6043" y="1862"/>
                </a:lnTo>
                <a:lnTo>
                  <a:pt x="6052" y="1862"/>
                </a:lnTo>
                <a:lnTo>
                  <a:pt x="6070" y="1880"/>
                </a:lnTo>
                <a:lnTo>
                  <a:pt x="6079" y="1898"/>
                </a:lnTo>
                <a:lnTo>
                  <a:pt x="6087" y="1898"/>
                </a:lnTo>
                <a:lnTo>
                  <a:pt x="6087" y="1906"/>
                </a:lnTo>
                <a:lnTo>
                  <a:pt x="6096" y="1906"/>
                </a:lnTo>
                <a:lnTo>
                  <a:pt x="6105" y="1906"/>
                </a:lnTo>
                <a:lnTo>
                  <a:pt x="6123" y="1906"/>
                </a:lnTo>
                <a:lnTo>
                  <a:pt x="6132" y="1906"/>
                </a:lnTo>
                <a:lnTo>
                  <a:pt x="6132" y="1915"/>
                </a:lnTo>
                <a:lnTo>
                  <a:pt x="6132" y="1924"/>
                </a:lnTo>
                <a:lnTo>
                  <a:pt x="6132" y="1933"/>
                </a:lnTo>
                <a:lnTo>
                  <a:pt x="6132" y="1942"/>
                </a:lnTo>
                <a:lnTo>
                  <a:pt x="6123" y="1986"/>
                </a:lnTo>
                <a:lnTo>
                  <a:pt x="6123" y="1995"/>
                </a:lnTo>
                <a:lnTo>
                  <a:pt x="6114" y="1986"/>
                </a:lnTo>
                <a:lnTo>
                  <a:pt x="6105" y="1986"/>
                </a:lnTo>
                <a:lnTo>
                  <a:pt x="6105" y="1977"/>
                </a:lnTo>
                <a:lnTo>
                  <a:pt x="6061" y="1977"/>
                </a:lnTo>
                <a:lnTo>
                  <a:pt x="6052" y="1977"/>
                </a:lnTo>
                <a:lnTo>
                  <a:pt x="6026" y="1986"/>
                </a:lnTo>
                <a:lnTo>
                  <a:pt x="6008" y="1995"/>
                </a:lnTo>
                <a:lnTo>
                  <a:pt x="5999" y="1995"/>
                </a:lnTo>
                <a:lnTo>
                  <a:pt x="5990" y="1995"/>
                </a:lnTo>
                <a:lnTo>
                  <a:pt x="5999" y="1986"/>
                </a:lnTo>
                <a:lnTo>
                  <a:pt x="6026" y="1977"/>
                </a:lnTo>
                <a:lnTo>
                  <a:pt x="6043" y="1968"/>
                </a:lnTo>
                <a:lnTo>
                  <a:pt x="6052" y="1968"/>
                </a:lnTo>
                <a:lnTo>
                  <a:pt x="6079" y="1959"/>
                </a:lnTo>
                <a:lnTo>
                  <a:pt x="6096" y="1950"/>
                </a:lnTo>
                <a:lnTo>
                  <a:pt x="6105" y="1950"/>
                </a:lnTo>
                <a:lnTo>
                  <a:pt x="6105" y="1942"/>
                </a:lnTo>
                <a:lnTo>
                  <a:pt x="6087" y="1924"/>
                </a:lnTo>
                <a:lnTo>
                  <a:pt x="6070" y="1915"/>
                </a:lnTo>
                <a:lnTo>
                  <a:pt x="6052" y="1906"/>
                </a:lnTo>
                <a:lnTo>
                  <a:pt x="6035" y="1889"/>
                </a:lnTo>
                <a:lnTo>
                  <a:pt x="6017" y="1871"/>
                </a:lnTo>
                <a:lnTo>
                  <a:pt x="6017" y="1853"/>
                </a:lnTo>
                <a:lnTo>
                  <a:pt x="6008" y="1845"/>
                </a:lnTo>
                <a:lnTo>
                  <a:pt x="6008" y="1836"/>
                </a:lnTo>
                <a:lnTo>
                  <a:pt x="6008" y="1818"/>
                </a:lnTo>
                <a:lnTo>
                  <a:pt x="6008" y="1800"/>
                </a:lnTo>
                <a:lnTo>
                  <a:pt x="6008" y="1792"/>
                </a:lnTo>
                <a:lnTo>
                  <a:pt x="6008" y="1783"/>
                </a:lnTo>
                <a:lnTo>
                  <a:pt x="5990" y="1765"/>
                </a:lnTo>
                <a:lnTo>
                  <a:pt x="5990" y="1756"/>
                </a:lnTo>
                <a:lnTo>
                  <a:pt x="5990" y="1739"/>
                </a:lnTo>
                <a:lnTo>
                  <a:pt x="5990" y="1730"/>
                </a:lnTo>
                <a:lnTo>
                  <a:pt x="5999" y="1721"/>
                </a:lnTo>
                <a:lnTo>
                  <a:pt x="6026" y="1686"/>
                </a:lnTo>
                <a:lnTo>
                  <a:pt x="6035" y="1677"/>
                </a:lnTo>
                <a:lnTo>
                  <a:pt x="6061" y="1650"/>
                </a:lnTo>
                <a:lnTo>
                  <a:pt x="6070" y="1642"/>
                </a:lnTo>
                <a:lnTo>
                  <a:pt x="6096" y="1633"/>
                </a:lnTo>
                <a:lnTo>
                  <a:pt x="6114" y="1624"/>
                </a:lnTo>
                <a:lnTo>
                  <a:pt x="6114" y="1615"/>
                </a:lnTo>
                <a:lnTo>
                  <a:pt x="6114" y="1606"/>
                </a:lnTo>
                <a:lnTo>
                  <a:pt x="6105" y="1606"/>
                </a:lnTo>
                <a:lnTo>
                  <a:pt x="6043" y="1597"/>
                </a:lnTo>
                <a:lnTo>
                  <a:pt x="6008" y="1597"/>
                </a:lnTo>
                <a:lnTo>
                  <a:pt x="5982" y="1597"/>
                </a:lnTo>
                <a:lnTo>
                  <a:pt x="5929" y="1615"/>
                </a:lnTo>
                <a:lnTo>
                  <a:pt x="5911" y="1615"/>
                </a:lnTo>
                <a:lnTo>
                  <a:pt x="5893" y="1624"/>
                </a:lnTo>
                <a:lnTo>
                  <a:pt x="5876" y="1633"/>
                </a:lnTo>
                <a:lnTo>
                  <a:pt x="5840" y="1659"/>
                </a:lnTo>
                <a:lnTo>
                  <a:pt x="5832" y="1668"/>
                </a:lnTo>
                <a:lnTo>
                  <a:pt x="5832" y="1677"/>
                </a:lnTo>
                <a:lnTo>
                  <a:pt x="5814" y="1686"/>
                </a:lnTo>
                <a:lnTo>
                  <a:pt x="5805" y="1695"/>
                </a:lnTo>
                <a:lnTo>
                  <a:pt x="5796" y="1703"/>
                </a:lnTo>
                <a:lnTo>
                  <a:pt x="5796" y="1712"/>
                </a:lnTo>
                <a:lnTo>
                  <a:pt x="5796" y="1730"/>
                </a:lnTo>
                <a:lnTo>
                  <a:pt x="5787" y="1739"/>
                </a:lnTo>
                <a:lnTo>
                  <a:pt x="5787" y="1747"/>
                </a:lnTo>
                <a:lnTo>
                  <a:pt x="5779" y="1765"/>
                </a:lnTo>
                <a:lnTo>
                  <a:pt x="5761" y="1783"/>
                </a:lnTo>
                <a:lnTo>
                  <a:pt x="5752" y="1792"/>
                </a:lnTo>
                <a:lnTo>
                  <a:pt x="5752" y="1800"/>
                </a:lnTo>
                <a:lnTo>
                  <a:pt x="5752" y="1809"/>
                </a:lnTo>
                <a:lnTo>
                  <a:pt x="5752" y="1818"/>
                </a:lnTo>
                <a:lnTo>
                  <a:pt x="5752" y="1827"/>
                </a:lnTo>
                <a:lnTo>
                  <a:pt x="5761" y="1836"/>
                </a:lnTo>
                <a:lnTo>
                  <a:pt x="5770" y="1836"/>
                </a:lnTo>
                <a:lnTo>
                  <a:pt x="5743" y="1853"/>
                </a:lnTo>
                <a:lnTo>
                  <a:pt x="5743" y="1862"/>
                </a:lnTo>
                <a:lnTo>
                  <a:pt x="5743" y="1871"/>
                </a:lnTo>
                <a:close/>
                <a:moveTo>
                  <a:pt x="7596" y="3283"/>
                </a:moveTo>
                <a:lnTo>
                  <a:pt x="7614" y="3292"/>
                </a:lnTo>
                <a:lnTo>
                  <a:pt x="7623" y="3292"/>
                </a:lnTo>
                <a:lnTo>
                  <a:pt x="7623" y="3283"/>
                </a:lnTo>
                <a:lnTo>
                  <a:pt x="7614" y="3283"/>
                </a:lnTo>
                <a:lnTo>
                  <a:pt x="7605" y="3274"/>
                </a:lnTo>
                <a:lnTo>
                  <a:pt x="7596" y="3274"/>
                </a:lnTo>
                <a:close/>
                <a:moveTo>
                  <a:pt x="12025" y="4024"/>
                </a:moveTo>
                <a:lnTo>
                  <a:pt x="12025" y="4033"/>
                </a:lnTo>
                <a:lnTo>
                  <a:pt x="12025" y="4042"/>
                </a:lnTo>
                <a:lnTo>
                  <a:pt x="12034" y="4042"/>
                </a:lnTo>
                <a:lnTo>
                  <a:pt x="12043" y="4042"/>
                </a:lnTo>
                <a:lnTo>
                  <a:pt x="12051" y="4033"/>
                </a:lnTo>
                <a:lnTo>
                  <a:pt x="12060" y="4033"/>
                </a:lnTo>
                <a:lnTo>
                  <a:pt x="12060" y="4024"/>
                </a:lnTo>
                <a:lnTo>
                  <a:pt x="12051" y="4033"/>
                </a:lnTo>
                <a:lnTo>
                  <a:pt x="12051" y="4024"/>
                </a:lnTo>
                <a:lnTo>
                  <a:pt x="12043" y="4016"/>
                </a:lnTo>
                <a:lnTo>
                  <a:pt x="12034" y="4016"/>
                </a:lnTo>
                <a:close/>
                <a:moveTo>
                  <a:pt x="6687" y="2912"/>
                </a:moveTo>
                <a:lnTo>
                  <a:pt x="6670" y="2921"/>
                </a:lnTo>
                <a:lnTo>
                  <a:pt x="6696" y="2939"/>
                </a:lnTo>
                <a:lnTo>
                  <a:pt x="6705" y="2939"/>
                </a:lnTo>
                <a:lnTo>
                  <a:pt x="6714" y="2948"/>
                </a:lnTo>
                <a:lnTo>
                  <a:pt x="6723" y="2948"/>
                </a:lnTo>
                <a:lnTo>
                  <a:pt x="6723" y="2930"/>
                </a:lnTo>
                <a:lnTo>
                  <a:pt x="6714" y="2921"/>
                </a:lnTo>
                <a:close/>
                <a:moveTo>
                  <a:pt x="6529" y="3760"/>
                </a:moveTo>
                <a:lnTo>
                  <a:pt x="6537" y="3769"/>
                </a:lnTo>
                <a:lnTo>
                  <a:pt x="6546" y="3751"/>
                </a:lnTo>
                <a:lnTo>
                  <a:pt x="6546" y="3733"/>
                </a:lnTo>
                <a:lnTo>
                  <a:pt x="6555" y="3724"/>
                </a:lnTo>
                <a:lnTo>
                  <a:pt x="6555" y="3716"/>
                </a:lnTo>
                <a:lnTo>
                  <a:pt x="6555" y="3707"/>
                </a:lnTo>
                <a:lnTo>
                  <a:pt x="6546" y="3707"/>
                </a:lnTo>
                <a:lnTo>
                  <a:pt x="6537" y="3698"/>
                </a:lnTo>
                <a:lnTo>
                  <a:pt x="6529" y="3698"/>
                </a:lnTo>
                <a:lnTo>
                  <a:pt x="6529" y="3689"/>
                </a:lnTo>
                <a:lnTo>
                  <a:pt x="6529" y="3707"/>
                </a:lnTo>
                <a:lnTo>
                  <a:pt x="6529" y="3716"/>
                </a:lnTo>
                <a:lnTo>
                  <a:pt x="6520" y="3724"/>
                </a:lnTo>
                <a:lnTo>
                  <a:pt x="6520" y="3733"/>
                </a:lnTo>
                <a:lnTo>
                  <a:pt x="6511" y="3733"/>
                </a:lnTo>
                <a:lnTo>
                  <a:pt x="6520" y="3724"/>
                </a:lnTo>
                <a:lnTo>
                  <a:pt x="6520" y="3707"/>
                </a:lnTo>
                <a:lnTo>
                  <a:pt x="6520" y="3698"/>
                </a:lnTo>
                <a:lnTo>
                  <a:pt x="6520" y="3707"/>
                </a:lnTo>
                <a:lnTo>
                  <a:pt x="6511" y="3716"/>
                </a:lnTo>
                <a:lnTo>
                  <a:pt x="6511" y="3724"/>
                </a:lnTo>
                <a:lnTo>
                  <a:pt x="6511" y="3733"/>
                </a:lnTo>
                <a:lnTo>
                  <a:pt x="6493" y="3742"/>
                </a:lnTo>
                <a:lnTo>
                  <a:pt x="6476" y="3760"/>
                </a:lnTo>
                <a:lnTo>
                  <a:pt x="6476" y="3769"/>
                </a:lnTo>
                <a:lnTo>
                  <a:pt x="6484" y="3769"/>
                </a:lnTo>
                <a:lnTo>
                  <a:pt x="6493" y="3760"/>
                </a:lnTo>
                <a:lnTo>
                  <a:pt x="6511" y="3742"/>
                </a:lnTo>
                <a:lnTo>
                  <a:pt x="6493" y="3777"/>
                </a:lnTo>
                <a:lnTo>
                  <a:pt x="6502" y="3769"/>
                </a:lnTo>
                <a:lnTo>
                  <a:pt x="6511" y="3769"/>
                </a:lnTo>
                <a:lnTo>
                  <a:pt x="6520" y="3769"/>
                </a:lnTo>
                <a:lnTo>
                  <a:pt x="6520" y="3760"/>
                </a:lnTo>
                <a:lnTo>
                  <a:pt x="6537" y="3733"/>
                </a:lnTo>
                <a:lnTo>
                  <a:pt x="6537" y="3742"/>
                </a:lnTo>
                <a:close/>
                <a:moveTo>
                  <a:pt x="6343" y="4060"/>
                </a:moveTo>
                <a:lnTo>
                  <a:pt x="6379" y="4077"/>
                </a:lnTo>
                <a:lnTo>
                  <a:pt x="6396" y="4077"/>
                </a:lnTo>
                <a:lnTo>
                  <a:pt x="6405" y="4086"/>
                </a:lnTo>
                <a:lnTo>
                  <a:pt x="6414" y="4086"/>
                </a:lnTo>
                <a:lnTo>
                  <a:pt x="6423" y="4086"/>
                </a:lnTo>
                <a:lnTo>
                  <a:pt x="6423" y="4077"/>
                </a:lnTo>
                <a:lnTo>
                  <a:pt x="6423" y="4069"/>
                </a:lnTo>
                <a:lnTo>
                  <a:pt x="6414" y="4060"/>
                </a:lnTo>
                <a:lnTo>
                  <a:pt x="6396" y="4042"/>
                </a:lnTo>
                <a:lnTo>
                  <a:pt x="6379" y="4033"/>
                </a:lnTo>
                <a:lnTo>
                  <a:pt x="6343" y="4042"/>
                </a:lnTo>
                <a:lnTo>
                  <a:pt x="6334" y="4042"/>
                </a:lnTo>
                <a:lnTo>
                  <a:pt x="6326" y="4051"/>
                </a:lnTo>
                <a:lnTo>
                  <a:pt x="6326" y="4060"/>
                </a:lnTo>
                <a:close/>
                <a:moveTo>
                  <a:pt x="7358" y="3265"/>
                </a:moveTo>
                <a:lnTo>
                  <a:pt x="7349" y="3265"/>
                </a:lnTo>
                <a:lnTo>
                  <a:pt x="7340" y="3274"/>
                </a:lnTo>
                <a:lnTo>
                  <a:pt x="7331" y="3292"/>
                </a:lnTo>
                <a:lnTo>
                  <a:pt x="7331" y="3301"/>
                </a:lnTo>
                <a:lnTo>
                  <a:pt x="7340" y="3301"/>
                </a:lnTo>
                <a:lnTo>
                  <a:pt x="7358" y="3292"/>
                </a:lnTo>
                <a:lnTo>
                  <a:pt x="7367" y="3292"/>
                </a:lnTo>
                <a:lnTo>
                  <a:pt x="7367" y="3283"/>
                </a:lnTo>
                <a:lnTo>
                  <a:pt x="7376" y="3274"/>
                </a:lnTo>
                <a:lnTo>
                  <a:pt x="7367" y="3274"/>
                </a:lnTo>
                <a:lnTo>
                  <a:pt x="7367" y="3265"/>
                </a:lnTo>
                <a:close/>
                <a:moveTo>
                  <a:pt x="6334" y="3010"/>
                </a:moveTo>
                <a:lnTo>
                  <a:pt x="6334" y="3001"/>
                </a:lnTo>
                <a:lnTo>
                  <a:pt x="6326" y="2992"/>
                </a:lnTo>
                <a:lnTo>
                  <a:pt x="6317" y="2992"/>
                </a:lnTo>
                <a:lnTo>
                  <a:pt x="6299" y="3001"/>
                </a:lnTo>
                <a:lnTo>
                  <a:pt x="6282" y="2992"/>
                </a:lnTo>
                <a:lnTo>
                  <a:pt x="6255" y="3001"/>
                </a:lnTo>
                <a:lnTo>
                  <a:pt x="6246" y="3001"/>
                </a:lnTo>
                <a:lnTo>
                  <a:pt x="6237" y="3001"/>
                </a:lnTo>
                <a:lnTo>
                  <a:pt x="6229" y="3001"/>
                </a:lnTo>
                <a:lnTo>
                  <a:pt x="6202" y="3036"/>
                </a:lnTo>
                <a:lnTo>
                  <a:pt x="6193" y="3054"/>
                </a:lnTo>
                <a:lnTo>
                  <a:pt x="6193" y="3063"/>
                </a:lnTo>
                <a:lnTo>
                  <a:pt x="6202" y="3071"/>
                </a:lnTo>
                <a:lnTo>
                  <a:pt x="6202" y="3080"/>
                </a:lnTo>
                <a:lnTo>
                  <a:pt x="6202" y="3089"/>
                </a:lnTo>
                <a:lnTo>
                  <a:pt x="6229" y="3080"/>
                </a:lnTo>
                <a:lnTo>
                  <a:pt x="6237" y="3080"/>
                </a:lnTo>
                <a:lnTo>
                  <a:pt x="6246" y="3080"/>
                </a:lnTo>
                <a:lnTo>
                  <a:pt x="6255" y="3080"/>
                </a:lnTo>
                <a:lnTo>
                  <a:pt x="6290" y="3063"/>
                </a:lnTo>
                <a:lnTo>
                  <a:pt x="6290" y="3054"/>
                </a:lnTo>
                <a:lnTo>
                  <a:pt x="6299" y="3045"/>
                </a:lnTo>
                <a:lnTo>
                  <a:pt x="6326" y="3027"/>
                </a:lnTo>
                <a:lnTo>
                  <a:pt x="6326" y="3018"/>
                </a:lnTo>
                <a:lnTo>
                  <a:pt x="6334" y="3018"/>
                </a:lnTo>
                <a:close/>
                <a:moveTo>
                  <a:pt x="6890" y="3027"/>
                </a:moveTo>
                <a:lnTo>
                  <a:pt x="6881" y="3018"/>
                </a:lnTo>
                <a:lnTo>
                  <a:pt x="6873" y="3018"/>
                </a:lnTo>
                <a:lnTo>
                  <a:pt x="6873" y="3027"/>
                </a:lnTo>
                <a:lnTo>
                  <a:pt x="6881" y="3027"/>
                </a:lnTo>
                <a:lnTo>
                  <a:pt x="6899" y="3036"/>
                </a:lnTo>
                <a:lnTo>
                  <a:pt x="6917" y="3036"/>
                </a:lnTo>
                <a:lnTo>
                  <a:pt x="6917" y="3027"/>
                </a:lnTo>
                <a:lnTo>
                  <a:pt x="6908" y="3027"/>
                </a:lnTo>
                <a:close/>
                <a:moveTo>
                  <a:pt x="7261" y="3442"/>
                </a:moveTo>
                <a:lnTo>
                  <a:pt x="7270" y="3442"/>
                </a:lnTo>
                <a:lnTo>
                  <a:pt x="7270" y="3433"/>
                </a:lnTo>
                <a:lnTo>
                  <a:pt x="7278" y="3433"/>
                </a:lnTo>
                <a:lnTo>
                  <a:pt x="7270" y="3433"/>
                </a:lnTo>
                <a:lnTo>
                  <a:pt x="7270" y="3424"/>
                </a:lnTo>
                <a:lnTo>
                  <a:pt x="7261" y="3424"/>
                </a:lnTo>
                <a:lnTo>
                  <a:pt x="7261" y="3433"/>
                </a:lnTo>
                <a:close/>
                <a:moveTo>
                  <a:pt x="7181" y="3018"/>
                </a:moveTo>
                <a:lnTo>
                  <a:pt x="7164" y="3010"/>
                </a:lnTo>
                <a:lnTo>
                  <a:pt x="7155" y="3010"/>
                </a:lnTo>
                <a:lnTo>
                  <a:pt x="7137" y="3010"/>
                </a:lnTo>
                <a:lnTo>
                  <a:pt x="7128" y="3001"/>
                </a:lnTo>
                <a:lnTo>
                  <a:pt x="7120" y="3001"/>
                </a:lnTo>
                <a:lnTo>
                  <a:pt x="7128" y="3010"/>
                </a:lnTo>
                <a:lnTo>
                  <a:pt x="7137" y="3018"/>
                </a:lnTo>
                <a:lnTo>
                  <a:pt x="7146" y="3027"/>
                </a:lnTo>
                <a:lnTo>
                  <a:pt x="7155" y="3027"/>
                </a:lnTo>
                <a:lnTo>
                  <a:pt x="7155" y="3036"/>
                </a:lnTo>
                <a:lnTo>
                  <a:pt x="7164" y="3036"/>
                </a:lnTo>
                <a:lnTo>
                  <a:pt x="7173" y="3045"/>
                </a:lnTo>
                <a:lnTo>
                  <a:pt x="7181" y="3045"/>
                </a:lnTo>
                <a:lnTo>
                  <a:pt x="7190" y="3045"/>
                </a:lnTo>
                <a:lnTo>
                  <a:pt x="7190" y="3036"/>
                </a:lnTo>
                <a:lnTo>
                  <a:pt x="7181" y="3027"/>
                </a:lnTo>
                <a:close/>
                <a:moveTo>
                  <a:pt x="7746" y="2506"/>
                </a:moveTo>
                <a:lnTo>
                  <a:pt x="7764" y="2498"/>
                </a:lnTo>
                <a:lnTo>
                  <a:pt x="7773" y="2489"/>
                </a:lnTo>
                <a:lnTo>
                  <a:pt x="7764" y="2489"/>
                </a:lnTo>
                <a:lnTo>
                  <a:pt x="7755" y="2489"/>
                </a:lnTo>
                <a:lnTo>
                  <a:pt x="7746" y="2498"/>
                </a:lnTo>
                <a:lnTo>
                  <a:pt x="7737" y="2498"/>
                </a:lnTo>
                <a:lnTo>
                  <a:pt x="7737" y="2506"/>
                </a:lnTo>
                <a:close/>
                <a:moveTo>
                  <a:pt x="11919" y="3777"/>
                </a:moveTo>
                <a:lnTo>
                  <a:pt x="11928" y="3751"/>
                </a:lnTo>
                <a:lnTo>
                  <a:pt x="11937" y="3742"/>
                </a:lnTo>
                <a:lnTo>
                  <a:pt x="11928" y="3742"/>
                </a:lnTo>
                <a:lnTo>
                  <a:pt x="11919" y="3751"/>
                </a:lnTo>
                <a:lnTo>
                  <a:pt x="11919" y="3760"/>
                </a:lnTo>
                <a:lnTo>
                  <a:pt x="11910" y="3760"/>
                </a:lnTo>
                <a:lnTo>
                  <a:pt x="11910" y="3769"/>
                </a:lnTo>
                <a:lnTo>
                  <a:pt x="11910" y="3777"/>
                </a:lnTo>
                <a:close/>
                <a:moveTo>
                  <a:pt x="11893" y="3645"/>
                </a:moveTo>
                <a:lnTo>
                  <a:pt x="11884" y="3645"/>
                </a:lnTo>
                <a:lnTo>
                  <a:pt x="11893" y="3654"/>
                </a:lnTo>
                <a:lnTo>
                  <a:pt x="11901" y="3654"/>
                </a:lnTo>
                <a:lnTo>
                  <a:pt x="11901" y="3645"/>
                </a:lnTo>
                <a:close/>
                <a:moveTo>
                  <a:pt x="11893" y="3583"/>
                </a:moveTo>
                <a:lnTo>
                  <a:pt x="11875" y="3592"/>
                </a:lnTo>
                <a:lnTo>
                  <a:pt x="11875" y="3601"/>
                </a:lnTo>
                <a:lnTo>
                  <a:pt x="11866" y="3601"/>
                </a:lnTo>
                <a:lnTo>
                  <a:pt x="11857" y="3601"/>
                </a:lnTo>
                <a:lnTo>
                  <a:pt x="11866" y="3610"/>
                </a:lnTo>
                <a:lnTo>
                  <a:pt x="11884" y="3619"/>
                </a:lnTo>
                <a:lnTo>
                  <a:pt x="11893" y="3627"/>
                </a:lnTo>
                <a:lnTo>
                  <a:pt x="11901" y="3627"/>
                </a:lnTo>
                <a:lnTo>
                  <a:pt x="11910" y="3627"/>
                </a:lnTo>
                <a:lnTo>
                  <a:pt x="11919" y="3645"/>
                </a:lnTo>
                <a:lnTo>
                  <a:pt x="11928" y="3636"/>
                </a:lnTo>
                <a:lnTo>
                  <a:pt x="11937" y="3627"/>
                </a:lnTo>
                <a:lnTo>
                  <a:pt x="11945" y="3627"/>
                </a:lnTo>
                <a:lnTo>
                  <a:pt x="11937" y="3627"/>
                </a:lnTo>
                <a:lnTo>
                  <a:pt x="11937" y="3619"/>
                </a:lnTo>
                <a:lnTo>
                  <a:pt x="11928" y="3619"/>
                </a:lnTo>
                <a:lnTo>
                  <a:pt x="11910" y="3619"/>
                </a:lnTo>
                <a:lnTo>
                  <a:pt x="11910" y="3610"/>
                </a:lnTo>
                <a:lnTo>
                  <a:pt x="11901" y="3610"/>
                </a:lnTo>
                <a:lnTo>
                  <a:pt x="11910" y="3601"/>
                </a:lnTo>
                <a:lnTo>
                  <a:pt x="11901" y="3592"/>
                </a:lnTo>
                <a:lnTo>
                  <a:pt x="11901" y="3583"/>
                </a:lnTo>
                <a:close/>
                <a:moveTo>
                  <a:pt x="11866" y="3513"/>
                </a:moveTo>
                <a:lnTo>
                  <a:pt x="11857" y="3513"/>
                </a:lnTo>
                <a:lnTo>
                  <a:pt x="11866" y="3521"/>
                </a:lnTo>
                <a:lnTo>
                  <a:pt x="11857" y="3521"/>
                </a:lnTo>
                <a:lnTo>
                  <a:pt x="11848" y="3521"/>
                </a:lnTo>
                <a:lnTo>
                  <a:pt x="11840" y="3521"/>
                </a:lnTo>
                <a:lnTo>
                  <a:pt x="11840" y="3530"/>
                </a:lnTo>
                <a:lnTo>
                  <a:pt x="11840" y="3539"/>
                </a:lnTo>
                <a:lnTo>
                  <a:pt x="11848" y="3539"/>
                </a:lnTo>
                <a:lnTo>
                  <a:pt x="11840" y="3539"/>
                </a:lnTo>
                <a:lnTo>
                  <a:pt x="11840" y="3548"/>
                </a:lnTo>
                <a:lnTo>
                  <a:pt x="11857" y="3548"/>
                </a:lnTo>
                <a:lnTo>
                  <a:pt x="11857" y="3557"/>
                </a:lnTo>
                <a:lnTo>
                  <a:pt x="11848" y="3557"/>
                </a:lnTo>
                <a:lnTo>
                  <a:pt x="11840" y="3566"/>
                </a:lnTo>
                <a:lnTo>
                  <a:pt x="11848" y="3574"/>
                </a:lnTo>
                <a:lnTo>
                  <a:pt x="11848" y="3566"/>
                </a:lnTo>
                <a:lnTo>
                  <a:pt x="11857" y="3566"/>
                </a:lnTo>
                <a:lnTo>
                  <a:pt x="11866" y="3557"/>
                </a:lnTo>
                <a:lnTo>
                  <a:pt x="11875" y="3548"/>
                </a:lnTo>
                <a:lnTo>
                  <a:pt x="11884" y="3539"/>
                </a:lnTo>
                <a:lnTo>
                  <a:pt x="11884" y="3530"/>
                </a:lnTo>
                <a:lnTo>
                  <a:pt x="11875" y="3530"/>
                </a:lnTo>
                <a:lnTo>
                  <a:pt x="11884" y="3530"/>
                </a:lnTo>
                <a:lnTo>
                  <a:pt x="11893" y="3521"/>
                </a:lnTo>
                <a:lnTo>
                  <a:pt x="11901" y="3504"/>
                </a:lnTo>
                <a:lnTo>
                  <a:pt x="11901" y="3495"/>
                </a:lnTo>
                <a:lnTo>
                  <a:pt x="11893" y="3495"/>
                </a:lnTo>
                <a:lnTo>
                  <a:pt x="11875" y="3504"/>
                </a:lnTo>
                <a:close/>
                <a:moveTo>
                  <a:pt x="11875" y="3689"/>
                </a:moveTo>
                <a:lnTo>
                  <a:pt x="11866" y="3689"/>
                </a:lnTo>
                <a:lnTo>
                  <a:pt x="11866" y="3698"/>
                </a:lnTo>
                <a:lnTo>
                  <a:pt x="11875" y="3698"/>
                </a:lnTo>
                <a:lnTo>
                  <a:pt x="11875" y="3689"/>
                </a:lnTo>
                <a:lnTo>
                  <a:pt x="11884" y="3689"/>
                </a:lnTo>
                <a:lnTo>
                  <a:pt x="11884" y="3680"/>
                </a:lnTo>
                <a:close/>
                <a:moveTo>
                  <a:pt x="11893" y="3716"/>
                </a:moveTo>
                <a:lnTo>
                  <a:pt x="11893" y="3724"/>
                </a:lnTo>
                <a:lnTo>
                  <a:pt x="11901" y="3724"/>
                </a:lnTo>
                <a:lnTo>
                  <a:pt x="11937" y="3716"/>
                </a:lnTo>
                <a:lnTo>
                  <a:pt x="11937" y="3707"/>
                </a:lnTo>
                <a:lnTo>
                  <a:pt x="11928" y="3698"/>
                </a:lnTo>
                <a:lnTo>
                  <a:pt x="11919" y="3698"/>
                </a:lnTo>
                <a:lnTo>
                  <a:pt x="11910" y="3689"/>
                </a:lnTo>
                <a:lnTo>
                  <a:pt x="11901" y="3689"/>
                </a:lnTo>
                <a:lnTo>
                  <a:pt x="11893" y="3689"/>
                </a:lnTo>
                <a:lnTo>
                  <a:pt x="11893" y="3698"/>
                </a:lnTo>
                <a:lnTo>
                  <a:pt x="11910" y="3707"/>
                </a:lnTo>
                <a:lnTo>
                  <a:pt x="11901" y="3716"/>
                </a:lnTo>
                <a:close/>
                <a:moveTo>
                  <a:pt x="11893" y="3795"/>
                </a:moveTo>
                <a:lnTo>
                  <a:pt x="11901" y="3795"/>
                </a:lnTo>
                <a:lnTo>
                  <a:pt x="11910" y="3786"/>
                </a:lnTo>
                <a:lnTo>
                  <a:pt x="11910" y="3777"/>
                </a:lnTo>
                <a:lnTo>
                  <a:pt x="11910" y="3760"/>
                </a:lnTo>
                <a:lnTo>
                  <a:pt x="11901" y="3769"/>
                </a:lnTo>
                <a:lnTo>
                  <a:pt x="11893" y="3769"/>
                </a:lnTo>
                <a:lnTo>
                  <a:pt x="11884" y="3769"/>
                </a:lnTo>
                <a:lnTo>
                  <a:pt x="11884" y="3777"/>
                </a:lnTo>
                <a:lnTo>
                  <a:pt x="11884" y="3786"/>
                </a:lnTo>
                <a:lnTo>
                  <a:pt x="11893" y="3777"/>
                </a:lnTo>
                <a:lnTo>
                  <a:pt x="11893" y="3786"/>
                </a:lnTo>
                <a:close/>
                <a:moveTo>
                  <a:pt x="11857" y="3151"/>
                </a:moveTo>
                <a:lnTo>
                  <a:pt x="11848" y="3151"/>
                </a:lnTo>
                <a:lnTo>
                  <a:pt x="11848" y="3142"/>
                </a:lnTo>
                <a:lnTo>
                  <a:pt x="11848" y="3151"/>
                </a:lnTo>
                <a:lnTo>
                  <a:pt x="11848" y="3160"/>
                </a:lnTo>
                <a:lnTo>
                  <a:pt x="11857" y="3168"/>
                </a:lnTo>
                <a:lnTo>
                  <a:pt x="11866" y="3168"/>
                </a:lnTo>
                <a:lnTo>
                  <a:pt x="11866" y="3160"/>
                </a:lnTo>
                <a:lnTo>
                  <a:pt x="11866" y="3151"/>
                </a:lnTo>
                <a:close/>
                <a:moveTo>
                  <a:pt x="11857" y="3115"/>
                </a:moveTo>
                <a:lnTo>
                  <a:pt x="11848" y="3115"/>
                </a:lnTo>
                <a:lnTo>
                  <a:pt x="11857" y="3124"/>
                </a:lnTo>
                <a:lnTo>
                  <a:pt x="11866" y="3133"/>
                </a:lnTo>
                <a:lnTo>
                  <a:pt x="11875" y="3124"/>
                </a:lnTo>
                <a:lnTo>
                  <a:pt x="11866" y="3124"/>
                </a:lnTo>
                <a:close/>
                <a:moveTo>
                  <a:pt x="11875" y="3080"/>
                </a:moveTo>
                <a:lnTo>
                  <a:pt x="11884" y="3080"/>
                </a:lnTo>
                <a:lnTo>
                  <a:pt x="11884" y="3071"/>
                </a:lnTo>
                <a:lnTo>
                  <a:pt x="11875" y="3063"/>
                </a:lnTo>
                <a:lnTo>
                  <a:pt x="11875" y="3071"/>
                </a:lnTo>
                <a:close/>
                <a:moveTo>
                  <a:pt x="11822" y="3592"/>
                </a:moveTo>
                <a:lnTo>
                  <a:pt x="11831" y="3592"/>
                </a:lnTo>
                <a:lnTo>
                  <a:pt x="11840" y="3583"/>
                </a:lnTo>
                <a:lnTo>
                  <a:pt x="11831" y="3574"/>
                </a:lnTo>
                <a:lnTo>
                  <a:pt x="11822" y="3583"/>
                </a:lnTo>
                <a:lnTo>
                  <a:pt x="11813" y="3583"/>
                </a:lnTo>
                <a:lnTo>
                  <a:pt x="11804" y="3583"/>
                </a:lnTo>
                <a:close/>
                <a:moveTo>
                  <a:pt x="11804" y="3654"/>
                </a:moveTo>
                <a:lnTo>
                  <a:pt x="11813" y="3654"/>
                </a:lnTo>
                <a:lnTo>
                  <a:pt x="11813" y="3645"/>
                </a:lnTo>
                <a:close/>
                <a:moveTo>
                  <a:pt x="1182" y="3283"/>
                </a:moveTo>
                <a:lnTo>
                  <a:pt x="1191" y="3274"/>
                </a:lnTo>
                <a:lnTo>
                  <a:pt x="1182" y="3283"/>
                </a:lnTo>
                <a:lnTo>
                  <a:pt x="1182" y="3292"/>
                </a:lnTo>
                <a:close/>
                <a:moveTo>
                  <a:pt x="11619" y="3972"/>
                </a:moveTo>
                <a:lnTo>
                  <a:pt x="11628" y="3972"/>
                </a:lnTo>
                <a:lnTo>
                  <a:pt x="11628" y="3963"/>
                </a:lnTo>
                <a:lnTo>
                  <a:pt x="11619" y="3963"/>
                </a:lnTo>
                <a:lnTo>
                  <a:pt x="11610" y="3963"/>
                </a:lnTo>
                <a:lnTo>
                  <a:pt x="11610" y="3954"/>
                </a:lnTo>
                <a:lnTo>
                  <a:pt x="11601" y="3963"/>
                </a:lnTo>
                <a:lnTo>
                  <a:pt x="11619" y="3963"/>
                </a:lnTo>
                <a:close/>
                <a:moveTo>
                  <a:pt x="11857" y="3107"/>
                </a:moveTo>
                <a:lnTo>
                  <a:pt x="11866" y="3107"/>
                </a:lnTo>
                <a:lnTo>
                  <a:pt x="11857" y="3098"/>
                </a:lnTo>
                <a:lnTo>
                  <a:pt x="11857" y="3089"/>
                </a:lnTo>
                <a:lnTo>
                  <a:pt x="11866" y="3098"/>
                </a:lnTo>
                <a:lnTo>
                  <a:pt x="11866" y="3080"/>
                </a:lnTo>
                <a:lnTo>
                  <a:pt x="11857" y="3071"/>
                </a:lnTo>
                <a:lnTo>
                  <a:pt x="11848" y="3071"/>
                </a:lnTo>
                <a:lnTo>
                  <a:pt x="11831" y="3071"/>
                </a:lnTo>
                <a:lnTo>
                  <a:pt x="11840" y="3098"/>
                </a:lnTo>
                <a:close/>
                <a:moveTo>
                  <a:pt x="11822" y="3098"/>
                </a:moveTo>
                <a:lnTo>
                  <a:pt x="11831" y="3098"/>
                </a:lnTo>
                <a:lnTo>
                  <a:pt x="11840" y="3098"/>
                </a:lnTo>
                <a:lnTo>
                  <a:pt x="11840" y="3089"/>
                </a:lnTo>
                <a:lnTo>
                  <a:pt x="11831" y="3089"/>
                </a:lnTo>
                <a:lnTo>
                  <a:pt x="11822" y="3089"/>
                </a:lnTo>
                <a:lnTo>
                  <a:pt x="11813" y="3089"/>
                </a:lnTo>
                <a:lnTo>
                  <a:pt x="11813" y="3098"/>
                </a:lnTo>
                <a:close/>
                <a:moveTo>
                  <a:pt x="3617" y="1898"/>
                </a:moveTo>
                <a:lnTo>
                  <a:pt x="3644" y="1906"/>
                </a:lnTo>
                <a:lnTo>
                  <a:pt x="3652" y="1906"/>
                </a:lnTo>
                <a:lnTo>
                  <a:pt x="3688" y="1906"/>
                </a:lnTo>
                <a:lnTo>
                  <a:pt x="3705" y="1906"/>
                </a:lnTo>
                <a:lnTo>
                  <a:pt x="3697" y="1915"/>
                </a:lnTo>
                <a:lnTo>
                  <a:pt x="3670" y="1924"/>
                </a:lnTo>
                <a:lnTo>
                  <a:pt x="3670" y="1933"/>
                </a:lnTo>
                <a:lnTo>
                  <a:pt x="3688" y="1942"/>
                </a:lnTo>
                <a:lnTo>
                  <a:pt x="3705" y="1942"/>
                </a:lnTo>
                <a:lnTo>
                  <a:pt x="3732" y="1933"/>
                </a:lnTo>
                <a:lnTo>
                  <a:pt x="3776" y="1933"/>
                </a:lnTo>
                <a:lnTo>
                  <a:pt x="3864" y="1924"/>
                </a:lnTo>
                <a:lnTo>
                  <a:pt x="3882" y="1924"/>
                </a:lnTo>
                <a:lnTo>
                  <a:pt x="3882" y="1933"/>
                </a:lnTo>
                <a:lnTo>
                  <a:pt x="3873" y="1933"/>
                </a:lnTo>
                <a:lnTo>
                  <a:pt x="3847" y="1924"/>
                </a:lnTo>
                <a:lnTo>
                  <a:pt x="3829" y="1933"/>
                </a:lnTo>
                <a:lnTo>
                  <a:pt x="3838" y="1942"/>
                </a:lnTo>
                <a:lnTo>
                  <a:pt x="3829" y="1942"/>
                </a:lnTo>
                <a:lnTo>
                  <a:pt x="3811" y="1942"/>
                </a:lnTo>
                <a:lnTo>
                  <a:pt x="3802" y="1950"/>
                </a:lnTo>
                <a:lnTo>
                  <a:pt x="3767" y="1959"/>
                </a:lnTo>
                <a:lnTo>
                  <a:pt x="3732" y="1968"/>
                </a:lnTo>
                <a:lnTo>
                  <a:pt x="3697" y="1977"/>
                </a:lnTo>
                <a:lnTo>
                  <a:pt x="3688" y="1977"/>
                </a:lnTo>
                <a:lnTo>
                  <a:pt x="3661" y="1986"/>
                </a:lnTo>
                <a:lnTo>
                  <a:pt x="3661" y="1995"/>
                </a:lnTo>
                <a:lnTo>
                  <a:pt x="3652" y="1995"/>
                </a:lnTo>
                <a:lnTo>
                  <a:pt x="3661" y="2012"/>
                </a:lnTo>
                <a:lnTo>
                  <a:pt x="3714" y="2048"/>
                </a:lnTo>
                <a:lnTo>
                  <a:pt x="3758" y="2048"/>
                </a:lnTo>
                <a:lnTo>
                  <a:pt x="3802" y="2048"/>
                </a:lnTo>
                <a:lnTo>
                  <a:pt x="3811" y="2048"/>
                </a:lnTo>
                <a:lnTo>
                  <a:pt x="3820" y="2048"/>
                </a:lnTo>
                <a:lnTo>
                  <a:pt x="3829" y="2048"/>
                </a:lnTo>
                <a:lnTo>
                  <a:pt x="3882" y="2048"/>
                </a:lnTo>
                <a:lnTo>
                  <a:pt x="3917" y="2048"/>
                </a:lnTo>
                <a:lnTo>
                  <a:pt x="3935" y="2039"/>
                </a:lnTo>
                <a:lnTo>
                  <a:pt x="3952" y="2039"/>
                </a:lnTo>
                <a:lnTo>
                  <a:pt x="3961" y="2039"/>
                </a:lnTo>
                <a:lnTo>
                  <a:pt x="3979" y="2039"/>
                </a:lnTo>
                <a:lnTo>
                  <a:pt x="3997" y="2039"/>
                </a:lnTo>
                <a:lnTo>
                  <a:pt x="4023" y="2039"/>
                </a:lnTo>
                <a:lnTo>
                  <a:pt x="4041" y="2048"/>
                </a:lnTo>
                <a:lnTo>
                  <a:pt x="4120" y="2065"/>
                </a:lnTo>
                <a:lnTo>
                  <a:pt x="4147" y="2083"/>
                </a:lnTo>
                <a:lnTo>
                  <a:pt x="4155" y="2083"/>
                </a:lnTo>
                <a:lnTo>
                  <a:pt x="4147" y="2092"/>
                </a:lnTo>
                <a:lnTo>
                  <a:pt x="4138" y="2092"/>
                </a:lnTo>
                <a:lnTo>
                  <a:pt x="4111" y="2092"/>
                </a:lnTo>
                <a:lnTo>
                  <a:pt x="4102" y="2092"/>
                </a:lnTo>
                <a:lnTo>
                  <a:pt x="4085" y="2101"/>
                </a:lnTo>
                <a:lnTo>
                  <a:pt x="4076" y="2101"/>
                </a:lnTo>
                <a:lnTo>
                  <a:pt x="4032" y="2092"/>
                </a:lnTo>
                <a:lnTo>
                  <a:pt x="4005" y="2092"/>
                </a:lnTo>
                <a:lnTo>
                  <a:pt x="3988" y="2092"/>
                </a:lnTo>
                <a:lnTo>
                  <a:pt x="3961" y="2083"/>
                </a:lnTo>
                <a:lnTo>
                  <a:pt x="3935" y="2083"/>
                </a:lnTo>
                <a:lnTo>
                  <a:pt x="3864" y="2092"/>
                </a:lnTo>
                <a:lnTo>
                  <a:pt x="3794" y="2101"/>
                </a:lnTo>
                <a:lnTo>
                  <a:pt x="3750" y="2118"/>
                </a:lnTo>
                <a:lnTo>
                  <a:pt x="3741" y="2118"/>
                </a:lnTo>
                <a:lnTo>
                  <a:pt x="3741" y="2127"/>
                </a:lnTo>
                <a:lnTo>
                  <a:pt x="3750" y="2145"/>
                </a:lnTo>
                <a:lnTo>
                  <a:pt x="3750" y="2153"/>
                </a:lnTo>
                <a:lnTo>
                  <a:pt x="3758" y="2162"/>
                </a:lnTo>
                <a:lnTo>
                  <a:pt x="3776" y="2180"/>
                </a:lnTo>
                <a:lnTo>
                  <a:pt x="3785" y="2189"/>
                </a:lnTo>
                <a:lnTo>
                  <a:pt x="3785" y="2198"/>
                </a:lnTo>
                <a:lnTo>
                  <a:pt x="3794" y="2198"/>
                </a:lnTo>
                <a:lnTo>
                  <a:pt x="3794" y="2206"/>
                </a:lnTo>
                <a:lnTo>
                  <a:pt x="3820" y="2215"/>
                </a:lnTo>
                <a:lnTo>
                  <a:pt x="3838" y="2215"/>
                </a:lnTo>
                <a:lnTo>
                  <a:pt x="3855" y="2224"/>
                </a:lnTo>
                <a:lnTo>
                  <a:pt x="3891" y="2224"/>
                </a:lnTo>
                <a:lnTo>
                  <a:pt x="3926" y="2224"/>
                </a:lnTo>
                <a:lnTo>
                  <a:pt x="3952" y="2224"/>
                </a:lnTo>
                <a:lnTo>
                  <a:pt x="3970" y="2224"/>
                </a:lnTo>
                <a:lnTo>
                  <a:pt x="3997" y="2233"/>
                </a:lnTo>
                <a:lnTo>
                  <a:pt x="4005" y="2233"/>
                </a:lnTo>
                <a:lnTo>
                  <a:pt x="4005" y="2251"/>
                </a:lnTo>
                <a:lnTo>
                  <a:pt x="4005" y="2259"/>
                </a:lnTo>
                <a:lnTo>
                  <a:pt x="4005" y="2277"/>
                </a:lnTo>
                <a:lnTo>
                  <a:pt x="4014" y="2286"/>
                </a:lnTo>
                <a:lnTo>
                  <a:pt x="4023" y="2312"/>
                </a:lnTo>
                <a:lnTo>
                  <a:pt x="4032" y="2321"/>
                </a:lnTo>
                <a:lnTo>
                  <a:pt x="4041" y="2321"/>
                </a:lnTo>
                <a:lnTo>
                  <a:pt x="4049" y="2321"/>
                </a:lnTo>
                <a:lnTo>
                  <a:pt x="4058" y="2321"/>
                </a:lnTo>
                <a:lnTo>
                  <a:pt x="4076" y="2321"/>
                </a:lnTo>
                <a:lnTo>
                  <a:pt x="4102" y="2321"/>
                </a:lnTo>
                <a:lnTo>
                  <a:pt x="4164" y="2321"/>
                </a:lnTo>
                <a:lnTo>
                  <a:pt x="4173" y="2312"/>
                </a:lnTo>
                <a:lnTo>
                  <a:pt x="4191" y="2312"/>
                </a:lnTo>
                <a:lnTo>
                  <a:pt x="4199" y="2312"/>
                </a:lnTo>
                <a:lnTo>
                  <a:pt x="4208" y="2312"/>
                </a:lnTo>
                <a:lnTo>
                  <a:pt x="4235" y="2303"/>
                </a:lnTo>
                <a:lnTo>
                  <a:pt x="4279" y="2303"/>
                </a:lnTo>
                <a:lnTo>
                  <a:pt x="4314" y="2303"/>
                </a:lnTo>
                <a:lnTo>
                  <a:pt x="4349" y="2286"/>
                </a:lnTo>
                <a:lnTo>
                  <a:pt x="4367" y="2277"/>
                </a:lnTo>
                <a:lnTo>
                  <a:pt x="4376" y="2268"/>
                </a:lnTo>
                <a:lnTo>
                  <a:pt x="4394" y="2268"/>
                </a:lnTo>
                <a:lnTo>
                  <a:pt x="4429" y="2259"/>
                </a:lnTo>
                <a:lnTo>
                  <a:pt x="4464" y="2259"/>
                </a:lnTo>
                <a:lnTo>
                  <a:pt x="4464" y="2251"/>
                </a:lnTo>
                <a:lnTo>
                  <a:pt x="4482" y="2242"/>
                </a:lnTo>
                <a:lnTo>
                  <a:pt x="4491" y="2233"/>
                </a:lnTo>
                <a:lnTo>
                  <a:pt x="4499" y="2215"/>
                </a:lnTo>
                <a:lnTo>
                  <a:pt x="4508" y="2206"/>
                </a:lnTo>
                <a:lnTo>
                  <a:pt x="4517" y="2198"/>
                </a:lnTo>
                <a:lnTo>
                  <a:pt x="4526" y="2198"/>
                </a:lnTo>
                <a:lnTo>
                  <a:pt x="4535" y="2206"/>
                </a:lnTo>
                <a:lnTo>
                  <a:pt x="4544" y="2206"/>
                </a:lnTo>
                <a:lnTo>
                  <a:pt x="4544" y="2215"/>
                </a:lnTo>
                <a:lnTo>
                  <a:pt x="4544" y="2224"/>
                </a:lnTo>
                <a:lnTo>
                  <a:pt x="4544" y="2233"/>
                </a:lnTo>
                <a:lnTo>
                  <a:pt x="4552" y="2233"/>
                </a:lnTo>
                <a:lnTo>
                  <a:pt x="4561" y="2242"/>
                </a:lnTo>
                <a:lnTo>
                  <a:pt x="4579" y="2242"/>
                </a:lnTo>
                <a:lnTo>
                  <a:pt x="4596" y="2242"/>
                </a:lnTo>
                <a:lnTo>
                  <a:pt x="4623" y="2242"/>
                </a:lnTo>
                <a:lnTo>
                  <a:pt x="4641" y="2251"/>
                </a:lnTo>
                <a:lnTo>
                  <a:pt x="4632" y="2259"/>
                </a:lnTo>
                <a:lnTo>
                  <a:pt x="4623" y="2259"/>
                </a:lnTo>
                <a:lnTo>
                  <a:pt x="4632" y="2268"/>
                </a:lnTo>
                <a:lnTo>
                  <a:pt x="4667" y="2277"/>
                </a:lnTo>
                <a:lnTo>
                  <a:pt x="4676" y="2268"/>
                </a:lnTo>
                <a:lnTo>
                  <a:pt x="4685" y="2268"/>
                </a:lnTo>
                <a:lnTo>
                  <a:pt x="4711" y="2277"/>
                </a:lnTo>
                <a:lnTo>
                  <a:pt x="4729" y="2277"/>
                </a:lnTo>
                <a:lnTo>
                  <a:pt x="4755" y="2286"/>
                </a:lnTo>
                <a:lnTo>
                  <a:pt x="4773" y="2277"/>
                </a:lnTo>
                <a:lnTo>
                  <a:pt x="4791" y="2277"/>
                </a:lnTo>
                <a:lnTo>
                  <a:pt x="4799" y="2277"/>
                </a:lnTo>
                <a:lnTo>
                  <a:pt x="4808" y="2277"/>
                </a:lnTo>
                <a:lnTo>
                  <a:pt x="4826" y="2268"/>
                </a:lnTo>
                <a:lnTo>
                  <a:pt x="4835" y="2268"/>
                </a:lnTo>
                <a:lnTo>
                  <a:pt x="4861" y="2259"/>
                </a:lnTo>
                <a:lnTo>
                  <a:pt x="4870" y="2251"/>
                </a:lnTo>
                <a:lnTo>
                  <a:pt x="4879" y="2242"/>
                </a:lnTo>
                <a:lnTo>
                  <a:pt x="4879" y="2233"/>
                </a:lnTo>
                <a:lnTo>
                  <a:pt x="4870" y="2233"/>
                </a:lnTo>
                <a:lnTo>
                  <a:pt x="4870" y="2224"/>
                </a:lnTo>
                <a:lnTo>
                  <a:pt x="4861" y="2224"/>
                </a:lnTo>
                <a:lnTo>
                  <a:pt x="4852" y="2224"/>
                </a:lnTo>
                <a:lnTo>
                  <a:pt x="4852" y="2215"/>
                </a:lnTo>
                <a:lnTo>
                  <a:pt x="4861" y="2206"/>
                </a:lnTo>
                <a:lnTo>
                  <a:pt x="4852" y="2198"/>
                </a:lnTo>
                <a:lnTo>
                  <a:pt x="4826" y="2198"/>
                </a:lnTo>
                <a:lnTo>
                  <a:pt x="4817" y="2198"/>
                </a:lnTo>
                <a:lnTo>
                  <a:pt x="4799" y="2206"/>
                </a:lnTo>
                <a:lnTo>
                  <a:pt x="4791" y="2215"/>
                </a:lnTo>
                <a:lnTo>
                  <a:pt x="4782" y="2233"/>
                </a:lnTo>
                <a:lnTo>
                  <a:pt x="4782" y="2224"/>
                </a:lnTo>
                <a:lnTo>
                  <a:pt x="4782" y="2206"/>
                </a:lnTo>
                <a:lnTo>
                  <a:pt x="4782" y="2198"/>
                </a:lnTo>
                <a:lnTo>
                  <a:pt x="4773" y="2189"/>
                </a:lnTo>
                <a:lnTo>
                  <a:pt x="4764" y="2180"/>
                </a:lnTo>
                <a:lnTo>
                  <a:pt x="4755" y="2180"/>
                </a:lnTo>
                <a:lnTo>
                  <a:pt x="4755" y="2171"/>
                </a:lnTo>
                <a:lnTo>
                  <a:pt x="4764" y="2171"/>
                </a:lnTo>
                <a:lnTo>
                  <a:pt x="4782" y="2180"/>
                </a:lnTo>
                <a:lnTo>
                  <a:pt x="4791" y="2180"/>
                </a:lnTo>
                <a:lnTo>
                  <a:pt x="4808" y="2189"/>
                </a:lnTo>
                <a:lnTo>
                  <a:pt x="4817" y="2189"/>
                </a:lnTo>
                <a:lnTo>
                  <a:pt x="4817" y="2180"/>
                </a:lnTo>
                <a:lnTo>
                  <a:pt x="4817" y="2171"/>
                </a:lnTo>
                <a:lnTo>
                  <a:pt x="4817" y="2162"/>
                </a:lnTo>
                <a:lnTo>
                  <a:pt x="4835" y="2153"/>
                </a:lnTo>
                <a:lnTo>
                  <a:pt x="4843" y="2145"/>
                </a:lnTo>
                <a:lnTo>
                  <a:pt x="4852" y="2153"/>
                </a:lnTo>
                <a:lnTo>
                  <a:pt x="4870" y="2162"/>
                </a:lnTo>
                <a:lnTo>
                  <a:pt x="4879" y="2162"/>
                </a:lnTo>
                <a:lnTo>
                  <a:pt x="4888" y="2171"/>
                </a:lnTo>
                <a:lnTo>
                  <a:pt x="4888" y="2162"/>
                </a:lnTo>
                <a:lnTo>
                  <a:pt x="4896" y="2153"/>
                </a:lnTo>
                <a:lnTo>
                  <a:pt x="4896" y="2145"/>
                </a:lnTo>
                <a:lnTo>
                  <a:pt x="4905" y="2162"/>
                </a:lnTo>
                <a:lnTo>
                  <a:pt x="4914" y="2171"/>
                </a:lnTo>
                <a:lnTo>
                  <a:pt x="4932" y="2171"/>
                </a:lnTo>
                <a:lnTo>
                  <a:pt x="4941" y="2162"/>
                </a:lnTo>
                <a:lnTo>
                  <a:pt x="4941" y="2153"/>
                </a:lnTo>
                <a:lnTo>
                  <a:pt x="4941" y="2145"/>
                </a:lnTo>
                <a:lnTo>
                  <a:pt x="4932" y="2127"/>
                </a:lnTo>
                <a:lnTo>
                  <a:pt x="4932" y="2109"/>
                </a:lnTo>
                <a:lnTo>
                  <a:pt x="4923" y="2109"/>
                </a:lnTo>
                <a:lnTo>
                  <a:pt x="4914" y="2109"/>
                </a:lnTo>
                <a:lnTo>
                  <a:pt x="4888" y="2109"/>
                </a:lnTo>
                <a:lnTo>
                  <a:pt x="4888" y="2101"/>
                </a:lnTo>
                <a:lnTo>
                  <a:pt x="4888" y="2092"/>
                </a:lnTo>
                <a:lnTo>
                  <a:pt x="4879" y="2092"/>
                </a:lnTo>
                <a:lnTo>
                  <a:pt x="4861" y="2092"/>
                </a:lnTo>
                <a:lnTo>
                  <a:pt x="4835" y="2074"/>
                </a:lnTo>
                <a:lnTo>
                  <a:pt x="4817" y="2065"/>
                </a:lnTo>
                <a:lnTo>
                  <a:pt x="4808" y="2056"/>
                </a:lnTo>
                <a:lnTo>
                  <a:pt x="4782" y="2039"/>
                </a:lnTo>
                <a:lnTo>
                  <a:pt x="4782" y="2048"/>
                </a:lnTo>
                <a:lnTo>
                  <a:pt x="4791" y="2056"/>
                </a:lnTo>
                <a:lnTo>
                  <a:pt x="4782" y="2056"/>
                </a:lnTo>
                <a:lnTo>
                  <a:pt x="4773" y="2056"/>
                </a:lnTo>
                <a:lnTo>
                  <a:pt x="4764" y="2048"/>
                </a:lnTo>
                <a:lnTo>
                  <a:pt x="4746" y="2048"/>
                </a:lnTo>
                <a:lnTo>
                  <a:pt x="4720" y="2030"/>
                </a:lnTo>
                <a:lnTo>
                  <a:pt x="4702" y="2003"/>
                </a:lnTo>
                <a:lnTo>
                  <a:pt x="4676" y="1986"/>
                </a:lnTo>
                <a:lnTo>
                  <a:pt x="4667" y="1977"/>
                </a:lnTo>
                <a:lnTo>
                  <a:pt x="4676" y="1959"/>
                </a:lnTo>
                <a:lnTo>
                  <a:pt x="4685" y="1950"/>
                </a:lnTo>
                <a:lnTo>
                  <a:pt x="4685" y="1942"/>
                </a:lnTo>
                <a:lnTo>
                  <a:pt x="4685" y="1933"/>
                </a:lnTo>
                <a:lnTo>
                  <a:pt x="4685" y="1924"/>
                </a:lnTo>
                <a:lnTo>
                  <a:pt x="4685" y="1915"/>
                </a:lnTo>
                <a:lnTo>
                  <a:pt x="4676" y="1898"/>
                </a:lnTo>
                <a:lnTo>
                  <a:pt x="4658" y="1880"/>
                </a:lnTo>
                <a:lnTo>
                  <a:pt x="4649" y="1871"/>
                </a:lnTo>
                <a:lnTo>
                  <a:pt x="4649" y="1862"/>
                </a:lnTo>
                <a:lnTo>
                  <a:pt x="4623" y="1800"/>
                </a:lnTo>
                <a:lnTo>
                  <a:pt x="4623" y="1792"/>
                </a:lnTo>
                <a:lnTo>
                  <a:pt x="4614" y="1783"/>
                </a:lnTo>
                <a:lnTo>
                  <a:pt x="4614" y="1774"/>
                </a:lnTo>
                <a:lnTo>
                  <a:pt x="4614" y="1765"/>
                </a:lnTo>
                <a:lnTo>
                  <a:pt x="4605" y="1756"/>
                </a:lnTo>
                <a:lnTo>
                  <a:pt x="4605" y="1747"/>
                </a:lnTo>
                <a:lnTo>
                  <a:pt x="4605" y="1739"/>
                </a:lnTo>
                <a:lnTo>
                  <a:pt x="4596" y="1730"/>
                </a:lnTo>
                <a:lnTo>
                  <a:pt x="4579" y="1721"/>
                </a:lnTo>
                <a:lnTo>
                  <a:pt x="4561" y="1712"/>
                </a:lnTo>
                <a:lnTo>
                  <a:pt x="4535" y="1695"/>
                </a:lnTo>
                <a:lnTo>
                  <a:pt x="4508" y="1677"/>
                </a:lnTo>
                <a:lnTo>
                  <a:pt x="4499" y="1677"/>
                </a:lnTo>
                <a:lnTo>
                  <a:pt x="4491" y="1686"/>
                </a:lnTo>
                <a:lnTo>
                  <a:pt x="4491" y="1695"/>
                </a:lnTo>
                <a:lnTo>
                  <a:pt x="4482" y="1695"/>
                </a:lnTo>
                <a:lnTo>
                  <a:pt x="4455" y="1677"/>
                </a:lnTo>
                <a:lnTo>
                  <a:pt x="4438" y="1668"/>
                </a:lnTo>
                <a:lnTo>
                  <a:pt x="4420" y="1668"/>
                </a:lnTo>
                <a:lnTo>
                  <a:pt x="4411" y="1677"/>
                </a:lnTo>
                <a:lnTo>
                  <a:pt x="4420" y="1686"/>
                </a:lnTo>
                <a:lnTo>
                  <a:pt x="4411" y="1686"/>
                </a:lnTo>
                <a:lnTo>
                  <a:pt x="4402" y="1695"/>
                </a:lnTo>
                <a:lnTo>
                  <a:pt x="4402" y="1703"/>
                </a:lnTo>
                <a:lnTo>
                  <a:pt x="4420" y="1765"/>
                </a:lnTo>
                <a:lnTo>
                  <a:pt x="4420" y="1774"/>
                </a:lnTo>
                <a:lnTo>
                  <a:pt x="4420" y="1783"/>
                </a:lnTo>
                <a:lnTo>
                  <a:pt x="4429" y="1792"/>
                </a:lnTo>
                <a:lnTo>
                  <a:pt x="4429" y="1800"/>
                </a:lnTo>
                <a:lnTo>
                  <a:pt x="4429" y="1809"/>
                </a:lnTo>
                <a:lnTo>
                  <a:pt x="4438" y="1818"/>
                </a:lnTo>
                <a:lnTo>
                  <a:pt x="4438" y="1836"/>
                </a:lnTo>
                <a:lnTo>
                  <a:pt x="4455" y="1853"/>
                </a:lnTo>
                <a:lnTo>
                  <a:pt x="4473" y="1871"/>
                </a:lnTo>
                <a:lnTo>
                  <a:pt x="4464" y="1871"/>
                </a:lnTo>
                <a:lnTo>
                  <a:pt x="4464" y="1880"/>
                </a:lnTo>
                <a:lnTo>
                  <a:pt x="4438" y="1898"/>
                </a:lnTo>
                <a:lnTo>
                  <a:pt x="4438" y="1906"/>
                </a:lnTo>
                <a:lnTo>
                  <a:pt x="4429" y="1906"/>
                </a:lnTo>
                <a:lnTo>
                  <a:pt x="4420" y="1906"/>
                </a:lnTo>
                <a:lnTo>
                  <a:pt x="4411" y="1898"/>
                </a:lnTo>
                <a:lnTo>
                  <a:pt x="4402" y="1898"/>
                </a:lnTo>
                <a:lnTo>
                  <a:pt x="4402" y="1889"/>
                </a:lnTo>
                <a:lnTo>
                  <a:pt x="4402" y="1871"/>
                </a:lnTo>
                <a:lnTo>
                  <a:pt x="4385" y="1836"/>
                </a:lnTo>
                <a:lnTo>
                  <a:pt x="4376" y="1818"/>
                </a:lnTo>
                <a:lnTo>
                  <a:pt x="4376" y="1800"/>
                </a:lnTo>
                <a:lnTo>
                  <a:pt x="4367" y="1792"/>
                </a:lnTo>
                <a:lnTo>
                  <a:pt x="4367" y="1783"/>
                </a:lnTo>
                <a:lnTo>
                  <a:pt x="4358" y="1783"/>
                </a:lnTo>
                <a:lnTo>
                  <a:pt x="4349" y="1774"/>
                </a:lnTo>
                <a:lnTo>
                  <a:pt x="4349" y="1765"/>
                </a:lnTo>
                <a:lnTo>
                  <a:pt x="4341" y="1765"/>
                </a:lnTo>
                <a:lnTo>
                  <a:pt x="4341" y="1756"/>
                </a:lnTo>
                <a:lnTo>
                  <a:pt x="4323" y="1747"/>
                </a:lnTo>
                <a:lnTo>
                  <a:pt x="4314" y="1747"/>
                </a:lnTo>
                <a:lnTo>
                  <a:pt x="4296" y="1739"/>
                </a:lnTo>
                <a:lnTo>
                  <a:pt x="4270" y="1721"/>
                </a:lnTo>
                <a:lnTo>
                  <a:pt x="4261" y="1721"/>
                </a:lnTo>
                <a:lnTo>
                  <a:pt x="4235" y="1721"/>
                </a:lnTo>
                <a:lnTo>
                  <a:pt x="4226" y="1721"/>
                </a:lnTo>
                <a:lnTo>
                  <a:pt x="4217" y="1730"/>
                </a:lnTo>
                <a:lnTo>
                  <a:pt x="4235" y="1739"/>
                </a:lnTo>
                <a:lnTo>
                  <a:pt x="4252" y="1747"/>
                </a:lnTo>
                <a:lnTo>
                  <a:pt x="4261" y="1756"/>
                </a:lnTo>
                <a:lnTo>
                  <a:pt x="4252" y="1765"/>
                </a:lnTo>
                <a:lnTo>
                  <a:pt x="4244" y="1774"/>
                </a:lnTo>
                <a:lnTo>
                  <a:pt x="4235" y="1774"/>
                </a:lnTo>
                <a:lnTo>
                  <a:pt x="4217" y="1783"/>
                </a:lnTo>
                <a:lnTo>
                  <a:pt x="4199" y="1800"/>
                </a:lnTo>
                <a:lnTo>
                  <a:pt x="4191" y="1809"/>
                </a:lnTo>
                <a:lnTo>
                  <a:pt x="4182" y="1809"/>
                </a:lnTo>
                <a:lnTo>
                  <a:pt x="4173" y="1809"/>
                </a:lnTo>
                <a:lnTo>
                  <a:pt x="4173" y="1800"/>
                </a:lnTo>
                <a:lnTo>
                  <a:pt x="4182" y="1800"/>
                </a:lnTo>
                <a:lnTo>
                  <a:pt x="4182" y="1792"/>
                </a:lnTo>
                <a:lnTo>
                  <a:pt x="4173" y="1792"/>
                </a:lnTo>
                <a:lnTo>
                  <a:pt x="4164" y="1800"/>
                </a:lnTo>
                <a:lnTo>
                  <a:pt x="4155" y="1809"/>
                </a:lnTo>
                <a:lnTo>
                  <a:pt x="4147" y="1818"/>
                </a:lnTo>
                <a:lnTo>
                  <a:pt x="4147" y="1809"/>
                </a:lnTo>
                <a:lnTo>
                  <a:pt x="4129" y="1809"/>
                </a:lnTo>
                <a:lnTo>
                  <a:pt x="4138" y="1800"/>
                </a:lnTo>
                <a:lnTo>
                  <a:pt x="4155" y="1800"/>
                </a:lnTo>
                <a:lnTo>
                  <a:pt x="4173" y="1783"/>
                </a:lnTo>
                <a:lnTo>
                  <a:pt x="4182" y="1765"/>
                </a:lnTo>
                <a:lnTo>
                  <a:pt x="4182" y="1756"/>
                </a:lnTo>
                <a:lnTo>
                  <a:pt x="4164" y="1747"/>
                </a:lnTo>
                <a:lnTo>
                  <a:pt x="4120" y="1739"/>
                </a:lnTo>
                <a:lnTo>
                  <a:pt x="4094" y="1730"/>
                </a:lnTo>
                <a:lnTo>
                  <a:pt x="4067" y="1721"/>
                </a:lnTo>
                <a:lnTo>
                  <a:pt x="4049" y="1721"/>
                </a:lnTo>
                <a:lnTo>
                  <a:pt x="4032" y="1721"/>
                </a:lnTo>
                <a:lnTo>
                  <a:pt x="4032" y="1730"/>
                </a:lnTo>
                <a:lnTo>
                  <a:pt x="4014" y="1739"/>
                </a:lnTo>
                <a:lnTo>
                  <a:pt x="4014" y="1747"/>
                </a:lnTo>
                <a:lnTo>
                  <a:pt x="4014" y="1756"/>
                </a:lnTo>
                <a:lnTo>
                  <a:pt x="4014" y="1765"/>
                </a:lnTo>
                <a:lnTo>
                  <a:pt x="4005" y="1765"/>
                </a:lnTo>
                <a:lnTo>
                  <a:pt x="3997" y="1765"/>
                </a:lnTo>
                <a:lnTo>
                  <a:pt x="3979" y="1765"/>
                </a:lnTo>
                <a:lnTo>
                  <a:pt x="3961" y="1774"/>
                </a:lnTo>
                <a:lnTo>
                  <a:pt x="3952" y="1774"/>
                </a:lnTo>
                <a:lnTo>
                  <a:pt x="3944" y="1774"/>
                </a:lnTo>
                <a:lnTo>
                  <a:pt x="3961" y="1756"/>
                </a:lnTo>
                <a:lnTo>
                  <a:pt x="3961" y="1747"/>
                </a:lnTo>
                <a:lnTo>
                  <a:pt x="3970" y="1739"/>
                </a:lnTo>
                <a:lnTo>
                  <a:pt x="3970" y="1730"/>
                </a:lnTo>
                <a:lnTo>
                  <a:pt x="3970" y="1721"/>
                </a:lnTo>
                <a:lnTo>
                  <a:pt x="3970" y="1712"/>
                </a:lnTo>
                <a:lnTo>
                  <a:pt x="3970" y="1695"/>
                </a:lnTo>
                <a:lnTo>
                  <a:pt x="3970" y="1686"/>
                </a:lnTo>
                <a:lnTo>
                  <a:pt x="3961" y="1677"/>
                </a:lnTo>
                <a:lnTo>
                  <a:pt x="3952" y="1668"/>
                </a:lnTo>
                <a:lnTo>
                  <a:pt x="3935" y="1668"/>
                </a:lnTo>
                <a:lnTo>
                  <a:pt x="3864" y="1686"/>
                </a:lnTo>
                <a:lnTo>
                  <a:pt x="3785" y="1712"/>
                </a:lnTo>
                <a:lnTo>
                  <a:pt x="3758" y="1721"/>
                </a:lnTo>
                <a:lnTo>
                  <a:pt x="3741" y="1730"/>
                </a:lnTo>
                <a:lnTo>
                  <a:pt x="3714" y="1739"/>
                </a:lnTo>
                <a:lnTo>
                  <a:pt x="3670" y="1774"/>
                </a:lnTo>
                <a:lnTo>
                  <a:pt x="3652" y="1783"/>
                </a:lnTo>
                <a:lnTo>
                  <a:pt x="3652" y="1792"/>
                </a:lnTo>
                <a:lnTo>
                  <a:pt x="3652" y="1800"/>
                </a:lnTo>
                <a:lnTo>
                  <a:pt x="3652" y="1809"/>
                </a:lnTo>
                <a:lnTo>
                  <a:pt x="3661" y="1818"/>
                </a:lnTo>
                <a:lnTo>
                  <a:pt x="3670" y="1818"/>
                </a:lnTo>
                <a:lnTo>
                  <a:pt x="3652" y="1827"/>
                </a:lnTo>
                <a:lnTo>
                  <a:pt x="3644" y="1836"/>
                </a:lnTo>
                <a:lnTo>
                  <a:pt x="3617" y="1862"/>
                </a:lnTo>
                <a:lnTo>
                  <a:pt x="3608" y="1871"/>
                </a:lnTo>
                <a:lnTo>
                  <a:pt x="3608" y="1889"/>
                </a:lnTo>
                <a:close/>
                <a:moveTo>
                  <a:pt x="6943" y="12664"/>
                </a:moveTo>
                <a:lnTo>
                  <a:pt x="6952" y="12673"/>
                </a:lnTo>
                <a:lnTo>
                  <a:pt x="6961" y="12673"/>
                </a:lnTo>
                <a:lnTo>
                  <a:pt x="6978" y="12681"/>
                </a:lnTo>
                <a:lnTo>
                  <a:pt x="6970" y="12673"/>
                </a:lnTo>
                <a:lnTo>
                  <a:pt x="6961" y="12655"/>
                </a:lnTo>
                <a:lnTo>
                  <a:pt x="6952" y="12655"/>
                </a:lnTo>
                <a:lnTo>
                  <a:pt x="6943" y="12655"/>
                </a:lnTo>
                <a:lnTo>
                  <a:pt x="6934" y="12646"/>
                </a:lnTo>
                <a:lnTo>
                  <a:pt x="6926" y="12646"/>
                </a:lnTo>
                <a:lnTo>
                  <a:pt x="6917" y="12637"/>
                </a:lnTo>
                <a:lnTo>
                  <a:pt x="6899" y="12637"/>
                </a:lnTo>
                <a:lnTo>
                  <a:pt x="6890" y="12637"/>
                </a:lnTo>
                <a:lnTo>
                  <a:pt x="6890" y="12629"/>
                </a:lnTo>
                <a:lnTo>
                  <a:pt x="6881" y="12629"/>
                </a:lnTo>
                <a:lnTo>
                  <a:pt x="6873" y="12620"/>
                </a:lnTo>
                <a:lnTo>
                  <a:pt x="6864" y="12620"/>
                </a:lnTo>
                <a:lnTo>
                  <a:pt x="6873" y="12629"/>
                </a:lnTo>
                <a:lnTo>
                  <a:pt x="6881" y="12637"/>
                </a:lnTo>
                <a:lnTo>
                  <a:pt x="6890" y="12646"/>
                </a:lnTo>
                <a:lnTo>
                  <a:pt x="6899" y="12655"/>
                </a:lnTo>
                <a:lnTo>
                  <a:pt x="6908" y="12655"/>
                </a:lnTo>
                <a:lnTo>
                  <a:pt x="6917" y="12655"/>
                </a:lnTo>
                <a:lnTo>
                  <a:pt x="6926" y="12655"/>
                </a:lnTo>
                <a:lnTo>
                  <a:pt x="6934" y="12655"/>
                </a:lnTo>
                <a:close/>
                <a:moveTo>
                  <a:pt x="7040" y="12717"/>
                </a:moveTo>
                <a:lnTo>
                  <a:pt x="7031" y="12708"/>
                </a:lnTo>
                <a:lnTo>
                  <a:pt x="7031" y="12699"/>
                </a:lnTo>
                <a:lnTo>
                  <a:pt x="7014" y="12699"/>
                </a:lnTo>
                <a:lnTo>
                  <a:pt x="7005" y="12699"/>
                </a:lnTo>
                <a:lnTo>
                  <a:pt x="6996" y="12699"/>
                </a:lnTo>
                <a:lnTo>
                  <a:pt x="6996" y="12690"/>
                </a:lnTo>
                <a:lnTo>
                  <a:pt x="6987" y="12681"/>
                </a:lnTo>
                <a:lnTo>
                  <a:pt x="6987" y="12690"/>
                </a:lnTo>
                <a:lnTo>
                  <a:pt x="6987" y="12699"/>
                </a:lnTo>
                <a:lnTo>
                  <a:pt x="6961" y="12690"/>
                </a:lnTo>
                <a:lnTo>
                  <a:pt x="6961" y="12681"/>
                </a:lnTo>
                <a:lnTo>
                  <a:pt x="6943" y="12690"/>
                </a:lnTo>
                <a:lnTo>
                  <a:pt x="6926" y="12699"/>
                </a:lnTo>
                <a:lnTo>
                  <a:pt x="6943" y="12699"/>
                </a:lnTo>
                <a:lnTo>
                  <a:pt x="6952" y="12708"/>
                </a:lnTo>
                <a:lnTo>
                  <a:pt x="6961" y="12717"/>
                </a:lnTo>
                <a:lnTo>
                  <a:pt x="6970" y="12717"/>
                </a:lnTo>
                <a:lnTo>
                  <a:pt x="6970" y="12726"/>
                </a:lnTo>
                <a:lnTo>
                  <a:pt x="6970" y="12734"/>
                </a:lnTo>
                <a:lnTo>
                  <a:pt x="6978" y="12743"/>
                </a:lnTo>
                <a:lnTo>
                  <a:pt x="6987" y="12743"/>
                </a:lnTo>
                <a:lnTo>
                  <a:pt x="6987" y="12734"/>
                </a:lnTo>
                <a:lnTo>
                  <a:pt x="6987" y="12726"/>
                </a:lnTo>
                <a:lnTo>
                  <a:pt x="6996" y="12734"/>
                </a:lnTo>
                <a:lnTo>
                  <a:pt x="7005" y="12726"/>
                </a:lnTo>
                <a:lnTo>
                  <a:pt x="7005" y="12734"/>
                </a:lnTo>
                <a:lnTo>
                  <a:pt x="7005" y="12743"/>
                </a:lnTo>
                <a:lnTo>
                  <a:pt x="6996" y="12752"/>
                </a:lnTo>
                <a:lnTo>
                  <a:pt x="7005" y="12761"/>
                </a:lnTo>
                <a:lnTo>
                  <a:pt x="7005" y="12752"/>
                </a:lnTo>
                <a:lnTo>
                  <a:pt x="7014" y="12752"/>
                </a:lnTo>
                <a:lnTo>
                  <a:pt x="7023" y="12752"/>
                </a:lnTo>
                <a:lnTo>
                  <a:pt x="7031" y="12743"/>
                </a:lnTo>
                <a:lnTo>
                  <a:pt x="7040" y="12743"/>
                </a:lnTo>
                <a:lnTo>
                  <a:pt x="7040" y="12734"/>
                </a:lnTo>
                <a:lnTo>
                  <a:pt x="7049" y="12726"/>
                </a:lnTo>
                <a:close/>
                <a:moveTo>
                  <a:pt x="6873" y="12558"/>
                </a:moveTo>
                <a:lnTo>
                  <a:pt x="6881" y="12540"/>
                </a:lnTo>
                <a:lnTo>
                  <a:pt x="6873" y="12531"/>
                </a:lnTo>
                <a:lnTo>
                  <a:pt x="6864" y="12531"/>
                </a:lnTo>
                <a:lnTo>
                  <a:pt x="6855" y="12505"/>
                </a:lnTo>
                <a:lnTo>
                  <a:pt x="6855" y="12514"/>
                </a:lnTo>
                <a:lnTo>
                  <a:pt x="6855" y="12523"/>
                </a:lnTo>
                <a:lnTo>
                  <a:pt x="6846" y="12514"/>
                </a:lnTo>
                <a:lnTo>
                  <a:pt x="6837" y="12523"/>
                </a:lnTo>
                <a:lnTo>
                  <a:pt x="6837" y="12531"/>
                </a:lnTo>
                <a:lnTo>
                  <a:pt x="6846" y="12549"/>
                </a:lnTo>
                <a:lnTo>
                  <a:pt x="6855" y="12558"/>
                </a:lnTo>
                <a:lnTo>
                  <a:pt x="6855" y="12576"/>
                </a:lnTo>
                <a:lnTo>
                  <a:pt x="6864" y="12576"/>
                </a:lnTo>
                <a:close/>
                <a:moveTo>
                  <a:pt x="6820" y="12267"/>
                </a:moveTo>
                <a:lnTo>
                  <a:pt x="6829" y="12258"/>
                </a:lnTo>
                <a:lnTo>
                  <a:pt x="6837" y="12249"/>
                </a:lnTo>
                <a:lnTo>
                  <a:pt x="6837" y="12240"/>
                </a:lnTo>
                <a:lnTo>
                  <a:pt x="6837" y="12231"/>
                </a:lnTo>
                <a:lnTo>
                  <a:pt x="6829" y="12231"/>
                </a:lnTo>
                <a:lnTo>
                  <a:pt x="6820" y="12240"/>
                </a:lnTo>
                <a:lnTo>
                  <a:pt x="6811" y="12240"/>
                </a:lnTo>
                <a:lnTo>
                  <a:pt x="6802" y="12240"/>
                </a:lnTo>
                <a:lnTo>
                  <a:pt x="6802" y="12249"/>
                </a:lnTo>
                <a:lnTo>
                  <a:pt x="6802" y="12258"/>
                </a:lnTo>
                <a:lnTo>
                  <a:pt x="6811" y="12258"/>
                </a:lnTo>
                <a:lnTo>
                  <a:pt x="6811" y="12267"/>
                </a:lnTo>
                <a:lnTo>
                  <a:pt x="6802" y="12267"/>
                </a:lnTo>
                <a:lnTo>
                  <a:pt x="6793" y="12275"/>
                </a:lnTo>
                <a:lnTo>
                  <a:pt x="6802" y="12275"/>
                </a:lnTo>
                <a:lnTo>
                  <a:pt x="6811" y="12275"/>
                </a:lnTo>
                <a:close/>
                <a:moveTo>
                  <a:pt x="6846" y="12487"/>
                </a:moveTo>
                <a:lnTo>
                  <a:pt x="6855" y="12487"/>
                </a:lnTo>
                <a:lnTo>
                  <a:pt x="6864" y="12487"/>
                </a:lnTo>
                <a:lnTo>
                  <a:pt x="6873" y="12487"/>
                </a:lnTo>
                <a:lnTo>
                  <a:pt x="6873" y="12478"/>
                </a:lnTo>
                <a:lnTo>
                  <a:pt x="6873" y="12470"/>
                </a:lnTo>
                <a:lnTo>
                  <a:pt x="6864" y="12470"/>
                </a:lnTo>
                <a:lnTo>
                  <a:pt x="6855" y="12478"/>
                </a:lnTo>
                <a:lnTo>
                  <a:pt x="6837" y="12478"/>
                </a:lnTo>
                <a:lnTo>
                  <a:pt x="6829" y="12487"/>
                </a:lnTo>
                <a:lnTo>
                  <a:pt x="6820" y="12505"/>
                </a:lnTo>
                <a:lnTo>
                  <a:pt x="6829" y="12505"/>
                </a:lnTo>
                <a:lnTo>
                  <a:pt x="6837" y="12496"/>
                </a:lnTo>
                <a:lnTo>
                  <a:pt x="6837" y="12487"/>
                </a:lnTo>
                <a:close/>
                <a:moveTo>
                  <a:pt x="6829" y="12408"/>
                </a:moveTo>
                <a:lnTo>
                  <a:pt x="6837" y="12399"/>
                </a:lnTo>
                <a:lnTo>
                  <a:pt x="6820" y="12399"/>
                </a:lnTo>
                <a:lnTo>
                  <a:pt x="6811" y="12399"/>
                </a:lnTo>
                <a:lnTo>
                  <a:pt x="6811" y="12408"/>
                </a:lnTo>
                <a:lnTo>
                  <a:pt x="6811" y="12417"/>
                </a:lnTo>
                <a:lnTo>
                  <a:pt x="6811" y="12426"/>
                </a:lnTo>
                <a:lnTo>
                  <a:pt x="6820" y="12426"/>
                </a:lnTo>
                <a:lnTo>
                  <a:pt x="6820" y="12417"/>
                </a:lnTo>
                <a:lnTo>
                  <a:pt x="6820" y="12408"/>
                </a:lnTo>
                <a:close/>
                <a:moveTo>
                  <a:pt x="6820" y="12337"/>
                </a:moveTo>
                <a:lnTo>
                  <a:pt x="6829" y="12337"/>
                </a:lnTo>
                <a:lnTo>
                  <a:pt x="6837" y="12337"/>
                </a:lnTo>
                <a:lnTo>
                  <a:pt x="6846" y="12337"/>
                </a:lnTo>
                <a:lnTo>
                  <a:pt x="6846" y="12328"/>
                </a:lnTo>
                <a:lnTo>
                  <a:pt x="6846" y="12311"/>
                </a:lnTo>
                <a:lnTo>
                  <a:pt x="6846" y="12302"/>
                </a:lnTo>
                <a:lnTo>
                  <a:pt x="6864" y="12293"/>
                </a:lnTo>
                <a:lnTo>
                  <a:pt x="6864" y="12302"/>
                </a:lnTo>
                <a:lnTo>
                  <a:pt x="6855" y="12302"/>
                </a:lnTo>
                <a:lnTo>
                  <a:pt x="6855" y="12311"/>
                </a:lnTo>
                <a:lnTo>
                  <a:pt x="6855" y="12320"/>
                </a:lnTo>
                <a:lnTo>
                  <a:pt x="6855" y="12328"/>
                </a:lnTo>
                <a:lnTo>
                  <a:pt x="6855" y="12337"/>
                </a:lnTo>
                <a:lnTo>
                  <a:pt x="6855" y="12346"/>
                </a:lnTo>
                <a:lnTo>
                  <a:pt x="6864" y="12355"/>
                </a:lnTo>
                <a:lnTo>
                  <a:pt x="6873" y="12355"/>
                </a:lnTo>
                <a:lnTo>
                  <a:pt x="6873" y="12346"/>
                </a:lnTo>
                <a:lnTo>
                  <a:pt x="6881" y="12346"/>
                </a:lnTo>
                <a:lnTo>
                  <a:pt x="6881" y="12337"/>
                </a:lnTo>
                <a:lnTo>
                  <a:pt x="6881" y="12328"/>
                </a:lnTo>
                <a:lnTo>
                  <a:pt x="6881" y="12320"/>
                </a:lnTo>
                <a:lnTo>
                  <a:pt x="6881" y="12311"/>
                </a:lnTo>
                <a:lnTo>
                  <a:pt x="6881" y="12302"/>
                </a:lnTo>
                <a:lnTo>
                  <a:pt x="6881" y="12284"/>
                </a:lnTo>
                <a:lnTo>
                  <a:pt x="6881" y="12267"/>
                </a:lnTo>
                <a:lnTo>
                  <a:pt x="6881" y="12240"/>
                </a:lnTo>
                <a:lnTo>
                  <a:pt x="6881" y="12231"/>
                </a:lnTo>
                <a:lnTo>
                  <a:pt x="6873" y="12231"/>
                </a:lnTo>
                <a:lnTo>
                  <a:pt x="6864" y="12231"/>
                </a:lnTo>
                <a:lnTo>
                  <a:pt x="6855" y="12231"/>
                </a:lnTo>
                <a:lnTo>
                  <a:pt x="6846" y="12240"/>
                </a:lnTo>
                <a:lnTo>
                  <a:pt x="6846" y="12249"/>
                </a:lnTo>
                <a:lnTo>
                  <a:pt x="6846" y="12258"/>
                </a:lnTo>
                <a:lnTo>
                  <a:pt x="6829" y="12267"/>
                </a:lnTo>
                <a:lnTo>
                  <a:pt x="6837" y="12275"/>
                </a:lnTo>
                <a:lnTo>
                  <a:pt x="6837" y="12284"/>
                </a:lnTo>
                <a:lnTo>
                  <a:pt x="6829" y="12284"/>
                </a:lnTo>
                <a:lnTo>
                  <a:pt x="6820" y="12284"/>
                </a:lnTo>
                <a:lnTo>
                  <a:pt x="6811" y="12284"/>
                </a:lnTo>
                <a:lnTo>
                  <a:pt x="6811" y="12293"/>
                </a:lnTo>
                <a:lnTo>
                  <a:pt x="6820" y="12302"/>
                </a:lnTo>
                <a:lnTo>
                  <a:pt x="6820" y="12320"/>
                </a:lnTo>
                <a:lnTo>
                  <a:pt x="6802" y="12311"/>
                </a:lnTo>
                <a:lnTo>
                  <a:pt x="6802" y="12320"/>
                </a:lnTo>
                <a:lnTo>
                  <a:pt x="6802" y="12328"/>
                </a:lnTo>
                <a:lnTo>
                  <a:pt x="6811" y="12328"/>
                </a:lnTo>
                <a:close/>
                <a:moveTo>
                  <a:pt x="6837" y="12355"/>
                </a:moveTo>
                <a:lnTo>
                  <a:pt x="6829" y="12355"/>
                </a:lnTo>
                <a:lnTo>
                  <a:pt x="6820" y="12355"/>
                </a:lnTo>
                <a:lnTo>
                  <a:pt x="6820" y="12364"/>
                </a:lnTo>
                <a:lnTo>
                  <a:pt x="6820" y="12373"/>
                </a:lnTo>
                <a:lnTo>
                  <a:pt x="6811" y="12373"/>
                </a:lnTo>
                <a:lnTo>
                  <a:pt x="6811" y="12381"/>
                </a:lnTo>
                <a:lnTo>
                  <a:pt x="6820" y="12381"/>
                </a:lnTo>
                <a:lnTo>
                  <a:pt x="6829" y="12390"/>
                </a:lnTo>
                <a:lnTo>
                  <a:pt x="6837" y="12381"/>
                </a:lnTo>
                <a:lnTo>
                  <a:pt x="6846" y="12373"/>
                </a:lnTo>
                <a:lnTo>
                  <a:pt x="6855" y="12373"/>
                </a:lnTo>
                <a:lnTo>
                  <a:pt x="6855" y="12364"/>
                </a:lnTo>
                <a:lnTo>
                  <a:pt x="6846" y="12364"/>
                </a:lnTo>
                <a:close/>
                <a:moveTo>
                  <a:pt x="6890" y="12531"/>
                </a:moveTo>
                <a:lnTo>
                  <a:pt x="6899" y="12540"/>
                </a:lnTo>
                <a:lnTo>
                  <a:pt x="6908" y="12540"/>
                </a:lnTo>
                <a:lnTo>
                  <a:pt x="6908" y="12531"/>
                </a:lnTo>
                <a:lnTo>
                  <a:pt x="6899" y="12523"/>
                </a:lnTo>
                <a:lnTo>
                  <a:pt x="6890" y="12523"/>
                </a:lnTo>
                <a:lnTo>
                  <a:pt x="6881" y="12514"/>
                </a:lnTo>
                <a:lnTo>
                  <a:pt x="6881" y="12523"/>
                </a:lnTo>
                <a:lnTo>
                  <a:pt x="6890" y="12523"/>
                </a:lnTo>
                <a:close/>
                <a:moveTo>
                  <a:pt x="7428" y="12849"/>
                </a:moveTo>
                <a:lnTo>
                  <a:pt x="7411" y="12840"/>
                </a:lnTo>
                <a:lnTo>
                  <a:pt x="7402" y="12840"/>
                </a:lnTo>
                <a:lnTo>
                  <a:pt x="7367" y="12840"/>
                </a:lnTo>
                <a:lnTo>
                  <a:pt x="7349" y="12840"/>
                </a:lnTo>
                <a:lnTo>
                  <a:pt x="7340" y="12840"/>
                </a:lnTo>
                <a:lnTo>
                  <a:pt x="7349" y="12849"/>
                </a:lnTo>
                <a:lnTo>
                  <a:pt x="7349" y="12867"/>
                </a:lnTo>
                <a:lnTo>
                  <a:pt x="7358" y="12867"/>
                </a:lnTo>
                <a:lnTo>
                  <a:pt x="7376" y="12876"/>
                </a:lnTo>
                <a:lnTo>
                  <a:pt x="7384" y="12867"/>
                </a:lnTo>
                <a:lnTo>
                  <a:pt x="7393" y="12867"/>
                </a:lnTo>
                <a:lnTo>
                  <a:pt x="7402" y="12867"/>
                </a:lnTo>
                <a:lnTo>
                  <a:pt x="7402" y="12876"/>
                </a:lnTo>
                <a:lnTo>
                  <a:pt x="7411" y="12876"/>
                </a:lnTo>
                <a:lnTo>
                  <a:pt x="7420" y="12867"/>
                </a:lnTo>
                <a:lnTo>
                  <a:pt x="7428" y="12867"/>
                </a:lnTo>
                <a:lnTo>
                  <a:pt x="7428" y="12858"/>
                </a:lnTo>
                <a:close/>
                <a:moveTo>
                  <a:pt x="7084" y="12770"/>
                </a:moveTo>
                <a:lnTo>
                  <a:pt x="7093" y="12770"/>
                </a:lnTo>
                <a:lnTo>
                  <a:pt x="7102" y="12770"/>
                </a:lnTo>
                <a:lnTo>
                  <a:pt x="7120" y="12779"/>
                </a:lnTo>
                <a:lnTo>
                  <a:pt x="7128" y="12779"/>
                </a:lnTo>
                <a:lnTo>
                  <a:pt x="7137" y="12770"/>
                </a:lnTo>
                <a:lnTo>
                  <a:pt x="7137" y="12761"/>
                </a:lnTo>
                <a:lnTo>
                  <a:pt x="7137" y="12752"/>
                </a:lnTo>
                <a:lnTo>
                  <a:pt x="7128" y="12752"/>
                </a:lnTo>
                <a:lnTo>
                  <a:pt x="7111" y="12743"/>
                </a:lnTo>
                <a:lnTo>
                  <a:pt x="7102" y="12743"/>
                </a:lnTo>
                <a:lnTo>
                  <a:pt x="7084" y="12734"/>
                </a:lnTo>
                <a:lnTo>
                  <a:pt x="7067" y="12734"/>
                </a:lnTo>
                <a:lnTo>
                  <a:pt x="7058" y="12734"/>
                </a:lnTo>
                <a:lnTo>
                  <a:pt x="7049" y="12752"/>
                </a:lnTo>
                <a:lnTo>
                  <a:pt x="7058" y="12752"/>
                </a:lnTo>
                <a:lnTo>
                  <a:pt x="7067" y="12761"/>
                </a:lnTo>
                <a:lnTo>
                  <a:pt x="7067" y="12779"/>
                </a:lnTo>
                <a:lnTo>
                  <a:pt x="7076" y="12770"/>
                </a:lnTo>
                <a:close/>
                <a:moveTo>
                  <a:pt x="7464" y="12867"/>
                </a:moveTo>
                <a:lnTo>
                  <a:pt x="7464" y="12876"/>
                </a:lnTo>
                <a:lnTo>
                  <a:pt x="7473" y="12867"/>
                </a:lnTo>
                <a:close/>
                <a:moveTo>
                  <a:pt x="7552" y="12805"/>
                </a:moveTo>
                <a:lnTo>
                  <a:pt x="7525" y="12814"/>
                </a:lnTo>
                <a:lnTo>
                  <a:pt x="7508" y="12805"/>
                </a:lnTo>
                <a:lnTo>
                  <a:pt x="7490" y="12796"/>
                </a:lnTo>
                <a:lnTo>
                  <a:pt x="7473" y="12787"/>
                </a:lnTo>
                <a:lnTo>
                  <a:pt x="7455" y="12779"/>
                </a:lnTo>
                <a:lnTo>
                  <a:pt x="7446" y="12770"/>
                </a:lnTo>
                <a:lnTo>
                  <a:pt x="7428" y="12761"/>
                </a:lnTo>
                <a:lnTo>
                  <a:pt x="7411" y="12752"/>
                </a:lnTo>
                <a:lnTo>
                  <a:pt x="7393" y="12734"/>
                </a:lnTo>
                <a:lnTo>
                  <a:pt x="7384" y="12726"/>
                </a:lnTo>
                <a:lnTo>
                  <a:pt x="7367" y="12708"/>
                </a:lnTo>
                <a:lnTo>
                  <a:pt x="7358" y="12699"/>
                </a:lnTo>
                <a:lnTo>
                  <a:pt x="7349" y="12673"/>
                </a:lnTo>
                <a:lnTo>
                  <a:pt x="7331" y="12673"/>
                </a:lnTo>
                <a:lnTo>
                  <a:pt x="7323" y="12673"/>
                </a:lnTo>
                <a:lnTo>
                  <a:pt x="7323" y="12664"/>
                </a:lnTo>
                <a:lnTo>
                  <a:pt x="7323" y="12655"/>
                </a:lnTo>
                <a:lnTo>
                  <a:pt x="7331" y="12646"/>
                </a:lnTo>
                <a:lnTo>
                  <a:pt x="7340" y="12655"/>
                </a:lnTo>
                <a:lnTo>
                  <a:pt x="7340" y="12646"/>
                </a:lnTo>
                <a:lnTo>
                  <a:pt x="7331" y="12637"/>
                </a:lnTo>
                <a:lnTo>
                  <a:pt x="7314" y="12611"/>
                </a:lnTo>
                <a:lnTo>
                  <a:pt x="7305" y="12602"/>
                </a:lnTo>
                <a:lnTo>
                  <a:pt x="7278" y="12611"/>
                </a:lnTo>
                <a:lnTo>
                  <a:pt x="7270" y="12611"/>
                </a:lnTo>
                <a:lnTo>
                  <a:pt x="7252" y="12593"/>
                </a:lnTo>
                <a:lnTo>
                  <a:pt x="7243" y="12602"/>
                </a:lnTo>
                <a:lnTo>
                  <a:pt x="7234" y="12611"/>
                </a:lnTo>
                <a:lnTo>
                  <a:pt x="7226" y="12620"/>
                </a:lnTo>
                <a:lnTo>
                  <a:pt x="7217" y="12620"/>
                </a:lnTo>
                <a:lnTo>
                  <a:pt x="7217" y="12629"/>
                </a:lnTo>
                <a:lnTo>
                  <a:pt x="7208" y="12620"/>
                </a:lnTo>
                <a:lnTo>
                  <a:pt x="7199" y="12620"/>
                </a:lnTo>
                <a:lnTo>
                  <a:pt x="7190" y="12620"/>
                </a:lnTo>
                <a:lnTo>
                  <a:pt x="7181" y="12620"/>
                </a:lnTo>
                <a:lnTo>
                  <a:pt x="7190" y="12629"/>
                </a:lnTo>
                <a:lnTo>
                  <a:pt x="7199" y="12637"/>
                </a:lnTo>
                <a:lnTo>
                  <a:pt x="7199" y="12646"/>
                </a:lnTo>
                <a:lnTo>
                  <a:pt x="7190" y="12646"/>
                </a:lnTo>
                <a:lnTo>
                  <a:pt x="7181" y="12646"/>
                </a:lnTo>
                <a:lnTo>
                  <a:pt x="7181" y="12655"/>
                </a:lnTo>
                <a:lnTo>
                  <a:pt x="7181" y="12664"/>
                </a:lnTo>
                <a:lnTo>
                  <a:pt x="7181" y="12673"/>
                </a:lnTo>
                <a:lnTo>
                  <a:pt x="7190" y="12681"/>
                </a:lnTo>
                <a:lnTo>
                  <a:pt x="7199" y="12681"/>
                </a:lnTo>
                <a:lnTo>
                  <a:pt x="7208" y="12681"/>
                </a:lnTo>
                <a:lnTo>
                  <a:pt x="7226" y="12681"/>
                </a:lnTo>
                <a:lnTo>
                  <a:pt x="7234" y="12681"/>
                </a:lnTo>
                <a:lnTo>
                  <a:pt x="7243" y="12681"/>
                </a:lnTo>
                <a:lnTo>
                  <a:pt x="7252" y="12681"/>
                </a:lnTo>
                <a:lnTo>
                  <a:pt x="7261" y="12681"/>
                </a:lnTo>
                <a:lnTo>
                  <a:pt x="7261" y="12690"/>
                </a:lnTo>
                <a:lnTo>
                  <a:pt x="7234" y="12708"/>
                </a:lnTo>
                <a:lnTo>
                  <a:pt x="7217" y="12708"/>
                </a:lnTo>
                <a:lnTo>
                  <a:pt x="7208" y="12717"/>
                </a:lnTo>
                <a:lnTo>
                  <a:pt x="7199" y="12717"/>
                </a:lnTo>
                <a:lnTo>
                  <a:pt x="7199" y="12734"/>
                </a:lnTo>
                <a:lnTo>
                  <a:pt x="7208" y="12743"/>
                </a:lnTo>
                <a:lnTo>
                  <a:pt x="7217" y="12752"/>
                </a:lnTo>
                <a:lnTo>
                  <a:pt x="7270" y="12779"/>
                </a:lnTo>
                <a:lnTo>
                  <a:pt x="7278" y="12787"/>
                </a:lnTo>
                <a:lnTo>
                  <a:pt x="7270" y="12796"/>
                </a:lnTo>
                <a:lnTo>
                  <a:pt x="7270" y="12805"/>
                </a:lnTo>
                <a:lnTo>
                  <a:pt x="7261" y="12805"/>
                </a:lnTo>
                <a:lnTo>
                  <a:pt x="7261" y="12796"/>
                </a:lnTo>
                <a:lnTo>
                  <a:pt x="7261" y="12787"/>
                </a:lnTo>
                <a:lnTo>
                  <a:pt x="7252" y="12787"/>
                </a:lnTo>
                <a:lnTo>
                  <a:pt x="7243" y="12779"/>
                </a:lnTo>
                <a:lnTo>
                  <a:pt x="7234" y="12779"/>
                </a:lnTo>
                <a:lnTo>
                  <a:pt x="7226" y="12779"/>
                </a:lnTo>
                <a:lnTo>
                  <a:pt x="7217" y="12779"/>
                </a:lnTo>
                <a:lnTo>
                  <a:pt x="7199" y="12779"/>
                </a:lnTo>
                <a:lnTo>
                  <a:pt x="7190" y="12779"/>
                </a:lnTo>
                <a:lnTo>
                  <a:pt x="7190" y="12770"/>
                </a:lnTo>
                <a:lnTo>
                  <a:pt x="7181" y="12761"/>
                </a:lnTo>
                <a:lnTo>
                  <a:pt x="7173" y="12761"/>
                </a:lnTo>
                <a:lnTo>
                  <a:pt x="7164" y="12743"/>
                </a:lnTo>
                <a:lnTo>
                  <a:pt x="7181" y="12743"/>
                </a:lnTo>
                <a:lnTo>
                  <a:pt x="7181" y="12734"/>
                </a:lnTo>
                <a:lnTo>
                  <a:pt x="7173" y="12708"/>
                </a:lnTo>
                <a:lnTo>
                  <a:pt x="7164" y="12708"/>
                </a:lnTo>
                <a:lnTo>
                  <a:pt x="7164" y="12717"/>
                </a:lnTo>
                <a:lnTo>
                  <a:pt x="7164" y="12726"/>
                </a:lnTo>
                <a:lnTo>
                  <a:pt x="7146" y="12734"/>
                </a:lnTo>
                <a:lnTo>
                  <a:pt x="7146" y="12743"/>
                </a:lnTo>
                <a:lnTo>
                  <a:pt x="7146" y="12752"/>
                </a:lnTo>
                <a:lnTo>
                  <a:pt x="7155" y="12770"/>
                </a:lnTo>
                <a:lnTo>
                  <a:pt x="7164" y="12770"/>
                </a:lnTo>
                <a:lnTo>
                  <a:pt x="7173" y="12779"/>
                </a:lnTo>
                <a:lnTo>
                  <a:pt x="7181" y="12779"/>
                </a:lnTo>
                <a:lnTo>
                  <a:pt x="7190" y="12796"/>
                </a:lnTo>
                <a:lnTo>
                  <a:pt x="7181" y="12796"/>
                </a:lnTo>
                <a:lnTo>
                  <a:pt x="7173" y="12796"/>
                </a:lnTo>
                <a:lnTo>
                  <a:pt x="7164" y="12796"/>
                </a:lnTo>
                <a:lnTo>
                  <a:pt x="7164" y="12787"/>
                </a:lnTo>
                <a:lnTo>
                  <a:pt x="7164" y="12779"/>
                </a:lnTo>
                <a:lnTo>
                  <a:pt x="7155" y="12779"/>
                </a:lnTo>
                <a:lnTo>
                  <a:pt x="7146" y="12779"/>
                </a:lnTo>
                <a:lnTo>
                  <a:pt x="7146" y="12787"/>
                </a:lnTo>
                <a:lnTo>
                  <a:pt x="7137" y="12787"/>
                </a:lnTo>
                <a:lnTo>
                  <a:pt x="7128" y="12787"/>
                </a:lnTo>
                <a:lnTo>
                  <a:pt x="7111" y="12787"/>
                </a:lnTo>
                <a:lnTo>
                  <a:pt x="7102" y="12787"/>
                </a:lnTo>
                <a:lnTo>
                  <a:pt x="7093" y="12796"/>
                </a:lnTo>
                <a:lnTo>
                  <a:pt x="7084" y="12787"/>
                </a:lnTo>
                <a:lnTo>
                  <a:pt x="7076" y="12787"/>
                </a:lnTo>
                <a:lnTo>
                  <a:pt x="7076" y="12796"/>
                </a:lnTo>
                <a:lnTo>
                  <a:pt x="7067" y="12796"/>
                </a:lnTo>
                <a:lnTo>
                  <a:pt x="7076" y="12805"/>
                </a:lnTo>
                <a:lnTo>
                  <a:pt x="7102" y="12805"/>
                </a:lnTo>
                <a:lnTo>
                  <a:pt x="7120" y="12814"/>
                </a:lnTo>
                <a:lnTo>
                  <a:pt x="7146" y="12814"/>
                </a:lnTo>
                <a:lnTo>
                  <a:pt x="7155" y="12823"/>
                </a:lnTo>
                <a:lnTo>
                  <a:pt x="7173" y="12823"/>
                </a:lnTo>
                <a:lnTo>
                  <a:pt x="7190" y="12823"/>
                </a:lnTo>
                <a:lnTo>
                  <a:pt x="7199" y="12831"/>
                </a:lnTo>
                <a:lnTo>
                  <a:pt x="7208" y="12823"/>
                </a:lnTo>
                <a:lnTo>
                  <a:pt x="7217" y="12823"/>
                </a:lnTo>
                <a:lnTo>
                  <a:pt x="7226" y="12823"/>
                </a:lnTo>
                <a:lnTo>
                  <a:pt x="7234" y="12814"/>
                </a:lnTo>
                <a:lnTo>
                  <a:pt x="7243" y="12823"/>
                </a:lnTo>
                <a:lnTo>
                  <a:pt x="7252" y="12831"/>
                </a:lnTo>
                <a:lnTo>
                  <a:pt x="7278" y="12840"/>
                </a:lnTo>
                <a:lnTo>
                  <a:pt x="7296" y="12831"/>
                </a:lnTo>
                <a:lnTo>
                  <a:pt x="7314" y="12831"/>
                </a:lnTo>
                <a:lnTo>
                  <a:pt x="7323" y="12831"/>
                </a:lnTo>
                <a:lnTo>
                  <a:pt x="7331" y="12823"/>
                </a:lnTo>
                <a:lnTo>
                  <a:pt x="7340" y="12831"/>
                </a:lnTo>
                <a:lnTo>
                  <a:pt x="7358" y="12831"/>
                </a:lnTo>
                <a:lnTo>
                  <a:pt x="7376" y="12831"/>
                </a:lnTo>
                <a:lnTo>
                  <a:pt x="7420" y="12840"/>
                </a:lnTo>
                <a:lnTo>
                  <a:pt x="7437" y="12840"/>
                </a:lnTo>
                <a:lnTo>
                  <a:pt x="7464" y="12849"/>
                </a:lnTo>
                <a:lnTo>
                  <a:pt x="7473" y="12849"/>
                </a:lnTo>
                <a:lnTo>
                  <a:pt x="7481" y="12840"/>
                </a:lnTo>
                <a:lnTo>
                  <a:pt x="7490" y="12840"/>
                </a:lnTo>
                <a:lnTo>
                  <a:pt x="7499" y="12840"/>
                </a:lnTo>
                <a:lnTo>
                  <a:pt x="7508" y="12840"/>
                </a:lnTo>
                <a:lnTo>
                  <a:pt x="7517" y="12840"/>
                </a:lnTo>
                <a:lnTo>
                  <a:pt x="7525" y="12840"/>
                </a:lnTo>
                <a:lnTo>
                  <a:pt x="7534" y="12840"/>
                </a:lnTo>
                <a:lnTo>
                  <a:pt x="7543" y="12840"/>
                </a:lnTo>
                <a:lnTo>
                  <a:pt x="7552" y="12831"/>
                </a:lnTo>
                <a:lnTo>
                  <a:pt x="7561" y="12823"/>
                </a:lnTo>
                <a:lnTo>
                  <a:pt x="7570" y="12814"/>
                </a:lnTo>
                <a:lnTo>
                  <a:pt x="7561" y="12805"/>
                </a:lnTo>
                <a:close/>
                <a:moveTo>
                  <a:pt x="7411" y="12911"/>
                </a:moveTo>
                <a:lnTo>
                  <a:pt x="7402" y="12902"/>
                </a:lnTo>
                <a:lnTo>
                  <a:pt x="7402" y="12911"/>
                </a:lnTo>
                <a:lnTo>
                  <a:pt x="7393" y="12911"/>
                </a:lnTo>
                <a:lnTo>
                  <a:pt x="7393" y="12920"/>
                </a:lnTo>
                <a:lnTo>
                  <a:pt x="7402" y="12920"/>
                </a:lnTo>
                <a:lnTo>
                  <a:pt x="7411" y="12929"/>
                </a:lnTo>
                <a:lnTo>
                  <a:pt x="7411" y="12920"/>
                </a:lnTo>
                <a:close/>
                <a:moveTo>
                  <a:pt x="7649" y="12823"/>
                </a:moveTo>
                <a:lnTo>
                  <a:pt x="7649" y="12814"/>
                </a:lnTo>
                <a:lnTo>
                  <a:pt x="7640" y="12814"/>
                </a:lnTo>
                <a:lnTo>
                  <a:pt x="7623" y="12823"/>
                </a:lnTo>
                <a:lnTo>
                  <a:pt x="7614" y="12814"/>
                </a:lnTo>
                <a:lnTo>
                  <a:pt x="7614" y="12823"/>
                </a:lnTo>
                <a:lnTo>
                  <a:pt x="7605" y="12823"/>
                </a:lnTo>
                <a:lnTo>
                  <a:pt x="7596" y="12831"/>
                </a:lnTo>
                <a:lnTo>
                  <a:pt x="7605" y="12831"/>
                </a:lnTo>
                <a:lnTo>
                  <a:pt x="7614" y="12831"/>
                </a:lnTo>
                <a:lnTo>
                  <a:pt x="7623" y="12831"/>
                </a:lnTo>
                <a:lnTo>
                  <a:pt x="7631" y="12823"/>
                </a:lnTo>
                <a:lnTo>
                  <a:pt x="7649" y="12823"/>
                </a:lnTo>
                <a:lnTo>
                  <a:pt x="7658" y="12823"/>
                </a:lnTo>
                <a:lnTo>
                  <a:pt x="7667" y="12823"/>
                </a:lnTo>
                <a:lnTo>
                  <a:pt x="7667" y="12814"/>
                </a:lnTo>
                <a:lnTo>
                  <a:pt x="7658" y="12814"/>
                </a:lnTo>
                <a:close/>
                <a:moveTo>
                  <a:pt x="3661" y="6169"/>
                </a:moveTo>
                <a:lnTo>
                  <a:pt x="3661" y="6160"/>
                </a:lnTo>
                <a:lnTo>
                  <a:pt x="3652" y="6160"/>
                </a:lnTo>
                <a:lnTo>
                  <a:pt x="3661" y="6178"/>
                </a:lnTo>
                <a:lnTo>
                  <a:pt x="3670" y="6178"/>
                </a:lnTo>
                <a:close/>
                <a:moveTo>
                  <a:pt x="7349" y="12893"/>
                </a:moveTo>
                <a:lnTo>
                  <a:pt x="7340" y="12884"/>
                </a:lnTo>
                <a:lnTo>
                  <a:pt x="7331" y="12876"/>
                </a:lnTo>
                <a:lnTo>
                  <a:pt x="7340" y="12876"/>
                </a:lnTo>
                <a:lnTo>
                  <a:pt x="7331" y="12867"/>
                </a:lnTo>
                <a:lnTo>
                  <a:pt x="7314" y="12867"/>
                </a:lnTo>
                <a:lnTo>
                  <a:pt x="7314" y="12858"/>
                </a:lnTo>
                <a:lnTo>
                  <a:pt x="7331" y="12849"/>
                </a:lnTo>
                <a:lnTo>
                  <a:pt x="7323" y="12840"/>
                </a:lnTo>
                <a:lnTo>
                  <a:pt x="7314" y="12840"/>
                </a:lnTo>
                <a:lnTo>
                  <a:pt x="7296" y="12849"/>
                </a:lnTo>
                <a:lnTo>
                  <a:pt x="7234" y="12840"/>
                </a:lnTo>
                <a:lnTo>
                  <a:pt x="7217" y="12831"/>
                </a:lnTo>
                <a:lnTo>
                  <a:pt x="7217" y="12849"/>
                </a:lnTo>
                <a:lnTo>
                  <a:pt x="7217" y="12858"/>
                </a:lnTo>
                <a:lnTo>
                  <a:pt x="7217" y="12867"/>
                </a:lnTo>
                <a:lnTo>
                  <a:pt x="7226" y="12867"/>
                </a:lnTo>
                <a:lnTo>
                  <a:pt x="7234" y="12867"/>
                </a:lnTo>
                <a:lnTo>
                  <a:pt x="7234" y="12876"/>
                </a:lnTo>
                <a:lnTo>
                  <a:pt x="7243" y="12884"/>
                </a:lnTo>
                <a:lnTo>
                  <a:pt x="7252" y="12884"/>
                </a:lnTo>
                <a:lnTo>
                  <a:pt x="7252" y="12893"/>
                </a:lnTo>
                <a:lnTo>
                  <a:pt x="7270" y="12893"/>
                </a:lnTo>
                <a:lnTo>
                  <a:pt x="7261" y="12884"/>
                </a:lnTo>
                <a:lnTo>
                  <a:pt x="7261" y="12876"/>
                </a:lnTo>
                <a:lnTo>
                  <a:pt x="7261" y="12867"/>
                </a:lnTo>
                <a:lnTo>
                  <a:pt x="7270" y="12867"/>
                </a:lnTo>
                <a:lnTo>
                  <a:pt x="7278" y="12867"/>
                </a:lnTo>
                <a:lnTo>
                  <a:pt x="7287" y="12876"/>
                </a:lnTo>
                <a:lnTo>
                  <a:pt x="7296" y="12867"/>
                </a:lnTo>
                <a:lnTo>
                  <a:pt x="7296" y="12876"/>
                </a:lnTo>
                <a:lnTo>
                  <a:pt x="7287" y="12884"/>
                </a:lnTo>
                <a:lnTo>
                  <a:pt x="7296" y="12893"/>
                </a:lnTo>
                <a:lnTo>
                  <a:pt x="7305" y="12893"/>
                </a:lnTo>
                <a:lnTo>
                  <a:pt x="7314" y="12893"/>
                </a:lnTo>
                <a:lnTo>
                  <a:pt x="7323" y="12893"/>
                </a:lnTo>
                <a:lnTo>
                  <a:pt x="7331" y="12893"/>
                </a:lnTo>
                <a:lnTo>
                  <a:pt x="7340" y="12902"/>
                </a:lnTo>
                <a:lnTo>
                  <a:pt x="7340" y="12911"/>
                </a:lnTo>
                <a:lnTo>
                  <a:pt x="7349" y="12911"/>
                </a:lnTo>
                <a:lnTo>
                  <a:pt x="7358" y="12911"/>
                </a:lnTo>
                <a:lnTo>
                  <a:pt x="7358" y="12902"/>
                </a:lnTo>
                <a:close/>
                <a:moveTo>
                  <a:pt x="7173" y="12840"/>
                </a:moveTo>
                <a:lnTo>
                  <a:pt x="7164" y="12840"/>
                </a:lnTo>
                <a:lnTo>
                  <a:pt x="7155" y="12840"/>
                </a:lnTo>
                <a:lnTo>
                  <a:pt x="7146" y="12840"/>
                </a:lnTo>
                <a:lnTo>
                  <a:pt x="7137" y="12831"/>
                </a:lnTo>
                <a:lnTo>
                  <a:pt x="7128" y="12831"/>
                </a:lnTo>
                <a:lnTo>
                  <a:pt x="7111" y="12831"/>
                </a:lnTo>
                <a:lnTo>
                  <a:pt x="7111" y="12840"/>
                </a:lnTo>
                <a:lnTo>
                  <a:pt x="7120" y="12831"/>
                </a:lnTo>
                <a:lnTo>
                  <a:pt x="7128" y="12840"/>
                </a:lnTo>
                <a:lnTo>
                  <a:pt x="7137" y="12849"/>
                </a:lnTo>
                <a:lnTo>
                  <a:pt x="7146" y="12849"/>
                </a:lnTo>
                <a:lnTo>
                  <a:pt x="7155" y="12858"/>
                </a:lnTo>
                <a:lnTo>
                  <a:pt x="7164" y="12858"/>
                </a:lnTo>
                <a:lnTo>
                  <a:pt x="7173" y="12858"/>
                </a:lnTo>
                <a:lnTo>
                  <a:pt x="7181" y="12867"/>
                </a:lnTo>
                <a:lnTo>
                  <a:pt x="7190" y="12858"/>
                </a:lnTo>
                <a:lnTo>
                  <a:pt x="7190" y="12849"/>
                </a:lnTo>
                <a:lnTo>
                  <a:pt x="7181" y="12840"/>
                </a:lnTo>
                <a:close/>
                <a:moveTo>
                  <a:pt x="4199" y="6954"/>
                </a:moveTo>
                <a:lnTo>
                  <a:pt x="4199" y="6962"/>
                </a:lnTo>
                <a:lnTo>
                  <a:pt x="4191" y="6962"/>
                </a:lnTo>
                <a:lnTo>
                  <a:pt x="4199" y="6971"/>
                </a:lnTo>
                <a:lnTo>
                  <a:pt x="4208" y="6962"/>
                </a:lnTo>
                <a:lnTo>
                  <a:pt x="4199" y="6962"/>
                </a:lnTo>
                <a:close/>
                <a:moveTo>
                  <a:pt x="4314" y="10378"/>
                </a:moveTo>
                <a:lnTo>
                  <a:pt x="4314" y="10387"/>
                </a:lnTo>
                <a:lnTo>
                  <a:pt x="4323" y="10387"/>
                </a:lnTo>
                <a:lnTo>
                  <a:pt x="4332" y="10378"/>
                </a:lnTo>
                <a:lnTo>
                  <a:pt x="4323" y="10378"/>
                </a:lnTo>
                <a:close/>
                <a:moveTo>
                  <a:pt x="1200" y="9187"/>
                </a:moveTo>
                <a:lnTo>
                  <a:pt x="1200" y="9195"/>
                </a:lnTo>
                <a:close/>
                <a:moveTo>
                  <a:pt x="5637" y="8383"/>
                </a:moveTo>
                <a:lnTo>
                  <a:pt x="5637" y="8375"/>
                </a:lnTo>
                <a:lnTo>
                  <a:pt x="5637" y="8366"/>
                </a:lnTo>
                <a:lnTo>
                  <a:pt x="5620" y="8375"/>
                </a:lnTo>
                <a:lnTo>
                  <a:pt x="5620" y="8383"/>
                </a:lnTo>
                <a:lnTo>
                  <a:pt x="5629" y="8383"/>
                </a:lnTo>
                <a:close/>
                <a:moveTo>
                  <a:pt x="5673" y="8392"/>
                </a:moveTo>
                <a:lnTo>
                  <a:pt x="5673" y="8383"/>
                </a:lnTo>
                <a:lnTo>
                  <a:pt x="5655" y="8366"/>
                </a:lnTo>
                <a:lnTo>
                  <a:pt x="5655" y="8357"/>
                </a:lnTo>
                <a:lnTo>
                  <a:pt x="5646" y="8348"/>
                </a:lnTo>
                <a:lnTo>
                  <a:pt x="5637" y="8339"/>
                </a:lnTo>
                <a:lnTo>
                  <a:pt x="5629" y="8339"/>
                </a:lnTo>
                <a:lnTo>
                  <a:pt x="5629" y="8348"/>
                </a:lnTo>
                <a:lnTo>
                  <a:pt x="5629" y="8357"/>
                </a:lnTo>
                <a:lnTo>
                  <a:pt x="5637" y="8348"/>
                </a:lnTo>
                <a:lnTo>
                  <a:pt x="5637" y="8357"/>
                </a:lnTo>
                <a:lnTo>
                  <a:pt x="5637" y="8375"/>
                </a:lnTo>
                <a:lnTo>
                  <a:pt x="5646" y="8375"/>
                </a:lnTo>
                <a:lnTo>
                  <a:pt x="5655" y="8383"/>
                </a:lnTo>
                <a:lnTo>
                  <a:pt x="5655" y="8392"/>
                </a:lnTo>
                <a:lnTo>
                  <a:pt x="5655" y="8401"/>
                </a:lnTo>
                <a:lnTo>
                  <a:pt x="5646" y="8401"/>
                </a:lnTo>
                <a:lnTo>
                  <a:pt x="5637" y="8410"/>
                </a:lnTo>
                <a:lnTo>
                  <a:pt x="5629" y="8410"/>
                </a:lnTo>
                <a:lnTo>
                  <a:pt x="5629" y="8419"/>
                </a:lnTo>
                <a:lnTo>
                  <a:pt x="5637" y="8427"/>
                </a:lnTo>
                <a:lnTo>
                  <a:pt x="5655" y="8427"/>
                </a:lnTo>
                <a:lnTo>
                  <a:pt x="5673" y="8419"/>
                </a:lnTo>
                <a:lnTo>
                  <a:pt x="5682" y="8410"/>
                </a:lnTo>
                <a:lnTo>
                  <a:pt x="5682" y="8401"/>
                </a:lnTo>
                <a:close/>
                <a:moveTo>
                  <a:pt x="4129" y="6522"/>
                </a:moveTo>
                <a:lnTo>
                  <a:pt x="4120" y="6522"/>
                </a:lnTo>
                <a:lnTo>
                  <a:pt x="4147" y="6540"/>
                </a:lnTo>
                <a:lnTo>
                  <a:pt x="4147" y="6531"/>
                </a:lnTo>
                <a:lnTo>
                  <a:pt x="4138" y="6522"/>
                </a:lnTo>
                <a:close/>
                <a:moveTo>
                  <a:pt x="3891" y="6222"/>
                </a:moveTo>
                <a:lnTo>
                  <a:pt x="3882" y="6222"/>
                </a:lnTo>
                <a:lnTo>
                  <a:pt x="3882" y="6231"/>
                </a:lnTo>
                <a:lnTo>
                  <a:pt x="3882" y="6240"/>
                </a:lnTo>
                <a:lnTo>
                  <a:pt x="3891" y="6249"/>
                </a:lnTo>
                <a:lnTo>
                  <a:pt x="3891" y="6240"/>
                </a:lnTo>
                <a:close/>
                <a:moveTo>
                  <a:pt x="4111" y="6513"/>
                </a:moveTo>
                <a:lnTo>
                  <a:pt x="4111" y="6505"/>
                </a:lnTo>
                <a:lnTo>
                  <a:pt x="4111" y="6496"/>
                </a:lnTo>
                <a:lnTo>
                  <a:pt x="4111" y="6469"/>
                </a:lnTo>
                <a:lnTo>
                  <a:pt x="4111" y="6460"/>
                </a:lnTo>
                <a:lnTo>
                  <a:pt x="4111" y="6487"/>
                </a:lnTo>
                <a:lnTo>
                  <a:pt x="4102" y="6505"/>
                </a:lnTo>
                <a:lnTo>
                  <a:pt x="4111" y="6505"/>
                </a:lnTo>
                <a:lnTo>
                  <a:pt x="4111" y="6513"/>
                </a:lnTo>
                <a:lnTo>
                  <a:pt x="4120" y="6522"/>
                </a:lnTo>
                <a:close/>
                <a:moveTo>
                  <a:pt x="6352" y="7810"/>
                </a:moveTo>
                <a:lnTo>
                  <a:pt x="6352" y="7801"/>
                </a:lnTo>
                <a:lnTo>
                  <a:pt x="6352" y="7792"/>
                </a:lnTo>
                <a:lnTo>
                  <a:pt x="6343" y="7792"/>
                </a:lnTo>
                <a:lnTo>
                  <a:pt x="6343" y="7801"/>
                </a:lnTo>
                <a:lnTo>
                  <a:pt x="6343" y="7810"/>
                </a:lnTo>
                <a:lnTo>
                  <a:pt x="6352" y="7819"/>
                </a:lnTo>
                <a:lnTo>
                  <a:pt x="6361" y="7819"/>
                </a:lnTo>
                <a:lnTo>
                  <a:pt x="6361" y="7810"/>
                </a:lnTo>
                <a:close/>
                <a:moveTo>
                  <a:pt x="6564" y="10899"/>
                </a:moveTo>
                <a:lnTo>
                  <a:pt x="6555" y="10899"/>
                </a:lnTo>
                <a:lnTo>
                  <a:pt x="6555" y="10908"/>
                </a:lnTo>
                <a:lnTo>
                  <a:pt x="6564" y="10908"/>
                </a:lnTo>
                <a:close/>
                <a:moveTo>
                  <a:pt x="6793" y="12214"/>
                </a:moveTo>
                <a:lnTo>
                  <a:pt x="6802" y="12231"/>
                </a:lnTo>
                <a:lnTo>
                  <a:pt x="6811" y="12231"/>
                </a:lnTo>
                <a:lnTo>
                  <a:pt x="6829" y="12223"/>
                </a:lnTo>
                <a:lnTo>
                  <a:pt x="6837" y="12205"/>
                </a:lnTo>
                <a:lnTo>
                  <a:pt x="6829" y="12178"/>
                </a:lnTo>
                <a:lnTo>
                  <a:pt x="6820" y="12170"/>
                </a:lnTo>
                <a:lnTo>
                  <a:pt x="6820" y="12161"/>
                </a:lnTo>
                <a:lnTo>
                  <a:pt x="6802" y="12170"/>
                </a:lnTo>
                <a:lnTo>
                  <a:pt x="6802" y="12178"/>
                </a:lnTo>
                <a:lnTo>
                  <a:pt x="6811" y="12187"/>
                </a:lnTo>
                <a:lnTo>
                  <a:pt x="6802" y="12196"/>
                </a:lnTo>
                <a:close/>
                <a:moveTo>
                  <a:pt x="6855" y="12143"/>
                </a:moveTo>
                <a:lnTo>
                  <a:pt x="6846" y="12152"/>
                </a:lnTo>
                <a:lnTo>
                  <a:pt x="6829" y="12161"/>
                </a:lnTo>
                <a:lnTo>
                  <a:pt x="6829" y="12170"/>
                </a:lnTo>
                <a:lnTo>
                  <a:pt x="6829" y="12178"/>
                </a:lnTo>
                <a:lnTo>
                  <a:pt x="6837" y="12187"/>
                </a:lnTo>
                <a:lnTo>
                  <a:pt x="6837" y="12196"/>
                </a:lnTo>
                <a:lnTo>
                  <a:pt x="6846" y="12214"/>
                </a:lnTo>
                <a:lnTo>
                  <a:pt x="6846" y="12223"/>
                </a:lnTo>
                <a:lnTo>
                  <a:pt x="6864" y="12214"/>
                </a:lnTo>
                <a:lnTo>
                  <a:pt x="6873" y="12223"/>
                </a:lnTo>
                <a:lnTo>
                  <a:pt x="6873" y="12214"/>
                </a:lnTo>
                <a:lnTo>
                  <a:pt x="6873" y="12205"/>
                </a:lnTo>
                <a:lnTo>
                  <a:pt x="6873" y="12196"/>
                </a:lnTo>
                <a:lnTo>
                  <a:pt x="6873" y="12187"/>
                </a:lnTo>
                <a:lnTo>
                  <a:pt x="6864" y="12178"/>
                </a:lnTo>
                <a:lnTo>
                  <a:pt x="6864" y="12170"/>
                </a:lnTo>
                <a:lnTo>
                  <a:pt x="6855" y="12170"/>
                </a:lnTo>
                <a:lnTo>
                  <a:pt x="6855" y="12161"/>
                </a:lnTo>
                <a:close/>
                <a:moveTo>
                  <a:pt x="6846" y="12134"/>
                </a:moveTo>
                <a:lnTo>
                  <a:pt x="6837" y="12134"/>
                </a:lnTo>
                <a:lnTo>
                  <a:pt x="6829" y="12134"/>
                </a:lnTo>
                <a:lnTo>
                  <a:pt x="6829" y="12143"/>
                </a:lnTo>
                <a:lnTo>
                  <a:pt x="6837" y="12143"/>
                </a:lnTo>
                <a:lnTo>
                  <a:pt x="6855" y="12143"/>
                </a:lnTo>
                <a:close/>
                <a:moveTo>
                  <a:pt x="5796" y="8401"/>
                </a:moveTo>
                <a:lnTo>
                  <a:pt x="5787" y="8401"/>
                </a:lnTo>
                <a:lnTo>
                  <a:pt x="5779" y="8410"/>
                </a:lnTo>
                <a:lnTo>
                  <a:pt x="5770" y="8419"/>
                </a:lnTo>
                <a:lnTo>
                  <a:pt x="5779" y="8419"/>
                </a:lnTo>
                <a:lnTo>
                  <a:pt x="5787" y="8419"/>
                </a:lnTo>
                <a:lnTo>
                  <a:pt x="5787" y="8410"/>
                </a:lnTo>
                <a:lnTo>
                  <a:pt x="5796" y="8410"/>
                </a:lnTo>
                <a:close/>
                <a:moveTo>
                  <a:pt x="5682" y="8366"/>
                </a:moveTo>
                <a:lnTo>
                  <a:pt x="5682" y="8375"/>
                </a:lnTo>
                <a:lnTo>
                  <a:pt x="5699" y="8375"/>
                </a:lnTo>
                <a:lnTo>
                  <a:pt x="5690" y="8366"/>
                </a:lnTo>
                <a:close/>
                <a:moveTo>
                  <a:pt x="5708" y="8445"/>
                </a:moveTo>
                <a:lnTo>
                  <a:pt x="5708" y="8436"/>
                </a:lnTo>
                <a:lnTo>
                  <a:pt x="5708" y="8445"/>
                </a:lnTo>
                <a:lnTo>
                  <a:pt x="5717" y="8445"/>
                </a:lnTo>
                <a:close/>
                <a:moveTo>
                  <a:pt x="5708" y="8392"/>
                </a:moveTo>
                <a:lnTo>
                  <a:pt x="5699" y="8392"/>
                </a:lnTo>
                <a:lnTo>
                  <a:pt x="5699" y="8401"/>
                </a:lnTo>
                <a:lnTo>
                  <a:pt x="5717" y="8410"/>
                </a:lnTo>
                <a:lnTo>
                  <a:pt x="5726" y="8401"/>
                </a:lnTo>
                <a:lnTo>
                  <a:pt x="5726" y="8392"/>
                </a:lnTo>
                <a:lnTo>
                  <a:pt x="5726" y="8383"/>
                </a:lnTo>
                <a:close/>
                <a:moveTo>
                  <a:pt x="7393" y="12929"/>
                </a:moveTo>
                <a:lnTo>
                  <a:pt x="7376" y="12929"/>
                </a:lnTo>
                <a:lnTo>
                  <a:pt x="7367" y="12929"/>
                </a:lnTo>
                <a:lnTo>
                  <a:pt x="7367" y="12937"/>
                </a:lnTo>
                <a:lnTo>
                  <a:pt x="7376" y="12937"/>
                </a:lnTo>
                <a:lnTo>
                  <a:pt x="7384" y="12937"/>
                </a:lnTo>
                <a:lnTo>
                  <a:pt x="7393" y="12937"/>
                </a:lnTo>
                <a:close/>
                <a:moveTo>
                  <a:pt x="6864" y="11949"/>
                </a:moveTo>
                <a:lnTo>
                  <a:pt x="6873" y="11949"/>
                </a:lnTo>
                <a:lnTo>
                  <a:pt x="6881" y="11958"/>
                </a:lnTo>
                <a:lnTo>
                  <a:pt x="6890" y="11949"/>
                </a:lnTo>
                <a:lnTo>
                  <a:pt x="6899" y="11949"/>
                </a:lnTo>
                <a:lnTo>
                  <a:pt x="6899" y="11940"/>
                </a:lnTo>
                <a:lnTo>
                  <a:pt x="6899" y="11931"/>
                </a:lnTo>
                <a:lnTo>
                  <a:pt x="6899" y="11914"/>
                </a:lnTo>
                <a:lnTo>
                  <a:pt x="6899" y="11905"/>
                </a:lnTo>
                <a:lnTo>
                  <a:pt x="6890" y="11905"/>
                </a:lnTo>
                <a:lnTo>
                  <a:pt x="6881" y="11905"/>
                </a:lnTo>
                <a:lnTo>
                  <a:pt x="6881" y="11914"/>
                </a:lnTo>
                <a:lnTo>
                  <a:pt x="6881" y="11922"/>
                </a:lnTo>
                <a:lnTo>
                  <a:pt x="6873" y="11931"/>
                </a:lnTo>
                <a:lnTo>
                  <a:pt x="6873" y="11940"/>
                </a:lnTo>
                <a:close/>
                <a:moveTo>
                  <a:pt x="6467" y="8569"/>
                </a:moveTo>
                <a:lnTo>
                  <a:pt x="6467" y="8560"/>
                </a:lnTo>
                <a:lnTo>
                  <a:pt x="6476" y="8560"/>
                </a:lnTo>
                <a:lnTo>
                  <a:pt x="6484" y="8551"/>
                </a:lnTo>
                <a:lnTo>
                  <a:pt x="6476" y="8542"/>
                </a:lnTo>
                <a:lnTo>
                  <a:pt x="6467" y="8542"/>
                </a:lnTo>
                <a:lnTo>
                  <a:pt x="6467" y="8551"/>
                </a:lnTo>
                <a:lnTo>
                  <a:pt x="6458" y="8551"/>
                </a:lnTo>
                <a:lnTo>
                  <a:pt x="6458" y="8560"/>
                </a:lnTo>
                <a:lnTo>
                  <a:pt x="6458" y="8569"/>
                </a:lnTo>
                <a:close/>
                <a:moveTo>
                  <a:pt x="6864" y="11755"/>
                </a:moveTo>
                <a:lnTo>
                  <a:pt x="6855" y="11755"/>
                </a:lnTo>
                <a:lnTo>
                  <a:pt x="6855" y="11764"/>
                </a:lnTo>
                <a:lnTo>
                  <a:pt x="6873" y="11764"/>
                </a:lnTo>
                <a:lnTo>
                  <a:pt x="6873" y="11755"/>
                </a:lnTo>
                <a:close/>
                <a:moveTo>
                  <a:pt x="6546" y="7748"/>
                </a:moveTo>
                <a:lnTo>
                  <a:pt x="6537" y="7748"/>
                </a:lnTo>
                <a:close/>
                <a:moveTo>
                  <a:pt x="6926" y="11772"/>
                </a:moveTo>
                <a:lnTo>
                  <a:pt x="6917" y="11781"/>
                </a:lnTo>
                <a:lnTo>
                  <a:pt x="6908" y="11781"/>
                </a:lnTo>
                <a:lnTo>
                  <a:pt x="6926" y="11790"/>
                </a:lnTo>
                <a:lnTo>
                  <a:pt x="6926" y="11781"/>
                </a:lnTo>
                <a:lnTo>
                  <a:pt x="6934" y="11781"/>
                </a:lnTo>
                <a:close/>
                <a:moveTo>
                  <a:pt x="6970" y="11843"/>
                </a:moveTo>
                <a:lnTo>
                  <a:pt x="6961" y="11852"/>
                </a:lnTo>
                <a:lnTo>
                  <a:pt x="6961" y="11861"/>
                </a:lnTo>
                <a:lnTo>
                  <a:pt x="6970" y="11870"/>
                </a:lnTo>
                <a:lnTo>
                  <a:pt x="6978" y="11870"/>
                </a:lnTo>
                <a:lnTo>
                  <a:pt x="6996" y="11861"/>
                </a:lnTo>
                <a:lnTo>
                  <a:pt x="7005" y="11852"/>
                </a:lnTo>
                <a:lnTo>
                  <a:pt x="7005" y="11843"/>
                </a:lnTo>
                <a:lnTo>
                  <a:pt x="7005" y="11834"/>
                </a:lnTo>
                <a:lnTo>
                  <a:pt x="6987" y="11825"/>
                </a:lnTo>
                <a:lnTo>
                  <a:pt x="6978" y="11825"/>
                </a:lnTo>
                <a:lnTo>
                  <a:pt x="6970" y="11825"/>
                </a:lnTo>
                <a:lnTo>
                  <a:pt x="6970" y="11834"/>
                </a:lnTo>
                <a:close/>
                <a:moveTo>
                  <a:pt x="6943" y="11843"/>
                </a:moveTo>
                <a:lnTo>
                  <a:pt x="6934" y="11843"/>
                </a:lnTo>
                <a:lnTo>
                  <a:pt x="6934" y="11852"/>
                </a:lnTo>
                <a:lnTo>
                  <a:pt x="6934" y="11861"/>
                </a:lnTo>
                <a:lnTo>
                  <a:pt x="6934" y="11870"/>
                </a:lnTo>
                <a:lnTo>
                  <a:pt x="6943" y="11870"/>
                </a:lnTo>
                <a:lnTo>
                  <a:pt x="6943" y="11861"/>
                </a:lnTo>
                <a:lnTo>
                  <a:pt x="6943" y="11852"/>
                </a:lnTo>
                <a:close/>
                <a:moveTo>
                  <a:pt x="6555" y="8251"/>
                </a:moveTo>
                <a:lnTo>
                  <a:pt x="6555" y="8260"/>
                </a:lnTo>
                <a:close/>
                <a:moveTo>
                  <a:pt x="4279" y="6540"/>
                </a:moveTo>
                <a:lnTo>
                  <a:pt x="4279" y="6549"/>
                </a:lnTo>
                <a:lnTo>
                  <a:pt x="4288" y="6549"/>
                </a:lnTo>
                <a:close/>
                <a:moveTo>
                  <a:pt x="4023" y="6143"/>
                </a:moveTo>
                <a:lnTo>
                  <a:pt x="4023" y="6134"/>
                </a:lnTo>
                <a:lnTo>
                  <a:pt x="4014" y="6125"/>
                </a:lnTo>
                <a:lnTo>
                  <a:pt x="4005" y="6125"/>
                </a:lnTo>
                <a:lnTo>
                  <a:pt x="4005" y="6134"/>
                </a:lnTo>
                <a:lnTo>
                  <a:pt x="4005" y="6143"/>
                </a:lnTo>
                <a:lnTo>
                  <a:pt x="4014" y="6151"/>
                </a:lnTo>
                <a:lnTo>
                  <a:pt x="4032" y="6160"/>
                </a:lnTo>
                <a:lnTo>
                  <a:pt x="4041" y="6169"/>
                </a:lnTo>
                <a:lnTo>
                  <a:pt x="4041" y="6160"/>
                </a:lnTo>
                <a:lnTo>
                  <a:pt x="4041" y="6151"/>
                </a:lnTo>
                <a:close/>
                <a:moveTo>
                  <a:pt x="4102" y="6151"/>
                </a:moveTo>
                <a:lnTo>
                  <a:pt x="4094" y="6151"/>
                </a:lnTo>
                <a:lnTo>
                  <a:pt x="4094" y="6160"/>
                </a:lnTo>
                <a:lnTo>
                  <a:pt x="4085" y="6178"/>
                </a:lnTo>
                <a:lnTo>
                  <a:pt x="4085" y="6187"/>
                </a:lnTo>
                <a:lnTo>
                  <a:pt x="4102" y="6187"/>
                </a:lnTo>
                <a:lnTo>
                  <a:pt x="4111" y="6169"/>
                </a:lnTo>
                <a:lnTo>
                  <a:pt x="4102" y="6160"/>
                </a:lnTo>
                <a:close/>
                <a:moveTo>
                  <a:pt x="6555" y="7748"/>
                </a:moveTo>
                <a:lnTo>
                  <a:pt x="6564" y="7739"/>
                </a:lnTo>
                <a:lnTo>
                  <a:pt x="6564" y="7730"/>
                </a:lnTo>
                <a:lnTo>
                  <a:pt x="6555" y="7730"/>
                </a:lnTo>
                <a:lnTo>
                  <a:pt x="6555" y="7739"/>
                </a:lnTo>
                <a:close/>
                <a:moveTo>
                  <a:pt x="3917" y="5948"/>
                </a:moveTo>
                <a:lnTo>
                  <a:pt x="3926" y="5957"/>
                </a:lnTo>
                <a:lnTo>
                  <a:pt x="3926" y="5948"/>
                </a:lnTo>
                <a:close/>
                <a:moveTo>
                  <a:pt x="4191" y="6407"/>
                </a:moveTo>
                <a:lnTo>
                  <a:pt x="4182" y="6407"/>
                </a:lnTo>
                <a:lnTo>
                  <a:pt x="4182" y="6425"/>
                </a:lnTo>
                <a:lnTo>
                  <a:pt x="4182" y="6416"/>
                </a:lnTo>
                <a:lnTo>
                  <a:pt x="4191" y="6407"/>
                </a:lnTo>
                <a:lnTo>
                  <a:pt x="4191" y="6399"/>
                </a:lnTo>
                <a:close/>
                <a:moveTo>
                  <a:pt x="6617" y="8163"/>
                </a:moveTo>
                <a:lnTo>
                  <a:pt x="6608" y="8154"/>
                </a:lnTo>
                <a:lnTo>
                  <a:pt x="6608" y="8163"/>
                </a:lnTo>
                <a:close/>
                <a:moveTo>
                  <a:pt x="4226" y="6487"/>
                </a:moveTo>
                <a:lnTo>
                  <a:pt x="4217" y="6478"/>
                </a:lnTo>
                <a:lnTo>
                  <a:pt x="4217" y="6487"/>
                </a:lnTo>
                <a:lnTo>
                  <a:pt x="4226" y="6487"/>
                </a:lnTo>
                <a:lnTo>
                  <a:pt x="4226" y="6496"/>
                </a:lnTo>
                <a:lnTo>
                  <a:pt x="4235" y="6496"/>
                </a:lnTo>
                <a:close/>
                <a:moveTo>
                  <a:pt x="6899" y="11711"/>
                </a:moveTo>
                <a:lnTo>
                  <a:pt x="6890" y="11719"/>
                </a:lnTo>
                <a:lnTo>
                  <a:pt x="6890" y="11728"/>
                </a:lnTo>
                <a:lnTo>
                  <a:pt x="6899" y="11737"/>
                </a:lnTo>
                <a:lnTo>
                  <a:pt x="6908" y="11737"/>
                </a:lnTo>
                <a:lnTo>
                  <a:pt x="6917" y="11737"/>
                </a:lnTo>
                <a:lnTo>
                  <a:pt x="6926" y="11737"/>
                </a:lnTo>
                <a:lnTo>
                  <a:pt x="6934" y="11737"/>
                </a:lnTo>
                <a:lnTo>
                  <a:pt x="6934" y="11728"/>
                </a:lnTo>
                <a:lnTo>
                  <a:pt x="6934" y="11719"/>
                </a:lnTo>
                <a:lnTo>
                  <a:pt x="6943" y="11719"/>
                </a:lnTo>
                <a:lnTo>
                  <a:pt x="6952" y="11711"/>
                </a:lnTo>
                <a:lnTo>
                  <a:pt x="6961" y="11702"/>
                </a:lnTo>
                <a:lnTo>
                  <a:pt x="6952" y="11693"/>
                </a:lnTo>
                <a:lnTo>
                  <a:pt x="6952" y="11684"/>
                </a:lnTo>
                <a:lnTo>
                  <a:pt x="6943" y="11675"/>
                </a:lnTo>
                <a:lnTo>
                  <a:pt x="6934" y="11675"/>
                </a:lnTo>
                <a:lnTo>
                  <a:pt x="6934" y="11667"/>
                </a:lnTo>
                <a:lnTo>
                  <a:pt x="6943" y="11667"/>
                </a:lnTo>
                <a:lnTo>
                  <a:pt x="6943" y="11658"/>
                </a:lnTo>
                <a:lnTo>
                  <a:pt x="6952" y="11658"/>
                </a:lnTo>
                <a:lnTo>
                  <a:pt x="6961" y="11658"/>
                </a:lnTo>
                <a:lnTo>
                  <a:pt x="6952" y="11649"/>
                </a:lnTo>
                <a:lnTo>
                  <a:pt x="6961" y="11640"/>
                </a:lnTo>
                <a:lnTo>
                  <a:pt x="6961" y="11631"/>
                </a:lnTo>
                <a:lnTo>
                  <a:pt x="6961" y="11622"/>
                </a:lnTo>
                <a:lnTo>
                  <a:pt x="6952" y="11614"/>
                </a:lnTo>
                <a:lnTo>
                  <a:pt x="6952" y="11605"/>
                </a:lnTo>
                <a:lnTo>
                  <a:pt x="6934" y="11605"/>
                </a:lnTo>
                <a:lnTo>
                  <a:pt x="6917" y="11596"/>
                </a:lnTo>
                <a:lnTo>
                  <a:pt x="6917" y="11605"/>
                </a:lnTo>
                <a:lnTo>
                  <a:pt x="6917" y="11614"/>
                </a:lnTo>
                <a:lnTo>
                  <a:pt x="6917" y="11622"/>
                </a:lnTo>
                <a:lnTo>
                  <a:pt x="6908" y="11640"/>
                </a:lnTo>
                <a:lnTo>
                  <a:pt x="6908" y="11649"/>
                </a:lnTo>
                <a:lnTo>
                  <a:pt x="6908" y="11658"/>
                </a:lnTo>
                <a:lnTo>
                  <a:pt x="6899" y="11658"/>
                </a:lnTo>
                <a:lnTo>
                  <a:pt x="6908" y="11667"/>
                </a:lnTo>
                <a:lnTo>
                  <a:pt x="6899" y="11693"/>
                </a:lnTo>
                <a:close/>
                <a:moveTo>
                  <a:pt x="7967" y="12558"/>
                </a:moveTo>
                <a:lnTo>
                  <a:pt x="7967" y="12567"/>
                </a:lnTo>
                <a:close/>
                <a:moveTo>
                  <a:pt x="8099" y="12505"/>
                </a:moveTo>
                <a:lnTo>
                  <a:pt x="8099" y="12496"/>
                </a:lnTo>
                <a:lnTo>
                  <a:pt x="8108" y="12496"/>
                </a:lnTo>
                <a:lnTo>
                  <a:pt x="8099" y="12487"/>
                </a:lnTo>
                <a:lnTo>
                  <a:pt x="8081" y="12487"/>
                </a:lnTo>
                <a:lnTo>
                  <a:pt x="8072" y="12487"/>
                </a:lnTo>
                <a:lnTo>
                  <a:pt x="8072" y="12496"/>
                </a:lnTo>
                <a:lnTo>
                  <a:pt x="8072" y="12505"/>
                </a:lnTo>
                <a:lnTo>
                  <a:pt x="8081" y="12505"/>
                </a:lnTo>
                <a:lnTo>
                  <a:pt x="8072" y="12505"/>
                </a:lnTo>
                <a:lnTo>
                  <a:pt x="8064" y="12496"/>
                </a:lnTo>
                <a:lnTo>
                  <a:pt x="8055" y="12496"/>
                </a:lnTo>
                <a:lnTo>
                  <a:pt x="8055" y="12487"/>
                </a:lnTo>
                <a:lnTo>
                  <a:pt x="8064" y="12487"/>
                </a:lnTo>
                <a:lnTo>
                  <a:pt x="8064" y="12478"/>
                </a:lnTo>
                <a:lnTo>
                  <a:pt x="8055" y="12478"/>
                </a:lnTo>
                <a:lnTo>
                  <a:pt x="8046" y="12478"/>
                </a:lnTo>
                <a:lnTo>
                  <a:pt x="8028" y="12470"/>
                </a:lnTo>
                <a:lnTo>
                  <a:pt x="8028" y="12478"/>
                </a:lnTo>
                <a:lnTo>
                  <a:pt x="8011" y="12496"/>
                </a:lnTo>
                <a:lnTo>
                  <a:pt x="8011" y="12505"/>
                </a:lnTo>
                <a:lnTo>
                  <a:pt x="8020" y="12514"/>
                </a:lnTo>
                <a:lnTo>
                  <a:pt x="8011" y="12514"/>
                </a:lnTo>
                <a:lnTo>
                  <a:pt x="8002" y="12523"/>
                </a:lnTo>
                <a:lnTo>
                  <a:pt x="7975" y="12540"/>
                </a:lnTo>
                <a:lnTo>
                  <a:pt x="7984" y="12540"/>
                </a:lnTo>
                <a:lnTo>
                  <a:pt x="7975" y="12549"/>
                </a:lnTo>
                <a:lnTo>
                  <a:pt x="7975" y="12558"/>
                </a:lnTo>
                <a:lnTo>
                  <a:pt x="7984" y="12567"/>
                </a:lnTo>
                <a:lnTo>
                  <a:pt x="7993" y="12576"/>
                </a:lnTo>
                <a:lnTo>
                  <a:pt x="7993" y="12567"/>
                </a:lnTo>
                <a:lnTo>
                  <a:pt x="8002" y="12567"/>
                </a:lnTo>
                <a:lnTo>
                  <a:pt x="8011" y="12567"/>
                </a:lnTo>
                <a:lnTo>
                  <a:pt x="8020" y="12558"/>
                </a:lnTo>
                <a:lnTo>
                  <a:pt x="8011" y="12549"/>
                </a:lnTo>
                <a:lnTo>
                  <a:pt x="8046" y="12558"/>
                </a:lnTo>
                <a:lnTo>
                  <a:pt x="8046" y="12549"/>
                </a:lnTo>
                <a:lnTo>
                  <a:pt x="8046" y="12540"/>
                </a:lnTo>
                <a:lnTo>
                  <a:pt x="8072" y="12531"/>
                </a:lnTo>
                <a:lnTo>
                  <a:pt x="8081" y="12531"/>
                </a:lnTo>
                <a:lnTo>
                  <a:pt x="8081" y="12523"/>
                </a:lnTo>
                <a:lnTo>
                  <a:pt x="8090" y="12523"/>
                </a:lnTo>
                <a:lnTo>
                  <a:pt x="8108" y="12514"/>
                </a:lnTo>
                <a:lnTo>
                  <a:pt x="8108" y="12505"/>
                </a:lnTo>
                <a:close/>
                <a:moveTo>
                  <a:pt x="8064" y="12549"/>
                </a:moveTo>
                <a:lnTo>
                  <a:pt x="8055" y="12549"/>
                </a:lnTo>
                <a:lnTo>
                  <a:pt x="8064" y="12558"/>
                </a:lnTo>
                <a:close/>
                <a:moveTo>
                  <a:pt x="8787" y="10307"/>
                </a:moveTo>
                <a:lnTo>
                  <a:pt x="8778" y="10316"/>
                </a:lnTo>
                <a:lnTo>
                  <a:pt x="8787" y="10325"/>
                </a:lnTo>
                <a:lnTo>
                  <a:pt x="8787" y="10316"/>
                </a:lnTo>
                <a:lnTo>
                  <a:pt x="8796" y="10316"/>
                </a:lnTo>
                <a:close/>
                <a:moveTo>
                  <a:pt x="8796" y="10404"/>
                </a:moveTo>
                <a:lnTo>
                  <a:pt x="8796" y="10413"/>
                </a:lnTo>
                <a:lnTo>
                  <a:pt x="8787" y="10422"/>
                </a:lnTo>
                <a:lnTo>
                  <a:pt x="8787" y="10440"/>
                </a:lnTo>
                <a:lnTo>
                  <a:pt x="8796" y="10431"/>
                </a:lnTo>
                <a:lnTo>
                  <a:pt x="8796" y="10422"/>
                </a:lnTo>
                <a:lnTo>
                  <a:pt x="8805" y="10404"/>
                </a:lnTo>
                <a:close/>
                <a:moveTo>
                  <a:pt x="7808" y="11366"/>
                </a:moveTo>
                <a:lnTo>
                  <a:pt x="7799" y="11366"/>
                </a:lnTo>
                <a:lnTo>
                  <a:pt x="7790" y="11366"/>
                </a:lnTo>
                <a:lnTo>
                  <a:pt x="7799" y="11366"/>
                </a:lnTo>
                <a:lnTo>
                  <a:pt x="7808" y="11375"/>
                </a:lnTo>
                <a:close/>
                <a:moveTo>
                  <a:pt x="7878" y="12531"/>
                </a:moveTo>
                <a:lnTo>
                  <a:pt x="7887" y="12523"/>
                </a:lnTo>
                <a:lnTo>
                  <a:pt x="7878" y="12523"/>
                </a:lnTo>
                <a:lnTo>
                  <a:pt x="7870" y="12523"/>
                </a:lnTo>
                <a:lnTo>
                  <a:pt x="7861" y="12531"/>
                </a:lnTo>
                <a:lnTo>
                  <a:pt x="7870" y="12531"/>
                </a:lnTo>
                <a:lnTo>
                  <a:pt x="7870" y="12540"/>
                </a:lnTo>
                <a:lnTo>
                  <a:pt x="7878" y="12540"/>
                </a:lnTo>
                <a:close/>
                <a:moveTo>
                  <a:pt x="7940" y="12478"/>
                </a:moveTo>
                <a:lnTo>
                  <a:pt x="7931" y="12478"/>
                </a:lnTo>
                <a:lnTo>
                  <a:pt x="7931" y="12487"/>
                </a:lnTo>
                <a:lnTo>
                  <a:pt x="7940" y="12487"/>
                </a:lnTo>
                <a:close/>
                <a:moveTo>
                  <a:pt x="7975" y="12514"/>
                </a:moveTo>
                <a:lnTo>
                  <a:pt x="7984" y="12505"/>
                </a:lnTo>
                <a:lnTo>
                  <a:pt x="7993" y="12505"/>
                </a:lnTo>
                <a:lnTo>
                  <a:pt x="7993" y="12496"/>
                </a:lnTo>
                <a:lnTo>
                  <a:pt x="8002" y="12496"/>
                </a:lnTo>
                <a:lnTo>
                  <a:pt x="8002" y="12487"/>
                </a:lnTo>
                <a:lnTo>
                  <a:pt x="7993" y="12487"/>
                </a:lnTo>
                <a:lnTo>
                  <a:pt x="7993" y="12478"/>
                </a:lnTo>
                <a:lnTo>
                  <a:pt x="7984" y="12487"/>
                </a:lnTo>
                <a:lnTo>
                  <a:pt x="7967" y="12487"/>
                </a:lnTo>
                <a:lnTo>
                  <a:pt x="7958" y="12487"/>
                </a:lnTo>
                <a:lnTo>
                  <a:pt x="7949" y="12487"/>
                </a:lnTo>
                <a:lnTo>
                  <a:pt x="7940" y="12496"/>
                </a:lnTo>
                <a:lnTo>
                  <a:pt x="7922" y="12496"/>
                </a:lnTo>
                <a:lnTo>
                  <a:pt x="7914" y="12487"/>
                </a:lnTo>
                <a:lnTo>
                  <a:pt x="7914" y="12478"/>
                </a:lnTo>
                <a:lnTo>
                  <a:pt x="7905" y="12478"/>
                </a:lnTo>
                <a:lnTo>
                  <a:pt x="7905" y="12487"/>
                </a:lnTo>
                <a:lnTo>
                  <a:pt x="7905" y="12496"/>
                </a:lnTo>
                <a:lnTo>
                  <a:pt x="7914" y="12496"/>
                </a:lnTo>
                <a:lnTo>
                  <a:pt x="7914" y="12505"/>
                </a:lnTo>
                <a:lnTo>
                  <a:pt x="7922" y="12505"/>
                </a:lnTo>
                <a:lnTo>
                  <a:pt x="7931" y="12514"/>
                </a:lnTo>
                <a:lnTo>
                  <a:pt x="7922" y="12514"/>
                </a:lnTo>
                <a:lnTo>
                  <a:pt x="7914" y="12514"/>
                </a:lnTo>
                <a:lnTo>
                  <a:pt x="7905" y="12514"/>
                </a:lnTo>
                <a:lnTo>
                  <a:pt x="7914" y="12523"/>
                </a:lnTo>
                <a:lnTo>
                  <a:pt x="7922" y="12523"/>
                </a:lnTo>
                <a:lnTo>
                  <a:pt x="7922" y="12514"/>
                </a:lnTo>
                <a:lnTo>
                  <a:pt x="7931" y="12523"/>
                </a:lnTo>
                <a:lnTo>
                  <a:pt x="7922" y="12523"/>
                </a:lnTo>
                <a:lnTo>
                  <a:pt x="7922" y="12531"/>
                </a:lnTo>
                <a:lnTo>
                  <a:pt x="7914" y="12531"/>
                </a:lnTo>
                <a:lnTo>
                  <a:pt x="7905" y="12540"/>
                </a:lnTo>
                <a:lnTo>
                  <a:pt x="7887" y="12540"/>
                </a:lnTo>
                <a:lnTo>
                  <a:pt x="7878" y="12549"/>
                </a:lnTo>
                <a:lnTo>
                  <a:pt x="7887" y="12558"/>
                </a:lnTo>
                <a:lnTo>
                  <a:pt x="7896" y="12567"/>
                </a:lnTo>
                <a:lnTo>
                  <a:pt x="7914" y="12567"/>
                </a:lnTo>
                <a:lnTo>
                  <a:pt x="7914" y="12558"/>
                </a:lnTo>
                <a:lnTo>
                  <a:pt x="7922" y="12558"/>
                </a:lnTo>
                <a:lnTo>
                  <a:pt x="7922" y="12549"/>
                </a:lnTo>
                <a:lnTo>
                  <a:pt x="7931" y="12540"/>
                </a:lnTo>
                <a:lnTo>
                  <a:pt x="7940" y="12540"/>
                </a:lnTo>
                <a:lnTo>
                  <a:pt x="7949" y="12540"/>
                </a:lnTo>
                <a:lnTo>
                  <a:pt x="7967" y="12523"/>
                </a:lnTo>
                <a:close/>
                <a:moveTo>
                  <a:pt x="9793" y="8860"/>
                </a:moveTo>
                <a:lnTo>
                  <a:pt x="9793" y="8851"/>
                </a:lnTo>
                <a:lnTo>
                  <a:pt x="9784" y="8816"/>
                </a:lnTo>
                <a:lnTo>
                  <a:pt x="9775" y="8807"/>
                </a:lnTo>
                <a:lnTo>
                  <a:pt x="9775" y="8781"/>
                </a:lnTo>
                <a:lnTo>
                  <a:pt x="9766" y="8754"/>
                </a:lnTo>
                <a:lnTo>
                  <a:pt x="9758" y="8736"/>
                </a:lnTo>
                <a:lnTo>
                  <a:pt x="9749" y="8728"/>
                </a:lnTo>
                <a:lnTo>
                  <a:pt x="9713" y="8719"/>
                </a:lnTo>
                <a:lnTo>
                  <a:pt x="9696" y="8728"/>
                </a:lnTo>
                <a:lnTo>
                  <a:pt x="9687" y="8719"/>
                </a:lnTo>
                <a:lnTo>
                  <a:pt x="9669" y="8728"/>
                </a:lnTo>
                <a:lnTo>
                  <a:pt x="9660" y="8719"/>
                </a:lnTo>
                <a:lnTo>
                  <a:pt x="9652" y="8710"/>
                </a:lnTo>
                <a:lnTo>
                  <a:pt x="9643" y="8710"/>
                </a:lnTo>
                <a:lnTo>
                  <a:pt x="9625" y="8710"/>
                </a:lnTo>
                <a:lnTo>
                  <a:pt x="9616" y="8692"/>
                </a:lnTo>
                <a:lnTo>
                  <a:pt x="9590" y="8683"/>
                </a:lnTo>
                <a:lnTo>
                  <a:pt x="9581" y="8675"/>
                </a:lnTo>
                <a:lnTo>
                  <a:pt x="9563" y="8657"/>
                </a:lnTo>
                <a:lnTo>
                  <a:pt x="9546" y="8639"/>
                </a:lnTo>
                <a:lnTo>
                  <a:pt x="9537" y="8630"/>
                </a:lnTo>
                <a:lnTo>
                  <a:pt x="9528" y="8622"/>
                </a:lnTo>
                <a:lnTo>
                  <a:pt x="9511" y="8622"/>
                </a:lnTo>
                <a:lnTo>
                  <a:pt x="9502" y="8604"/>
                </a:lnTo>
                <a:lnTo>
                  <a:pt x="9493" y="8595"/>
                </a:lnTo>
                <a:lnTo>
                  <a:pt x="9466" y="8586"/>
                </a:lnTo>
                <a:lnTo>
                  <a:pt x="9458" y="8578"/>
                </a:lnTo>
                <a:lnTo>
                  <a:pt x="9449" y="8578"/>
                </a:lnTo>
                <a:lnTo>
                  <a:pt x="9431" y="8569"/>
                </a:lnTo>
                <a:lnTo>
                  <a:pt x="9422" y="8560"/>
                </a:lnTo>
                <a:lnTo>
                  <a:pt x="9396" y="8560"/>
                </a:lnTo>
                <a:lnTo>
                  <a:pt x="9378" y="8551"/>
                </a:lnTo>
                <a:lnTo>
                  <a:pt x="9352" y="8560"/>
                </a:lnTo>
                <a:lnTo>
                  <a:pt x="9325" y="8560"/>
                </a:lnTo>
                <a:lnTo>
                  <a:pt x="9316" y="8569"/>
                </a:lnTo>
                <a:lnTo>
                  <a:pt x="9308" y="8560"/>
                </a:lnTo>
                <a:lnTo>
                  <a:pt x="9299" y="8560"/>
                </a:lnTo>
                <a:lnTo>
                  <a:pt x="9290" y="8560"/>
                </a:lnTo>
                <a:lnTo>
                  <a:pt x="9281" y="8551"/>
                </a:lnTo>
                <a:lnTo>
                  <a:pt x="9272" y="8560"/>
                </a:lnTo>
                <a:lnTo>
                  <a:pt x="9255" y="8551"/>
                </a:lnTo>
                <a:lnTo>
                  <a:pt x="9228" y="8542"/>
                </a:lnTo>
                <a:lnTo>
                  <a:pt x="9219" y="8542"/>
                </a:lnTo>
                <a:lnTo>
                  <a:pt x="9211" y="8533"/>
                </a:lnTo>
                <a:lnTo>
                  <a:pt x="9202" y="8533"/>
                </a:lnTo>
                <a:lnTo>
                  <a:pt x="9184" y="8525"/>
                </a:lnTo>
                <a:lnTo>
                  <a:pt x="9166" y="8525"/>
                </a:lnTo>
                <a:lnTo>
                  <a:pt x="9166" y="8533"/>
                </a:lnTo>
                <a:lnTo>
                  <a:pt x="9140" y="8533"/>
                </a:lnTo>
                <a:lnTo>
                  <a:pt x="9131" y="8542"/>
                </a:lnTo>
                <a:lnTo>
                  <a:pt x="9122" y="8542"/>
                </a:lnTo>
                <a:lnTo>
                  <a:pt x="9114" y="8560"/>
                </a:lnTo>
                <a:lnTo>
                  <a:pt x="9105" y="8551"/>
                </a:lnTo>
                <a:lnTo>
                  <a:pt x="9114" y="8551"/>
                </a:lnTo>
                <a:lnTo>
                  <a:pt x="9114" y="8542"/>
                </a:lnTo>
                <a:lnTo>
                  <a:pt x="9114" y="8533"/>
                </a:lnTo>
                <a:lnTo>
                  <a:pt x="9105" y="8533"/>
                </a:lnTo>
                <a:lnTo>
                  <a:pt x="9096" y="8551"/>
                </a:lnTo>
                <a:lnTo>
                  <a:pt x="9087" y="8569"/>
                </a:lnTo>
                <a:lnTo>
                  <a:pt x="9078" y="8578"/>
                </a:lnTo>
                <a:lnTo>
                  <a:pt x="9069" y="8586"/>
                </a:lnTo>
                <a:lnTo>
                  <a:pt x="9069" y="8578"/>
                </a:lnTo>
                <a:lnTo>
                  <a:pt x="9078" y="8551"/>
                </a:lnTo>
                <a:lnTo>
                  <a:pt x="9078" y="8542"/>
                </a:lnTo>
                <a:lnTo>
                  <a:pt x="9078" y="8533"/>
                </a:lnTo>
                <a:lnTo>
                  <a:pt x="9087" y="8533"/>
                </a:lnTo>
                <a:lnTo>
                  <a:pt x="9087" y="8525"/>
                </a:lnTo>
                <a:lnTo>
                  <a:pt x="9096" y="8525"/>
                </a:lnTo>
                <a:lnTo>
                  <a:pt x="9096" y="8516"/>
                </a:lnTo>
                <a:lnTo>
                  <a:pt x="9087" y="8507"/>
                </a:lnTo>
                <a:lnTo>
                  <a:pt x="9078" y="8516"/>
                </a:lnTo>
                <a:lnTo>
                  <a:pt x="9078" y="8525"/>
                </a:lnTo>
                <a:lnTo>
                  <a:pt x="9069" y="8525"/>
                </a:lnTo>
                <a:lnTo>
                  <a:pt x="9069" y="8516"/>
                </a:lnTo>
                <a:lnTo>
                  <a:pt x="9078" y="8516"/>
                </a:lnTo>
                <a:lnTo>
                  <a:pt x="9078" y="8507"/>
                </a:lnTo>
                <a:lnTo>
                  <a:pt x="9087" y="8498"/>
                </a:lnTo>
                <a:lnTo>
                  <a:pt x="9087" y="8489"/>
                </a:lnTo>
                <a:lnTo>
                  <a:pt x="9078" y="8489"/>
                </a:lnTo>
                <a:lnTo>
                  <a:pt x="9078" y="8480"/>
                </a:lnTo>
                <a:lnTo>
                  <a:pt x="9069" y="8480"/>
                </a:lnTo>
                <a:lnTo>
                  <a:pt x="9061" y="8472"/>
                </a:lnTo>
                <a:lnTo>
                  <a:pt x="9052" y="8472"/>
                </a:lnTo>
                <a:lnTo>
                  <a:pt x="9052" y="8463"/>
                </a:lnTo>
                <a:lnTo>
                  <a:pt x="9043" y="8454"/>
                </a:lnTo>
                <a:lnTo>
                  <a:pt x="9034" y="8463"/>
                </a:lnTo>
                <a:lnTo>
                  <a:pt x="9034" y="8472"/>
                </a:lnTo>
                <a:lnTo>
                  <a:pt x="9025" y="8472"/>
                </a:lnTo>
                <a:lnTo>
                  <a:pt x="9025" y="8480"/>
                </a:lnTo>
                <a:lnTo>
                  <a:pt x="9025" y="8463"/>
                </a:lnTo>
                <a:lnTo>
                  <a:pt x="9016" y="8454"/>
                </a:lnTo>
                <a:lnTo>
                  <a:pt x="9008" y="8445"/>
                </a:lnTo>
                <a:lnTo>
                  <a:pt x="8999" y="8454"/>
                </a:lnTo>
                <a:lnTo>
                  <a:pt x="8990" y="8445"/>
                </a:lnTo>
                <a:lnTo>
                  <a:pt x="8981" y="8436"/>
                </a:lnTo>
                <a:lnTo>
                  <a:pt x="8972" y="8427"/>
                </a:lnTo>
                <a:lnTo>
                  <a:pt x="8964" y="8436"/>
                </a:lnTo>
                <a:lnTo>
                  <a:pt x="8964" y="8427"/>
                </a:lnTo>
                <a:lnTo>
                  <a:pt x="8955" y="8427"/>
                </a:lnTo>
                <a:lnTo>
                  <a:pt x="8946" y="8427"/>
                </a:lnTo>
                <a:lnTo>
                  <a:pt x="8937" y="8427"/>
                </a:lnTo>
                <a:lnTo>
                  <a:pt x="8928" y="8419"/>
                </a:lnTo>
                <a:lnTo>
                  <a:pt x="8919" y="8410"/>
                </a:lnTo>
                <a:lnTo>
                  <a:pt x="8911" y="8410"/>
                </a:lnTo>
                <a:lnTo>
                  <a:pt x="8902" y="8410"/>
                </a:lnTo>
                <a:lnTo>
                  <a:pt x="8893" y="8410"/>
                </a:lnTo>
                <a:lnTo>
                  <a:pt x="8884" y="8401"/>
                </a:lnTo>
                <a:lnTo>
                  <a:pt x="8875" y="8401"/>
                </a:lnTo>
                <a:lnTo>
                  <a:pt x="8866" y="8401"/>
                </a:lnTo>
                <a:lnTo>
                  <a:pt x="8875" y="8401"/>
                </a:lnTo>
                <a:lnTo>
                  <a:pt x="8875" y="8410"/>
                </a:lnTo>
                <a:lnTo>
                  <a:pt x="8866" y="8410"/>
                </a:lnTo>
                <a:lnTo>
                  <a:pt x="8858" y="8401"/>
                </a:lnTo>
                <a:lnTo>
                  <a:pt x="8849" y="8401"/>
                </a:lnTo>
                <a:lnTo>
                  <a:pt x="8840" y="8401"/>
                </a:lnTo>
                <a:lnTo>
                  <a:pt x="8831" y="8410"/>
                </a:lnTo>
                <a:lnTo>
                  <a:pt x="8831" y="8401"/>
                </a:lnTo>
                <a:lnTo>
                  <a:pt x="8822" y="8401"/>
                </a:lnTo>
                <a:lnTo>
                  <a:pt x="8822" y="8410"/>
                </a:lnTo>
                <a:lnTo>
                  <a:pt x="8814" y="8410"/>
                </a:lnTo>
                <a:lnTo>
                  <a:pt x="8814" y="8419"/>
                </a:lnTo>
                <a:lnTo>
                  <a:pt x="8805" y="8419"/>
                </a:lnTo>
                <a:lnTo>
                  <a:pt x="8805" y="8427"/>
                </a:lnTo>
                <a:lnTo>
                  <a:pt x="8796" y="8436"/>
                </a:lnTo>
                <a:lnTo>
                  <a:pt x="8796" y="8445"/>
                </a:lnTo>
                <a:lnTo>
                  <a:pt x="8796" y="8454"/>
                </a:lnTo>
                <a:lnTo>
                  <a:pt x="8805" y="8463"/>
                </a:lnTo>
                <a:lnTo>
                  <a:pt x="8796" y="8463"/>
                </a:lnTo>
                <a:lnTo>
                  <a:pt x="8796" y="8472"/>
                </a:lnTo>
                <a:lnTo>
                  <a:pt x="8787" y="8463"/>
                </a:lnTo>
                <a:lnTo>
                  <a:pt x="8778" y="8463"/>
                </a:lnTo>
                <a:lnTo>
                  <a:pt x="8761" y="8480"/>
                </a:lnTo>
                <a:lnTo>
                  <a:pt x="8743" y="8489"/>
                </a:lnTo>
                <a:lnTo>
                  <a:pt x="8725" y="8525"/>
                </a:lnTo>
                <a:lnTo>
                  <a:pt x="8725" y="8533"/>
                </a:lnTo>
                <a:lnTo>
                  <a:pt x="8717" y="8542"/>
                </a:lnTo>
                <a:lnTo>
                  <a:pt x="8708" y="8542"/>
                </a:lnTo>
                <a:lnTo>
                  <a:pt x="8717" y="8533"/>
                </a:lnTo>
                <a:lnTo>
                  <a:pt x="8717" y="8516"/>
                </a:lnTo>
                <a:lnTo>
                  <a:pt x="8725" y="8507"/>
                </a:lnTo>
                <a:lnTo>
                  <a:pt x="8725" y="8498"/>
                </a:lnTo>
                <a:lnTo>
                  <a:pt x="8734" y="8480"/>
                </a:lnTo>
                <a:lnTo>
                  <a:pt x="8717" y="8489"/>
                </a:lnTo>
                <a:lnTo>
                  <a:pt x="8699" y="8489"/>
                </a:lnTo>
                <a:lnTo>
                  <a:pt x="8690" y="8489"/>
                </a:lnTo>
                <a:lnTo>
                  <a:pt x="8681" y="8489"/>
                </a:lnTo>
                <a:lnTo>
                  <a:pt x="8672" y="8489"/>
                </a:lnTo>
                <a:lnTo>
                  <a:pt x="8664" y="8489"/>
                </a:lnTo>
                <a:lnTo>
                  <a:pt x="8655" y="8498"/>
                </a:lnTo>
                <a:lnTo>
                  <a:pt x="8637" y="8489"/>
                </a:lnTo>
                <a:lnTo>
                  <a:pt x="8637" y="8480"/>
                </a:lnTo>
                <a:lnTo>
                  <a:pt x="8628" y="8480"/>
                </a:lnTo>
                <a:lnTo>
                  <a:pt x="8628" y="8472"/>
                </a:lnTo>
                <a:lnTo>
                  <a:pt x="8628" y="8463"/>
                </a:lnTo>
                <a:lnTo>
                  <a:pt x="8619" y="8454"/>
                </a:lnTo>
                <a:lnTo>
                  <a:pt x="8619" y="8445"/>
                </a:lnTo>
                <a:lnTo>
                  <a:pt x="8619" y="8436"/>
                </a:lnTo>
                <a:lnTo>
                  <a:pt x="8611" y="8436"/>
                </a:lnTo>
                <a:lnTo>
                  <a:pt x="8619" y="8427"/>
                </a:lnTo>
                <a:lnTo>
                  <a:pt x="8619" y="8419"/>
                </a:lnTo>
                <a:lnTo>
                  <a:pt x="8611" y="8427"/>
                </a:lnTo>
                <a:lnTo>
                  <a:pt x="8593" y="8436"/>
                </a:lnTo>
                <a:lnTo>
                  <a:pt x="8584" y="8436"/>
                </a:lnTo>
                <a:lnTo>
                  <a:pt x="8567" y="8454"/>
                </a:lnTo>
                <a:lnTo>
                  <a:pt x="8558" y="8454"/>
                </a:lnTo>
                <a:lnTo>
                  <a:pt x="8540" y="8463"/>
                </a:lnTo>
                <a:lnTo>
                  <a:pt x="8522" y="8472"/>
                </a:lnTo>
                <a:lnTo>
                  <a:pt x="8514" y="8463"/>
                </a:lnTo>
                <a:lnTo>
                  <a:pt x="8487" y="8463"/>
                </a:lnTo>
                <a:lnTo>
                  <a:pt x="8496" y="8463"/>
                </a:lnTo>
                <a:lnTo>
                  <a:pt x="8522" y="8454"/>
                </a:lnTo>
                <a:lnTo>
                  <a:pt x="8531" y="8454"/>
                </a:lnTo>
                <a:lnTo>
                  <a:pt x="8540" y="8454"/>
                </a:lnTo>
                <a:lnTo>
                  <a:pt x="8540" y="8445"/>
                </a:lnTo>
                <a:lnTo>
                  <a:pt x="8540" y="8436"/>
                </a:lnTo>
                <a:lnTo>
                  <a:pt x="8549" y="8436"/>
                </a:lnTo>
                <a:lnTo>
                  <a:pt x="8558" y="8427"/>
                </a:lnTo>
                <a:lnTo>
                  <a:pt x="8558" y="8410"/>
                </a:lnTo>
                <a:lnTo>
                  <a:pt x="8567" y="8392"/>
                </a:lnTo>
                <a:lnTo>
                  <a:pt x="8575" y="8392"/>
                </a:lnTo>
                <a:lnTo>
                  <a:pt x="8575" y="8383"/>
                </a:lnTo>
                <a:lnTo>
                  <a:pt x="8584" y="8366"/>
                </a:lnTo>
                <a:lnTo>
                  <a:pt x="8584" y="8357"/>
                </a:lnTo>
                <a:lnTo>
                  <a:pt x="8602" y="8357"/>
                </a:lnTo>
                <a:lnTo>
                  <a:pt x="8611" y="8339"/>
                </a:lnTo>
                <a:lnTo>
                  <a:pt x="8619" y="8339"/>
                </a:lnTo>
                <a:lnTo>
                  <a:pt x="8628" y="8339"/>
                </a:lnTo>
                <a:lnTo>
                  <a:pt x="8637" y="8322"/>
                </a:lnTo>
                <a:lnTo>
                  <a:pt x="8646" y="8304"/>
                </a:lnTo>
                <a:lnTo>
                  <a:pt x="8655" y="8295"/>
                </a:lnTo>
                <a:lnTo>
                  <a:pt x="8664" y="8286"/>
                </a:lnTo>
                <a:lnTo>
                  <a:pt x="8681" y="8277"/>
                </a:lnTo>
                <a:lnTo>
                  <a:pt x="8690" y="8269"/>
                </a:lnTo>
                <a:lnTo>
                  <a:pt x="8690" y="8260"/>
                </a:lnTo>
                <a:lnTo>
                  <a:pt x="8690" y="8251"/>
                </a:lnTo>
                <a:lnTo>
                  <a:pt x="8681" y="8233"/>
                </a:lnTo>
                <a:lnTo>
                  <a:pt x="8681" y="8225"/>
                </a:lnTo>
                <a:lnTo>
                  <a:pt x="8672" y="8225"/>
                </a:lnTo>
                <a:lnTo>
                  <a:pt x="8664" y="8216"/>
                </a:lnTo>
                <a:lnTo>
                  <a:pt x="8646" y="8216"/>
                </a:lnTo>
                <a:lnTo>
                  <a:pt x="8646" y="8207"/>
                </a:lnTo>
                <a:lnTo>
                  <a:pt x="8637" y="8207"/>
                </a:lnTo>
                <a:lnTo>
                  <a:pt x="8637" y="8198"/>
                </a:lnTo>
                <a:lnTo>
                  <a:pt x="8628" y="8198"/>
                </a:lnTo>
                <a:lnTo>
                  <a:pt x="8628" y="8189"/>
                </a:lnTo>
                <a:lnTo>
                  <a:pt x="8628" y="8180"/>
                </a:lnTo>
                <a:lnTo>
                  <a:pt x="8628" y="8172"/>
                </a:lnTo>
                <a:lnTo>
                  <a:pt x="8619" y="8163"/>
                </a:lnTo>
                <a:lnTo>
                  <a:pt x="8619" y="8154"/>
                </a:lnTo>
                <a:lnTo>
                  <a:pt x="8611" y="8127"/>
                </a:lnTo>
                <a:lnTo>
                  <a:pt x="8602" y="8110"/>
                </a:lnTo>
                <a:lnTo>
                  <a:pt x="8602" y="8083"/>
                </a:lnTo>
                <a:lnTo>
                  <a:pt x="8593" y="8048"/>
                </a:lnTo>
                <a:lnTo>
                  <a:pt x="8584" y="8039"/>
                </a:lnTo>
                <a:lnTo>
                  <a:pt x="8575" y="8039"/>
                </a:lnTo>
                <a:lnTo>
                  <a:pt x="8567" y="8039"/>
                </a:lnTo>
                <a:lnTo>
                  <a:pt x="8558" y="8057"/>
                </a:lnTo>
                <a:lnTo>
                  <a:pt x="8558" y="8048"/>
                </a:lnTo>
                <a:lnTo>
                  <a:pt x="8558" y="8039"/>
                </a:lnTo>
                <a:lnTo>
                  <a:pt x="8549" y="8022"/>
                </a:lnTo>
                <a:lnTo>
                  <a:pt x="8549" y="8013"/>
                </a:lnTo>
                <a:lnTo>
                  <a:pt x="8540" y="8013"/>
                </a:lnTo>
                <a:lnTo>
                  <a:pt x="8540" y="8022"/>
                </a:lnTo>
                <a:lnTo>
                  <a:pt x="8540" y="8030"/>
                </a:lnTo>
                <a:lnTo>
                  <a:pt x="8531" y="8030"/>
                </a:lnTo>
                <a:lnTo>
                  <a:pt x="8540" y="8030"/>
                </a:lnTo>
                <a:lnTo>
                  <a:pt x="8540" y="8022"/>
                </a:lnTo>
                <a:lnTo>
                  <a:pt x="8531" y="8013"/>
                </a:lnTo>
                <a:lnTo>
                  <a:pt x="8531" y="8004"/>
                </a:lnTo>
                <a:lnTo>
                  <a:pt x="8522" y="7995"/>
                </a:lnTo>
                <a:lnTo>
                  <a:pt x="8514" y="8004"/>
                </a:lnTo>
                <a:lnTo>
                  <a:pt x="8514" y="7995"/>
                </a:lnTo>
                <a:lnTo>
                  <a:pt x="8514" y="7986"/>
                </a:lnTo>
                <a:lnTo>
                  <a:pt x="8505" y="7986"/>
                </a:lnTo>
                <a:lnTo>
                  <a:pt x="8478" y="7969"/>
                </a:lnTo>
                <a:lnTo>
                  <a:pt x="8469" y="7951"/>
                </a:lnTo>
                <a:lnTo>
                  <a:pt x="8443" y="7942"/>
                </a:lnTo>
                <a:lnTo>
                  <a:pt x="8425" y="7942"/>
                </a:lnTo>
                <a:lnTo>
                  <a:pt x="8399" y="7924"/>
                </a:lnTo>
                <a:lnTo>
                  <a:pt x="8390" y="7933"/>
                </a:lnTo>
                <a:lnTo>
                  <a:pt x="8381" y="7960"/>
                </a:lnTo>
                <a:lnTo>
                  <a:pt x="8372" y="7960"/>
                </a:lnTo>
                <a:lnTo>
                  <a:pt x="8381" y="7951"/>
                </a:lnTo>
                <a:lnTo>
                  <a:pt x="8381" y="7942"/>
                </a:lnTo>
                <a:lnTo>
                  <a:pt x="8381" y="7933"/>
                </a:lnTo>
                <a:lnTo>
                  <a:pt x="8381" y="7924"/>
                </a:lnTo>
                <a:lnTo>
                  <a:pt x="8364" y="7916"/>
                </a:lnTo>
                <a:lnTo>
                  <a:pt x="8328" y="7916"/>
                </a:lnTo>
                <a:lnTo>
                  <a:pt x="8302" y="7916"/>
                </a:lnTo>
                <a:lnTo>
                  <a:pt x="8284" y="7916"/>
                </a:lnTo>
                <a:lnTo>
                  <a:pt x="8267" y="7916"/>
                </a:lnTo>
                <a:lnTo>
                  <a:pt x="8258" y="7916"/>
                </a:lnTo>
                <a:lnTo>
                  <a:pt x="8249" y="7924"/>
                </a:lnTo>
                <a:lnTo>
                  <a:pt x="8249" y="7933"/>
                </a:lnTo>
                <a:lnTo>
                  <a:pt x="8249" y="7924"/>
                </a:lnTo>
                <a:lnTo>
                  <a:pt x="8222" y="7924"/>
                </a:lnTo>
                <a:lnTo>
                  <a:pt x="8205" y="7916"/>
                </a:lnTo>
                <a:lnTo>
                  <a:pt x="8170" y="7916"/>
                </a:lnTo>
                <a:lnTo>
                  <a:pt x="8161" y="7916"/>
                </a:lnTo>
                <a:lnTo>
                  <a:pt x="8161" y="7924"/>
                </a:lnTo>
                <a:lnTo>
                  <a:pt x="8161" y="7933"/>
                </a:lnTo>
                <a:lnTo>
                  <a:pt x="8161" y="7942"/>
                </a:lnTo>
                <a:lnTo>
                  <a:pt x="8152" y="7951"/>
                </a:lnTo>
                <a:lnTo>
                  <a:pt x="8152" y="7942"/>
                </a:lnTo>
                <a:lnTo>
                  <a:pt x="8152" y="7924"/>
                </a:lnTo>
                <a:lnTo>
                  <a:pt x="8152" y="7907"/>
                </a:lnTo>
                <a:lnTo>
                  <a:pt x="8152" y="7898"/>
                </a:lnTo>
                <a:lnTo>
                  <a:pt x="8143" y="7889"/>
                </a:lnTo>
                <a:lnTo>
                  <a:pt x="8125" y="7889"/>
                </a:lnTo>
                <a:lnTo>
                  <a:pt x="8125" y="7880"/>
                </a:lnTo>
                <a:lnTo>
                  <a:pt x="8108" y="7871"/>
                </a:lnTo>
                <a:lnTo>
                  <a:pt x="8099" y="7854"/>
                </a:lnTo>
                <a:lnTo>
                  <a:pt x="8090" y="7854"/>
                </a:lnTo>
                <a:lnTo>
                  <a:pt x="8081" y="7854"/>
                </a:lnTo>
                <a:lnTo>
                  <a:pt x="8072" y="7845"/>
                </a:lnTo>
                <a:lnTo>
                  <a:pt x="8064" y="7854"/>
                </a:lnTo>
                <a:lnTo>
                  <a:pt x="8055" y="7863"/>
                </a:lnTo>
                <a:lnTo>
                  <a:pt x="8055" y="7880"/>
                </a:lnTo>
                <a:lnTo>
                  <a:pt x="8046" y="7880"/>
                </a:lnTo>
                <a:lnTo>
                  <a:pt x="8046" y="7871"/>
                </a:lnTo>
                <a:lnTo>
                  <a:pt x="8046" y="7863"/>
                </a:lnTo>
                <a:lnTo>
                  <a:pt x="8055" y="7854"/>
                </a:lnTo>
                <a:lnTo>
                  <a:pt x="8055" y="7836"/>
                </a:lnTo>
                <a:lnTo>
                  <a:pt x="8055" y="7819"/>
                </a:lnTo>
                <a:lnTo>
                  <a:pt x="8055" y="7810"/>
                </a:lnTo>
                <a:lnTo>
                  <a:pt x="8046" y="7801"/>
                </a:lnTo>
                <a:lnTo>
                  <a:pt x="8046" y="7792"/>
                </a:lnTo>
                <a:lnTo>
                  <a:pt x="8037" y="7783"/>
                </a:lnTo>
                <a:lnTo>
                  <a:pt x="8002" y="7757"/>
                </a:lnTo>
                <a:lnTo>
                  <a:pt x="7984" y="7748"/>
                </a:lnTo>
                <a:lnTo>
                  <a:pt x="7975" y="7739"/>
                </a:lnTo>
                <a:lnTo>
                  <a:pt x="7967" y="7739"/>
                </a:lnTo>
                <a:lnTo>
                  <a:pt x="7958" y="7739"/>
                </a:lnTo>
                <a:lnTo>
                  <a:pt x="7949" y="7730"/>
                </a:lnTo>
                <a:lnTo>
                  <a:pt x="7949" y="7721"/>
                </a:lnTo>
                <a:lnTo>
                  <a:pt x="7931" y="7721"/>
                </a:lnTo>
                <a:lnTo>
                  <a:pt x="7922" y="7721"/>
                </a:lnTo>
                <a:lnTo>
                  <a:pt x="7914" y="7721"/>
                </a:lnTo>
                <a:lnTo>
                  <a:pt x="7887" y="7721"/>
                </a:lnTo>
                <a:lnTo>
                  <a:pt x="7870" y="7730"/>
                </a:lnTo>
                <a:lnTo>
                  <a:pt x="7861" y="7730"/>
                </a:lnTo>
                <a:lnTo>
                  <a:pt x="7852" y="7739"/>
                </a:lnTo>
                <a:lnTo>
                  <a:pt x="7843" y="7730"/>
                </a:lnTo>
                <a:lnTo>
                  <a:pt x="7834" y="7721"/>
                </a:lnTo>
                <a:lnTo>
                  <a:pt x="7825" y="7721"/>
                </a:lnTo>
                <a:lnTo>
                  <a:pt x="7852" y="7721"/>
                </a:lnTo>
                <a:lnTo>
                  <a:pt x="7861" y="7713"/>
                </a:lnTo>
                <a:lnTo>
                  <a:pt x="7861" y="7704"/>
                </a:lnTo>
                <a:lnTo>
                  <a:pt x="7870" y="7695"/>
                </a:lnTo>
                <a:lnTo>
                  <a:pt x="7870" y="7686"/>
                </a:lnTo>
                <a:lnTo>
                  <a:pt x="7870" y="7677"/>
                </a:lnTo>
                <a:lnTo>
                  <a:pt x="7878" y="7677"/>
                </a:lnTo>
                <a:lnTo>
                  <a:pt x="7887" y="7668"/>
                </a:lnTo>
                <a:lnTo>
                  <a:pt x="7887" y="7660"/>
                </a:lnTo>
                <a:lnTo>
                  <a:pt x="7870" y="7651"/>
                </a:lnTo>
                <a:lnTo>
                  <a:pt x="7861" y="7651"/>
                </a:lnTo>
                <a:lnTo>
                  <a:pt x="7852" y="7642"/>
                </a:lnTo>
                <a:lnTo>
                  <a:pt x="7834" y="7633"/>
                </a:lnTo>
                <a:lnTo>
                  <a:pt x="7834" y="7624"/>
                </a:lnTo>
                <a:lnTo>
                  <a:pt x="7825" y="7633"/>
                </a:lnTo>
                <a:lnTo>
                  <a:pt x="7817" y="7633"/>
                </a:lnTo>
                <a:lnTo>
                  <a:pt x="7817" y="7642"/>
                </a:lnTo>
                <a:lnTo>
                  <a:pt x="7808" y="7633"/>
                </a:lnTo>
                <a:lnTo>
                  <a:pt x="7808" y="7624"/>
                </a:lnTo>
                <a:lnTo>
                  <a:pt x="7799" y="7624"/>
                </a:lnTo>
                <a:lnTo>
                  <a:pt x="7790" y="7624"/>
                </a:lnTo>
                <a:lnTo>
                  <a:pt x="7790" y="7616"/>
                </a:lnTo>
                <a:lnTo>
                  <a:pt x="7790" y="7624"/>
                </a:lnTo>
                <a:lnTo>
                  <a:pt x="7790" y="7633"/>
                </a:lnTo>
                <a:lnTo>
                  <a:pt x="7781" y="7624"/>
                </a:lnTo>
                <a:lnTo>
                  <a:pt x="7781" y="7633"/>
                </a:lnTo>
                <a:lnTo>
                  <a:pt x="7773" y="7633"/>
                </a:lnTo>
                <a:lnTo>
                  <a:pt x="7773" y="7624"/>
                </a:lnTo>
                <a:lnTo>
                  <a:pt x="7764" y="7607"/>
                </a:lnTo>
                <a:lnTo>
                  <a:pt x="7755" y="7598"/>
                </a:lnTo>
                <a:lnTo>
                  <a:pt x="7755" y="7607"/>
                </a:lnTo>
                <a:lnTo>
                  <a:pt x="7755" y="7616"/>
                </a:lnTo>
                <a:lnTo>
                  <a:pt x="7746" y="7616"/>
                </a:lnTo>
                <a:lnTo>
                  <a:pt x="7746" y="7607"/>
                </a:lnTo>
                <a:lnTo>
                  <a:pt x="7755" y="7607"/>
                </a:lnTo>
                <a:lnTo>
                  <a:pt x="7746" y="7598"/>
                </a:lnTo>
                <a:lnTo>
                  <a:pt x="7746" y="7589"/>
                </a:lnTo>
                <a:lnTo>
                  <a:pt x="7737" y="7589"/>
                </a:lnTo>
                <a:lnTo>
                  <a:pt x="7737" y="7580"/>
                </a:lnTo>
                <a:lnTo>
                  <a:pt x="7746" y="7580"/>
                </a:lnTo>
                <a:lnTo>
                  <a:pt x="7773" y="7580"/>
                </a:lnTo>
                <a:lnTo>
                  <a:pt x="7781" y="7571"/>
                </a:lnTo>
                <a:lnTo>
                  <a:pt x="7799" y="7571"/>
                </a:lnTo>
                <a:lnTo>
                  <a:pt x="7808" y="7571"/>
                </a:lnTo>
                <a:lnTo>
                  <a:pt x="7808" y="7563"/>
                </a:lnTo>
                <a:lnTo>
                  <a:pt x="7781" y="7563"/>
                </a:lnTo>
                <a:lnTo>
                  <a:pt x="7746" y="7563"/>
                </a:lnTo>
                <a:lnTo>
                  <a:pt x="7728" y="7563"/>
                </a:lnTo>
                <a:lnTo>
                  <a:pt x="7711" y="7563"/>
                </a:lnTo>
                <a:lnTo>
                  <a:pt x="7693" y="7571"/>
                </a:lnTo>
                <a:lnTo>
                  <a:pt x="7667" y="7571"/>
                </a:lnTo>
                <a:lnTo>
                  <a:pt x="7640" y="7571"/>
                </a:lnTo>
                <a:lnTo>
                  <a:pt x="7631" y="7571"/>
                </a:lnTo>
                <a:lnTo>
                  <a:pt x="7631" y="7580"/>
                </a:lnTo>
                <a:lnTo>
                  <a:pt x="7640" y="7571"/>
                </a:lnTo>
                <a:lnTo>
                  <a:pt x="7667" y="7580"/>
                </a:lnTo>
                <a:lnTo>
                  <a:pt x="7675" y="7580"/>
                </a:lnTo>
                <a:lnTo>
                  <a:pt x="7667" y="7580"/>
                </a:lnTo>
                <a:lnTo>
                  <a:pt x="7667" y="7589"/>
                </a:lnTo>
                <a:lnTo>
                  <a:pt x="7640" y="7580"/>
                </a:lnTo>
                <a:lnTo>
                  <a:pt x="7587" y="7607"/>
                </a:lnTo>
                <a:lnTo>
                  <a:pt x="7587" y="7616"/>
                </a:lnTo>
                <a:lnTo>
                  <a:pt x="7578" y="7616"/>
                </a:lnTo>
                <a:lnTo>
                  <a:pt x="7570" y="7616"/>
                </a:lnTo>
                <a:lnTo>
                  <a:pt x="7552" y="7607"/>
                </a:lnTo>
                <a:lnTo>
                  <a:pt x="7543" y="7607"/>
                </a:lnTo>
                <a:lnTo>
                  <a:pt x="7534" y="7598"/>
                </a:lnTo>
                <a:lnTo>
                  <a:pt x="7517" y="7598"/>
                </a:lnTo>
                <a:lnTo>
                  <a:pt x="7499" y="7580"/>
                </a:lnTo>
                <a:lnTo>
                  <a:pt x="7490" y="7571"/>
                </a:lnTo>
                <a:lnTo>
                  <a:pt x="7437" y="7571"/>
                </a:lnTo>
                <a:lnTo>
                  <a:pt x="7420" y="7580"/>
                </a:lnTo>
                <a:lnTo>
                  <a:pt x="7393" y="7580"/>
                </a:lnTo>
                <a:lnTo>
                  <a:pt x="7367" y="7580"/>
                </a:lnTo>
                <a:lnTo>
                  <a:pt x="7349" y="7580"/>
                </a:lnTo>
                <a:lnTo>
                  <a:pt x="7340" y="7580"/>
                </a:lnTo>
                <a:lnTo>
                  <a:pt x="7340" y="7571"/>
                </a:lnTo>
                <a:lnTo>
                  <a:pt x="7331" y="7563"/>
                </a:lnTo>
                <a:lnTo>
                  <a:pt x="7340" y="7554"/>
                </a:lnTo>
                <a:lnTo>
                  <a:pt x="7331" y="7545"/>
                </a:lnTo>
                <a:lnTo>
                  <a:pt x="7331" y="7536"/>
                </a:lnTo>
                <a:lnTo>
                  <a:pt x="7314" y="7518"/>
                </a:lnTo>
                <a:lnTo>
                  <a:pt x="7296" y="7510"/>
                </a:lnTo>
                <a:lnTo>
                  <a:pt x="7278" y="7510"/>
                </a:lnTo>
                <a:lnTo>
                  <a:pt x="7270" y="7510"/>
                </a:lnTo>
                <a:lnTo>
                  <a:pt x="7243" y="7510"/>
                </a:lnTo>
                <a:lnTo>
                  <a:pt x="7234" y="7501"/>
                </a:lnTo>
                <a:lnTo>
                  <a:pt x="7226" y="7492"/>
                </a:lnTo>
                <a:lnTo>
                  <a:pt x="7226" y="7483"/>
                </a:lnTo>
                <a:lnTo>
                  <a:pt x="7226" y="7474"/>
                </a:lnTo>
                <a:lnTo>
                  <a:pt x="7226" y="7466"/>
                </a:lnTo>
                <a:lnTo>
                  <a:pt x="7217" y="7466"/>
                </a:lnTo>
                <a:lnTo>
                  <a:pt x="7208" y="7457"/>
                </a:lnTo>
                <a:lnTo>
                  <a:pt x="7199" y="7457"/>
                </a:lnTo>
                <a:lnTo>
                  <a:pt x="7199" y="7466"/>
                </a:lnTo>
                <a:lnTo>
                  <a:pt x="7190" y="7474"/>
                </a:lnTo>
                <a:lnTo>
                  <a:pt x="7190" y="7483"/>
                </a:lnTo>
                <a:lnTo>
                  <a:pt x="7199" y="7492"/>
                </a:lnTo>
                <a:lnTo>
                  <a:pt x="7199" y="7501"/>
                </a:lnTo>
                <a:lnTo>
                  <a:pt x="7217" y="7492"/>
                </a:lnTo>
                <a:lnTo>
                  <a:pt x="7226" y="7492"/>
                </a:lnTo>
                <a:lnTo>
                  <a:pt x="7226" y="7501"/>
                </a:lnTo>
                <a:lnTo>
                  <a:pt x="7226" y="7510"/>
                </a:lnTo>
                <a:lnTo>
                  <a:pt x="7217" y="7510"/>
                </a:lnTo>
                <a:lnTo>
                  <a:pt x="7208" y="7501"/>
                </a:lnTo>
                <a:lnTo>
                  <a:pt x="7208" y="7510"/>
                </a:lnTo>
                <a:lnTo>
                  <a:pt x="7199" y="7510"/>
                </a:lnTo>
                <a:lnTo>
                  <a:pt x="7199" y="7518"/>
                </a:lnTo>
                <a:lnTo>
                  <a:pt x="7173" y="7527"/>
                </a:lnTo>
                <a:lnTo>
                  <a:pt x="7155" y="7527"/>
                </a:lnTo>
                <a:lnTo>
                  <a:pt x="7120" y="7545"/>
                </a:lnTo>
                <a:lnTo>
                  <a:pt x="7102" y="7545"/>
                </a:lnTo>
                <a:lnTo>
                  <a:pt x="7102" y="7554"/>
                </a:lnTo>
                <a:lnTo>
                  <a:pt x="7102" y="7563"/>
                </a:lnTo>
                <a:lnTo>
                  <a:pt x="7102" y="7571"/>
                </a:lnTo>
                <a:lnTo>
                  <a:pt x="7102" y="7580"/>
                </a:lnTo>
                <a:lnTo>
                  <a:pt x="7111" y="7598"/>
                </a:lnTo>
                <a:lnTo>
                  <a:pt x="7120" y="7607"/>
                </a:lnTo>
                <a:lnTo>
                  <a:pt x="7120" y="7616"/>
                </a:lnTo>
                <a:lnTo>
                  <a:pt x="7128" y="7633"/>
                </a:lnTo>
                <a:lnTo>
                  <a:pt x="7137" y="7642"/>
                </a:lnTo>
                <a:lnTo>
                  <a:pt x="7128" y="7651"/>
                </a:lnTo>
                <a:lnTo>
                  <a:pt x="7128" y="7668"/>
                </a:lnTo>
                <a:lnTo>
                  <a:pt x="7120" y="7677"/>
                </a:lnTo>
                <a:lnTo>
                  <a:pt x="7120" y="7686"/>
                </a:lnTo>
                <a:lnTo>
                  <a:pt x="7102" y="7686"/>
                </a:lnTo>
                <a:lnTo>
                  <a:pt x="7093" y="7686"/>
                </a:lnTo>
                <a:lnTo>
                  <a:pt x="7084" y="7686"/>
                </a:lnTo>
                <a:lnTo>
                  <a:pt x="7084" y="7677"/>
                </a:lnTo>
                <a:lnTo>
                  <a:pt x="7084" y="7668"/>
                </a:lnTo>
                <a:lnTo>
                  <a:pt x="7076" y="7660"/>
                </a:lnTo>
                <a:lnTo>
                  <a:pt x="7067" y="7651"/>
                </a:lnTo>
                <a:lnTo>
                  <a:pt x="7067" y="7642"/>
                </a:lnTo>
                <a:lnTo>
                  <a:pt x="7058" y="7633"/>
                </a:lnTo>
                <a:lnTo>
                  <a:pt x="7067" y="7607"/>
                </a:lnTo>
                <a:lnTo>
                  <a:pt x="7076" y="7607"/>
                </a:lnTo>
                <a:lnTo>
                  <a:pt x="7084" y="7598"/>
                </a:lnTo>
                <a:lnTo>
                  <a:pt x="7093" y="7589"/>
                </a:lnTo>
                <a:lnTo>
                  <a:pt x="7093" y="7571"/>
                </a:lnTo>
                <a:lnTo>
                  <a:pt x="7093" y="7563"/>
                </a:lnTo>
                <a:lnTo>
                  <a:pt x="7084" y="7554"/>
                </a:lnTo>
                <a:lnTo>
                  <a:pt x="7084" y="7545"/>
                </a:lnTo>
                <a:lnTo>
                  <a:pt x="7093" y="7545"/>
                </a:lnTo>
                <a:lnTo>
                  <a:pt x="7084" y="7536"/>
                </a:lnTo>
                <a:lnTo>
                  <a:pt x="7076" y="7527"/>
                </a:lnTo>
                <a:lnTo>
                  <a:pt x="7067" y="7510"/>
                </a:lnTo>
                <a:lnTo>
                  <a:pt x="7067" y="7501"/>
                </a:lnTo>
                <a:lnTo>
                  <a:pt x="7076" y="7501"/>
                </a:lnTo>
                <a:lnTo>
                  <a:pt x="7102" y="7492"/>
                </a:lnTo>
                <a:lnTo>
                  <a:pt x="7111" y="7492"/>
                </a:lnTo>
                <a:lnTo>
                  <a:pt x="7111" y="7483"/>
                </a:lnTo>
                <a:lnTo>
                  <a:pt x="7120" y="7474"/>
                </a:lnTo>
                <a:lnTo>
                  <a:pt x="7128" y="7466"/>
                </a:lnTo>
                <a:lnTo>
                  <a:pt x="7128" y="7457"/>
                </a:lnTo>
                <a:lnTo>
                  <a:pt x="7120" y="7448"/>
                </a:lnTo>
                <a:lnTo>
                  <a:pt x="7102" y="7439"/>
                </a:lnTo>
                <a:lnTo>
                  <a:pt x="7093" y="7439"/>
                </a:lnTo>
                <a:lnTo>
                  <a:pt x="7084" y="7439"/>
                </a:lnTo>
                <a:lnTo>
                  <a:pt x="7067" y="7448"/>
                </a:lnTo>
                <a:lnTo>
                  <a:pt x="7067" y="7457"/>
                </a:lnTo>
                <a:lnTo>
                  <a:pt x="7058" y="7457"/>
                </a:lnTo>
                <a:lnTo>
                  <a:pt x="7049" y="7466"/>
                </a:lnTo>
                <a:lnTo>
                  <a:pt x="7049" y="7474"/>
                </a:lnTo>
                <a:lnTo>
                  <a:pt x="7031" y="7483"/>
                </a:lnTo>
                <a:lnTo>
                  <a:pt x="7014" y="7492"/>
                </a:lnTo>
                <a:lnTo>
                  <a:pt x="6970" y="7518"/>
                </a:lnTo>
                <a:lnTo>
                  <a:pt x="6943" y="7527"/>
                </a:lnTo>
                <a:lnTo>
                  <a:pt x="6934" y="7527"/>
                </a:lnTo>
                <a:lnTo>
                  <a:pt x="6926" y="7518"/>
                </a:lnTo>
                <a:lnTo>
                  <a:pt x="6917" y="7518"/>
                </a:lnTo>
                <a:lnTo>
                  <a:pt x="6908" y="7518"/>
                </a:lnTo>
                <a:lnTo>
                  <a:pt x="6899" y="7527"/>
                </a:lnTo>
                <a:lnTo>
                  <a:pt x="6899" y="7536"/>
                </a:lnTo>
                <a:lnTo>
                  <a:pt x="6899" y="7545"/>
                </a:lnTo>
                <a:lnTo>
                  <a:pt x="6890" y="7563"/>
                </a:lnTo>
                <a:lnTo>
                  <a:pt x="6881" y="7563"/>
                </a:lnTo>
                <a:lnTo>
                  <a:pt x="6881" y="7554"/>
                </a:lnTo>
                <a:lnTo>
                  <a:pt x="6881" y="7545"/>
                </a:lnTo>
                <a:lnTo>
                  <a:pt x="6890" y="7545"/>
                </a:lnTo>
                <a:lnTo>
                  <a:pt x="6881" y="7545"/>
                </a:lnTo>
                <a:lnTo>
                  <a:pt x="6855" y="7536"/>
                </a:lnTo>
                <a:lnTo>
                  <a:pt x="6846" y="7536"/>
                </a:lnTo>
                <a:lnTo>
                  <a:pt x="6837" y="7554"/>
                </a:lnTo>
                <a:lnTo>
                  <a:pt x="6829" y="7563"/>
                </a:lnTo>
                <a:lnTo>
                  <a:pt x="6820" y="7563"/>
                </a:lnTo>
                <a:lnTo>
                  <a:pt x="6811" y="7571"/>
                </a:lnTo>
                <a:lnTo>
                  <a:pt x="6811" y="7580"/>
                </a:lnTo>
                <a:lnTo>
                  <a:pt x="6802" y="7598"/>
                </a:lnTo>
                <a:lnTo>
                  <a:pt x="6793" y="7607"/>
                </a:lnTo>
                <a:lnTo>
                  <a:pt x="6802" y="7598"/>
                </a:lnTo>
                <a:lnTo>
                  <a:pt x="6802" y="7607"/>
                </a:lnTo>
                <a:lnTo>
                  <a:pt x="6802" y="7616"/>
                </a:lnTo>
                <a:lnTo>
                  <a:pt x="6802" y="7633"/>
                </a:lnTo>
                <a:lnTo>
                  <a:pt x="6793" y="7642"/>
                </a:lnTo>
                <a:lnTo>
                  <a:pt x="6802" y="7642"/>
                </a:lnTo>
                <a:lnTo>
                  <a:pt x="6802" y="7651"/>
                </a:lnTo>
                <a:lnTo>
                  <a:pt x="6793" y="7660"/>
                </a:lnTo>
                <a:lnTo>
                  <a:pt x="6776" y="7660"/>
                </a:lnTo>
                <a:lnTo>
                  <a:pt x="6767" y="7668"/>
                </a:lnTo>
                <a:lnTo>
                  <a:pt x="6758" y="7668"/>
                </a:lnTo>
                <a:lnTo>
                  <a:pt x="6749" y="7695"/>
                </a:lnTo>
                <a:lnTo>
                  <a:pt x="6723" y="7713"/>
                </a:lnTo>
                <a:lnTo>
                  <a:pt x="6714" y="7721"/>
                </a:lnTo>
                <a:lnTo>
                  <a:pt x="6705" y="7721"/>
                </a:lnTo>
                <a:lnTo>
                  <a:pt x="6705" y="7730"/>
                </a:lnTo>
                <a:lnTo>
                  <a:pt x="6714" y="7730"/>
                </a:lnTo>
                <a:lnTo>
                  <a:pt x="6714" y="7739"/>
                </a:lnTo>
                <a:lnTo>
                  <a:pt x="6714" y="7766"/>
                </a:lnTo>
                <a:lnTo>
                  <a:pt x="6714" y="7774"/>
                </a:lnTo>
                <a:lnTo>
                  <a:pt x="6705" y="7774"/>
                </a:lnTo>
                <a:lnTo>
                  <a:pt x="6705" y="7766"/>
                </a:lnTo>
                <a:lnTo>
                  <a:pt x="6705" y="7757"/>
                </a:lnTo>
                <a:lnTo>
                  <a:pt x="6696" y="7748"/>
                </a:lnTo>
                <a:lnTo>
                  <a:pt x="6687" y="7739"/>
                </a:lnTo>
                <a:lnTo>
                  <a:pt x="6679" y="7730"/>
                </a:lnTo>
                <a:lnTo>
                  <a:pt x="6670" y="7721"/>
                </a:lnTo>
                <a:lnTo>
                  <a:pt x="6643" y="7704"/>
                </a:lnTo>
                <a:lnTo>
                  <a:pt x="6634" y="7686"/>
                </a:lnTo>
                <a:lnTo>
                  <a:pt x="6617" y="7677"/>
                </a:lnTo>
                <a:lnTo>
                  <a:pt x="6590" y="7660"/>
                </a:lnTo>
                <a:lnTo>
                  <a:pt x="6573" y="7660"/>
                </a:lnTo>
                <a:lnTo>
                  <a:pt x="6555" y="7660"/>
                </a:lnTo>
                <a:lnTo>
                  <a:pt x="6546" y="7651"/>
                </a:lnTo>
                <a:lnTo>
                  <a:pt x="6537" y="7651"/>
                </a:lnTo>
                <a:lnTo>
                  <a:pt x="6529" y="7651"/>
                </a:lnTo>
                <a:lnTo>
                  <a:pt x="6511" y="7651"/>
                </a:lnTo>
                <a:lnTo>
                  <a:pt x="6502" y="7651"/>
                </a:lnTo>
                <a:lnTo>
                  <a:pt x="6493" y="7660"/>
                </a:lnTo>
                <a:lnTo>
                  <a:pt x="6484" y="7668"/>
                </a:lnTo>
                <a:lnTo>
                  <a:pt x="6476" y="7668"/>
                </a:lnTo>
                <a:lnTo>
                  <a:pt x="6467" y="7677"/>
                </a:lnTo>
                <a:lnTo>
                  <a:pt x="6440" y="7686"/>
                </a:lnTo>
                <a:lnTo>
                  <a:pt x="6432" y="7686"/>
                </a:lnTo>
                <a:lnTo>
                  <a:pt x="6414" y="7704"/>
                </a:lnTo>
                <a:lnTo>
                  <a:pt x="6396" y="7704"/>
                </a:lnTo>
                <a:lnTo>
                  <a:pt x="6387" y="7704"/>
                </a:lnTo>
                <a:lnTo>
                  <a:pt x="6379" y="7704"/>
                </a:lnTo>
                <a:lnTo>
                  <a:pt x="6361" y="7704"/>
                </a:lnTo>
                <a:lnTo>
                  <a:pt x="6352" y="7695"/>
                </a:lnTo>
                <a:lnTo>
                  <a:pt x="6343" y="7686"/>
                </a:lnTo>
                <a:lnTo>
                  <a:pt x="6334" y="7677"/>
                </a:lnTo>
                <a:lnTo>
                  <a:pt x="6334" y="7686"/>
                </a:lnTo>
                <a:lnTo>
                  <a:pt x="6343" y="7686"/>
                </a:lnTo>
                <a:lnTo>
                  <a:pt x="6343" y="7695"/>
                </a:lnTo>
                <a:lnTo>
                  <a:pt x="6334" y="7695"/>
                </a:lnTo>
                <a:lnTo>
                  <a:pt x="6326" y="7695"/>
                </a:lnTo>
                <a:lnTo>
                  <a:pt x="6317" y="7695"/>
                </a:lnTo>
                <a:lnTo>
                  <a:pt x="6308" y="7686"/>
                </a:lnTo>
                <a:lnTo>
                  <a:pt x="6317" y="7677"/>
                </a:lnTo>
                <a:lnTo>
                  <a:pt x="6308" y="7677"/>
                </a:lnTo>
                <a:lnTo>
                  <a:pt x="6299" y="7668"/>
                </a:lnTo>
                <a:lnTo>
                  <a:pt x="6299" y="7660"/>
                </a:lnTo>
                <a:lnTo>
                  <a:pt x="6290" y="7651"/>
                </a:lnTo>
                <a:lnTo>
                  <a:pt x="6282" y="7651"/>
                </a:lnTo>
                <a:lnTo>
                  <a:pt x="6273" y="7642"/>
                </a:lnTo>
                <a:lnTo>
                  <a:pt x="6264" y="7633"/>
                </a:lnTo>
                <a:lnTo>
                  <a:pt x="6255" y="7616"/>
                </a:lnTo>
                <a:lnTo>
                  <a:pt x="6246" y="7616"/>
                </a:lnTo>
                <a:lnTo>
                  <a:pt x="6229" y="7598"/>
                </a:lnTo>
                <a:lnTo>
                  <a:pt x="6220" y="7580"/>
                </a:lnTo>
                <a:lnTo>
                  <a:pt x="6211" y="7563"/>
                </a:lnTo>
                <a:lnTo>
                  <a:pt x="6211" y="7554"/>
                </a:lnTo>
                <a:lnTo>
                  <a:pt x="6202" y="7545"/>
                </a:lnTo>
                <a:lnTo>
                  <a:pt x="6193" y="7536"/>
                </a:lnTo>
                <a:lnTo>
                  <a:pt x="6193" y="7518"/>
                </a:lnTo>
                <a:lnTo>
                  <a:pt x="6193" y="7510"/>
                </a:lnTo>
                <a:lnTo>
                  <a:pt x="6202" y="7510"/>
                </a:lnTo>
                <a:lnTo>
                  <a:pt x="6202" y="7501"/>
                </a:lnTo>
                <a:lnTo>
                  <a:pt x="6211" y="7501"/>
                </a:lnTo>
                <a:lnTo>
                  <a:pt x="6211" y="7492"/>
                </a:lnTo>
                <a:lnTo>
                  <a:pt x="6202" y="7483"/>
                </a:lnTo>
                <a:lnTo>
                  <a:pt x="6193" y="7483"/>
                </a:lnTo>
                <a:lnTo>
                  <a:pt x="6193" y="7474"/>
                </a:lnTo>
                <a:lnTo>
                  <a:pt x="6202" y="7474"/>
                </a:lnTo>
                <a:lnTo>
                  <a:pt x="6202" y="7466"/>
                </a:lnTo>
                <a:lnTo>
                  <a:pt x="6211" y="7457"/>
                </a:lnTo>
                <a:lnTo>
                  <a:pt x="6211" y="7448"/>
                </a:lnTo>
                <a:lnTo>
                  <a:pt x="6202" y="7439"/>
                </a:lnTo>
                <a:lnTo>
                  <a:pt x="6202" y="7430"/>
                </a:lnTo>
                <a:lnTo>
                  <a:pt x="6211" y="7421"/>
                </a:lnTo>
                <a:lnTo>
                  <a:pt x="6211" y="7430"/>
                </a:lnTo>
                <a:lnTo>
                  <a:pt x="6211" y="7439"/>
                </a:lnTo>
                <a:lnTo>
                  <a:pt x="6220" y="7439"/>
                </a:lnTo>
                <a:lnTo>
                  <a:pt x="6220" y="7430"/>
                </a:lnTo>
                <a:lnTo>
                  <a:pt x="6220" y="7404"/>
                </a:lnTo>
                <a:lnTo>
                  <a:pt x="6211" y="7368"/>
                </a:lnTo>
                <a:lnTo>
                  <a:pt x="6220" y="7342"/>
                </a:lnTo>
                <a:lnTo>
                  <a:pt x="6229" y="7324"/>
                </a:lnTo>
                <a:lnTo>
                  <a:pt x="6229" y="7315"/>
                </a:lnTo>
                <a:lnTo>
                  <a:pt x="6237" y="7307"/>
                </a:lnTo>
                <a:lnTo>
                  <a:pt x="6237" y="7298"/>
                </a:lnTo>
                <a:lnTo>
                  <a:pt x="6246" y="7298"/>
                </a:lnTo>
                <a:lnTo>
                  <a:pt x="6237" y="7263"/>
                </a:lnTo>
                <a:lnTo>
                  <a:pt x="6229" y="7263"/>
                </a:lnTo>
                <a:lnTo>
                  <a:pt x="6229" y="7254"/>
                </a:lnTo>
                <a:lnTo>
                  <a:pt x="6237" y="7254"/>
                </a:lnTo>
                <a:lnTo>
                  <a:pt x="6237" y="7263"/>
                </a:lnTo>
                <a:lnTo>
                  <a:pt x="6237" y="7254"/>
                </a:lnTo>
                <a:lnTo>
                  <a:pt x="6246" y="7254"/>
                </a:lnTo>
                <a:lnTo>
                  <a:pt x="6246" y="7245"/>
                </a:lnTo>
                <a:lnTo>
                  <a:pt x="6237" y="7245"/>
                </a:lnTo>
                <a:lnTo>
                  <a:pt x="6229" y="7227"/>
                </a:lnTo>
                <a:lnTo>
                  <a:pt x="6211" y="7218"/>
                </a:lnTo>
                <a:lnTo>
                  <a:pt x="6220" y="7227"/>
                </a:lnTo>
                <a:lnTo>
                  <a:pt x="6211" y="7227"/>
                </a:lnTo>
                <a:lnTo>
                  <a:pt x="6202" y="7227"/>
                </a:lnTo>
                <a:lnTo>
                  <a:pt x="6193" y="7227"/>
                </a:lnTo>
                <a:lnTo>
                  <a:pt x="6193" y="7218"/>
                </a:lnTo>
                <a:lnTo>
                  <a:pt x="6184" y="7218"/>
                </a:lnTo>
                <a:lnTo>
                  <a:pt x="6176" y="7218"/>
                </a:lnTo>
                <a:lnTo>
                  <a:pt x="6176" y="7210"/>
                </a:lnTo>
                <a:lnTo>
                  <a:pt x="6184" y="7210"/>
                </a:lnTo>
                <a:lnTo>
                  <a:pt x="6202" y="7218"/>
                </a:lnTo>
                <a:lnTo>
                  <a:pt x="6167" y="7183"/>
                </a:lnTo>
                <a:lnTo>
                  <a:pt x="6149" y="7183"/>
                </a:lnTo>
                <a:lnTo>
                  <a:pt x="6149" y="7192"/>
                </a:lnTo>
                <a:lnTo>
                  <a:pt x="6140" y="7183"/>
                </a:lnTo>
                <a:lnTo>
                  <a:pt x="6132" y="7183"/>
                </a:lnTo>
                <a:lnTo>
                  <a:pt x="6114" y="7174"/>
                </a:lnTo>
                <a:lnTo>
                  <a:pt x="6105" y="7174"/>
                </a:lnTo>
                <a:lnTo>
                  <a:pt x="6096" y="7174"/>
                </a:lnTo>
                <a:lnTo>
                  <a:pt x="6070" y="7183"/>
                </a:lnTo>
                <a:lnTo>
                  <a:pt x="6052" y="7174"/>
                </a:lnTo>
                <a:lnTo>
                  <a:pt x="6035" y="7174"/>
                </a:lnTo>
                <a:lnTo>
                  <a:pt x="6043" y="7174"/>
                </a:lnTo>
                <a:lnTo>
                  <a:pt x="6035" y="7183"/>
                </a:lnTo>
                <a:lnTo>
                  <a:pt x="6026" y="7183"/>
                </a:lnTo>
                <a:lnTo>
                  <a:pt x="6008" y="7192"/>
                </a:lnTo>
                <a:lnTo>
                  <a:pt x="5999" y="7183"/>
                </a:lnTo>
                <a:lnTo>
                  <a:pt x="5982" y="7192"/>
                </a:lnTo>
                <a:lnTo>
                  <a:pt x="5973" y="7192"/>
                </a:lnTo>
                <a:lnTo>
                  <a:pt x="5937" y="7183"/>
                </a:lnTo>
                <a:lnTo>
                  <a:pt x="5929" y="7192"/>
                </a:lnTo>
                <a:lnTo>
                  <a:pt x="5920" y="7183"/>
                </a:lnTo>
                <a:lnTo>
                  <a:pt x="5911" y="7183"/>
                </a:lnTo>
                <a:lnTo>
                  <a:pt x="5902" y="7183"/>
                </a:lnTo>
                <a:lnTo>
                  <a:pt x="5893" y="7183"/>
                </a:lnTo>
                <a:lnTo>
                  <a:pt x="5885" y="7192"/>
                </a:lnTo>
                <a:lnTo>
                  <a:pt x="5876" y="7192"/>
                </a:lnTo>
                <a:lnTo>
                  <a:pt x="5849" y="7174"/>
                </a:lnTo>
                <a:lnTo>
                  <a:pt x="5849" y="7183"/>
                </a:lnTo>
                <a:lnTo>
                  <a:pt x="5840" y="7192"/>
                </a:lnTo>
                <a:lnTo>
                  <a:pt x="5840" y="7183"/>
                </a:lnTo>
                <a:lnTo>
                  <a:pt x="5832" y="7183"/>
                </a:lnTo>
                <a:lnTo>
                  <a:pt x="5823" y="7183"/>
                </a:lnTo>
                <a:lnTo>
                  <a:pt x="5823" y="7174"/>
                </a:lnTo>
                <a:lnTo>
                  <a:pt x="5840" y="7157"/>
                </a:lnTo>
                <a:lnTo>
                  <a:pt x="5849" y="7148"/>
                </a:lnTo>
                <a:lnTo>
                  <a:pt x="5858" y="7139"/>
                </a:lnTo>
                <a:lnTo>
                  <a:pt x="5867" y="7121"/>
                </a:lnTo>
                <a:lnTo>
                  <a:pt x="5867" y="7104"/>
                </a:lnTo>
                <a:lnTo>
                  <a:pt x="5867" y="7086"/>
                </a:lnTo>
                <a:lnTo>
                  <a:pt x="5867" y="7077"/>
                </a:lnTo>
                <a:lnTo>
                  <a:pt x="5867" y="7068"/>
                </a:lnTo>
                <a:lnTo>
                  <a:pt x="5876" y="7060"/>
                </a:lnTo>
                <a:lnTo>
                  <a:pt x="5867" y="7051"/>
                </a:lnTo>
                <a:lnTo>
                  <a:pt x="5876" y="7042"/>
                </a:lnTo>
                <a:lnTo>
                  <a:pt x="5876" y="7033"/>
                </a:lnTo>
                <a:lnTo>
                  <a:pt x="5885" y="7015"/>
                </a:lnTo>
                <a:lnTo>
                  <a:pt x="5885" y="7007"/>
                </a:lnTo>
                <a:lnTo>
                  <a:pt x="5876" y="6998"/>
                </a:lnTo>
                <a:lnTo>
                  <a:pt x="5867" y="6998"/>
                </a:lnTo>
                <a:lnTo>
                  <a:pt x="5867" y="6989"/>
                </a:lnTo>
                <a:lnTo>
                  <a:pt x="5867" y="6980"/>
                </a:lnTo>
                <a:lnTo>
                  <a:pt x="5876" y="6971"/>
                </a:lnTo>
                <a:lnTo>
                  <a:pt x="5876" y="6962"/>
                </a:lnTo>
                <a:lnTo>
                  <a:pt x="5885" y="6962"/>
                </a:lnTo>
                <a:lnTo>
                  <a:pt x="5885" y="6971"/>
                </a:lnTo>
                <a:lnTo>
                  <a:pt x="5885" y="6980"/>
                </a:lnTo>
                <a:lnTo>
                  <a:pt x="5885" y="6989"/>
                </a:lnTo>
                <a:lnTo>
                  <a:pt x="5893" y="6989"/>
                </a:lnTo>
                <a:lnTo>
                  <a:pt x="5893" y="6998"/>
                </a:lnTo>
                <a:lnTo>
                  <a:pt x="5902" y="6998"/>
                </a:lnTo>
                <a:lnTo>
                  <a:pt x="5902" y="6989"/>
                </a:lnTo>
                <a:lnTo>
                  <a:pt x="5911" y="6971"/>
                </a:lnTo>
                <a:lnTo>
                  <a:pt x="5911" y="6962"/>
                </a:lnTo>
                <a:lnTo>
                  <a:pt x="5920" y="6945"/>
                </a:lnTo>
                <a:lnTo>
                  <a:pt x="5929" y="6927"/>
                </a:lnTo>
                <a:lnTo>
                  <a:pt x="5929" y="6918"/>
                </a:lnTo>
                <a:lnTo>
                  <a:pt x="5920" y="6918"/>
                </a:lnTo>
                <a:lnTo>
                  <a:pt x="5920" y="6927"/>
                </a:lnTo>
                <a:lnTo>
                  <a:pt x="5911" y="6927"/>
                </a:lnTo>
                <a:lnTo>
                  <a:pt x="5911" y="6918"/>
                </a:lnTo>
                <a:lnTo>
                  <a:pt x="5920" y="6918"/>
                </a:lnTo>
                <a:lnTo>
                  <a:pt x="5929" y="6918"/>
                </a:lnTo>
                <a:lnTo>
                  <a:pt x="5929" y="6909"/>
                </a:lnTo>
                <a:lnTo>
                  <a:pt x="5929" y="6901"/>
                </a:lnTo>
                <a:lnTo>
                  <a:pt x="5920" y="6901"/>
                </a:lnTo>
                <a:lnTo>
                  <a:pt x="5911" y="6901"/>
                </a:lnTo>
                <a:lnTo>
                  <a:pt x="5920" y="6883"/>
                </a:lnTo>
                <a:lnTo>
                  <a:pt x="5929" y="6883"/>
                </a:lnTo>
                <a:lnTo>
                  <a:pt x="5929" y="6874"/>
                </a:lnTo>
                <a:lnTo>
                  <a:pt x="5929" y="6865"/>
                </a:lnTo>
                <a:lnTo>
                  <a:pt x="5929" y="6857"/>
                </a:lnTo>
                <a:lnTo>
                  <a:pt x="5946" y="6830"/>
                </a:lnTo>
                <a:lnTo>
                  <a:pt x="5955" y="6821"/>
                </a:lnTo>
                <a:lnTo>
                  <a:pt x="5964" y="6812"/>
                </a:lnTo>
                <a:lnTo>
                  <a:pt x="5973" y="6804"/>
                </a:lnTo>
                <a:lnTo>
                  <a:pt x="5973" y="6795"/>
                </a:lnTo>
                <a:lnTo>
                  <a:pt x="5982" y="6786"/>
                </a:lnTo>
                <a:lnTo>
                  <a:pt x="5973" y="6777"/>
                </a:lnTo>
                <a:lnTo>
                  <a:pt x="5973" y="6759"/>
                </a:lnTo>
                <a:lnTo>
                  <a:pt x="5964" y="6751"/>
                </a:lnTo>
                <a:lnTo>
                  <a:pt x="5955" y="6751"/>
                </a:lnTo>
                <a:lnTo>
                  <a:pt x="5946" y="6751"/>
                </a:lnTo>
                <a:lnTo>
                  <a:pt x="5937" y="6751"/>
                </a:lnTo>
                <a:lnTo>
                  <a:pt x="5946" y="6751"/>
                </a:lnTo>
                <a:lnTo>
                  <a:pt x="5946" y="6759"/>
                </a:lnTo>
                <a:lnTo>
                  <a:pt x="5929" y="6759"/>
                </a:lnTo>
                <a:lnTo>
                  <a:pt x="5911" y="6751"/>
                </a:lnTo>
                <a:lnTo>
                  <a:pt x="5902" y="6751"/>
                </a:lnTo>
                <a:lnTo>
                  <a:pt x="5885" y="6751"/>
                </a:lnTo>
                <a:lnTo>
                  <a:pt x="5876" y="6751"/>
                </a:lnTo>
                <a:lnTo>
                  <a:pt x="5867" y="6751"/>
                </a:lnTo>
                <a:lnTo>
                  <a:pt x="5858" y="6751"/>
                </a:lnTo>
                <a:lnTo>
                  <a:pt x="5849" y="6751"/>
                </a:lnTo>
                <a:lnTo>
                  <a:pt x="5832" y="6759"/>
                </a:lnTo>
                <a:lnTo>
                  <a:pt x="5823" y="6759"/>
                </a:lnTo>
                <a:lnTo>
                  <a:pt x="5752" y="6777"/>
                </a:lnTo>
                <a:lnTo>
                  <a:pt x="5726" y="6786"/>
                </a:lnTo>
                <a:lnTo>
                  <a:pt x="5717" y="6795"/>
                </a:lnTo>
                <a:lnTo>
                  <a:pt x="5708" y="6812"/>
                </a:lnTo>
                <a:lnTo>
                  <a:pt x="5708" y="6830"/>
                </a:lnTo>
                <a:lnTo>
                  <a:pt x="5708" y="6839"/>
                </a:lnTo>
                <a:lnTo>
                  <a:pt x="5708" y="6857"/>
                </a:lnTo>
                <a:lnTo>
                  <a:pt x="5708" y="6865"/>
                </a:lnTo>
                <a:lnTo>
                  <a:pt x="5708" y="6874"/>
                </a:lnTo>
                <a:lnTo>
                  <a:pt x="5690" y="6883"/>
                </a:lnTo>
                <a:lnTo>
                  <a:pt x="5690" y="6892"/>
                </a:lnTo>
                <a:lnTo>
                  <a:pt x="5690" y="6918"/>
                </a:lnTo>
                <a:lnTo>
                  <a:pt x="5673" y="6936"/>
                </a:lnTo>
                <a:lnTo>
                  <a:pt x="5664" y="6936"/>
                </a:lnTo>
                <a:lnTo>
                  <a:pt x="5655" y="6945"/>
                </a:lnTo>
                <a:lnTo>
                  <a:pt x="5637" y="6954"/>
                </a:lnTo>
                <a:lnTo>
                  <a:pt x="5637" y="6962"/>
                </a:lnTo>
                <a:lnTo>
                  <a:pt x="5646" y="6954"/>
                </a:lnTo>
                <a:lnTo>
                  <a:pt x="5637" y="6962"/>
                </a:lnTo>
                <a:lnTo>
                  <a:pt x="5646" y="6962"/>
                </a:lnTo>
                <a:lnTo>
                  <a:pt x="5646" y="6971"/>
                </a:lnTo>
                <a:lnTo>
                  <a:pt x="5637" y="6980"/>
                </a:lnTo>
                <a:lnTo>
                  <a:pt x="5629" y="6989"/>
                </a:lnTo>
                <a:lnTo>
                  <a:pt x="5611" y="6989"/>
                </a:lnTo>
                <a:lnTo>
                  <a:pt x="5602" y="6980"/>
                </a:lnTo>
                <a:lnTo>
                  <a:pt x="5602" y="6971"/>
                </a:lnTo>
                <a:lnTo>
                  <a:pt x="5593" y="6971"/>
                </a:lnTo>
                <a:lnTo>
                  <a:pt x="5585" y="6971"/>
                </a:lnTo>
                <a:lnTo>
                  <a:pt x="5576" y="6971"/>
                </a:lnTo>
                <a:lnTo>
                  <a:pt x="5558" y="6971"/>
                </a:lnTo>
                <a:lnTo>
                  <a:pt x="5540" y="6980"/>
                </a:lnTo>
                <a:lnTo>
                  <a:pt x="5532" y="6989"/>
                </a:lnTo>
                <a:lnTo>
                  <a:pt x="5514" y="6989"/>
                </a:lnTo>
                <a:lnTo>
                  <a:pt x="5505" y="6989"/>
                </a:lnTo>
                <a:lnTo>
                  <a:pt x="5479" y="6989"/>
                </a:lnTo>
                <a:lnTo>
                  <a:pt x="5461" y="6998"/>
                </a:lnTo>
                <a:lnTo>
                  <a:pt x="5435" y="7007"/>
                </a:lnTo>
                <a:lnTo>
                  <a:pt x="5417" y="7007"/>
                </a:lnTo>
                <a:lnTo>
                  <a:pt x="5408" y="7007"/>
                </a:lnTo>
                <a:lnTo>
                  <a:pt x="5399" y="6998"/>
                </a:lnTo>
                <a:lnTo>
                  <a:pt x="5390" y="6980"/>
                </a:lnTo>
                <a:lnTo>
                  <a:pt x="5373" y="6980"/>
                </a:lnTo>
                <a:lnTo>
                  <a:pt x="5364" y="6971"/>
                </a:lnTo>
                <a:lnTo>
                  <a:pt x="5329" y="6971"/>
                </a:lnTo>
                <a:lnTo>
                  <a:pt x="5320" y="6962"/>
                </a:lnTo>
                <a:lnTo>
                  <a:pt x="5329" y="6971"/>
                </a:lnTo>
                <a:lnTo>
                  <a:pt x="5311" y="6962"/>
                </a:lnTo>
                <a:lnTo>
                  <a:pt x="5302" y="6954"/>
                </a:lnTo>
                <a:lnTo>
                  <a:pt x="5311" y="6962"/>
                </a:lnTo>
                <a:lnTo>
                  <a:pt x="5320" y="6962"/>
                </a:lnTo>
                <a:lnTo>
                  <a:pt x="5311" y="6954"/>
                </a:lnTo>
                <a:lnTo>
                  <a:pt x="5302" y="6945"/>
                </a:lnTo>
                <a:lnTo>
                  <a:pt x="5293" y="6936"/>
                </a:lnTo>
                <a:lnTo>
                  <a:pt x="5293" y="6927"/>
                </a:lnTo>
                <a:lnTo>
                  <a:pt x="5276" y="6918"/>
                </a:lnTo>
                <a:lnTo>
                  <a:pt x="5276" y="6909"/>
                </a:lnTo>
                <a:lnTo>
                  <a:pt x="5276" y="6901"/>
                </a:lnTo>
                <a:lnTo>
                  <a:pt x="5267" y="6883"/>
                </a:lnTo>
                <a:lnTo>
                  <a:pt x="5249" y="6857"/>
                </a:lnTo>
                <a:lnTo>
                  <a:pt x="5223" y="6821"/>
                </a:lnTo>
                <a:lnTo>
                  <a:pt x="5214" y="6812"/>
                </a:lnTo>
                <a:lnTo>
                  <a:pt x="5205" y="6786"/>
                </a:lnTo>
                <a:lnTo>
                  <a:pt x="5188" y="6759"/>
                </a:lnTo>
                <a:lnTo>
                  <a:pt x="5188" y="6751"/>
                </a:lnTo>
                <a:lnTo>
                  <a:pt x="5179" y="6751"/>
                </a:lnTo>
                <a:lnTo>
                  <a:pt x="5170" y="6715"/>
                </a:lnTo>
                <a:lnTo>
                  <a:pt x="5188" y="6733"/>
                </a:lnTo>
                <a:lnTo>
                  <a:pt x="5196" y="6751"/>
                </a:lnTo>
                <a:lnTo>
                  <a:pt x="5196" y="6759"/>
                </a:lnTo>
                <a:lnTo>
                  <a:pt x="5196" y="6768"/>
                </a:lnTo>
                <a:lnTo>
                  <a:pt x="5196" y="6777"/>
                </a:lnTo>
                <a:lnTo>
                  <a:pt x="5196" y="6768"/>
                </a:lnTo>
                <a:lnTo>
                  <a:pt x="5205" y="6759"/>
                </a:lnTo>
                <a:lnTo>
                  <a:pt x="5205" y="6751"/>
                </a:lnTo>
                <a:lnTo>
                  <a:pt x="5188" y="6742"/>
                </a:lnTo>
                <a:lnTo>
                  <a:pt x="5188" y="6733"/>
                </a:lnTo>
                <a:lnTo>
                  <a:pt x="5170" y="6706"/>
                </a:lnTo>
                <a:lnTo>
                  <a:pt x="5170" y="6698"/>
                </a:lnTo>
                <a:lnTo>
                  <a:pt x="5161" y="6680"/>
                </a:lnTo>
                <a:lnTo>
                  <a:pt x="5161" y="6671"/>
                </a:lnTo>
                <a:lnTo>
                  <a:pt x="5170" y="6654"/>
                </a:lnTo>
                <a:lnTo>
                  <a:pt x="5170" y="6645"/>
                </a:lnTo>
                <a:lnTo>
                  <a:pt x="5170" y="6618"/>
                </a:lnTo>
                <a:lnTo>
                  <a:pt x="5170" y="6584"/>
                </a:lnTo>
                <a:lnTo>
                  <a:pt x="5179" y="6566"/>
                </a:lnTo>
                <a:lnTo>
                  <a:pt x="5179" y="6531"/>
                </a:lnTo>
                <a:lnTo>
                  <a:pt x="5188" y="6487"/>
                </a:lnTo>
                <a:lnTo>
                  <a:pt x="5196" y="6469"/>
                </a:lnTo>
                <a:lnTo>
                  <a:pt x="5214" y="6443"/>
                </a:lnTo>
                <a:lnTo>
                  <a:pt x="5214" y="6425"/>
                </a:lnTo>
                <a:lnTo>
                  <a:pt x="5214" y="6407"/>
                </a:lnTo>
                <a:lnTo>
                  <a:pt x="5196" y="6381"/>
                </a:lnTo>
                <a:lnTo>
                  <a:pt x="5196" y="6372"/>
                </a:lnTo>
                <a:lnTo>
                  <a:pt x="5196" y="6354"/>
                </a:lnTo>
                <a:lnTo>
                  <a:pt x="5188" y="6346"/>
                </a:lnTo>
                <a:lnTo>
                  <a:pt x="5188" y="6337"/>
                </a:lnTo>
                <a:lnTo>
                  <a:pt x="5188" y="6328"/>
                </a:lnTo>
                <a:lnTo>
                  <a:pt x="5196" y="6319"/>
                </a:lnTo>
                <a:lnTo>
                  <a:pt x="5188" y="6310"/>
                </a:lnTo>
                <a:lnTo>
                  <a:pt x="5179" y="6310"/>
                </a:lnTo>
                <a:lnTo>
                  <a:pt x="5170" y="6293"/>
                </a:lnTo>
                <a:lnTo>
                  <a:pt x="5179" y="6302"/>
                </a:lnTo>
                <a:lnTo>
                  <a:pt x="5188" y="6302"/>
                </a:lnTo>
                <a:lnTo>
                  <a:pt x="5196" y="6302"/>
                </a:lnTo>
                <a:lnTo>
                  <a:pt x="5205" y="6275"/>
                </a:lnTo>
                <a:lnTo>
                  <a:pt x="5196" y="6266"/>
                </a:lnTo>
                <a:lnTo>
                  <a:pt x="5196" y="6257"/>
                </a:lnTo>
                <a:lnTo>
                  <a:pt x="5205" y="6266"/>
                </a:lnTo>
                <a:lnTo>
                  <a:pt x="5214" y="6257"/>
                </a:lnTo>
                <a:lnTo>
                  <a:pt x="5223" y="6249"/>
                </a:lnTo>
                <a:lnTo>
                  <a:pt x="5223" y="6240"/>
                </a:lnTo>
                <a:lnTo>
                  <a:pt x="5214" y="6249"/>
                </a:lnTo>
                <a:lnTo>
                  <a:pt x="5214" y="6240"/>
                </a:lnTo>
                <a:lnTo>
                  <a:pt x="5223" y="6240"/>
                </a:lnTo>
                <a:lnTo>
                  <a:pt x="5232" y="6240"/>
                </a:lnTo>
                <a:lnTo>
                  <a:pt x="5232" y="6231"/>
                </a:lnTo>
                <a:lnTo>
                  <a:pt x="5232" y="6240"/>
                </a:lnTo>
                <a:lnTo>
                  <a:pt x="5240" y="6240"/>
                </a:lnTo>
                <a:lnTo>
                  <a:pt x="5240" y="6231"/>
                </a:lnTo>
                <a:lnTo>
                  <a:pt x="5240" y="6222"/>
                </a:lnTo>
                <a:lnTo>
                  <a:pt x="5249" y="6222"/>
                </a:lnTo>
                <a:lnTo>
                  <a:pt x="5258" y="6222"/>
                </a:lnTo>
                <a:lnTo>
                  <a:pt x="5267" y="6222"/>
                </a:lnTo>
                <a:lnTo>
                  <a:pt x="5267" y="6213"/>
                </a:lnTo>
                <a:lnTo>
                  <a:pt x="5258" y="6213"/>
                </a:lnTo>
                <a:lnTo>
                  <a:pt x="5258" y="6196"/>
                </a:lnTo>
                <a:lnTo>
                  <a:pt x="5267" y="6204"/>
                </a:lnTo>
                <a:lnTo>
                  <a:pt x="5276" y="6204"/>
                </a:lnTo>
                <a:lnTo>
                  <a:pt x="5276" y="6196"/>
                </a:lnTo>
                <a:lnTo>
                  <a:pt x="5285" y="6196"/>
                </a:lnTo>
                <a:lnTo>
                  <a:pt x="5293" y="6204"/>
                </a:lnTo>
                <a:lnTo>
                  <a:pt x="5302" y="6204"/>
                </a:lnTo>
                <a:lnTo>
                  <a:pt x="5293" y="6204"/>
                </a:lnTo>
                <a:lnTo>
                  <a:pt x="5285" y="6213"/>
                </a:lnTo>
                <a:lnTo>
                  <a:pt x="5302" y="6204"/>
                </a:lnTo>
                <a:lnTo>
                  <a:pt x="5311" y="6204"/>
                </a:lnTo>
                <a:lnTo>
                  <a:pt x="5320" y="6196"/>
                </a:lnTo>
                <a:lnTo>
                  <a:pt x="5329" y="6196"/>
                </a:lnTo>
                <a:lnTo>
                  <a:pt x="5346" y="6178"/>
                </a:lnTo>
                <a:lnTo>
                  <a:pt x="5355" y="6178"/>
                </a:lnTo>
                <a:lnTo>
                  <a:pt x="5364" y="6169"/>
                </a:lnTo>
                <a:lnTo>
                  <a:pt x="5364" y="6160"/>
                </a:lnTo>
                <a:lnTo>
                  <a:pt x="5373" y="6151"/>
                </a:lnTo>
                <a:lnTo>
                  <a:pt x="5382" y="6143"/>
                </a:lnTo>
                <a:lnTo>
                  <a:pt x="5382" y="6134"/>
                </a:lnTo>
                <a:lnTo>
                  <a:pt x="5373" y="6134"/>
                </a:lnTo>
                <a:lnTo>
                  <a:pt x="5373" y="6116"/>
                </a:lnTo>
                <a:lnTo>
                  <a:pt x="5382" y="6116"/>
                </a:lnTo>
                <a:lnTo>
                  <a:pt x="5390" y="6116"/>
                </a:lnTo>
                <a:lnTo>
                  <a:pt x="5390" y="6125"/>
                </a:lnTo>
                <a:lnTo>
                  <a:pt x="5399" y="6125"/>
                </a:lnTo>
                <a:lnTo>
                  <a:pt x="5408" y="6125"/>
                </a:lnTo>
                <a:lnTo>
                  <a:pt x="5390" y="6143"/>
                </a:lnTo>
                <a:lnTo>
                  <a:pt x="5408" y="6134"/>
                </a:lnTo>
                <a:lnTo>
                  <a:pt x="5443" y="6116"/>
                </a:lnTo>
                <a:lnTo>
                  <a:pt x="5452" y="6116"/>
                </a:lnTo>
                <a:lnTo>
                  <a:pt x="5452" y="6107"/>
                </a:lnTo>
                <a:lnTo>
                  <a:pt x="5461" y="6090"/>
                </a:lnTo>
                <a:lnTo>
                  <a:pt x="5461" y="6099"/>
                </a:lnTo>
                <a:lnTo>
                  <a:pt x="5461" y="6107"/>
                </a:lnTo>
                <a:lnTo>
                  <a:pt x="5452" y="6107"/>
                </a:lnTo>
                <a:lnTo>
                  <a:pt x="5461" y="6107"/>
                </a:lnTo>
                <a:lnTo>
                  <a:pt x="5461" y="6116"/>
                </a:lnTo>
                <a:lnTo>
                  <a:pt x="5470" y="6107"/>
                </a:lnTo>
                <a:lnTo>
                  <a:pt x="5496" y="6107"/>
                </a:lnTo>
                <a:lnTo>
                  <a:pt x="5505" y="6107"/>
                </a:lnTo>
                <a:lnTo>
                  <a:pt x="5523" y="6116"/>
                </a:lnTo>
                <a:lnTo>
                  <a:pt x="5540" y="6125"/>
                </a:lnTo>
                <a:lnTo>
                  <a:pt x="5549" y="6125"/>
                </a:lnTo>
                <a:lnTo>
                  <a:pt x="5576" y="6125"/>
                </a:lnTo>
                <a:lnTo>
                  <a:pt x="5585" y="6125"/>
                </a:lnTo>
                <a:lnTo>
                  <a:pt x="5593" y="6125"/>
                </a:lnTo>
                <a:lnTo>
                  <a:pt x="5585" y="6116"/>
                </a:lnTo>
                <a:lnTo>
                  <a:pt x="5593" y="6107"/>
                </a:lnTo>
                <a:lnTo>
                  <a:pt x="5602" y="6107"/>
                </a:lnTo>
                <a:lnTo>
                  <a:pt x="5611" y="6116"/>
                </a:lnTo>
                <a:lnTo>
                  <a:pt x="5620" y="6116"/>
                </a:lnTo>
                <a:lnTo>
                  <a:pt x="5629" y="6125"/>
                </a:lnTo>
                <a:lnTo>
                  <a:pt x="5646" y="6134"/>
                </a:lnTo>
                <a:lnTo>
                  <a:pt x="5646" y="6125"/>
                </a:lnTo>
                <a:lnTo>
                  <a:pt x="5646" y="6134"/>
                </a:lnTo>
                <a:lnTo>
                  <a:pt x="5655" y="6143"/>
                </a:lnTo>
                <a:lnTo>
                  <a:pt x="5646" y="6143"/>
                </a:lnTo>
                <a:lnTo>
                  <a:pt x="5646" y="6151"/>
                </a:lnTo>
                <a:lnTo>
                  <a:pt x="5664" y="6160"/>
                </a:lnTo>
                <a:lnTo>
                  <a:pt x="5690" y="6160"/>
                </a:lnTo>
                <a:lnTo>
                  <a:pt x="5699" y="6151"/>
                </a:lnTo>
                <a:lnTo>
                  <a:pt x="5708" y="6151"/>
                </a:lnTo>
                <a:lnTo>
                  <a:pt x="5717" y="6151"/>
                </a:lnTo>
                <a:lnTo>
                  <a:pt x="5726" y="6160"/>
                </a:lnTo>
                <a:lnTo>
                  <a:pt x="5735" y="6160"/>
                </a:lnTo>
                <a:lnTo>
                  <a:pt x="5735" y="6151"/>
                </a:lnTo>
                <a:lnTo>
                  <a:pt x="5735" y="6143"/>
                </a:lnTo>
                <a:lnTo>
                  <a:pt x="5735" y="6134"/>
                </a:lnTo>
                <a:lnTo>
                  <a:pt x="5726" y="6134"/>
                </a:lnTo>
                <a:lnTo>
                  <a:pt x="5735" y="6125"/>
                </a:lnTo>
                <a:lnTo>
                  <a:pt x="5752" y="6134"/>
                </a:lnTo>
                <a:lnTo>
                  <a:pt x="5752" y="6143"/>
                </a:lnTo>
                <a:lnTo>
                  <a:pt x="5761" y="6143"/>
                </a:lnTo>
                <a:lnTo>
                  <a:pt x="5770" y="6143"/>
                </a:lnTo>
                <a:lnTo>
                  <a:pt x="5770" y="6151"/>
                </a:lnTo>
                <a:lnTo>
                  <a:pt x="5779" y="6151"/>
                </a:lnTo>
                <a:lnTo>
                  <a:pt x="5779" y="6160"/>
                </a:lnTo>
                <a:lnTo>
                  <a:pt x="5787" y="6160"/>
                </a:lnTo>
                <a:lnTo>
                  <a:pt x="5787" y="6169"/>
                </a:lnTo>
                <a:lnTo>
                  <a:pt x="5796" y="6169"/>
                </a:lnTo>
                <a:lnTo>
                  <a:pt x="5805" y="6169"/>
                </a:lnTo>
                <a:lnTo>
                  <a:pt x="5805" y="6160"/>
                </a:lnTo>
                <a:lnTo>
                  <a:pt x="5814" y="6160"/>
                </a:lnTo>
                <a:lnTo>
                  <a:pt x="5814" y="6151"/>
                </a:lnTo>
                <a:lnTo>
                  <a:pt x="5805" y="6151"/>
                </a:lnTo>
                <a:lnTo>
                  <a:pt x="5805" y="6143"/>
                </a:lnTo>
                <a:lnTo>
                  <a:pt x="5796" y="6143"/>
                </a:lnTo>
                <a:lnTo>
                  <a:pt x="5779" y="6143"/>
                </a:lnTo>
                <a:lnTo>
                  <a:pt x="5770" y="6134"/>
                </a:lnTo>
                <a:lnTo>
                  <a:pt x="5770" y="6125"/>
                </a:lnTo>
                <a:lnTo>
                  <a:pt x="5761" y="6125"/>
                </a:lnTo>
                <a:lnTo>
                  <a:pt x="5761" y="6116"/>
                </a:lnTo>
                <a:lnTo>
                  <a:pt x="5770" y="6116"/>
                </a:lnTo>
                <a:lnTo>
                  <a:pt x="5779" y="6116"/>
                </a:lnTo>
                <a:lnTo>
                  <a:pt x="5770" y="6116"/>
                </a:lnTo>
                <a:lnTo>
                  <a:pt x="5779" y="6107"/>
                </a:lnTo>
                <a:lnTo>
                  <a:pt x="5787" y="6107"/>
                </a:lnTo>
                <a:lnTo>
                  <a:pt x="5787" y="6099"/>
                </a:lnTo>
                <a:lnTo>
                  <a:pt x="5787" y="6090"/>
                </a:lnTo>
                <a:lnTo>
                  <a:pt x="5779" y="6090"/>
                </a:lnTo>
                <a:lnTo>
                  <a:pt x="5770" y="6090"/>
                </a:lnTo>
                <a:lnTo>
                  <a:pt x="5770" y="6099"/>
                </a:lnTo>
                <a:lnTo>
                  <a:pt x="5761" y="6099"/>
                </a:lnTo>
                <a:lnTo>
                  <a:pt x="5752" y="6090"/>
                </a:lnTo>
                <a:lnTo>
                  <a:pt x="5761" y="6090"/>
                </a:lnTo>
                <a:lnTo>
                  <a:pt x="5770" y="6081"/>
                </a:lnTo>
                <a:lnTo>
                  <a:pt x="5761" y="6081"/>
                </a:lnTo>
                <a:lnTo>
                  <a:pt x="5752" y="6081"/>
                </a:lnTo>
                <a:lnTo>
                  <a:pt x="5743" y="6090"/>
                </a:lnTo>
                <a:lnTo>
                  <a:pt x="5726" y="6090"/>
                </a:lnTo>
                <a:lnTo>
                  <a:pt x="5717" y="6090"/>
                </a:lnTo>
                <a:lnTo>
                  <a:pt x="5708" y="6081"/>
                </a:lnTo>
                <a:lnTo>
                  <a:pt x="5717" y="6072"/>
                </a:lnTo>
                <a:lnTo>
                  <a:pt x="5726" y="6063"/>
                </a:lnTo>
                <a:lnTo>
                  <a:pt x="5735" y="6063"/>
                </a:lnTo>
                <a:lnTo>
                  <a:pt x="5743" y="6072"/>
                </a:lnTo>
                <a:lnTo>
                  <a:pt x="5770" y="6081"/>
                </a:lnTo>
                <a:lnTo>
                  <a:pt x="5779" y="6072"/>
                </a:lnTo>
                <a:lnTo>
                  <a:pt x="5787" y="6063"/>
                </a:lnTo>
                <a:lnTo>
                  <a:pt x="5796" y="6063"/>
                </a:lnTo>
                <a:lnTo>
                  <a:pt x="5814" y="6063"/>
                </a:lnTo>
                <a:lnTo>
                  <a:pt x="5823" y="6054"/>
                </a:lnTo>
                <a:lnTo>
                  <a:pt x="5832" y="6063"/>
                </a:lnTo>
                <a:lnTo>
                  <a:pt x="5840" y="6063"/>
                </a:lnTo>
                <a:lnTo>
                  <a:pt x="5867" y="6063"/>
                </a:lnTo>
                <a:lnTo>
                  <a:pt x="5876" y="6063"/>
                </a:lnTo>
                <a:lnTo>
                  <a:pt x="5885" y="6054"/>
                </a:lnTo>
                <a:lnTo>
                  <a:pt x="5885" y="6046"/>
                </a:lnTo>
                <a:lnTo>
                  <a:pt x="5885" y="6037"/>
                </a:lnTo>
                <a:lnTo>
                  <a:pt x="5893" y="6046"/>
                </a:lnTo>
                <a:lnTo>
                  <a:pt x="5893" y="6054"/>
                </a:lnTo>
                <a:lnTo>
                  <a:pt x="5902" y="6063"/>
                </a:lnTo>
                <a:lnTo>
                  <a:pt x="5902" y="6072"/>
                </a:lnTo>
                <a:lnTo>
                  <a:pt x="5893" y="6072"/>
                </a:lnTo>
                <a:lnTo>
                  <a:pt x="5885" y="6072"/>
                </a:lnTo>
                <a:lnTo>
                  <a:pt x="5920" y="6072"/>
                </a:lnTo>
                <a:lnTo>
                  <a:pt x="5929" y="6063"/>
                </a:lnTo>
                <a:lnTo>
                  <a:pt x="5929" y="6072"/>
                </a:lnTo>
                <a:lnTo>
                  <a:pt x="5937" y="6063"/>
                </a:lnTo>
                <a:lnTo>
                  <a:pt x="5946" y="6063"/>
                </a:lnTo>
                <a:lnTo>
                  <a:pt x="5946" y="6054"/>
                </a:lnTo>
                <a:lnTo>
                  <a:pt x="5946" y="6046"/>
                </a:lnTo>
                <a:lnTo>
                  <a:pt x="5955" y="6046"/>
                </a:lnTo>
                <a:lnTo>
                  <a:pt x="5955" y="6054"/>
                </a:lnTo>
                <a:lnTo>
                  <a:pt x="5964" y="6046"/>
                </a:lnTo>
                <a:lnTo>
                  <a:pt x="5964" y="6054"/>
                </a:lnTo>
                <a:lnTo>
                  <a:pt x="5955" y="6063"/>
                </a:lnTo>
                <a:lnTo>
                  <a:pt x="5946" y="6063"/>
                </a:lnTo>
                <a:lnTo>
                  <a:pt x="5964" y="6063"/>
                </a:lnTo>
                <a:lnTo>
                  <a:pt x="5990" y="6063"/>
                </a:lnTo>
                <a:lnTo>
                  <a:pt x="5990" y="6054"/>
                </a:lnTo>
                <a:lnTo>
                  <a:pt x="5999" y="6054"/>
                </a:lnTo>
                <a:lnTo>
                  <a:pt x="6008" y="6054"/>
                </a:lnTo>
                <a:lnTo>
                  <a:pt x="6017" y="6054"/>
                </a:lnTo>
                <a:lnTo>
                  <a:pt x="6026" y="6054"/>
                </a:lnTo>
                <a:lnTo>
                  <a:pt x="6026" y="6063"/>
                </a:lnTo>
                <a:lnTo>
                  <a:pt x="6017" y="6054"/>
                </a:lnTo>
                <a:lnTo>
                  <a:pt x="5999" y="6063"/>
                </a:lnTo>
                <a:lnTo>
                  <a:pt x="6026" y="6063"/>
                </a:lnTo>
                <a:lnTo>
                  <a:pt x="6043" y="6072"/>
                </a:lnTo>
                <a:lnTo>
                  <a:pt x="6052" y="6081"/>
                </a:lnTo>
                <a:lnTo>
                  <a:pt x="6052" y="6072"/>
                </a:lnTo>
                <a:lnTo>
                  <a:pt x="6061" y="6072"/>
                </a:lnTo>
                <a:lnTo>
                  <a:pt x="6061" y="6081"/>
                </a:lnTo>
                <a:lnTo>
                  <a:pt x="6070" y="6090"/>
                </a:lnTo>
                <a:lnTo>
                  <a:pt x="6087" y="6099"/>
                </a:lnTo>
                <a:lnTo>
                  <a:pt x="6087" y="6107"/>
                </a:lnTo>
                <a:lnTo>
                  <a:pt x="6087" y="6116"/>
                </a:lnTo>
                <a:lnTo>
                  <a:pt x="6079" y="6107"/>
                </a:lnTo>
                <a:lnTo>
                  <a:pt x="6079" y="6116"/>
                </a:lnTo>
                <a:lnTo>
                  <a:pt x="6087" y="6116"/>
                </a:lnTo>
                <a:lnTo>
                  <a:pt x="6096" y="6116"/>
                </a:lnTo>
                <a:lnTo>
                  <a:pt x="6105" y="6116"/>
                </a:lnTo>
                <a:lnTo>
                  <a:pt x="6114" y="6116"/>
                </a:lnTo>
                <a:lnTo>
                  <a:pt x="6114" y="6107"/>
                </a:lnTo>
                <a:lnTo>
                  <a:pt x="6123" y="6107"/>
                </a:lnTo>
                <a:lnTo>
                  <a:pt x="6140" y="6099"/>
                </a:lnTo>
                <a:lnTo>
                  <a:pt x="6149" y="6099"/>
                </a:lnTo>
                <a:lnTo>
                  <a:pt x="6158" y="6099"/>
                </a:lnTo>
                <a:lnTo>
                  <a:pt x="6158" y="6090"/>
                </a:lnTo>
                <a:lnTo>
                  <a:pt x="6176" y="6081"/>
                </a:lnTo>
                <a:lnTo>
                  <a:pt x="6202" y="6099"/>
                </a:lnTo>
                <a:lnTo>
                  <a:pt x="6237" y="6134"/>
                </a:lnTo>
                <a:lnTo>
                  <a:pt x="6273" y="6169"/>
                </a:lnTo>
                <a:lnTo>
                  <a:pt x="6282" y="6178"/>
                </a:lnTo>
                <a:lnTo>
                  <a:pt x="6282" y="6187"/>
                </a:lnTo>
                <a:lnTo>
                  <a:pt x="6282" y="6213"/>
                </a:lnTo>
                <a:lnTo>
                  <a:pt x="6273" y="6231"/>
                </a:lnTo>
                <a:lnTo>
                  <a:pt x="6264" y="6266"/>
                </a:lnTo>
                <a:lnTo>
                  <a:pt x="6273" y="6266"/>
                </a:lnTo>
                <a:lnTo>
                  <a:pt x="6273" y="6275"/>
                </a:lnTo>
                <a:lnTo>
                  <a:pt x="6282" y="6275"/>
                </a:lnTo>
                <a:lnTo>
                  <a:pt x="6282" y="6266"/>
                </a:lnTo>
                <a:lnTo>
                  <a:pt x="6290" y="6257"/>
                </a:lnTo>
                <a:lnTo>
                  <a:pt x="6282" y="6257"/>
                </a:lnTo>
                <a:lnTo>
                  <a:pt x="6282" y="6249"/>
                </a:lnTo>
                <a:lnTo>
                  <a:pt x="6290" y="6257"/>
                </a:lnTo>
                <a:lnTo>
                  <a:pt x="6299" y="6257"/>
                </a:lnTo>
                <a:lnTo>
                  <a:pt x="6299" y="6266"/>
                </a:lnTo>
                <a:lnTo>
                  <a:pt x="6290" y="6275"/>
                </a:lnTo>
                <a:lnTo>
                  <a:pt x="6282" y="6293"/>
                </a:lnTo>
                <a:lnTo>
                  <a:pt x="6282" y="6302"/>
                </a:lnTo>
                <a:lnTo>
                  <a:pt x="6299" y="6328"/>
                </a:lnTo>
                <a:lnTo>
                  <a:pt x="6308" y="6337"/>
                </a:lnTo>
                <a:lnTo>
                  <a:pt x="6308" y="6346"/>
                </a:lnTo>
                <a:lnTo>
                  <a:pt x="6317" y="6346"/>
                </a:lnTo>
                <a:lnTo>
                  <a:pt x="6317" y="6337"/>
                </a:lnTo>
                <a:lnTo>
                  <a:pt x="6326" y="6337"/>
                </a:lnTo>
                <a:lnTo>
                  <a:pt x="6326" y="6354"/>
                </a:lnTo>
                <a:lnTo>
                  <a:pt x="6326" y="6363"/>
                </a:lnTo>
                <a:lnTo>
                  <a:pt x="6334" y="6363"/>
                </a:lnTo>
                <a:lnTo>
                  <a:pt x="6334" y="6354"/>
                </a:lnTo>
                <a:lnTo>
                  <a:pt x="6343" y="6354"/>
                </a:lnTo>
                <a:lnTo>
                  <a:pt x="6334" y="6363"/>
                </a:lnTo>
                <a:lnTo>
                  <a:pt x="6334" y="6372"/>
                </a:lnTo>
                <a:lnTo>
                  <a:pt x="6343" y="6372"/>
                </a:lnTo>
                <a:lnTo>
                  <a:pt x="6343" y="6399"/>
                </a:lnTo>
                <a:lnTo>
                  <a:pt x="6352" y="6407"/>
                </a:lnTo>
                <a:lnTo>
                  <a:pt x="6361" y="6416"/>
                </a:lnTo>
                <a:lnTo>
                  <a:pt x="6379" y="6425"/>
                </a:lnTo>
                <a:lnTo>
                  <a:pt x="6379" y="6434"/>
                </a:lnTo>
                <a:lnTo>
                  <a:pt x="6387" y="6443"/>
                </a:lnTo>
                <a:lnTo>
                  <a:pt x="6396" y="6460"/>
                </a:lnTo>
                <a:lnTo>
                  <a:pt x="6405" y="6460"/>
                </a:lnTo>
                <a:lnTo>
                  <a:pt x="6405" y="6469"/>
                </a:lnTo>
                <a:lnTo>
                  <a:pt x="6396" y="6460"/>
                </a:lnTo>
                <a:lnTo>
                  <a:pt x="6396" y="6469"/>
                </a:lnTo>
                <a:lnTo>
                  <a:pt x="6387" y="6469"/>
                </a:lnTo>
                <a:lnTo>
                  <a:pt x="6396" y="6478"/>
                </a:lnTo>
                <a:lnTo>
                  <a:pt x="6405" y="6478"/>
                </a:lnTo>
                <a:lnTo>
                  <a:pt x="6414" y="6469"/>
                </a:lnTo>
                <a:lnTo>
                  <a:pt x="6423" y="6478"/>
                </a:lnTo>
                <a:lnTo>
                  <a:pt x="6440" y="6469"/>
                </a:lnTo>
                <a:lnTo>
                  <a:pt x="6449" y="6460"/>
                </a:lnTo>
                <a:lnTo>
                  <a:pt x="6449" y="6452"/>
                </a:lnTo>
                <a:lnTo>
                  <a:pt x="6458" y="6443"/>
                </a:lnTo>
                <a:lnTo>
                  <a:pt x="6458" y="6425"/>
                </a:lnTo>
                <a:lnTo>
                  <a:pt x="6467" y="6416"/>
                </a:lnTo>
                <a:lnTo>
                  <a:pt x="6467" y="6425"/>
                </a:lnTo>
                <a:lnTo>
                  <a:pt x="6467" y="6399"/>
                </a:lnTo>
                <a:lnTo>
                  <a:pt x="6476" y="6363"/>
                </a:lnTo>
                <a:lnTo>
                  <a:pt x="6476" y="6346"/>
                </a:lnTo>
                <a:lnTo>
                  <a:pt x="6467" y="6328"/>
                </a:lnTo>
                <a:lnTo>
                  <a:pt x="6458" y="6310"/>
                </a:lnTo>
                <a:lnTo>
                  <a:pt x="6432" y="6240"/>
                </a:lnTo>
                <a:lnTo>
                  <a:pt x="6423" y="6231"/>
                </a:lnTo>
                <a:lnTo>
                  <a:pt x="6423" y="6222"/>
                </a:lnTo>
                <a:lnTo>
                  <a:pt x="6423" y="6204"/>
                </a:lnTo>
                <a:lnTo>
                  <a:pt x="6414" y="6204"/>
                </a:lnTo>
                <a:lnTo>
                  <a:pt x="6414" y="6187"/>
                </a:lnTo>
                <a:lnTo>
                  <a:pt x="6423" y="6196"/>
                </a:lnTo>
                <a:lnTo>
                  <a:pt x="6423" y="6204"/>
                </a:lnTo>
                <a:lnTo>
                  <a:pt x="6423" y="6213"/>
                </a:lnTo>
                <a:lnTo>
                  <a:pt x="6423" y="6222"/>
                </a:lnTo>
                <a:lnTo>
                  <a:pt x="6432" y="6222"/>
                </a:lnTo>
                <a:lnTo>
                  <a:pt x="6432" y="6213"/>
                </a:lnTo>
                <a:lnTo>
                  <a:pt x="6432" y="6222"/>
                </a:lnTo>
                <a:lnTo>
                  <a:pt x="6432" y="6240"/>
                </a:lnTo>
                <a:lnTo>
                  <a:pt x="6440" y="6257"/>
                </a:lnTo>
                <a:lnTo>
                  <a:pt x="6440" y="6249"/>
                </a:lnTo>
                <a:lnTo>
                  <a:pt x="6432" y="6240"/>
                </a:lnTo>
                <a:lnTo>
                  <a:pt x="6432" y="6231"/>
                </a:lnTo>
                <a:lnTo>
                  <a:pt x="6432" y="6222"/>
                </a:lnTo>
                <a:lnTo>
                  <a:pt x="6432" y="6213"/>
                </a:lnTo>
                <a:lnTo>
                  <a:pt x="6440" y="6213"/>
                </a:lnTo>
                <a:lnTo>
                  <a:pt x="6432" y="6204"/>
                </a:lnTo>
                <a:lnTo>
                  <a:pt x="6414" y="6169"/>
                </a:lnTo>
                <a:lnTo>
                  <a:pt x="6396" y="6134"/>
                </a:lnTo>
                <a:lnTo>
                  <a:pt x="6387" y="6107"/>
                </a:lnTo>
                <a:lnTo>
                  <a:pt x="6379" y="6081"/>
                </a:lnTo>
                <a:lnTo>
                  <a:pt x="6379" y="6072"/>
                </a:lnTo>
                <a:lnTo>
                  <a:pt x="6370" y="6037"/>
                </a:lnTo>
                <a:lnTo>
                  <a:pt x="6370" y="6028"/>
                </a:lnTo>
                <a:lnTo>
                  <a:pt x="6361" y="6019"/>
                </a:lnTo>
                <a:lnTo>
                  <a:pt x="6370" y="6019"/>
                </a:lnTo>
                <a:lnTo>
                  <a:pt x="6370" y="6010"/>
                </a:lnTo>
                <a:lnTo>
                  <a:pt x="6370" y="6001"/>
                </a:lnTo>
                <a:lnTo>
                  <a:pt x="6370" y="5993"/>
                </a:lnTo>
                <a:lnTo>
                  <a:pt x="6370" y="6001"/>
                </a:lnTo>
                <a:lnTo>
                  <a:pt x="6379" y="6001"/>
                </a:lnTo>
                <a:lnTo>
                  <a:pt x="6379" y="5993"/>
                </a:lnTo>
                <a:lnTo>
                  <a:pt x="6379" y="5984"/>
                </a:lnTo>
                <a:lnTo>
                  <a:pt x="6387" y="5975"/>
                </a:lnTo>
                <a:lnTo>
                  <a:pt x="6387" y="5966"/>
                </a:lnTo>
                <a:lnTo>
                  <a:pt x="6387" y="5957"/>
                </a:lnTo>
                <a:lnTo>
                  <a:pt x="6387" y="5948"/>
                </a:lnTo>
                <a:lnTo>
                  <a:pt x="6396" y="5948"/>
                </a:lnTo>
                <a:lnTo>
                  <a:pt x="6396" y="5940"/>
                </a:lnTo>
                <a:lnTo>
                  <a:pt x="6405" y="5931"/>
                </a:lnTo>
                <a:lnTo>
                  <a:pt x="6414" y="5931"/>
                </a:lnTo>
                <a:lnTo>
                  <a:pt x="6414" y="5922"/>
                </a:lnTo>
                <a:lnTo>
                  <a:pt x="6423" y="5922"/>
                </a:lnTo>
                <a:lnTo>
                  <a:pt x="6423" y="5913"/>
                </a:lnTo>
                <a:lnTo>
                  <a:pt x="6423" y="5904"/>
                </a:lnTo>
                <a:lnTo>
                  <a:pt x="6414" y="5896"/>
                </a:lnTo>
                <a:lnTo>
                  <a:pt x="6423" y="5904"/>
                </a:lnTo>
                <a:lnTo>
                  <a:pt x="6432" y="5896"/>
                </a:lnTo>
                <a:lnTo>
                  <a:pt x="6432" y="5904"/>
                </a:lnTo>
                <a:lnTo>
                  <a:pt x="6440" y="5904"/>
                </a:lnTo>
                <a:lnTo>
                  <a:pt x="6440" y="5896"/>
                </a:lnTo>
                <a:lnTo>
                  <a:pt x="6432" y="5887"/>
                </a:lnTo>
                <a:lnTo>
                  <a:pt x="6440" y="5887"/>
                </a:lnTo>
                <a:lnTo>
                  <a:pt x="6449" y="5887"/>
                </a:lnTo>
                <a:lnTo>
                  <a:pt x="6458" y="5887"/>
                </a:lnTo>
                <a:lnTo>
                  <a:pt x="6467" y="5887"/>
                </a:lnTo>
                <a:lnTo>
                  <a:pt x="6476" y="5878"/>
                </a:lnTo>
                <a:lnTo>
                  <a:pt x="6484" y="5878"/>
                </a:lnTo>
                <a:lnTo>
                  <a:pt x="6484" y="5869"/>
                </a:lnTo>
                <a:lnTo>
                  <a:pt x="6493" y="5869"/>
                </a:lnTo>
                <a:lnTo>
                  <a:pt x="6493" y="5860"/>
                </a:lnTo>
                <a:lnTo>
                  <a:pt x="6502" y="5860"/>
                </a:lnTo>
                <a:lnTo>
                  <a:pt x="6511" y="5851"/>
                </a:lnTo>
                <a:lnTo>
                  <a:pt x="6511" y="5843"/>
                </a:lnTo>
                <a:lnTo>
                  <a:pt x="6520" y="5843"/>
                </a:lnTo>
                <a:lnTo>
                  <a:pt x="6529" y="5834"/>
                </a:lnTo>
                <a:lnTo>
                  <a:pt x="6537" y="5834"/>
                </a:lnTo>
                <a:lnTo>
                  <a:pt x="6529" y="5825"/>
                </a:lnTo>
                <a:lnTo>
                  <a:pt x="6537" y="5816"/>
                </a:lnTo>
                <a:lnTo>
                  <a:pt x="6537" y="5825"/>
                </a:lnTo>
                <a:lnTo>
                  <a:pt x="6537" y="5816"/>
                </a:lnTo>
                <a:lnTo>
                  <a:pt x="6555" y="5798"/>
                </a:lnTo>
                <a:lnTo>
                  <a:pt x="6564" y="5790"/>
                </a:lnTo>
                <a:lnTo>
                  <a:pt x="6581" y="5781"/>
                </a:lnTo>
                <a:lnTo>
                  <a:pt x="6590" y="5772"/>
                </a:lnTo>
                <a:lnTo>
                  <a:pt x="6626" y="5772"/>
                </a:lnTo>
                <a:lnTo>
                  <a:pt x="6626" y="5754"/>
                </a:lnTo>
                <a:lnTo>
                  <a:pt x="6626" y="5763"/>
                </a:lnTo>
                <a:lnTo>
                  <a:pt x="6626" y="5772"/>
                </a:lnTo>
                <a:lnTo>
                  <a:pt x="6634" y="5763"/>
                </a:lnTo>
                <a:lnTo>
                  <a:pt x="6634" y="5754"/>
                </a:lnTo>
                <a:lnTo>
                  <a:pt x="6643" y="5745"/>
                </a:lnTo>
                <a:lnTo>
                  <a:pt x="6643" y="5737"/>
                </a:lnTo>
                <a:lnTo>
                  <a:pt x="6652" y="5737"/>
                </a:lnTo>
                <a:lnTo>
                  <a:pt x="6661" y="5728"/>
                </a:lnTo>
                <a:lnTo>
                  <a:pt x="6670" y="5728"/>
                </a:lnTo>
                <a:lnTo>
                  <a:pt x="6670" y="5719"/>
                </a:lnTo>
                <a:lnTo>
                  <a:pt x="6670" y="5710"/>
                </a:lnTo>
                <a:lnTo>
                  <a:pt x="6670" y="5719"/>
                </a:lnTo>
                <a:lnTo>
                  <a:pt x="6679" y="5719"/>
                </a:lnTo>
                <a:lnTo>
                  <a:pt x="6687" y="5710"/>
                </a:lnTo>
                <a:lnTo>
                  <a:pt x="6696" y="5710"/>
                </a:lnTo>
                <a:lnTo>
                  <a:pt x="6705" y="5710"/>
                </a:lnTo>
                <a:lnTo>
                  <a:pt x="6714" y="5710"/>
                </a:lnTo>
                <a:lnTo>
                  <a:pt x="6723" y="5701"/>
                </a:lnTo>
                <a:lnTo>
                  <a:pt x="6731" y="5701"/>
                </a:lnTo>
                <a:lnTo>
                  <a:pt x="6740" y="5701"/>
                </a:lnTo>
                <a:lnTo>
                  <a:pt x="6740" y="5693"/>
                </a:lnTo>
                <a:lnTo>
                  <a:pt x="6740" y="5684"/>
                </a:lnTo>
                <a:lnTo>
                  <a:pt x="6714" y="5693"/>
                </a:lnTo>
                <a:lnTo>
                  <a:pt x="6705" y="5684"/>
                </a:lnTo>
                <a:lnTo>
                  <a:pt x="6696" y="5684"/>
                </a:lnTo>
                <a:lnTo>
                  <a:pt x="6696" y="5675"/>
                </a:lnTo>
                <a:lnTo>
                  <a:pt x="6705" y="5684"/>
                </a:lnTo>
                <a:lnTo>
                  <a:pt x="6714" y="5684"/>
                </a:lnTo>
                <a:lnTo>
                  <a:pt x="6723" y="5675"/>
                </a:lnTo>
                <a:lnTo>
                  <a:pt x="6731" y="5666"/>
                </a:lnTo>
                <a:lnTo>
                  <a:pt x="6731" y="5657"/>
                </a:lnTo>
                <a:lnTo>
                  <a:pt x="6696" y="5648"/>
                </a:lnTo>
                <a:lnTo>
                  <a:pt x="6696" y="5640"/>
                </a:lnTo>
                <a:lnTo>
                  <a:pt x="6705" y="5648"/>
                </a:lnTo>
                <a:lnTo>
                  <a:pt x="6714" y="5648"/>
                </a:lnTo>
                <a:lnTo>
                  <a:pt x="6723" y="5648"/>
                </a:lnTo>
                <a:lnTo>
                  <a:pt x="6723" y="5640"/>
                </a:lnTo>
                <a:lnTo>
                  <a:pt x="6731" y="5640"/>
                </a:lnTo>
                <a:lnTo>
                  <a:pt x="6731" y="5648"/>
                </a:lnTo>
                <a:lnTo>
                  <a:pt x="6740" y="5648"/>
                </a:lnTo>
                <a:lnTo>
                  <a:pt x="6749" y="5657"/>
                </a:lnTo>
                <a:lnTo>
                  <a:pt x="6758" y="5657"/>
                </a:lnTo>
                <a:lnTo>
                  <a:pt x="6767" y="5648"/>
                </a:lnTo>
                <a:lnTo>
                  <a:pt x="6776" y="5640"/>
                </a:lnTo>
                <a:lnTo>
                  <a:pt x="6784" y="5631"/>
                </a:lnTo>
                <a:lnTo>
                  <a:pt x="6793" y="5622"/>
                </a:lnTo>
                <a:lnTo>
                  <a:pt x="6784" y="5613"/>
                </a:lnTo>
                <a:lnTo>
                  <a:pt x="6784" y="5604"/>
                </a:lnTo>
                <a:lnTo>
                  <a:pt x="6776" y="5613"/>
                </a:lnTo>
                <a:lnTo>
                  <a:pt x="6767" y="5622"/>
                </a:lnTo>
                <a:lnTo>
                  <a:pt x="6767" y="5631"/>
                </a:lnTo>
                <a:lnTo>
                  <a:pt x="6767" y="5622"/>
                </a:lnTo>
                <a:lnTo>
                  <a:pt x="6767" y="5613"/>
                </a:lnTo>
                <a:lnTo>
                  <a:pt x="6767" y="5604"/>
                </a:lnTo>
                <a:lnTo>
                  <a:pt x="6758" y="5604"/>
                </a:lnTo>
                <a:lnTo>
                  <a:pt x="6749" y="5604"/>
                </a:lnTo>
                <a:lnTo>
                  <a:pt x="6731" y="5604"/>
                </a:lnTo>
                <a:lnTo>
                  <a:pt x="6723" y="5604"/>
                </a:lnTo>
                <a:lnTo>
                  <a:pt x="6714" y="5604"/>
                </a:lnTo>
                <a:lnTo>
                  <a:pt x="6714" y="5595"/>
                </a:lnTo>
                <a:lnTo>
                  <a:pt x="6714" y="5587"/>
                </a:lnTo>
                <a:lnTo>
                  <a:pt x="6714" y="5578"/>
                </a:lnTo>
                <a:lnTo>
                  <a:pt x="6723" y="5587"/>
                </a:lnTo>
                <a:lnTo>
                  <a:pt x="6723" y="5595"/>
                </a:lnTo>
                <a:lnTo>
                  <a:pt x="6731" y="5595"/>
                </a:lnTo>
                <a:lnTo>
                  <a:pt x="6740" y="5595"/>
                </a:lnTo>
                <a:lnTo>
                  <a:pt x="6740" y="5587"/>
                </a:lnTo>
                <a:lnTo>
                  <a:pt x="6749" y="5587"/>
                </a:lnTo>
                <a:lnTo>
                  <a:pt x="6758" y="5595"/>
                </a:lnTo>
                <a:lnTo>
                  <a:pt x="6749" y="5587"/>
                </a:lnTo>
                <a:lnTo>
                  <a:pt x="6758" y="5587"/>
                </a:lnTo>
                <a:lnTo>
                  <a:pt x="6758" y="5578"/>
                </a:lnTo>
                <a:lnTo>
                  <a:pt x="6767" y="5578"/>
                </a:lnTo>
                <a:lnTo>
                  <a:pt x="6776" y="5587"/>
                </a:lnTo>
                <a:lnTo>
                  <a:pt x="6784" y="5595"/>
                </a:lnTo>
                <a:lnTo>
                  <a:pt x="6784" y="5578"/>
                </a:lnTo>
                <a:lnTo>
                  <a:pt x="6776" y="5569"/>
                </a:lnTo>
                <a:lnTo>
                  <a:pt x="6776" y="5560"/>
                </a:lnTo>
                <a:lnTo>
                  <a:pt x="6776" y="5551"/>
                </a:lnTo>
                <a:lnTo>
                  <a:pt x="6776" y="5543"/>
                </a:lnTo>
                <a:lnTo>
                  <a:pt x="6776" y="5551"/>
                </a:lnTo>
                <a:lnTo>
                  <a:pt x="6784" y="5578"/>
                </a:lnTo>
                <a:lnTo>
                  <a:pt x="6793" y="5595"/>
                </a:lnTo>
                <a:lnTo>
                  <a:pt x="6802" y="5613"/>
                </a:lnTo>
                <a:lnTo>
                  <a:pt x="6793" y="5578"/>
                </a:lnTo>
                <a:lnTo>
                  <a:pt x="6776" y="5543"/>
                </a:lnTo>
                <a:lnTo>
                  <a:pt x="6776" y="5534"/>
                </a:lnTo>
                <a:lnTo>
                  <a:pt x="6776" y="5525"/>
                </a:lnTo>
                <a:lnTo>
                  <a:pt x="6767" y="5525"/>
                </a:lnTo>
                <a:lnTo>
                  <a:pt x="6758" y="5525"/>
                </a:lnTo>
                <a:lnTo>
                  <a:pt x="6749" y="5525"/>
                </a:lnTo>
                <a:lnTo>
                  <a:pt x="6740" y="5525"/>
                </a:lnTo>
                <a:lnTo>
                  <a:pt x="6731" y="5525"/>
                </a:lnTo>
                <a:lnTo>
                  <a:pt x="6731" y="5516"/>
                </a:lnTo>
                <a:lnTo>
                  <a:pt x="6723" y="5516"/>
                </a:lnTo>
                <a:lnTo>
                  <a:pt x="6723" y="5498"/>
                </a:lnTo>
                <a:lnTo>
                  <a:pt x="6714" y="5498"/>
                </a:lnTo>
                <a:lnTo>
                  <a:pt x="6705" y="5498"/>
                </a:lnTo>
                <a:lnTo>
                  <a:pt x="6696" y="5498"/>
                </a:lnTo>
                <a:lnTo>
                  <a:pt x="6687" y="5490"/>
                </a:lnTo>
                <a:lnTo>
                  <a:pt x="6679" y="5490"/>
                </a:lnTo>
                <a:lnTo>
                  <a:pt x="6696" y="5490"/>
                </a:lnTo>
                <a:lnTo>
                  <a:pt x="6723" y="5498"/>
                </a:lnTo>
                <a:lnTo>
                  <a:pt x="6723" y="5507"/>
                </a:lnTo>
                <a:lnTo>
                  <a:pt x="6731" y="5507"/>
                </a:lnTo>
                <a:lnTo>
                  <a:pt x="6740" y="5516"/>
                </a:lnTo>
                <a:lnTo>
                  <a:pt x="6749" y="5516"/>
                </a:lnTo>
                <a:lnTo>
                  <a:pt x="6749" y="5507"/>
                </a:lnTo>
                <a:lnTo>
                  <a:pt x="6740" y="5498"/>
                </a:lnTo>
                <a:lnTo>
                  <a:pt x="6731" y="5498"/>
                </a:lnTo>
                <a:lnTo>
                  <a:pt x="6723" y="5490"/>
                </a:lnTo>
                <a:lnTo>
                  <a:pt x="6714" y="5481"/>
                </a:lnTo>
                <a:lnTo>
                  <a:pt x="6714" y="5472"/>
                </a:lnTo>
                <a:lnTo>
                  <a:pt x="6731" y="5490"/>
                </a:lnTo>
                <a:lnTo>
                  <a:pt x="6740" y="5498"/>
                </a:lnTo>
                <a:lnTo>
                  <a:pt x="6740" y="5490"/>
                </a:lnTo>
                <a:lnTo>
                  <a:pt x="6740" y="5481"/>
                </a:lnTo>
                <a:lnTo>
                  <a:pt x="6749" y="5490"/>
                </a:lnTo>
                <a:lnTo>
                  <a:pt x="6749" y="5481"/>
                </a:lnTo>
                <a:lnTo>
                  <a:pt x="6749" y="5472"/>
                </a:lnTo>
                <a:lnTo>
                  <a:pt x="6740" y="5472"/>
                </a:lnTo>
                <a:lnTo>
                  <a:pt x="6749" y="5472"/>
                </a:lnTo>
                <a:lnTo>
                  <a:pt x="6731" y="5463"/>
                </a:lnTo>
                <a:lnTo>
                  <a:pt x="6723" y="5454"/>
                </a:lnTo>
                <a:lnTo>
                  <a:pt x="6723" y="5445"/>
                </a:lnTo>
                <a:lnTo>
                  <a:pt x="6705" y="5437"/>
                </a:lnTo>
                <a:lnTo>
                  <a:pt x="6705" y="5428"/>
                </a:lnTo>
                <a:lnTo>
                  <a:pt x="6687" y="5419"/>
                </a:lnTo>
                <a:lnTo>
                  <a:pt x="6696" y="5419"/>
                </a:lnTo>
                <a:lnTo>
                  <a:pt x="6705" y="5428"/>
                </a:lnTo>
                <a:lnTo>
                  <a:pt x="6714" y="5437"/>
                </a:lnTo>
                <a:lnTo>
                  <a:pt x="6731" y="5463"/>
                </a:lnTo>
                <a:lnTo>
                  <a:pt x="6740" y="5463"/>
                </a:lnTo>
                <a:lnTo>
                  <a:pt x="6749" y="5463"/>
                </a:lnTo>
                <a:lnTo>
                  <a:pt x="6749" y="5454"/>
                </a:lnTo>
                <a:lnTo>
                  <a:pt x="6749" y="5445"/>
                </a:lnTo>
                <a:lnTo>
                  <a:pt x="6749" y="5437"/>
                </a:lnTo>
                <a:lnTo>
                  <a:pt x="6740" y="5428"/>
                </a:lnTo>
                <a:lnTo>
                  <a:pt x="6731" y="5428"/>
                </a:lnTo>
                <a:lnTo>
                  <a:pt x="6723" y="5419"/>
                </a:lnTo>
                <a:lnTo>
                  <a:pt x="6705" y="5419"/>
                </a:lnTo>
                <a:lnTo>
                  <a:pt x="6696" y="5401"/>
                </a:lnTo>
                <a:lnTo>
                  <a:pt x="6687" y="5401"/>
                </a:lnTo>
                <a:lnTo>
                  <a:pt x="6679" y="5401"/>
                </a:lnTo>
                <a:lnTo>
                  <a:pt x="6679" y="5384"/>
                </a:lnTo>
                <a:lnTo>
                  <a:pt x="6687" y="5375"/>
                </a:lnTo>
                <a:lnTo>
                  <a:pt x="6696" y="5366"/>
                </a:lnTo>
                <a:lnTo>
                  <a:pt x="6696" y="5357"/>
                </a:lnTo>
                <a:lnTo>
                  <a:pt x="6696" y="5366"/>
                </a:lnTo>
                <a:lnTo>
                  <a:pt x="6696" y="5375"/>
                </a:lnTo>
                <a:lnTo>
                  <a:pt x="6687" y="5375"/>
                </a:lnTo>
                <a:lnTo>
                  <a:pt x="6679" y="5384"/>
                </a:lnTo>
                <a:lnTo>
                  <a:pt x="6679" y="5392"/>
                </a:lnTo>
                <a:lnTo>
                  <a:pt x="6679" y="5401"/>
                </a:lnTo>
                <a:lnTo>
                  <a:pt x="6687" y="5401"/>
                </a:lnTo>
                <a:lnTo>
                  <a:pt x="6696" y="5392"/>
                </a:lnTo>
                <a:lnTo>
                  <a:pt x="6696" y="5401"/>
                </a:lnTo>
                <a:lnTo>
                  <a:pt x="6705" y="5401"/>
                </a:lnTo>
                <a:lnTo>
                  <a:pt x="6705" y="5410"/>
                </a:lnTo>
                <a:lnTo>
                  <a:pt x="6705" y="5401"/>
                </a:lnTo>
                <a:lnTo>
                  <a:pt x="6714" y="5410"/>
                </a:lnTo>
                <a:lnTo>
                  <a:pt x="6731" y="5410"/>
                </a:lnTo>
                <a:lnTo>
                  <a:pt x="6740" y="5419"/>
                </a:lnTo>
                <a:lnTo>
                  <a:pt x="6749" y="5428"/>
                </a:lnTo>
                <a:lnTo>
                  <a:pt x="6749" y="5419"/>
                </a:lnTo>
                <a:lnTo>
                  <a:pt x="6740" y="5419"/>
                </a:lnTo>
                <a:lnTo>
                  <a:pt x="6740" y="5410"/>
                </a:lnTo>
                <a:lnTo>
                  <a:pt x="6723" y="5392"/>
                </a:lnTo>
                <a:lnTo>
                  <a:pt x="6723" y="5384"/>
                </a:lnTo>
                <a:lnTo>
                  <a:pt x="6731" y="5392"/>
                </a:lnTo>
                <a:lnTo>
                  <a:pt x="6731" y="5401"/>
                </a:lnTo>
                <a:lnTo>
                  <a:pt x="6740" y="5401"/>
                </a:lnTo>
                <a:lnTo>
                  <a:pt x="6740" y="5392"/>
                </a:lnTo>
                <a:lnTo>
                  <a:pt x="6731" y="5384"/>
                </a:lnTo>
                <a:lnTo>
                  <a:pt x="6731" y="5366"/>
                </a:lnTo>
                <a:lnTo>
                  <a:pt x="6731" y="5357"/>
                </a:lnTo>
                <a:lnTo>
                  <a:pt x="6731" y="5348"/>
                </a:lnTo>
                <a:lnTo>
                  <a:pt x="6731" y="5340"/>
                </a:lnTo>
                <a:lnTo>
                  <a:pt x="6740" y="5348"/>
                </a:lnTo>
                <a:lnTo>
                  <a:pt x="6740" y="5340"/>
                </a:lnTo>
                <a:lnTo>
                  <a:pt x="6731" y="5331"/>
                </a:lnTo>
                <a:lnTo>
                  <a:pt x="6731" y="5322"/>
                </a:lnTo>
                <a:lnTo>
                  <a:pt x="6740" y="5331"/>
                </a:lnTo>
                <a:lnTo>
                  <a:pt x="6740" y="5322"/>
                </a:lnTo>
                <a:lnTo>
                  <a:pt x="6749" y="5313"/>
                </a:lnTo>
                <a:lnTo>
                  <a:pt x="6749" y="5322"/>
                </a:lnTo>
                <a:lnTo>
                  <a:pt x="6749" y="5313"/>
                </a:lnTo>
                <a:lnTo>
                  <a:pt x="6758" y="5313"/>
                </a:lnTo>
                <a:lnTo>
                  <a:pt x="6767" y="5313"/>
                </a:lnTo>
                <a:lnTo>
                  <a:pt x="6767" y="5304"/>
                </a:lnTo>
                <a:lnTo>
                  <a:pt x="6767" y="5295"/>
                </a:lnTo>
                <a:lnTo>
                  <a:pt x="6776" y="5295"/>
                </a:lnTo>
                <a:lnTo>
                  <a:pt x="6776" y="5304"/>
                </a:lnTo>
                <a:lnTo>
                  <a:pt x="6784" y="5304"/>
                </a:lnTo>
                <a:lnTo>
                  <a:pt x="6776" y="5304"/>
                </a:lnTo>
                <a:lnTo>
                  <a:pt x="6767" y="5313"/>
                </a:lnTo>
                <a:lnTo>
                  <a:pt x="6776" y="5313"/>
                </a:lnTo>
                <a:lnTo>
                  <a:pt x="6784" y="5313"/>
                </a:lnTo>
                <a:lnTo>
                  <a:pt x="6776" y="5313"/>
                </a:lnTo>
                <a:lnTo>
                  <a:pt x="6767" y="5313"/>
                </a:lnTo>
                <a:lnTo>
                  <a:pt x="6758" y="5322"/>
                </a:lnTo>
                <a:lnTo>
                  <a:pt x="6758" y="5331"/>
                </a:lnTo>
                <a:lnTo>
                  <a:pt x="6758" y="5340"/>
                </a:lnTo>
                <a:lnTo>
                  <a:pt x="6758" y="5348"/>
                </a:lnTo>
                <a:lnTo>
                  <a:pt x="6749" y="5348"/>
                </a:lnTo>
                <a:lnTo>
                  <a:pt x="6749" y="5357"/>
                </a:lnTo>
                <a:lnTo>
                  <a:pt x="6749" y="5348"/>
                </a:lnTo>
                <a:lnTo>
                  <a:pt x="6758" y="5357"/>
                </a:lnTo>
                <a:lnTo>
                  <a:pt x="6749" y="5366"/>
                </a:lnTo>
                <a:lnTo>
                  <a:pt x="6749" y="5375"/>
                </a:lnTo>
                <a:lnTo>
                  <a:pt x="6749" y="5366"/>
                </a:lnTo>
                <a:lnTo>
                  <a:pt x="6758" y="5366"/>
                </a:lnTo>
                <a:lnTo>
                  <a:pt x="6758" y="5375"/>
                </a:lnTo>
                <a:lnTo>
                  <a:pt x="6767" y="5384"/>
                </a:lnTo>
                <a:lnTo>
                  <a:pt x="6758" y="5384"/>
                </a:lnTo>
                <a:lnTo>
                  <a:pt x="6749" y="5384"/>
                </a:lnTo>
                <a:lnTo>
                  <a:pt x="6749" y="5392"/>
                </a:lnTo>
                <a:lnTo>
                  <a:pt x="6758" y="5401"/>
                </a:lnTo>
                <a:lnTo>
                  <a:pt x="6767" y="5401"/>
                </a:lnTo>
                <a:lnTo>
                  <a:pt x="6767" y="5410"/>
                </a:lnTo>
                <a:lnTo>
                  <a:pt x="6767" y="5401"/>
                </a:lnTo>
                <a:lnTo>
                  <a:pt x="6776" y="5401"/>
                </a:lnTo>
                <a:lnTo>
                  <a:pt x="6776" y="5410"/>
                </a:lnTo>
                <a:lnTo>
                  <a:pt x="6776" y="5401"/>
                </a:lnTo>
                <a:lnTo>
                  <a:pt x="6784" y="5401"/>
                </a:lnTo>
                <a:lnTo>
                  <a:pt x="6784" y="5410"/>
                </a:lnTo>
                <a:lnTo>
                  <a:pt x="6776" y="5410"/>
                </a:lnTo>
                <a:lnTo>
                  <a:pt x="6776" y="5419"/>
                </a:lnTo>
                <a:lnTo>
                  <a:pt x="6784" y="5419"/>
                </a:lnTo>
                <a:lnTo>
                  <a:pt x="6784" y="5428"/>
                </a:lnTo>
                <a:lnTo>
                  <a:pt x="6784" y="5437"/>
                </a:lnTo>
                <a:lnTo>
                  <a:pt x="6793" y="5437"/>
                </a:lnTo>
                <a:lnTo>
                  <a:pt x="6793" y="5445"/>
                </a:lnTo>
                <a:lnTo>
                  <a:pt x="6784" y="5454"/>
                </a:lnTo>
                <a:lnTo>
                  <a:pt x="6776" y="5463"/>
                </a:lnTo>
                <a:lnTo>
                  <a:pt x="6776" y="5481"/>
                </a:lnTo>
                <a:lnTo>
                  <a:pt x="6776" y="5498"/>
                </a:lnTo>
                <a:lnTo>
                  <a:pt x="6776" y="5507"/>
                </a:lnTo>
                <a:lnTo>
                  <a:pt x="6784" y="5490"/>
                </a:lnTo>
                <a:lnTo>
                  <a:pt x="6784" y="5481"/>
                </a:lnTo>
                <a:lnTo>
                  <a:pt x="6793" y="5472"/>
                </a:lnTo>
                <a:lnTo>
                  <a:pt x="6802" y="5472"/>
                </a:lnTo>
                <a:lnTo>
                  <a:pt x="6802" y="5463"/>
                </a:lnTo>
                <a:lnTo>
                  <a:pt x="6820" y="5428"/>
                </a:lnTo>
                <a:lnTo>
                  <a:pt x="6820" y="5419"/>
                </a:lnTo>
                <a:lnTo>
                  <a:pt x="6829" y="5410"/>
                </a:lnTo>
                <a:lnTo>
                  <a:pt x="6837" y="5410"/>
                </a:lnTo>
                <a:lnTo>
                  <a:pt x="6837" y="5401"/>
                </a:lnTo>
                <a:lnTo>
                  <a:pt x="6837" y="5392"/>
                </a:lnTo>
                <a:lnTo>
                  <a:pt x="6837" y="5401"/>
                </a:lnTo>
                <a:lnTo>
                  <a:pt x="6837" y="5392"/>
                </a:lnTo>
                <a:lnTo>
                  <a:pt x="6846" y="5392"/>
                </a:lnTo>
                <a:lnTo>
                  <a:pt x="6837" y="5384"/>
                </a:lnTo>
                <a:lnTo>
                  <a:pt x="6829" y="5384"/>
                </a:lnTo>
                <a:lnTo>
                  <a:pt x="6837" y="5375"/>
                </a:lnTo>
                <a:lnTo>
                  <a:pt x="6837" y="5366"/>
                </a:lnTo>
                <a:lnTo>
                  <a:pt x="6829" y="5366"/>
                </a:lnTo>
                <a:lnTo>
                  <a:pt x="6820" y="5348"/>
                </a:lnTo>
                <a:lnTo>
                  <a:pt x="6820" y="5340"/>
                </a:lnTo>
                <a:lnTo>
                  <a:pt x="6811" y="5322"/>
                </a:lnTo>
                <a:lnTo>
                  <a:pt x="6802" y="5313"/>
                </a:lnTo>
                <a:lnTo>
                  <a:pt x="6802" y="5304"/>
                </a:lnTo>
                <a:lnTo>
                  <a:pt x="6802" y="5295"/>
                </a:lnTo>
                <a:lnTo>
                  <a:pt x="6811" y="5287"/>
                </a:lnTo>
                <a:lnTo>
                  <a:pt x="6811" y="5278"/>
                </a:lnTo>
                <a:lnTo>
                  <a:pt x="6820" y="5269"/>
                </a:lnTo>
                <a:lnTo>
                  <a:pt x="6829" y="5269"/>
                </a:lnTo>
                <a:lnTo>
                  <a:pt x="6837" y="5260"/>
                </a:lnTo>
                <a:lnTo>
                  <a:pt x="6837" y="5269"/>
                </a:lnTo>
                <a:lnTo>
                  <a:pt x="6820" y="5278"/>
                </a:lnTo>
                <a:lnTo>
                  <a:pt x="6811" y="5278"/>
                </a:lnTo>
                <a:lnTo>
                  <a:pt x="6811" y="5287"/>
                </a:lnTo>
                <a:lnTo>
                  <a:pt x="6802" y="5295"/>
                </a:lnTo>
                <a:lnTo>
                  <a:pt x="6802" y="5304"/>
                </a:lnTo>
                <a:lnTo>
                  <a:pt x="6820" y="5322"/>
                </a:lnTo>
                <a:lnTo>
                  <a:pt x="6829" y="5322"/>
                </a:lnTo>
                <a:lnTo>
                  <a:pt x="6837" y="5331"/>
                </a:lnTo>
                <a:lnTo>
                  <a:pt x="6846" y="5331"/>
                </a:lnTo>
                <a:lnTo>
                  <a:pt x="6855" y="5331"/>
                </a:lnTo>
                <a:lnTo>
                  <a:pt x="6846" y="5340"/>
                </a:lnTo>
                <a:lnTo>
                  <a:pt x="6846" y="5348"/>
                </a:lnTo>
                <a:lnTo>
                  <a:pt x="6864" y="5348"/>
                </a:lnTo>
                <a:lnTo>
                  <a:pt x="6873" y="5331"/>
                </a:lnTo>
                <a:lnTo>
                  <a:pt x="6873" y="5322"/>
                </a:lnTo>
                <a:lnTo>
                  <a:pt x="6881" y="5313"/>
                </a:lnTo>
                <a:lnTo>
                  <a:pt x="6881" y="5322"/>
                </a:lnTo>
                <a:lnTo>
                  <a:pt x="6890" y="5313"/>
                </a:lnTo>
                <a:lnTo>
                  <a:pt x="6890" y="5304"/>
                </a:lnTo>
                <a:lnTo>
                  <a:pt x="6899" y="5295"/>
                </a:lnTo>
                <a:lnTo>
                  <a:pt x="6908" y="5287"/>
                </a:lnTo>
                <a:lnTo>
                  <a:pt x="6908" y="5269"/>
                </a:lnTo>
                <a:lnTo>
                  <a:pt x="6908" y="5260"/>
                </a:lnTo>
                <a:lnTo>
                  <a:pt x="6917" y="5260"/>
                </a:lnTo>
                <a:lnTo>
                  <a:pt x="6908" y="5278"/>
                </a:lnTo>
                <a:lnTo>
                  <a:pt x="6917" y="5269"/>
                </a:lnTo>
                <a:lnTo>
                  <a:pt x="6917" y="5251"/>
                </a:lnTo>
                <a:lnTo>
                  <a:pt x="6917" y="5242"/>
                </a:lnTo>
                <a:lnTo>
                  <a:pt x="6926" y="5234"/>
                </a:lnTo>
                <a:lnTo>
                  <a:pt x="6917" y="5225"/>
                </a:lnTo>
                <a:lnTo>
                  <a:pt x="6899" y="5225"/>
                </a:lnTo>
                <a:lnTo>
                  <a:pt x="6899" y="5216"/>
                </a:lnTo>
                <a:lnTo>
                  <a:pt x="6899" y="5207"/>
                </a:lnTo>
                <a:lnTo>
                  <a:pt x="6908" y="5207"/>
                </a:lnTo>
                <a:lnTo>
                  <a:pt x="6908" y="5198"/>
                </a:lnTo>
                <a:lnTo>
                  <a:pt x="6917" y="5198"/>
                </a:lnTo>
                <a:lnTo>
                  <a:pt x="6926" y="5181"/>
                </a:lnTo>
                <a:lnTo>
                  <a:pt x="6926" y="5172"/>
                </a:lnTo>
                <a:lnTo>
                  <a:pt x="6926" y="5163"/>
                </a:lnTo>
                <a:lnTo>
                  <a:pt x="6917" y="5154"/>
                </a:lnTo>
                <a:lnTo>
                  <a:pt x="6926" y="5154"/>
                </a:lnTo>
                <a:lnTo>
                  <a:pt x="6926" y="5163"/>
                </a:lnTo>
                <a:lnTo>
                  <a:pt x="6926" y="5172"/>
                </a:lnTo>
                <a:lnTo>
                  <a:pt x="6926" y="5181"/>
                </a:lnTo>
                <a:lnTo>
                  <a:pt x="6926" y="5189"/>
                </a:lnTo>
                <a:lnTo>
                  <a:pt x="6917" y="5198"/>
                </a:lnTo>
                <a:lnTo>
                  <a:pt x="6926" y="5189"/>
                </a:lnTo>
                <a:lnTo>
                  <a:pt x="6934" y="5181"/>
                </a:lnTo>
                <a:lnTo>
                  <a:pt x="6943" y="5181"/>
                </a:lnTo>
                <a:lnTo>
                  <a:pt x="6952" y="5172"/>
                </a:lnTo>
                <a:lnTo>
                  <a:pt x="6978" y="5163"/>
                </a:lnTo>
                <a:lnTo>
                  <a:pt x="6987" y="5154"/>
                </a:lnTo>
                <a:lnTo>
                  <a:pt x="6996" y="5145"/>
                </a:lnTo>
                <a:lnTo>
                  <a:pt x="7005" y="5154"/>
                </a:lnTo>
                <a:lnTo>
                  <a:pt x="7031" y="5154"/>
                </a:lnTo>
                <a:lnTo>
                  <a:pt x="7040" y="5145"/>
                </a:lnTo>
                <a:lnTo>
                  <a:pt x="7049" y="5145"/>
                </a:lnTo>
                <a:lnTo>
                  <a:pt x="7058" y="5145"/>
                </a:lnTo>
                <a:lnTo>
                  <a:pt x="7067" y="5145"/>
                </a:lnTo>
                <a:lnTo>
                  <a:pt x="7084" y="5145"/>
                </a:lnTo>
                <a:lnTo>
                  <a:pt x="7102" y="5145"/>
                </a:lnTo>
                <a:lnTo>
                  <a:pt x="7102" y="5137"/>
                </a:lnTo>
                <a:lnTo>
                  <a:pt x="7111" y="5119"/>
                </a:lnTo>
                <a:lnTo>
                  <a:pt x="7111" y="5110"/>
                </a:lnTo>
                <a:lnTo>
                  <a:pt x="7111" y="5101"/>
                </a:lnTo>
                <a:lnTo>
                  <a:pt x="7111" y="5110"/>
                </a:lnTo>
                <a:lnTo>
                  <a:pt x="7120" y="5110"/>
                </a:lnTo>
                <a:lnTo>
                  <a:pt x="7120" y="5119"/>
                </a:lnTo>
                <a:lnTo>
                  <a:pt x="7128" y="5110"/>
                </a:lnTo>
                <a:lnTo>
                  <a:pt x="7120" y="5119"/>
                </a:lnTo>
                <a:lnTo>
                  <a:pt x="7128" y="5128"/>
                </a:lnTo>
                <a:lnTo>
                  <a:pt x="7137" y="5128"/>
                </a:lnTo>
                <a:lnTo>
                  <a:pt x="7164" y="5110"/>
                </a:lnTo>
                <a:lnTo>
                  <a:pt x="7164" y="5119"/>
                </a:lnTo>
                <a:lnTo>
                  <a:pt x="7164" y="5128"/>
                </a:lnTo>
                <a:lnTo>
                  <a:pt x="7173" y="5119"/>
                </a:lnTo>
                <a:lnTo>
                  <a:pt x="7181" y="5119"/>
                </a:lnTo>
                <a:lnTo>
                  <a:pt x="7208" y="5119"/>
                </a:lnTo>
                <a:lnTo>
                  <a:pt x="7217" y="5110"/>
                </a:lnTo>
                <a:lnTo>
                  <a:pt x="7217" y="5119"/>
                </a:lnTo>
                <a:lnTo>
                  <a:pt x="7217" y="5110"/>
                </a:lnTo>
                <a:lnTo>
                  <a:pt x="7217" y="5101"/>
                </a:lnTo>
                <a:lnTo>
                  <a:pt x="7217" y="5092"/>
                </a:lnTo>
                <a:lnTo>
                  <a:pt x="7208" y="5084"/>
                </a:lnTo>
                <a:lnTo>
                  <a:pt x="7199" y="5075"/>
                </a:lnTo>
                <a:lnTo>
                  <a:pt x="7190" y="5075"/>
                </a:lnTo>
                <a:lnTo>
                  <a:pt x="7199" y="5084"/>
                </a:lnTo>
                <a:lnTo>
                  <a:pt x="7208" y="5084"/>
                </a:lnTo>
                <a:lnTo>
                  <a:pt x="7208" y="5092"/>
                </a:lnTo>
                <a:lnTo>
                  <a:pt x="7208" y="5101"/>
                </a:lnTo>
                <a:lnTo>
                  <a:pt x="7199" y="5110"/>
                </a:lnTo>
                <a:lnTo>
                  <a:pt x="7190" y="5110"/>
                </a:lnTo>
                <a:lnTo>
                  <a:pt x="7181" y="5110"/>
                </a:lnTo>
                <a:lnTo>
                  <a:pt x="7173" y="5101"/>
                </a:lnTo>
                <a:lnTo>
                  <a:pt x="7173" y="5092"/>
                </a:lnTo>
                <a:lnTo>
                  <a:pt x="7164" y="5084"/>
                </a:lnTo>
                <a:lnTo>
                  <a:pt x="7155" y="5066"/>
                </a:lnTo>
                <a:lnTo>
                  <a:pt x="7137" y="5057"/>
                </a:lnTo>
                <a:lnTo>
                  <a:pt x="7146" y="5048"/>
                </a:lnTo>
                <a:lnTo>
                  <a:pt x="7146" y="5039"/>
                </a:lnTo>
                <a:lnTo>
                  <a:pt x="7155" y="5039"/>
                </a:lnTo>
                <a:lnTo>
                  <a:pt x="7164" y="5031"/>
                </a:lnTo>
                <a:lnTo>
                  <a:pt x="7155" y="5031"/>
                </a:lnTo>
                <a:lnTo>
                  <a:pt x="7155" y="5022"/>
                </a:lnTo>
                <a:lnTo>
                  <a:pt x="7155" y="5013"/>
                </a:lnTo>
                <a:lnTo>
                  <a:pt x="7155" y="5004"/>
                </a:lnTo>
                <a:lnTo>
                  <a:pt x="7155" y="4995"/>
                </a:lnTo>
                <a:lnTo>
                  <a:pt x="7164" y="4986"/>
                </a:lnTo>
                <a:lnTo>
                  <a:pt x="7173" y="4969"/>
                </a:lnTo>
                <a:lnTo>
                  <a:pt x="7181" y="4951"/>
                </a:lnTo>
                <a:lnTo>
                  <a:pt x="7199" y="4942"/>
                </a:lnTo>
                <a:lnTo>
                  <a:pt x="7190" y="4942"/>
                </a:lnTo>
                <a:lnTo>
                  <a:pt x="7199" y="4934"/>
                </a:lnTo>
                <a:lnTo>
                  <a:pt x="7208" y="4925"/>
                </a:lnTo>
                <a:lnTo>
                  <a:pt x="7217" y="4925"/>
                </a:lnTo>
                <a:lnTo>
                  <a:pt x="7226" y="4925"/>
                </a:lnTo>
                <a:lnTo>
                  <a:pt x="7226" y="4934"/>
                </a:lnTo>
                <a:lnTo>
                  <a:pt x="7226" y="4925"/>
                </a:lnTo>
                <a:lnTo>
                  <a:pt x="7226" y="4916"/>
                </a:lnTo>
                <a:lnTo>
                  <a:pt x="7226" y="4925"/>
                </a:lnTo>
                <a:lnTo>
                  <a:pt x="7234" y="4925"/>
                </a:lnTo>
                <a:lnTo>
                  <a:pt x="7234" y="4916"/>
                </a:lnTo>
                <a:lnTo>
                  <a:pt x="7234" y="4907"/>
                </a:lnTo>
                <a:lnTo>
                  <a:pt x="7243" y="4916"/>
                </a:lnTo>
                <a:lnTo>
                  <a:pt x="7243" y="4907"/>
                </a:lnTo>
                <a:lnTo>
                  <a:pt x="7243" y="4916"/>
                </a:lnTo>
                <a:lnTo>
                  <a:pt x="7252" y="4916"/>
                </a:lnTo>
                <a:lnTo>
                  <a:pt x="7261" y="4907"/>
                </a:lnTo>
                <a:lnTo>
                  <a:pt x="7270" y="4907"/>
                </a:lnTo>
                <a:lnTo>
                  <a:pt x="7278" y="4907"/>
                </a:lnTo>
                <a:lnTo>
                  <a:pt x="7278" y="4898"/>
                </a:lnTo>
                <a:lnTo>
                  <a:pt x="7278" y="4889"/>
                </a:lnTo>
                <a:lnTo>
                  <a:pt x="7287" y="4881"/>
                </a:lnTo>
                <a:lnTo>
                  <a:pt x="7287" y="4872"/>
                </a:lnTo>
                <a:lnTo>
                  <a:pt x="7296" y="4863"/>
                </a:lnTo>
                <a:lnTo>
                  <a:pt x="7305" y="4854"/>
                </a:lnTo>
                <a:lnTo>
                  <a:pt x="7305" y="4863"/>
                </a:lnTo>
                <a:lnTo>
                  <a:pt x="7305" y="4872"/>
                </a:lnTo>
                <a:lnTo>
                  <a:pt x="7296" y="4881"/>
                </a:lnTo>
                <a:lnTo>
                  <a:pt x="7305" y="4881"/>
                </a:lnTo>
                <a:lnTo>
                  <a:pt x="7314" y="4881"/>
                </a:lnTo>
                <a:lnTo>
                  <a:pt x="7323" y="4889"/>
                </a:lnTo>
                <a:lnTo>
                  <a:pt x="7323" y="4881"/>
                </a:lnTo>
                <a:lnTo>
                  <a:pt x="7323" y="4872"/>
                </a:lnTo>
                <a:lnTo>
                  <a:pt x="7323" y="4863"/>
                </a:lnTo>
                <a:lnTo>
                  <a:pt x="7331" y="4863"/>
                </a:lnTo>
                <a:lnTo>
                  <a:pt x="7331" y="4872"/>
                </a:lnTo>
                <a:lnTo>
                  <a:pt x="7340" y="4863"/>
                </a:lnTo>
                <a:lnTo>
                  <a:pt x="7349" y="4863"/>
                </a:lnTo>
                <a:lnTo>
                  <a:pt x="7349" y="4872"/>
                </a:lnTo>
                <a:lnTo>
                  <a:pt x="7358" y="4872"/>
                </a:lnTo>
                <a:lnTo>
                  <a:pt x="7358" y="4863"/>
                </a:lnTo>
                <a:lnTo>
                  <a:pt x="7367" y="4872"/>
                </a:lnTo>
                <a:lnTo>
                  <a:pt x="7367" y="4854"/>
                </a:lnTo>
                <a:lnTo>
                  <a:pt x="7376" y="4854"/>
                </a:lnTo>
                <a:lnTo>
                  <a:pt x="7384" y="4854"/>
                </a:lnTo>
                <a:lnTo>
                  <a:pt x="7393" y="4854"/>
                </a:lnTo>
                <a:lnTo>
                  <a:pt x="7402" y="4845"/>
                </a:lnTo>
                <a:lnTo>
                  <a:pt x="7420" y="4845"/>
                </a:lnTo>
                <a:lnTo>
                  <a:pt x="7437" y="4836"/>
                </a:lnTo>
                <a:lnTo>
                  <a:pt x="7428" y="4828"/>
                </a:lnTo>
                <a:lnTo>
                  <a:pt x="7428" y="4819"/>
                </a:lnTo>
                <a:lnTo>
                  <a:pt x="7428" y="4810"/>
                </a:lnTo>
                <a:lnTo>
                  <a:pt x="7420" y="4810"/>
                </a:lnTo>
                <a:lnTo>
                  <a:pt x="7420" y="4801"/>
                </a:lnTo>
                <a:lnTo>
                  <a:pt x="7428" y="4801"/>
                </a:lnTo>
                <a:lnTo>
                  <a:pt x="7437" y="4801"/>
                </a:lnTo>
                <a:lnTo>
                  <a:pt x="7437" y="4810"/>
                </a:lnTo>
                <a:lnTo>
                  <a:pt x="7446" y="4810"/>
                </a:lnTo>
                <a:lnTo>
                  <a:pt x="7455" y="4810"/>
                </a:lnTo>
                <a:lnTo>
                  <a:pt x="7473" y="4801"/>
                </a:lnTo>
                <a:lnTo>
                  <a:pt x="7473" y="4810"/>
                </a:lnTo>
                <a:lnTo>
                  <a:pt x="7481" y="4810"/>
                </a:lnTo>
                <a:lnTo>
                  <a:pt x="7490" y="4801"/>
                </a:lnTo>
                <a:lnTo>
                  <a:pt x="7499" y="4801"/>
                </a:lnTo>
                <a:lnTo>
                  <a:pt x="7499" y="4792"/>
                </a:lnTo>
                <a:lnTo>
                  <a:pt x="7490" y="4792"/>
                </a:lnTo>
                <a:lnTo>
                  <a:pt x="7499" y="4784"/>
                </a:lnTo>
                <a:lnTo>
                  <a:pt x="7508" y="4784"/>
                </a:lnTo>
                <a:lnTo>
                  <a:pt x="7499" y="4784"/>
                </a:lnTo>
                <a:lnTo>
                  <a:pt x="7499" y="4792"/>
                </a:lnTo>
                <a:lnTo>
                  <a:pt x="7508" y="4801"/>
                </a:lnTo>
                <a:lnTo>
                  <a:pt x="7517" y="4801"/>
                </a:lnTo>
                <a:lnTo>
                  <a:pt x="7543" y="4784"/>
                </a:lnTo>
                <a:lnTo>
                  <a:pt x="7561" y="4775"/>
                </a:lnTo>
                <a:lnTo>
                  <a:pt x="7578" y="4766"/>
                </a:lnTo>
                <a:lnTo>
                  <a:pt x="7587" y="4766"/>
                </a:lnTo>
                <a:lnTo>
                  <a:pt x="7596" y="4757"/>
                </a:lnTo>
                <a:lnTo>
                  <a:pt x="7614" y="4748"/>
                </a:lnTo>
                <a:lnTo>
                  <a:pt x="7605" y="4739"/>
                </a:lnTo>
                <a:lnTo>
                  <a:pt x="7605" y="4731"/>
                </a:lnTo>
                <a:lnTo>
                  <a:pt x="7614" y="4739"/>
                </a:lnTo>
                <a:lnTo>
                  <a:pt x="7614" y="4748"/>
                </a:lnTo>
                <a:lnTo>
                  <a:pt x="7623" y="4739"/>
                </a:lnTo>
                <a:lnTo>
                  <a:pt x="7631" y="4739"/>
                </a:lnTo>
                <a:lnTo>
                  <a:pt x="7631" y="4748"/>
                </a:lnTo>
                <a:lnTo>
                  <a:pt x="7623" y="4748"/>
                </a:lnTo>
                <a:lnTo>
                  <a:pt x="7614" y="4766"/>
                </a:lnTo>
                <a:lnTo>
                  <a:pt x="7596" y="4775"/>
                </a:lnTo>
                <a:lnTo>
                  <a:pt x="7587" y="4784"/>
                </a:lnTo>
                <a:lnTo>
                  <a:pt x="7596" y="4784"/>
                </a:lnTo>
                <a:lnTo>
                  <a:pt x="7596" y="4792"/>
                </a:lnTo>
                <a:lnTo>
                  <a:pt x="7605" y="4784"/>
                </a:lnTo>
                <a:lnTo>
                  <a:pt x="7631" y="4784"/>
                </a:lnTo>
                <a:lnTo>
                  <a:pt x="7649" y="4784"/>
                </a:lnTo>
                <a:lnTo>
                  <a:pt x="7658" y="4784"/>
                </a:lnTo>
                <a:lnTo>
                  <a:pt x="7684" y="4784"/>
                </a:lnTo>
                <a:lnTo>
                  <a:pt x="7702" y="4784"/>
                </a:lnTo>
                <a:lnTo>
                  <a:pt x="7693" y="4792"/>
                </a:lnTo>
                <a:lnTo>
                  <a:pt x="7675" y="4792"/>
                </a:lnTo>
                <a:lnTo>
                  <a:pt x="7649" y="4801"/>
                </a:lnTo>
                <a:lnTo>
                  <a:pt x="7640" y="4801"/>
                </a:lnTo>
                <a:lnTo>
                  <a:pt x="7640" y="4819"/>
                </a:lnTo>
                <a:lnTo>
                  <a:pt x="7640" y="4810"/>
                </a:lnTo>
                <a:lnTo>
                  <a:pt x="7631" y="4810"/>
                </a:lnTo>
                <a:lnTo>
                  <a:pt x="7623" y="4801"/>
                </a:lnTo>
                <a:lnTo>
                  <a:pt x="7631" y="4792"/>
                </a:lnTo>
                <a:lnTo>
                  <a:pt x="7623" y="4784"/>
                </a:lnTo>
                <a:lnTo>
                  <a:pt x="7623" y="4792"/>
                </a:lnTo>
                <a:lnTo>
                  <a:pt x="7596" y="4801"/>
                </a:lnTo>
                <a:lnTo>
                  <a:pt x="7587" y="4810"/>
                </a:lnTo>
                <a:lnTo>
                  <a:pt x="7534" y="4836"/>
                </a:lnTo>
                <a:lnTo>
                  <a:pt x="7525" y="4845"/>
                </a:lnTo>
                <a:lnTo>
                  <a:pt x="7534" y="4845"/>
                </a:lnTo>
                <a:lnTo>
                  <a:pt x="7543" y="4836"/>
                </a:lnTo>
                <a:lnTo>
                  <a:pt x="7543" y="4845"/>
                </a:lnTo>
                <a:lnTo>
                  <a:pt x="7534" y="4845"/>
                </a:lnTo>
                <a:lnTo>
                  <a:pt x="7525" y="4854"/>
                </a:lnTo>
                <a:lnTo>
                  <a:pt x="7517" y="4854"/>
                </a:lnTo>
                <a:lnTo>
                  <a:pt x="7508" y="4854"/>
                </a:lnTo>
                <a:lnTo>
                  <a:pt x="7499" y="4863"/>
                </a:lnTo>
                <a:lnTo>
                  <a:pt x="7499" y="4872"/>
                </a:lnTo>
                <a:lnTo>
                  <a:pt x="7508" y="4854"/>
                </a:lnTo>
                <a:lnTo>
                  <a:pt x="7517" y="4854"/>
                </a:lnTo>
                <a:lnTo>
                  <a:pt x="7499" y="4872"/>
                </a:lnTo>
                <a:lnTo>
                  <a:pt x="7490" y="4898"/>
                </a:lnTo>
                <a:lnTo>
                  <a:pt x="7499" y="4925"/>
                </a:lnTo>
                <a:lnTo>
                  <a:pt x="7499" y="4934"/>
                </a:lnTo>
                <a:lnTo>
                  <a:pt x="7508" y="4925"/>
                </a:lnTo>
                <a:lnTo>
                  <a:pt x="7517" y="4925"/>
                </a:lnTo>
                <a:lnTo>
                  <a:pt x="7517" y="4934"/>
                </a:lnTo>
                <a:lnTo>
                  <a:pt x="7525" y="4951"/>
                </a:lnTo>
                <a:lnTo>
                  <a:pt x="7534" y="4951"/>
                </a:lnTo>
                <a:lnTo>
                  <a:pt x="7543" y="4951"/>
                </a:lnTo>
                <a:lnTo>
                  <a:pt x="7552" y="4951"/>
                </a:lnTo>
                <a:lnTo>
                  <a:pt x="7552" y="4942"/>
                </a:lnTo>
                <a:lnTo>
                  <a:pt x="7561" y="4934"/>
                </a:lnTo>
                <a:lnTo>
                  <a:pt x="7570" y="4934"/>
                </a:lnTo>
                <a:lnTo>
                  <a:pt x="7587" y="4925"/>
                </a:lnTo>
                <a:lnTo>
                  <a:pt x="7596" y="4916"/>
                </a:lnTo>
                <a:lnTo>
                  <a:pt x="7605" y="4907"/>
                </a:lnTo>
                <a:lnTo>
                  <a:pt x="7614" y="4898"/>
                </a:lnTo>
                <a:lnTo>
                  <a:pt x="7623" y="4889"/>
                </a:lnTo>
                <a:lnTo>
                  <a:pt x="7623" y="4881"/>
                </a:lnTo>
                <a:lnTo>
                  <a:pt x="7631" y="4881"/>
                </a:lnTo>
                <a:lnTo>
                  <a:pt x="7631" y="4872"/>
                </a:lnTo>
                <a:lnTo>
                  <a:pt x="7631" y="4863"/>
                </a:lnTo>
                <a:lnTo>
                  <a:pt x="7640" y="4854"/>
                </a:lnTo>
                <a:lnTo>
                  <a:pt x="7649" y="4863"/>
                </a:lnTo>
                <a:lnTo>
                  <a:pt x="7649" y="4854"/>
                </a:lnTo>
                <a:lnTo>
                  <a:pt x="7658" y="4854"/>
                </a:lnTo>
                <a:lnTo>
                  <a:pt x="7658" y="4863"/>
                </a:lnTo>
                <a:lnTo>
                  <a:pt x="7667" y="4863"/>
                </a:lnTo>
                <a:lnTo>
                  <a:pt x="7684" y="4863"/>
                </a:lnTo>
                <a:lnTo>
                  <a:pt x="7684" y="4854"/>
                </a:lnTo>
                <a:lnTo>
                  <a:pt x="7684" y="4845"/>
                </a:lnTo>
                <a:lnTo>
                  <a:pt x="7684" y="4854"/>
                </a:lnTo>
                <a:lnTo>
                  <a:pt x="7693" y="4854"/>
                </a:lnTo>
                <a:lnTo>
                  <a:pt x="7702" y="4854"/>
                </a:lnTo>
                <a:lnTo>
                  <a:pt x="7720" y="4845"/>
                </a:lnTo>
                <a:lnTo>
                  <a:pt x="7728" y="4845"/>
                </a:lnTo>
                <a:lnTo>
                  <a:pt x="7746" y="4836"/>
                </a:lnTo>
                <a:lnTo>
                  <a:pt x="7764" y="4836"/>
                </a:lnTo>
                <a:lnTo>
                  <a:pt x="7781" y="4828"/>
                </a:lnTo>
                <a:lnTo>
                  <a:pt x="7799" y="4819"/>
                </a:lnTo>
                <a:lnTo>
                  <a:pt x="7817" y="4810"/>
                </a:lnTo>
                <a:lnTo>
                  <a:pt x="7825" y="4810"/>
                </a:lnTo>
                <a:lnTo>
                  <a:pt x="7834" y="4801"/>
                </a:lnTo>
                <a:lnTo>
                  <a:pt x="7843" y="4801"/>
                </a:lnTo>
                <a:lnTo>
                  <a:pt x="7852" y="4801"/>
                </a:lnTo>
                <a:lnTo>
                  <a:pt x="7861" y="4792"/>
                </a:lnTo>
                <a:lnTo>
                  <a:pt x="7870" y="4801"/>
                </a:lnTo>
                <a:lnTo>
                  <a:pt x="7870" y="4792"/>
                </a:lnTo>
                <a:lnTo>
                  <a:pt x="7870" y="4784"/>
                </a:lnTo>
                <a:lnTo>
                  <a:pt x="7843" y="4784"/>
                </a:lnTo>
                <a:lnTo>
                  <a:pt x="7852" y="4775"/>
                </a:lnTo>
                <a:lnTo>
                  <a:pt x="7852" y="4766"/>
                </a:lnTo>
                <a:lnTo>
                  <a:pt x="7843" y="4757"/>
                </a:lnTo>
                <a:lnTo>
                  <a:pt x="7834" y="4757"/>
                </a:lnTo>
                <a:lnTo>
                  <a:pt x="7825" y="4757"/>
                </a:lnTo>
                <a:lnTo>
                  <a:pt x="7817" y="4757"/>
                </a:lnTo>
                <a:lnTo>
                  <a:pt x="7808" y="4757"/>
                </a:lnTo>
                <a:lnTo>
                  <a:pt x="7808" y="4748"/>
                </a:lnTo>
                <a:lnTo>
                  <a:pt x="7808" y="4739"/>
                </a:lnTo>
                <a:lnTo>
                  <a:pt x="7781" y="4748"/>
                </a:lnTo>
                <a:lnTo>
                  <a:pt x="7773" y="4757"/>
                </a:lnTo>
                <a:lnTo>
                  <a:pt x="7764" y="4757"/>
                </a:lnTo>
                <a:lnTo>
                  <a:pt x="7764" y="4766"/>
                </a:lnTo>
                <a:lnTo>
                  <a:pt x="7755" y="4757"/>
                </a:lnTo>
                <a:lnTo>
                  <a:pt x="7746" y="4757"/>
                </a:lnTo>
                <a:lnTo>
                  <a:pt x="7746" y="4748"/>
                </a:lnTo>
                <a:lnTo>
                  <a:pt x="7737" y="4748"/>
                </a:lnTo>
                <a:lnTo>
                  <a:pt x="7720" y="4748"/>
                </a:lnTo>
                <a:lnTo>
                  <a:pt x="7711" y="4748"/>
                </a:lnTo>
                <a:lnTo>
                  <a:pt x="7702" y="4748"/>
                </a:lnTo>
                <a:lnTo>
                  <a:pt x="7693" y="4739"/>
                </a:lnTo>
                <a:lnTo>
                  <a:pt x="7684" y="4739"/>
                </a:lnTo>
                <a:lnTo>
                  <a:pt x="7675" y="4739"/>
                </a:lnTo>
                <a:lnTo>
                  <a:pt x="7667" y="4731"/>
                </a:lnTo>
                <a:lnTo>
                  <a:pt x="7649" y="4722"/>
                </a:lnTo>
                <a:lnTo>
                  <a:pt x="7667" y="4722"/>
                </a:lnTo>
                <a:lnTo>
                  <a:pt x="7667" y="4713"/>
                </a:lnTo>
                <a:lnTo>
                  <a:pt x="7658" y="4713"/>
                </a:lnTo>
                <a:lnTo>
                  <a:pt x="7640" y="4713"/>
                </a:lnTo>
                <a:lnTo>
                  <a:pt x="7640" y="4704"/>
                </a:lnTo>
                <a:lnTo>
                  <a:pt x="7614" y="4704"/>
                </a:lnTo>
                <a:lnTo>
                  <a:pt x="7614" y="4695"/>
                </a:lnTo>
                <a:lnTo>
                  <a:pt x="7605" y="4695"/>
                </a:lnTo>
                <a:lnTo>
                  <a:pt x="7605" y="4686"/>
                </a:lnTo>
                <a:lnTo>
                  <a:pt x="7605" y="4678"/>
                </a:lnTo>
                <a:lnTo>
                  <a:pt x="7596" y="4669"/>
                </a:lnTo>
                <a:lnTo>
                  <a:pt x="7596" y="4660"/>
                </a:lnTo>
                <a:lnTo>
                  <a:pt x="7587" y="4651"/>
                </a:lnTo>
                <a:lnTo>
                  <a:pt x="7587" y="4642"/>
                </a:lnTo>
                <a:lnTo>
                  <a:pt x="7596" y="4633"/>
                </a:lnTo>
                <a:lnTo>
                  <a:pt x="7587" y="4625"/>
                </a:lnTo>
                <a:lnTo>
                  <a:pt x="7578" y="4625"/>
                </a:lnTo>
                <a:lnTo>
                  <a:pt x="7570" y="4633"/>
                </a:lnTo>
                <a:lnTo>
                  <a:pt x="7561" y="4625"/>
                </a:lnTo>
                <a:lnTo>
                  <a:pt x="7552" y="4625"/>
                </a:lnTo>
                <a:lnTo>
                  <a:pt x="7570" y="4616"/>
                </a:lnTo>
                <a:lnTo>
                  <a:pt x="7587" y="4598"/>
                </a:lnTo>
                <a:lnTo>
                  <a:pt x="7587" y="4581"/>
                </a:lnTo>
                <a:lnTo>
                  <a:pt x="7596" y="4572"/>
                </a:lnTo>
                <a:lnTo>
                  <a:pt x="7605" y="4572"/>
                </a:lnTo>
                <a:lnTo>
                  <a:pt x="7587" y="4563"/>
                </a:lnTo>
                <a:lnTo>
                  <a:pt x="7578" y="4563"/>
                </a:lnTo>
                <a:lnTo>
                  <a:pt x="7578" y="4554"/>
                </a:lnTo>
                <a:lnTo>
                  <a:pt x="7561" y="4563"/>
                </a:lnTo>
                <a:lnTo>
                  <a:pt x="7552" y="4563"/>
                </a:lnTo>
                <a:lnTo>
                  <a:pt x="7543" y="4572"/>
                </a:lnTo>
                <a:lnTo>
                  <a:pt x="7534" y="4572"/>
                </a:lnTo>
                <a:lnTo>
                  <a:pt x="7525" y="4554"/>
                </a:lnTo>
                <a:lnTo>
                  <a:pt x="7517" y="4554"/>
                </a:lnTo>
                <a:lnTo>
                  <a:pt x="7490" y="4545"/>
                </a:lnTo>
                <a:lnTo>
                  <a:pt x="7481" y="4536"/>
                </a:lnTo>
                <a:lnTo>
                  <a:pt x="7473" y="4536"/>
                </a:lnTo>
                <a:lnTo>
                  <a:pt x="7464" y="4545"/>
                </a:lnTo>
                <a:lnTo>
                  <a:pt x="7455" y="4536"/>
                </a:lnTo>
                <a:lnTo>
                  <a:pt x="7473" y="4528"/>
                </a:lnTo>
                <a:lnTo>
                  <a:pt x="7481" y="4536"/>
                </a:lnTo>
                <a:lnTo>
                  <a:pt x="7490" y="4528"/>
                </a:lnTo>
                <a:lnTo>
                  <a:pt x="7499" y="4536"/>
                </a:lnTo>
                <a:lnTo>
                  <a:pt x="7508" y="4528"/>
                </a:lnTo>
                <a:lnTo>
                  <a:pt x="7525" y="4528"/>
                </a:lnTo>
                <a:lnTo>
                  <a:pt x="7543" y="4536"/>
                </a:lnTo>
                <a:lnTo>
                  <a:pt x="7552" y="4545"/>
                </a:lnTo>
                <a:lnTo>
                  <a:pt x="7561" y="4536"/>
                </a:lnTo>
                <a:lnTo>
                  <a:pt x="7578" y="4528"/>
                </a:lnTo>
                <a:lnTo>
                  <a:pt x="7596" y="4528"/>
                </a:lnTo>
                <a:lnTo>
                  <a:pt x="7596" y="4519"/>
                </a:lnTo>
                <a:lnTo>
                  <a:pt x="7605" y="4510"/>
                </a:lnTo>
                <a:lnTo>
                  <a:pt x="7631" y="4501"/>
                </a:lnTo>
                <a:lnTo>
                  <a:pt x="7631" y="4492"/>
                </a:lnTo>
                <a:lnTo>
                  <a:pt x="7631" y="4475"/>
                </a:lnTo>
                <a:lnTo>
                  <a:pt x="7623" y="4466"/>
                </a:lnTo>
                <a:lnTo>
                  <a:pt x="7614" y="4466"/>
                </a:lnTo>
                <a:lnTo>
                  <a:pt x="7623" y="4466"/>
                </a:lnTo>
                <a:lnTo>
                  <a:pt x="7640" y="4466"/>
                </a:lnTo>
                <a:lnTo>
                  <a:pt x="7640" y="4457"/>
                </a:lnTo>
                <a:lnTo>
                  <a:pt x="7631" y="4457"/>
                </a:lnTo>
                <a:lnTo>
                  <a:pt x="7614" y="4439"/>
                </a:lnTo>
                <a:lnTo>
                  <a:pt x="7596" y="4430"/>
                </a:lnTo>
                <a:lnTo>
                  <a:pt x="7552" y="4422"/>
                </a:lnTo>
                <a:lnTo>
                  <a:pt x="7543" y="4422"/>
                </a:lnTo>
                <a:lnTo>
                  <a:pt x="7517" y="4430"/>
                </a:lnTo>
                <a:lnTo>
                  <a:pt x="7490" y="4430"/>
                </a:lnTo>
                <a:lnTo>
                  <a:pt x="7464" y="4439"/>
                </a:lnTo>
                <a:lnTo>
                  <a:pt x="7420" y="4448"/>
                </a:lnTo>
                <a:lnTo>
                  <a:pt x="7393" y="4457"/>
                </a:lnTo>
                <a:lnTo>
                  <a:pt x="7367" y="4475"/>
                </a:lnTo>
                <a:lnTo>
                  <a:pt x="7340" y="4483"/>
                </a:lnTo>
                <a:lnTo>
                  <a:pt x="7331" y="4492"/>
                </a:lnTo>
                <a:lnTo>
                  <a:pt x="7323" y="4501"/>
                </a:lnTo>
                <a:lnTo>
                  <a:pt x="7305" y="4510"/>
                </a:lnTo>
                <a:lnTo>
                  <a:pt x="7296" y="4510"/>
                </a:lnTo>
                <a:lnTo>
                  <a:pt x="7287" y="4519"/>
                </a:lnTo>
                <a:lnTo>
                  <a:pt x="7261" y="4536"/>
                </a:lnTo>
                <a:lnTo>
                  <a:pt x="7252" y="4545"/>
                </a:lnTo>
                <a:lnTo>
                  <a:pt x="7243" y="4554"/>
                </a:lnTo>
                <a:lnTo>
                  <a:pt x="7226" y="4581"/>
                </a:lnTo>
                <a:lnTo>
                  <a:pt x="7208" y="4589"/>
                </a:lnTo>
                <a:lnTo>
                  <a:pt x="7208" y="4598"/>
                </a:lnTo>
                <a:lnTo>
                  <a:pt x="7199" y="4607"/>
                </a:lnTo>
                <a:lnTo>
                  <a:pt x="7181" y="4625"/>
                </a:lnTo>
                <a:lnTo>
                  <a:pt x="7173" y="4633"/>
                </a:lnTo>
                <a:lnTo>
                  <a:pt x="7137" y="4651"/>
                </a:lnTo>
                <a:lnTo>
                  <a:pt x="7128" y="4651"/>
                </a:lnTo>
                <a:lnTo>
                  <a:pt x="7120" y="4660"/>
                </a:lnTo>
                <a:lnTo>
                  <a:pt x="7102" y="4660"/>
                </a:lnTo>
                <a:lnTo>
                  <a:pt x="7093" y="4669"/>
                </a:lnTo>
                <a:lnTo>
                  <a:pt x="7076" y="4669"/>
                </a:lnTo>
                <a:lnTo>
                  <a:pt x="7058" y="4678"/>
                </a:lnTo>
                <a:lnTo>
                  <a:pt x="7049" y="4678"/>
                </a:lnTo>
                <a:lnTo>
                  <a:pt x="7049" y="4686"/>
                </a:lnTo>
                <a:lnTo>
                  <a:pt x="7040" y="4686"/>
                </a:lnTo>
                <a:lnTo>
                  <a:pt x="7031" y="4695"/>
                </a:lnTo>
                <a:lnTo>
                  <a:pt x="7014" y="4713"/>
                </a:lnTo>
                <a:lnTo>
                  <a:pt x="6996" y="4722"/>
                </a:lnTo>
                <a:lnTo>
                  <a:pt x="6978" y="4731"/>
                </a:lnTo>
                <a:lnTo>
                  <a:pt x="6970" y="4739"/>
                </a:lnTo>
                <a:lnTo>
                  <a:pt x="6961" y="4748"/>
                </a:lnTo>
                <a:lnTo>
                  <a:pt x="6961" y="4757"/>
                </a:lnTo>
                <a:lnTo>
                  <a:pt x="6952" y="4766"/>
                </a:lnTo>
                <a:lnTo>
                  <a:pt x="6952" y="4775"/>
                </a:lnTo>
                <a:lnTo>
                  <a:pt x="6952" y="4784"/>
                </a:lnTo>
                <a:lnTo>
                  <a:pt x="6934" y="4784"/>
                </a:lnTo>
                <a:lnTo>
                  <a:pt x="6917" y="4792"/>
                </a:lnTo>
                <a:lnTo>
                  <a:pt x="6899" y="4801"/>
                </a:lnTo>
                <a:lnTo>
                  <a:pt x="6873" y="4819"/>
                </a:lnTo>
                <a:lnTo>
                  <a:pt x="6864" y="4819"/>
                </a:lnTo>
                <a:lnTo>
                  <a:pt x="6890" y="4801"/>
                </a:lnTo>
                <a:lnTo>
                  <a:pt x="6908" y="4792"/>
                </a:lnTo>
                <a:lnTo>
                  <a:pt x="6917" y="4784"/>
                </a:lnTo>
                <a:lnTo>
                  <a:pt x="6917" y="4775"/>
                </a:lnTo>
                <a:lnTo>
                  <a:pt x="6899" y="4775"/>
                </a:lnTo>
                <a:lnTo>
                  <a:pt x="6899" y="4766"/>
                </a:lnTo>
                <a:lnTo>
                  <a:pt x="6917" y="4775"/>
                </a:lnTo>
                <a:lnTo>
                  <a:pt x="6926" y="4766"/>
                </a:lnTo>
                <a:lnTo>
                  <a:pt x="6934" y="4757"/>
                </a:lnTo>
                <a:lnTo>
                  <a:pt x="6943" y="4757"/>
                </a:lnTo>
                <a:lnTo>
                  <a:pt x="6961" y="4748"/>
                </a:lnTo>
                <a:lnTo>
                  <a:pt x="6970" y="4739"/>
                </a:lnTo>
                <a:lnTo>
                  <a:pt x="6978" y="4722"/>
                </a:lnTo>
                <a:lnTo>
                  <a:pt x="6987" y="4713"/>
                </a:lnTo>
                <a:lnTo>
                  <a:pt x="6996" y="4704"/>
                </a:lnTo>
                <a:lnTo>
                  <a:pt x="7005" y="4704"/>
                </a:lnTo>
                <a:lnTo>
                  <a:pt x="7014" y="4704"/>
                </a:lnTo>
                <a:lnTo>
                  <a:pt x="7049" y="4686"/>
                </a:lnTo>
                <a:lnTo>
                  <a:pt x="7049" y="4678"/>
                </a:lnTo>
                <a:lnTo>
                  <a:pt x="7067" y="4669"/>
                </a:lnTo>
                <a:lnTo>
                  <a:pt x="7076" y="4660"/>
                </a:lnTo>
                <a:lnTo>
                  <a:pt x="7084" y="4669"/>
                </a:lnTo>
                <a:lnTo>
                  <a:pt x="7093" y="4660"/>
                </a:lnTo>
                <a:lnTo>
                  <a:pt x="7120" y="4651"/>
                </a:lnTo>
                <a:lnTo>
                  <a:pt x="7128" y="4642"/>
                </a:lnTo>
                <a:lnTo>
                  <a:pt x="7137" y="4633"/>
                </a:lnTo>
                <a:lnTo>
                  <a:pt x="7164" y="4625"/>
                </a:lnTo>
                <a:lnTo>
                  <a:pt x="7181" y="4598"/>
                </a:lnTo>
                <a:lnTo>
                  <a:pt x="7190" y="4589"/>
                </a:lnTo>
                <a:lnTo>
                  <a:pt x="7217" y="4563"/>
                </a:lnTo>
                <a:lnTo>
                  <a:pt x="7217" y="4554"/>
                </a:lnTo>
                <a:lnTo>
                  <a:pt x="7226" y="4545"/>
                </a:lnTo>
                <a:lnTo>
                  <a:pt x="7226" y="4536"/>
                </a:lnTo>
                <a:lnTo>
                  <a:pt x="7226" y="4528"/>
                </a:lnTo>
                <a:lnTo>
                  <a:pt x="7217" y="4519"/>
                </a:lnTo>
                <a:lnTo>
                  <a:pt x="7199" y="4519"/>
                </a:lnTo>
                <a:lnTo>
                  <a:pt x="7173" y="4510"/>
                </a:lnTo>
                <a:lnTo>
                  <a:pt x="7164" y="4510"/>
                </a:lnTo>
                <a:lnTo>
                  <a:pt x="7146" y="4510"/>
                </a:lnTo>
                <a:lnTo>
                  <a:pt x="7146" y="4501"/>
                </a:lnTo>
                <a:lnTo>
                  <a:pt x="7137" y="4501"/>
                </a:lnTo>
                <a:lnTo>
                  <a:pt x="7181" y="4510"/>
                </a:lnTo>
                <a:lnTo>
                  <a:pt x="7208" y="4519"/>
                </a:lnTo>
                <a:lnTo>
                  <a:pt x="7226" y="4519"/>
                </a:lnTo>
                <a:lnTo>
                  <a:pt x="7226" y="4528"/>
                </a:lnTo>
                <a:lnTo>
                  <a:pt x="7234" y="4528"/>
                </a:lnTo>
                <a:lnTo>
                  <a:pt x="7243" y="4519"/>
                </a:lnTo>
                <a:lnTo>
                  <a:pt x="7261" y="4510"/>
                </a:lnTo>
                <a:lnTo>
                  <a:pt x="7270" y="4492"/>
                </a:lnTo>
                <a:lnTo>
                  <a:pt x="7287" y="4466"/>
                </a:lnTo>
                <a:lnTo>
                  <a:pt x="7314" y="4457"/>
                </a:lnTo>
                <a:lnTo>
                  <a:pt x="7314" y="4448"/>
                </a:lnTo>
                <a:lnTo>
                  <a:pt x="7323" y="4439"/>
                </a:lnTo>
                <a:lnTo>
                  <a:pt x="7331" y="4439"/>
                </a:lnTo>
                <a:lnTo>
                  <a:pt x="7340" y="4439"/>
                </a:lnTo>
                <a:lnTo>
                  <a:pt x="7340" y="4430"/>
                </a:lnTo>
                <a:lnTo>
                  <a:pt x="7358" y="4422"/>
                </a:lnTo>
                <a:lnTo>
                  <a:pt x="7393" y="4413"/>
                </a:lnTo>
                <a:lnTo>
                  <a:pt x="7402" y="4413"/>
                </a:lnTo>
                <a:lnTo>
                  <a:pt x="7411" y="4404"/>
                </a:lnTo>
                <a:lnTo>
                  <a:pt x="7420" y="4386"/>
                </a:lnTo>
                <a:lnTo>
                  <a:pt x="7437" y="4351"/>
                </a:lnTo>
                <a:lnTo>
                  <a:pt x="7455" y="4342"/>
                </a:lnTo>
                <a:lnTo>
                  <a:pt x="7464" y="4333"/>
                </a:lnTo>
                <a:lnTo>
                  <a:pt x="7473" y="4333"/>
                </a:lnTo>
                <a:lnTo>
                  <a:pt x="7481" y="4333"/>
                </a:lnTo>
                <a:lnTo>
                  <a:pt x="7490" y="4333"/>
                </a:lnTo>
                <a:lnTo>
                  <a:pt x="7499" y="4333"/>
                </a:lnTo>
                <a:lnTo>
                  <a:pt x="7508" y="4325"/>
                </a:lnTo>
                <a:lnTo>
                  <a:pt x="7525" y="4325"/>
                </a:lnTo>
                <a:lnTo>
                  <a:pt x="7561" y="4325"/>
                </a:lnTo>
                <a:lnTo>
                  <a:pt x="7570" y="4325"/>
                </a:lnTo>
                <a:lnTo>
                  <a:pt x="7587" y="4325"/>
                </a:lnTo>
                <a:lnTo>
                  <a:pt x="7614" y="4325"/>
                </a:lnTo>
                <a:lnTo>
                  <a:pt x="7640" y="4325"/>
                </a:lnTo>
                <a:lnTo>
                  <a:pt x="7649" y="4325"/>
                </a:lnTo>
                <a:lnTo>
                  <a:pt x="7667" y="4325"/>
                </a:lnTo>
                <a:lnTo>
                  <a:pt x="7675" y="4325"/>
                </a:lnTo>
                <a:lnTo>
                  <a:pt x="7684" y="4325"/>
                </a:lnTo>
                <a:lnTo>
                  <a:pt x="7711" y="4333"/>
                </a:lnTo>
                <a:lnTo>
                  <a:pt x="7720" y="4325"/>
                </a:lnTo>
                <a:lnTo>
                  <a:pt x="7728" y="4325"/>
                </a:lnTo>
                <a:lnTo>
                  <a:pt x="7737" y="4325"/>
                </a:lnTo>
                <a:lnTo>
                  <a:pt x="7746" y="4325"/>
                </a:lnTo>
                <a:lnTo>
                  <a:pt x="7764" y="4325"/>
                </a:lnTo>
                <a:lnTo>
                  <a:pt x="7773" y="4325"/>
                </a:lnTo>
                <a:lnTo>
                  <a:pt x="7790" y="4333"/>
                </a:lnTo>
                <a:lnTo>
                  <a:pt x="7808" y="4333"/>
                </a:lnTo>
                <a:lnTo>
                  <a:pt x="7817" y="4333"/>
                </a:lnTo>
                <a:lnTo>
                  <a:pt x="7817" y="4342"/>
                </a:lnTo>
                <a:lnTo>
                  <a:pt x="7852" y="4333"/>
                </a:lnTo>
                <a:lnTo>
                  <a:pt x="7861" y="4333"/>
                </a:lnTo>
                <a:lnTo>
                  <a:pt x="7878" y="4333"/>
                </a:lnTo>
                <a:lnTo>
                  <a:pt x="7887" y="4325"/>
                </a:lnTo>
                <a:lnTo>
                  <a:pt x="7905" y="4333"/>
                </a:lnTo>
                <a:lnTo>
                  <a:pt x="7914" y="4333"/>
                </a:lnTo>
                <a:lnTo>
                  <a:pt x="7940" y="4325"/>
                </a:lnTo>
                <a:lnTo>
                  <a:pt x="7958" y="4325"/>
                </a:lnTo>
                <a:lnTo>
                  <a:pt x="7958" y="4316"/>
                </a:lnTo>
                <a:lnTo>
                  <a:pt x="7975" y="4307"/>
                </a:lnTo>
                <a:lnTo>
                  <a:pt x="7993" y="4289"/>
                </a:lnTo>
                <a:lnTo>
                  <a:pt x="8011" y="4280"/>
                </a:lnTo>
                <a:lnTo>
                  <a:pt x="8020" y="4272"/>
                </a:lnTo>
                <a:lnTo>
                  <a:pt x="8046" y="4236"/>
                </a:lnTo>
                <a:lnTo>
                  <a:pt x="8055" y="4227"/>
                </a:lnTo>
                <a:lnTo>
                  <a:pt x="8064" y="4227"/>
                </a:lnTo>
                <a:lnTo>
                  <a:pt x="8072" y="4227"/>
                </a:lnTo>
                <a:lnTo>
                  <a:pt x="8090" y="4227"/>
                </a:lnTo>
                <a:lnTo>
                  <a:pt x="8108" y="4219"/>
                </a:lnTo>
                <a:lnTo>
                  <a:pt x="8134" y="4210"/>
                </a:lnTo>
                <a:lnTo>
                  <a:pt x="8143" y="4210"/>
                </a:lnTo>
                <a:lnTo>
                  <a:pt x="8161" y="4210"/>
                </a:lnTo>
                <a:lnTo>
                  <a:pt x="8170" y="4210"/>
                </a:lnTo>
                <a:lnTo>
                  <a:pt x="8205" y="4192"/>
                </a:lnTo>
                <a:lnTo>
                  <a:pt x="8222" y="4175"/>
                </a:lnTo>
                <a:lnTo>
                  <a:pt x="8240" y="4166"/>
                </a:lnTo>
                <a:lnTo>
                  <a:pt x="8267" y="4148"/>
                </a:lnTo>
                <a:lnTo>
                  <a:pt x="8267" y="4139"/>
                </a:lnTo>
                <a:lnTo>
                  <a:pt x="8267" y="4130"/>
                </a:lnTo>
                <a:lnTo>
                  <a:pt x="8258" y="4130"/>
                </a:lnTo>
                <a:lnTo>
                  <a:pt x="8240" y="4122"/>
                </a:lnTo>
                <a:lnTo>
                  <a:pt x="8249" y="4122"/>
                </a:lnTo>
                <a:lnTo>
                  <a:pt x="8258" y="4122"/>
                </a:lnTo>
                <a:lnTo>
                  <a:pt x="8267" y="4113"/>
                </a:lnTo>
                <a:lnTo>
                  <a:pt x="8258" y="4113"/>
                </a:lnTo>
                <a:lnTo>
                  <a:pt x="8249" y="4104"/>
                </a:lnTo>
                <a:lnTo>
                  <a:pt x="8240" y="4104"/>
                </a:lnTo>
                <a:lnTo>
                  <a:pt x="8222" y="4104"/>
                </a:lnTo>
                <a:lnTo>
                  <a:pt x="8214" y="4104"/>
                </a:lnTo>
                <a:lnTo>
                  <a:pt x="8222" y="4104"/>
                </a:lnTo>
                <a:lnTo>
                  <a:pt x="8231" y="4104"/>
                </a:lnTo>
                <a:lnTo>
                  <a:pt x="8249" y="4095"/>
                </a:lnTo>
                <a:lnTo>
                  <a:pt x="8258" y="4095"/>
                </a:lnTo>
                <a:lnTo>
                  <a:pt x="8249" y="4086"/>
                </a:lnTo>
                <a:lnTo>
                  <a:pt x="8249" y="4077"/>
                </a:lnTo>
                <a:lnTo>
                  <a:pt x="8258" y="4069"/>
                </a:lnTo>
                <a:lnTo>
                  <a:pt x="8249" y="4060"/>
                </a:lnTo>
                <a:lnTo>
                  <a:pt x="8258" y="4042"/>
                </a:lnTo>
                <a:lnTo>
                  <a:pt x="8258" y="4033"/>
                </a:lnTo>
                <a:lnTo>
                  <a:pt x="8249" y="4033"/>
                </a:lnTo>
                <a:lnTo>
                  <a:pt x="8249" y="4024"/>
                </a:lnTo>
                <a:lnTo>
                  <a:pt x="8240" y="4016"/>
                </a:lnTo>
                <a:lnTo>
                  <a:pt x="8231" y="3998"/>
                </a:lnTo>
                <a:lnTo>
                  <a:pt x="8222" y="3998"/>
                </a:lnTo>
                <a:lnTo>
                  <a:pt x="8214" y="3998"/>
                </a:lnTo>
                <a:lnTo>
                  <a:pt x="8205" y="3989"/>
                </a:lnTo>
                <a:lnTo>
                  <a:pt x="8205" y="3980"/>
                </a:lnTo>
                <a:lnTo>
                  <a:pt x="8187" y="3980"/>
                </a:lnTo>
                <a:lnTo>
                  <a:pt x="8178" y="3989"/>
                </a:lnTo>
                <a:lnTo>
                  <a:pt x="8170" y="3989"/>
                </a:lnTo>
                <a:lnTo>
                  <a:pt x="8152" y="4007"/>
                </a:lnTo>
                <a:lnTo>
                  <a:pt x="8143" y="4016"/>
                </a:lnTo>
                <a:lnTo>
                  <a:pt x="8143" y="4007"/>
                </a:lnTo>
                <a:lnTo>
                  <a:pt x="8134" y="3998"/>
                </a:lnTo>
                <a:lnTo>
                  <a:pt x="8125" y="3998"/>
                </a:lnTo>
                <a:lnTo>
                  <a:pt x="8134" y="3998"/>
                </a:lnTo>
                <a:lnTo>
                  <a:pt x="8152" y="3989"/>
                </a:lnTo>
                <a:lnTo>
                  <a:pt x="8152" y="3980"/>
                </a:lnTo>
                <a:lnTo>
                  <a:pt x="8161" y="3980"/>
                </a:lnTo>
                <a:lnTo>
                  <a:pt x="8161" y="3972"/>
                </a:lnTo>
                <a:lnTo>
                  <a:pt x="8152" y="3963"/>
                </a:lnTo>
                <a:lnTo>
                  <a:pt x="8134" y="3945"/>
                </a:lnTo>
                <a:lnTo>
                  <a:pt x="8125" y="3936"/>
                </a:lnTo>
                <a:lnTo>
                  <a:pt x="8081" y="3936"/>
                </a:lnTo>
                <a:lnTo>
                  <a:pt x="8072" y="3936"/>
                </a:lnTo>
                <a:lnTo>
                  <a:pt x="8064" y="3945"/>
                </a:lnTo>
                <a:lnTo>
                  <a:pt x="8072" y="3945"/>
                </a:lnTo>
                <a:lnTo>
                  <a:pt x="8081" y="3945"/>
                </a:lnTo>
                <a:lnTo>
                  <a:pt x="8090" y="3945"/>
                </a:lnTo>
                <a:lnTo>
                  <a:pt x="8099" y="3945"/>
                </a:lnTo>
                <a:lnTo>
                  <a:pt x="8099" y="3954"/>
                </a:lnTo>
                <a:lnTo>
                  <a:pt x="8090" y="3954"/>
                </a:lnTo>
                <a:lnTo>
                  <a:pt x="8072" y="3954"/>
                </a:lnTo>
                <a:lnTo>
                  <a:pt x="8046" y="3963"/>
                </a:lnTo>
                <a:lnTo>
                  <a:pt x="8028" y="3972"/>
                </a:lnTo>
                <a:lnTo>
                  <a:pt x="8011" y="3989"/>
                </a:lnTo>
                <a:lnTo>
                  <a:pt x="7993" y="3998"/>
                </a:lnTo>
                <a:lnTo>
                  <a:pt x="7984" y="3998"/>
                </a:lnTo>
                <a:lnTo>
                  <a:pt x="7975" y="4007"/>
                </a:lnTo>
                <a:lnTo>
                  <a:pt x="7958" y="4007"/>
                </a:lnTo>
                <a:lnTo>
                  <a:pt x="7958" y="4016"/>
                </a:lnTo>
                <a:lnTo>
                  <a:pt x="7949" y="4024"/>
                </a:lnTo>
                <a:lnTo>
                  <a:pt x="7940" y="4024"/>
                </a:lnTo>
                <a:lnTo>
                  <a:pt x="7922" y="4033"/>
                </a:lnTo>
                <a:lnTo>
                  <a:pt x="7931" y="4024"/>
                </a:lnTo>
                <a:lnTo>
                  <a:pt x="7922" y="4024"/>
                </a:lnTo>
                <a:lnTo>
                  <a:pt x="7931" y="4016"/>
                </a:lnTo>
                <a:lnTo>
                  <a:pt x="7940" y="4007"/>
                </a:lnTo>
                <a:lnTo>
                  <a:pt x="7931" y="4007"/>
                </a:lnTo>
                <a:lnTo>
                  <a:pt x="7922" y="3998"/>
                </a:lnTo>
                <a:lnTo>
                  <a:pt x="7931" y="3998"/>
                </a:lnTo>
                <a:lnTo>
                  <a:pt x="7940" y="3998"/>
                </a:lnTo>
                <a:lnTo>
                  <a:pt x="7940" y="3989"/>
                </a:lnTo>
                <a:lnTo>
                  <a:pt x="7949" y="3980"/>
                </a:lnTo>
                <a:lnTo>
                  <a:pt x="7958" y="3980"/>
                </a:lnTo>
                <a:lnTo>
                  <a:pt x="7958" y="3972"/>
                </a:lnTo>
                <a:lnTo>
                  <a:pt x="7967" y="3972"/>
                </a:lnTo>
                <a:lnTo>
                  <a:pt x="7975" y="3980"/>
                </a:lnTo>
                <a:lnTo>
                  <a:pt x="7984" y="3972"/>
                </a:lnTo>
                <a:lnTo>
                  <a:pt x="8002" y="3963"/>
                </a:lnTo>
                <a:lnTo>
                  <a:pt x="8020" y="3963"/>
                </a:lnTo>
                <a:lnTo>
                  <a:pt x="8020" y="3954"/>
                </a:lnTo>
                <a:lnTo>
                  <a:pt x="8028" y="3954"/>
                </a:lnTo>
                <a:lnTo>
                  <a:pt x="8037" y="3954"/>
                </a:lnTo>
                <a:lnTo>
                  <a:pt x="8046" y="3954"/>
                </a:lnTo>
                <a:lnTo>
                  <a:pt x="8055" y="3945"/>
                </a:lnTo>
                <a:lnTo>
                  <a:pt x="8064" y="3936"/>
                </a:lnTo>
                <a:lnTo>
                  <a:pt x="8081" y="3927"/>
                </a:lnTo>
                <a:lnTo>
                  <a:pt x="8099" y="3919"/>
                </a:lnTo>
                <a:lnTo>
                  <a:pt x="8117" y="3919"/>
                </a:lnTo>
                <a:lnTo>
                  <a:pt x="8125" y="3919"/>
                </a:lnTo>
                <a:lnTo>
                  <a:pt x="8134" y="3910"/>
                </a:lnTo>
                <a:lnTo>
                  <a:pt x="8134" y="3901"/>
                </a:lnTo>
                <a:lnTo>
                  <a:pt x="8134" y="3892"/>
                </a:lnTo>
                <a:lnTo>
                  <a:pt x="8125" y="3892"/>
                </a:lnTo>
                <a:lnTo>
                  <a:pt x="8117" y="3892"/>
                </a:lnTo>
                <a:lnTo>
                  <a:pt x="8108" y="3883"/>
                </a:lnTo>
                <a:lnTo>
                  <a:pt x="8099" y="3883"/>
                </a:lnTo>
                <a:lnTo>
                  <a:pt x="8099" y="3874"/>
                </a:lnTo>
                <a:lnTo>
                  <a:pt x="8090" y="3866"/>
                </a:lnTo>
                <a:lnTo>
                  <a:pt x="8081" y="3874"/>
                </a:lnTo>
                <a:lnTo>
                  <a:pt x="8064" y="3883"/>
                </a:lnTo>
                <a:lnTo>
                  <a:pt x="8055" y="3883"/>
                </a:lnTo>
                <a:lnTo>
                  <a:pt x="8037" y="3874"/>
                </a:lnTo>
                <a:lnTo>
                  <a:pt x="8028" y="3866"/>
                </a:lnTo>
                <a:lnTo>
                  <a:pt x="8028" y="3848"/>
                </a:lnTo>
                <a:lnTo>
                  <a:pt x="8020" y="3839"/>
                </a:lnTo>
                <a:lnTo>
                  <a:pt x="8011" y="3839"/>
                </a:lnTo>
                <a:lnTo>
                  <a:pt x="8002" y="3839"/>
                </a:lnTo>
                <a:lnTo>
                  <a:pt x="7993" y="3839"/>
                </a:lnTo>
                <a:lnTo>
                  <a:pt x="7993" y="3848"/>
                </a:lnTo>
                <a:lnTo>
                  <a:pt x="7967" y="3866"/>
                </a:lnTo>
                <a:lnTo>
                  <a:pt x="7958" y="3874"/>
                </a:lnTo>
                <a:lnTo>
                  <a:pt x="7967" y="3866"/>
                </a:lnTo>
                <a:lnTo>
                  <a:pt x="7984" y="3848"/>
                </a:lnTo>
                <a:lnTo>
                  <a:pt x="7984" y="3839"/>
                </a:lnTo>
                <a:lnTo>
                  <a:pt x="7975" y="3839"/>
                </a:lnTo>
                <a:lnTo>
                  <a:pt x="7967" y="3839"/>
                </a:lnTo>
                <a:lnTo>
                  <a:pt x="7967" y="3830"/>
                </a:lnTo>
                <a:lnTo>
                  <a:pt x="7958" y="3830"/>
                </a:lnTo>
                <a:lnTo>
                  <a:pt x="7949" y="3830"/>
                </a:lnTo>
                <a:lnTo>
                  <a:pt x="7931" y="3830"/>
                </a:lnTo>
                <a:lnTo>
                  <a:pt x="7922" y="3839"/>
                </a:lnTo>
                <a:lnTo>
                  <a:pt x="7905" y="3848"/>
                </a:lnTo>
                <a:lnTo>
                  <a:pt x="7914" y="3839"/>
                </a:lnTo>
                <a:lnTo>
                  <a:pt x="7914" y="3830"/>
                </a:lnTo>
                <a:lnTo>
                  <a:pt x="7922" y="3822"/>
                </a:lnTo>
                <a:lnTo>
                  <a:pt x="7931" y="3813"/>
                </a:lnTo>
                <a:lnTo>
                  <a:pt x="7922" y="3804"/>
                </a:lnTo>
                <a:lnTo>
                  <a:pt x="7922" y="3795"/>
                </a:lnTo>
                <a:lnTo>
                  <a:pt x="7914" y="3795"/>
                </a:lnTo>
                <a:lnTo>
                  <a:pt x="7922" y="3786"/>
                </a:lnTo>
                <a:lnTo>
                  <a:pt x="7922" y="3777"/>
                </a:lnTo>
                <a:lnTo>
                  <a:pt x="7914" y="3777"/>
                </a:lnTo>
                <a:lnTo>
                  <a:pt x="7905" y="3786"/>
                </a:lnTo>
                <a:lnTo>
                  <a:pt x="7905" y="3777"/>
                </a:lnTo>
                <a:lnTo>
                  <a:pt x="7905" y="3769"/>
                </a:lnTo>
                <a:lnTo>
                  <a:pt x="7896" y="3769"/>
                </a:lnTo>
                <a:lnTo>
                  <a:pt x="7896" y="3760"/>
                </a:lnTo>
                <a:lnTo>
                  <a:pt x="7887" y="3760"/>
                </a:lnTo>
                <a:lnTo>
                  <a:pt x="7878" y="3760"/>
                </a:lnTo>
                <a:lnTo>
                  <a:pt x="7878" y="3769"/>
                </a:lnTo>
                <a:lnTo>
                  <a:pt x="7870" y="3769"/>
                </a:lnTo>
                <a:lnTo>
                  <a:pt x="7861" y="3769"/>
                </a:lnTo>
                <a:lnTo>
                  <a:pt x="7861" y="3760"/>
                </a:lnTo>
                <a:lnTo>
                  <a:pt x="7852" y="3760"/>
                </a:lnTo>
                <a:lnTo>
                  <a:pt x="7843" y="3751"/>
                </a:lnTo>
                <a:lnTo>
                  <a:pt x="7852" y="3751"/>
                </a:lnTo>
                <a:lnTo>
                  <a:pt x="7843" y="3733"/>
                </a:lnTo>
                <a:lnTo>
                  <a:pt x="7834" y="3733"/>
                </a:lnTo>
                <a:lnTo>
                  <a:pt x="7825" y="3733"/>
                </a:lnTo>
                <a:lnTo>
                  <a:pt x="7825" y="3724"/>
                </a:lnTo>
                <a:lnTo>
                  <a:pt x="7834" y="3724"/>
                </a:lnTo>
                <a:lnTo>
                  <a:pt x="7843" y="3716"/>
                </a:lnTo>
                <a:lnTo>
                  <a:pt x="7834" y="3716"/>
                </a:lnTo>
                <a:lnTo>
                  <a:pt x="7825" y="3716"/>
                </a:lnTo>
                <a:lnTo>
                  <a:pt x="7808" y="3707"/>
                </a:lnTo>
                <a:lnTo>
                  <a:pt x="7799" y="3707"/>
                </a:lnTo>
                <a:lnTo>
                  <a:pt x="7808" y="3698"/>
                </a:lnTo>
                <a:lnTo>
                  <a:pt x="7817" y="3698"/>
                </a:lnTo>
                <a:lnTo>
                  <a:pt x="7808" y="3698"/>
                </a:lnTo>
                <a:lnTo>
                  <a:pt x="7799" y="3689"/>
                </a:lnTo>
                <a:lnTo>
                  <a:pt x="7790" y="3689"/>
                </a:lnTo>
                <a:lnTo>
                  <a:pt x="7773" y="3680"/>
                </a:lnTo>
                <a:lnTo>
                  <a:pt x="7764" y="3671"/>
                </a:lnTo>
                <a:lnTo>
                  <a:pt x="7773" y="3671"/>
                </a:lnTo>
                <a:lnTo>
                  <a:pt x="7781" y="3671"/>
                </a:lnTo>
                <a:lnTo>
                  <a:pt x="7773" y="3671"/>
                </a:lnTo>
                <a:lnTo>
                  <a:pt x="7799" y="3680"/>
                </a:lnTo>
                <a:lnTo>
                  <a:pt x="7834" y="3689"/>
                </a:lnTo>
                <a:lnTo>
                  <a:pt x="7843" y="3680"/>
                </a:lnTo>
                <a:lnTo>
                  <a:pt x="7843" y="3671"/>
                </a:lnTo>
                <a:lnTo>
                  <a:pt x="7843" y="3663"/>
                </a:lnTo>
                <a:lnTo>
                  <a:pt x="7852" y="3663"/>
                </a:lnTo>
                <a:lnTo>
                  <a:pt x="7852" y="3645"/>
                </a:lnTo>
                <a:lnTo>
                  <a:pt x="7825" y="3627"/>
                </a:lnTo>
                <a:lnTo>
                  <a:pt x="7817" y="3627"/>
                </a:lnTo>
                <a:lnTo>
                  <a:pt x="7808" y="3627"/>
                </a:lnTo>
                <a:lnTo>
                  <a:pt x="7799" y="3627"/>
                </a:lnTo>
                <a:lnTo>
                  <a:pt x="7808" y="3619"/>
                </a:lnTo>
                <a:lnTo>
                  <a:pt x="7808" y="3610"/>
                </a:lnTo>
                <a:lnTo>
                  <a:pt x="7790" y="3601"/>
                </a:lnTo>
                <a:lnTo>
                  <a:pt x="7781" y="3601"/>
                </a:lnTo>
                <a:lnTo>
                  <a:pt x="7773" y="3601"/>
                </a:lnTo>
                <a:lnTo>
                  <a:pt x="7764" y="3601"/>
                </a:lnTo>
                <a:lnTo>
                  <a:pt x="7773" y="3601"/>
                </a:lnTo>
                <a:lnTo>
                  <a:pt x="7781" y="3592"/>
                </a:lnTo>
                <a:lnTo>
                  <a:pt x="7790" y="3592"/>
                </a:lnTo>
                <a:lnTo>
                  <a:pt x="7799" y="3583"/>
                </a:lnTo>
                <a:lnTo>
                  <a:pt x="7808" y="3583"/>
                </a:lnTo>
                <a:lnTo>
                  <a:pt x="7799" y="3566"/>
                </a:lnTo>
                <a:lnTo>
                  <a:pt x="7808" y="3566"/>
                </a:lnTo>
                <a:lnTo>
                  <a:pt x="7808" y="3557"/>
                </a:lnTo>
                <a:lnTo>
                  <a:pt x="7799" y="3557"/>
                </a:lnTo>
                <a:lnTo>
                  <a:pt x="7790" y="3548"/>
                </a:lnTo>
                <a:lnTo>
                  <a:pt x="7781" y="3548"/>
                </a:lnTo>
                <a:lnTo>
                  <a:pt x="7764" y="3530"/>
                </a:lnTo>
                <a:lnTo>
                  <a:pt x="7755" y="3530"/>
                </a:lnTo>
                <a:lnTo>
                  <a:pt x="7737" y="3530"/>
                </a:lnTo>
                <a:lnTo>
                  <a:pt x="7728" y="3530"/>
                </a:lnTo>
                <a:lnTo>
                  <a:pt x="7711" y="3548"/>
                </a:lnTo>
                <a:lnTo>
                  <a:pt x="7711" y="3539"/>
                </a:lnTo>
                <a:lnTo>
                  <a:pt x="7720" y="3539"/>
                </a:lnTo>
                <a:lnTo>
                  <a:pt x="7720" y="3530"/>
                </a:lnTo>
                <a:lnTo>
                  <a:pt x="7737" y="3521"/>
                </a:lnTo>
                <a:lnTo>
                  <a:pt x="7755" y="3513"/>
                </a:lnTo>
                <a:lnTo>
                  <a:pt x="7755" y="3495"/>
                </a:lnTo>
                <a:lnTo>
                  <a:pt x="7746" y="3495"/>
                </a:lnTo>
                <a:lnTo>
                  <a:pt x="7737" y="3495"/>
                </a:lnTo>
                <a:lnTo>
                  <a:pt x="7720" y="3504"/>
                </a:lnTo>
                <a:lnTo>
                  <a:pt x="7720" y="3495"/>
                </a:lnTo>
                <a:lnTo>
                  <a:pt x="7711" y="3495"/>
                </a:lnTo>
                <a:lnTo>
                  <a:pt x="7702" y="3495"/>
                </a:lnTo>
                <a:lnTo>
                  <a:pt x="7693" y="3513"/>
                </a:lnTo>
                <a:lnTo>
                  <a:pt x="7684" y="3513"/>
                </a:lnTo>
                <a:lnTo>
                  <a:pt x="7693" y="3504"/>
                </a:lnTo>
                <a:lnTo>
                  <a:pt x="7702" y="3495"/>
                </a:lnTo>
                <a:lnTo>
                  <a:pt x="7711" y="3486"/>
                </a:lnTo>
                <a:lnTo>
                  <a:pt x="7720" y="3486"/>
                </a:lnTo>
                <a:lnTo>
                  <a:pt x="7737" y="3468"/>
                </a:lnTo>
                <a:lnTo>
                  <a:pt x="7728" y="3460"/>
                </a:lnTo>
                <a:lnTo>
                  <a:pt x="7728" y="3451"/>
                </a:lnTo>
                <a:lnTo>
                  <a:pt x="7720" y="3451"/>
                </a:lnTo>
                <a:lnTo>
                  <a:pt x="7711" y="3451"/>
                </a:lnTo>
                <a:lnTo>
                  <a:pt x="7702" y="3451"/>
                </a:lnTo>
                <a:lnTo>
                  <a:pt x="7711" y="3451"/>
                </a:lnTo>
                <a:lnTo>
                  <a:pt x="7711" y="3442"/>
                </a:lnTo>
                <a:lnTo>
                  <a:pt x="7702" y="3433"/>
                </a:lnTo>
                <a:lnTo>
                  <a:pt x="7711" y="3433"/>
                </a:lnTo>
                <a:lnTo>
                  <a:pt x="7702" y="3424"/>
                </a:lnTo>
                <a:lnTo>
                  <a:pt x="7693" y="3424"/>
                </a:lnTo>
                <a:lnTo>
                  <a:pt x="7684" y="3433"/>
                </a:lnTo>
                <a:lnTo>
                  <a:pt x="7667" y="3433"/>
                </a:lnTo>
                <a:lnTo>
                  <a:pt x="7658" y="3433"/>
                </a:lnTo>
                <a:lnTo>
                  <a:pt x="7675" y="3433"/>
                </a:lnTo>
                <a:lnTo>
                  <a:pt x="7675" y="3424"/>
                </a:lnTo>
                <a:lnTo>
                  <a:pt x="7693" y="3424"/>
                </a:lnTo>
                <a:lnTo>
                  <a:pt x="7693" y="3416"/>
                </a:lnTo>
                <a:lnTo>
                  <a:pt x="7684" y="3398"/>
                </a:lnTo>
                <a:lnTo>
                  <a:pt x="7675" y="3398"/>
                </a:lnTo>
                <a:lnTo>
                  <a:pt x="7675" y="3407"/>
                </a:lnTo>
                <a:lnTo>
                  <a:pt x="7667" y="3407"/>
                </a:lnTo>
                <a:lnTo>
                  <a:pt x="7667" y="3398"/>
                </a:lnTo>
                <a:lnTo>
                  <a:pt x="7658" y="3398"/>
                </a:lnTo>
                <a:lnTo>
                  <a:pt x="7658" y="3389"/>
                </a:lnTo>
                <a:lnTo>
                  <a:pt x="7667" y="3389"/>
                </a:lnTo>
                <a:lnTo>
                  <a:pt x="7675" y="3380"/>
                </a:lnTo>
                <a:lnTo>
                  <a:pt x="7667" y="3371"/>
                </a:lnTo>
                <a:lnTo>
                  <a:pt x="7658" y="3363"/>
                </a:lnTo>
                <a:lnTo>
                  <a:pt x="7658" y="3354"/>
                </a:lnTo>
                <a:lnTo>
                  <a:pt x="7649" y="3345"/>
                </a:lnTo>
                <a:lnTo>
                  <a:pt x="7640" y="3354"/>
                </a:lnTo>
                <a:lnTo>
                  <a:pt x="7640" y="3345"/>
                </a:lnTo>
                <a:lnTo>
                  <a:pt x="7640" y="3327"/>
                </a:lnTo>
                <a:lnTo>
                  <a:pt x="7631" y="3318"/>
                </a:lnTo>
                <a:lnTo>
                  <a:pt x="7623" y="3318"/>
                </a:lnTo>
                <a:lnTo>
                  <a:pt x="7614" y="3327"/>
                </a:lnTo>
                <a:lnTo>
                  <a:pt x="7596" y="3327"/>
                </a:lnTo>
                <a:lnTo>
                  <a:pt x="7605" y="3327"/>
                </a:lnTo>
                <a:lnTo>
                  <a:pt x="7614" y="3318"/>
                </a:lnTo>
                <a:lnTo>
                  <a:pt x="7623" y="3310"/>
                </a:lnTo>
                <a:lnTo>
                  <a:pt x="7623" y="3301"/>
                </a:lnTo>
                <a:lnTo>
                  <a:pt x="7614" y="3301"/>
                </a:lnTo>
                <a:lnTo>
                  <a:pt x="7605" y="3292"/>
                </a:lnTo>
                <a:lnTo>
                  <a:pt x="7596" y="3292"/>
                </a:lnTo>
                <a:lnTo>
                  <a:pt x="7587" y="3292"/>
                </a:lnTo>
                <a:lnTo>
                  <a:pt x="7587" y="3301"/>
                </a:lnTo>
                <a:lnTo>
                  <a:pt x="7578" y="3318"/>
                </a:lnTo>
                <a:lnTo>
                  <a:pt x="7570" y="3327"/>
                </a:lnTo>
                <a:lnTo>
                  <a:pt x="7570" y="3336"/>
                </a:lnTo>
                <a:lnTo>
                  <a:pt x="7570" y="3345"/>
                </a:lnTo>
                <a:lnTo>
                  <a:pt x="7570" y="3354"/>
                </a:lnTo>
                <a:lnTo>
                  <a:pt x="7578" y="3354"/>
                </a:lnTo>
                <a:lnTo>
                  <a:pt x="7561" y="3345"/>
                </a:lnTo>
                <a:lnTo>
                  <a:pt x="7552" y="3345"/>
                </a:lnTo>
                <a:lnTo>
                  <a:pt x="7552" y="3354"/>
                </a:lnTo>
                <a:lnTo>
                  <a:pt x="7543" y="3363"/>
                </a:lnTo>
                <a:lnTo>
                  <a:pt x="7543" y="3371"/>
                </a:lnTo>
                <a:lnTo>
                  <a:pt x="7552" y="3380"/>
                </a:lnTo>
                <a:lnTo>
                  <a:pt x="7561" y="3380"/>
                </a:lnTo>
                <a:lnTo>
                  <a:pt x="7570" y="3389"/>
                </a:lnTo>
                <a:lnTo>
                  <a:pt x="7578" y="3389"/>
                </a:lnTo>
                <a:lnTo>
                  <a:pt x="7578" y="3398"/>
                </a:lnTo>
                <a:lnTo>
                  <a:pt x="7561" y="3389"/>
                </a:lnTo>
                <a:lnTo>
                  <a:pt x="7552" y="3389"/>
                </a:lnTo>
                <a:lnTo>
                  <a:pt x="7543" y="3389"/>
                </a:lnTo>
                <a:lnTo>
                  <a:pt x="7552" y="3398"/>
                </a:lnTo>
                <a:lnTo>
                  <a:pt x="7552" y="3407"/>
                </a:lnTo>
                <a:lnTo>
                  <a:pt x="7543" y="3398"/>
                </a:lnTo>
                <a:lnTo>
                  <a:pt x="7534" y="3407"/>
                </a:lnTo>
                <a:lnTo>
                  <a:pt x="7534" y="3416"/>
                </a:lnTo>
                <a:lnTo>
                  <a:pt x="7525" y="3416"/>
                </a:lnTo>
                <a:lnTo>
                  <a:pt x="7534" y="3424"/>
                </a:lnTo>
                <a:lnTo>
                  <a:pt x="7543" y="3424"/>
                </a:lnTo>
                <a:lnTo>
                  <a:pt x="7552" y="3433"/>
                </a:lnTo>
                <a:lnTo>
                  <a:pt x="7543" y="3433"/>
                </a:lnTo>
                <a:lnTo>
                  <a:pt x="7525" y="3433"/>
                </a:lnTo>
                <a:lnTo>
                  <a:pt x="7525" y="3442"/>
                </a:lnTo>
                <a:lnTo>
                  <a:pt x="7517" y="3442"/>
                </a:lnTo>
                <a:lnTo>
                  <a:pt x="7508" y="3442"/>
                </a:lnTo>
                <a:lnTo>
                  <a:pt x="7508" y="3451"/>
                </a:lnTo>
                <a:lnTo>
                  <a:pt x="7517" y="3451"/>
                </a:lnTo>
                <a:lnTo>
                  <a:pt x="7508" y="3451"/>
                </a:lnTo>
                <a:lnTo>
                  <a:pt x="7499" y="3460"/>
                </a:lnTo>
                <a:lnTo>
                  <a:pt x="7508" y="3468"/>
                </a:lnTo>
                <a:lnTo>
                  <a:pt x="7508" y="3477"/>
                </a:lnTo>
                <a:lnTo>
                  <a:pt x="7508" y="3486"/>
                </a:lnTo>
                <a:lnTo>
                  <a:pt x="7508" y="3495"/>
                </a:lnTo>
                <a:lnTo>
                  <a:pt x="7508" y="3486"/>
                </a:lnTo>
                <a:lnTo>
                  <a:pt x="7499" y="3477"/>
                </a:lnTo>
                <a:lnTo>
                  <a:pt x="7490" y="3468"/>
                </a:lnTo>
                <a:lnTo>
                  <a:pt x="7490" y="3460"/>
                </a:lnTo>
                <a:lnTo>
                  <a:pt x="7481" y="3460"/>
                </a:lnTo>
                <a:lnTo>
                  <a:pt x="7473" y="3468"/>
                </a:lnTo>
                <a:lnTo>
                  <a:pt x="7464" y="3477"/>
                </a:lnTo>
                <a:lnTo>
                  <a:pt x="7464" y="3486"/>
                </a:lnTo>
                <a:lnTo>
                  <a:pt x="7455" y="3495"/>
                </a:lnTo>
                <a:lnTo>
                  <a:pt x="7437" y="3495"/>
                </a:lnTo>
                <a:lnTo>
                  <a:pt x="7428" y="3495"/>
                </a:lnTo>
                <a:lnTo>
                  <a:pt x="7420" y="3504"/>
                </a:lnTo>
                <a:lnTo>
                  <a:pt x="7402" y="3513"/>
                </a:lnTo>
                <a:lnTo>
                  <a:pt x="7393" y="3521"/>
                </a:lnTo>
                <a:lnTo>
                  <a:pt x="7384" y="3530"/>
                </a:lnTo>
                <a:lnTo>
                  <a:pt x="7384" y="3539"/>
                </a:lnTo>
                <a:lnTo>
                  <a:pt x="7384" y="3548"/>
                </a:lnTo>
                <a:lnTo>
                  <a:pt x="7384" y="3530"/>
                </a:lnTo>
                <a:lnTo>
                  <a:pt x="7384" y="3521"/>
                </a:lnTo>
                <a:lnTo>
                  <a:pt x="7376" y="3504"/>
                </a:lnTo>
                <a:lnTo>
                  <a:pt x="7376" y="3513"/>
                </a:lnTo>
                <a:lnTo>
                  <a:pt x="7367" y="3513"/>
                </a:lnTo>
                <a:lnTo>
                  <a:pt x="7358" y="3530"/>
                </a:lnTo>
                <a:lnTo>
                  <a:pt x="7367" y="3513"/>
                </a:lnTo>
                <a:lnTo>
                  <a:pt x="7358" y="3495"/>
                </a:lnTo>
                <a:lnTo>
                  <a:pt x="7349" y="3495"/>
                </a:lnTo>
                <a:lnTo>
                  <a:pt x="7349" y="3504"/>
                </a:lnTo>
                <a:lnTo>
                  <a:pt x="7340" y="3521"/>
                </a:lnTo>
                <a:lnTo>
                  <a:pt x="7331" y="3539"/>
                </a:lnTo>
                <a:lnTo>
                  <a:pt x="7323" y="3539"/>
                </a:lnTo>
                <a:lnTo>
                  <a:pt x="7305" y="3548"/>
                </a:lnTo>
                <a:lnTo>
                  <a:pt x="7278" y="3557"/>
                </a:lnTo>
                <a:lnTo>
                  <a:pt x="7287" y="3557"/>
                </a:lnTo>
                <a:lnTo>
                  <a:pt x="7287" y="3548"/>
                </a:lnTo>
                <a:lnTo>
                  <a:pt x="7296" y="3548"/>
                </a:lnTo>
                <a:lnTo>
                  <a:pt x="7314" y="3539"/>
                </a:lnTo>
                <a:lnTo>
                  <a:pt x="7323" y="3539"/>
                </a:lnTo>
                <a:lnTo>
                  <a:pt x="7331" y="3530"/>
                </a:lnTo>
                <a:lnTo>
                  <a:pt x="7340" y="3521"/>
                </a:lnTo>
                <a:lnTo>
                  <a:pt x="7340" y="3504"/>
                </a:lnTo>
                <a:lnTo>
                  <a:pt x="7340" y="3495"/>
                </a:lnTo>
                <a:lnTo>
                  <a:pt x="7340" y="3486"/>
                </a:lnTo>
                <a:lnTo>
                  <a:pt x="7331" y="3477"/>
                </a:lnTo>
                <a:lnTo>
                  <a:pt x="7331" y="3468"/>
                </a:lnTo>
                <a:lnTo>
                  <a:pt x="7331" y="3460"/>
                </a:lnTo>
                <a:lnTo>
                  <a:pt x="7323" y="3460"/>
                </a:lnTo>
                <a:lnTo>
                  <a:pt x="7314" y="3451"/>
                </a:lnTo>
                <a:lnTo>
                  <a:pt x="7305" y="3451"/>
                </a:lnTo>
                <a:lnTo>
                  <a:pt x="7287" y="3451"/>
                </a:lnTo>
                <a:lnTo>
                  <a:pt x="7278" y="3451"/>
                </a:lnTo>
                <a:lnTo>
                  <a:pt x="7270" y="3451"/>
                </a:lnTo>
                <a:lnTo>
                  <a:pt x="7261" y="3451"/>
                </a:lnTo>
                <a:lnTo>
                  <a:pt x="7234" y="3468"/>
                </a:lnTo>
                <a:lnTo>
                  <a:pt x="7226" y="3468"/>
                </a:lnTo>
                <a:lnTo>
                  <a:pt x="7217" y="3468"/>
                </a:lnTo>
                <a:lnTo>
                  <a:pt x="7208" y="3468"/>
                </a:lnTo>
                <a:lnTo>
                  <a:pt x="7199" y="3460"/>
                </a:lnTo>
                <a:lnTo>
                  <a:pt x="7217" y="3460"/>
                </a:lnTo>
                <a:lnTo>
                  <a:pt x="7226" y="3451"/>
                </a:lnTo>
                <a:lnTo>
                  <a:pt x="7226" y="3442"/>
                </a:lnTo>
                <a:lnTo>
                  <a:pt x="7234" y="3442"/>
                </a:lnTo>
                <a:lnTo>
                  <a:pt x="7234" y="3451"/>
                </a:lnTo>
                <a:lnTo>
                  <a:pt x="7234" y="3460"/>
                </a:lnTo>
                <a:lnTo>
                  <a:pt x="7243" y="3460"/>
                </a:lnTo>
                <a:lnTo>
                  <a:pt x="7243" y="3451"/>
                </a:lnTo>
                <a:lnTo>
                  <a:pt x="7252" y="3442"/>
                </a:lnTo>
                <a:lnTo>
                  <a:pt x="7252" y="3433"/>
                </a:lnTo>
                <a:lnTo>
                  <a:pt x="7252" y="3424"/>
                </a:lnTo>
                <a:lnTo>
                  <a:pt x="7252" y="3416"/>
                </a:lnTo>
                <a:lnTo>
                  <a:pt x="7261" y="3407"/>
                </a:lnTo>
                <a:lnTo>
                  <a:pt x="7252" y="3398"/>
                </a:lnTo>
                <a:lnTo>
                  <a:pt x="7234" y="3398"/>
                </a:lnTo>
                <a:lnTo>
                  <a:pt x="7234" y="3380"/>
                </a:lnTo>
                <a:lnTo>
                  <a:pt x="7234" y="3371"/>
                </a:lnTo>
                <a:lnTo>
                  <a:pt x="7243" y="3371"/>
                </a:lnTo>
                <a:lnTo>
                  <a:pt x="7243" y="3363"/>
                </a:lnTo>
                <a:lnTo>
                  <a:pt x="7243" y="3345"/>
                </a:lnTo>
                <a:lnTo>
                  <a:pt x="7234" y="3345"/>
                </a:lnTo>
                <a:lnTo>
                  <a:pt x="7234" y="3336"/>
                </a:lnTo>
                <a:lnTo>
                  <a:pt x="7226" y="3336"/>
                </a:lnTo>
                <a:lnTo>
                  <a:pt x="7190" y="3327"/>
                </a:lnTo>
                <a:lnTo>
                  <a:pt x="7181" y="3327"/>
                </a:lnTo>
                <a:lnTo>
                  <a:pt x="7164" y="3327"/>
                </a:lnTo>
                <a:lnTo>
                  <a:pt x="7173" y="3327"/>
                </a:lnTo>
                <a:lnTo>
                  <a:pt x="7217" y="3327"/>
                </a:lnTo>
                <a:lnTo>
                  <a:pt x="7226" y="3327"/>
                </a:lnTo>
                <a:lnTo>
                  <a:pt x="7234" y="3318"/>
                </a:lnTo>
                <a:lnTo>
                  <a:pt x="7243" y="3318"/>
                </a:lnTo>
                <a:lnTo>
                  <a:pt x="7243" y="3310"/>
                </a:lnTo>
                <a:lnTo>
                  <a:pt x="7243" y="3301"/>
                </a:lnTo>
                <a:lnTo>
                  <a:pt x="7234" y="3292"/>
                </a:lnTo>
                <a:lnTo>
                  <a:pt x="7234" y="3283"/>
                </a:lnTo>
                <a:lnTo>
                  <a:pt x="7226" y="3283"/>
                </a:lnTo>
                <a:lnTo>
                  <a:pt x="7234" y="3274"/>
                </a:lnTo>
                <a:lnTo>
                  <a:pt x="7234" y="3265"/>
                </a:lnTo>
                <a:lnTo>
                  <a:pt x="7234" y="3248"/>
                </a:lnTo>
                <a:lnTo>
                  <a:pt x="7243" y="3248"/>
                </a:lnTo>
                <a:lnTo>
                  <a:pt x="7252" y="3239"/>
                </a:lnTo>
                <a:lnTo>
                  <a:pt x="7252" y="3230"/>
                </a:lnTo>
                <a:lnTo>
                  <a:pt x="7252" y="3221"/>
                </a:lnTo>
                <a:lnTo>
                  <a:pt x="7252" y="3213"/>
                </a:lnTo>
                <a:lnTo>
                  <a:pt x="7243" y="3213"/>
                </a:lnTo>
                <a:lnTo>
                  <a:pt x="7234" y="3213"/>
                </a:lnTo>
                <a:lnTo>
                  <a:pt x="7234" y="3221"/>
                </a:lnTo>
                <a:lnTo>
                  <a:pt x="7234" y="3230"/>
                </a:lnTo>
                <a:lnTo>
                  <a:pt x="7226" y="3230"/>
                </a:lnTo>
                <a:lnTo>
                  <a:pt x="7217" y="3230"/>
                </a:lnTo>
                <a:lnTo>
                  <a:pt x="7208" y="3230"/>
                </a:lnTo>
                <a:lnTo>
                  <a:pt x="7199" y="3221"/>
                </a:lnTo>
                <a:lnTo>
                  <a:pt x="7199" y="3213"/>
                </a:lnTo>
                <a:lnTo>
                  <a:pt x="7190" y="3213"/>
                </a:lnTo>
                <a:lnTo>
                  <a:pt x="7181" y="3213"/>
                </a:lnTo>
                <a:lnTo>
                  <a:pt x="7173" y="3213"/>
                </a:lnTo>
                <a:lnTo>
                  <a:pt x="7155" y="3213"/>
                </a:lnTo>
                <a:lnTo>
                  <a:pt x="7137" y="3204"/>
                </a:lnTo>
                <a:lnTo>
                  <a:pt x="7128" y="3204"/>
                </a:lnTo>
                <a:lnTo>
                  <a:pt x="7111" y="3204"/>
                </a:lnTo>
                <a:lnTo>
                  <a:pt x="7111" y="3195"/>
                </a:lnTo>
                <a:lnTo>
                  <a:pt x="7102" y="3195"/>
                </a:lnTo>
                <a:lnTo>
                  <a:pt x="7084" y="3177"/>
                </a:lnTo>
                <a:lnTo>
                  <a:pt x="7093" y="3168"/>
                </a:lnTo>
                <a:lnTo>
                  <a:pt x="7084" y="3168"/>
                </a:lnTo>
                <a:lnTo>
                  <a:pt x="7076" y="3168"/>
                </a:lnTo>
                <a:lnTo>
                  <a:pt x="7084" y="3160"/>
                </a:lnTo>
                <a:lnTo>
                  <a:pt x="7093" y="3151"/>
                </a:lnTo>
                <a:lnTo>
                  <a:pt x="7076" y="3142"/>
                </a:lnTo>
                <a:lnTo>
                  <a:pt x="7067" y="3142"/>
                </a:lnTo>
                <a:lnTo>
                  <a:pt x="7067" y="3151"/>
                </a:lnTo>
                <a:lnTo>
                  <a:pt x="7049" y="3151"/>
                </a:lnTo>
                <a:lnTo>
                  <a:pt x="7058" y="3142"/>
                </a:lnTo>
                <a:lnTo>
                  <a:pt x="7058" y="3133"/>
                </a:lnTo>
                <a:lnTo>
                  <a:pt x="7049" y="3124"/>
                </a:lnTo>
                <a:lnTo>
                  <a:pt x="7040" y="3115"/>
                </a:lnTo>
                <a:lnTo>
                  <a:pt x="7031" y="3115"/>
                </a:lnTo>
                <a:lnTo>
                  <a:pt x="7023" y="3115"/>
                </a:lnTo>
                <a:lnTo>
                  <a:pt x="7014" y="3115"/>
                </a:lnTo>
                <a:lnTo>
                  <a:pt x="7014" y="3124"/>
                </a:lnTo>
                <a:lnTo>
                  <a:pt x="7005" y="3124"/>
                </a:lnTo>
                <a:lnTo>
                  <a:pt x="7014" y="3107"/>
                </a:lnTo>
                <a:lnTo>
                  <a:pt x="7023" y="3098"/>
                </a:lnTo>
                <a:lnTo>
                  <a:pt x="7014" y="3098"/>
                </a:lnTo>
                <a:lnTo>
                  <a:pt x="7014" y="3089"/>
                </a:lnTo>
                <a:lnTo>
                  <a:pt x="6996" y="3089"/>
                </a:lnTo>
                <a:lnTo>
                  <a:pt x="6996" y="3080"/>
                </a:lnTo>
                <a:lnTo>
                  <a:pt x="6987" y="3080"/>
                </a:lnTo>
                <a:lnTo>
                  <a:pt x="6978" y="3071"/>
                </a:lnTo>
                <a:lnTo>
                  <a:pt x="6970" y="3071"/>
                </a:lnTo>
                <a:lnTo>
                  <a:pt x="6961" y="3063"/>
                </a:lnTo>
                <a:lnTo>
                  <a:pt x="6943" y="3054"/>
                </a:lnTo>
                <a:lnTo>
                  <a:pt x="6934" y="3054"/>
                </a:lnTo>
                <a:lnTo>
                  <a:pt x="6926" y="3054"/>
                </a:lnTo>
                <a:lnTo>
                  <a:pt x="6917" y="3063"/>
                </a:lnTo>
                <a:lnTo>
                  <a:pt x="6899" y="3071"/>
                </a:lnTo>
                <a:lnTo>
                  <a:pt x="6890" y="3071"/>
                </a:lnTo>
                <a:lnTo>
                  <a:pt x="6873" y="3080"/>
                </a:lnTo>
                <a:lnTo>
                  <a:pt x="6864" y="3080"/>
                </a:lnTo>
                <a:lnTo>
                  <a:pt x="6873" y="3089"/>
                </a:lnTo>
                <a:lnTo>
                  <a:pt x="6855" y="3080"/>
                </a:lnTo>
                <a:lnTo>
                  <a:pt x="6846" y="3071"/>
                </a:lnTo>
                <a:lnTo>
                  <a:pt x="6837" y="3071"/>
                </a:lnTo>
                <a:lnTo>
                  <a:pt x="6820" y="3071"/>
                </a:lnTo>
                <a:lnTo>
                  <a:pt x="6811" y="3071"/>
                </a:lnTo>
                <a:lnTo>
                  <a:pt x="6784" y="3080"/>
                </a:lnTo>
                <a:lnTo>
                  <a:pt x="6793" y="3080"/>
                </a:lnTo>
                <a:lnTo>
                  <a:pt x="6784" y="3071"/>
                </a:lnTo>
                <a:lnTo>
                  <a:pt x="6723" y="3054"/>
                </a:lnTo>
                <a:lnTo>
                  <a:pt x="6705" y="3045"/>
                </a:lnTo>
                <a:lnTo>
                  <a:pt x="6679" y="3045"/>
                </a:lnTo>
                <a:lnTo>
                  <a:pt x="6670" y="3036"/>
                </a:lnTo>
                <a:lnTo>
                  <a:pt x="6652" y="3045"/>
                </a:lnTo>
                <a:lnTo>
                  <a:pt x="6634" y="3054"/>
                </a:lnTo>
                <a:lnTo>
                  <a:pt x="6617" y="3063"/>
                </a:lnTo>
                <a:lnTo>
                  <a:pt x="6617" y="3071"/>
                </a:lnTo>
                <a:lnTo>
                  <a:pt x="6617" y="3080"/>
                </a:lnTo>
                <a:lnTo>
                  <a:pt x="6617" y="3089"/>
                </a:lnTo>
                <a:lnTo>
                  <a:pt x="6617" y="3115"/>
                </a:lnTo>
                <a:lnTo>
                  <a:pt x="6626" y="3124"/>
                </a:lnTo>
                <a:lnTo>
                  <a:pt x="6626" y="3133"/>
                </a:lnTo>
                <a:lnTo>
                  <a:pt x="6634" y="3133"/>
                </a:lnTo>
                <a:lnTo>
                  <a:pt x="6634" y="3142"/>
                </a:lnTo>
                <a:lnTo>
                  <a:pt x="6643" y="3151"/>
                </a:lnTo>
                <a:lnTo>
                  <a:pt x="6661" y="3151"/>
                </a:lnTo>
                <a:lnTo>
                  <a:pt x="6652" y="3160"/>
                </a:lnTo>
                <a:lnTo>
                  <a:pt x="6643" y="3168"/>
                </a:lnTo>
                <a:lnTo>
                  <a:pt x="6643" y="3177"/>
                </a:lnTo>
                <a:lnTo>
                  <a:pt x="6643" y="3195"/>
                </a:lnTo>
                <a:lnTo>
                  <a:pt x="6643" y="3204"/>
                </a:lnTo>
                <a:lnTo>
                  <a:pt x="6634" y="3204"/>
                </a:lnTo>
                <a:lnTo>
                  <a:pt x="6626" y="3213"/>
                </a:lnTo>
                <a:lnTo>
                  <a:pt x="6608" y="3230"/>
                </a:lnTo>
                <a:lnTo>
                  <a:pt x="6608" y="3239"/>
                </a:lnTo>
                <a:lnTo>
                  <a:pt x="6617" y="3239"/>
                </a:lnTo>
                <a:lnTo>
                  <a:pt x="6626" y="3239"/>
                </a:lnTo>
                <a:lnTo>
                  <a:pt x="6634" y="3239"/>
                </a:lnTo>
                <a:lnTo>
                  <a:pt x="6652" y="3239"/>
                </a:lnTo>
                <a:lnTo>
                  <a:pt x="6643" y="3248"/>
                </a:lnTo>
                <a:lnTo>
                  <a:pt x="6643" y="3257"/>
                </a:lnTo>
                <a:lnTo>
                  <a:pt x="6643" y="3265"/>
                </a:lnTo>
                <a:lnTo>
                  <a:pt x="6652" y="3265"/>
                </a:lnTo>
                <a:lnTo>
                  <a:pt x="6661" y="3265"/>
                </a:lnTo>
                <a:lnTo>
                  <a:pt x="6652" y="3274"/>
                </a:lnTo>
                <a:lnTo>
                  <a:pt x="6643" y="3283"/>
                </a:lnTo>
                <a:lnTo>
                  <a:pt x="6652" y="3292"/>
                </a:lnTo>
                <a:lnTo>
                  <a:pt x="6661" y="3310"/>
                </a:lnTo>
                <a:lnTo>
                  <a:pt x="6652" y="3318"/>
                </a:lnTo>
                <a:lnTo>
                  <a:pt x="6661" y="3318"/>
                </a:lnTo>
                <a:lnTo>
                  <a:pt x="6679" y="3327"/>
                </a:lnTo>
                <a:lnTo>
                  <a:pt x="6670" y="3336"/>
                </a:lnTo>
                <a:lnTo>
                  <a:pt x="6670" y="3345"/>
                </a:lnTo>
                <a:lnTo>
                  <a:pt x="6670" y="3354"/>
                </a:lnTo>
                <a:lnTo>
                  <a:pt x="6661" y="3363"/>
                </a:lnTo>
                <a:lnTo>
                  <a:pt x="6670" y="3371"/>
                </a:lnTo>
                <a:lnTo>
                  <a:pt x="6652" y="3363"/>
                </a:lnTo>
                <a:lnTo>
                  <a:pt x="6643" y="3363"/>
                </a:lnTo>
                <a:lnTo>
                  <a:pt x="6643" y="3371"/>
                </a:lnTo>
                <a:lnTo>
                  <a:pt x="6643" y="3380"/>
                </a:lnTo>
                <a:lnTo>
                  <a:pt x="6634" y="3389"/>
                </a:lnTo>
                <a:lnTo>
                  <a:pt x="6643" y="3389"/>
                </a:lnTo>
                <a:lnTo>
                  <a:pt x="6643" y="3398"/>
                </a:lnTo>
                <a:lnTo>
                  <a:pt x="6634" y="3407"/>
                </a:lnTo>
                <a:lnTo>
                  <a:pt x="6626" y="3407"/>
                </a:lnTo>
                <a:lnTo>
                  <a:pt x="6617" y="3416"/>
                </a:lnTo>
                <a:lnTo>
                  <a:pt x="6617" y="3424"/>
                </a:lnTo>
                <a:lnTo>
                  <a:pt x="6608" y="3433"/>
                </a:lnTo>
                <a:lnTo>
                  <a:pt x="6590" y="3451"/>
                </a:lnTo>
                <a:lnTo>
                  <a:pt x="6590" y="3460"/>
                </a:lnTo>
                <a:lnTo>
                  <a:pt x="6590" y="3468"/>
                </a:lnTo>
                <a:lnTo>
                  <a:pt x="6590" y="3477"/>
                </a:lnTo>
                <a:lnTo>
                  <a:pt x="6599" y="3486"/>
                </a:lnTo>
                <a:lnTo>
                  <a:pt x="6626" y="3504"/>
                </a:lnTo>
                <a:lnTo>
                  <a:pt x="6634" y="3504"/>
                </a:lnTo>
                <a:lnTo>
                  <a:pt x="6643" y="3513"/>
                </a:lnTo>
                <a:lnTo>
                  <a:pt x="6661" y="3521"/>
                </a:lnTo>
                <a:lnTo>
                  <a:pt x="6687" y="3539"/>
                </a:lnTo>
                <a:lnTo>
                  <a:pt x="6705" y="3574"/>
                </a:lnTo>
                <a:lnTo>
                  <a:pt x="6714" y="3583"/>
                </a:lnTo>
                <a:lnTo>
                  <a:pt x="6723" y="3610"/>
                </a:lnTo>
                <a:lnTo>
                  <a:pt x="6723" y="3619"/>
                </a:lnTo>
                <a:lnTo>
                  <a:pt x="6731" y="3627"/>
                </a:lnTo>
                <a:lnTo>
                  <a:pt x="6731" y="3663"/>
                </a:lnTo>
                <a:lnTo>
                  <a:pt x="6731" y="3680"/>
                </a:lnTo>
                <a:lnTo>
                  <a:pt x="6731" y="3707"/>
                </a:lnTo>
                <a:lnTo>
                  <a:pt x="6731" y="3716"/>
                </a:lnTo>
                <a:lnTo>
                  <a:pt x="6723" y="3733"/>
                </a:lnTo>
                <a:lnTo>
                  <a:pt x="6723" y="3742"/>
                </a:lnTo>
                <a:lnTo>
                  <a:pt x="6714" y="3751"/>
                </a:lnTo>
                <a:lnTo>
                  <a:pt x="6705" y="3769"/>
                </a:lnTo>
                <a:lnTo>
                  <a:pt x="6696" y="3777"/>
                </a:lnTo>
                <a:lnTo>
                  <a:pt x="6687" y="3786"/>
                </a:lnTo>
                <a:lnTo>
                  <a:pt x="6670" y="3804"/>
                </a:lnTo>
                <a:lnTo>
                  <a:pt x="6643" y="3822"/>
                </a:lnTo>
                <a:lnTo>
                  <a:pt x="6643" y="3830"/>
                </a:lnTo>
                <a:lnTo>
                  <a:pt x="6634" y="3830"/>
                </a:lnTo>
                <a:lnTo>
                  <a:pt x="6617" y="3839"/>
                </a:lnTo>
                <a:lnTo>
                  <a:pt x="6599" y="3848"/>
                </a:lnTo>
                <a:lnTo>
                  <a:pt x="6590" y="3857"/>
                </a:lnTo>
                <a:lnTo>
                  <a:pt x="6564" y="3866"/>
                </a:lnTo>
                <a:lnTo>
                  <a:pt x="6555" y="3866"/>
                </a:lnTo>
                <a:lnTo>
                  <a:pt x="6502" y="3892"/>
                </a:lnTo>
                <a:lnTo>
                  <a:pt x="6511" y="3901"/>
                </a:lnTo>
                <a:lnTo>
                  <a:pt x="6511" y="3910"/>
                </a:lnTo>
                <a:lnTo>
                  <a:pt x="6520" y="3919"/>
                </a:lnTo>
                <a:lnTo>
                  <a:pt x="6520" y="3927"/>
                </a:lnTo>
                <a:lnTo>
                  <a:pt x="6529" y="3936"/>
                </a:lnTo>
                <a:lnTo>
                  <a:pt x="6537" y="3936"/>
                </a:lnTo>
                <a:lnTo>
                  <a:pt x="6537" y="3945"/>
                </a:lnTo>
                <a:lnTo>
                  <a:pt x="6529" y="3945"/>
                </a:lnTo>
                <a:lnTo>
                  <a:pt x="6546" y="3954"/>
                </a:lnTo>
                <a:lnTo>
                  <a:pt x="6555" y="3963"/>
                </a:lnTo>
                <a:lnTo>
                  <a:pt x="6546" y="3963"/>
                </a:lnTo>
                <a:lnTo>
                  <a:pt x="6546" y="3972"/>
                </a:lnTo>
                <a:lnTo>
                  <a:pt x="6555" y="3972"/>
                </a:lnTo>
                <a:lnTo>
                  <a:pt x="6555" y="3980"/>
                </a:lnTo>
                <a:lnTo>
                  <a:pt x="6546" y="3972"/>
                </a:lnTo>
                <a:lnTo>
                  <a:pt x="6546" y="3980"/>
                </a:lnTo>
                <a:lnTo>
                  <a:pt x="6546" y="3989"/>
                </a:lnTo>
                <a:lnTo>
                  <a:pt x="6546" y="3998"/>
                </a:lnTo>
                <a:lnTo>
                  <a:pt x="6546" y="4007"/>
                </a:lnTo>
                <a:lnTo>
                  <a:pt x="6555" y="4016"/>
                </a:lnTo>
                <a:lnTo>
                  <a:pt x="6555" y="4042"/>
                </a:lnTo>
                <a:lnTo>
                  <a:pt x="6555" y="4051"/>
                </a:lnTo>
                <a:lnTo>
                  <a:pt x="6564" y="4060"/>
                </a:lnTo>
                <a:lnTo>
                  <a:pt x="6573" y="4069"/>
                </a:lnTo>
                <a:lnTo>
                  <a:pt x="6573" y="4077"/>
                </a:lnTo>
                <a:lnTo>
                  <a:pt x="6564" y="4086"/>
                </a:lnTo>
                <a:lnTo>
                  <a:pt x="6573" y="4095"/>
                </a:lnTo>
                <a:lnTo>
                  <a:pt x="6581" y="4104"/>
                </a:lnTo>
                <a:lnTo>
                  <a:pt x="6581" y="4113"/>
                </a:lnTo>
                <a:lnTo>
                  <a:pt x="6581" y="4122"/>
                </a:lnTo>
                <a:lnTo>
                  <a:pt x="6581" y="4130"/>
                </a:lnTo>
                <a:lnTo>
                  <a:pt x="6590" y="4130"/>
                </a:lnTo>
                <a:lnTo>
                  <a:pt x="6581" y="4139"/>
                </a:lnTo>
                <a:lnTo>
                  <a:pt x="6581" y="4148"/>
                </a:lnTo>
                <a:lnTo>
                  <a:pt x="6573" y="4157"/>
                </a:lnTo>
                <a:lnTo>
                  <a:pt x="6564" y="4166"/>
                </a:lnTo>
                <a:lnTo>
                  <a:pt x="6555" y="4175"/>
                </a:lnTo>
                <a:lnTo>
                  <a:pt x="6555" y="4183"/>
                </a:lnTo>
                <a:lnTo>
                  <a:pt x="6564" y="4201"/>
                </a:lnTo>
                <a:lnTo>
                  <a:pt x="6573" y="4201"/>
                </a:lnTo>
                <a:lnTo>
                  <a:pt x="6573" y="4210"/>
                </a:lnTo>
                <a:lnTo>
                  <a:pt x="6564" y="4210"/>
                </a:lnTo>
                <a:lnTo>
                  <a:pt x="6564" y="4219"/>
                </a:lnTo>
                <a:lnTo>
                  <a:pt x="6555" y="4227"/>
                </a:lnTo>
                <a:lnTo>
                  <a:pt x="6555" y="4236"/>
                </a:lnTo>
                <a:lnTo>
                  <a:pt x="6555" y="4227"/>
                </a:lnTo>
                <a:lnTo>
                  <a:pt x="6555" y="4219"/>
                </a:lnTo>
                <a:lnTo>
                  <a:pt x="6546" y="4219"/>
                </a:lnTo>
                <a:lnTo>
                  <a:pt x="6546" y="4210"/>
                </a:lnTo>
                <a:lnTo>
                  <a:pt x="6537" y="4201"/>
                </a:lnTo>
                <a:lnTo>
                  <a:pt x="6529" y="4201"/>
                </a:lnTo>
                <a:lnTo>
                  <a:pt x="6529" y="4192"/>
                </a:lnTo>
                <a:lnTo>
                  <a:pt x="6511" y="4201"/>
                </a:lnTo>
                <a:lnTo>
                  <a:pt x="6511" y="4210"/>
                </a:lnTo>
                <a:lnTo>
                  <a:pt x="6502" y="4219"/>
                </a:lnTo>
                <a:lnTo>
                  <a:pt x="6493" y="4227"/>
                </a:lnTo>
                <a:lnTo>
                  <a:pt x="6493" y="4236"/>
                </a:lnTo>
                <a:lnTo>
                  <a:pt x="6493" y="4245"/>
                </a:lnTo>
                <a:lnTo>
                  <a:pt x="6502" y="4245"/>
                </a:lnTo>
                <a:lnTo>
                  <a:pt x="6502" y="4254"/>
                </a:lnTo>
                <a:lnTo>
                  <a:pt x="6520" y="4263"/>
                </a:lnTo>
                <a:lnTo>
                  <a:pt x="6520" y="4272"/>
                </a:lnTo>
                <a:lnTo>
                  <a:pt x="6529" y="4280"/>
                </a:lnTo>
                <a:lnTo>
                  <a:pt x="6520" y="4272"/>
                </a:lnTo>
                <a:lnTo>
                  <a:pt x="6502" y="4254"/>
                </a:lnTo>
                <a:lnTo>
                  <a:pt x="6493" y="4236"/>
                </a:lnTo>
                <a:lnTo>
                  <a:pt x="6476" y="4236"/>
                </a:lnTo>
                <a:lnTo>
                  <a:pt x="6467" y="4227"/>
                </a:lnTo>
                <a:lnTo>
                  <a:pt x="6458" y="4227"/>
                </a:lnTo>
                <a:lnTo>
                  <a:pt x="6449" y="4227"/>
                </a:lnTo>
                <a:lnTo>
                  <a:pt x="6440" y="4227"/>
                </a:lnTo>
                <a:lnTo>
                  <a:pt x="6432" y="4236"/>
                </a:lnTo>
                <a:lnTo>
                  <a:pt x="6423" y="4245"/>
                </a:lnTo>
                <a:lnTo>
                  <a:pt x="6414" y="4245"/>
                </a:lnTo>
                <a:lnTo>
                  <a:pt x="6432" y="4227"/>
                </a:lnTo>
                <a:lnTo>
                  <a:pt x="6440" y="4219"/>
                </a:lnTo>
                <a:lnTo>
                  <a:pt x="6440" y="4210"/>
                </a:lnTo>
                <a:lnTo>
                  <a:pt x="6440" y="4201"/>
                </a:lnTo>
                <a:lnTo>
                  <a:pt x="6432" y="4192"/>
                </a:lnTo>
                <a:lnTo>
                  <a:pt x="6432" y="4183"/>
                </a:lnTo>
                <a:lnTo>
                  <a:pt x="6423" y="4175"/>
                </a:lnTo>
                <a:lnTo>
                  <a:pt x="6405" y="4157"/>
                </a:lnTo>
                <a:lnTo>
                  <a:pt x="6396" y="4157"/>
                </a:lnTo>
                <a:lnTo>
                  <a:pt x="6379" y="4148"/>
                </a:lnTo>
                <a:lnTo>
                  <a:pt x="6370" y="4139"/>
                </a:lnTo>
                <a:lnTo>
                  <a:pt x="6361" y="4139"/>
                </a:lnTo>
                <a:lnTo>
                  <a:pt x="6352" y="4130"/>
                </a:lnTo>
                <a:lnTo>
                  <a:pt x="6343" y="4139"/>
                </a:lnTo>
                <a:lnTo>
                  <a:pt x="6343" y="4130"/>
                </a:lnTo>
                <a:lnTo>
                  <a:pt x="6352" y="4130"/>
                </a:lnTo>
                <a:lnTo>
                  <a:pt x="6361" y="4130"/>
                </a:lnTo>
                <a:lnTo>
                  <a:pt x="6361" y="4122"/>
                </a:lnTo>
                <a:lnTo>
                  <a:pt x="6361" y="4113"/>
                </a:lnTo>
                <a:lnTo>
                  <a:pt x="6352" y="4104"/>
                </a:lnTo>
                <a:lnTo>
                  <a:pt x="6343" y="4095"/>
                </a:lnTo>
                <a:lnTo>
                  <a:pt x="6326" y="4077"/>
                </a:lnTo>
                <a:lnTo>
                  <a:pt x="6326" y="4069"/>
                </a:lnTo>
                <a:lnTo>
                  <a:pt x="6317" y="4069"/>
                </a:lnTo>
                <a:lnTo>
                  <a:pt x="6308" y="4060"/>
                </a:lnTo>
                <a:lnTo>
                  <a:pt x="6308" y="4051"/>
                </a:lnTo>
                <a:lnTo>
                  <a:pt x="6308" y="4042"/>
                </a:lnTo>
                <a:lnTo>
                  <a:pt x="6317" y="4042"/>
                </a:lnTo>
                <a:lnTo>
                  <a:pt x="6317" y="4033"/>
                </a:lnTo>
                <a:lnTo>
                  <a:pt x="6317" y="4024"/>
                </a:lnTo>
                <a:lnTo>
                  <a:pt x="6317" y="4007"/>
                </a:lnTo>
                <a:lnTo>
                  <a:pt x="6317" y="3998"/>
                </a:lnTo>
                <a:lnTo>
                  <a:pt x="6317" y="3989"/>
                </a:lnTo>
                <a:lnTo>
                  <a:pt x="6317" y="3980"/>
                </a:lnTo>
                <a:lnTo>
                  <a:pt x="6317" y="3972"/>
                </a:lnTo>
                <a:lnTo>
                  <a:pt x="6308" y="3954"/>
                </a:lnTo>
                <a:lnTo>
                  <a:pt x="6299" y="3945"/>
                </a:lnTo>
                <a:lnTo>
                  <a:pt x="6299" y="3936"/>
                </a:lnTo>
                <a:lnTo>
                  <a:pt x="6299" y="3927"/>
                </a:lnTo>
                <a:lnTo>
                  <a:pt x="6299" y="3910"/>
                </a:lnTo>
                <a:lnTo>
                  <a:pt x="6317" y="3874"/>
                </a:lnTo>
                <a:lnTo>
                  <a:pt x="6308" y="3857"/>
                </a:lnTo>
                <a:lnTo>
                  <a:pt x="6299" y="3848"/>
                </a:lnTo>
                <a:lnTo>
                  <a:pt x="6290" y="3839"/>
                </a:lnTo>
                <a:lnTo>
                  <a:pt x="6282" y="3839"/>
                </a:lnTo>
                <a:lnTo>
                  <a:pt x="6273" y="3839"/>
                </a:lnTo>
                <a:lnTo>
                  <a:pt x="6264" y="3839"/>
                </a:lnTo>
                <a:lnTo>
                  <a:pt x="6255" y="3830"/>
                </a:lnTo>
                <a:lnTo>
                  <a:pt x="6237" y="3839"/>
                </a:lnTo>
                <a:lnTo>
                  <a:pt x="6211" y="3830"/>
                </a:lnTo>
                <a:lnTo>
                  <a:pt x="6193" y="3822"/>
                </a:lnTo>
                <a:lnTo>
                  <a:pt x="6184" y="3822"/>
                </a:lnTo>
                <a:lnTo>
                  <a:pt x="6184" y="3830"/>
                </a:lnTo>
                <a:lnTo>
                  <a:pt x="6176" y="3830"/>
                </a:lnTo>
                <a:lnTo>
                  <a:pt x="6167" y="3830"/>
                </a:lnTo>
                <a:lnTo>
                  <a:pt x="6158" y="3830"/>
                </a:lnTo>
                <a:lnTo>
                  <a:pt x="6149" y="3830"/>
                </a:lnTo>
                <a:lnTo>
                  <a:pt x="6132" y="3830"/>
                </a:lnTo>
                <a:lnTo>
                  <a:pt x="6114" y="3830"/>
                </a:lnTo>
                <a:lnTo>
                  <a:pt x="6105" y="3830"/>
                </a:lnTo>
                <a:lnTo>
                  <a:pt x="6096" y="3830"/>
                </a:lnTo>
                <a:lnTo>
                  <a:pt x="6079" y="3848"/>
                </a:lnTo>
                <a:lnTo>
                  <a:pt x="6096" y="3830"/>
                </a:lnTo>
                <a:lnTo>
                  <a:pt x="6096" y="3822"/>
                </a:lnTo>
                <a:lnTo>
                  <a:pt x="6087" y="3822"/>
                </a:lnTo>
                <a:lnTo>
                  <a:pt x="6079" y="3813"/>
                </a:lnTo>
                <a:lnTo>
                  <a:pt x="6070" y="3804"/>
                </a:lnTo>
                <a:lnTo>
                  <a:pt x="6061" y="3795"/>
                </a:lnTo>
                <a:lnTo>
                  <a:pt x="6052" y="3786"/>
                </a:lnTo>
                <a:lnTo>
                  <a:pt x="6035" y="3786"/>
                </a:lnTo>
                <a:lnTo>
                  <a:pt x="6026" y="3786"/>
                </a:lnTo>
                <a:lnTo>
                  <a:pt x="6008" y="3777"/>
                </a:lnTo>
                <a:lnTo>
                  <a:pt x="5973" y="3760"/>
                </a:lnTo>
                <a:lnTo>
                  <a:pt x="5937" y="3760"/>
                </a:lnTo>
                <a:lnTo>
                  <a:pt x="5929" y="3751"/>
                </a:lnTo>
                <a:lnTo>
                  <a:pt x="5920" y="3751"/>
                </a:lnTo>
                <a:lnTo>
                  <a:pt x="5902" y="3716"/>
                </a:lnTo>
                <a:lnTo>
                  <a:pt x="5885" y="3707"/>
                </a:lnTo>
                <a:lnTo>
                  <a:pt x="5867" y="3698"/>
                </a:lnTo>
                <a:lnTo>
                  <a:pt x="5858" y="3689"/>
                </a:lnTo>
                <a:lnTo>
                  <a:pt x="5840" y="3680"/>
                </a:lnTo>
                <a:lnTo>
                  <a:pt x="5832" y="3671"/>
                </a:lnTo>
                <a:lnTo>
                  <a:pt x="5823" y="3663"/>
                </a:lnTo>
                <a:lnTo>
                  <a:pt x="5796" y="3663"/>
                </a:lnTo>
                <a:lnTo>
                  <a:pt x="5787" y="3663"/>
                </a:lnTo>
                <a:lnTo>
                  <a:pt x="5761" y="3654"/>
                </a:lnTo>
                <a:lnTo>
                  <a:pt x="5735" y="3645"/>
                </a:lnTo>
                <a:lnTo>
                  <a:pt x="5717" y="3636"/>
                </a:lnTo>
                <a:lnTo>
                  <a:pt x="5699" y="3627"/>
                </a:lnTo>
                <a:lnTo>
                  <a:pt x="5673" y="3627"/>
                </a:lnTo>
                <a:lnTo>
                  <a:pt x="5664" y="3627"/>
                </a:lnTo>
                <a:lnTo>
                  <a:pt x="5593" y="3645"/>
                </a:lnTo>
                <a:lnTo>
                  <a:pt x="5576" y="3645"/>
                </a:lnTo>
                <a:lnTo>
                  <a:pt x="5567" y="3654"/>
                </a:lnTo>
                <a:lnTo>
                  <a:pt x="5576" y="3645"/>
                </a:lnTo>
                <a:lnTo>
                  <a:pt x="5558" y="3645"/>
                </a:lnTo>
                <a:lnTo>
                  <a:pt x="5549" y="3654"/>
                </a:lnTo>
                <a:lnTo>
                  <a:pt x="5540" y="3654"/>
                </a:lnTo>
                <a:lnTo>
                  <a:pt x="5540" y="3663"/>
                </a:lnTo>
                <a:lnTo>
                  <a:pt x="5532" y="3654"/>
                </a:lnTo>
                <a:lnTo>
                  <a:pt x="5540" y="3654"/>
                </a:lnTo>
                <a:lnTo>
                  <a:pt x="5549" y="3654"/>
                </a:lnTo>
                <a:lnTo>
                  <a:pt x="5549" y="3645"/>
                </a:lnTo>
                <a:lnTo>
                  <a:pt x="5558" y="3636"/>
                </a:lnTo>
                <a:lnTo>
                  <a:pt x="5558" y="3627"/>
                </a:lnTo>
                <a:lnTo>
                  <a:pt x="5567" y="3619"/>
                </a:lnTo>
                <a:lnTo>
                  <a:pt x="5558" y="3610"/>
                </a:lnTo>
                <a:lnTo>
                  <a:pt x="5558" y="3601"/>
                </a:lnTo>
                <a:lnTo>
                  <a:pt x="5540" y="3566"/>
                </a:lnTo>
                <a:lnTo>
                  <a:pt x="5540" y="3557"/>
                </a:lnTo>
                <a:lnTo>
                  <a:pt x="5532" y="3539"/>
                </a:lnTo>
                <a:lnTo>
                  <a:pt x="5523" y="3521"/>
                </a:lnTo>
                <a:lnTo>
                  <a:pt x="5514" y="3495"/>
                </a:lnTo>
                <a:lnTo>
                  <a:pt x="5514" y="3486"/>
                </a:lnTo>
                <a:lnTo>
                  <a:pt x="5514" y="3468"/>
                </a:lnTo>
                <a:lnTo>
                  <a:pt x="5505" y="3468"/>
                </a:lnTo>
                <a:lnTo>
                  <a:pt x="5505" y="3460"/>
                </a:lnTo>
                <a:lnTo>
                  <a:pt x="5496" y="3468"/>
                </a:lnTo>
                <a:lnTo>
                  <a:pt x="5488" y="3468"/>
                </a:lnTo>
                <a:lnTo>
                  <a:pt x="5461" y="3460"/>
                </a:lnTo>
                <a:lnTo>
                  <a:pt x="5443" y="3460"/>
                </a:lnTo>
                <a:lnTo>
                  <a:pt x="5435" y="3468"/>
                </a:lnTo>
                <a:lnTo>
                  <a:pt x="5435" y="3477"/>
                </a:lnTo>
                <a:lnTo>
                  <a:pt x="5426" y="3504"/>
                </a:lnTo>
                <a:lnTo>
                  <a:pt x="5426" y="3513"/>
                </a:lnTo>
                <a:lnTo>
                  <a:pt x="5426" y="3504"/>
                </a:lnTo>
                <a:lnTo>
                  <a:pt x="5426" y="3477"/>
                </a:lnTo>
                <a:lnTo>
                  <a:pt x="5426" y="3468"/>
                </a:lnTo>
                <a:lnTo>
                  <a:pt x="5417" y="3468"/>
                </a:lnTo>
                <a:lnTo>
                  <a:pt x="5408" y="3451"/>
                </a:lnTo>
                <a:lnTo>
                  <a:pt x="5399" y="3451"/>
                </a:lnTo>
                <a:lnTo>
                  <a:pt x="5390" y="3442"/>
                </a:lnTo>
                <a:lnTo>
                  <a:pt x="5390" y="3433"/>
                </a:lnTo>
                <a:lnTo>
                  <a:pt x="5382" y="3433"/>
                </a:lnTo>
                <a:lnTo>
                  <a:pt x="5382" y="3424"/>
                </a:lnTo>
                <a:lnTo>
                  <a:pt x="5390" y="3424"/>
                </a:lnTo>
                <a:lnTo>
                  <a:pt x="5390" y="3407"/>
                </a:lnTo>
                <a:lnTo>
                  <a:pt x="5390" y="3389"/>
                </a:lnTo>
                <a:lnTo>
                  <a:pt x="5390" y="3336"/>
                </a:lnTo>
                <a:lnTo>
                  <a:pt x="5390" y="3318"/>
                </a:lnTo>
                <a:lnTo>
                  <a:pt x="5399" y="3292"/>
                </a:lnTo>
                <a:lnTo>
                  <a:pt x="5399" y="3283"/>
                </a:lnTo>
                <a:lnTo>
                  <a:pt x="5399" y="3274"/>
                </a:lnTo>
                <a:lnTo>
                  <a:pt x="5390" y="3274"/>
                </a:lnTo>
                <a:lnTo>
                  <a:pt x="5399" y="3265"/>
                </a:lnTo>
                <a:lnTo>
                  <a:pt x="5408" y="3265"/>
                </a:lnTo>
                <a:lnTo>
                  <a:pt x="5408" y="3257"/>
                </a:lnTo>
                <a:lnTo>
                  <a:pt x="5417" y="3248"/>
                </a:lnTo>
                <a:lnTo>
                  <a:pt x="5426" y="3230"/>
                </a:lnTo>
                <a:lnTo>
                  <a:pt x="5435" y="3213"/>
                </a:lnTo>
                <a:lnTo>
                  <a:pt x="5443" y="3204"/>
                </a:lnTo>
                <a:lnTo>
                  <a:pt x="5443" y="3195"/>
                </a:lnTo>
                <a:lnTo>
                  <a:pt x="5443" y="3186"/>
                </a:lnTo>
                <a:lnTo>
                  <a:pt x="5443" y="3177"/>
                </a:lnTo>
                <a:lnTo>
                  <a:pt x="5452" y="3186"/>
                </a:lnTo>
                <a:lnTo>
                  <a:pt x="5452" y="3177"/>
                </a:lnTo>
                <a:lnTo>
                  <a:pt x="5452" y="3168"/>
                </a:lnTo>
                <a:lnTo>
                  <a:pt x="5452" y="3160"/>
                </a:lnTo>
                <a:lnTo>
                  <a:pt x="5470" y="3151"/>
                </a:lnTo>
                <a:lnTo>
                  <a:pt x="5488" y="3142"/>
                </a:lnTo>
                <a:lnTo>
                  <a:pt x="5496" y="3133"/>
                </a:lnTo>
                <a:lnTo>
                  <a:pt x="5488" y="3124"/>
                </a:lnTo>
                <a:lnTo>
                  <a:pt x="5479" y="3115"/>
                </a:lnTo>
                <a:lnTo>
                  <a:pt x="5479" y="3107"/>
                </a:lnTo>
                <a:lnTo>
                  <a:pt x="5496" y="3115"/>
                </a:lnTo>
                <a:lnTo>
                  <a:pt x="5505" y="3107"/>
                </a:lnTo>
                <a:lnTo>
                  <a:pt x="5496" y="3107"/>
                </a:lnTo>
                <a:lnTo>
                  <a:pt x="5496" y="3098"/>
                </a:lnTo>
                <a:lnTo>
                  <a:pt x="5505" y="3098"/>
                </a:lnTo>
                <a:lnTo>
                  <a:pt x="5514" y="3098"/>
                </a:lnTo>
                <a:lnTo>
                  <a:pt x="5523" y="3098"/>
                </a:lnTo>
                <a:lnTo>
                  <a:pt x="5523" y="3089"/>
                </a:lnTo>
                <a:lnTo>
                  <a:pt x="5514" y="3089"/>
                </a:lnTo>
                <a:lnTo>
                  <a:pt x="5532" y="3080"/>
                </a:lnTo>
                <a:lnTo>
                  <a:pt x="5523" y="3071"/>
                </a:lnTo>
                <a:lnTo>
                  <a:pt x="5505" y="3063"/>
                </a:lnTo>
                <a:lnTo>
                  <a:pt x="5514" y="3063"/>
                </a:lnTo>
                <a:lnTo>
                  <a:pt x="5532" y="3071"/>
                </a:lnTo>
                <a:lnTo>
                  <a:pt x="5540" y="3071"/>
                </a:lnTo>
                <a:lnTo>
                  <a:pt x="5549" y="3080"/>
                </a:lnTo>
                <a:lnTo>
                  <a:pt x="5558" y="3089"/>
                </a:lnTo>
                <a:lnTo>
                  <a:pt x="5558" y="3080"/>
                </a:lnTo>
                <a:lnTo>
                  <a:pt x="5549" y="3071"/>
                </a:lnTo>
                <a:lnTo>
                  <a:pt x="5540" y="3071"/>
                </a:lnTo>
                <a:lnTo>
                  <a:pt x="5540" y="3063"/>
                </a:lnTo>
                <a:lnTo>
                  <a:pt x="5540" y="3054"/>
                </a:lnTo>
                <a:lnTo>
                  <a:pt x="5549" y="3054"/>
                </a:lnTo>
                <a:lnTo>
                  <a:pt x="5549" y="3045"/>
                </a:lnTo>
                <a:lnTo>
                  <a:pt x="5558" y="3045"/>
                </a:lnTo>
                <a:lnTo>
                  <a:pt x="5558" y="3036"/>
                </a:lnTo>
                <a:lnTo>
                  <a:pt x="5567" y="3045"/>
                </a:lnTo>
                <a:lnTo>
                  <a:pt x="5567" y="3036"/>
                </a:lnTo>
                <a:lnTo>
                  <a:pt x="5576" y="3036"/>
                </a:lnTo>
                <a:lnTo>
                  <a:pt x="5585" y="3045"/>
                </a:lnTo>
                <a:lnTo>
                  <a:pt x="5593" y="3045"/>
                </a:lnTo>
                <a:lnTo>
                  <a:pt x="5602" y="3036"/>
                </a:lnTo>
                <a:lnTo>
                  <a:pt x="5602" y="3027"/>
                </a:lnTo>
                <a:lnTo>
                  <a:pt x="5585" y="3027"/>
                </a:lnTo>
                <a:lnTo>
                  <a:pt x="5576" y="3027"/>
                </a:lnTo>
                <a:lnTo>
                  <a:pt x="5567" y="3018"/>
                </a:lnTo>
                <a:lnTo>
                  <a:pt x="5567" y="3010"/>
                </a:lnTo>
                <a:lnTo>
                  <a:pt x="5585" y="3010"/>
                </a:lnTo>
                <a:lnTo>
                  <a:pt x="5593" y="3010"/>
                </a:lnTo>
                <a:lnTo>
                  <a:pt x="5602" y="3010"/>
                </a:lnTo>
                <a:lnTo>
                  <a:pt x="5637" y="3010"/>
                </a:lnTo>
                <a:lnTo>
                  <a:pt x="5646" y="3010"/>
                </a:lnTo>
                <a:lnTo>
                  <a:pt x="5664" y="3001"/>
                </a:lnTo>
                <a:lnTo>
                  <a:pt x="5682" y="2992"/>
                </a:lnTo>
                <a:lnTo>
                  <a:pt x="5690" y="2992"/>
                </a:lnTo>
                <a:lnTo>
                  <a:pt x="5690" y="2983"/>
                </a:lnTo>
                <a:lnTo>
                  <a:pt x="5690" y="2974"/>
                </a:lnTo>
                <a:lnTo>
                  <a:pt x="5690" y="2957"/>
                </a:lnTo>
                <a:lnTo>
                  <a:pt x="5690" y="2948"/>
                </a:lnTo>
                <a:lnTo>
                  <a:pt x="5673" y="2939"/>
                </a:lnTo>
                <a:lnTo>
                  <a:pt x="5664" y="2939"/>
                </a:lnTo>
                <a:lnTo>
                  <a:pt x="5646" y="2930"/>
                </a:lnTo>
                <a:lnTo>
                  <a:pt x="5629" y="2921"/>
                </a:lnTo>
                <a:lnTo>
                  <a:pt x="5620" y="2912"/>
                </a:lnTo>
                <a:lnTo>
                  <a:pt x="5602" y="2912"/>
                </a:lnTo>
                <a:lnTo>
                  <a:pt x="5593" y="2912"/>
                </a:lnTo>
                <a:lnTo>
                  <a:pt x="5576" y="2921"/>
                </a:lnTo>
                <a:lnTo>
                  <a:pt x="5558" y="2921"/>
                </a:lnTo>
                <a:lnTo>
                  <a:pt x="5576" y="2912"/>
                </a:lnTo>
                <a:lnTo>
                  <a:pt x="5585" y="2912"/>
                </a:lnTo>
                <a:lnTo>
                  <a:pt x="5585" y="2904"/>
                </a:lnTo>
                <a:lnTo>
                  <a:pt x="5567" y="2904"/>
                </a:lnTo>
                <a:lnTo>
                  <a:pt x="5558" y="2904"/>
                </a:lnTo>
                <a:lnTo>
                  <a:pt x="5505" y="2886"/>
                </a:lnTo>
                <a:lnTo>
                  <a:pt x="5496" y="2877"/>
                </a:lnTo>
                <a:lnTo>
                  <a:pt x="5488" y="2877"/>
                </a:lnTo>
                <a:lnTo>
                  <a:pt x="5496" y="2886"/>
                </a:lnTo>
                <a:lnTo>
                  <a:pt x="5505" y="2895"/>
                </a:lnTo>
                <a:lnTo>
                  <a:pt x="5488" y="2895"/>
                </a:lnTo>
                <a:lnTo>
                  <a:pt x="5479" y="2886"/>
                </a:lnTo>
                <a:lnTo>
                  <a:pt x="5470" y="2877"/>
                </a:lnTo>
                <a:lnTo>
                  <a:pt x="5479" y="2868"/>
                </a:lnTo>
                <a:lnTo>
                  <a:pt x="5470" y="2860"/>
                </a:lnTo>
                <a:lnTo>
                  <a:pt x="5488" y="2868"/>
                </a:lnTo>
                <a:lnTo>
                  <a:pt x="5523" y="2877"/>
                </a:lnTo>
                <a:lnTo>
                  <a:pt x="5558" y="2895"/>
                </a:lnTo>
                <a:lnTo>
                  <a:pt x="5567" y="2895"/>
                </a:lnTo>
                <a:lnTo>
                  <a:pt x="5585" y="2904"/>
                </a:lnTo>
                <a:lnTo>
                  <a:pt x="5585" y="2895"/>
                </a:lnTo>
                <a:lnTo>
                  <a:pt x="5593" y="2895"/>
                </a:lnTo>
                <a:lnTo>
                  <a:pt x="5602" y="2895"/>
                </a:lnTo>
                <a:lnTo>
                  <a:pt x="5602" y="2904"/>
                </a:lnTo>
                <a:lnTo>
                  <a:pt x="5620" y="2904"/>
                </a:lnTo>
                <a:lnTo>
                  <a:pt x="5629" y="2904"/>
                </a:lnTo>
                <a:lnTo>
                  <a:pt x="5664" y="2921"/>
                </a:lnTo>
                <a:lnTo>
                  <a:pt x="5673" y="2921"/>
                </a:lnTo>
                <a:lnTo>
                  <a:pt x="5682" y="2921"/>
                </a:lnTo>
                <a:lnTo>
                  <a:pt x="5690" y="2921"/>
                </a:lnTo>
                <a:lnTo>
                  <a:pt x="5699" y="2921"/>
                </a:lnTo>
                <a:lnTo>
                  <a:pt x="5699" y="2912"/>
                </a:lnTo>
                <a:lnTo>
                  <a:pt x="5708" y="2912"/>
                </a:lnTo>
                <a:lnTo>
                  <a:pt x="5717" y="2921"/>
                </a:lnTo>
                <a:lnTo>
                  <a:pt x="5726" y="2912"/>
                </a:lnTo>
                <a:lnTo>
                  <a:pt x="5735" y="2912"/>
                </a:lnTo>
                <a:lnTo>
                  <a:pt x="5743" y="2895"/>
                </a:lnTo>
                <a:lnTo>
                  <a:pt x="5735" y="2886"/>
                </a:lnTo>
                <a:lnTo>
                  <a:pt x="5726" y="2877"/>
                </a:lnTo>
                <a:lnTo>
                  <a:pt x="5735" y="2877"/>
                </a:lnTo>
                <a:lnTo>
                  <a:pt x="5743" y="2877"/>
                </a:lnTo>
                <a:lnTo>
                  <a:pt x="5752" y="2877"/>
                </a:lnTo>
                <a:lnTo>
                  <a:pt x="5743" y="2860"/>
                </a:lnTo>
                <a:lnTo>
                  <a:pt x="5735" y="2860"/>
                </a:lnTo>
                <a:lnTo>
                  <a:pt x="5752" y="2851"/>
                </a:lnTo>
                <a:lnTo>
                  <a:pt x="5761" y="2851"/>
                </a:lnTo>
                <a:lnTo>
                  <a:pt x="5761" y="2860"/>
                </a:lnTo>
                <a:lnTo>
                  <a:pt x="5761" y="2868"/>
                </a:lnTo>
                <a:lnTo>
                  <a:pt x="5770" y="2868"/>
                </a:lnTo>
                <a:lnTo>
                  <a:pt x="5779" y="2868"/>
                </a:lnTo>
                <a:lnTo>
                  <a:pt x="5787" y="2868"/>
                </a:lnTo>
                <a:lnTo>
                  <a:pt x="5796" y="2877"/>
                </a:lnTo>
                <a:lnTo>
                  <a:pt x="5805" y="2877"/>
                </a:lnTo>
                <a:lnTo>
                  <a:pt x="5796" y="2860"/>
                </a:lnTo>
                <a:lnTo>
                  <a:pt x="5814" y="2868"/>
                </a:lnTo>
                <a:lnTo>
                  <a:pt x="5832" y="2877"/>
                </a:lnTo>
                <a:lnTo>
                  <a:pt x="5840" y="2868"/>
                </a:lnTo>
                <a:lnTo>
                  <a:pt x="5858" y="2860"/>
                </a:lnTo>
                <a:lnTo>
                  <a:pt x="5885" y="2851"/>
                </a:lnTo>
                <a:lnTo>
                  <a:pt x="5893" y="2842"/>
                </a:lnTo>
                <a:lnTo>
                  <a:pt x="5893" y="2824"/>
                </a:lnTo>
                <a:lnTo>
                  <a:pt x="5937" y="2771"/>
                </a:lnTo>
                <a:lnTo>
                  <a:pt x="5946" y="2762"/>
                </a:lnTo>
                <a:lnTo>
                  <a:pt x="5964" y="2745"/>
                </a:lnTo>
                <a:lnTo>
                  <a:pt x="5964" y="2727"/>
                </a:lnTo>
                <a:lnTo>
                  <a:pt x="5955" y="2727"/>
                </a:lnTo>
                <a:lnTo>
                  <a:pt x="5937" y="2727"/>
                </a:lnTo>
                <a:lnTo>
                  <a:pt x="5893" y="2718"/>
                </a:lnTo>
                <a:lnTo>
                  <a:pt x="5876" y="2718"/>
                </a:lnTo>
                <a:lnTo>
                  <a:pt x="5814" y="2709"/>
                </a:lnTo>
                <a:lnTo>
                  <a:pt x="5805" y="2709"/>
                </a:lnTo>
                <a:lnTo>
                  <a:pt x="5796" y="2701"/>
                </a:lnTo>
                <a:lnTo>
                  <a:pt x="5770" y="2674"/>
                </a:lnTo>
                <a:lnTo>
                  <a:pt x="5761" y="2665"/>
                </a:lnTo>
                <a:lnTo>
                  <a:pt x="5743" y="2657"/>
                </a:lnTo>
                <a:lnTo>
                  <a:pt x="5735" y="2657"/>
                </a:lnTo>
                <a:lnTo>
                  <a:pt x="5699" y="2648"/>
                </a:lnTo>
                <a:lnTo>
                  <a:pt x="5673" y="2648"/>
                </a:lnTo>
                <a:lnTo>
                  <a:pt x="5664" y="2648"/>
                </a:lnTo>
                <a:lnTo>
                  <a:pt x="5664" y="2657"/>
                </a:lnTo>
                <a:lnTo>
                  <a:pt x="5646" y="2648"/>
                </a:lnTo>
                <a:lnTo>
                  <a:pt x="5637" y="2639"/>
                </a:lnTo>
                <a:lnTo>
                  <a:pt x="5646" y="2639"/>
                </a:lnTo>
                <a:lnTo>
                  <a:pt x="5664" y="2639"/>
                </a:lnTo>
                <a:lnTo>
                  <a:pt x="5682" y="2639"/>
                </a:lnTo>
                <a:lnTo>
                  <a:pt x="5690" y="2639"/>
                </a:lnTo>
                <a:lnTo>
                  <a:pt x="5708" y="2648"/>
                </a:lnTo>
                <a:lnTo>
                  <a:pt x="5717" y="2639"/>
                </a:lnTo>
                <a:lnTo>
                  <a:pt x="5735" y="2648"/>
                </a:lnTo>
                <a:lnTo>
                  <a:pt x="5743" y="2648"/>
                </a:lnTo>
                <a:lnTo>
                  <a:pt x="5752" y="2648"/>
                </a:lnTo>
                <a:lnTo>
                  <a:pt x="5743" y="2639"/>
                </a:lnTo>
                <a:lnTo>
                  <a:pt x="5752" y="2639"/>
                </a:lnTo>
                <a:lnTo>
                  <a:pt x="5761" y="2639"/>
                </a:lnTo>
                <a:lnTo>
                  <a:pt x="5770" y="2648"/>
                </a:lnTo>
                <a:lnTo>
                  <a:pt x="5787" y="2648"/>
                </a:lnTo>
                <a:lnTo>
                  <a:pt x="5805" y="2665"/>
                </a:lnTo>
                <a:lnTo>
                  <a:pt x="5823" y="2674"/>
                </a:lnTo>
                <a:lnTo>
                  <a:pt x="5832" y="2674"/>
                </a:lnTo>
                <a:lnTo>
                  <a:pt x="5840" y="2683"/>
                </a:lnTo>
                <a:lnTo>
                  <a:pt x="5849" y="2683"/>
                </a:lnTo>
                <a:lnTo>
                  <a:pt x="5858" y="2692"/>
                </a:lnTo>
                <a:lnTo>
                  <a:pt x="5876" y="2709"/>
                </a:lnTo>
                <a:lnTo>
                  <a:pt x="5893" y="2709"/>
                </a:lnTo>
                <a:lnTo>
                  <a:pt x="5911" y="2718"/>
                </a:lnTo>
                <a:lnTo>
                  <a:pt x="5929" y="2718"/>
                </a:lnTo>
                <a:lnTo>
                  <a:pt x="5937" y="2709"/>
                </a:lnTo>
                <a:lnTo>
                  <a:pt x="5946" y="2709"/>
                </a:lnTo>
                <a:lnTo>
                  <a:pt x="5955" y="2701"/>
                </a:lnTo>
                <a:lnTo>
                  <a:pt x="5964" y="2692"/>
                </a:lnTo>
                <a:lnTo>
                  <a:pt x="5982" y="2674"/>
                </a:lnTo>
                <a:lnTo>
                  <a:pt x="6035" y="2630"/>
                </a:lnTo>
                <a:lnTo>
                  <a:pt x="6043" y="2621"/>
                </a:lnTo>
                <a:lnTo>
                  <a:pt x="6035" y="2612"/>
                </a:lnTo>
                <a:lnTo>
                  <a:pt x="6026" y="2604"/>
                </a:lnTo>
                <a:lnTo>
                  <a:pt x="6017" y="2604"/>
                </a:lnTo>
                <a:lnTo>
                  <a:pt x="5990" y="2595"/>
                </a:lnTo>
                <a:lnTo>
                  <a:pt x="5982" y="2586"/>
                </a:lnTo>
                <a:lnTo>
                  <a:pt x="5982" y="2577"/>
                </a:lnTo>
                <a:lnTo>
                  <a:pt x="5982" y="2568"/>
                </a:lnTo>
                <a:lnTo>
                  <a:pt x="5990" y="2568"/>
                </a:lnTo>
                <a:lnTo>
                  <a:pt x="6035" y="2568"/>
                </a:lnTo>
                <a:lnTo>
                  <a:pt x="6052" y="2568"/>
                </a:lnTo>
                <a:lnTo>
                  <a:pt x="6061" y="2568"/>
                </a:lnTo>
                <a:lnTo>
                  <a:pt x="6079" y="2568"/>
                </a:lnTo>
                <a:lnTo>
                  <a:pt x="6087" y="2577"/>
                </a:lnTo>
                <a:lnTo>
                  <a:pt x="6096" y="2586"/>
                </a:lnTo>
                <a:lnTo>
                  <a:pt x="6105" y="2595"/>
                </a:lnTo>
                <a:lnTo>
                  <a:pt x="6114" y="2604"/>
                </a:lnTo>
                <a:lnTo>
                  <a:pt x="6140" y="2612"/>
                </a:lnTo>
                <a:lnTo>
                  <a:pt x="6149" y="2612"/>
                </a:lnTo>
                <a:lnTo>
                  <a:pt x="6158" y="2604"/>
                </a:lnTo>
                <a:lnTo>
                  <a:pt x="6158" y="2595"/>
                </a:lnTo>
                <a:lnTo>
                  <a:pt x="6184" y="2604"/>
                </a:lnTo>
                <a:lnTo>
                  <a:pt x="6193" y="2612"/>
                </a:lnTo>
                <a:lnTo>
                  <a:pt x="6193" y="2604"/>
                </a:lnTo>
                <a:lnTo>
                  <a:pt x="6202" y="2604"/>
                </a:lnTo>
                <a:lnTo>
                  <a:pt x="6193" y="2595"/>
                </a:lnTo>
                <a:lnTo>
                  <a:pt x="6184" y="2586"/>
                </a:lnTo>
                <a:lnTo>
                  <a:pt x="6176" y="2568"/>
                </a:lnTo>
                <a:lnTo>
                  <a:pt x="6176" y="2559"/>
                </a:lnTo>
                <a:lnTo>
                  <a:pt x="6167" y="2551"/>
                </a:lnTo>
                <a:lnTo>
                  <a:pt x="6158" y="2551"/>
                </a:lnTo>
                <a:lnTo>
                  <a:pt x="6140" y="2533"/>
                </a:lnTo>
                <a:lnTo>
                  <a:pt x="6140" y="2524"/>
                </a:lnTo>
                <a:lnTo>
                  <a:pt x="6132" y="2515"/>
                </a:lnTo>
                <a:lnTo>
                  <a:pt x="6123" y="2515"/>
                </a:lnTo>
                <a:lnTo>
                  <a:pt x="6114" y="2524"/>
                </a:lnTo>
                <a:lnTo>
                  <a:pt x="6105" y="2524"/>
                </a:lnTo>
                <a:lnTo>
                  <a:pt x="6105" y="2515"/>
                </a:lnTo>
                <a:lnTo>
                  <a:pt x="6123" y="2506"/>
                </a:lnTo>
                <a:lnTo>
                  <a:pt x="6132" y="2506"/>
                </a:lnTo>
                <a:lnTo>
                  <a:pt x="6140" y="2515"/>
                </a:lnTo>
                <a:lnTo>
                  <a:pt x="6149" y="2524"/>
                </a:lnTo>
                <a:lnTo>
                  <a:pt x="6158" y="2524"/>
                </a:lnTo>
                <a:lnTo>
                  <a:pt x="6167" y="2533"/>
                </a:lnTo>
                <a:lnTo>
                  <a:pt x="6158" y="2533"/>
                </a:lnTo>
                <a:lnTo>
                  <a:pt x="6158" y="2542"/>
                </a:lnTo>
                <a:lnTo>
                  <a:pt x="6167" y="2542"/>
                </a:lnTo>
                <a:lnTo>
                  <a:pt x="6176" y="2542"/>
                </a:lnTo>
                <a:lnTo>
                  <a:pt x="6184" y="2542"/>
                </a:lnTo>
                <a:lnTo>
                  <a:pt x="6184" y="2551"/>
                </a:lnTo>
                <a:lnTo>
                  <a:pt x="6202" y="2568"/>
                </a:lnTo>
                <a:lnTo>
                  <a:pt x="6211" y="2577"/>
                </a:lnTo>
                <a:lnTo>
                  <a:pt x="6211" y="2586"/>
                </a:lnTo>
                <a:lnTo>
                  <a:pt x="6220" y="2586"/>
                </a:lnTo>
                <a:lnTo>
                  <a:pt x="6229" y="2586"/>
                </a:lnTo>
                <a:lnTo>
                  <a:pt x="6237" y="2586"/>
                </a:lnTo>
                <a:lnTo>
                  <a:pt x="6246" y="2577"/>
                </a:lnTo>
                <a:lnTo>
                  <a:pt x="6264" y="2568"/>
                </a:lnTo>
                <a:lnTo>
                  <a:pt x="6282" y="2559"/>
                </a:lnTo>
                <a:lnTo>
                  <a:pt x="6290" y="2559"/>
                </a:lnTo>
                <a:lnTo>
                  <a:pt x="6299" y="2551"/>
                </a:lnTo>
                <a:lnTo>
                  <a:pt x="6308" y="2542"/>
                </a:lnTo>
                <a:lnTo>
                  <a:pt x="6317" y="2542"/>
                </a:lnTo>
                <a:lnTo>
                  <a:pt x="6326" y="2533"/>
                </a:lnTo>
                <a:lnTo>
                  <a:pt x="6326" y="2524"/>
                </a:lnTo>
                <a:lnTo>
                  <a:pt x="6334" y="2515"/>
                </a:lnTo>
                <a:lnTo>
                  <a:pt x="6343" y="2515"/>
                </a:lnTo>
                <a:lnTo>
                  <a:pt x="6352" y="2515"/>
                </a:lnTo>
                <a:lnTo>
                  <a:pt x="6361" y="2506"/>
                </a:lnTo>
                <a:lnTo>
                  <a:pt x="6370" y="2506"/>
                </a:lnTo>
                <a:lnTo>
                  <a:pt x="6370" y="2498"/>
                </a:lnTo>
                <a:lnTo>
                  <a:pt x="6379" y="2489"/>
                </a:lnTo>
                <a:lnTo>
                  <a:pt x="6379" y="2462"/>
                </a:lnTo>
                <a:lnTo>
                  <a:pt x="6387" y="2454"/>
                </a:lnTo>
                <a:lnTo>
                  <a:pt x="6379" y="2445"/>
                </a:lnTo>
                <a:lnTo>
                  <a:pt x="6370" y="2436"/>
                </a:lnTo>
                <a:lnTo>
                  <a:pt x="6370" y="2427"/>
                </a:lnTo>
                <a:lnTo>
                  <a:pt x="6352" y="2418"/>
                </a:lnTo>
                <a:lnTo>
                  <a:pt x="6343" y="2409"/>
                </a:lnTo>
                <a:lnTo>
                  <a:pt x="6334" y="2401"/>
                </a:lnTo>
                <a:lnTo>
                  <a:pt x="6326" y="2392"/>
                </a:lnTo>
                <a:lnTo>
                  <a:pt x="6326" y="2383"/>
                </a:lnTo>
                <a:lnTo>
                  <a:pt x="6326" y="2365"/>
                </a:lnTo>
                <a:lnTo>
                  <a:pt x="6326" y="2356"/>
                </a:lnTo>
                <a:lnTo>
                  <a:pt x="6326" y="2365"/>
                </a:lnTo>
                <a:lnTo>
                  <a:pt x="6317" y="2365"/>
                </a:lnTo>
                <a:lnTo>
                  <a:pt x="6299" y="2348"/>
                </a:lnTo>
                <a:lnTo>
                  <a:pt x="6299" y="2339"/>
                </a:lnTo>
                <a:lnTo>
                  <a:pt x="6290" y="2330"/>
                </a:lnTo>
                <a:lnTo>
                  <a:pt x="6290" y="2321"/>
                </a:lnTo>
                <a:lnTo>
                  <a:pt x="6299" y="2321"/>
                </a:lnTo>
                <a:lnTo>
                  <a:pt x="6317" y="2321"/>
                </a:lnTo>
                <a:lnTo>
                  <a:pt x="6326" y="2321"/>
                </a:lnTo>
                <a:lnTo>
                  <a:pt x="6326" y="2330"/>
                </a:lnTo>
                <a:lnTo>
                  <a:pt x="6334" y="2330"/>
                </a:lnTo>
                <a:lnTo>
                  <a:pt x="6343" y="2321"/>
                </a:lnTo>
                <a:lnTo>
                  <a:pt x="6352" y="2321"/>
                </a:lnTo>
                <a:lnTo>
                  <a:pt x="6361" y="2312"/>
                </a:lnTo>
                <a:lnTo>
                  <a:pt x="6379" y="2303"/>
                </a:lnTo>
                <a:lnTo>
                  <a:pt x="6387" y="2295"/>
                </a:lnTo>
                <a:lnTo>
                  <a:pt x="6387" y="2286"/>
                </a:lnTo>
                <a:lnTo>
                  <a:pt x="6379" y="2277"/>
                </a:lnTo>
                <a:lnTo>
                  <a:pt x="6370" y="2277"/>
                </a:lnTo>
                <a:lnTo>
                  <a:pt x="6352" y="2277"/>
                </a:lnTo>
                <a:lnTo>
                  <a:pt x="6334" y="2277"/>
                </a:lnTo>
                <a:lnTo>
                  <a:pt x="6334" y="2268"/>
                </a:lnTo>
                <a:lnTo>
                  <a:pt x="6352" y="2259"/>
                </a:lnTo>
                <a:lnTo>
                  <a:pt x="6361" y="2259"/>
                </a:lnTo>
                <a:lnTo>
                  <a:pt x="6379" y="2242"/>
                </a:lnTo>
                <a:lnTo>
                  <a:pt x="6379" y="2233"/>
                </a:lnTo>
                <a:lnTo>
                  <a:pt x="6370" y="2233"/>
                </a:lnTo>
                <a:lnTo>
                  <a:pt x="6352" y="2224"/>
                </a:lnTo>
                <a:lnTo>
                  <a:pt x="6334" y="2224"/>
                </a:lnTo>
                <a:lnTo>
                  <a:pt x="6317" y="2224"/>
                </a:lnTo>
                <a:lnTo>
                  <a:pt x="6308" y="2224"/>
                </a:lnTo>
                <a:lnTo>
                  <a:pt x="6317" y="2215"/>
                </a:lnTo>
                <a:lnTo>
                  <a:pt x="6308" y="2206"/>
                </a:lnTo>
                <a:lnTo>
                  <a:pt x="6282" y="2198"/>
                </a:lnTo>
                <a:lnTo>
                  <a:pt x="6273" y="2198"/>
                </a:lnTo>
                <a:lnTo>
                  <a:pt x="6282" y="2189"/>
                </a:lnTo>
                <a:lnTo>
                  <a:pt x="6290" y="2189"/>
                </a:lnTo>
                <a:lnTo>
                  <a:pt x="6299" y="2180"/>
                </a:lnTo>
                <a:lnTo>
                  <a:pt x="6299" y="2171"/>
                </a:lnTo>
                <a:lnTo>
                  <a:pt x="6282" y="2171"/>
                </a:lnTo>
                <a:lnTo>
                  <a:pt x="6273" y="2171"/>
                </a:lnTo>
                <a:lnTo>
                  <a:pt x="6255" y="2171"/>
                </a:lnTo>
                <a:lnTo>
                  <a:pt x="6220" y="2162"/>
                </a:lnTo>
                <a:lnTo>
                  <a:pt x="6211" y="2162"/>
                </a:lnTo>
                <a:lnTo>
                  <a:pt x="6193" y="2162"/>
                </a:lnTo>
                <a:lnTo>
                  <a:pt x="6167" y="2145"/>
                </a:lnTo>
                <a:lnTo>
                  <a:pt x="6158" y="2145"/>
                </a:lnTo>
                <a:lnTo>
                  <a:pt x="6132" y="2145"/>
                </a:lnTo>
                <a:lnTo>
                  <a:pt x="6123" y="2145"/>
                </a:lnTo>
                <a:lnTo>
                  <a:pt x="6105" y="2153"/>
                </a:lnTo>
                <a:lnTo>
                  <a:pt x="6096" y="2153"/>
                </a:lnTo>
                <a:lnTo>
                  <a:pt x="6087" y="2145"/>
                </a:lnTo>
                <a:lnTo>
                  <a:pt x="6079" y="2145"/>
                </a:lnTo>
                <a:lnTo>
                  <a:pt x="6070" y="2145"/>
                </a:lnTo>
                <a:lnTo>
                  <a:pt x="6070" y="2153"/>
                </a:lnTo>
                <a:lnTo>
                  <a:pt x="6079" y="2153"/>
                </a:lnTo>
                <a:lnTo>
                  <a:pt x="6079" y="2162"/>
                </a:lnTo>
                <a:lnTo>
                  <a:pt x="6070" y="2171"/>
                </a:lnTo>
                <a:lnTo>
                  <a:pt x="6070" y="2180"/>
                </a:lnTo>
                <a:lnTo>
                  <a:pt x="6079" y="2180"/>
                </a:lnTo>
                <a:lnTo>
                  <a:pt x="6079" y="2189"/>
                </a:lnTo>
                <a:lnTo>
                  <a:pt x="6079" y="2198"/>
                </a:lnTo>
                <a:lnTo>
                  <a:pt x="6079" y="2206"/>
                </a:lnTo>
                <a:lnTo>
                  <a:pt x="6079" y="2215"/>
                </a:lnTo>
                <a:lnTo>
                  <a:pt x="6079" y="2224"/>
                </a:lnTo>
                <a:lnTo>
                  <a:pt x="6087" y="2233"/>
                </a:lnTo>
                <a:lnTo>
                  <a:pt x="6105" y="2233"/>
                </a:lnTo>
                <a:lnTo>
                  <a:pt x="6114" y="2242"/>
                </a:lnTo>
                <a:lnTo>
                  <a:pt x="6123" y="2251"/>
                </a:lnTo>
                <a:lnTo>
                  <a:pt x="6114" y="2259"/>
                </a:lnTo>
                <a:lnTo>
                  <a:pt x="6105" y="2268"/>
                </a:lnTo>
                <a:lnTo>
                  <a:pt x="6105" y="2277"/>
                </a:lnTo>
                <a:lnTo>
                  <a:pt x="6123" y="2286"/>
                </a:lnTo>
                <a:lnTo>
                  <a:pt x="6087" y="2295"/>
                </a:lnTo>
                <a:lnTo>
                  <a:pt x="6079" y="2286"/>
                </a:lnTo>
                <a:lnTo>
                  <a:pt x="6070" y="2286"/>
                </a:lnTo>
                <a:lnTo>
                  <a:pt x="6070" y="2295"/>
                </a:lnTo>
                <a:lnTo>
                  <a:pt x="6061" y="2295"/>
                </a:lnTo>
                <a:lnTo>
                  <a:pt x="6061" y="2303"/>
                </a:lnTo>
                <a:lnTo>
                  <a:pt x="6052" y="2303"/>
                </a:lnTo>
                <a:lnTo>
                  <a:pt x="6052" y="2312"/>
                </a:lnTo>
                <a:lnTo>
                  <a:pt x="6052" y="2321"/>
                </a:lnTo>
                <a:lnTo>
                  <a:pt x="6052" y="2330"/>
                </a:lnTo>
                <a:lnTo>
                  <a:pt x="6052" y="2348"/>
                </a:lnTo>
                <a:lnTo>
                  <a:pt x="6043" y="2374"/>
                </a:lnTo>
                <a:lnTo>
                  <a:pt x="6035" y="2383"/>
                </a:lnTo>
                <a:lnTo>
                  <a:pt x="6008" y="2409"/>
                </a:lnTo>
                <a:lnTo>
                  <a:pt x="5999" y="2418"/>
                </a:lnTo>
                <a:lnTo>
                  <a:pt x="5999" y="2427"/>
                </a:lnTo>
                <a:lnTo>
                  <a:pt x="5999" y="2445"/>
                </a:lnTo>
                <a:lnTo>
                  <a:pt x="5990" y="2454"/>
                </a:lnTo>
                <a:lnTo>
                  <a:pt x="5982" y="2462"/>
                </a:lnTo>
                <a:lnTo>
                  <a:pt x="5973" y="2462"/>
                </a:lnTo>
                <a:lnTo>
                  <a:pt x="5964" y="2462"/>
                </a:lnTo>
                <a:lnTo>
                  <a:pt x="5955" y="2480"/>
                </a:lnTo>
                <a:lnTo>
                  <a:pt x="5946" y="2489"/>
                </a:lnTo>
                <a:lnTo>
                  <a:pt x="5937" y="2489"/>
                </a:lnTo>
                <a:lnTo>
                  <a:pt x="5929" y="2480"/>
                </a:lnTo>
                <a:lnTo>
                  <a:pt x="5929" y="2471"/>
                </a:lnTo>
                <a:lnTo>
                  <a:pt x="5929" y="2462"/>
                </a:lnTo>
                <a:lnTo>
                  <a:pt x="5893" y="2436"/>
                </a:lnTo>
                <a:lnTo>
                  <a:pt x="5876" y="2418"/>
                </a:lnTo>
                <a:lnTo>
                  <a:pt x="5867" y="2392"/>
                </a:lnTo>
                <a:lnTo>
                  <a:pt x="5867" y="2383"/>
                </a:lnTo>
                <a:lnTo>
                  <a:pt x="5867" y="2365"/>
                </a:lnTo>
                <a:lnTo>
                  <a:pt x="5858" y="2356"/>
                </a:lnTo>
                <a:lnTo>
                  <a:pt x="5867" y="2348"/>
                </a:lnTo>
                <a:lnTo>
                  <a:pt x="5876" y="2339"/>
                </a:lnTo>
                <a:lnTo>
                  <a:pt x="5876" y="2348"/>
                </a:lnTo>
                <a:lnTo>
                  <a:pt x="5885" y="2356"/>
                </a:lnTo>
                <a:lnTo>
                  <a:pt x="5893" y="2356"/>
                </a:lnTo>
                <a:lnTo>
                  <a:pt x="5902" y="2348"/>
                </a:lnTo>
                <a:lnTo>
                  <a:pt x="5902" y="2339"/>
                </a:lnTo>
                <a:lnTo>
                  <a:pt x="5902" y="2330"/>
                </a:lnTo>
                <a:lnTo>
                  <a:pt x="5902" y="2321"/>
                </a:lnTo>
                <a:lnTo>
                  <a:pt x="5893" y="2312"/>
                </a:lnTo>
                <a:lnTo>
                  <a:pt x="5893" y="2295"/>
                </a:lnTo>
                <a:lnTo>
                  <a:pt x="5885" y="2286"/>
                </a:lnTo>
                <a:lnTo>
                  <a:pt x="5876" y="2268"/>
                </a:lnTo>
                <a:lnTo>
                  <a:pt x="5867" y="2259"/>
                </a:lnTo>
                <a:lnTo>
                  <a:pt x="5840" y="2251"/>
                </a:lnTo>
                <a:lnTo>
                  <a:pt x="5832" y="2242"/>
                </a:lnTo>
                <a:lnTo>
                  <a:pt x="5823" y="2233"/>
                </a:lnTo>
                <a:lnTo>
                  <a:pt x="5814" y="2224"/>
                </a:lnTo>
                <a:lnTo>
                  <a:pt x="5805" y="2224"/>
                </a:lnTo>
                <a:lnTo>
                  <a:pt x="5796" y="2224"/>
                </a:lnTo>
                <a:lnTo>
                  <a:pt x="5787" y="2224"/>
                </a:lnTo>
                <a:lnTo>
                  <a:pt x="5779" y="2251"/>
                </a:lnTo>
                <a:lnTo>
                  <a:pt x="5770" y="2259"/>
                </a:lnTo>
                <a:lnTo>
                  <a:pt x="5761" y="2268"/>
                </a:lnTo>
                <a:lnTo>
                  <a:pt x="5761" y="2286"/>
                </a:lnTo>
                <a:lnTo>
                  <a:pt x="5761" y="2295"/>
                </a:lnTo>
                <a:lnTo>
                  <a:pt x="5752" y="2303"/>
                </a:lnTo>
                <a:lnTo>
                  <a:pt x="5752" y="2312"/>
                </a:lnTo>
                <a:lnTo>
                  <a:pt x="5752" y="2321"/>
                </a:lnTo>
                <a:lnTo>
                  <a:pt x="5743" y="2339"/>
                </a:lnTo>
                <a:lnTo>
                  <a:pt x="5735" y="2339"/>
                </a:lnTo>
                <a:lnTo>
                  <a:pt x="5735" y="2348"/>
                </a:lnTo>
                <a:lnTo>
                  <a:pt x="5726" y="2348"/>
                </a:lnTo>
                <a:lnTo>
                  <a:pt x="5726" y="2356"/>
                </a:lnTo>
                <a:lnTo>
                  <a:pt x="5726" y="2348"/>
                </a:lnTo>
                <a:lnTo>
                  <a:pt x="5717" y="2348"/>
                </a:lnTo>
                <a:lnTo>
                  <a:pt x="5717" y="2339"/>
                </a:lnTo>
                <a:lnTo>
                  <a:pt x="5708" y="2339"/>
                </a:lnTo>
                <a:lnTo>
                  <a:pt x="5699" y="2330"/>
                </a:lnTo>
                <a:lnTo>
                  <a:pt x="5699" y="2321"/>
                </a:lnTo>
                <a:lnTo>
                  <a:pt x="5699" y="2303"/>
                </a:lnTo>
                <a:lnTo>
                  <a:pt x="5708" y="2295"/>
                </a:lnTo>
                <a:lnTo>
                  <a:pt x="5699" y="2286"/>
                </a:lnTo>
                <a:lnTo>
                  <a:pt x="5699" y="2277"/>
                </a:lnTo>
                <a:lnTo>
                  <a:pt x="5708" y="2277"/>
                </a:lnTo>
                <a:lnTo>
                  <a:pt x="5699" y="2268"/>
                </a:lnTo>
                <a:lnTo>
                  <a:pt x="5690" y="2242"/>
                </a:lnTo>
                <a:lnTo>
                  <a:pt x="5655" y="2224"/>
                </a:lnTo>
                <a:lnTo>
                  <a:pt x="5655" y="2215"/>
                </a:lnTo>
                <a:lnTo>
                  <a:pt x="5664" y="2215"/>
                </a:lnTo>
                <a:lnTo>
                  <a:pt x="5664" y="2224"/>
                </a:lnTo>
                <a:lnTo>
                  <a:pt x="5673" y="2224"/>
                </a:lnTo>
                <a:lnTo>
                  <a:pt x="5682" y="2224"/>
                </a:lnTo>
                <a:lnTo>
                  <a:pt x="5682" y="2215"/>
                </a:lnTo>
                <a:lnTo>
                  <a:pt x="5690" y="2206"/>
                </a:lnTo>
                <a:lnTo>
                  <a:pt x="5699" y="2198"/>
                </a:lnTo>
                <a:lnTo>
                  <a:pt x="5708" y="2198"/>
                </a:lnTo>
                <a:lnTo>
                  <a:pt x="5699" y="2189"/>
                </a:lnTo>
                <a:lnTo>
                  <a:pt x="5690" y="2189"/>
                </a:lnTo>
                <a:lnTo>
                  <a:pt x="5682" y="2189"/>
                </a:lnTo>
                <a:lnTo>
                  <a:pt x="5673" y="2189"/>
                </a:lnTo>
                <a:lnTo>
                  <a:pt x="5646" y="2189"/>
                </a:lnTo>
                <a:lnTo>
                  <a:pt x="5637" y="2189"/>
                </a:lnTo>
                <a:lnTo>
                  <a:pt x="5646" y="2180"/>
                </a:lnTo>
                <a:lnTo>
                  <a:pt x="5655" y="2180"/>
                </a:lnTo>
                <a:lnTo>
                  <a:pt x="5655" y="2171"/>
                </a:lnTo>
                <a:lnTo>
                  <a:pt x="5637" y="2171"/>
                </a:lnTo>
                <a:lnTo>
                  <a:pt x="5629" y="2180"/>
                </a:lnTo>
                <a:lnTo>
                  <a:pt x="5611" y="2189"/>
                </a:lnTo>
                <a:lnTo>
                  <a:pt x="5602" y="2189"/>
                </a:lnTo>
                <a:lnTo>
                  <a:pt x="5576" y="2180"/>
                </a:lnTo>
                <a:lnTo>
                  <a:pt x="5576" y="2171"/>
                </a:lnTo>
                <a:lnTo>
                  <a:pt x="5558" y="2171"/>
                </a:lnTo>
                <a:lnTo>
                  <a:pt x="5549" y="2171"/>
                </a:lnTo>
                <a:lnTo>
                  <a:pt x="5532" y="2171"/>
                </a:lnTo>
                <a:lnTo>
                  <a:pt x="5540" y="2162"/>
                </a:lnTo>
                <a:lnTo>
                  <a:pt x="5576" y="2145"/>
                </a:lnTo>
                <a:lnTo>
                  <a:pt x="5593" y="2127"/>
                </a:lnTo>
                <a:lnTo>
                  <a:pt x="5593" y="2118"/>
                </a:lnTo>
                <a:lnTo>
                  <a:pt x="5585" y="2118"/>
                </a:lnTo>
                <a:lnTo>
                  <a:pt x="5558" y="2118"/>
                </a:lnTo>
                <a:lnTo>
                  <a:pt x="5558" y="2109"/>
                </a:lnTo>
                <a:lnTo>
                  <a:pt x="5567" y="2101"/>
                </a:lnTo>
                <a:lnTo>
                  <a:pt x="5576" y="2092"/>
                </a:lnTo>
                <a:lnTo>
                  <a:pt x="5576" y="2101"/>
                </a:lnTo>
                <a:lnTo>
                  <a:pt x="5585" y="2101"/>
                </a:lnTo>
                <a:lnTo>
                  <a:pt x="5593" y="2109"/>
                </a:lnTo>
                <a:lnTo>
                  <a:pt x="5602" y="2109"/>
                </a:lnTo>
                <a:lnTo>
                  <a:pt x="5620" y="2109"/>
                </a:lnTo>
                <a:lnTo>
                  <a:pt x="5629" y="2109"/>
                </a:lnTo>
                <a:lnTo>
                  <a:pt x="5629" y="2101"/>
                </a:lnTo>
                <a:lnTo>
                  <a:pt x="5620" y="2101"/>
                </a:lnTo>
                <a:lnTo>
                  <a:pt x="5620" y="2092"/>
                </a:lnTo>
                <a:lnTo>
                  <a:pt x="5611" y="2083"/>
                </a:lnTo>
                <a:lnTo>
                  <a:pt x="5602" y="2083"/>
                </a:lnTo>
                <a:lnTo>
                  <a:pt x="5602" y="2092"/>
                </a:lnTo>
                <a:lnTo>
                  <a:pt x="5593" y="2092"/>
                </a:lnTo>
                <a:lnTo>
                  <a:pt x="5593" y="2083"/>
                </a:lnTo>
                <a:lnTo>
                  <a:pt x="5593" y="2074"/>
                </a:lnTo>
                <a:lnTo>
                  <a:pt x="5576" y="2065"/>
                </a:lnTo>
                <a:lnTo>
                  <a:pt x="5576" y="2048"/>
                </a:lnTo>
                <a:lnTo>
                  <a:pt x="5567" y="2039"/>
                </a:lnTo>
                <a:lnTo>
                  <a:pt x="5549" y="2039"/>
                </a:lnTo>
                <a:lnTo>
                  <a:pt x="5549" y="2030"/>
                </a:lnTo>
                <a:lnTo>
                  <a:pt x="5540" y="2021"/>
                </a:lnTo>
                <a:lnTo>
                  <a:pt x="5523" y="2012"/>
                </a:lnTo>
                <a:lnTo>
                  <a:pt x="5532" y="2003"/>
                </a:lnTo>
                <a:lnTo>
                  <a:pt x="5532" y="1986"/>
                </a:lnTo>
                <a:lnTo>
                  <a:pt x="5532" y="1977"/>
                </a:lnTo>
                <a:lnTo>
                  <a:pt x="5523" y="1959"/>
                </a:lnTo>
                <a:lnTo>
                  <a:pt x="5523" y="1950"/>
                </a:lnTo>
                <a:lnTo>
                  <a:pt x="5505" y="1933"/>
                </a:lnTo>
                <a:lnTo>
                  <a:pt x="5488" y="1924"/>
                </a:lnTo>
                <a:lnTo>
                  <a:pt x="5479" y="1915"/>
                </a:lnTo>
                <a:lnTo>
                  <a:pt x="5461" y="1906"/>
                </a:lnTo>
                <a:lnTo>
                  <a:pt x="5470" y="1898"/>
                </a:lnTo>
                <a:lnTo>
                  <a:pt x="5470" y="1889"/>
                </a:lnTo>
                <a:lnTo>
                  <a:pt x="5461" y="1889"/>
                </a:lnTo>
                <a:lnTo>
                  <a:pt x="5443" y="1889"/>
                </a:lnTo>
                <a:lnTo>
                  <a:pt x="5435" y="1889"/>
                </a:lnTo>
                <a:lnTo>
                  <a:pt x="5426" y="1889"/>
                </a:lnTo>
                <a:lnTo>
                  <a:pt x="5417" y="1880"/>
                </a:lnTo>
                <a:lnTo>
                  <a:pt x="5408" y="1871"/>
                </a:lnTo>
                <a:lnTo>
                  <a:pt x="5408" y="1862"/>
                </a:lnTo>
                <a:lnTo>
                  <a:pt x="5399" y="1862"/>
                </a:lnTo>
                <a:lnTo>
                  <a:pt x="5390" y="1862"/>
                </a:lnTo>
                <a:lnTo>
                  <a:pt x="5382" y="1862"/>
                </a:lnTo>
                <a:lnTo>
                  <a:pt x="5355" y="1871"/>
                </a:lnTo>
                <a:lnTo>
                  <a:pt x="5338" y="1889"/>
                </a:lnTo>
                <a:lnTo>
                  <a:pt x="5329" y="1898"/>
                </a:lnTo>
                <a:lnTo>
                  <a:pt x="5311" y="1915"/>
                </a:lnTo>
                <a:lnTo>
                  <a:pt x="5311" y="1924"/>
                </a:lnTo>
                <a:lnTo>
                  <a:pt x="5320" y="1924"/>
                </a:lnTo>
                <a:lnTo>
                  <a:pt x="5329" y="1924"/>
                </a:lnTo>
                <a:lnTo>
                  <a:pt x="5338" y="1924"/>
                </a:lnTo>
                <a:lnTo>
                  <a:pt x="5346" y="1924"/>
                </a:lnTo>
                <a:lnTo>
                  <a:pt x="5338" y="1933"/>
                </a:lnTo>
                <a:lnTo>
                  <a:pt x="5329" y="1950"/>
                </a:lnTo>
                <a:lnTo>
                  <a:pt x="5320" y="1950"/>
                </a:lnTo>
                <a:lnTo>
                  <a:pt x="5311" y="1942"/>
                </a:lnTo>
                <a:lnTo>
                  <a:pt x="5302" y="1942"/>
                </a:lnTo>
                <a:lnTo>
                  <a:pt x="5293" y="1942"/>
                </a:lnTo>
                <a:lnTo>
                  <a:pt x="5285" y="1950"/>
                </a:lnTo>
                <a:lnTo>
                  <a:pt x="5267" y="1959"/>
                </a:lnTo>
                <a:lnTo>
                  <a:pt x="5267" y="1968"/>
                </a:lnTo>
                <a:lnTo>
                  <a:pt x="5267" y="1977"/>
                </a:lnTo>
                <a:lnTo>
                  <a:pt x="5258" y="1977"/>
                </a:lnTo>
                <a:lnTo>
                  <a:pt x="5267" y="1986"/>
                </a:lnTo>
                <a:lnTo>
                  <a:pt x="5267" y="1995"/>
                </a:lnTo>
                <a:lnTo>
                  <a:pt x="5258" y="2012"/>
                </a:lnTo>
                <a:lnTo>
                  <a:pt x="5258" y="2021"/>
                </a:lnTo>
                <a:lnTo>
                  <a:pt x="5276" y="2039"/>
                </a:lnTo>
                <a:lnTo>
                  <a:pt x="5285" y="2039"/>
                </a:lnTo>
                <a:lnTo>
                  <a:pt x="5311" y="2039"/>
                </a:lnTo>
                <a:lnTo>
                  <a:pt x="5302" y="2048"/>
                </a:lnTo>
                <a:lnTo>
                  <a:pt x="5311" y="2056"/>
                </a:lnTo>
                <a:lnTo>
                  <a:pt x="5293" y="2048"/>
                </a:lnTo>
                <a:lnTo>
                  <a:pt x="5293" y="2056"/>
                </a:lnTo>
                <a:lnTo>
                  <a:pt x="5285" y="2056"/>
                </a:lnTo>
                <a:lnTo>
                  <a:pt x="5276" y="2056"/>
                </a:lnTo>
                <a:lnTo>
                  <a:pt x="5276" y="2065"/>
                </a:lnTo>
                <a:lnTo>
                  <a:pt x="5258" y="2083"/>
                </a:lnTo>
                <a:lnTo>
                  <a:pt x="5258" y="2092"/>
                </a:lnTo>
                <a:lnTo>
                  <a:pt x="5258" y="2101"/>
                </a:lnTo>
                <a:lnTo>
                  <a:pt x="5267" y="2109"/>
                </a:lnTo>
                <a:lnTo>
                  <a:pt x="5285" y="2127"/>
                </a:lnTo>
                <a:lnTo>
                  <a:pt x="5285" y="2136"/>
                </a:lnTo>
                <a:lnTo>
                  <a:pt x="5293" y="2145"/>
                </a:lnTo>
                <a:lnTo>
                  <a:pt x="5293" y="2153"/>
                </a:lnTo>
                <a:lnTo>
                  <a:pt x="5302" y="2153"/>
                </a:lnTo>
                <a:lnTo>
                  <a:pt x="5311" y="2153"/>
                </a:lnTo>
                <a:lnTo>
                  <a:pt x="5320" y="2153"/>
                </a:lnTo>
                <a:lnTo>
                  <a:pt x="5329" y="2162"/>
                </a:lnTo>
                <a:lnTo>
                  <a:pt x="5338" y="2162"/>
                </a:lnTo>
                <a:lnTo>
                  <a:pt x="5355" y="2171"/>
                </a:lnTo>
                <a:lnTo>
                  <a:pt x="5390" y="2180"/>
                </a:lnTo>
                <a:lnTo>
                  <a:pt x="5399" y="2171"/>
                </a:lnTo>
                <a:lnTo>
                  <a:pt x="5408" y="2180"/>
                </a:lnTo>
                <a:lnTo>
                  <a:pt x="5417" y="2189"/>
                </a:lnTo>
                <a:lnTo>
                  <a:pt x="5426" y="2198"/>
                </a:lnTo>
                <a:lnTo>
                  <a:pt x="5435" y="2198"/>
                </a:lnTo>
                <a:lnTo>
                  <a:pt x="5443" y="2198"/>
                </a:lnTo>
                <a:lnTo>
                  <a:pt x="5452" y="2198"/>
                </a:lnTo>
                <a:lnTo>
                  <a:pt x="5461" y="2189"/>
                </a:lnTo>
                <a:lnTo>
                  <a:pt x="5470" y="2189"/>
                </a:lnTo>
                <a:lnTo>
                  <a:pt x="5479" y="2198"/>
                </a:lnTo>
                <a:lnTo>
                  <a:pt x="5479" y="2206"/>
                </a:lnTo>
                <a:lnTo>
                  <a:pt x="5488" y="2206"/>
                </a:lnTo>
                <a:lnTo>
                  <a:pt x="5488" y="2215"/>
                </a:lnTo>
                <a:lnTo>
                  <a:pt x="5479" y="2215"/>
                </a:lnTo>
                <a:lnTo>
                  <a:pt x="5470" y="2224"/>
                </a:lnTo>
                <a:lnTo>
                  <a:pt x="5461" y="2224"/>
                </a:lnTo>
                <a:lnTo>
                  <a:pt x="5479" y="2206"/>
                </a:lnTo>
                <a:lnTo>
                  <a:pt x="5461" y="2206"/>
                </a:lnTo>
                <a:lnTo>
                  <a:pt x="5435" y="2215"/>
                </a:lnTo>
                <a:lnTo>
                  <a:pt x="5426" y="2215"/>
                </a:lnTo>
                <a:lnTo>
                  <a:pt x="5426" y="2224"/>
                </a:lnTo>
                <a:lnTo>
                  <a:pt x="5426" y="2242"/>
                </a:lnTo>
                <a:lnTo>
                  <a:pt x="5435" y="2242"/>
                </a:lnTo>
                <a:lnTo>
                  <a:pt x="5443" y="2242"/>
                </a:lnTo>
                <a:lnTo>
                  <a:pt x="5435" y="2251"/>
                </a:lnTo>
                <a:lnTo>
                  <a:pt x="5417" y="2259"/>
                </a:lnTo>
                <a:lnTo>
                  <a:pt x="5408" y="2268"/>
                </a:lnTo>
                <a:lnTo>
                  <a:pt x="5408" y="2286"/>
                </a:lnTo>
                <a:lnTo>
                  <a:pt x="5417" y="2295"/>
                </a:lnTo>
                <a:lnTo>
                  <a:pt x="5435" y="2286"/>
                </a:lnTo>
                <a:lnTo>
                  <a:pt x="5443" y="2286"/>
                </a:lnTo>
                <a:lnTo>
                  <a:pt x="5452" y="2277"/>
                </a:lnTo>
                <a:lnTo>
                  <a:pt x="5452" y="2268"/>
                </a:lnTo>
                <a:lnTo>
                  <a:pt x="5452" y="2259"/>
                </a:lnTo>
                <a:lnTo>
                  <a:pt x="5461" y="2259"/>
                </a:lnTo>
                <a:lnTo>
                  <a:pt x="5470" y="2268"/>
                </a:lnTo>
                <a:lnTo>
                  <a:pt x="5470" y="2277"/>
                </a:lnTo>
                <a:lnTo>
                  <a:pt x="5470" y="2286"/>
                </a:lnTo>
                <a:lnTo>
                  <a:pt x="5470" y="2295"/>
                </a:lnTo>
                <a:lnTo>
                  <a:pt x="5470" y="2303"/>
                </a:lnTo>
                <a:lnTo>
                  <a:pt x="5479" y="2303"/>
                </a:lnTo>
                <a:lnTo>
                  <a:pt x="5488" y="2303"/>
                </a:lnTo>
                <a:lnTo>
                  <a:pt x="5488" y="2312"/>
                </a:lnTo>
                <a:lnTo>
                  <a:pt x="5470" y="2312"/>
                </a:lnTo>
                <a:lnTo>
                  <a:pt x="5452" y="2321"/>
                </a:lnTo>
                <a:lnTo>
                  <a:pt x="5443" y="2339"/>
                </a:lnTo>
                <a:lnTo>
                  <a:pt x="5426" y="2348"/>
                </a:lnTo>
                <a:lnTo>
                  <a:pt x="5417" y="2356"/>
                </a:lnTo>
                <a:lnTo>
                  <a:pt x="5408" y="2365"/>
                </a:lnTo>
                <a:lnTo>
                  <a:pt x="5390" y="2374"/>
                </a:lnTo>
                <a:lnTo>
                  <a:pt x="5382" y="2383"/>
                </a:lnTo>
                <a:lnTo>
                  <a:pt x="5364" y="2374"/>
                </a:lnTo>
                <a:lnTo>
                  <a:pt x="5355" y="2374"/>
                </a:lnTo>
                <a:lnTo>
                  <a:pt x="5346" y="2374"/>
                </a:lnTo>
                <a:lnTo>
                  <a:pt x="5346" y="2383"/>
                </a:lnTo>
                <a:lnTo>
                  <a:pt x="5338" y="2383"/>
                </a:lnTo>
                <a:lnTo>
                  <a:pt x="5329" y="2418"/>
                </a:lnTo>
                <a:lnTo>
                  <a:pt x="5329" y="2427"/>
                </a:lnTo>
                <a:lnTo>
                  <a:pt x="5338" y="2436"/>
                </a:lnTo>
                <a:lnTo>
                  <a:pt x="5346" y="2445"/>
                </a:lnTo>
                <a:lnTo>
                  <a:pt x="5355" y="2462"/>
                </a:lnTo>
                <a:lnTo>
                  <a:pt x="5355" y="2480"/>
                </a:lnTo>
                <a:lnTo>
                  <a:pt x="5355" y="2489"/>
                </a:lnTo>
                <a:lnTo>
                  <a:pt x="5346" y="2515"/>
                </a:lnTo>
                <a:lnTo>
                  <a:pt x="5338" y="2524"/>
                </a:lnTo>
                <a:lnTo>
                  <a:pt x="5329" y="2524"/>
                </a:lnTo>
                <a:lnTo>
                  <a:pt x="5302" y="2515"/>
                </a:lnTo>
                <a:lnTo>
                  <a:pt x="5293" y="2524"/>
                </a:lnTo>
                <a:lnTo>
                  <a:pt x="5302" y="2524"/>
                </a:lnTo>
                <a:lnTo>
                  <a:pt x="5320" y="2542"/>
                </a:lnTo>
                <a:lnTo>
                  <a:pt x="5320" y="2551"/>
                </a:lnTo>
                <a:lnTo>
                  <a:pt x="5320" y="2559"/>
                </a:lnTo>
                <a:lnTo>
                  <a:pt x="5311" y="2551"/>
                </a:lnTo>
                <a:lnTo>
                  <a:pt x="5311" y="2542"/>
                </a:lnTo>
                <a:lnTo>
                  <a:pt x="5276" y="2515"/>
                </a:lnTo>
                <a:lnTo>
                  <a:pt x="5267" y="2506"/>
                </a:lnTo>
                <a:lnTo>
                  <a:pt x="5276" y="2506"/>
                </a:lnTo>
                <a:lnTo>
                  <a:pt x="5285" y="2515"/>
                </a:lnTo>
                <a:lnTo>
                  <a:pt x="5293" y="2515"/>
                </a:lnTo>
                <a:lnTo>
                  <a:pt x="5302" y="2506"/>
                </a:lnTo>
                <a:lnTo>
                  <a:pt x="5311" y="2515"/>
                </a:lnTo>
                <a:lnTo>
                  <a:pt x="5320" y="2515"/>
                </a:lnTo>
                <a:lnTo>
                  <a:pt x="5329" y="2515"/>
                </a:lnTo>
                <a:lnTo>
                  <a:pt x="5338" y="2515"/>
                </a:lnTo>
                <a:lnTo>
                  <a:pt x="5346" y="2506"/>
                </a:lnTo>
                <a:lnTo>
                  <a:pt x="5346" y="2498"/>
                </a:lnTo>
                <a:lnTo>
                  <a:pt x="5346" y="2489"/>
                </a:lnTo>
                <a:lnTo>
                  <a:pt x="5338" y="2489"/>
                </a:lnTo>
                <a:lnTo>
                  <a:pt x="5338" y="2480"/>
                </a:lnTo>
                <a:lnTo>
                  <a:pt x="5329" y="2489"/>
                </a:lnTo>
                <a:lnTo>
                  <a:pt x="5320" y="2489"/>
                </a:lnTo>
                <a:lnTo>
                  <a:pt x="5320" y="2471"/>
                </a:lnTo>
                <a:lnTo>
                  <a:pt x="5311" y="2471"/>
                </a:lnTo>
                <a:lnTo>
                  <a:pt x="5302" y="2480"/>
                </a:lnTo>
                <a:lnTo>
                  <a:pt x="5293" y="2480"/>
                </a:lnTo>
                <a:lnTo>
                  <a:pt x="5285" y="2471"/>
                </a:lnTo>
                <a:lnTo>
                  <a:pt x="5285" y="2462"/>
                </a:lnTo>
                <a:lnTo>
                  <a:pt x="5276" y="2445"/>
                </a:lnTo>
                <a:lnTo>
                  <a:pt x="5285" y="2427"/>
                </a:lnTo>
                <a:lnTo>
                  <a:pt x="5285" y="2418"/>
                </a:lnTo>
                <a:lnTo>
                  <a:pt x="5285" y="2409"/>
                </a:lnTo>
                <a:lnTo>
                  <a:pt x="5302" y="2365"/>
                </a:lnTo>
                <a:lnTo>
                  <a:pt x="5302" y="2356"/>
                </a:lnTo>
                <a:lnTo>
                  <a:pt x="5293" y="2356"/>
                </a:lnTo>
                <a:lnTo>
                  <a:pt x="5267" y="2365"/>
                </a:lnTo>
                <a:lnTo>
                  <a:pt x="5267" y="2374"/>
                </a:lnTo>
                <a:lnTo>
                  <a:pt x="5258" y="2374"/>
                </a:lnTo>
                <a:lnTo>
                  <a:pt x="5258" y="2383"/>
                </a:lnTo>
                <a:lnTo>
                  <a:pt x="5249" y="2383"/>
                </a:lnTo>
                <a:lnTo>
                  <a:pt x="5249" y="2374"/>
                </a:lnTo>
                <a:lnTo>
                  <a:pt x="5267" y="2356"/>
                </a:lnTo>
                <a:lnTo>
                  <a:pt x="5267" y="2348"/>
                </a:lnTo>
                <a:lnTo>
                  <a:pt x="5258" y="2356"/>
                </a:lnTo>
                <a:lnTo>
                  <a:pt x="5232" y="2356"/>
                </a:lnTo>
                <a:lnTo>
                  <a:pt x="5232" y="2348"/>
                </a:lnTo>
                <a:lnTo>
                  <a:pt x="5223" y="2348"/>
                </a:lnTo>
                <a:lnTo>
                  <a:pt x="5214" y="2339"/>
                </a:lnTo>
                <a:lnTo>
                  <a:pt x="5205" y="2330"/>
                </a:lnTo>
                <a:lnTo>
                  <a:pt x="5205" y="2321"/>
                </a:lnTo>
                <a:lnTo>
                  <a:pt x="5196" y="2321"/>
                </a:lnTo>
                <a:lnTo>
                  <a:pt x="5188" y="2321"/>
                </a:lnTo>
                <a:lnTo>
                  <a:pt x="5179" y="2321"/>
                </a:lnTo>
                <a:lnTo>
                  <a:pt x="5170" y="2321"/>
                </a:lnTo>
                <a:lnTo>
                  <a:pt x="5161" y="2321"/>
                </a:lnTo>
                <a:lnTo>
                  <a:pt x="5161" y="2330"/>
                </a:lnTo>
                <a:lnTo>
                  <a:pt x="5170" y="2339"/>
                </a:lnTo>
                <a:lnTo>
                  <a:pt x="5143" y="2339"/>
                </a:lnTo>
                <a:lnTo>
                  <a:pt x="5135" y="2348"/>
                </a:lnTo>
                <a:lnTo>
                  <a:pt x="5117" y="2339"/>
                </a:lnTo>
                <a:lnTo>
                  <a:pt x="5108" y="2339"/>
                </a:lnTo>
                <a:lnTo>
                  <a:pt x="5108" y="2348"/>
                </a:lnTo>
                <a:lnTo>
                  <a:pt x="5117" y="2356"/>
                </a:lnTo>
                <a:lnTo>
                  <a:pt x="5126" y="2365"/>
                </a:lnTo>
                <a:lnTo>
                  <a:pt x="5126" y="2374"/>
                </a:lnTo>
                <a:lnTo>
                  <a:pt x="5117" y="2365"/>
                </a:lnTo>
                <a:lnTo>
                  <a:pt x="5117" y="2374"/>
                </a:lnTo>
                <a:lnTo>
                  <a:pt x="5126" y="2374"/>
                </a:lnTo>
                <a:lnTo>
                  <a:pt x="5143" y="2392"/>
                </a:lnTo>
                <a:lnTo>
                  <a:pt x="5143" y="2401"/>
                </a:lnTo>
                <a:lnTo>
                  <a:pt x="5161" y="2392"/>
                </a:lnTo>
                <a:lnTo>
                  <a:pt x="5170" y="2392"/>
                </a:lnTo>
                <a:lnTo>
                  <a:pt x="5188" y="2392"/>
                </a:lnTo>
                <a:lnTo>
                  <a:pt x="5205" y="2401"/>
                </a:lnTo>
                <a:lnTo>
                  <a:pt x="5214" y="2401"/>
                </a:lnTo>
                <a:lnTo>
                  <a:pt x="5214" y="2409"/>
                </a:lnTo>
                <a:lnTo>
                  <a:pt x="5214" y="2418"/>
                </a:lnTo>
                <a:lnTo>
                  <a:pt x="5214" y="2427"/>
                </a:lnTo>
                <a:lnTo>
                  <a:pt x="5205" y="2427"/>
                </a:lnTo>
                <a:lnTo>
                  <a:pt x="5196" y="2436"/>
                </a:lnTo>
                <a:lnTo>
                  <a:pt x="5179" y="2436"/>
                </a:lnTo>
                <a:lnTo>
                  <a:pt x="5161" y="2418"/>
                </a:lnTo>
                <a:lnTo>
                  <a:pt x="5152" y="2418"/>
                </a:lnTo>
                <a:lnTo>
                  <a:pt x="5126" y="2383"/>
                </a:lnTo>
                <a:lnTo>
                  <a:pt x="5117" y="2383"/>
                </a:lnTo>
                <a:lnTo>
                  <a:pt x="5108" y="2374"/>
                </a:lnTo>
                <a:lnTo>
                  <a:pt x="5099" y="2374"/>
                </a:lnTo>
                <a:lnTo>
                  <a:pt x="5099" y="2383"/>
                </a:lnTo>
                <a:lnTo>
                  <a:pt x="5099" y="2392"/>
                </a:lnTo>
                <a:lnTo>
                  <a:pt x="5108" y="2401"/>
                </a:lnTo>
                <a:lnTo>
                  <a:pt x="5117" y="2401"/>
                </a:lnTo>
                <a:lnTo>
                  <a:pt x="5126" y="2409"/>
                </a:lnTo>
                <a:lnTo>
                  <a:pt x="5117" y="2409"/>
                </a:lnTo>
                <a:lnTo>
                  <a:pt x="5099" y="2409"/>
                </a:lnTo>
                <a:lnTo>
                  <a:pt x="5091" y="2418"/>
                </a:lnTo>
                <a:lnTo>
                  <a:pt x="5082" y="2418"/>
                </a:lnTo>
                <a:lnTo>
                  <a:pt x="5073" y="2418"/>
                </a:lnTo>
                <a:lnTo>
                  <a:pt x="5055" y="2418"/>
                </a:lnTo>
                <a:lnTo>
                  <a:pt x="5046" y="2409"/>
                </a:lnTo>
                <a:lnTo>
                  <a:pt x="5020" y="2409"/>
                </a:lnTo>
                <a:lnTo>
                  <a:pt x="4993" y="2409"/>
                </a:lnTo>
                <a:lnTo>
                  <a:pt x="4976" y="2409"/>
                </a:lnTo>
                <a:lnTo>
                  <a:pt x="4967" y="2409"/>
                </a:lnTo>
                <a:lnTo>
                  <a:pt x="4958" y="2409"/>
                </a:lnTo>
                <a:lnTo>
                  <a:pt x="4949" y="2409"/>
                </a:lnTo>
                <a:lnTo>
                  <a:pt x="4941" y="2409"/>
                </a:lnTo>
                <a:lnTo>
                  <a:pt x="4932" y="2418"/>
                </a:lnTo>
                <a:lnTo>
                  <a:pt x="4923" y="2418"/>
                </a:lnTo>
                <a:lnTo>
                  <a:pt x="4896" y="2427"/>
                </a:lnTo>
                <a:lnTo>
                  <a:pt x="4879" y="2418"/>
                </a:lnTo>
                <a:lnTo>
                  <a:pt x="4870" y="2418"/>
                </a:lnTo>
                <a:lnTo>
                  <a:pt x="4852" y="2418"/>
                </a:lnTo>
                <a:lnTo>
                  <a:pt x="4843" y="2418"/>
                </a:lnTo>
                <a:lnTo>
                  <a:pt x="4835" y="2418"/>
                </a:lnTo>
                <a:lnTo>
                  <a:pt x="4808" y="2409"/>
                </a:lnTo>
                <a:lnTo>
                  <a:pt x="4799" y="2401"/>
                </a:lnTo>
                <a:lnTo>
                  <a:pt x="4782" y="2392"/>
                </a:lnTo>
                <a:lnTo>
                  <a:pt x="4764" y="2374"/>
                </a:lnTo>
                <a:lnTo>
                  <a:pt x="4755" y="2374"/>
                </a:lnTo>
                <a:lnTo>
                  <a:pt x="4738" y="2374"/>
                </a:lnTo>
                <a:lnTo>
                  <a:pt x="4720" y="2383"/>
                </a:lnTo>
                <a:lnTo>
                  <a:pt x="4702" y="2383"/>
                </a:lnTo>
                <a:lnTo>
                  <a:pt x="4685" y="2383"/>
                </a:lnTo>
                <a:lnTo>
                  <a:pt x="4676" y="2374"/>
                </a:lnTo>
                <a:lnTo>
                  <a:pt x="4667" y="2374"/>
                </a:lnTo>
                <a:lnTo>
                  <a:pt x="4667" y="2365"/>
                </a:lnTo>
                <a:lnTo>
                  <a:pt x="4667" y="2356"/>
                </a:lnTo>
                <a:lnTo>
                  <a:pt x="4658" y="2356"/>
                </a:lnTo>
                <a:lnTo>
                  <a:pt x="4649" y="2356"/>
                </a:lnTo>
                <a:lnTo>
                  <a:pt x="4641" y="2348"/>
                </a:lnTo>
                <a:lnTo>
                  <a:pt x="4632" y="2348"/>
                </a:lnTo>
                <a:lnTo>
                  <a:pt x="4623" y="2348"/>
                </a:lnTo>
                <a:lnTo>
                  <a:pt x="4614" y="2330"/>
                </a:lnTo>
                <a:lnTo>
                  <a:pt x="4605" y="2330"/>
                </a:lnTo>
                <a:lnTo>
                  <a:pt x="4605" y="2312"/>
                </a:lnTo>
                <a:lnTo>
                  <a:pt x="4596" y="2295"/>
                </a:lnTo>
                <a:lnTo>
                  <a:pt x="4596" y="2286"/>
                </a:lnTo>
                <a:lnTo>
                  <a:pt x="4588" y="2277"/>
                </a:lnTo>
                <a:lnTo>
                  <a:pt x="4579" y="2277"/>
                </a:lnTo>
                <a:lnTo>
                  <a:pt x="4561" y="2268"/>
                </a:lnTo>
                <a:lnTo>
                  <a:pt x="4552" y="2268"/>
                </a:lnTo>
                <a:lnTo>
                  <a:pt x="4544" y="2268"/>
                </a:lnTo>
                <a:lnTo>
                  <a:pt x="4517" y="2277"/>
                </a:lnTo>
                <a:lnTo>
                  <a:pt x="4508" y="2286"/>
                </a:lnTo>
                <a:lnTo>
                  <a:pt x="4464" y="2295"/>
                </a:lnTo>
                <a:lnTo>
                  <a:pt x="4438" y="2303"/>
                </a:lnTo>
                <a:lnTo>
                  <a:pt x="4394" y="2303"/>
                </a:lnTo>
                <a:lnTo>
                  <a:pt x="4394" y="2312"/>
                </a:lnTo>
                <a:lnTo>
                  <a:pt x="4376" y="2339"/>
                </a:lnTo>
                <a:lnTo>
                  <a:pt x="4367" y="2348"/>
                </a:lnTo>
                <a:lnTo>
                  <a:pt x="4394" y="2365"/>
                </a:lnTo>
                <a:lnTo>
                  <a:pt x="4402" y="2365"/>
                </a:lnTo>
                <a:lnTo>
                  <a:pt x="4411" y="2365"/>
                </a:lnTo>
                <a:lnTo>
                  <a:pt x="4420" y="2365"/>
                </a:lnTo>
                <a:lnTo>
                  <a:pt x="4438" y="2365"/>
                </a:lnTo>
                <a:lnTo>
                  <a:pt x="4446" y="2356"/>
                </a:lnTo>
                <a:lnTo>
                  <a:pt x="4438" y="2356"/>
                </a:lnTo>
                <a:lnTo>
                  <a:pt x="4438" y="2348"/>
                </a:lnTo>
                <a:lnTo>
                  <a:pt x="4446" y="2348"/>
                </a:lnTo>
                <a:lnTo>
                  <a:pt x="4455" y="2348"/>
                </a:lnTo>
                <a:lnTo>
                  <a:pt x="4473" y="2348"/>
                </a:lnTo>
                <a:lnTo>
                  <a:pt x="4482" y="2348"/>
                </a:lnTo>
                <a:lnTo>
                  <a:pt x="4491" y="2339"/>
                </a:lnTo>
                <a:lnTo>
                  <a:pt x="4499" y="2339"/>
                </a:lnTo>
                <a:lnTo>
                  <a:pt x="4508" y="2339"/>
                </a:lnTo>
                <a:lnTo>
                  <a:pt x="4517" y="2339"/>
                </a:lnTo>
                <a:lnTo>
                  <a:pt x="4526" y="2339"/>
                </a:lnTo>
                <a:lnTo>
                  <a:pt x="4526" y="2330"/>
                </a:lnTo>
                <a:lnTo>
                  <a:pt x="4535" y="2321"/>
                </a:lnTo>
                <a:lnTo>
                  <a:pt x="4552" y="2312"/>
                </a:lnTo>
                <a:lnTo>
                  <a:pt x="4561" y="2303"/>
                </a:lnTo>
                <a:lnTo>
                  <a:pt x="4570" y="2303"/>
                </a:lnTo>
                <a:lnTo>
                  <a:pt x="4579" y="2303"/>
                </a:lnTo>
                <a:lnTo>
                  <a:pt x="4588" y="2312"/>
                </a:lnTo>
                <a:lnTo>
                  <a:pt x="4579" y="2321"/>
                </a:lnTo>
                <a:lnTo>
                  <a:pt x="4570" y="2330"/>
                </a:lnTo>
                <a:lnTo>
                  <a:pt x="4561" y="2330"/>
                </a:lnTo>
                <a:lnTo>
                  <a:pt x="4552" y="2339"/>
                </a:lnTo>
                <a:lnTo>
                  <a:pt x="4544" y="2339"/>
                </a:lnTo>
                <a:lnTo>
                  <a:pt x="4535" y="2348"/>
                </a:lnTo>
                <a:lnTo>
                  <a:pt x="4535" y="2356"/>
                </a:lnTo>
                <a:lnTo>
                  <a:pt x="4526" y="2356"/>
                </a:lnTo>
                <a:lnTo>
                  <a:pt x="4517" y="2356"/>
                </a:lnTo>
                <a:lnTo>
                  <a:pt x="4508" y="2365"/>
                </a:lnTo>
                <a:lnTo>
                  <a:pt x="4499" y="2374"/>
                </a:lnTo>
                <a:lnTo>
                  <a:pt x="4491" y="2374"/>
                </a:lnTo>
                <a:lnTo>
                  <a:pt x="4482" y="2374"/>
                </a:lnTo>
                <a:lnTo>
                  <a:pt x="4473" y="2374"/>
                </a:lnTo>
                <a:lnTo>
                  <a:pt x="4464" y="2374"/>
                </a:lnTo>
                <a:lnTo>
                  <a:pt x="4455" y="2383"/>
                </a:lnTo>
                <a:lnTo>
                  <a:pt x="4455" y="2374"/>
                </a:lnTo>
                <a:lnTo>
                  <a:pt x="4438" y="2383"/>
                </a:lnTo>
                <a:lnTo>
                  <a:pt x="4438" y="2392"/>
                </a:lnTo>
                <a:lnTo>
                  <a:pt x="4438" y="2401"/>
                </a:lnTo>
                <a:lnTo>
                  <a:pt x="4429" y="2401"/>
                </a:lnTo>
                <a:lnTo>
                  <a:pt x="4420" y="2409"/>
                </a:lnTo>
                <a:lnTo>
                  <a:pt x="4420" y="2418"/>
                </a:lnTo>
                <a:lnTo>
                  <a:pt x="4420" y="2427"/>
                </a:lnTo>
                <a:lnTo>
                  <a:pt x="4429" y="2427"/>
                </a:lnTo>
                <a:lnTo>
                  <a:pt x="4438" y="2436"/>
                </a:lnTo>
                <a:lnTo>
                  <a:pt x="4446" y="2445"/>
                </a:lnTo>
                <a:lnTo>
                  <a:pt x="4446" y="2454"/>
                </a:lnTo>
                <a:lnTo>
                  <a:pt x="4446" y="2462"/>
                </a:lnTo>
                <a:lnTo>
                  <a:pt x="4446" y="2480"/>
                </a:lnTo>
                <a:lnTo>
                  <a:pt x="4455" y="2489"/>
                </a:lnTo>
                <a:lnTo>
                  <a:pt x="4473" y="2498"/>
                </a:lnTo>
                <a:lnTo>
                  <a:pt x="4464" y="2506"/>
                </a:lnTo>
                <a:lnTo>
                  <a:pt x="4473" y="2515"/>
                </a:lnTo>
                <a:lnTo>
                  <a:pt x="4482" y="2524"/>
                </a:lnTo>
                <a:lnTo>
                  <a:pt x="4464" y="2515"/>
                </a:lnTo>
                <a:lnTo>
                  <a:pt x="4455" y="2524"/>
                </a:lnTo>
                <a:lnTo>
                  <a:pt x="4455" y="2515"/>
                </a:lnTo>
                <a:lnTo>
                  <a:pt x="4446" y="2506"/>
                </a:lnTo>
                <a:lnTo>
                  <a:pt x="4438" y="2515"/>
                </a:lnTo>
                <a:lnTo>
                  <a:pt x="4438" y="2533"/>
                </a:lnTo>
                <a:lnTo>
                  <a:pt x="4438" y="2542"/>
                </a:lnTo>
                <a:lnTo>
                  <a:pt x="4446" y="2559"/>
                </a:lnTo>
                <a:lnTo>
                  <a:pt x="4473" y="2586"/>
                </a:lnTo>
                <a:lnTo>
                  <a:pt x="4464" y="2577"/>
                </a:lnTo>
                <a:lnTo>
                  <a:pt x="4455" y="2577"/>
                </a:lnTo>
                <a:lnTo>
                  <a:pt x="4438" y="2559"/>
                </a:lnTo>
                <a:lnTo>
                  <a:pt x="4438" y="2551"/>
                </a:lnTo>
                <a:lnTo>
                  <a:pt x="4420" y="2542"/>
                </a:lnTo>
                <a:lnTo>
                  <a:pt x="4420" y="2533"/>
                </a:lnTo>
                <a:lnTo>
                  <a:pt x="4411" y="2533"/>
                </a:lnTo>
                <a:lnTo>
                  <a:pt x="4411" y="2524"/>
                </a:lnTo>
                <a:lnTo>
                  <a:pt x="4402" y="2515"/>
                </a:lnTo>
                <a:lnTo>
                  <a:pt x="4385" y="2506"/>
                </a:lnTo>
                <a:lnTo>
                  <a:pt x="4385" y="2498"/>
                </a:lnTo>
                <a:lnTo>
                  <a:pt x="4394" y="2506"/>
                </a:lnTo>
                <a:lnTo>
                  <a:pt x="4402" y="2506"/>
                </a:lnTo>
                <a:lnTo>
                  <a:pt x="4411" y="2506"/>
                </a:lnTo>
                <a:lnTo>
                  <a:pt x="4420" y="2498"/>
                </a:lnTo>
                <a:lnTo>
                  <a:pt x="4429" y="2489"/>
                </a:lnTo>
                <a:lnTo>
                  <a:pt x="4420" y="2489"/>
                </a:lnTo>
                <a:lnTo>
                  <a:pt x="4420" y="2480"/>
                </a:lnTo>
                <a:lnTo>
                  <a:pt x="4394" y="2462"/>
                </a:lnTo>
                <a:lnTo>
                  <a:pt x="4385" y="2454"/>
                </a:lnTo>
                <a:lnTo>
                  <a:pt x="4376" y="2436"/>
                </a:lnTo>
                <a:lnTo>
                  <a:pt x="4367" y="2436"/>
                </a:lnTo>
                <a:lnTo>
                  <a:pt x="4358" y="2454"/>
                </a:lnTo>
                <a:lnTo>
                  <a:pt x="4358" y="2462"/>
                </a:lnTo>
                <a:lnTo>
                  <a:pt x="4349" y="2454"/>
                </a:lnTo>
                <a:lnTo>
                  <a:pt x="4349" y="2445"/>
                </a:lnTo>
                <a:lnTo>
                  <a:pt x="4349" y="2427"/>
                </a:lnTo>
                <a:lnTo>
                  <a:pt x="4341" y="2427"/>
                </a:lnTo>
                <a:lnTo>
                  <a:pt x="4341" y="2418"/>
                </a:lnTo>
                <a:lnTo>
                  <a:pt x="4332" y="2418"/>
                </a:lnTo>
                <a:lnTo>
                  <a:pt x="4296" y="2418"/>
                </a:lnTo>
                <a:lnTo>
                  <a:pt x="4288" y="2409"/>
                </a:lnTo>
                <a:lnTo>
                  <a:pt x="4288" y="2401"/>
                </a:lnTo>
                <a:lnTo>
                  <a:pt x="4279" y="2401"/>
                </a:lnTo>
                <a:lnTo>
                  <a:pt x="4270" y="2392"/>
                </a:lnTo>
                <a:lnTo>
                  <a:pt x="4270" y="2383"/>
                </a:lnTo>
                <a:lnTo>
                  <a:pt x="4261" y="2383"/>
                </a:lnTo>
                <a:lnTo>
                  <a:pt x="4252" y="2392"/>
                </a:lnTo>
                <a:lnTo>
                  <a:pt x="4244" y="2392"/>
                </a:lnTo>
                <a:lnTo>
                  <a:pt x="4208" y="2409"/>
                </a:lnTo>
                <a:lnTo>
                  <a:pt x="4199" y="2409"/>
                </a:lnTo>
                <a:lnTo>
                  <a:pt x="4191" y="2409"/>
                </a:lnTo>
                <a:lnTo>
                  <a:pt x="4182" y="2409"/>
                </a:lnTo>
                <a:lnTo>
                  <a:pt x="4173" y="2409"/>
                </a:lnTo>
                <a:lnTo>
                  <a:pt x="4164" y="2418"/>
                </a:lnTo>
                <a:lnTo>
                  <a:pt x="4155" y="2418"/>
                </a:lnTo>
                <a:lnTo>
                  <a:pt x="4147" y="2418"/>
                </a:lnTo>
                <a:lnTo>
                  <a:pt x="4120" y="2418"/>
                </a:lnTo>
                <a:lnTo>
                  <a:pt x="4111" y="2418"/>
                </a:lnTo>
                <a:lnTo>
                  <a:pt x="4102" y="2418"/>
                </a:lnTo>
                <a:lnTo>
                  <a:pt x="4094" y="2427"/>
                </a:lnTo>
                <a:lnTo>
                  <a:pt x="4085" y="2427"/>
                </a:lnTo>
                <a:lnTo>
                  <a:pt x="4058" y="2427"/>
                </a:lnTo>
                <a:lnTo>
                  <a:pt x="4049" y="2427"/>
                </a:lnTo>
                <a:lnTo>
                  <a:pt x="4032" y="2427"/>
                </a:lnTo>
                <a:lnTo>
                  <a:pt x="4005" y="2427"/>
                </a:lnTo>
                <a:lnTo>
                  <a:pt x="3988" y="2418"/>
                </a:lnTo>
                <a:lnTo>
                  <a:pt x="3970" y="2418"/>
                </a:lnTo>
                <a:lnTo>
                  <a:pt x="3961" y="2418"/>
                </a:lnTo>
                <a:lnTo>
                  <a:pt x="3944" y="2418"/>
                </a:lnTo>
                <a:lnTo>
                  <a:pt x="3926" y="2409"/>
                </a:lnTo>
                <a:lnTo>
                  <a:pt x="3917" y="2409"/>
                </a:lnTo>
                <a:lnTo>
                  <a:pt x="3899" y="2409"/>
                </a:lnTo>
                <a:lnTo>
                  <a:pt x="3891" y="2409"/>
                </a:lnTo>
                <a:lnTo>
                  <a:pt x="3882" y="2401"/>
                </a:lnTo>
                <a:lnTo>
                  <a:pt x="3873" y="2401"/>
                </a:lnTo>
                <a:lnTo>
                  <a:pt x="3873" y="2392"/>
                </a:lnTo>
                <a:lnTo>
                  <a:pt x="3891" y="2383"/>
                </a:lnTo>
                <a:lnTo>
                  <a:pt x="3891" y="2374"/>
                </a:lnTo>
                <a:lnTo>
                  <a:pt x="3891" y="2365"/>
                </a:lnTo>
                <a:lnTo>
                  <a:pt x="3917" y="2356"/>
                </a:lnTo>
                <a:lnTo>
                  <a:pt x="3917" y="2348"/>
                </a:lnTo>
                <a:lnTo>
                  <a:pt x="3961" y="2356"/>
                </a:lnTo>
                <a:lnTo>
                  <a:pt x="3970" y="2348"/>
                </a:lnTo>
                <a:lnTo>
                  <a:pt x="3979" y="2348"/>
                </a:lnTo>
                <a:lnTo>
                  <a:pt x="3979" y="2339"/>
                </a:lnTo>
                <a:lnTo>
                  <a:pt x="3979" y="2330"/>
                </a:lnTo>
                <a:lnTo>
                  <a:pt x="3970" y="2330"/>
                </a:lnTo>
                <a:lnTo>
                  <a:pt x="3970" y="2321"/>
                </a:lnTo>
                <a:lnTo>
                  <a:pt x="3961" y="2312"/>
                </a:lnTo>
                <a:lnTo>
                  <a:pt x="3944" y="2303"/>
                </a:lnTo>
                <a:lnTo>
                  <a:pt x="3935" y="2295"/>
                </a:lnTo>
                <a:lnTo>
                  <a:pt x="3908" y="2277"/>
                </a:lnTo>
                <a:lnTo>
                  <a:pt x="3891" y="2268"/>
                </a:lnTo>
                <a:lnTo>
                  <a:pt x="3873" y="2268"/>
                </a:lnTo>
                <a:lnTo>
                  <a:pt x="3855" y="2259"/>
                </a:lnTo>
                <a:lnTo>
                  <a:pt x="3847" y="2259"/>
                </a:lnTo>
                <a:lnTo>
                  <a:pt x="3838" y="2259"/>
                </a:lnTo>
                <a:lnTo>
                  <a:pt x="3820" y="2259"/>
                </a:lnTo>
                <a:lnTo>
                  <a:pt x="3811" y="2259"/>
                </a:lnTo>
                <a:lnTo>
                  <a:pt x="3829" y="2277"/>
                </a:lnTo>
                <a:lnTo>
                  <a:pt x="3811" y="2277"/>
                </a:lnTo>
                <a:lnTo>
                  <a:pt x="3802" y="2277"/>
                </a:lnTo>
                <a:lnTo>
                  <a:pt x="3794" y="2277"/>
                </a:lnTo>
                <a:lnTo>
                  <a:pt x="3758" y="2268"/>
                </a:lnTo>
                <a:lnTo>
                  <a:pt x="3750" y="2268"/>
                </a:lnTo>
                <a:lnTo>
                  <a:pt x="3741" y="2268"/>
                </a:lnTo>
                <a:lnTo>
                  <a:pt x="3732" y="2268"/>
                </a:lnTo>
                <a:lnTo>
                  <a:pt x="3697" y="2259"/>
                </a:lnTo>
                <a:lnTo>
                  <a:pt x="3679" y="2251"/>
                </a:lnTo>
                <a:lnTo>
                  <a:pt x="3661" y="2242"/>
                </a:lnTo>
                <a:lnTo>
                  <a:pt x="3644" y="2242"/>
                </a:lnTo>
                <a:lnTo>
                  <a:pt x="3626" y="2224"/>
                </a:lnTo>
                <a:lnTo>
                  <a:pt x="3617" y="2224"/>
                </a:lnTo>
                <a:lnTo>
                  <a:pt x="3547" y="2215"/>
                </a:lnTo>
                <a:lnTo>
                  <a:pt x="3529" y="2206"/>
                </a:lnTo>
                <a:lnTo>
                  <a:pt x="3511" y="2206"/>
                </a:lnTo>
                <a:lnTo>
                  <a:pt x="3476" y="2180"/>
                </a:lnTo>
                <a:lnTo>
                  <a:pt x="3467" y="2171"/>
                </a:lnTo>
                <a:lnTo>
                  <a:pt x="3441" y="2162"/>
                </a:lnTo>
                <a:lnTo>
                  <a:pt x="3423" y="2153"/>
                </a:lnTo>
                <a:lnTo>
                  <a:pt x="3405" y="2153"/>
                </a:lnTo>
                <a:lnTo>
                  <a:pt x="3388" y="2153"/>
                </a:lnTo>
                <a:lnTo>
                  <a:pt x="3361" y="2153"/>
                </a:lnTo>
                <a:lnTo>
                  <a:pt x="3335" y="2153"/>
                </a:lnTo>
                <a:lnTo>
                  <a:pt x="3317" y="2153"/>
                </a:lnTo>
                <a:lnTo>
                  <a:pt x="3308" y="2153"/>
                </a:lnTo>
                <a:lnTo>
                  <a:pt x="3308" y="2162"/>
                </a:lnTo>
                <a:lnTo>
                  <a:pt x="3308" y="2171"/>
                </a:lnTo>
                <a:lnTo>
                  <a:pt x="3300" y="2189"/>
                </a:lnTo>
                <a:lnTo>
                  <a:pt x="3291" y="2198"/>
                </a:lnTo>
                <a:lnTo>
                  <a:pt x="3282" y="2206"/>
                </a:lnTo>
                <a:lnTo>
                  <a:pt x="3273" y="2206"/>
                </a:lnTo>
                <a:lnTo>
                  <a:pt x="3238" y="2206"/>
                </a:lnTo>
                <a:lnTo>
                  <a:pt x="3238" y="2215"/>
                </a:lnTo>
                <a:lnTo>
                  <a:pt x="3220" y="2206"/>
                </a:lnTo>
                <a:lnTo>
                  <a:pt x="3211" y="2206"/>
                </a:lnTo>
                <a:lnTo>
                  <a:pt x="3211" y="2198"/>
                </a:lnTo>
                <a:lnTo>
                  <a:pt x="3229" y="2171"/>
                </a:lnTo>
                <a:lnTo>
                  <a:pt x="3238" y="2171"/>
                </a:lnTo>
                <a:lnTo>
                  <a:pt x="3220" y="2162"/>
                </a:lnTo>
                <a:lnTo>
                  <a:pt x="3211" y="2153"/>
                </a:lnTo>
                <a:lnTo>
                  <a:pt x="3211" y="2136"/>
                </a:lnTo>
                <a:lnTo>
                  <a:pt x="3211" y="2127"/>
                </a:lnTo>
                <a:lnTo>
                  <a:pt x="3211" y="2118"/>
                </a:lnTo>
                <a:lnTo>
                  <a:pt x="3211" y="2109"/>
                </a:lnTo>
                <a:lnTo>
                  <a:pt x="3203" y="2109"/>
                </a:lnTo>
                <a:lnTo>
                  <a:pt x="3194" y="2109"/>
                </a:lnTo>
                <a:lnTo>
                  <a:pt x="3185" y="2118"/>
                </a:lnTo>
                <a:lnTo>
                  <a:pt x="3176" y="2118"/>
                </a:lnTo>
                <a:lnTo>
                  <a:pt x="3167" y="2127"/>
                </a:lnTo>
                <a:lnTo>
                  <a:pt x="3176" y="2127"/>
                </a:lnTo>
                <a:lnTo>
                  <a:pt x="3185" y="2127"/>
                </a:lnTo>
                <a:lnTo>
                  <a:pt x="3176" y="2136"/>
                </a:lnTo>
                <a:lnTo>
                  <a:pt x="3167" y="2145"/>
                </a:lnTo>
                <a:lnTo>
                  <a:pt x="3167" y="2153"/>
                </a:lnTo>
                <a:lnTo>
                  <a:pt x="3158" y="2153"/>
                </a:lnTo>
                <a:lnTo>
                  <a:pt x="3150" y="2162"/>
                </a:lnTo>
                <a:lnTo>
                  <a:pt x="3141" y="2171"/>
                </a:lnTo>
                <a:lnTo>
                  <a:pt x="3141" y="2180"/>
                </a:lnTo>
                <a:lnTo>
                  <a:pt x="3150" y="2180"/>
                </a:lnTo>
                <a:lnTo>
                  <a:pt x="3158" y="2198"/>
                </a:lnTo>
                <a:lnTo>
                  <a:pt x="3158" y="2206"/>
                </a:lnTo>
                <a:lnTo>
                  <a:pt x="3141" y="2215"/>
                </a:lnTo>
                <a:lnTo>
                  <a:pt x="3132" y="2215"/>
                </a:lnTo>
                <a:lnTo>
                  <a:pt x="3114" y="2206"/>
                </a:lnTo>
                <a:lnTo>
                  <a:pt x="3105" y="2206"/>
                </a:lnTo>
                <a:lnTo>
                  <a:pt x="3088" y="2198"/>
                </a:lnTo>
                <a:lnTo>
                  <a:pt x="3079" y="2189"/>
                </a:lnTo>
                <a:lnTo>
                  <a:pt x="3053" y="2162"/>
                </a:lnTo>
                <a:lnTo>
                  <a:pt x="3044" y="2153"/>
                </a:lnTo>
                <a:lnTo>
                  <a:pt x="3044" y="2145"/>
                </a:lnTo>
                <a:lnTo>
                  <a:pt x="3035" y="2136"/>
                </a:lnTo>
                <a:lnTo>
                  <a:pt x="3026" y="2118"/>
                </a:lnTo>
                <a:lnTo>
                  <a:pt x="3008" y="2092"/>
                </a:lnTo>
                <a:lnTo>
                  <a:pt x="2991" y="2074"/>
                </a:lnTo>
                <a:lnTo>
                  <a:pt x="2964" y="2056"/>
                </a:lnTo>
                <a:lnTo>
                  <a:pt x="2955" y="2056"/>
                </a:lnTo>
                <a:lnTo>
                  <a:pt x="2947" y="2048"/>
                </a:lnTo>
                <a:lnTo>
                  <a:pt x="2947" y="2056"/>
                </a:lnTo>
                <a:lnTo>
                  <a:pt x="2938" y="2056"/>
                </a:lnTo>
                <a:lnTo>
                  <a:pt x="2938" y="2065"/>
                </a:lnTo>
                <a:lnTo>
                  <a:pt x="2938" y="2074"/>
                </a:lnTo>
                <a:lnTo>
                  <a:pt x="2947" y="2083"/>
                </a:lnTo>
                <a:lnTo>
                  <a:pt x="2947" y="2092"/>
                </a:lnTo>
                <a:lnTo>
                  <a:pt x="2973" y="2092"/>
                </a:lnTo>
                <a:lnTo>
                  <a:pt x="2964" y="2101"/>
                </a:lnTo>
                <a:lnTo>
                  <a:pt x="2938" y="2109"/>
                </a:lnTo>
                <a:lnTo>
                  <a:pt x="2929" y="2109"/>
                </a:lnTo>
                <a:lnTo>
                  <a:pt x="2920" y="2127"/>
                </a:lnTo>
                <a:lnTo>
                  <a:pt x="2920" y="2136"/>
                </a:lnTo>
                <a:lnTo>
                  <a:pt x="2894" y="2153"/>
                </a:lnTo>
                <a:lnTo>
                  <a:pt x="2885" y="2162"/>
                </a:lnTo>
                <a:lnTo>
                  <a:pt x="2876" y="2162"/>
                </a:lnTo>
                <a:lnTo>
                  <a:pt x="2867" y="2162"/>
                </a:lnTo>
                <a:lnTo>
                  <a:pt x="2867" y="2153"/>
                </a:lnTo>
                <a:lnTo>
                  <a:pt x="2876" y="2145"/>
                </a:lnTo>
                <a:lnTo>
                  <a:pt x="2885" y="2145"/>
                </a:lnTo>
                <a:lnTo>
                  <a:pt x="2885" y="2136"/>
                </a:lnTo>
                <a:lnTo>
                  <a:pt x="2876" y="2136"/>
                </a:lnTo>
                <a:lnTo>
                  <a:pt x="2867" y="2145"/>
                </a:lnTo>
                <a:lnTo>
                  <a:pt x="2858" y="2145"/>
                </a:lnTo>
                <a:lnTo>
                  <a:pt x="2832" y="2153"/>
                </a:lnTo>
                <a:lnTo>
                  <a:pt x="2797" y="2162"/>
                </a:lnTo>
                <a:lnTo>
                  <a:pt x="2779" y="2171"/>
                </a:lnTo>
                <a:lnTo>
                  <a:pt x="2761" y="2180"/>
                </a:lnTo>
                <a:lnTo>
                  <a:pt x="2753" y="2198"/>
                </a:lnTo>
                <a:lnTo>
                  <a:pt x="2735" y="2215"/>
                </a:lnTo>
                <a:lnTo>
                  <a:pt x="2735" y="2224"/>
                </a:lnTo>
                <a:lnTo>
                  <a:pt x="2726" y="2233"/>
                </a:lnTo>
                <a:lnTo>
                  <a:pt x="2726" y="2224"/>
                </a:lnTo>
                <a:lnTo>
                  <a:pt x="2726" y="2206"/>
                </a:lnTo>
                <a:lnTo>
                  <a:pt x="2726" y="2198"/>
                </a:lnTo>
                <a:lnTo>
                  <a:pt x="2717" y="2198"/>
                </a:lnTo>
                <a:lnTo>
                  <a:pt x="2708" y="2198"/>
                </a:lnTo>
                <a:lnTo>
                  <a:pt x="2708" y="2206"/>
                </a:lnTo>
                <a:lnTo>
                  <a:pt x="2708" y="2215"/>
                </a:lnTo>
                <a:lnTo>
                  <a:pt x="2708" y="2206"/>
                </a:lnTo>
                <a:lnTo>
                  <a:pt x="2700" y="2198"/>
                </a:lnTo>
                <a:lnTo>
                  <a:pt x="2691" y="2198"/>
                </a:lnTo>
                <a:lnTo>
                  <a:pt x="2682" y="2198"/>
                </a:lnTo>
                <a:lnTo>
                  <a:pt x="2673" y="2198"/>
                </a:lnTo>
                <a:lnTo>
                  <a:pt x="2664" y="2206"/>
                </a:lnTo>
                <a:lnTo>
                  <a:pt x="2673" y="2206"/>
                </a:lnTo>
                <a:lnTo>
                  <a:pt x="2664" y="2215"/>
                </a:lnTo>
                <a:lnTo>
                  <a:pt x="2664" y="2224"/>
                </a:lnTo>
                <a:lnTo>
                  <a:pt x="2647" y="2224"/>
                </a:lnTo>
                <a:lnTo>
                  <a:pt x="2638" y="2233"/>
                </a:lnTo>
                <a:lnTo>
                  <a:pt x="2629" y="2233"/>
                </a:lnTo>
                <a:lnTo>
                  <a:pt x="2611" y="2242"/>
                </a:lnTo>
                <a:lnTo>
                  <a:pt x="2603" y="2251"/>
                </a:lnTo>
                <a:lnTo>
                  <a:pt x="2594" y="2259"/>
                </a:lnTo>
                <a:lnTo>
                  <a:pt x="2603" y="2259"/>
                </a:lnTo>
                <a:lnTo>
                  <a:pt x="2603" y="2268"/>
                </a:lnTo>
                <a:lnTo>
                  <a:pt x="2611" y="2268"/>
                </a:lnTo>
                <a:lnTo>
                  <a:pt x="2611" y="2277"/>
                </a:lnTo>
                <a:lnTo>
                  <a:pt x="2603" y="2286"/>
                </a:lnTo>
                <a:lnTo>
                  <a:pt x="2558" y="2277"/>
                </a:lnTo>
                <a:lnTo>
                  <a:pt x="2567" y="2286"/>
                </a:lnTo>
                <a:lnTo>
                  <a:pt x="2567" y="2295"/>
                </a:lnTo>
                <a:lnTo>
                  <a:pt x="2558" y="2286"/>
                </a:lnTo>
                <a:lnTo>
                  <a:pt x="2550" y="2286"/>
                </a:lnTo>
                <a:lnTo>
                  <a:pt x="2550" y="2277"/>
                </a:lnTo>
                <a:lnTo>
                  <a:pt x="2550" y="2268"/>
                </a:lnTo>
                <a:lnTo>
                  <a:pt x="2567" y="2259"/>
                </a:lnTo>
                <a:lnTo>
                  <a:pt x="2576" y="2251"/>
                </a:lnTo>
                <a:lnTo>
                  <a:pt x="2585" y="2242"/>
                </a:lnTo>
                <a:lnTo>
                  <a:pt x="2594" y="2233"/>
                </a:lnTo>
                <a:lnTo>
                  <a:pt x="2603" y="2224"/>
                </a:lnTo>
                <a:lnTo>
                  <a:pt x="2620" y="2224"/>
                </a:lnTo>
                <a:lnTo>
                  <a:pt x="2629" y="2215"/>
                </a:lnTo>
                <a:lnTo>
                  <a:pt x="2638" y="2206"/>
                </a:lnTo>
                <a:lnTo>
                  <a:pt x="2647" y="2206"/>
                </a:lnTo>
                <a:lnTo>
                  <a:pt x="2656" y="2189"/>
                </a:lnTo>
                <a:lnTo>
                  <a:pt x="2664" y="2189"/>
                </a:lnTo>
                <a:lnTo>
                  <a:pt x="2691" y="2180"/>
                </a:lnTo>
                <a:lnTo>
                  <a:pt x="2708" y="2180"/>
                </a:lnTo>
                <a:lnTo>
                  <a:pt x="2735" y="2171"/>
                </a:lnTo>
                <a:lnTo>
                  <a:pt x="2744" y="2171"/>
                </a:lnTo>
                <a:lnTo>
                  <a:pt x="2753" y="2171"/>
                </a:lnTo>
                <a:lnTo>
                  <a:pt x="2770" y="2153"/>
                </a:lnTo>
                <a:lnTo>
                  <a:pt x="2823" y="2127"/>
                </a:lnTo>
                <a:lnTo>
                  <a:pt x="2832" y="2118"/>
                </a:lnTo>
                <a:lnTo>
                  <a:pt x="2832" y="2109"/>
                </a:lnTo>
                <a:lnTo>
                  <a:pt x="2823" y="2101"/>
                </a:lnTo>
                <a:lnTo>
                  <a:pt x="2806" y="2109"/>
                </a:lnTo>
                <a:lnTo>
                  <a:pt x="2806" y="2118"/>
                </a:lnTo>
                <a:lnTo>
                  <a:pt x="2797" y="2118"/>
                </a:lnTo>
                <a:lnTo>
                  <a:pt x="2788" y="2118"/>
                </a:lnTo>
                <a:lnTo>
                  <a:pt x="2779" y="2118"/>
                </a:lnTo>
                <a:lnTo>
                  <a:pt x="2770" y="2109"/>
                </a:lnTo>
                <a:lnTo>
                  <a:pt x="2761" y="2109"/>
                </a:lnTo>
                <a:lnTo>
                  <a:pt x="2753" y="2109"/>
                </a:lnTo>
                <a:lnTo>
                  <a:pt x="2735" y="2118"/>
                </a:lnTo>
                <a:lnTo>
                  <a:pt x="2726" y="2127"/>
                </a:lnTo>
                <a:lnTo>
                  <a:pt x="2717" y="2136"/>
                </a:lnTo>
                <a:lnTo>
                  <a:pt x="2708" y="2145"/>
                </a:lnTo>
                <a:lnTo>
                  <a:pt x="2708" y="2136"/>
                </a:lnTo>
                <a:lnTo>
                  <a:pt x="2700" y="2136"/>
                </a:lnTo>
                <a:lnTo>
                  <a:pt x="2682" y="2145"/>
                </a:lnTo>
                <a:lnTo>
                  <a:pt x="2656" y="2162"/>
                </a:lnTo>
                <a:lnTo>
                  <a:pt x="2647" y="2162"/>
                </a:lnTo>
                <a:lnTo>
                  <a:pt x="2638" y="2162"/>
                </a:lnTo>
                <a:lnTo>
                  <a:pt x="2629" y="2162"/>
                </a:lnTo>
                <a:lnTo>
                  <a:pt x="2620" y="2162"/>
                </a:lnTo>
                <a:lnTo>
                  <a:pt x="2611" y="2162"/>
                </a:lnTo>
                <a:lnTo>
                  <a:pt x="2611" y="2171"/>
                </a:lnTo>
                <a:lnTo>
                  <a:pt x="2620" y="2171"/>
                </a:lnTo>
                <a:lnTo>
                  <a:pt x="2629" y="2171"/>
                </a:lnTo>
                <a:lnTo>
                  <a:pt x="2620" y="2171"/>
                </a:lnTo>
                <a:lnTo>
                  <a:pt x="2611" y="2171"/>
                </a:lnTo>
                <a:lnTo>
                  <a:pt x="2594" y="2171"/>
                </a:lnTo>
                <a:lnTo>
                  <a:pt x="2585" y="2180"/>
                </a:lnTo>
                <a:lnTo>
                  <a:pt x="2576" y="2189"/>
                </a:lnTo>
                <a:lnTo>
                  <a:pt x="2576" y="2198"/>
                </a:lnTo>
                <a:lnTo>
                  <a:pt x="2567" y="2198"/>
                </a:lnTo>
                <a:lnTo>
                  <a:pt x="2558" y="2206"/>
                </a:lnTo>
                <a:lnTo>
                  <a:pt x="2550" y="2206"/>
                </a:lnTo>
                <a:lnTo>
                  <a:pt x="2532" y="2206"/>
                </a:lnTo>
                <a:lnTo>
                  <a:pt x="2514" y="2215"/>
                </a:lnTo>
                <a:lnTo>
                  <a:pt x="2497" y="2224"/>
                </a:lnTo>
                <a:lnTo>
                  <a:pt x="2506" y="2206"/>
                </a:lnTo>
                <a:lnTo>
                  <a:pt x="2514" y="2198"/>
                </a:lnTo>
                <a:lnTo>
                  <a:pt x="2514" y="2189"/>
                </a:lnTo>
                <a:lnTo>
                  <a:pt x="2506" y="2189"/>
                </a:lnTo>
                <a:lnTo>
                  <a:pt x="2497" y="2180"/>
                </a:lnTo>
                <a:lnTo>
                  <a:pt x="2497" y="2171"/>
                </a:lnTo>
                <a:lnTo>
                  <a:pt x="2488" y="2171"/>
                </a:lnTo>
                <a:lnTo>
                  <a:pt x="2479" y="2171"/>
                </a:lnTo>
                <a:lnTo>
                  <a:pt x="2470" y="2171"/>
                </a:lnTo>
                <a:lnTo>
                  <a:pt x="2470" y="2180"/>
                </a:lnTo>
                <a:lnTo>
                  <a:pt x="2470" y="2189"/>
                </a:lnTo>
                <a:lnTo>
                  <a:pt x="2470" y="2198"/>
                </a:lnTo>
                <a:lnTo>
                  <a:pt x="2444" y="2198"/>
                </a:lnTo>
                <a:lnTo>
                  <a:pt x="2426" y="2198"/>
                </a:lnTo>
                <a:lnTo>
                  <a:pt x="2417" y="2198"/>
                </a:lnTo>
                <a:lnTo>
                  <a:pt x="2417" y="2206"/>
                </a:lnTo>
                <a:lnTo>
                  <a:pt x="2417" y="2215"/>
                </a:lnTo>
                <a:lnTo>
                  <a:pt x="2409" y="2215"/>
                </a:lnTo>
                <a:lnTo>
                  <a:pt x="2400" y="2215"/>
                </a:lnTo>
                <a:lnTo>
                  <a:pt x="2391" y="2224"/>
                </a:lnTo>
                <a:lnTo>
                  <a:pt x="2382" y="2215"/>
                </a:lnTo>
                <a:lnTo>
                  <a:pt x="2364" y="2242"/>
                </a:lnTo>
                <a:lnTo>
                  <a:pt x="2373" y="2251"/>
                </a:lnTo>
                <a:lnTo>
                  <a:pt x="2382" y="2251"/>
                </a:lnTo>
                <a:lnTo>
                  <a:pt x="2391" y="2251"/>
                </a:lnTo>
                <a:lnTo>
                  <a:pt x="2391" y="2259"/>
                </a:lnTo>
                <a:lnTo>
                  <a:pt x="2382" y="2259"/>
                </a:lnTo>
                <a:lnTo>
                  <a:pt x="2373" y="2259"/>
                </a:lnTo>
                <a:lnTo>
                  <a:pt x="2364" y="2259"/>
                </a:lnTo>
                <a:lnTo>
                  <a:pt x="2364" y="2268"/>
                </a:lnTo>
                <a:lnTo>
                  <a:pt x="2373" y="2268"/>
                </a:lnTo>
                <a:lnTo>
                  <a:pt x="2391" y="2268"/>
                </a:lnTo>
                <a:lnTo>
                  <a:pt x="2400" y="2277"/>
                </a:lnTo>
                <a:lnTo>
                  <a:pt x="2417" y="2295"/>
                </a:lnTo>
                <a:lnTo>
                  <a:pt x="2409" y="2295"/>
                </a:lnTo>
                <a:lnTo>
                  <a:pt x="2373" y="2277"/>
                </a:lnTo>
                <a:lnTo>
                  <a:pt x="2356" y="2277"/>
                </a:lnTo>
                <a:lnTo>
                  <a:pt x="2320" y="2268"/>
                </a:lnTo>
                <a:lnTo>
                  <a:pt x="2311" y="2268"/>
                </a:lnTo>
                <a:lnTo>
                  <a:pt x="2285" y="2268"/>
                </a:lnTo>
                <a:lnTo>
                  <a:pt x="2267" y="2259"/>
                </a:lnTo>
                <a:lnTo>
                  <a:pt x="2223" y="2242"/>
                </a:lnTo>
                <a:lnTo>
                  <a:pt x="2206" y="2242"/>
                </a:lnTo>
                <a:lnTo>
                  <a:pt x="2188" y="2233"/>
                </a:lnTo>
                <a:lnTo>
                  <a:pt x="2161" y="2215"/>
                </a:lnTo>
                <a:lnTo>
                  <a:pt x="2126" y="2189"/>
                </a:lnTo>
                <a:lnTo>
                  <a:pt x="2064" y="2180"/>
                </a:lnTo>
                <a:lnTo>
                  <a:pt x="2038" y="2180"/>
                </a:lnTo>
                <a:lnTo>
                  <a:pt x="2003" y="2171"/>
                </a:lnTo>
                <a:lnTo>
                  <a:pt x="1994" y="2171"/>
                </a:lnTo>
                <a:lnTo>
                  <a:pt x="1985" y="2171"/>
                </a:lnTo>
                <a:lnTo>
                  <a:pt x="1967" y="2171"/>
                </a:lnTo>
                <a:lnTo>
                  <a:pt x="1959" y="2171"/>
                </a:lnTo>
                <a:lnTo>
                  <a:pt x="1959" y="2162"/>
                </a:lnTo>
                <a:lnTo>
                  <a:pt x="1941" y="2153"/>
                </a:lnTo>
                <a:lnTo>
                  <a:pt x="1897" y="2145"/>
                </a:lnTo>
                <a:lnTo>
                  <a:pt x="1888" y="2136"/>
                </a:lnTo>
                <a:lnTo>
                  <a:pt x="1870" y="2127"/>
                </a:lnTo>
                <a:lnTo>
                  <a:pt x="1826" y="2109"/>
                </a:lnTo>
                <a:lnTo>
                  <a:pt x="1826" y="2118"/>
                </a:lnTo>
                <a:lnTo>
                  <a:pt x="1817" y="2118"/>
                </a:lnTo>
                <a:lnTo>
                  <a:pt x="1809" y="2118"/>
                </a:lnTo>
                <a:lnTo>
                  <a:pt x="1791" y="2109"/>
                </a:lnTo>
                <a:lnTo>
                  <a:pt x="1764" y="2118"/>
                </a:lnTo>
                <a:lnTo>
                  <a:pt x="1738" y="2118"/>
                </a:lnTo>
                <a:lnTo>
                  <a:pt x="1729" y="2127"/>
                </a:lnTo>
                <a:lnTo>
                  <a:pt x="1685" y="2127"/>
                </a:lnTo>
                <a:lnTo>
                  <a:pt x="1667" y="2118"/>
                </a:lnTo>
                <a:lnTo>
                  <a:pt x="1641" y="2109"/>
                </a:lnTo>
                <a:lnTo>
                  <a:pt x="1623" y="2109"/>
                </a:lnTo>
                <a:lnTo>
                  <a:pt x="1606" y="2101"/>
                </a:lnTo>
                <a:lnTo>
                  <a:pt x="1570" y="2101"/>
                </a:lnTo>
                <a:lnTo>
                  <a:pt x="1544" y="2101"/>
                </a:lnTo>
                <a:lnTo>
                  <a:pt x="1500" y="2101"/>
                </a:lnTo>
                <a:lnTo>
                  <a:pt x="1491" y="2092"/>
                </a:lnTo>
                <a:lnTo>
                  <a:pt x="1491" y="2083"/>
                </a:lnTo>
                <a:lnTo>
                  <a:pt x="1473" y="2083"/>
                </a:lnTo>
                <a:lnTo>
                  <a:pt x="1465" y="2083"/>
                </a:lnTo>
                <a:lnTo>
                  <a:pt x="1456" y="2083"/>
                </a:lnTo>
                <a:lnTo>
                  <a:pt x="1447" y="2083"/>
                </a:lnTo>
                <a:lnTo>
                  <a:pt x="1429" y="2074"/>
                </a:lnTo>
                <a:lnTo>
                  <a:pt x="1420" y="2074"/>
                </a:lnTo>
                <a:lnTo>
                  <a:pt x="1385" y="2065"/>
                </a:lnTo>
                <a:lnTo>
                  <a:pt x="1376" y="2065"/>
                </a:lnTo>
                <a:lnTo>
                  <a:pt x="1367" y="2056"/>
                </a:lnTo>
                <a:lnTo>
                  <a:pt x="1341" y="2056"/>
                </a:lnTo>
                <a:lnTo>
                  <a:pt x="1323" y="2065"/>
                </a:lnTo>
                <a:lnTo>
                  <a:pt x="1315" y="2074"/>
                </a:lnTo>
                <a:lnTo>
                  <a:pt x="1306" y="2065"/>
                </a:lnTo>
                <a:lnTo>
                  <a:pt x="1288" y="2065"/>
                </a:lnTo>
                <a:lnTo>
                  <a:pt x="1279" y="2056"/>
                </a:lnTo>
                <a:lnTo>
                  <a:pt x="1262" y="2065"/>
                </a:lnTo>
                <a:lnTo>
                  <a:pt x="1253" y="2065"/>
                </a:lnTo>
                <a:lnTo>
                  <a:pt x="1244" y="2074"/>
                </a:lnTo>
                <a:lnTo>
                  <a:pt x="1191" y="2065"/>
                </a:lnTo>
                <a:lnTo>
                  <a:pt x="1200" y="2056"/>
                </a:lnTo>
                <a:lnTo>
                  <a:pt x="1173" y="2056"/>
                </a:lnTo>
                <a:lnTo>
                  <a:pt x="1165" y="2048"/>
                </a:lnTo>
                <a:lnTo>
                  <a:pt x="1156" y="2048"/>
                </a:lnTo>
                <a:lnTo>
                  <a:pt x="1147" y="2039"/>
                </a:lnTo>
                <a:lnTo>
                  <a:pt x="1156" y="2030"/>
                </a:lnTo>
                <a:lnTo>
                  <a:pt x="1165" y="2021"/>
                </a:lnTo>
                <a:lnTo>
                  <a:pt x="1165" y="2012"/>
                </a:lnTo>
                <a:lnTo>
                  <a:pt x="1147" y="2012"/>
                </a:lnTo>
                <a:lnTo>
                  <a:pt x="1138" y="2012"/>
                </a:lnTo>
                <a:lnTo>
                  <a:pt x="1129" y="2012"/>
                </a:lnTo>
                <a:lnTo>
                  <a:pt x="1094" y="2003"/>
                </a:lnTo>
                <a:lnTo>
                  <a:pt x="1076" y="2012"/>
                </a:lnTo>
                <a:lnTo>
                  <a:pt x="1059" y="2012"/>
                </a:lnTo>
                <a:lnTo>
                  <a:pt x="1041" y="2012"/>
                </a:lnTo>
                <a:lnTo>
                  <a:pt x="1023" y="2021"/>
                </a:lnTo>
                <a:lnTo>
                  <a:pt x="1006" y="2012"/>
                </a:lnTo>
                <a:lnTo>
                  <a:pt x="997" y="2012"/>
                </a:lnTo>
                <a:lnTo>
                  <a:pt x="979" y="2012"/>
                </a:lnTo>
                <a:lnTo>
                  <a:pt x="988" y="2003"/>
                </a:lnTo>
                <a:lnTo>
                  <a:pt x="988" y="1995"/>
                </a:lnTo>
                <a:lnTo>
                  <a:pt x="979" y="1986"/>
                </a:lnTo>
                <a:lnTo>
                  <a:pt x="970" y="1986"/>
                </a:lnTo>
                <a:lnTo>
                  <a:pt x="953" y="1977"/>
                </a:lnTo>
                <a:lnTo>
                  <a:pt x="944" y="1986"/>
                </a:lnTo>
                <a:lnTo>
                  <a:pt x="944" y="1995"/>
                </a:lnTo>
                <a:lnTo>
                  <a:pt x="918" y="2012"/>
                </a:lnTo>
                <a:lnTo>
                  <a:pt x="909" y="2012"/>
                </a:lnTo>
                <a:lnTo>
                  <a:pt x="900" y="2012"/>
                </a:lnTo>
                <a:lnTo>
                  <a:pt x="891" y="2012"/>
                </a:lnTo>
                <a:lnTo>
                  <a:pt x="891" y="2003"/>
                </a:lnTo>
                <a:lnTo>
                  <a:pt x="882" y="2003"/>
                </a:lnTo>
                <a:lnTo>
                  <a:pt x="909" y="1995"/>
                </a:lnTo>
                <a:lnTo>
                  <a:pt x="918" y="1986"/>
                </a:lnTo>
                <a:lnTo>
                  <a:pt x="918" y="1977"/>
                </a:lnTo>
                <a:lnTo>
                  <a:pt x="918" y="1968"/>
                </a:lnTo>
                <a:lnTo>
                  <a:pt x="900" y="1968"/>
                </a:lnTo>
                <a:lnTo>
                  <a:pt x="856" y="1950"/>
                </a:lnTo>
                <a:lnTo>
                  <a:pt x="847" y="1950"/>
                </a:lnTo>
                <a:lnTo>
                  <a:pt x="856" y="1942"/>
                </a:lnTo>
                <a:lnTo>
                  <a:pt x="865" y="1942"/>
                </a:lnTo>
                <a:lnTo>
                  <a:pt x="856" y="1942"/>
                </a:lnTo>
                <a:lnTo>
                  <a:pt x="829" y="1950"/>
                </a:lnTo>
                <a:lnTo>
                  <a:pt x="820" y="1959"/>
                </a:lnTo>
                <a:lnTo>
                  <a:pt x="803" y="1986"/>
                </a:lnTo>
                <a:lnTo>
                  <a:pt x="794" y="1986"/>
                </a:lnTo>
                <a:lnTo>
                  <a:pt x="776" y="2003"/>
                </a:lnTo>
                <a:lnTo>
                  <a:pt x="750" y="2012"/>
                </a:lnTo>
                <a:lnTo>
                  <a:pt x="741" y="2012"/>
                </a:lnTo>
                <a:lnTo>
                  <a:pt x="706" y="2012"/>
                </a:lnTo>
                <a:lnTo>
                  <a:pt x="706" y="2021"/>
                </a:lnTo>
                <a:lnTo>
                  <a:pt x="697" y="2021"/>
                </a:lnTo>
                <a:lnTo>
                  <a:pt x="671" y="2021"/>
                </a:lnTo>
                <a:lnTo>
                  <a:pt x="662" y="2021"/>
                </a:lnTo>
                <a:lnTo>
                  <a:pt x="653" y="2030"/>
                </a:lnTo>
                <a:lnTo>
                  <a:pt x="644" y="2030"/>
                </a:lnTo>
                <a:lnTo>
                  <a:pt x="644" y="2021"/>
                </a:lnTo>
                <a:lnTo>
                  <a:pt x="653" y="2021"/>
                </a:lnTo>
                <a:lnTo>
                  <a:pt x="653" y="2012"/>
                </a:lnTo>
                <a:lnTo>
                  <a:pt x="644" y="2012"/>
                </a:lnTo>
                <a:lnTo>
                  <a:pt x="618" y="2021"/>
                </a:lnTo>
                <a:lnTo>
                  <a:pt x="591" y="2039"/>
                </a:lnTo>
                <a:lnTo>
                  <a:pt x="600" y="2039"/>
                </a:lnTo>
                <a:lnTo>
                  <a:pt x="618" y="2056"/>
                </a:lnTo>
                <a:lnTo>
                  <a:pt x="644" y="2056"/>
                </a:lnTo>
                <a:lnTo>
                  <a:pt x="618" y="2065"/>
                </a:lnTo>
                <a:lnTo>
                  <a:pt x="609" y="2065"/>
                </a:lnTo>
                <a:lnTo>
                  <a:pt x="609" y="2074"/>
                </a:lnTo>
                <a:lnTo>
                  <a:pt x="609" y="2083"/>
                </a:lnTo>
                <a:lnTo>
                  <a:pt x="609" y="2092"/>
                </a:lnTo>
                <a:lnTo>
                  <a:pt x="600" y="2083"/>
                </a:lnTo>
                <a:lnTo>
                  <a:pt x="591" y="2083"/>
                </a:lnTo>
                <a:lnTo>
                  <a:pt x="600" y="2065"/>
                </a:lnTo>
                <a:lnTo>
                  <a:pt x="591" y="2065"/>
                </a:lnTo>
                <a:lnTo>
                  <a:pt x="600" y="2048"/>
                </a:lnTo>
                <a:lnTo>
                  <a:pt x="591" y="2048"/>
                </a:lnTo>
                <a:lnTo>
                  <a:pt x="547" y="2065"/>
                </a:lnTo>
                <a:lnTo>
                  <a:pt x="547" y="2074"/>
                </a:lnTo>
                <a:lnTo>
                  <a:pt x="521" y="2083"/>
                </a:lnTo>
                <a:lnTo>
                  <a:pt x="476" y="2101"/>
                </a:lnTo>
                <a:lnTo>
                  <a:pt x="468" y="2101"/>
                </a:lnTo>
                <a:lnTo>
                  <a:pt x="450" y="2109"/>
                </a:lnTo>
                <a:lnTo>
                  <a:pt x="441" y="2109"/>
                </a:lnTo>
                <a:lnTo>
                  <a:pt x="450" y="2101"/>
                </a:lnTo>
                <a:lnTo>
                  <a:pt x="459" y="2101"/>
                </a:lnTo>
                <a:lnTo>
                  <a:pt x="459" y="2092"/>
                </a:lnTo>
                <a:lnTo>
                  <a:pt x="468" y="2092"/>
                </a:lnTo>
                <a:lnTo>
                  <a:pt x="459" y="2092"/>
                </a:lnTo>
                <a:lnTo>
                  <a:pt x="459" y="2083"/>
                </a:lnTo>
                <a:lnTo>
                  <a:pt x="450" y="2092"/>
                </a:lnTo>
                <a:lnTo>
                  <a:pt x="441" y="2101"/>
                </a:lnTo>
                <a:lnTo>
                  <a:pt x="423" y="2118"/>
                </a:lnTo>
                <a:lnTo>
                  <a:pt x="379" y="2162"/>
                </a:lnTo>
                <a:lnTo>
                  <a:pt x="371" y="2180"/>
                </a:lnTo>
                <a:lnTo>
                  <a:pt x="362" y="2198"/>
                </a:lnTo>
                <a:lnTo>
                  <a:pt x="362" y="2206"/>
                </a:lnTo>
                <a:lnTo>
                  <a:pt x="362" y="2215"/>
                </a:lnTo>
                <a:lnTo>
                  <a:pt x="335" y="2233"/>
                </a:lnTo>
                <a:lnTo>
                  <a:pt x="309" y="2251"/>
                </a:lnTo>
                <a:lnTo>
                  <a:pt x="291" y="2259"/>
                </a:lnTo>
                <a:lnTo>
                  <a:pt x="282" y="2268"/>
                </a:lnTo>
                <a:lnTo>
                  <a:pt x="238" y="2268"/>
                </a:lnTo>
                <a:lnTo>
                  <a:pt x="229" y="2277"/>
                </a:lnTo>
                <a:lnTo>
                  <a:pt x="194" y="2277"/>
                </a:lnTo>
                <a:lnTo>
                  <a:pt x="141" y="2268"/>
                </a:lnTo>
                <a:lnTo>
                  <a:pt x="141" y="2286"/>
                </a:lnTo>
                <a:lnTo>
                  <a:pt x="132" y="2312"/>
                </a:lnTo>
                <a:lnTo>
                  <a:pt x="124" y="2330"/>
                </a:lnTo>
                <a:lnTo>
                  <a:pt x="124" y="2339"/>
                </a:lnTo>
                <a:lnTo>
                  <a:pt x="115" y="2339"/>
                </a:lnTo>
                <a:lnTo>
                  <a:pt x="106" y="2339"/>
                </a:lnTo>
                <a:lnTo>
                  <a:pt x="115" y="2330"/>
                </a:lnTo>
                <a:lnTo>
                  <a:pt x="106" y="2330"/>
                </a:lnTo>
                <a:lnTo>
                  <a:pt x="97" y="2339"/>
                </a:lnTo>
                <a:lnTo>
                  <a:pt x="115" y="2348"/>
                </a:lnTo>
                <a:lnTo>
                  <a:pt x="124" y="2348"/>
                </a:lnTo>
                <a:lnTo>
                  <a:pt x="141" y="2348"/>
                </a:lnTo>
                <a:lnTo>
                  <a:pt x="159" y="2365"/>
                </a:lnTo>
                <a:lnTo>
                  <a:pt x="203" y="2383"/>
                </a:lnTo>
                <a:lnTo>
                  <a:pt x="291" y="2436"/>
                </a:lnTo>
                <a:lnTo>
                  <a:pt x="309" y="2454"/>
                </a:lnTo>
                <a:lnTo>
                  <a:pt x="318" y="2480"/>
                </a:lnTo>
                <a:lnTo>
                  <a:pt x="326" y="2489"/>
                </a:lnTo>
                <a:lnTo>
                  <a:pt x="335" y="2498"/>
                </a:lnTo>
                <a:lnTo>
                  <a:pt x="379" y="2506"/>
                </a:lnTo>
                <a:lnTo>
                  <a:pt x="397" y="2506"/>
                </a:lnTo>
                <a:lnTo>
                  <a:pt x="406" y="2506"/>
                </a:lnTo>
                <a:lnTo>
                  <a:pt x="423" y="2498"/>
                </a:lnTo>
                <a:lnTo>
                  <a:pt x="415" y="2506"/>
                </a:lnTo>
                <a:lnTo>
                  <a:pt x="423" y="2506"/>
                </a:lnTo>
                <a:lnTo>
                  <a:pt x="450" y="2506"/>
                </a:lnTo>
                <a:lnTo>
                  <a:pt x="468" y="2506"/>
                </a:lnTo>
                <a:lnTo>
                  <a:pt x="476" y="2515"/>
                </a:lnTo>
                <a:lnTo>
                  <a:pt x="468" y="2524"/>
                </a:lnTo>
                <a:lnTo>
                  <a:pt x="459" y="2533"/>
                </a:lnTo>
                <a:lnTo>
                  <a:pt x="459" y="2551"/>
                </a:lnTo>
                <a:lnTo>
                  <a:pt x="476" y="2551"/>
                </a:lnTo>
                <a:lnTo>
                  <a:pt x="476" y="2559"/>
                </a:lnTo>
                <a:lnTo>
                  <a:pt x="494" y="2568"/>
                </a:lnTo>
                <a:lnTo>
                  <a:pt x="521" y="2551"/>
                </a:lnTo>
                <a:lnTo>
                  <a:pt x="529" y="2551"/>
                </a:lnTo>
                <a:lnTo>
                  <a:pt x="547" y="2559"/>
                </a:lnTo>
                <a:lnTo>
                  <a:pt x="573" y="2559"/>
                </a:lnTo>
                <a:lnTo>
                  <a:pt x="582" y="2568"/>
                </a:lnTo>
                <a:lnTo>
                  <a:pt x="582" y="2586"/>
                </a:lnTo>
                <a:lnTo>
                  <a:pt x="547" y="2586"/>
                </a:lnTo>
                <a:lnTo>
                  <a:pt x="538" y="2586"/>
                </a:lnTo>
                <a:lnTo>
                  <a:pt x="521" y="2577"/>
                </a:lnTo>
                <a:lnTo>
                  <a:pt x="512" y="2577"/>
                </a:lnTo>
                <a:lnTo>
                  <a:pt x="494" y="2577"/>
                </a:lnTo>
                <a:lnTo>
                  <a:pt x="476" y="2577"/>
                </a:lnTo>
                <a:lnTo>
                  <a:pt x="459" y="2568"/>
                </a:lnTo>
                <a:lnTo>
                  <a:pt x="441" y="2551"/>
                </a:lnTo>
                <a:lnTo>
                  <a:pt x="450" y="2542"/>
                </a:lnTo>
                <a:lnTo>
                  <a:pt x="441" y="2533"/>
                </a:lnTo>
                <a:lnTo>
                  <a:pt x="432" y="2524"/>
                </a:lnTo>
                <a:lnTo>
                  <a:pt x="423" y="2515"/>
                </a:lnTo>
                <a:lnTo>
                  <a:pt x="415" y="2515"/>
                </a:lnTo>
                <a:lnTo>
                  <a:pt x="406" y="2524"/>
                </a:lnTo>
                <a:lnTo>
                  <a:pt x="406" y="2533"/>
                </a:lnTo>
                <a:lnTo>
                  <a:pt x="415" y="2542"/>
                </a:lnTo>
                <a:lnTo>
                  <a:pt x="423" y="2542"/>
                </a:lnTo>
                <a:lnTo>
                  <a:pt x="432" y="2551"/>
                </a:lnTo>
                <a:lnTo>
                  <a:pt x="459" y="2577"/>
                </a:lnTo>
                <a:lnTo>
                  <a:pt x="459" y="2586"/>
                </a:lnTo>
                <a:lnTo>
                  <a:pt x="485" y="2586"/>
                </a:lnTo>
                <a:lnTo>
                  <a:pt x="512" y="2595"/>
                </a:lnTo>
                <a:lnTo>
                  <a:pt x="521" y="2595"/>
                </a:lnTo>
                <a:lnTo>
                  <a:pt x="521" y="2612"/>
                </a:lnTo>
                <a:lnTo>
                  <a:pt x="512" y="2604"/>
                </a:lnTo>
                <a:lnTo>
                  <a:pt x="494" y="2604"/>
                </a:lnTo>
                <a:lnTo>
                  <a:pt x="485" y="2604"/>
                </a:lnTo>
                <a:lnTo>
                  <a:pt x="459" y="2630"/>
                </a:lnTo>
                <a:lnTo>
                  <a:pt x="450" y="2630"/>
                </a:lnTo>
                <a:lnTo>
                  <a:pt x="432" y="2621"/>
                </a:lnTo>
                <a:lnTo>
                  <a:pt x="406" y="2630"/>
                </a:lnTo>
                <a:lnTo>
                  <a:pt x="397" y="2630"/>
                </a:lnTo>
                <a:lnTo>
                  <a:pt x="388" y="2621"/>
                </a:lnTo>
                <a:lnTo>
                  <a:pt x="362" y="2621"/>
                </a:lnTo>
                <a:lnTo>
                  <a:pt x="326" y="2621"/>
                </a:lnTo>
                <a:lnTo>
                  <a:pt x="300" y="2604"/>
                </a:lnTo>
                <a:lnTo>
                  <a:pt x="309" y="2604"/>
                </a:lnTo>
                <a:lnTo>
                  <a:pt x="309" y="2595"/>
                </a:lnTo>
                <a:lnTo>
                  <a:pt x="309" y="2586"/>
                </a:lnTo>
                <a:lnTo>
                  <a:pt x="318" y="2577"/>
                </a:lnTo>
                <a:lnTo>
                  <a:pt x="318" y="2568"/>
                </a:lnTo>
                <a:lnTo>
                  <a:pt x="309" y="2559"/>
                </a:lnTo>
                <a:lnTo>
                  <a:pt x="318" y="2559"/>
                </a:lnTo>
                <a:lnTo>
                  <a:pt x="326" y="2559"/>
                </a:lnTo>
                <a:lnTo>
                  <a:pt x="300" y="2559"/>
                </a:lnTo>
                <a:lnTo>
                  <a:pt x="265" y="2559"/>
                </a:lnTo>
                <a:lnTo>
                  <a:pt x="256" y="2568"/>
                </a:lnTo>
                <a:lnTo>
                  <a:pt x="221" y="2577"/>
                </a:lnTo>
                <a:lnTo>
                  <a:pt x="212" y="2577"/>
                </a:lnTo>
                <a:lnTo>
                  <a:pt x="194" y="2586"/>
                </a:lnTo>
                <a:lnTo>
                  <a:pt x="168" y="2595"/>
                </a:lnTo>
                <a:lnTo>
                  <a:pt x="168" y="2604"/>
                </a:lnTo>
                <a:lnTo>
                  <a:pt x="185" y="2612"/>
                </a:lnTo>
                <a:lnTo>
                  <a:pt x="185" y="2621"/>
                </a:lnTo>
                <a:lnTo>
                  <a:pt x="176" y="2621"/>
                </a:lnTo>
                <a:lnTo>
                  <a:pt x="159" y="2621"/>
                </a:lnTo>
                <a:lnTo>
                  <a:pt x="150" y="2621"/>
                </a:lnTo>
                <a:lnTo>
                  <a:pt x="141" y="2612"/>
                </a:lnTo>
                <a:lnTo>
                  <a:pt x="124" y="2612"/>
                </a:lnTo>
                <a:lnTo>
                  <a:pt x="115" y="2621"/>
                </a:lnTo>
                <a:lnTo>
                  <a:pt x="97" y="2630"/>
                </a:lnTo>
                <a:lnTo>
                  <a:pt x="88" y="2639"/>
                </a:lnTo>
                <a:lnTo>
                  <a:pt x="79" y="2648"/>
                </a:lnTo>
                <a:lnTo>
                  <a:pt x="53" y="2648"/>
                </a:lnTo>
                <a:lnTo>
                  <a:pt x="35" y="2665"/>
                </a:lnTo>
                <a:lnTo>
                  <a:pt x="18" y="2674"/>
                </a:lnTo>
                <a:lnTo>
                  <a:pt x="18" y="2665"/>
                </a:lnTo>
                <a:lnTo>
                  <a:pt x="9" y="2665"/>
                </a:lnTo>
                <a:lnTo>
                  <a:pt x="0" y="2674"/>
                </a:lnTo>
                <a:lnTo>
                  <a:pt x="9" y="2683"/>
                </a:lnTo>
                <a:lnTo>
                  <a:pt x="53" y="2701"/>
                </a:lnTo>
                <a:lnTo>
                  <a:pt x="106" y="2718"/>
                </a:lnTo>
                <a:lnTo>
                  <a:pt x="115" y="2709"/>
                </a:lnTo>
                <a:lnTo>
                  <a:pt x="141" y="2718"/>
                </a:lnTo>
                <a:lnTo>
                  <a:pt x="150" y="2727"/>
                </a:lnTo>
                <a:lnTo>
                  <a:pt x="132" y="2718"/>
                </a:lnTo>
                <a:lnTo>
                  <a:pt x="124" y="2727"/>
                </a:lnTo>
                <a:lnTo>
                  <a:pt x="115" y="2736"/>
                </a:lnTo>
                <a:lnTo>
                  <a:pt x="97" y="2736"/>
                </a:lnTo>
                <a:lnTo>
                  <a:pt x="88" y="2736"/>
                </a:lnTo>
                <a:lnTo>
                  <a:pt x="97" y="2745"/>
                </a:lnTo>
                <a:lnTo>
                  <a:pt x="115" y="2762"/>
                </a:lnTo>
                <a:lnTo>
                  <a:pt x="124" y="2762"/>
                </a:lnTo>
                <a:lnTo>
                  <a:pt x="124" y="2771"/>
                </a:lnTo>
                <a:lnTo>
                  <a:pt x="124" y="2780"/>
                </a:lnTo>
                <a:lnTo>
                  <a:pt x="124" y="2789"/>
                </a:lnTo>
                <a:lnTo>
                  <a:pt x="132" y="2798"/>
                </a:lnTo>
                <a:lnTo>
                  <a:pt x="141" y="2807"/>
                </a:lnTo>
                <a:lnTo>
                  <a:pt x="194" y="2815"/>
                </a:lnTo>
                <a:lnTo>
                  <a:pt x="221" y="2815"/>
                </a:lnTo>
                <a:lnTo>
                  <a:pt x="229" y="2815"/>
                </a:lnTo>
                <a:lnTo>
                  <a:pt x="238" y="2815"/>
                </a:lnTo>
                <a:lnTo>
                  <a:pt x="247" y="2807"/>
                </a:lnTo>
                <a:lnTo>
                  <a:pt x="247" y="2815"/>
                </a:lnTo>
                <a:lnTo>
                  <a:pt x="282" y="2807"/>
                </a:lnTo>
                <a:lnTo>
                  <a:pt x="326" y="2807"/>
                </a:lnTo>
                <a:lnTo>
                  <a:pt x="344" y="2807"/>
                </a:lnTo>
                <a:lnTo>
                  <a:pt x="353" y="2815"/>
                </a:lnTo>
                <a:lnTo>
                  <a:pt x="362" y="2824"/>
                </a:lnTo>
                <a:lnTo>
                  <a:pt x="371" y="2815"/>
                </a:lnTo>
                <a:lnTo>
                  <a:pt x="362" y="2807"/>
                </a:lnTo>
                <a:lnTo>
                  <a:pt x="353" y="2798"/>
                </a:lnTo>
                <a:lnTo>
                  <a:pt x="362" y="2798"/>
                </a:lnTo>
                <a:lnTo>
                  <a:pt x="388" y="2815"/>
                </a:lnTo>
                <a:lnTo>
                  <a:pt x="388" y="2833"/>
                </a:lnTo>
                <a:lnTo>
                  <a:pt x="397" y="2833"/>
                </a:lnTo>
                <a:lnTo>
                  <a:pt x="406" y="2824"/>
                </a:lnTo>
                <a:lnTo>
                  <a:pt x="423" y="2798"/>
                </a:lnTo>
                <a:lnTo>
                  <a:pt x="432" y="2789"/>
                </a:lnTo>
                <a:lnTo>
                  <a:pt x="459" y="2789"/>
                </a:lnTo>
                <a:lnTo>
                  <a:pt x="468" y="2780"/>
                </a:lnTo>
                <a:lnTo>
                  <a:pt x="476" y="2780"/>
                </a:lnTo>
                <a:lnTo>
                  <a:pt x="485" y="2780"/>
                </a:lnTo>
                <a:lnTo>
                  <a:pt x="512" y="2762"/>
                </a:lnTo>
                <a:lnTo>
                  <a:pt x="521" y="2762"/>
                </a:lnTo>
                <a:lnTo>
                  <a:pt x="529" y="2771"/>
                </a:lnTo>
                <a:lnTo>
                  <a:pt x="529" y="2780"/>
                </a:lnTo>
                <a:lnTo>
                  <a:pt x="538" y="2789"/>
                </a:lnTo>
                <a:lnTo>
                  <a:pt x="529" y="2798"/>
                </a:lnTo>
                <a:lnTo>
                  <a:pt x="529" y="2807"/>
                </a:lnTo>
                <a:lnTo>
                  <a:pt x="521" y="2807"/>
                </a:lnTo>
                <a:lnTo>
                  <a:pt x="512" y="2815"/>
                </a:lnTo>
                <a:lnTo>
                  <a:pt x="494" y="2815"/>
                </a:lnTo>
                <a:lnTo>
                  <a:pt x="485" y="2824"/>
                </a:lnTo>
                <a:lnTo>
                  <a:pt x="494" y="2824"/>
                </a:lnTo>
                <a:lnTo>
                  <a:pt x="503" y="2824"/>
                </a:lnTo>
                <a:lnTo>
                  <a:pt x="521" y="2842"/>
                </a:lnTo>
                <a:lnTo>
                  <a:pt x="529" y="2868"/>
                </a:lnTo>
                <a:lnTo>
                  <a:pt x="538" y="2877"/>
                </a:lnTo>
                <a:lnTo>
                  <a:pt x="538" y="2895"/>
                </a:lnTo>
                <a:lnTo>
                  <a:pt x="538" y="2904"/>
                </a:lnTo>
                <a:lnTo>
                  <a:pt x="529" y="2912"/>
                </a:lnTo>
                <a:lnTo>
                  <a:pt x="512" y="2921"/>
                </a:lnTo>
                <a:lnTo>
                  <a:pt x="503" y="2930"/>
                </a:lnTo>
                <a:lnTo>
                  <a:pt x="485" y="2939"/>
                </a:lnTo>
                <a:lnTo>
                  <a:pt x="450" y="2939"/>
                </a:lnTo>
                <a:lnTo>
                  <a:pt x="441" y="2939"/>
                </a:lnTo>
                <a:lnTo>
                  <a:pt x="441" y="2930"/>
                </a:lnTo>
                <a:lnTo>
                  <a:pt x="432" y="2930"/>
                </a:lnTo>
                <a:lnTo>
                  <a:pt x="423" y="2939"/>
                </a:lnTo>
                <a:lnTo>
                  <a:pt x="406" y="2957"/>
                </a:lnTo>
                <a:lnTo>
                  <a:pt x="388" y="2965"/>
                </a:lnTo>
                <a:lnTo>
                  <a:pt x="379" y="2974"/>
                </a:lnTo>
                <a:lnTo>
                  <a:pt x="371" y="2983"/>
                </a:lnTo>
                <a:lnTo>
                  <a:pt x="353" y="2983"/>
                </a:lnTo>
                <a:lnTo>
                  <a:pt x="344" y="2983"/>
                </a:lnTo>
                <a:lnTo>
                  <a:pt x="335" y="2974"/>
                </a:lnTo>
                <a:lnTo>
                  <a:pt x="326" y="2983"/>
                </a:lnTo>
                <a:lnTo>
                  <a:pt x="318" y="2992"/>
                </a:lnTo>
                <a:lnTo>
                  <a:pt x="318" y="2983"/>
                </a:lnTo>
                <a:lnTo>
                  <a:pt x="326" y="2983"/>
                </a:lnTo>
                <a:lnTo>
                  <a:pt x="326" y="2974"/>
                </a:lnTo>
                <a:lnTo>
                  <a:pt x="318" y="2965"/>
                </a:lnTo>
                <a:lnTo>
                  <a:pt x="309" y="2965"/>
                </a:lnTo>
                <a:lnTo>
                  <a:pt x="291" y="2957"/>
                </a:lnTo>
                <a:lnTo>
                  <a:pt x="273" y="2965"/>
                </a:lnTo>
                <a:lnTo>
                  <a:pt x="265" y="2965"/>
                </a:lnTo>
                <a:lnTo>
                  <a:pt x="265" y="2974"/>
                </a:lnTo>
                <a:lnTo>
                  <a:pt x="273" y="2983"/>
                </a:lnTo>
                <a:lnTo>
                  <a:pt x="256" y="2983"/>
                </a:lnTo>
                <a:lnTo>
                  <a:pt x="247" y="2992"/>
                </a:lnTo>
                <a:lnTo>
                  <a:pt x="247" y="3001"/>
                </a:lnTo>
                <a:lnTo>
                  <a:pt x="238" y="3010"/>
                </a:lnTo>
                <a:lnTo>
                  <a:pt x="238" y="3027"/>
                </a:lnTo>
                <a:lnTo>
                  <a:pt x="247" y="3036"/>
                </a:lnTo>
                <a:lnTo>
                  <a:pt x="256" y="3027"/>
                </a:lnTo>
                <a:lnTo>
                  <a:pt x="256" y="3036"/>
                </a:lnTo>
                <a:lnTo>
                  <a:pt x="238" y="3036"/>
                </a:lnTo>
                <a:lnTo>
                  <a:pt x="247" y="3045"/>
                </a:lnTo>
                <a:lnTo>
                  <a:pt x="247" y="3054"/>
                </a:lnTo>
                <a:lnTo>
                  <a:pt x="238" y="3045"/>
                </a:lnTo>
                <a:lnTo>
                  <a:pt x="229" y="3045"/>
                </a:lnTo>
                <a:lnTo>
                  <a:pt x="221" y="3045"/>
                </a:lnTo>
                <a:lnTo>
                  <a:pt x="212" y="3054"/>
                </a:lnTo>
                <a:lnTo>
                  <a:pt x="194" y="3071"/>
                </a:lnTo>
                <a:lnTo>
                  <a:pt x="176" y="3089"/>
                </a:lnTo>
                <a:lnTo>
                  <a:pt x="176" y="3107"/>
                </a:lnTo>
                <a:lnTo>
                  <a:pt x="176" y="3115"/>
                </a:lnTo>
                <a:lnTo>
                  <a:pt x="185" y="3115"/>
                </a:lnTo>
                <a:lnTo>
                  <a:pt x="168" y="3124"/>
                </a:lnTo>
                <a:lnTo>
                  <a:pt x="159" y="3124"/>
                </a:lnTo>
                <a:lnTo>
                  <a:pt x="150" y="3124"/>
                </a:lnTo>
                <a:lnTo>
                  <a:pt x="150" y="3133"/>
                </a:lnTo>
                <a:lnTo>
                  <a:pt x="168" y="3142"/>
                </a:lnTo>
                <a:lnTo>
                  <a:pt x="150" y="3142"/>
                </a:lnTo>
                <a:lnTo>
                  <a:pt x="141" y="3142"/>
                </a:lnTo>
                <a:lnTo>
                  <a:pt x="141" y="3151"/>
                </a:lnTo>
                <a:lnTo>
                  <a:pt x="141" y="3160"/>
                </a:lnTo>
                <a:lnTo>
                  <a:pt x="150" y="3160"/>
                </a:lnTo>
                <a:lnTo>
                  <a:pt x="159" y="3151"/>
                </a:lnTo>
                <a:lnTo>
                  <a:pt x="168" y="3160"/>
                </a:lnTo>
                <a:lnTo>
                  <a:pt x="159" y="3168"/>
                </a:lnTo>
                <a:lnTo>
                  <a:pt x="168" y="3177"/>
                </a:lnTo>
                <a:lnTo>
                  <a:pt x="176" y="3186"/>
                </a:lnTo>
                <a:lnTo>
                  <a:pt x="185" y="3195"/>
                </a:lnTo>
                <a:lnTo>
                  <a:pt x="185" y="3204"/>
                </a:lnTo>
                <a:lnTo>
                  <a:pt x="194" y="3204"/>
                </a:lnTo>
                <a:lnTo>
                  <a:pt x="203" y="3204"/>
                </a:lnTo>
                <a:lnTo>
                  <a:pt x="203" y="3195"/>
                </a:lnTo>
                <a:lnTo>
                  <a:pt x="203" y="3186"/>
                </a:lnTo>
                <a:lnTo>
                  <a:pt x="212" y="3186"/>
                </a:lnTo>
                <a:lnTo>
                  <a:pt x="203" y="3195"/>
                </a:lnTo>
                <a:lnTo>
                  <a:pt x="212" y="3195"/>
                </a:lnTo>
                <a:lnTo>
                  <a:pt x="212" y="3204"/>
                </a:lnTo>
                <a:lnTo>
                  <a:pt x="221" y="3195"/>
                </a:lnTo>
                <a:lnTo>
                  <a:pt x="221" y="3204"/>
                </a:lnTo>
                <a:lnTo>
                  <a:pt x="229" y="3204"/>
                </a:lnTo>
                <a:lnTo>
                  <a:pt x="238" y="3204"/>
                </a:lnTo>
                <a:lnTo>
                  <a:pt x="229" y="3213"/>
                </a:lnTo>
                <a:lnTo>
                  <a:pt x="212" y="3221"/>
                </a:lnTo>
                <a:lnTo>
                  <a:pt x="221" y="3221"/>
                </a:lnTo>
                <a:lnTo>
                  <a:pt x="221" y="3230"/>
                </a:lnTo>
                <a:lnTo>
                  <a:pt x="247" y="3221"/>
                </a:lnTo>
                <a:lnTo>
                  <a:pt x="273" y="3230"/>
                </a:lnTo>
                <a:lnTo>
                  <a:pt x="300" y="3230"/>
                </a:lnTo>
                <a:lnTo>
                  <a:pt x="318" y="3221"/>
                </a:lnTo>
                <a:lnTo>
                  <a:pt x="326" y="3221"/>
                </a:lnTo>
                <a:lnTo>
                  <a:pt x="335" y="3230"/>
                </a:lnTo>
                <a:lnTo>
                  <a:pt x="326" y="3230"/>
                </a:lnTo>
                <a:lnTo>
                  <a:pt x="318" y="3230"/>
                </a:lnTo>
                <a:lnTo>
                  <a:pt x="309" y="3230"/>
                </a:lnTo>
                <a:lnTo>
                  <a:pt x="326" y="3239"/>
                </a:lnTo>
                <a:lnTo>
                  <a:pt x="335" y="3239"/>
                </a:lnTo>
                <a:lnTo>
                  <a:pt x="344" y="3248"/>
                </a:lnTo>
                <a:lnTo>
                  <a:pt x="335" y="3257"/>
                </a:lnTo>
                <a:lnTo>
                  <a:pt x="326" y="3265"/>
                </a:lnTo>
                <a:lnTo>
                  <a:pt x="318" y="3257"/>
                </a:lnTo>
                <a:lnTo>
                  <a:pt x="309" y="3248"/>
                </a:lnTo>
                <a:lnTo>
                  <a:pt x="300" y="3239"/>
                </a:lnTo>
                <a:lnTo>
                  <a:pt x="291" y="3248"/>
                </a:lnTo>
                <a:lnTo>
                  <a:pt x="282" y="3257"/>
                </a:lnTo>
                <a:lnTo>
                  <a:pt x="273" y="3265"/>
                </a:lnTo>
                <a:lnTo>
                  <a:pt x="282" y="3257"/>
                </a:lnTo>
                <a:lnTo>
                  <a:pt x="282" y="3248"/>
                </a:lnTo>
                <a:lnTo>
                  <a:pt x="282" y="3239"/>
                </a:lnTo>
                <a:lnTo>
                  <a:pt x="273" y="3239"/>
                </a:lnTo>
                <a:lnTo>
                  <a:pt x="265" y="3239"/>
                </a:lnTo>
                <a:lnTo>
                  <a:pt x="256" y="3230"/>
                </a:lnTo>
                <a:lnTo>
                  <a:pt x="247" y="3230"/>
                </a:lnTo>
                <a:lnTo>
                  <a:pt x="238" y="3230"/>
                </a:lnTo>
                <a:lnTo>
                  <a:pt x="229" y="3248"/>
                </a:lnTo>
                <a:lnTo>
                  <a:pt x="203" y="3265"/>
                </a:lnTo>
                <a:lnTo>
                  <a:pt x="212" y="3274"/>
                </a:lnTo>
                <a:lnTo>
                  <a:pt x="221" y="3265"/>
                </a:lnTo>
                <a:lnTo>
                  <a:pt x="229" y="3274"/>
                </a:lnTo>
                <a:lnTo>
                  <a:pt x="221" y="3283"/>
                </a:lnTo>
                <a:lnTo>
                  <a:pt x="238" y="3292"/>
                </a:lnTo>
                <a:lnTo>
                  <a:pt x="247" y="3292"/>
                </a:lnTo>
                <a:lnTo>
                  <a:pt x="256" y="3292"/>
                </a:lnTo>
                <a:lnTo>
                  <a:pt x="265" y="3310"/>
                </a:lnTo>
                <a:lnTo>
                  <a:pt x="291" y="3327"/>
                </a:lnTo>
                <a:lnTo>
                  <a:pt x="291" y="3336"/>
                </a:lnTo>
                <a:lnTo>
                  <a:pt x="309" y="3345"/>
                </a:lnTo>
                <a:lnTo>
                  <a:pt x="326" y="3354"/>
                </a:lnTo>
                <a:lnTo>
                  <a:pt x="362" y="3345"/>
                </a:lnTo>
                <a:lnTo>
                  <a:pt x="388" y="3336"/>
                </a:lnTo>
                <a:lnTo>
                  <a:pt x="397" y="3327"/>
                </a:lnTo>
                <a:lnTo>
                  <a:pt x="406" y="3327"/>
                </a:lnTo>
                <a:lnTo>
                  <a:pt x="415" y="3310"/>
                </a:lnTo>
                <a:lnTo>
                  <a:pt x="406" y="3301"/>
                </a:lnTo>
                <a:lnTo>
                  <a:pt x="397" y="3301"/>
                </a:lnTo>
                <a:lnTo>
                  <a:pt x="406" y="3292"/>
                </a:lnTo>
                <a:lnTo>
                  <a:pt x="415" y="3283"/>
                </a:lnTo>
                <a:lnTo>
                  <a:pt x="432" y="3265"/>
                </a:lnTo>
                <a:lnTo>
                  <a:pt x="432" y="3257"/>
                </a:lnTo>
                <a:lnTo>
                  <a:pt x="441" y="3248"/>
                </a:lnTo>
                <a:lnTo>
                  <a:pt x="450" y="3248"/>
                </a:lnTo>
                <a:lnTo>
                  <a:pt x="441" y="3257"/>
                </a:lnTo>
                <a:lnTo>
                  <a:pt x="432" y="3274"/>
                </a:lnTo>
                <a:lnTo>
                  <a:pt x="415" y="3301"/>
                </a:lnTo>
                <a:lnTo>
                  <a:pt x="432" y="3310"/>
                </a:lnTo>
                <a:lnTo>
                  <a:pt x="441" y="3327"/>
                </a:lnTo>
                <a:lnTo>
                  <a:pt x="459" y="3363"/>
                </a:lnTo>
                <a:lnTo>
                  <a:pt x="459" y="3371"/>
                </a:lnTo>
                <a:lnTo>
                  <a:pt x="459" y="3380"/>
                </a:lnTo>
                <a:lnTo>
                  <a:pt x="459" y="3389"/>
                </a:lnTo>
                <a:lnTo>
                  <a:pt x="459" y="3398"/>
                </a:lnTo>
                <a:lnTo>
                  <a:pt x="450" y="3407"/>
                </a:lnTo>
                <a:lnTo>
                  <a:pt x="450" y="3424"/>
                </a:lnTo>
                <a:lnTo>
                  <a:pt x="459" y="3424"/>
                </a:lnTo>
                <a:lnTo>
                  <a:pt x="468" y="3424"/>
                </a:lnTo>
                <a:lnTo>
                  <a:pt x="476" y="3424"/>
                </a:lnTo>
                <a:lnTo>
                  <a:pt x="468" y="3433"/>
                </a:lnTo>
                <a:lnTo>
                  <a:pt x="468" y="3442"/>
                </a:lnTo>
                <a:lnTo>
                  <a:pt x="468" y="3451"/>
                </a:lnTo>
                <a:lnTo>
                  <a:pt x="468" y="3460"/>
                </a:lnTo>
                <a:lnTo>
                  <a:pt x="459" y="3468"/>
                </a:lnTo>
                <a:lnTo>
                  <a:pt x="450" y="3468"/>
                </a:lnTo>
                <a:lnTo>
                  <a:pt x="441" y="3477"/>
                </a:lnTo>
                <a:lnTo>
                  <a:pt x="468" y="3477"/>
                </a:lnTo>
                <a:lnTo>
                  <a:pt x="494" y="3468"/>
                </a:lnTo>
                <a:lnTo>
                  <a:pt x="503" y="3468"/>
                </a:lnTo>
                <a:lnTo>
                  <a:pt x="503" y="3460"/>
                </a:lnTo>
                <a:lnTo>
                  <a:pt x="529" y="3451"/>
                </a:lnTo>
                <a:lnTo>
                  <a:pt x="538" y="3451"/>
                </a:lnTo>
                <a:lnTo>
                  <a:pt x="547" y="3442"/>
                </a:lnTo>
                <a:lnTo>
                  <a:pt x="556" y="3433"/>
                </a:lnTo>
                <a:lnTo>
                  <a:pt x="573" y="3433"/>
                </a:lnTo>
                <a:lnTo>
                  <a:pt x="573" y="3442"/>
                </a:lnTo>
                <a:lnTo>
                  <a:pt x="582" y="3451"/>
                </a:lnTo>
                <a:lnTo>
                  <a:pt x="600" y="3460"/>
                </a:lnTo>
                <a:lnTo>
                  <a:pt x="609" y="3451"/>
                </a:lnTo>
                <a:lnTo>
                  <a:pt x="618" y="3451"/>
                </a:lnTo>
                <a:lnTo>
                  <a:pt x="635" y="3460"/>
                </a:lnTo>
                <a:lnTo>
                  <a:pt x="644" y="3468"/>
                </a:lnTo>
                <a:lnTo>
                  <a:pt x="662" y="3495"/>
                </a:lnTo>
                <a:lnTo>
                  <a:pt x="671" y="3504"/>
                </a:lnTo>
                <a:lnTo>
                  <a:pt x="688" y="3495"/>
                </a:lnTo>
                <a:lnTo>
                  <a:pt x="688" y="3486"/>
                </a:lnTo>
                <a:lnTo>
                  <a:pt x="679" y="3468"/>
                </a:lnTo>
                <a:lnTo>
                  <a:pt x="679" y="3460"/>
                </a:lnTo>
                <a:lnTo>
                  <a:pt x="688" y="3451"/>
                </a:lnTo>
                <a:lnTo>
                  <a:pt x="688" y="3442"/>
                </a:lnTo>
                <a:lnTo>
                  <a:pt x="697" y="3442"/>
                </a:lnTo>
                <a:lnTo>
                  <a:pt x="706" y="3433"/>
                </a:lnTo>
                <a:lnTo>
                  <a:pt x="715" y="3424"/>
                </a:lnTo>
                <a:lnTo>
                  <a:pt x="723" y="3433"/>
                </a:lnTo>
                <a:lnTo>
                  <a:pt x="741" y="3442"/>
                </a:lnTo>
                <a:lnTo>
                  <a:pt x="732" y="3442"/>
                </a:lnTo>
                <a:lnTo>
                  <a:pt x="723" y="3433"/>
                </a:lnTo>
                <a:lnTo>
                  <a:pt x="715" y="3433"/>
                </a:lnTo>
                <a:lnTo>
                  <a:pt x="706" y="3442"/>
                </a:lnTo>
                <a:lnTo>
                  <a:pt x="706" y="3451"/>
                </a:lnTo>
                <a:lnTo>
                  <a:pt x="715" y="3460"/>
                </a:lnTo>
                <a:lnTo>
                  <a:pt x="715" y="3468"/>
                </a:lnTo>
                <a:lnTo>
                  <a:pt x="723" y="3477"/>
                </a:lnTo>
                <a:lnTo>
                  <a:pt x="732" y="3477"/>
                </a:lnTo>
                <a:lnTo>
                  <a:pt x="741" y="3477"/>
                </a:lnTo>
                <a:lnTo>
                  <a:pt x="768" y="3468"/>
                </a:lnTo>
                <a:lnTo>
                  <a:pt x="803" y="3451"/>
                </a:lnTo>
                <a:lnTo>
                  <a:pt x="820" y="3442"/>
                </a:lnTo>
                <a:lnTo>
                  <a:pt x="829" y="3424"/>
                </a:lnTo>
                <a:lnTo>
                  <a:pt x="820" y="3442"/>
                </a:lnTo>
                <a:lnTo>
                  <a:pt x="812" y="3460"/>
                </a:lnTo>
                <a:lnTo>
                  <a:pt x="820" y="3468"/>
                </a:lnTo>
                <a:lnTo>
                  <a:pt x="803" y="3477"/>
                </a:lnTo>
                <a:lnTo>
                  <a:pt x="785" y="3495"/>
                </a:lnTo>
                <a:lnTo>
                  <a:pt x="776" y="3495"/>
                </a:lnTo>
                <a:lnTo>
                  <a:pt x="776" y="3504"/>
                </a:lnTo>
                <a:lnTo>
                  <a:pt x="785" y="3521"/>
                </a:lnTo>
                <a:lnTo>
                  <a:pt x="794" y="3521"/>
                </a:lnTo>
                <a:lnTo>
                  <a:pt x="803" y="3521"/>
                </a:lnTo>
                <a:lnTo>
                  <a:pt x="785" y="3530"/>
                </a:lnTo>
                <a:lnTo>
                  <a:pt x="776" y="3530"/>
                </a:lnTo>
                <a:lnTo>
                  <a:pt x="768" y="3539"/>
                </a:lnTo>
                <a:lnTo>
                  <a:pt x="768" y="3557"/>
                </a:lnTo>
                <a:lnTo>
                  <a:pt x="768" y="3574"/>
                </a:lnTo>
                <a:lnTo>
                  <a:pt x="768" y="3583"/>
                </a:lnTo>
                <a:lnTo>
                  <a:pt x="776" y="3583"/>
                </a:lnTo>
                <a:lnTo>
                  <a:pt x="776" y="3592"/>
                </a:lnTo>
                <a:lnTo>
                  <a:pt x="785" y="3592"/>
                </a:lnTo>
                <a:lnTo>
                  <a:pt x="785" y="3601"/>
                </a:lnTo>
                <a:lnTo>
                  <a:pt x="776" y="3601"/>
                </a:lnTo>
                <a:lnTo>
                  <a:pt x="768" y="3601"/>
                </a:lnTo>
                <a:lnTo>
                  <a:pt x="768" y="3592"/>
                </a:lnTo>
                <a:lnTo>
                  <a:pt x="759" y="3592"/>
                </a:lnTo>
                <a:lnTo>
                  <a:pt x="750" y="3592"/>
                </a:lnTo>
                <a:lnTo>
                  <a:pt x="741" y="3610"/>
                </a:lnTo>
                <a:lnTo>
                  <a:pt x="732" y="3610"/>
                </a:lnTo>
                <a:lnTo>
                  <a:pt x="723" y="3619"/>
                </a:lnTo>
                <a:lnTo>
                  <a:pt x="706" y="3627"/>
                </a:lnTo>
                <a:lnTo>
                  <a:pt x="697" y="3636"/>
                </a:lnTo>
                <a:lnTo>
                  <a:pt x="697" y="3645"/>
                </a:lnTo>
                <a:lnTo>
                  <a:pt x="697" y="3654"/>
                </a:lnTo>
                <a:lnTo>
                  <a:pt x="697" y="3663"/>
                </a:lnTo>
                <a:lnTo>
                  <a:pt x="697" y="3671"/>
                </a:lnTo>
                <a:lnTo>
                  <a:pt x="688" y="3671"/>
                </a:lnTo>
                <a:lnTo>
                  <a:pt x="679" y="3671"/>
                </a:lnTo>
                <a:lnTo>
                  <a:pt x="679" y="3663"/>
                </a:lnTo>
                <a:lnTo>
                  <a:pt x="671" y="3663"/>
                </a:lnTo>
                <a:lnTo>
                  <a:pt x="662" y="3671"/>
                </a:lnTo>
                <a:lnTo>
                  <a:pt x="653" y="3680"/>
                </a:lnTo>
                <a:lnTo>
                  <a:pt x="609" y="3698"/>
                </a:lnTo>
                <a:lnTo>
                  <a:pt x="591" y="3707"/>
                </a:lnTo>
                <a:lnTo>
                  <a:pt x="582" y="3716"/>
                </a:lnTo>
                <a:lnTo>
                  <a:pt x="573" y="3724"/>
                </a:lnTo>
                <a:lnTo>
                  <a:pt x="565" y="3733"/>
                </a:lnTo>
                <a:lnTo>
                  <a:pt x="565" y="3742"/>
                </a:lnTo>
                <a:lnTo>
                  <a:pt x="556" y="3751"/>
                </a:lnTo>
                <a:lnTo>
                  <a:pt x="556" y="3760"/>
                </a:lnTo>
                <a:lnTo>
                  <a:pt x="565" y="3760"/>
                </a:lnTo>
                <a:lnTo>
                  <a:pt x="573" y="3769"/>
                </a:lnTo>
                <a:lnTo>
                  <a:pt x="573" y="3777"/>
                </a:lnTo>
                <a:lnTo>
                  <a:pt x="565" y="3777"/>
                </a:lnTo>
                <a:lnTo>
                  <a:pt x="556" y="3769"/>
                </a:lnTo>
                <a:lnTo>
                  <a:pt x="547" y="3769"/>
                </a:lnTo>
                <a:lnTo>
                  <a:pt x="538" y="3769"/>
                </a:lnTo>
                <a:lnTo>
                  <a:pt x="538" y="3777"/>
                </a:lnTo>
                <a:lnTo>
                  <a:pt x="529" y="3777"/>
                </a:lnTo>
                <a:lnTo>
                  <a:pt x="521" y="3769"/>
                </a:lnTo>
                <a:lnTo>
                  <a:pt x="521" y="3760"/>
                </a:lnTo>
                <a:lnTo>
                  <a:pt x="529" y="3760"/>
                </a:lnTo>
                <a:lnTo>
                  <a:pt x="512" y="3760"/>
                </a:lnTo>
                <a:lnTo>
                  <a:pt x="503" y="3760"/>
                </a:lnTo>
                <a:lnTo>
                  <a:pt x="512" y="3751"/>
                </a:lnTo>
                <a:lnTo>
                  <a:pt x="503" y="3751"/>
                </a:lnTo>
                <a:lnTo>
                  <a:pt x="468" y="3769"/>
                </a:lnTo>
                <a:lnTo>
                  <a:pt x="450" y="3769"/>
                </a:lnTo>
                <a:lnTo>
                  <a:pt x="441" y="3786"/>
                </a:lnTo>
                <a:lnTo>
                  <a:pt x="423" y="3795"/>
                </a:lnTo>
                <a:lnTo>
                  <a:pt x="415" y="3813"/>
                </a:lnTo>
                <a:lnTo>
                  <a:pt x="397" y="3822"/>
                </a:lnTo>
                <a:lnTo>
                  <a:pt x="388" y="3830"/>
                </a:lnTo>
                <a:lnTo>
                  <a:pt x="388" y="3839"/>
                </a:lnTo>
                <a:lnTo>
                  <a:pt x="379" y="3839"/>
                </a:lnTo>
                <a:lnTo>
                  <a:pt x="371" y="3839"/>
                </a:lnTo>
                <a:lnTo>
                  <a:pt x="353" y="3848"/>
                </a:lnTo>
                <a:lnTo>
                  <a:pt x="353" y="3857"/>
                </a:lnTo>
                <a:lnTo>
                  <a:pt x="353" y="3866"/>
                </a:lnTo>
                <a:lnTo>
                  <a:pt x="353" y="3874"/>
                </a:lnTo>
                <a:lnTo>
                  <a:pt x="362" y="3874"/>
                </a:lnTo>
                <a:lnTo>
                  <a:pt x="362" y="3866"/>
                </a:lnTo>
                <a:lnTo>
                  <a:pt x="371" y="3857"/>
                </a:lnTo>
                <a:lnTo>
                  <a:pt x="371" y="3848"/>
                </a:lnTo>
                <a:lnTo>
                  <a:pt x="379" y="3857"/>
                </a:lnTo>
                <a:lnTo>
                  <a:pt x="388" y="3866"/>
                </a:lnTo>
                <a:lnTo>
                  <a:pt x="397" y="3857"/>
                </a:lnTo>
                <a:lnTo>
                  <a:pt x="406" y="3857"/>
                </a:lnTo>
                <a:lnTo>
                  <a:pt x="406" y="3848"/>
                </a:lnTo>
                <a:lnTo>
                  <a:pt x="406" y="3839"/>
                </a:lnTo>
                <a:lnTo>
                  <a:pt x="406" y="3830"/>
                </a:lnTo>
                <a:lnTo>
                  <a:pt x="415" y="3839"/>
                </a:lnTo>
                <a:lnTo>
                  <a:pt x="415" y="3848"/>
                </a:lnTo>
                <a:lnTo>
                  <a:pt x="423" y="3848"/>
                </a:lnTo>
                <a:lnTo>
                  <a:pt x="423" y="3857"/>
                </a:lnTo>
                <a:lnTo>
                  <a:pt x="432" y="3848"/>
                </a:lnTo>
                <a:lnTo>
                  <a:pt x="441" y="3839"/>
                </a:lnTo>
                <a:lnTo>
                  <a:pt x="450" y="3839"/>
                </a:lnTo>
                <a:lnTo>
                  <a:pt x="468" y="3822"/>
                </a:lnTo>
                <a:lnTo>
                  <a:pt x="468" y="3813"/>
                </a:lnTo>
                <a:lnTo>
                  <a:pt x="476" y="3804"/>
                </a:lnTo>
                <a:lnTo>
                  <a:pt x="476" y="3795"/>
                </a:lnTo>
                <a:lnTo>
                  <a:pt x="485" y="3795"/>
                </a:lnTo>
                <a:lnTo>
                  <a:pt x="494" y="3795"/>
                </a:lnTo>
                <a:lnTo>
                  <a:pt x="503" y="3795"/>
                </a:lnTo>
                <a:lnTo>
                  <a:pt x="503" y="3804"/>
                </a:lnTo>
                <a:lnTo>
                  <a:pt x="512" y="3804"/>
                </a:lnTo>
                <a:lnTo>
                  <a:pt x="503" y="3804"/>
                </a:lnTo>
                <a:lnTo>
                  <a:pt x="494" y="3804"/>
                </a:lnTo>
                <a:lnTo>
                  <a:pt x="485" y="3813"/>
                </a:lnTo>
                <a:lnTo>
                  <a:pt x="485" y="3822"/>
                </a:lnTo>
                <a:lnTo>
                  <a:pt x="494" y="3822"/>
                </a:lnTo>
                <a:lnTo>
                  <a:pt x="512" y="3822"/>
                </a:lnTo>
                <a:lnTo>
                  <a:pt x="512" y="3813"/>
                </a:lnTo>
                <a:lnTo>
                  <a:pt x="521" y="3813"/>
                </a:lnTo>
                <a:lnTo>
                  <a:pt x="529" y="3804"/>
                </a:lnTo>
                <a:lnTo>
                  <a:pt x="538" y="3804"/>
                </a:lnTo>
                <a:lnTo>
                  <a:pt x="547" y="3804"/>
                </a:lnTo>
                <a:lnTo>
                  <a:pt x="556" y="3804"/>
                </a:lnTo>
                <a:lnTo>
                  <a:pt x="565" y="3804"/>
                </a:lnTo>
                <a:lnTo>
                  <a:pt x="565" y="3795"/>
                </a:lnTo>
                <a:lnTo>
                  <a:pt x="582" y="3786"/>
                </a:lnTo>
                <a:lnTo>
                  <a:pt x="591" y="3777"/>
                </a:lnTo>
                <a:lnTo>
                  <a:pt x="600" y="3777"/>
                </a:lnTo>
                <a:lnTo>
                  <a:pt x="609" y="3777"/>
                </a:lnTo>
                <a:lnTo>
                  <a:pt x="609" y="3769"/>
                </a:lnTo>
                <a:lnTo>
                  <a:pt x="618" y="3769"/>
                </a:lnTo>
                <a:lnTo>
                  <a:pt x="618" y="3777"/>
                </a:lnTo>
                <a:lnTo>
                  <a:pt x="618" y="3795"/>
                </a:lnTo>
                <a:lnTo>
                  <a:pt x="626" y="3786"/>
                </a:lnTo>
                <a:lnTo>
                  <a:pt x="626" y="3777"/>
                </a:lnTo>
                <a:lnTo>
                  <a:pt x="635" y="3777"/>
                </a:lnTo>
                <a:lnTo>
                  <a:pt x="635" y="3769"/>
                </a:lnTo>
                <a:lnTo>
                  <a:pt x="688" y="3760"/>
                </a:lnTo>
                <a:lnTo>
                  <a:pt x="688" y="3751"/>
                </a:lnTo>
                <a:lnTo>
                  <a:pt x="697" y="3742"/>
                </a:lnTo>
                <a:lnTo>
                  <a:pt x="697" y="3733"/>
                </a:lnTo>
                <a:lnTo>
                  <a:pt x="706" y="3733"/>
                </a:lnTo>
                <a:lnTo>
                  <a:pt x="706" y="3751"/>
                </a:lnTo>
                <a:lnTo>
                  <a:pt x="715" y="3742"/>
                </a:lnTo>
                <a:lnTo>
                  <a:pt x="723" y="3733"/>
                </a:lnTo>
                <a:lnTo>
                  <a:pt x="723" y="3724"/>
                </a:lnTo>
                <a:lnTo>
                  <a:pt x="715" y="3724"/>
                </a:lnTo>
                <a:lnTo>
                  <a:pt x="706" y="3724"/>
                </a:lnTo>
                <a:lnTo>
                  <a:pt x="706" y="3716"/>
                </a:lnTo>
                <a:lnTo>
                  <a:pt x="715" y="3707"/>
                </a:lnTo>
                <a:lnTo>
                  <a:pt x="732" y="3707"/>
                </a:lnTo>
                <a:lnTo>
                  <a:pt x="741" y="3698"/>
                </a:lnTo>
                <a:lnTo>
                  <a:pt x="750" y="3698"/>
                </a:lnTo>
                <a:lnTo>
                  <a:pt x="741" y="3698"/>
                </a:lnTo>
                <a:lnTo>
                  <a:pt x="741" y="3689"/>
                </a:lnTo>
                <a:lnTo>
                  <a:pt x="750" y="3689"/>
                </a:lnTo>
                <a:lnTo>
                  <a:pt x="759" y="3689"/>
                </a:lnTo>
                <a:lnTo>
                  <a:pt x="768" y="3689"/>
                </a:lnTo>
                <a:lnTo>
                  <a:pt x="776" y="3689"/>
                </a:lnTo>
                <a:lnTo>
                  <a:pt x="776" y="3680"/>
                </a:lnTo>
                <a:lnTo>
                  <a:pt x="785" y="3671"/>
                </a:lnTo>
                <a:lnTo>
                  <a:pt x="794" y="3671"/>
                </a:lnTo>
                <a:lnTo>
                  <a:pt x="803" y="3671"/>
                </a:lnTo>
                <a:lnTo>
                  <a:pt x="812" y="3663"/>
                </a:lnTo>
                <a:lnTo>
                  <a:pt x="820" y="3663"/>
                </a:lnTo>
                <a:lnTo>
                  <a:pt x="820" y="3654"/>
                </a:lnTo>
                <a:lnTo>
                  <a:pt x="829" y="3654"/>
                </a:lnTo>
                <a:lnTo>
                  <a:pt x="838" y="3645"/>
                </a:lnTo>
                <a:lnTo>
                  <a:pt x="847" y="3645"/>
                </a:lnTo>
                <a:lnTo>
                  <a:pt x="856" y="3645"/>
                </a:lnTo>
                <a:lnTo>
                  <a:pt x="856" y="3636"/>
                </a:lnTo>
                <a:lnTo>
                  <a:pt x="865" y="3627"/>
                </a:lnTo>
                <a:lnTo>
                  <a:pt x="856" y="3619"/>
                </a:lnTo>
                <a:lnTo>
                  <a:pt x="856" y="3610"/>
                </a:lnTo>
                <a:lnTo>
                  <a:pt x="873" y="3601"/>
                </a:lnTo>
                <a:lnTo>
                  <a:pt x="882" y="3601"/>
                </a:lnTo>
                <a:lnTo>
                  <a:pt x="891" y="3592"/>
                </a:lnTo>
                <a:lnTo>
                  <a:pt x="900" y="3592"/>
                </a:lnTo>
                <a:lnTo>
                  <a:pt x="909" y="3592"/>
                </a:lnTo>
                <a:lnTo>
                  <a:pt x="909" y="3583"/>
                </a:lnTo>
                <a:lnTo>
                  <a:pt x="918" y="3583"/>
                </a:lnTo>
                <a:lnTo>
                  <a:pt x="918" y="3574"/>
                </a:lnTo>
                <a:lnTo>
                  <a:pt x="926" y="3574"/>
                </a:lnTo>
                <a:lnTo>
                  <a:pt x="935" y="3566"/>
                </a:lnTo>
                <a:lnTo>
                  <a:pt x="944" y="3566"/>
                </a:lnTo>
                <a:lnTo>
                  <a:pt x="953" y="3557"/>
                </a:lnTo>
                <a:lnTo>
                  <a:pt x="962" y="3539"/>
                </a:lnTo>
                <a:lnTo>
                  <a:pt x="997" y="3539"/>
                </a:lnTo>
                <a:lnTo>
                  <a:pt x="997" y="3530"/>
                </a:lnTo>
                <a:lnTo>
                  <a:pt x="1006" y="3530"/>
                </a:lnTo>
                <a:lnTo>
                  <a:pt x="1015" y="3530"/>
                </a:lnTo>
                <a:lnTo>
                  <a:pt x="1023" y="3530"/>
                </a:lnTo>
                <a:lnTo>
                  <a:pt x="1023" y="3521"/>
                </a:lnTo>
                <a:lnTo>
                  <a:pt x="1023" y="3513"/>
                </a:lnTo>
                <a:lnTo>
                  <a:pt x="1015" y="3513"/>
                </a:lnTo>
                <a:lnTo>
                  <a:pt x="1032" y="3504"/>
                </a:lnTo>
                <a:lnTo>
                  <a:pt x="1032" y="3495"/>
                </a:lnTo>
                <a:lnTo>
                  <a:pt x="1050" y="3477"/>
                </a:lnTo>
                <a:lnTo>
                  <a:pt x="1059" y="3477"/>
                </a:lnTo>
                <a:lnTo>
                  <a:pt x="1068" y="3477"/>
                </a:lnTo>
                <a:lnTo>
                  <a:pt x="1076" y="3460"/>
                </a:lnTo>
                <a:lnTo>
                  <a:pt x="1085" y="3460"/>
                </a:lnTo>
                <a:lnTo>
                  <a:pt x="1085" y="3451"/>
                </a:lnTo>
                <a:lnTo>
                  <a:pt x="1076" y="3442"/>
                </a:lnTo>
                <a:lnTo>
                  <a:pt x="1059" y="3433"/>
                </a:lnTo>
                <a:lnTo>
                  <a:pt x="1050" y="3433"/>
                </a:lnTo>
                <a:lnTo>
                  <a:pt x="1041" y="3424"/>
                </a:lnTo>
                <a:lnTo>
                  <a:pt x="1023" y="3424"/>
                </a:lnTo>
                <a:lnTo>
                  <a:pt x="1023" y="3407"/>
                </a:lnTo>
                <a:lnTo>
                  <a:pt x="1032" y="3398"/>
                </a:lnTo>
                <a:lnTo>
                  <a:pt x="1050" y="3389"/>
                </a:lnTo>
                <a:lnTo>
                  <a:pt x="1059" y="3380"/>
                </a:lnTo>
                <a:lnTo>
                  <a:pt x="1068" y="3371"/>
                </a:lnTo>
                <a:lnTo>
                  <a:pt x="1059" y="3371"/>
                </a:lnTo>
                <a:lnTo>
                  <a:pt x="1059" y="3363"/>
                </a:lnTo>
                <a:lnTo>
                  <a:pt x="1076" y="3363"/>
                </a:lnTo>
                <a:lnTo>
                  <a:pt x="1076" y="3354"/>
                </a:lnTo>
                <a:lnTo>
                  <a:pt x="1085" y="3354"/>
                </a:lnTo>
                <a:lnTo>
                  <a:pt x="1085" y="3363"/>
                </a:lnTo>
                <a:lnTo>
                  <a:pt x="1094" y="3363"/>
                </a:lnTo>
                <a:lnTo>
                  <a:pt x="1103" y="3363"/>
                </a:lnTo>
                <a:lnTo>
                  <a:pt x="1112" y="3354"/>
                </a:lnTo>
                <a:lnTo>
                  <a:pt x="1112" y="3345"/>
                </a:lnTo>
                <a:lnTo>
                  <a:pt x="1094" y="3345"/>
                </a:lnTo>
                <a:lnTo>
                  <a:pt x="1103" y="3345"/>
                </a:lnTo>
                <a:lnTo>
                  <a:pt x="1120" y="3336"/>
                </a:lnTo>
                <a:lnTo>
                  <a:pt x="1129" y="3336"/>
                </a:lnTo>
                <a:lnTo>
                  <a:pt x="1138" y="3327"/>
                </a:lnTo>
                <a:lnTo>
                  <a:pt x="1138" y="3318"/>
                </a:lnTo>
                <a:lnTo>
                  <a:pt x="1129" y="3310"/>
                </a:lnTo>
                <a:lnTo>
                  <a:pt x="1120" y="3301"/>
                </a:lnTo>
                <a:lnTo>
                  <a:pt x="1112" y="3292"/>
                </a:lnTo>
                <a:lnTo>
                  <a:pt x="1120" y="3292"/>
                </a:lnTo>
                <a:lnTo>
                  <a:pt x="1129" y="3301"/>
                </a:lnTo>
                <a:lnTo>
                  <a:pt x="1138" y="3301"/>
                </a:lnTo>
                <a:lnTo>
                  <a:pt x="1147" y="3301"/>
                </a:lnTo>
                <a:lnTo>
                  <a:pt x="1156" y="3292"/>
                </a:lnTo>
                <a:lnTo>
                  <a:pt x="1165" y="3283"/>
                </a:lnTo>
                <a:lnTo>
                  <a:pt x="1165" y="3274"/>
                </a:lnTo>
                <a:lnTo>
                  <a:pt x="1165" y="3265"/>
                </a:lnTo>
                <a:lnTo>
                  <a:pt x="1182" y="3257"/>
                </a:lnTo>
                <a:lnTo>
                  <a:pt x="1191" y="3248"/>
                </a:lnTo>
                <a:lnTo>
                  <a:pt x="1200" y="3248"/>
                </a:lnTo>
                <a:lnTo>
                  <a:pt x="1200" y="3239"/>
                </a:lnTo>
                <a:lnTo>
                  <a:pt x="1200" y="3230"/>
                </a:lnTo>
                <a:lnTo>
                  <a:pt x="1217" y="3221"/>
                </a:lnTo>
                <a:lnTo>
                  <a:pt x="1226" y="3213"/>
                </a:lnTo>
                <a:lnTo>
                  <a:pt x="1235" y="3213"/>
                </a:lnTo>
                <a:lnTo>
                  <a:pt x="1244" y="3204"/>
                </a:lnTo>
                <a:lnTo>
                  <a:pt x="1253" y="3204"/>
                </a:lnTo>
                <a:lnTo>
                  <a:pt x="1262" y="3195"/>
                </a:lnTo>
                <a:lnTo>
                  <a:pt x="1288" y="3186"/>
                </a:lnTo>
                <a:lnTo>
                  <a:pt x="1297" y="3186"/>
                </a:lnTo>
                <a:lnTo>
                  <a:pt x="1323" y="3186"/>
                </a:lnTo>
                <a:lnTo>
                  <a:pt x="1332" y="3186"/>
                </a:lnTo>
                <a:lnTo>
                  <a:pt x="1341" y="3177"/>
                </a:lnTo>
                <a:lnTo>
                  <a:pt x="1341" y="3168"/>
                </a:lnTo>
                <a:lnTo>
                  <a:pt x="1350" y="3168"/>
                </a:lnTo>
                <a:lnTo>
                  <a:pt x="1359" y="3160"/>
                </a:lnTo>
                <a:lnTo>
                  <a:pt x="1376" y="3160"/>
                </a:lnTo>
                <a:lnTo>
                  <a:pt x="1359" y="3168"/>
                </a:lnTo>
                <a:lnTo>
                  <a:pt x="1350" y="3177"/>
                </a:lnTo>
                <a:lnTo>
                  <a:pt x="1341" y="3186"/>
                </a:lnTo>
                <a:lnTo>
                  <a:pt x="1341" y="3195"/>
                </a:lnTo>
                <a:lnTo>
                  <a:pt x="1332" y="3195"/>
                </a:lnTo>
                <a:lnTo>
                  <a:pt x="1323" y="3195"/>
                </a:lnTo>
                <a:lnTo>
                  <a:pt x="1332" y="3204"/>
                </a:lnTo>
                <a:lnTo>
                  <a:pt x="1359" y="3221"/>
                </a:lnTo>
                <a:lnTo>
                  <a:pt x="1367" y="3221"/>
                </a:lnTo>
                <a:lnTo>
                  <a:pt x="1394" y="3221"/>
                </a:lnTo>
                <a:lnTo>
                  <a:pt x="1403" y="3230"/>
                </a:lnTo>
                <a:lnTo>
                  <a:pt x="1394" y="3230"/>
                </a:lnTo>
                <a:lnTo>
                  <a:pt x="1359" y="3221"/>
                </a:lnTo>
                <a:lnTo>
                  <a:pt x="1341" y="3221"/>
                </a:lnTo>
                <a:lnTo>
                  <a:pt x="1332" y="3221"/>
                </a:lnTo>
                <a:lnTo>
                  <a:pt x="1323" y="3221"/>
                </a:lnTo>
                <a:lnTo>
                  <a:pt x="1315" y="3221"/>
                </a:lnTo>
                <a:lnTo>
                  <a:pt x="1306" y="3213"/>
                </a:lnTo>
                <a:lnTo>
                  <a:pt x="1297" y="3213"/>
                </a:lnTo>
                <a:lnTo>
                  <a:pt x="1270" y="3230"/>
                </a:lnTo>
                <a:lnTo>
                  <a:pt x="1262" y="3239"/>
                </a:lnTo>
                <a:lnTo>
                  <a:pt x="1235" y="3248"/>
                </a:lnTo>
                <a:lnTo>
                  <a:pt x="1235" y="3257"/>
                </a:lnTo>
                <a:lnTo>
                  <a:pt x="1235" y="3265"/>
                </a:lnTo>
                <a:lnTo>
                  <a:pt x="1235" y="3274"/>
                </a:lnTo>
                <a:lnTo>
                  <a:pt x="1226" y="3301"/>
                </a:lnTo>
                <a:lnTo>
                  <a:pt x="1226" y="3310"/>
                </a:lnTo>
                <a:lnTo>
                  <a:pt x="1209" y="3318"/>
                </a:lnTo>
                <a:lnTo>
                  <a:pt x="1200" y="3327"/>
                </a:lnTo>
                <a:lnTo>
                  <a:pt x="1200" y="3336"/>
                </a:lnTo>
                <a:lnTo>
                  <a:pt x="1191" y="3354"/>
                </a:lnTo>
                <a:lnTo>
                  <a:pt x="1200" y="3363"/>
                </a:lnTo>
                <a:lnTo>
                  <a:pt x="1217" y="3363"/>
                </a:lnTo>
                <a:lnTo>
                  <a:pt x="1226" y="3363"/>
                </a:lnTo>
                <a:lnTo>
                  <a:pt x="1253" y="3354"/>
                </a:lnTo>
                <a:lnTo>
                  <a:pt x="1244" y="3371"/>
                </a:lnTo>
                <a:lnTo>
                  <a:pt x="1235" y="3371"/>
                </a:lnTo>
                <a:lnTo>
                  <a:pt x="1226" y="3380"/>
                </a:lnTo>
                <a:lnTo>
                  <a:pt x="1217" y="3380"/>
                </a:lnTo>
                <a:lnTo>
                  <a:pt x="1209" y="3389"/>
                </a:lnTo>
                <a:lnTo>
                  <a:pt x="1191" y="3389"/>
                </a:lnTo>
                <a:lnTo>
                  <a:pt x="1191" y="3398"/>
                </a:lnTo>
                <a:lnTo>
                  <a:pt x="1191" y="3407"/>
                </a:lnTo>
                <a:lnTo>
                  <a:pt x="1200" y="3416"/>
                </a:lnTo>
                <a:lnTo>
                  <a:pt x="1209" y="3416"/>
                </a:lnTo>
                <a:lnTo>
                  <a:pt x="1226" y="3416"/>
                </a:lnTo>
                <a:lnTo>
                  <a:pt x="1235" y="3407"/>
                </a:lnTo>
                <a:lnTo>
                  <a:pt x="1235" y="3416"/>
                </a:lnTo>
                <a:lnTo>
                  <a:pt x="1244" y="3416"/>
                </a:lnTo>
                <a:lnTo>
                  <a:pt x="1244" y="3407"/>
                </a:lnTo>
                <a:lnTo>
                  <a:pt x="1253" y="3407"/>
                </a:lnTo>
                <a:lnTo>
                  <a:pt x="1262" y="3407"/>
                </a:lnTo>
                <a:lnTo>
                  <a:pt x="1270" y="3398"/>
                </a:lnTo>
                <a:lnTo>
                  <a:pt x="1279" y="3389"/>
                </a:lnTo>
                <a:lnTo>
                  <a:pt x="1288" y="3389"/>
                </a:lnTo>
                <a:lnTo>
                  <a:pt x="1288" y="3380"/>
                </a:lnTo>
                <a:lnTo>
                  <a:pt x="1288" y="3371"/>
                </a:lnTo>
                <a:lnTo>
                  <a:pt x="1297" y="3380"/>
                </a:lnTo>
                <a:lnTo>
                  <a:pt x="1306" y="3371"/>
                </a:lnTo>
                <a:lnTo>
                  <a:pt x="1315" y="3371"/>
                </a:lnTo>
                <a:lnTo>
                  <a:pt x="1332" y="3363"/>
                </a:lnTo>
                <a:lnTo>
                  <a:pt x="1332" y="3354"/>
                </a:lnTo>
                <a:lnTo>
                  <a:pt x="1350" y="3354"/>
                </a:lnTo>
                <a:lnTo>
                  <a:pt x="1350" y="3345"/>
                </a:lnTo>
                <a:lnTo>
                  <a:pt x="1350" y="3336"/>
                </a:lnTo>
                <a:lnTo>
                  <a:pt x="1359" y="3336"/>
                </a:lnTo>
                <a:lnTo>
                  <a:pt x="1359" y="3354"/>
                </a:lnTo>
                <a:lnTo>
                  <a:pt x="1367" y="3336"/>
                </a:lnTo>
                <a:lnTo>
                  <a:pt x="1367" y="3327"/>
                </a:lnTo>
                <a:lnTo>
                  <a:pt x="1376" y="3327"/>
                </a:lnTo>
                <a:lnTo>
                  <a:pt x="1376" y="3318"/>
                </a:lnTo>
                <a:lnTo>
                  <a:pt x="1385" y="3327"/>
                </a:lnTo>
                <a:lnTo>
                  <a:pt x="1394" y="3327"/>
                </a:lnTo>
                <a:lnTo>
                  <a:pt x="1403" y="3327"/>
                </a:lnTo>
                <a:lnTo>
                  <a:pt x="1420" y="3336"/>
                </a:lnTo>
                <a:lnTo>
                  <a:pt x="1429" y="3336"/>
                </a:lnTo>
                <a:lnTo>
                  <a:pt x="1438" y="3327"/>
                </a:lnTo>
                <a:lnTo>
                  <a:pt x="1447" y="3327"/>
                </a:lnTo>
                <a:lnTo>
                  <a:pt x="1456" y="3318"/>
                </a:lnTo>
                <a:lnTo>
                  <a:pt x="1456" y="3310"/>
                </a:lnTo>
                <a:lnTo>
                  <a:pt x="1465" y="3310"/>
                </a:lnTo>
                <a:lnTo>
                  <a:pt x="1465" y="3301"/>
                </a:lnTo>
                <a:lnTo>
                  <a:pt x="1465" y="3292"/>
                </a:lnTo>
                <a:lnTo>
                  <a:pt x="1465" y="3283"/>
                </a:lnTo>
                <a:lnTo>
                  <a:pt x="1473" y="3283"/>
                </a:lnTo>
                <a:lnTo>
                  <a:pt x="1482" y="3274"/>
                </a:lnTo>
                <a:lnTo>
                  <a:pt x="1473" y="3265"/>
                </a:lnTo>
                <a:lnTo>
                  <a:pt x="1465" y="3265"/>
                </a:lnTo>
                <a:lnTo>
                  <a:pt x="1456" y="3265"/>
                </a:lnTo>
                <a:lnTo>
                  <a:pt x="1447" y="3265"/>
                </a:lnTo>
                <a:lnTo>
                  <a:pt x="1438" y="3274"/>
                </a:lnTo>
                <a:lnTo>
                  <a:pt x="1429" y="3274"/>
                </a:lnTo>
                <a:lnTo>
                  <a:pt x="1438" y="3274"/>
                </a:lnTo>
                <a:lnTo>
                  <a:pt x="1438" y="3265"/>
                </a:lnTo>
                <a:lnTo>
                  <a:pt x="1447" y="3265"/>
                </a:lnTo>
                <a:lnTo>
                  <a:pt x="1456" y="3265"/>
                </a:lnTo>
                <a:lnTo>
                  <a:pt x="1456" y="3257"/>
                </a:lnTo>
                <a:lnTo>
                  <a:pt x="1456" y="3248"/>
                </a:lnTo>
                <a:lnTo>
                  <a:pt x="1447" y="3248"/>
                </a:lnTo>
                <a:lnTo>
                  <a:pt x="1438" y="3239"/>
                </a:lnTo>
                <a:lnTo>
                  <a:pt x="1447" y="3239"/>
                </a:lnTo>
                <a:lnTo>
                  <a:pt x="1456" y="3230"/>
                </a:lnTo>
                <a:lnTo>
                  <a:pt x="1456" y="3221"/>
                </a:lnTo>
                <a:lnTo>
                  <a:pt x="1465" y="3213"/>
                </a:lnTo>
                <a:lnTo>
                  <a:pt x="1456" y="3213"/>
                </a:lnTo>
                <a:lnTo>
                  <a:pt x="1447" y="3213"/>
                </a:lnTo>
                <a:lnTo>
                  <a:pt x="1456" y="3213"/>
                </a:lnTo>
                <a:lnTo>
                  <a:pt x="1456" y="3204"/>
                </a:lnTo>
                <a:lnTo>
                  <a:pt x="1465" y="3204"/>
                </a:lnTo>
                <a:lnTo>
                  <a:pt x="1473" y="3204"/>
                </a:lnTo>
                <a:lnTo>
                  <a:pt x="1482" y="3204"/>
                </a:lnTo>
                <a:lnTo>
                  <a:pt x="1491" y="3195"/>
                </a:lnTo>
                <a:lnTo>
                  <a:pt x="1500" y="3195"/>
                </a:lnTo>
                <a:lnTo>
                  <a:pt x="1482" y="3213"/>
                </a:lnTo>
                <a:lnTo>
                  <a:pt x="1482" y="3221"/>
                </a:lnTo>
                <a:lnTo>
                  <a:pt x="1482" y="3230"/>
                </a:lnTo>
                <a:lnTo>
                  <a:pt x="1491" y="3230"/>
                </a:lnTo>
                <a:lnTo>
                  <a:pt x="1500" y="3230"/>
                </a:lnTo>
                <a:lnTo>
                  <a:pt x="1509" y="3221"/>
                </a:lnTo>
                <a:lnTo>
                  <a:pt x="1517" y="3221"/>
                </a:lnTo>
                <a:lnTo>
                  <a:pt x="1526" y="3230"/>
                </a:lnTo>
                <a:lnTo>
                  <a:pt x="1526" y="3221"/>
                </a:lnTo>
                <a:lnTo>
                  <a:pt x="1535" y="3221"/>
                </a:lnTo>
                <a:lnTo>
                  <a:pt x="1544" y="3213"/>
                </a:lnTo>
                <a:lnTo>
                  <a:pt x="1553" y="3221"/>
                </a:lnTo>
                <a:lnTo>
                  <a:pt x="1562" y="3213"/>
                </a:lnTo>
                <a:lnTo>
                  <a:pt x="1570" y="3213"/>
                </a:lnTo>
                <a:lnTo>
                  <a:pt x="1579" y="3204"/>
                </a:lnTo>
                <a:lnTo>
                  <a:pt x="1597" y="3204"/>
                </a:lnTo>
                <a:lnTo>
                  <a:pt x="1606" y="3204"/>
                </a:lnTo>
                <a:lnTo>
                  <a:pt x="1579" y="3213"/>
                </a:lnTo>
                <a:lnTo>
                  <a:pt x="1579" y="3221"/>
                </a:lnTo>
                <a:lnTo>
                  <a:pt x="1579" y="3230"/>
                </a:lnTo>
                <a:lnTo>
                  <a:pt x="1588" y="3239"/>
                </a:lnTo>
                <a:lnTo>
                  <a:pt x="1597" y="3239"/>
                </a:lnTo>
                <a:lnTo>
                  <a:pt x="1588" y="3248"/>
                </a:lnTo>
                <a:lnTo>
                  <a:pt x="1579" y="3248"/>
                </a:lnTo>
                <a:lnTo>
                  <a:pt x="1588" y="3248"/>
                </a:lnTo>
                <a:lnTo>
                  <a:pt x="1597" y="3248"/>
                </a:lnTo>
                <a:lnTo>
                  <a:pt x="1606" y="3248"/>
                </a:lnTo>
                <a:lnTo>
                  <a:pt x="1614" y="3248"/>
                </a:lnTo>
                <a:lnTo>
                  <a:pt x="1614" y="3257"/>
                </a:lnTo>
                <a:lnTo>
                  <a:pt x="1650" y="3257"/>
                </a:lnTo>
                <a:lnTo>
                  <a:pt x="1641" y="3265"/>
                </a:lnTo>
                <a:lnTo>
                  <a:pt x="1632" y="3274"/>
                </a:lnTo>
                <a:lnTo>
                  <a:pt x="1641" y="3274"/>
                </a:lnTo>
                <a:lnTo>
                  <a:pt x="1650" y="3274"/>
                </a:lnTo>
                <a:lnTo>
                  <a:pt x="1659" y="3283"/>
                </a:lnTo>
                <a:lnTo>
                  <a:pt x="1667" y="3283"/>
                </a:lnTo>
                <a:lnTo>
                  <a:pt x="1676" y="3283"/>
                </a:lnTo>
                <a:lnTo>
                  <a:pt x="1685" y="3283"/>
                </a:lnTo>
                <a:lnTo>
                  <a:pt x="1694" y="3274"/>
                </a:lnTo>
                <a:lnTo>
                  <a:pt x="1703" y="3265"/>
                </a:lnTo>
                <a:lnTo>
                  <a:pt x="1712" y="3265"/>
                </a:lnTo>
                <a:lnTo>
                  <a:pt x="1720" y="3257"/>
                </a:lnTo>
                <a:lnTo>
                  <a:pt x="1712" y="3265"/>
                </a:lnTo>
                <a:lnTo>
                  <a:pt x="1712" y="3274"/>
                </a:lnTo>
                <a:lnTo>
                  <a:pt x="1703" y="3292"/>
                </a:lnTo>
                <a:lnTo>
                  <a:pt x="1712" y="3292"/>
                </a:lnTo>
                <a:lnTo>
                  <a:pt x="1720" y="3301"/>
                </a:lnTo>
                <a:lnTo>
                  <a:pt x="1729" y="3301"/>
                </a:lnTo>
                <a:lnTo>
                  <a:pt x="1729" y="3310"/>
                </a:lnTo>
                <a:lnTo>
                  <a:pt x="1747" y="3310"/>
                </a:lnTo>
                <a:lnTo>
                  <a:pt x="1756" y="3310"/>
                </a:lnTo>
                <a:lnTo>
                  <a:pt x="1764" y="3318"/>
                </a:lnTo>
                <a:lnTo>
                  <a:pt x="1764" y="3327"/>
                </a:lnTo>
                <a:lnTo>
                  <a:pt x="1773" y="3327"/>
                </a:lnTo>
                <a:lnTo>
                  <a:pt x="1791" y="3327"/>
                </a:lnTo>
                <a:lnTo>
                  <a:pt x="1809" y="3318"/>
                </a:lnTo>
                <a:lnTo>
                  <a:pt x="1853" y="3318"/>
                </a:lnTo>
                <a:lnTo>
                  <a:pt x="1879" y="3318"/>
                </a:lnTo>
                <a:lnTo>
                  <a:pt x="1914" y="3327"/>
                </a:lnTo>
                <a:lnTo>
                  <a:pt x="1941" y="3327"/>
                </a:lnTo>
                <a:lnTo>
                  <a:pt x="1950" y="3327"/>
                </a:lnTo>
                <a:lnTo>
                  <a:pt x="1959" y="3327"/>
                </a:lnTo>
                <a:lnTo>
                  <a:pt x="1959" y="3318"/>
                </a:lnTo>
                <a:lnTo>
                  <a:pt x="1967" y="3318"/>
                </a:lnTo>
                <a:lnTo>
                  <a:pt x="1967" y="3327"/>
                </a:lnTo>
                <a:lnTo>
                  <a:pt x="1959" y="3336"/>
                </a:lnTo>
                <a:lnTo>
                  <a:pt x="1967" y="3345"/>
                </a:lnTo>
                <a:lnTo>
                  <a:pt x="2003" y="3354"/>
                </a:lnTo>
                <a:lnTo>
                  <a:pt x="2020" y="3363"/>
                </a:lnTo>
                <a:lnTo>
                  <a:pt x="2038" y="3363"/>
                </a:lnTo>
                <a:lnTo>
                  <a:pt x="2047" y="3354"/>
                </a:lnTo>
                <a:lnTo>
                  <a:pt x="2073" y="3345"/>
                </a:lnTo>
                <a:lnTo>
                  <a:pt x="2091" y="3327"/>
                </a:lnTo>
                <a:lnTo>
                  <a:pt x="2100" y="3327"/>
                </a:lnTo>
                <a:lnTo>
                  <a:pt x="2109" y="3327"/>
                </a:lnTo>
                <a:lnTo>
                  <a:pt x="2126" y="3336"/>
                </a:lnTo>
                <a:lnTo>
                  <a:pt x="2144" y="3345"/>
                </a:lnTo>
                <a:lnTo>
                  <a:pt x="2135" y="3345"/>
                </a:lnTo>
                <a:lnTo>
                  <a:pt x="2126" y="3345"/>
                </a:lnTo>
                <a:lnTo>
                  <a:pt x="2126" y="3354"/>
                </a:lnTo>
                <a:lnTo>
                  <a:pt x="2117" y="3354"/>
                </a:lnTo>
                <a:lnTo>
                  <a:pt x="2117" y="3363"/>
                </a:lnTo>
                <a:lnTo>
                  <a:pt x="2117" y="3371"/>
                </a:lnTo>
                <a:lnTo>
                  <a:pt x="2117" y="3354"/>
                </a:lnTo>
                <a:lnTo>
                  <a:pt x="2117" y="3345"/>
                </a:lnTo>
                <a:lnTo>
                  <a:pt x="2109" y="3336"/>
                </a:lnTo>
                <a:lnTo>
                  <a:pt x="2100" y="3336"/>
                </a:lnTo>
                <a:lnTo>
                  <a:pt x="2100" y="3345"/>
                </a:lnTo>
                <a:lnTo>
                  <a:pt x="2100" y="3354"/>
                </a:lnTo>
                <a:lnTo>
                  <a:pt x="2100" y="3363"/>
                </a:lnTo>
                <a:lnTo>
                  <a:pt x="2091" y="3371"/>
                </a:lnTo>
                <a:lnTo>
                  <a:pt x="2082" y="3371"/>
                </a:lnTo>
                <a:lnTo>
                  <a:pt x="2082" y="3380"/>
                </a:lnTo>
                <a:lnTo>
                  <a:pt x="2091" y="3380"/>
                </a:lnTo>
                <a:lnTo>
                  <a:pt x="2100" y="3389"/>
                </a:lnTo>
                <a:lnTo>
                  <a:pt x="2117" y="3398"/>
                </a:lnTo>
                <a:lnTo>
                  <a:pt x="2153" y="3416"/>
                </a:lnTo>
                <a:lnTo>
                  <a:pt x="2161" y="3416"/>
                </a:lnTo>
                <a:lnTo>
                  <a:pt x="2179" y="3416"/>
                </a:lnTo>
                <a:lnTo>
                  <a:pt x="2179" y="3424"/>
                </a:lnTo>
                <a:lnTo>
                  <a:pt x="2170" y="3424"/>
                </a:lnTo>
                <a:lnTo>
                  <a:pt x="2179" y="3424"/>
                </a:lnTo>
                <a:lnTo>
                  <a:pt x="2188" y="3424"/>
                </a:lnTo>
                <a:lnTo>
                  <a:pt x="2197" y="3433"/>
                </a:lnTo>
                <a:lnTo>
                  <a:pt x="2214" y="3442"/>
                </a:lnTo>
                <a:lnTo>
                  <a:pt x="2214" y="3451"/>
                </a:lnTo>
                <a:lnTo>
                  <a:pt x="2223" y="3460"/>
                </a:lnTo>
                <a:lnTo>
                  <a:pt x="2232" y="3468"/>
                </a:lnTo>
                <a:lnTo>
                  <a:pt x="2241" y="3477"/>
                </a:lnTo>
                <a:lnTo>
                  <a:pt x="2250" y="3477"/>
                </a:lnTo>
                <a:lnTo>
                  <a:pt x="2250" y="3486"/>
                </a:lnTo>
                <a:lnTo>
                  <a:pt x="2285" y="3504"/>
                </a:lnTo>
                <a:lnTo>
                  <a:pt x="2294" y="3513"/>
                </a:lnTo>
                <a:lnTo>
                  <a:pt x="2311" y="3513"/>
                </a:lnTo>
                <a:lnTo>
                  <a:pt x="2311" y="3521"/>
                </a:lnTo>
                <a:lnTo>
                  <a:pt x="2320" y="3521"/>
                </a:lnTo>
                <a:lnTo>
                  <a:pt x="2329" y="3513"/>
                </a:lnTo>
                <a:lnTo>
                  <a:pt x="2347" y="3504"/>
                </a:lnTo>
                <a:lnTo>
                  <a:pt x="2356" y="3504"/>
                </a:lnTo>
                <a:lnTo>
                  <a:pt x="2356" y="3495"/>
                </a:lnTo>
                <a:lnTo>
                  <a:pt x="2356" y="3486"/>
                </a:lnTo>
                <a:lnTo>
                  <a:pt x="2347" y="3477"/>
                </a:lnTo>
                <a:lnTo>
                  <a:pt x="2338" y="3477"/>
                </a:lnTo>
                <a:lnTo>
                  <a:pt x="2329" y="3477"/>
                </a:lnTo>
                <a:lnTo>
                  <a:pt x="2329" y="3468"/>
                </a:lnTo>
                <a:lnTo>
                  <a:pt x="2320" y="3468"/>
                </a:lnTo>
                <a:lnTo>
                  <a:pt x="2320" y="3460"/>
                </a:lnTo>
                <a:lnTo>
                  <a:pt x="2311" y="3460"/>
                </a:lnTo>
                <a:lnTo>
                  <a:pt x="2303" y="3451"/>
                </a:lnTo>
                <a:lnTo>
                  <a:pt x="2294" y="3451"/>
                </a:lnTo>
                <a:lnTo>
                  <a:pt x="2285" y="3451"/>
                </a:lnTo>
                <a:lnTo>
                  <a:pt x="2285" y="3442"/>
                </a:lnTo>
                <a:lnTo>
                  <a:pt x="2294" y="3442"/>
                </a:lnTo>
                <a:lnTo>
                  <a:pt x="2285" y="3433"/>
                </a:lnTo>
                <a:lnTo>
                  <a:pt x="2303" y="3442"/>
                </a:lnTo>
                <a:lnTo>
                  <a:pt x="2320" y="3442"/>
                </a:lnTo>
                <a:lnTo>
                  <a:pt x="2320" y="3451"/>
                </a:lnTo>
                <a:lnTo>
                  <a:pt x="2329" y="3451"/>
                </a:lnTo>
                <a:lnTo>
                  <a:pt x="2329" y="3460"/>
                </a:lnTo>
                <a:lnTo>
                  <a:pt x="2338" y="3460"/>
                </a:lnTo>
                <a:lnTo>
                  <a:pt x="2347" y="3460"/>
                </a:lnTo>
                <a:lnTo>
                  <a:pt x="2356" y="3460"/>
                </a:lnTo>
                <a:lnTo>
                  <a:pt x="2356" y="3451"/>
                </a:lnTo>
                <a:lnTo>
                  <a:pt x="2347" y="3442"/>
                </a:lnTo>
                <a:lnTo>
                  <a:pt x="2347" y="3433"/>
                </a:lnTo>
                <a:lnTo>
                  <a:pt x="2356" y="3433"/>
                </a:lnTo>
                <a:lnTo>
                  <a:pt x="2356" y="3451"/>
                </a:lnTo>
                <a:lnTo>
                  <a:pt x="2364" y="3451"/>
                </a:lnTo>
                <a:lnTo>
                  <a:pt x="2373" y="3451"/>
                </a:lnTo>
                <a:lnTo>
                  <a:pt x="2356" y="3460"/>
                </a:lnTo>
                <a:lnTo>
                  <a:pt x="2364" y="3477"/>
                </a:lnTo>
                <a:lnTo>
                  <a:pt x="2373" y="3486"/>
                </a:lnTo>
                <a:lnTo>
                  <a:pt x="2364" y="3495"/>
                </a:lnTo>
                <a:lnTo>
                  <a:pt x="2364" y="3504"/>
                </a:lnTo>
                <a:lnTo>
                  <a:pt x="2373" y="3504"/>
                </a:lnTo>
                <a:lnTo>
                  <a:pt x="2391" y="3504"/>
                </a:lnTo>
                <a:lnTo>
                  <a:pt x="2400" y="3504"/>
                </a:lnTo>
                <a:lnTo>
                  <a:pt x="2409" y="3513"/>
                </a:lnTo>
                <a:lnTo>
                  <a:pt x="2409" y="3521"/>
                </a:lnTo>
                <a:lnTo>
                  <a:pt x="2426" y="3521"/>
                </a:lnTo>
                <a:lnTo>
                  <a:pt x="2426" y="3513"/>
                </a:lnTo>
                <a:lnTo>
                  <a:pt x="2426" y="3504"/>
                </a:lnTo>
                <a:lnTo>
                  <a:pt x="2426" y="3486"/>
                </a:lnTo>
                <a:lnTo>
                  <a:pt x="2417" y="3477"/>
                </a:lnTo>
                <a:lnTo>
                  <a:pt x="2417" y="3468"/>
                </a:lnTo>
                <a:lnTo>
                  <a:pt x="2417" y="3460"/>
                </a:lnTo>
                <a:lnTo>
                  <a:pt x="2409" y="3451"/>
                </a:lnTo>
                <a:lnTo>
                  <a:pt x="2409" y="3424"/>
                </a:lnTo>
                <a:lnTo>
                  <a:pt x="2400" y="3416"/>
                </a:lnTo>
                <a:lnTo>
                  <a:pt x="2409" y="3416"/>
                </a:lnTo>
                <a:lnTo>
                  <a:pt x="2400" y="3407"/>
                </a:lnTo>
                <a:lnTo>
                  <a:pt x="2409" y="3398"/>
                </a:lnTo>
                <a:lnTo>
                  <a:pt x="2409" y="3389"/>
                </a:lnTo>
                <a:lnTo>
                  <a:pt x="2409" y="3398"/>
                </a:lnTo>
                <a:lnTo>
                  <a:pt x="2409" y="3407"/>
                </a:lnTo>
                <a:lnTo>
                  <a:pt x="2417" y="3424"/>
                </a:lnTo>
                <a:lnTo>
                  <a:pt x="2426" y="3451"/>
                </a:lnTo>
                <a:lnTo>
                  <a:pt x="2426" y="3460"/>
                </a:lnTo>
                <a:lnTo>
                  <a:pt x="2435" y="3460"/>
                </a:lnTo>
                <a:lnTo>
                  <a:pt x="2435" y="3468"/>
                </a:lnTo>
                <a:lnTo>
                  <a:pt x="2435" y="3477"/>
                </a:lnTo>
                <a:lnTo>
                  <a:pt x="2453" y="3495"/>
                </a:lnTo>
                <a:lnTo>
                  <a:pt x="2461" y="3504"/>
                </a:lnTo>
                <a:lnTo>
                  <a:pt x="2470" y="3504"/>
                </a:lnTo>
                <a:lnTo>
                  <a:pt x="2479" y="3513"/>
                </a:lnTo>
                <a:lnTo>
                  <a:pt x="2488" y="3521"/>
                </a:lnTo>
                <a:lnTo>
                  <a:pt x="2497" y="3513"/>
                </a:lnTo>
                <a:lnTo>
                  <a:pt x="2506" y="3504"/>
                </a:lnTo>
                <a:lnTo>
                  <a:pt x="2514" y="3495"/>
                </a:lnTo>
                <a:lnTo>
                  <a:pt x="2514" y="3486"/>
                </a:lnTo>
                <a:lnTo>
                  <a:pt x="2514" y="3495"/>
                </a:lnTo>
                <a:lnTo>
                  <a:pt x="2506" y="3513"/>
                </a:lnTo>
                <a:lnTo>
                  <a:pt x="2506" y="3521"/>
                </a:lnTo>
                <a:lnTo>
                  <a:pt x="2506" y="3530"/>
                </a:lnTo>
                <a:lnTo>
                  <a:pt x="2506" y="3539"/>
                </a:lnTo>
                <a:lnTo>
                  <a:pt x="2514" y="3548"/>
                </a:lnTo>
                <a:lnTo>
                  <a:pt x="2523" y="3548"/>
                </a:lnTo>
                <a:lnTo>
                  <a:pt x="2523" y="3557"/>
                </a:lnTo>
                <a:lnTo>
                  <a:pt x="2532" y="3557"/>
                </a:lnTo>
                <a:lnTo>
                  <a:pt x="2532" y="3566"/>
                </a:lnTo>
                <a:lnTo>
                  <a:pt x="2532" y="3557"/>
                </a:lnTo>
                <a:lnTo>
                  <a:pt x="2541" y="3557"/>
                </a:lnTo>
                <a:lnTo>
                  <a:pt x="2567" y="3557"/>
                </a:lnTo>
                <a:lnTo>
                  <a:pt x="2541" y="3557"/>
                </a:lnTo>
                <a:lnTo>
                  <a:pt x="2541" y="3566"/>
                </a:lnTo>
                <a:lnTo>
                  <a:pt x="2550" y="3574"/>
                </a:lnTo>
                <a:lnTo>
                  <a:pt x="2576" y="3592"/>
                </a:lnTo>
                <a:lnTo>
                  <a:pt x="2567" y="3592"/>
                </a:lnTo>
                <a:lnTo>
                  <a:pt x="2558" y="3583"/>
                </a:lnTo>
                <a:lnTo>
                  <a:pt x="2541" y="3574"/>
                </a:lnTo>
                <a:lnTo>
                  <a:pt x="2532" y="3583"/>
                </a:lnTo>
                <a:lnTo>
                  <a:pt x="2541" y="3592"/>
                </a:lnTo>
                <a:lnTo>
                  <a:pt x="2550" y="3619"/>
                </a:lnTo>
                <a:lnTo>
                  <a:pt x="2550" y="3636"/>
                </a:lnTo>
                <a:lnTo>
                  <a:pt x="2585" y="3645"/>
                </a:lnTo>
                <a:lnTo>
                  <a:pt x="2594" y="3645"/>
                </a:lnTo>
                <a:lnTo>
                  <a:pt x="2594" y="3654"/>
                </a:lnTo>
                <a:lnTo>
                  <a:pt x="2594" y="3663"/>
                </a:lnTo>
                <a:lnTo>
                  <a:pt x="2603" y="3671"/>
                </a:lnTo>
                <a:lnTo>
                  <a:pt x="2611" y="3671"/>
                </a:lnTo>
                <a:lnTo>
                  <a:pt x="2620" y="3671"/>
                </a:lnTo>
                <a:lnTo>
                  <a:pt x="2620" y="3689"/>
                </a:lnTo>
                <a:lnTo>
                  <a:pt x="2629" y="3689"/>
                </a:lnTo>
                <a:lnTo>
                  <a:pt x="2629" y="3698"/>
                </a:lnTo>
                <a:lnTo>
                  <a:pt x="2638" y="3707"/>
                </a:lnTo>
                <a:lnTo>
                  <a:pt x="2647" y="3716"/>
                </a:lnTo>
                <a:lnTo>
                  <a:pt x="2656" y="3716"/>
                </a:lnTo>
                <a:lnTo>
                  <a:pt x="2656" y="3724"/>
                </a:lnTo>
                <a:lnTo>
                  <a:pt x="2664" y="3733"/>
                </a:lnTo>
                <a:lnTo>
                  <a:pt x="2691" y="3733"/>
                </a:lnTo>
                <a:lnTo>
                  <a:pt x="2673" y="3742"/>
                </a:lnTo>
                <a:lnTo>
                  <a:pt x="2664" y="3742"/>
                </a:lnTo>
                <a:lnTo>
                  <a:pt x="2656" y="3760"/>
                </a:lnTo>
                <a:lnTo>
                  <a:pt x="2647" y="3769"/>
                </a:lnTo>
                <a:lnTo>
                  <a:pt x="2647" y="3777"/>
                </a:lnTo>
                <a:lnTo>
                  <a:pt x="2638" y="3777"/>
                </a:lnTo>
                <a:lnTo>
                  <a:pt x="2638" y="3786"/>
                </a:lnTo>
                <a:lnTo>
                  <a:pt x="2647" y="3795"/>
                </a:lnTo>
                <a:lnTo>
                  <a:pt x="2656" y="3804"/>
                </a:lnTo>
                <a:lnTo>
                  <a:pt x="2664" y="3795"/>
                </a:lnTo>
                <a:lnTo>
                  <a:pt x="2664" y="3786"/>
                </a:lnTo>
                <a:lnTo>
                  <a:pt x="2673" y="3777"/>
                </a:lnTo>
                <a:lnTo>
                  <a:pt x="2664" y="3769"/>
                </a:lnTo>
                <a:lnTo>
                  <a:pt x="2673" y="3769"/>
                </a:lnTo>
                <a:lnTo>
                  <a:pt x="2682" y="3760"/>
                </a:lnTo>
                <a:lnTo>
                  <a:pt x="2708" y="3751"/>
                </a:lnTo>
                <a:lnTo>
                  <a:pt x="2726" y="3742"/>
                </a:lnTo>
                <a:lnTo>
                  <a:pt x="2726" y="3751"/>
                </a:lnTo>
                <a:lnTo>
                  <a:pt x="2717" y="3751"/>
                </a:lnTo>
                <a:lnTo>
                  <a:pt x="2717" y="3760"/>
                </a:lnTo>
                <a:lnTo>
                  <a:pt x="2726" y="3777"/>
                </a:lnTo>
                <a:lnTo>
                  <a:pt x="2735" y="3786"/>
                </a:lnTo>
                <a:lnTo>
                  <a:pt x="2735" y="3795"/>
                </a:lnTo>
                <a:lnTo>
                  <a:pt x="2735" y="3804"/>
                </a:lnTo>
                <a:lnTo>
                  <a:pt x="2735" y="3813"/>
                </a:lnTo>
                <a:lnTo>
                  <a:pt x="2735" y="3822"/>
                </a:lnTo>
                <a:lnTo>
                  <a:pt x="2744" y="3822"/>
                </a:lnTo>
                <a:lnTo>
                  <a:pt x="2744" y="3830"/>
                </a:lnTo>
                <a:lnTo>
                  <a:pt x="2726" y="3830"/>
                </a:lnTo>
                <a:lnTo>
                  <a:pt x="2726" y="3839"/>
                </a:lnTo>
                <a:lnTo>
                  <a:pt x="2726" y="3848"/>
                </a:lnTo>
                <a:lnTo>
                  <a:pt x="2735" y="3866"/>
                </a:lnTo>
                <a:lnTo>
                  <a:pt x="2735" y="3874"/>
                </a:lnTo>
                <a:lnTo>
                  <a:pt x="2753" y="3883"/>
                </a:lnTo>
                <a:lnTo>
                  <a:pt x="2761" y="3883"/>
                </a:lnTo>
                <a:lnTo>
                  <a:pt x="2779" y="3874"/>
                </a:lnTo>
                <a:lnTo>
                  <a:pt x="2788" y="3866"/>
                </a:lnTo>
                <a:lnTo>
                  <a:pt x="2788" y="3857"/>
                </a:lnTo>
                <a:lnTo>
                  <a:pt x="2788" y="3848"/>
                </a:lnTo>
                <a:lnTo>
                  <a:pt x="2797" y="3830"/>
                </a:lnTo>
                <a:lnTo>
                  <a:pt x="2797" y="3822"/>
                </a:lnTo>
                <a:lnTo>
                  <a:pt x="2797" y="3813"/>
                </a:lnTo>
                <a:lnTo>
                  <a:pt x="2797" y="3804"/>
                </a:lnTo>
                <a:lnTo>
                  <a:pt x="2788" y="3795"/>
                </a:lnTo>
                <a:lnTo>
                  <a:pt x="2788" y="3786"/>
                </a:lnTo>
                <a:lnTo>
                  <a:pt x="2797" y="3777"/>
                </a:lnTo>
                <a:lnTo>
                  <a:pt x="2797" y="3769"/>
                </a:lnTo>
                <a:lnTo>
                  <a:pt x="2797" y="3777"/>
                </a:lnTo>
                <a:lnTo>
                  <a:pt x="2797" y="3786"/>
                </a:lnTo>
                <a:lnTo>
                  <a:pt x="2797" y="3795"/>
                </a:lnTo>
                <a:lnTo>
                  <a:pt x="2797" y="3804"/>
                </a:lnTo>
                <a:lnTo>
                  <a:pt x="2797" y="3813"/>
                </a:lnTo>
                <a:lnTo>
                  <a:pt x="2806" y="3822"/>
                </a:lnTo>
                <a:lnTo>
                  <a:pt x="2806" y="3830"/>
                </a:lnTo>
                <a:lnTo>
                  <a:pt x="2797" y="3839"/>
                </a:lnTo>
                <a:lnTo>
                  <a:pt x="2797" y="3848"/>
                </a:lnTo>
                <a:lnTo>
                  <a:pt x="2806" y="3848"/>
                </a:lnTo>
                <a:lnTo>
                  <a:pt x="2814" y="3830"/>
                </a:lnTo>
                <a:lnTo>
                  <a:pt x="2814" y="3822"/>
                </a:lnTo>
                <a:lnTo>
                  <a:pt x="2814" y="3813"/>
                </a:lnTo>
                <a:lnTo>
                  <a:pt x="2814" y="3804"/>
                </a:lnTo>
                <a:lnTo>
                  <a:pt x="2823" y="3804"/>
                </a:lnTo>
                <a:lnTo>
                  <a:pt x="2823" y="3813"/>
                </a:lnTo>
                <a:lnTo>
                  <a:pt x="2832" y="3813"/>
                </a:lnTo>
                <a:lnTo>
                  <a:pt x="2814" y="3830"/>
                </a:lnTo>
                <a:lnTo>
                  <a:pt x="2806" y="3839"/>
                </a:lnTo>
                <a:lnTo>
                  <a:pt x="2806" y="3848"/>
                </a:lnTo>
                <a:lnTo>
                  <a:pt x="2797" y="3866"/>
                </a:lnTo>
                <a:lnTo>
                  <a:pt x="2788" y="3874"/>
                </a:lnTo>
                <a:lnTo>
                  <a:pt x="2788" y="3883"/>
                </a:lnTo>
                <a:lnTo>
                  <a:pt x="2779" y="3892"/>
                </a:lnTo>
                <a:lnTo>
                  <a:pt x="2770" y="3892"/>
                </a:lnTo>
                <a:lnTo>
                  <a:pt x="2770" y="3901"/>
                </a:lnTo>
                <a:lnTo>
                  <a:pt x="2770" y="3910"/>
                </a:lnTo>
                <a:lnTo>
                  <a:pt x="2770" y="3919"/>
                </a:lnTo>
                <a:lnTo>
                  <a:pt x="2770" y="3927"/>
                </a:lnTo>
                <a:lnTo>
                  <a:pt x="2779" y="3936"/>
                </a:lnTo>
                <a:lnTo>
                  <a:pt x="2797" y="3945"/>
                </a:lnTo>
                <a:lnTo>
                  <a:pt x="2806" y="3936"/>
                </a:lnTo>
                <a:lnTo>
                  <a:pt x="2814" y="3936"/>
                </a:lnTo>
                <a:lnTo>
                  <a:pt x="2832" y="3936"/>
                </a:lnTo>
                <a:lnTo>
                  <a:pt x="2814" y="3945"/>
                </a:lnTo>
                <a:lnTo>
                  <a:pt x="2797" y="3945"/>
                </a:lnTo>
                <a:lnTo>
                  <a:pt x="2797" y="3963"/>
                </a:lnTo>
                <a:lnTo>
                  <a:pt x="2788" y="3972"/>
                </a:lnTo>
                <a:lnTo>
                  <a:pt x="2779" y="3989"/>
                </a:lnTo>
                <a:lnTo>
                  <a:pt x="2779" y="3998"/>
                </a:lnTo>
                <a:lnTo>
                  <a:pt x="2797" y="3998"/>
                </a:lnTo>
                <a:lnTo>
                  <a:pt x="2806" y="4007"/>
                </a:lnTo>
                <a:lnTo>
                  <a:pt x="2814" y="4016"/>
                </a:lnTo>
                <a:lnTo>
                  <a:pt x="2823" y="4024"/>
                </a:lnTo>
                <a:lnTo>
                  <a:pt x="2832" y="4033"/>
                </a:lnTo>
                <a:lnTo>
                  <a:pt x="2841" y="4024"/>
                </a:lnTo>
                <a:lnTo>
                  <a:pt x="2858" y="4024"/>
                </a:lnTo>
                <a:lnTo>
                  <a:pt x="2858" y="4016"/>
                </a:lnTo>
                <a:lnTo>
                  <a:pt x="2858" y="3998"/>
                </a:lnTo>
                <a:lnTo>
                  <a:pt x="2867" y="3980"/>
                </a:lnTo>
                <a:lnTo>
                  <a:pt x="2876" y="3980"/>
                </a:lnTo>
                <a:lnTo>
                  <a:pt x="2876" y="3972"/>
                </a:lnTo>
                <a:lnTo>
                  <a:pt x="2876" y="3980"/>
                </a:lnTo>
                <a:lnTo>
                  <a:pt x="2885" y="3980"/>
                </a:lnTo>
                <a:lnTo>
                  <a:pt x="2894" y="3972"/>
                </a:lnTo>
                <a:lnTo>
                  <a:pt x="2903" y="3972"/>
                </a:lnTo>
                <a:lnTo>
                  <a:pt x="2911" y="3972"/>
                </a:lnTo>
                <a:lnTo>
                  <a:pt x="2903" y="3980"/>
                </a:lnTo>
                <a:lnTo>
                  <a:pt x="2894" y="3980"/>
                </a:lnTo>
                <a:lnTo>
                  <a:pt x="2894" y="3989"/>
                </a:lnTo>
                <a:lnTo>
                  <a:pt x="2903" y="4007"/>
                </a:lnTo>
                <a:lnTo>
                  <a:pt x="2911" y="4016"/>
                </a:lnTo>
                <a:lnTo>
                  <a:pt x="2920" y="4007"/>
                </a:lnTo>
                <a:lnTo>
                  <a:pt x="2929" y="4007"/>
                </a:lnTo>
                <a:lnTo>
                  <a:pt x="2938" y="4016"/>
                </a:lnTo>
                <a:lnTo>
                  <a:pt x="2955" y="4024"/>
                </a:lnTo>
                <a:lnTo>
                  <a:pt x="2955" y="4033"/>
                </a:lnTo>
                <a:lnTo>
                  <a:pt x="2947" y="4024"/>
                </a:lnTo>
                <a:lnTo>
                  <a:pt x="2938" y="4016"/>
                </a:lnTo>
                <a:lnTo>
                  <a:pt x="2929" y="4016"/>
                </a:lnTo>
                <a:lnTo>
                  <a:pt x="2920" y="4016"/>
                </a:lnTo>
                <a:lnTo>
                  <a:pt x="2911" y="4016"/>
                </a:lnTo>
                <a:lnTo>
                  <a:pt x="2885" y="4007"/>
                </a:lnTo>
                <a:lnTo>
                  <a:pt x="2885" y="3989"/>
                </a:lnTo>
                <a:lnTo>
                  <a:pt x="2876" y="3989"/>
                </a:lnTo>
                <a:lnTo>
                  <a:pt x="2867" y="3998"/>
                </a:lnTo>
                <a:lnTo>
                  <a:pt x="2858" y="4007"/>
                </a:lnTo>
                <a:lnTo>
                  <a:pt x="2867" y="4016"/>
                </a:lnTo>
                <a:lnTo>
                  <a:pt x="2867" y="4024"/>
                </a:lnTo>
                <a:lnTo>
                  <a:pt x="2885" y="4024"/>
                </a:lnTo>
                <a:lnTo>
                  <a:pt x="2903" y="4033"/>
                </a:lnTo>
                <a:lnTo>
                  <a:pt x="2911" y="4042"/>
                </a:lnTo>
                <a:lnTo>
                  <a:pt x="2911" y="4069"/>
                </a:lnTo>
                <a:lnTo>
                  <a:pt x="2920" y="4077"/>
                </a:lnTo>
                <a:lnTo>
                  <a:pt x="2938" y="4069"/>
                </a:lnTo>
                <a:lnTo>
                  <a:pt x="2947" y="4069"/>
                </a:lnTo>
                <a:lnTo>
                  <a:pt x="2938" y="4077"/>
                </a:lnTo>
                <a:lnTo>
                  <a:pt x="2938" y="4095"/>
                </a:lnTo>
                <a:lnTo>
                  <a:pt x="2929" y="4113"/>
                </a:lnTo>
                <a:lnTo>
                  <a:pt x="2929" y="4122"/>
                </a:lnTo>
                <a:lnTo>
                  <a:pt x="2938" y="4122"/>
                </a:lnTo>
                <a:lnTo>
                  <a:pt x="2947" y="4104"/>
                </a:lnTo>
                <a:lnTo>
                  <a:pt x="2955" y="4104"/>
                </a:lnTo>
                <a:lnTo>
                  <a:pt x="2947" y="4113"/>
                </a:lnTo>
                <a:lnTo>
                  <a:pt x="2947" y="4122"/>
                </a:lnTo>
                <a:lnTo>
                  <a:pt x="2947" y="4130"/>
                </a:lnTo>
                <a:lnTo>
                  <a:pt x="2920" y="4139"/>
                </a:lnTo>
                <a:lnTo>
                  <a:pt x="2938" y="4157"/>
                </a:lnTo>
                <a:lnTo>
                  <a:pt x="2938" y="4183"/>
                </a:lnTo>
                <a:lnTo>
                  <a:pt x="2947" y="4166"/>
                </a:lnTo>
                <a:lnTo>
                  <a:pt x="2955" y="4139"/>
                </a:lnTo>
                <a:lnTo>
                  <a:pt x="2964" y="4130"/>
                </a:lnTo>
                <a:lnTo>
                  <a:pt x="2973" y="4130"/>
                </a:lnTo>
                <a:lnTo>
                  <a:pt x="2982" y="4122"/>
                </a:lnTo>
                <a:lnTo>
                  <a:pt x="3017" y="4095"/>
                </a:lnTo>
                <a:lnTo>
                  <a:pt x="3017" y="4086"/>
                </a:lnTo>
                <a:lnTo>
                  <a:pt x="3017" y="4077"/>
                </a:lnTo>
                <a:lnTo>
                  <a:pt x="3026" y="4077"/>
                </a:lnTo>
                <a:lnTo>
                  <a:pt x="3026" y="4086"/>
                </a:lnTo>
                <a:lnTo>
                  <a:pt x="3026" y="4095"/>
                </a:lnTo>
                <a:lnTo>
                  <a:pt x="3008" y="4104"/>
                </a:lnTo>
                <a:lnTo>
                  <a:pt x="3008" y="4113"/>
                </a:lnTo>
                <a:lnTo>
                  <a:pt x="3008" y="4122"/>
                </a:lnTo>
                <a:lnTo>
                  <a:pt x="3026" y="4130"/>
                </a:lnTo>
                <a:lnTo>
                  <a:pt x="3026" y="4139"/>
                </a:lnTo>
                <a:lnTo>
                  <a:pt x="3044" y="4148"/>
                </a:lnTo>
                <a:lnTo>
                  <a:pt x="3035" y="4148"/>
                </a:lnTo>
                <a:lnTo>
                  <a:pt x="3026" y="4139"/>
                </a:lnTo>
                <a:lnTo>
                  <a:pt x="3026" y="4130"/>
                </a:lnTo>
                <a:lnTo>
                  <a:pt x="3017" y="4130"/>
                </a:lnTo>
                <a:lnTo>
                  <a:pt x="3008" y="4130"/>
                </a:lnTo>
                <a:lnTo>
                  <a:pt x="3008" y="4122"/>
                </a:lnTo>
                <a:lnTo>
                  <a:pt x="2991" y="4122"/>
                </a:lnTo>
                <a:lnTo>
                  <a:pt x="2982" y="4130"/>
                </a:lnTo>
                <a:lnTo>
                  <a:pt x="2973" y="4130"/>
                </a:lnTo>
                <a:lnTo>
                  <a:pt x="2964" y="4139"/>
                </a:lnTo>
                <a:lnTo>
                  <a:pt x="2964" y="4148"/>
                </a:lnTo>
                <a:lnTo>
                  <a:pt x="2955" y="4157"/>
                </a:lnTo>
                <a:lnTo>
                  <a:pt x="2964" y="4157"/>
                </a:lnTo>
                <a:lnTo>
                  <a:pt x="2964" y="4166"/>
                </a:lnTo>
                <a:lnTo>
                  <a:pt x="2955" y="4175"/>
                </a:lnTo>
                <a:lnTo>
                  <a:pt x="2955" y="4183"/>
                </a:lnTo>
                <a:lnTo>
                  <a:pt x="2955" y="4192"/>
                </a:lnTo>
                <a:lnTo>
                  <a:pt x="2964" y="4201"/>
                </a:lnTo>
                <a:lnTo>
                  <a:pt x="2964" y="4210"/>
                </a:lnTo>
                <a:lnTo>
                  <a:pt x="2973" y="4210"/>
                </a:lnTo>
                <a:lnTo>
                  <a:pt x="2982" y="4201"/>
                </a:lnTo>
                <a:lnTo>
                  <a:pt x="2991" y="4192"/>
                </a:lnTo>
                <a:lnTo>
                  <a:pt x="3000" y="4183"/>
                </a:lnTo>
                <a:lnTo>
                  <a:pt x="3017" y="4183"/>
                </a:lnTo>
                <a:lnTo>
                  <a:pt x="3044" y="4183"/>
                </a:lnTo>
                <a:lnTo>
                  <a:pt x="3044" y="4192"/>
                </a:lnTo>
                <a:lnTo>
                  <a:pt x="3026" y="4192"/>
                </a:lnTo>
                <a:lnTo>
                  <a:pt x="3000" y="4192"/>
                </a:lnTo>
                <a:lnTo>
                  <a:pt x="2991" y="4201"/>
                </a:lnTo>
                <a:lnTo>
                  <a:pt x="2973" y="4219"/>
                </a:lnTo>
                <a:lnTo>
                  <a:pt x="2973" y="4227"/>
                </a:lnTo>
                <a:lnTo>
                  <a:pt x="2973" y="4245"/>
                </a:lnTo>
                <a:lnTo>
                  <a:pt x="2982" y="4245"/>
                </a:lnTo>
                <a:lnTo>
                  <a:pt x="2991" y="4254"/>
                </a:lnTo>
                <a:lnTo>
                  <a:pt x="3000" y="4263"/>
                </a:lnTo>
                <a:lnTo>
                  <a:pt x="3017" y="4272"/>
                </a:lnTo>
                <a:lnTo>
                  <a:pt x="3026" y="4263"/>
                </a:lnTo>
                <a:lnTo>
                  <a:pt x="3053" y="4263"/>
                </a:lnTo>
                <a:lnTo>
                  <a:pt x="3061" y="4254"/>
                </a:lnTo>
                <a:lnTo>
                  <a:pt x="3061" y="4263"/>
                </a:lnTo>
                <a:lnTo>
                  <a:pt x="3061" y="4272"/>
                </a:lnTo>
                <a:lnTo>
                  <a:pt x="3070" y="4272"/>
                </a:lnTo>
                <a:lnTo>
                  <a:pt x="3061" y="4280"/>
                </a:lnTo>
                <a:lnTo>
                  <a:pt x="3061" y="4289"/>
                </a:lnTo>
                <a:lnTo>
                  <a:pt x="3070" y="4289"/>
                </a:lnTo>
                <a:lnTo>
                  <a:pt x="3097" y="4280"/>
                </a:lnTo>
                <a:lnTo>
                  <a:pt x="3105" y="4280"/>
                </a:lnTo>
                <a:lnTo>
                  <a:pt x="3105" y="4289"/>
                </a:lnTo>
                <a:lnTo>
                  <a:pt x="3088" y="4289"/>
                </a:lnTo>
                <a:lnTo>
                  <a:pt x="3079" y="4289"/>
                </a:lnTo>
                <a:lnTo>
                  <a:pt x="3061" y="4298"/>
                </a:lnTo>
                <a:lnTo>
                  <a:pt x="3070" y="4298"/>
                </a:lnTo>
                <a:lnTo>
                  <a:pt x="3079" y="4298"/>
                </a:lnTo>
                <a:lnTo>
                  <a:pt x="3088" y="4307"/>
                </a:lnTo>
                <a:lnTo>
                  <a:pt x="3097" y="4307"/>
                </a:lnTo>
                <a:lnTo>
                  <a:pt x="3105" y="4307"/>
                </a:lnTo>
                <a:lnTo>
                  <a:pt x="3114" y="4307"/>
                </a:lnTo>
                <a:lnTo>
                  <a:pt x="3123" y="4307"/>
                </a:lnTo>
                <a:lnTo>
                  <a:pt x="3123" y="4298"/>
                </a:lnTo>
                <a:lnTo>
                  <a:pt x="3132" y="4289"/>
                </a:lnTo>
                <a:lnTo>
                  <a:pt x="3132" y="4298"/>
                </a:lnTo>
                <a:lnTo>
                  <a:pt x="3132" y="4307"/>
                </a:lnTo>
                <a:lnTo>
                  <a:pt x="3150" y="4307"/>
                </a:lnTo>
                <a:lnTo>
                  <a:pt x="3167" y="4307"/>
                </a:lnTo>
                <a:lnTo>
                  <a:pt x="3167" y="4298"/>
                </a:lnTo>
                <a:lnTo>
                  <a:pt x="3176" y="4289"/>
                </a:lnTo>
                <a:lnTo>
                  <a:pt x="3176" y="4280"/>
                </a:lnTo>
                <a:lnTo>
                  <a:pt x="3176" y="4272"/>
                </a:lnTo>
                <a:lnTo>
                  <a:pt x="3176" y="4280"/>
                </a:lnTo>
                <a:lnTo>
                  <a:pt x="3176" y="4289"/>
                </a:lnTo>
                <a:lnTo>
                  <a:pt x="3176" y="4298"/>
                </a:lnTo>
                <a:lnTo>
                  <a:pt x="3167" y="4316"/>
                </a:lnTo>
                <a:lnTo>
                  <a:pt x="3176" y="4325"/>
                </a:lnTo>
                <a:lnTo>
                  <a:pt x="3185" y="4342"/>
                </a:lnTo>
                <a:lnTo>
                  <a:pt x="3185" y="4351"/>
                </a:lnTo>
                <a:lnTo>
                  <a:pt x="3194" y="4360"/>
                </a:lnTo>
                <a:lnTo>
                  <a:pt x="3211" y="4369"/>
                </a:lnTo>
                <a:lnTo>
                  <a:pt x="3211" y="4378"/>
                </a:lnTo>
                <a:lnTo>
                  <a:pt x="3220" y="4378"/>
                </a:lnTo>
                <a:lnTo>
                  <a:pt x="3229" y="4369"/>
                </a:lnTo>
                <a:lnTo>
                  <a:pt x="3238" y="4369"/>
                </a:lnTo>
                <a:lnTo>
                  <a:pt x="3247" y="4360"/>
                </a:lnTo>
                <a:lnTo>
                  <a:pt x="3247" y="4351"/>
                </a:lnTo>
                <a:lnTo>
                  <a:pt x="3255" y="4342"/>
                </a:lnTo>
                <a:lnTo>
                  <a:pt x="3247" y="4333"/>
                </a:lnTo>
                <a:lnTo>
                  <a:pt x="3255" y="4333"/>
                </a:lnTo>
                <a:lnTo>
                  <a:pt x="3255" y="4342"/>
                </a:lnTo>
                <a:lnTo>
                  <a:pt x="3255" y="4351"/>
                </a:lnTo>
                <a:lnTo>
                  <a:pt x="3247" y="4351"/>
                </a:lnTo>
                <a:lnTo>
                  <a:pt x="3247" y="4369"/>
                </a:lnTo>
                <a:lnTo>
                  <a:pt x="3255" y="4378"/>
                </a:lnTo>
                <a:lnTo>
                  <a:pt x="3255" y="4386"/>
                </a:lnTo>
                <a:lnTo>
                  <a:pt x="3264" y="4386"/>
                </a:lnTo>
                <a:lnTo>
                  <a:pt x="3273" y="4386"/>
                </a:lnTo>
                <a:lnTo>
                  <a:pt x="3264" y="4395"/>
                </a:lnTo>
                <a:lnTo>
                  <a:pt x="3255" y="4395"/>
                </a:lnTo>
                <a:lnTo>
                  <a:pt x="3255" y="4386"/>
                </a:lnTo>
                <a:lnTo>
                  <a:pt x="3247" y="4378"/>
                </a:lnTo>
                <a:lnTo>
                  <a:pt x="3238" y="4378"/>
                </a:lnTo>
                <a:lnTo>
                  <a:pt x="3238" y="4386"/>
                </a:lnTo>
                <a:lnTo>
                  <a:pt x="3247" y="4395"/>
                </a:lnTo>
                <a:lnTo>
                  <a:pt x="3247" y="4404"/>
                </a:lnTo>
                <a:lnTo>
                  <a:pt x="3255" y="4404"/>
                </a:lnTo>
                <a:lnTo>
                  <a:pt x="3273" y="4413"/>
                </a:lnTo>
                <a:lnTo>
                  <a:pt x="3282" y="4413"/>
                </a:lnTo>
                <a:lnTo>
                  <a:pt x="3282" y="4404"/>
                </a:lnTo>
                <a:lnTo>
                  <a:pt x="3291" y="4404"/>
                </a:lnTo>
                <a:lnTo>
                  <a:pt x="3291" y="4395"/>
                </a:lnTo>
                <a:lnTo>
                  <a:pt x="3300" y="4386"/>
                </a:lnTo>
                <a:lnTo>
                  <a:pt x="3300" y="4395"/>
                </a:lnTo>
                <a:lnTo>
                  <a:pt x="3300" y="4404"/>
                </a:lnTo>
                <a:lnTo>
                  <a:pt x="3300" y="4413"/>
                </a:lnTo>
                <a:lnTo>
                  <a:pt x="3291" y="4413"/>
                </a:lnTo>
                <a:lnTo>
                  <a:pt x="3300" y="4413"/>
                </a:lnTo>
                <a:lnTo>
                  <a:pt x="3317" y="4413"/>
                </a:lnTo>
                <a:lnTo>
                  <a:pt x="3326" y="4413"/>
                </a:lnTo>
                <a:lnTo>
                  <a:pt x="3317" y="4422"/>
                </a:lnTo>
                <a:lnTo>
                  <a:pt x="3308" y="4422"/>
                </a:lnTo>
                <a:lnTo>
                  <a:pt x="3300" y="4422"/>
                </a:lnTo>
                <a:lnTo>
                  <a:pt x="3300" y="4430"/>
                </a:lnTo>
                <a:lnTo>
                  <a:pt x="3300" y="4439"/>
                </a:lnTo>
                <a:lnTo>
                  <a:pt x="3308" y="4439"/>
                </a:lnTo>
                <a:lnTo>
                  <a:pt x="3308" y="4448"/>
                </a:lnTo>
                <a:lnTo>
                  <a:pt x="3317" y="4448"/>
                </a:lnTo>
                <a:lnTo>
                  <a:pt x="3317" y="4439"/>
                </a:lnTo>
                <a:lnTo>
                  <a:pt x="3326" y="4439"/>
                </a:lnTo>
                <a:lnTo>
                  <a:pt x="3326" y="4448"/>
                </a:lnTo>
                <a:lnTo>
                  <a:pt x="3335" y="4448"/>
                </a:lnTo>
                <a:lnTo>
                  <a:pt x="3335" y="4466"/>
                </a:lnTo>
                <a:lnTo>
                  <a:pt x="3344" y="4466"/>
                </a:lnTo>
                <a:lnTo>
                  <a:pt x="3353" y="4466"/>
                </a:lnTo>
                <a:lnTo>
                  <a:pt x="3353" y="4475"/>
                </a:lnTo>
                <a:lnTo>
                  <a:pt x="3353" y="4492"/>
                </a:lnTo>
                <a:lnTo>
                  <a:pt x="3344" y="4492"/>
                </a:lnTo>
                <a:lnTo>
                  <a:pt x="3344" y="4501"/>
                </a:lnTo>
                <a:lnTo>
                  <a:pt x="3353" y="4501"/>
                </a:lnTo>
                <a:lnTo>
                  <a:pt x="3353" y="4510"/>
                </a:lnTo>
                <a:lnTo>
                  <a:pt x="3361" y="4519"/>
                </a:lnTo>
                <a:lnTo>
                  <a:pt x="3353" y="4519"/>
                </a:lnTo>
                <a:lnTo>
                  <a:pt x="3353" y="4528"/>
                </a:lnTo>
                <a:lnTo>
                  <a:pt x="3361" y="4536"/>
                </a:lnTo>
                <a:lnTo>
                  <a:pt x="3361" y="4528"/>
                </a:lnTo>
                <a:lnTo>
                  <a:pt x="3370" y="4536"/>
                </a:lnTo>
                <a:lnTo>
                  <a:pt x="3370" y="4545"/>
                </a:lnTo>
                <a:lnTo>
                  <a:pt x="3361" y="4554"/>
                </a:lnTo>
                <a:lnTo>
                  <a:pt x="3361" y="4563"/>
                </a:lnTo>
                <a:lnTo>
                  <a:pt x="3361" y="4572"/>
                </a:lnTo>
                <a:lnTo>
                  <a:pt x="3361" y="4581"/>
                </a:lnTo>
                <a:lnTo>
                  <a:pt x="3361" y="4589"/>
                </a:lnTo>
                <a:lnTo>
                  <a:pt x="3361" y="4598"/>
                </a:lnTo>
                <a:lnTo>
                  <a:pt x="3361" y="4607"/>
                </a:lnTo>
                <a:lnTo>
                  <a:pt x="3353" y="4607"/>
                </a:lnTo>
                <a:lnTo>
                  <a:pt x="3344" y="4616"/>
                </a:lnTo>
                <a:lnTo>
                  <a:pt x="3344" y="4625"/>
                </a:lnTo>
                <a:lnTo>
                  <a:pt x="3335" y="4625"/>
                </a:lnTo>
                <a:lnTo>
                  <a:pt x="3326" y="4625"/>
                </a:lnTo>
                <a:lnTo>
                  <a:pt x="3317" y="4625"/>
                </a:lnTo>
                <a:lnTo>
                  <a:pt x="3317" y="4616"/>
                </a:lnTo>
                <a:lnTo>
                  <a:pt x="3326" y="4607"/>
                </a:lnTo>
                <a:lnTo>
                  <a:pt x="3335" y="4616"/>
                </a:lnTo>
                <a:lnTo>
                  <a:pt x="3335" y="4607"/>
                </a:lnTo>
                <a:lnTo>
                  <a:pt x="3344" y="4607"/>
                </a:lnTo>
                <a:lnTo>
                  <a:pt x="3353" y="4598"/>
                </a:lnTo>
                <a:lnTo>
                  <a:pt x="3353" y="4589"/>
                </a:lnTo>
                <a:lnTo>
                  <a:pt x="3344" y="4589"/>
                </a:lnTo>
                <a:lnTo>
                  <a:pt x="3344" y="4581"/>
                </a:lnTo>
                <a:lnTo>
                  <a:pt x="3344" y="4572"/>
                </a:lnTo>
                <a:lnTo>
                  <a:pt x="3353" y="4563"/>
                </a:lnTo>
                <a:lnTo>
                  <a:pt x="3353" y="4545"/>
                </a:lnTo>
                <a:lnTo>
                  <a:pt x="3344" y="4545"/>
                </a:lnTo>
                <a:lnTo>
                  <a:pt x="3344" y="4554"/>
                </a:lnTo>
                <a:lnTo>
                  <a:pt x="3335" y="4563"/>
                </a:lnTo>
                <a:lnTo>
                  <a:pt x="3335" y="4572"/>
                </a:lnTo>
                <a:lnTo>
                  <a:pt x="3326" y="4572"/>
                </a:lnTo>
                <a:lnTo>
                  <a:pt x="3326" y="4581"/>
                </a:lnTo>
                <a:lnTo>
                  <a:pt x="3317" y="4581"/>
                </a:lnTo>
                <a:lnTo>
                  <a:pt x="3308" y="4589"/>
                </a:lnTo>
                <a:lnTo>
                  <a:pt x="3308" y="4598"/>
                </a:lnTo>
                <a:lnTo>
                  <a:pt x="3317" y="4598"/>
                </a:lnTo>
                <a:lnTo>
                  <a:pt x="3326" y="4598"/>
                </a:lnTo>
                <a:lnTo>
                  <a:pt x="3317" y="4598"/>
                </a:lnTo>
                <a:lnTo>
                  <a:pt x="3308" y="4607"/>
                </a:lnTo>
                <a:lnTo>
                  <a:pt x="3308" y="4598"/>
                </a:lnTo>
                <a:lnTo>
                  <a:pt x="3308" y="4581"/>
                </a:lnTo>
                <a:lnTo>
                  <a:pt x="3326" y="4563"/>
                </a:lnTo>
                <a:lnTo>
                  <a:pt x="3335" y="4563"/>
                </a:lnTo>
                <a:lnTo>
                  <a:pt x="3344" y="4554"/>
                </a:lnTo>
                <a:lnTo>
                  <a:pt x="3344" y="4545"/>
                </a:lnTo>
                <a:lnTo>
                  <a:pt x="3335" y="4536"/>
                </a:lnTo>
                <a:lnTo>
                  <a:pt x="3335" y="4528"/>
                </a:lnTo>
                <a:lnTo>
                  <a:pt x="3326" y="4536"/>
                </a:lnTo>
                <a:lnTo>
                  <a:pt x="3317" y="4536"/>
                </a:lnTo>
                <a:lnTo>
                  <a:pt x="3308" y="4528"/>
                </a:lnTo>
                <a:lnTo>
                  <a:pt x="3300" y="4528"/>
                </a:lnTo>
                <a:lnTo>
                  <a:pt x="3291" y="4528"/>
                </a:lnTo>
                <a:lnTo>
                  <a:pt x="3247" y="4528"/>
                </a:lnTo>
                <a:lnTo>
                  <a:pt x="3238" y="4528"/>
                </a:lnTo>
                <a:lnTo>
                  <a:pt x="3229" y="4519"/>
                </a:lnTo>
                <a:lnTo>
                  <a:pt x="3211" y="4510"/>
                </a:lnTo>
                <a:lnTo>
                  <a:pt x="3194" y="4510"/>
                </a:lnTo>
                <a:lnTo>
                  <a:pt x="3194" y="4519"/>
                </a:lnTo>
                <a:lnTo>
                  <a:pt x="3194" y="4528"/>
                </a:lnTo>
                <a:lnTo>
                  <a:pt x="3194" y="4545"/>
                </a:lnTo>
                <a:lnTo>
                  <a:pt x="3194" y="4554"/>
                </a:lnTo>
                <a:lnTo>
                  <a:pt x="3211" y="4563"/>
                </a:lnTo>
                <a:lnTo>
                  <a:pt x="3211" y="4572"/>
                </a:lnTo>
                <a:lnTo>
                  <a:pt x="3220" y="4598"/>
                </a:lnTo>
                <a:lnTo>
                  <a:pt x="3229" y="4616"/>
                </a:lnTo>
                <a:lnTo>
                  <a:pt x="3229" y="4625"/>
                </a:lnTo>
                <a:lnTo>
                  <a:pt x="3229" y="4633"/>
                </a:lnTo>
                <a:lnTo>
                  <a:pt x="3229" y="4642"/>
                </a:lnTo>
                <a:lnTo>
                  <a:pt x="3238" y="4633"/>
                </a:lnTo>
                <a:lnTo>
                  <a:pt x="3247" y="4633"/>
                </a:lnTo>
                <a:lnTo>
                  <a:pt x="3255" y="4642"/>
                </a:lnTo>
                <a:lnTo>
                  <a:pt x="3238" y="4651"/>
                </a:lnTo>
                <a:lnTo>
                  <a:pt x="3238" y="4660"/>
                </a:lnTo>
                <a:lnTo>
                  <a:pt x="3247" y="4660"/>
                </a:lnTo>
                <a:lnTo>
                  <a:pt x="3247" y="4669"/>
                </a:lnTo>
                <a:lnTo>
                  <a:pt x="3247" y="4678"/>
                </a:lnTo>
                <a:lnTo>
                  <a:pt x="3247" y="4686"/>
                </a:lnTo>
                <a:lnTo>
                  <a:pt x="3238" y="4678"/>
                </a:lnTo>
                <a:lnTo>
                  <a:pt x="3238" y="4669"/>
                </a:lnTo>
                <a:lnTo>
                  <a:pt x="3238" y="4686"/>
                </a:lnTo>
                <a:lnTo>
                  <a:pt x="3238" y="4695"/>
                </a:lnTo>
                <a:lnTo>
                  <a:pt x="3238" y="4704"/>
                </a:lnTo>
                <a:lnTo>
                  <a:pt x="3247" y="4695"/>
                </a:lnTo>
                <a:lnTo>
                  <a:pt x="3247" y="4704"/>
                </a:lnTo>
                <a:lnTo>
                  <a:pt x="3264" y="4704"/>
                </a:lnTo>
                <a:lnTo>
                  <a:pt x="3282" y="4704"/>
                </a:lnTo>
                <a:lnTo>
                  <a:pt x="3291" y="4704"/>
                </a:lnTo>
                <a:lnTo>
                  <a:pt x="3291" y="4713"/>
                </a:lnTo>
                <a:lnTo>
                  <a:pt x="3300" y="4713"/>
                </a:lnTo>
                <a:lnTo>
                  <a:pt x="3291" y="4713"/>
                </a:lnTo>
                <a:lnTo>
                  <a:pt x="3282" y="4704"/>
                </a:lnTo>
                <a:lnTo>
                  <a:pt x="3264" y="4713"/>
                </a:lnTo>
                <a:lnTo>
                  <a:pt x="3247" y="4713"/>
                </a:lnTo>
                <a:lnTo>
                  <a:pt x="3247" y="4704"/>
                </a:lnTo>
                <a:lnTo>
                  <a:pt x="3247" y="4713"/>
                </a:lnTo>
                <a:lnTo>
                  <a:pt x="3247" y="4739"/>
                </a:lnTo>
                <a:lnTo>
                  <a:pt x="3247" y="4766"/>
                </a:lnTo>
                <a:lnTo>
                  <a:pt x="3247" y="4775"/>
                </a:lnTo>
                <a:lnTo>
                  <a:pt x="3247" y="4784"/>
                </a:lnTo>
                <a:lnTo>
                  <a:pt x="3238" y="4836"/>
                </a:lnTo>
                <a:lnTo>
                  <a:pt x="3238" y="4854"/>
                </a:lnTo>
                <a:lnTo>
                  <a:pt x="3238" y="4863"/>
                </a:lnTo>
                <a:lnTo>
                  <a:pt x="3238" y="4872"/>
                </a:lnTo>
                <a:lnTo>
                  <a:pt x="3238" y="4881"/>
                </a:lnTo>
                <a:lnTo>
                  <a:pt x="3229" y="4907"/>
                </a:lnTo>
                <a:lnTo>
                  <a:pt x="3229" y="4934"/>
                </a:lnTo>
                <a:lnTo>
                  <a:pt x="3229" y="4942"/>
                </a:lnTo>
                <a:lnTo>
                  <a:pt x="3229" y="4951"/>
                </a:lnTo>
                <a:lnTo>
                  <a:pt x="3220" y="4960"/>
                </a:lnTo>
                <a:lnTo>
                  <a:pt x="3229" y="4960"/>
                </a:lnTo>
                <a:lnTo>
                  <a:pt x="3220" y="4969"/>
                </a:lnTo>
                <a:lnTo>
                  <a:pt x="3211" y="4995"/>
                </a:lnTo>
                <a:lnTo>
                  <a:pt x="3203" y="5004"/>
                </a:lnTo>
                <a:lnTo>
                  <a:pt x="3203" y="5013"/>
                </a:lnTo>
                <a:lnTo>
                  <a:pt x="3211" y="5031"/>
                </a:lnTo>
                <a:lnTo>
                  <a:pt x="3211" y="5057"/>
                </a:lnTo>
                <a:lnTo>
                  <a:pt x="3220" y="5075"/>
                </a:lnTo>
                <a:lnTo>
                  <a:pt x="3229" y="5084"/>
                </a:lnTo>
                <a:lnTo>
                  <a:pt x="3229" y="5092"/>
                </a:lnTo>
                <a:lnTo>
                  <a:pt x="3229" y="5101"/>
                </a:lnTo>
                <a:lnTo>
                  <a:pt x="3229" y="5110"/>
                </a:lnTo>
                <a:lnTo>
                  <a:pt x="3238" y="5119"/>
                </a:lnTo>
                <a:lnTo>
                  <a:pt x="3238" y="5137"/>
                </a:lnTo>
                <a:lnTo>
                  <a:pt x="3229" y="5163"/>
                </a:lnTo>
                <a:lnTo>
                  <a:pt x="3229" y="5181"/>
                </a:lnTo>
                <a:lnTo>
                  <a:pt x="3229" y="5189"/>
                </a:lnTo>
                <a:lnTo>
                  <a:pt x="3229" y="5198"/>
                </a:lnTo>
                <a:lnTo>
                  <a:pt x="3220" y="5198"/>
                </a:lnTo>
                <a:lnTo>
                  <a:pt x="3229" y="5198"/>
                </a:lnTo>
                <a:lnTo>
                  <a:pt x="3220" y="5198"/>
                </a:lnTo>
                <a:lnTo>
                  <a:pt x="3220" y="5207"/>
                </a:lnTo>
                <a:lnTo>
                  <a:pt x="3211" y="5216"/>
                </a:lnTo>
                <a:lnTo>
                  <a:pt x="3220" y="5225"/>
                </a:lnTo>
                <a:lnTo>
                  <a:pt x="3220" y="5242"/>
                </a:lnTo>
                <a:lnTo>
                  <a:pt x="3238" y="5251"/>
                </a:lnTo>
                <a:lnTo>
                  <a:pt x="3255" y="5269"/>
                </a:lnTo>
                <a:lnTo>
                  <a:pt x="3255" y="5278"/>
                </a:lnTo>
                <a:lnTo>
                  <a:pt x="3255" y="5295"/>
                </a:lnTo>
                <a:lnTo>
                  <a:pt x="3255" y="5304"/>
                </a:lnTo>
                <a:lnTo>
                  <a:pt x="3255" y="5313"/>
                </a:lnTo>
                <a:lnTo>
                  <a:pt x="3264" y="5340"/>
                </a:lnTo>
                <a:lnTo>
                  <a:pt x="3264" y="5357"/>
                </a:lnTo>
                <a:lnTo>
                  <a:pt x="3282" y="5375"/>
                </a:lnTo>
                <a:lnTo>
                  <a:pt x="3291" y="5384"/>
                </a:lnTo>
                <a:lnTo>
                  <a:pt x="3308" y="5392"/>
                </a:lnTo>
                <a:lnTo>
                  <a:pt x="3308" y="5410"/>
                </a:lnTo>
                <a:lnTo>
                  <a:pt x="3317" y="5410"/>
                </a:lnTo>
                <a:lnTo>
                  <a:pt x="3326" y="5419"/>
                </a:lnTo>
                <a:lnTo>
                  <a:pt x="3317" y="5410"/>
                </a:lnTo>
                <a:lnTo>
                  <a:pt x="3317" y="5428"/>
                </a:lnTo>
                <a:lnTo>
                  <a:pt x="3317" y="5437"/>
                </a:lnTo>
                <a:lnTo>
                  <a:pt x="3317" y="5428"/>
                </a:lnTo>
                <a:lnTo>
                  <a:pt x="3326" y="5428"/>
                </a:lnTo>
                <a:lnTo>
                  <a:pt x="3335" y="5437"/>
                </a:lnTo>
                <a:lnTo>
                  <a:pt x="3344" y="5437"/>
                </a:lnTo>
                <a:lnTo>
                  <a:pt x="3344" y="5445"/>
                </a:lnTo>
                <a:lnTo>
                  <a:pt x="3353" y="5445"/>
                </a:lnTo>
                <a:lnTo>
                  <a:pt x="3353" y="5437"/>
                </a:lnTo>
                <a:lnTo>
                  <a:pt x="3353" y="5419"/>
                </a:lnTo>
                <a:lnTo>
                  <a:pt x="3361" y="5419"/>
                </a:lnTo>
                <a:lnTo>
                  <a:pt x="3370" y="5428"/>
                </a:lnTo>
                <a:lnTo>
                  <a:pt x="3379" y="5428"/>
                </a:lnTo>
                <a:lnTo>
                  <a:pt x="3388" y="5419"/>
                </a:lnTo>
                <a:lnTo>
                  <a:pt x="3397" y="5428"/>
                </a:lnTo>
                <a:lnTo>
                  <a:pt x="3405" y="5428"/>
                </a:lnTo>
                <a:lnTo>
                  <a:pt x="3414" y="5428"/>
                </a:lnTo>
                <a:lnTo>
                  <a:pt x="3423" y="5428"/>
                </a:lnTo>
                <a:lnTo>
                  <a:pt x="3414" y="5428"/>
                </a:lnTo>
                <a:lnTo>
                  <a:pt x="3379" y="5428"/>
                </a:lnTo>
                <a:lnTo>
                  <a:pt x="3370" y="5428"/>
                </a:lnTo>
                <a:lnTo>
                  <a:pt x="3361" y="5437"/>
                </a:lnTo>
                <a:lnTo>
                  <a:pt x="3361" y="5445"/>
                </a:lnTo>
                <a:lnTo>
                  <a:pt x="3370" y="5454"/>
                </a:lnTo>
                <a:lnTo>
                  <a:pt x="3379" y="5463"/>
                </a:lnTo>
                <a:lnTo>
                  <a:pt x="3379" y="5472"/>
                </a:lnTo>
                <a:lnTo>
                  <a:pt x="3388" y="5481"/>
                </a:lnTo>
                <a:lnTo>
                  <a:pt x="3379" y="5481"/>
                </a:lnTo>
                <a:lnTo>
                  <a:pt x="3379" y="5472"/>
                </a:lnTo>
                <a:lnTo>
                  <a:pt x="3370" y="5472"/>
                </a:lnTo>
                <a:lnTo>
                  <a:pt x="3370" y="5463"/>
                </a:lnTo>
                <a:lnTo>
                  <a:pt x="3361" y="5463"/>
                </a:lnTo>
                <a:lnTo>
                  <a:pt x="3361" y="5454"/>
                </a:lnTo>
                <a:lnTo>
                  <a:pt x="3353" y="5445"/>
                </a:lnTo>
                <a:lnTo>
                  <a:pt x="3353" y="5454"/>
                </a:lnTo>
                <a:lnTo>
                  <a:pt x="3353" y="5463"/>
                </a:lnTo>
                <a:lnTo>
                  <a:pt x="3353" y="5472"/>
                </a:lnTo>
                <a:lnTo>
                  <a:pt x="3361" y="5490"/>
                </a:lnTo>
                <a:lnTo>
                  <a:pt x="3361" y="5498"/>
                </a:lnTo>
                <a:lnTo>
                  <a:pt x="3379" y="5516"/>
                </a:lnTo>
                <a:lnTo>
                  <a:pt x="3397" y="5525"/>
                </a:lnTo>
                <a:lnTo>
                  <a:pt x="3405" y="5534"/>
                </a:lnTo>
                <a:lnTo>
                  <a:pt x="3405" y="5543"/>
                </a:lnTo>
                <a:lnTo>
                  <a:pt x="3397" y="5551"/>
                </a:lnTo>
                <a:lnTo>
                  <a:pt x="3397" y="5569"/>
                </a:lnTo>
                <a:lnTo>
                  <a:pt x="3414" y="5587"/>
                </a:lnTo>
                <a:lnTo>
                  <a:pt x="3432" y="5604"/>
                </a:lnTo>
                <a:lnTo>
                  <a:pt x="3432" y="5613"/>
                </a:lnTo>
                <a:lnTo>
                  <a:pt x="3441" y="5622"/>
                </a:lnTo>
                <a:lnTo>
                  <a:pt x="3441" y="5631"/>
                </a:lnTo>
                <a:lnTo>
                  <a:pt x="3450" y="5631"/>
                </a:lnTo>
                <a:lnTo>
                  <a:pt x="3458" y="5648"/>
                </a:lnTo>
                <a:lnTo>
                  <a:pt x="3467" y="5648"/>
                </a:lnTo>
                <a:lnTo>
                  <a:pt x="3476" y="5657"/>
                </a:lnTo>
                <a:lnTo>
                  <a:pt x="3467" y="5657"/>
                </a:lnTo>
                <a:lnTo>
                  <a:pt x="3476" y="5666"/>
                </a:lnTo>
                <a:lnTo>
                  <a:pt x="3485" y="5675"/>
                </a:lnTo>
                <a:lnTo>
                  <a:pt x="3494" y="5675"/>
                </a:lnTo>
                <a:lnTo>
                  <a:pt x="3485" y="5693"/>
                </a:lnTo>
                <a:lnTo>
                  <a:pt x="3494" y="5701"/>
                </a:lnTo>
                <a:lnTo>
                  <a:pt x="3494" y="5710"/>
                </a:lnTo>
                <a:lnTo>
                  <a:pt x="3485" y="5719"/>
                </a:lnTo>
                <a:lnTo>
                  <a:pt x="3494" y="5719"/>
                </a:lnTo>
                <a:lnTo>
                  <a:pt x="3502" y="5728"/>
                </a:lnTo>
                <a:lnTo>
                  <a:pt x="3511" y="5728"/>
                </a:lnTo>
                <a:lnTo>
                  <a:pt x="3520" y="5728"/>
                </a:lnTo>
                <a:lnTo>
                  <a:pt x="3529" y="5728"/>
                </a:lnTo>
                <a:lnTo>
                  <a:pt x="3547" y="5737"/>
                </a:lnTo>
                <a:lnTo>
                  <a:pt x="3555" y="5737"/>
                </a:lnTo>
                <a:lnTo>
                  <a:pt x="3564" y="5737"/>
                </a:lnTo>
                <a:lnTo>
                  <a:pt x="3582" y="5737"/>
                </a:lnTo>
                <a:lnTo>
                  <a:pt x="3591" y="5745"/>
                </a:lnTo>
                <a:lnTo>
                  <a:pt x="3591" y="5754"/>
                </a:lnTo>
                <a:lnTo>
                  <a:pt x="3600" y="5754"/>
                </a:lnTo>
                <a:lnTo>
                  <a:pt x="3626" y="5763"/>
                </a:lnTo>
                <a:lnTo>
                  <a:pt x="3644" y="5763"/>
                </a:lnTo>
                <a:lnTo>
                  <a:pt x="3652" y="5781"/>
                </a:lnTo>
                <a:lnTo>
                  <a:pt x="3652" y="5790"/>
                </a:lnTo>
                <a:lnTo>
                  <a:pt x="3661" y="5790"/>
                </a:lnTo>
                <a:lnTo>
                  <a:pt x="3670" y="5790"/>
                </a:lnTo>
                <a:lnTo>
                  <a:pt x="3679" y="5790"/>
                </a:lnTo>
                <a:lnTo>
                  <a:pt x="3688" y="5798"/>
                </a:lnTo>
                <a:lnTo>
                  <a:pt x="3697" y="5807"/>
                </a:lnTo>
                <a:lnTo>
                  <a:pt x="3723" y="5825"/>
                </a:lnTo>
                <a:lnTo>
                  <a:pt x="3732" y="5843"/>
                </a:lnTo>
                <a:lnTo>
                  <a:pt x="3741" y="5851"/>
                </a:lnTo>
                <a:lnTo>
                  <a:pt x="3741" y="5860"/>
                </a:lnTo>
                <a:lnTo>
                  <a:pt x="3741" y="5869"/>
                </a:lnTo>
                <a:lnTo>
                  <a:pt x="3741" y="5878"/>
                </a:lnTo>
                <a:lnTo>
                  <a:pt x="3750" y="5878"/>
                </a:lnTo>
                <a:lnTo>
                  <a:pt x="3750" y="5887"/>
                </a:lnTo>
                <a:lnTo>
                  <a:pt x="3750" y="5904"/>
                </a:lnTo>
                <a:lnTo>
                  <a:pt x="3758" y="5904"/>
                </a:lnTo>
                <a:lnTo>
                  <a:pt x="3767" y="5913"/>
                </a:lnTo>
                <a:lnTo>
                  <a:pt x="3767" y="5931"/>
                </a:lnTo>
                <a:lnTo>
                  <a:pt x="3785" y="5940"/>
                </a:lnTo>
                <a:lnTo>
                  <a:pt x="3785" y="5948"/>
                </a:lnTo>
                <a:lnTo>
                  <a:pt x="3776" y="5948"/>
                </a:lnTo>
                <a:lnTo>
                  <a:pt x="3785" y="5957"/>
                </a:lnTo>
                <a:lnTo>
                  <a:pt x="3785" y="5966"/>
                </a:lnTo>
                <a:lnTo>
                  <a:pt x="3785" y="5975"/>
                </a:lnTo>
                <a:lnTo>
                  <a:pt x="3794" y="5984"/>
                </a:lnTo>
                <a:lnTo>
                  <a:pt x="3802" y="5993"/>
                </a:lnTo>
                <a:lnTo>
                  <a:pt x="3811" y="6001"/>
                </a:lnTo>
                <a:lnTo>
                  <a:pt x="3811" y="6010"/>
                </a:lnTo>
                <a:lnTo>
                  <a:pt x="3829" y="6028"/>
                </a:lnTo>
                <a:lnTo>
                  <a:pt x="3829" y="6037"/>
                </a:lnTo>
                <a:lnTo>
                  <a:pt x="3829" y="6046"/>
                </a:lnTo>
                <a:lnTo>
                  <a:pt x="3829" y="6054"/>
                </a:lnTo>
                <a:lnTo>
                  <a:pt x="3838" y="6063"/>
                </a:lnTo>
                <a:lnTo>
                  <a:pt x="3847" y="6063"/>
                </a:lnTo>
                <a:lnTo>
                  <a:pt x="3847" y="6081"/>
                </a:lnTo>
                <a:lnTo>
                  <a:pt x="3847" y="6099"/>
                </a:lnTo>
                <a:lnTo>
                  <a:pt x="3855" y="6107"/>
                </a:lnTo>
                <a:lnTo>
                  <a:pt x="3864" y="6116"/>
                </a:lnTo>
                <a:lnTo>
                  <a:pt x="3882" y="6134"/>
                </a:lnTo>
                <a:lnTo>
                  <a:pt x="3891" y="6134"/>
                </a:lnTo>
                <a:lnTo>
                  <a:pt x="3908" y="6143"/>
                </a:lnTo>
                <a:lnTo>
                  <a:pt x="3917" y="6151"/>
                </a:lnTo>
                <a:lnTo>
                  <a:pt x="3926" y="6160"/>
                </a:lnTo>
                <a:lnTo>
                  <a:pt x="3952" y="6196"/>
                </a:lnTo>
                <a:lnTo>
                  <a:pt x="3970" y="6204"/>
                </a:lnTo>
                <a:lnTo>
                  <a:pt x="3970" y="6213"/>
                </a:lnTo>
                <a:lnTo>
                  <a:pt x="3970" y="6231"/>
                </a:lnTo>
                <a:lnTo>
                  <a:pt x="3961" y="6249"/>
                </a:lnTo>
                <a:lnTo>
                  <a:pt x="3961" y="6257"/>
                </a:lnTo>
                <a:lnTo>
                  <a:pt x="3970" y="6257"/>
                </a:lnTo>
                <a:lnTo>
                  <a:pt x="3961" y="6266"/>
                </a:lnTo>
                <a:lnTo>
                  <a:pt x="3970" y="6275"/>
                </a:lnTo>
                <a:lnTo>
                  <a:pt x="3961" y="6275"/>
                </a:lnTo>
                <a:lnTo>
                  <a:pt x="3952" y="6266"/>
                </a:lnTo>
                <a:lnTo>
                  <a:pt x="3952" y="6257"/>
                </a:lnTo>
                <a:lnTo>
                  <a:pt x="3952" y="6266"/>
                </a:lnTo>
                <a:lnTo>
                  <a:pt x="3944" y="6266"/>
                </a:lnTo>
                <a:lnTo>
                  <a:pt x="3935" y="6266"/>
                </a:lnTo>
                <a:lnTo>
                  <a:pt x="3917" y="6266"/>
                </a:lnTo>
                <a:lnTo>
                  <a:pt x="3899" y="6266"/>
                </a:lnTo>
                <a:lnTo>
                  <a:pt x="3908" y="6275"/>
                </a:lnTo>
                <a:lnTo>
                  <a:pt x="3917" y="6275"/>
                </a:lnTo>
                <a:lnTo>
                  <a:pt x="3926" y="6284"/>
                </a:lnTo>
                <a:lnTo>
                  <a:pt x="3935" y="6293"/>
                </a:lnTo>
                <a:lnTo>
                  <a:pt x="3944" y="6302"/>
                </a:lnTo>
                <a:lnTo>
                  <a:pt x="3944" y="6310"/>
                </a:lnTo>
                <a:lnTo>
                  <a:pt x="3952" y="6319"/>
                </a:lnTo>
                <a:lnTo>
                  <a:pt x="3961" y="6319"/>
                </a:lnTo>
                <a:lnTo>
                  <a:pt x="3970" y="6319"/>
                </a:lnTo>
                <a:lnTo>
                  <a:pt x="3979" y="6328"/>
                </a:lnTo>
                <a:lnTo>
                  <a:pt x="3988" y="6337"/>
                </a:lnTo>
                <a:lnTo>
                  <a:pt x="3997" y="6337"/>
                </a:lnTo>
                <a:lnTo>
                  <a:pt x="3997" y="6346"/>
                </a:lnTo>
                <a:lnTo>
                  <a:pt x="4005" y="6354"/>
                </a:lnTo>
                <a:lnTo>
                  <a:pt x="4023" y="6346"/>
                </a:lnTo>
                <a:lnTo>
                  <a:pt x="4032" y="6346"/>
                </a:lnTo>
                <a:lnTo>
                  <a:pt x="4041" y="6337"/>
                </a:lnTo>
                <a:lnTo>
                  <a:pt x="4041" y="6346"/>
                </a:lnTo>
                <a:lnTo>
                  <a:pt x="4041" y="6354"/>
                </a:lnTo>
                <a:lnTo>
                  <a:pt x="4049" y="6363"/>
                </a:lnTo>
                <a:lnTo>
                  <a:pt x="4076" y="6381"/>
                </a:lnTo>
                <a:lnTo>
                  <a:pt x="4085" y="6390"/>
                </a:lnTo>
                <a:lnTo>
                  <a:pt x="4094" y="6390"/>
                </a:lnTo>
                <a:lnTo>
                  <a:pt x="4111" y="6416"/>
                </a:lnTo>
                <a:lnTo>
                  <a:pt x="4120" y="6425"/>
                </a:lnTo>
                <a:lnTo>
                  <a:pt x="4120" y="6434"/>
                </a:lnTo>
                <a:lnTo>
                  <a:pt x="4120" y="6443"/>
                </a:lnTo>
                <a:lnTo>
                  <a:pt x="4120" y="6452"/>
                </a:lnTo>
                <a:lnTo>
                  <a:pt x="4120" y="6460"/>
                </a:lnTo>
                <a:lnTo>
                  <a:pt x="4111" y="6487"/>
                </a:lnTo>
                <a:lnTo>
                  <a:pt x="4120" y="6496"/>
                </a:lnTo>
                <a:lnTo>
                  <a:pt x="4138" y="6513"/>
                </a:lnTo>
                <a:lnTo>
                  <a:pt x="4138" y="6522"/>
                </a:lnTo>
                <a:lnTo>
                  <a:pt x="4147" y="6522"/>
                </a:lnTo>
                <a:lnTo>
                  <a:pt x="4155" y="6531"/>
                </a:lnTo>
                <a:lnTo>
                  <a:pt x="4164" y="6540"/>
                </a:lnTo>
                <a:lnTo>
                  <a:pt x="4199" y="6557"/>
                </a:lnTo>
                <a:lnTo>
                  <a:pt x="4208" y="6566"/>
                </a:lnTo>
                <a:lnTo>
                  <a:pt x="4217" y="6575"/>
                </a:lnTo>
                <a:lnTo>
                  <a:pt x="4226" y="6584"/>
                </a:lnTo>
                <a:lnTo>
                  <a:pt x="4244" y="6593"/>
                </a:lnTo>
                <a:lnTo>
                  <a:pt x="4252" y="6602"/>
                </a:lnTo>
                <a:lnTo>
                  <a:pt x="4252" y="6609"/>
                </a:lnTo>
                <a:lnTo>
                  <a:pt x="4261" y="6618"/>
                </a:lnTo>
                <a:lnTo>
                  <a:pt x="4261" y="6636"/>
                </a:lnTo>
                <a:lnTo>
                  <a:pt x="4270" y="6645"/>
                </a:lnTo>
                <a:lnTo>
                  <a:pt x="4279" y="6654"/>
                </a:lnTo>
                <a:lnTo>
                  <a:pt x="4288" y="6645"/>
                </a:lnTo>
                <a:lnTo>
                  <a:pt x="4296" y="6636"/>
                </a:lnTo>
                <a:lnTo>
                  <a:pt x="4305" y="6627"/>
                </a:lnTo>
                <a:lnTo>
                  <a:pt x="4314" y="6627"/>
                </a:lnTo>
                <a:lnTo>
                  <a:pt x="4314" y="6609"/>
                </a:lnTo>
                <a:lnTo>
                  <a:pt x="4314" y="6602"/>
                </a:lnTo>
                <a:lnTo>
                  <a:pt x="4305" y="6593"/>
                </a:lnTo>
                <a:lnTo>
                  <a:pt x="4296" y="6593"/>
                </a:lnTo>
                <a:lnTo>
                  <a:pt x="4296" y="6584"/>
                </a:lnTo>
                <a:lnTo>
                  <a:pt x="4288" y="6575"/>
                </a:lnTo>
                <a:lnTo>
                  <a:pt x="4288" y="6566"/>
                </a:lnTo>
                <a:lnTo>
                  <a:pt x="4279" y="6557"/>
                </a:lnTo>
                <a:lnTo>
                  <a:pt x="4270" y="6557"/>
                </a:lnTo>
                <a:lnTo>
                  <a:pt x="4270" y="6549"/>
                </a:lnTo>
                <a:lnTo>
                  <a:pt x="4252" y="6540"/>
                </a:lnTo>
                <a:lnTo>
                  <a:pt x="4244" y="6540"/>
                </a:lnTo>
                <a:lnTo>
                  <a:pt x="4252" y="6549"/>
                </a:lnTo>
                <a:lnTo>
                  <a:pt x="4252" y="6557"/>
                </a:lnTo>
                <a:lnTo>
                  <a:pt x="4244" y="6557"/>
                </a:lnTo>
                <a:lnTo>
                  <a:pt x="4244" y="6549"/>
                </a:lnTo>
                <a:lnTo>
                  <a:pt x="4235" y="6549"/>
                </a:lnTo>
                <a:lnTo>
                  <a:pt x="4226" y="6540"/>
                </a:lnTo>
                <a:lnTo>
                  <a:pt x="4217" y="6522"/>
                </a:lnTo>
                <a:lnTo>
                  <a:pt x="4217" y="6513"/>
                </a:lnTo>
                <a:lnTo>
                  <a:pt x="4226" y="6505"/>
                </a:lnTo>
                <a:lnTo>
                  <a:pt x="4217" y="6496"/>
                </a:lnTo>
                <a:lnTo>
                  <a:pt x="4217" y="6487"/>
                </a:lnTo>
                <a:lnTo>
                  <a:pt x="4208" y="6478"/>
                </a:lnTo>
                <a:lnTo>
                  <a:pt x="4199" y="6452"/>
                </a:lnTo>
                <a:lnTo>
                  <a:pt x="4199" y="6443"/>
                </a:lnTo>
                <a:lnTo>
                  <a:pt x="4191" y="6443"/>
                </a:lnTo>
                <a:lnTo>
                  <a:pt x="4173" y="6425"/>
                </a:lnTo>
                <a:lnTo>
                  <a:pt x="4173" y="6416"/>
                </a:lnTo>
                <a:lnTo>
                  <a:pt x="4173" y="6399"/>
                </a:lnTo>
                <a:lnTo>
                  <a:pt x="4164" y="6390"/>
                </a:lnTo>
                <a:lnTo>
                  <a:pt x="4164" y="6381"/>
                </a:lnTo>
                <a:lnTo>
                  <a:pt x="4164" y="6372"/>
                </a:lnTo>
                <a:lnTo>
                  <a:pt x="4155" y="6363"/>
                </a:lnTo>
                <a:lnTo>
                  <a:pt x="4155" y="6354"/>
                </a:lnTo>
                <a:lnTo>
                  <a:pt x="4138" y="6337"/>
                </a:lnTo>
                <a:lnTo>
                  <a:pt x="4138" y="6346"/>
                </a:lnTo>
                <a:lnTo>
                  <a:pt x="4138" y="6354"/>
                </a:lnTo>
                <a:lnTo>
                  <a:pt x="4147" y="6363"/>
                </a:lnTo>
                <a:lnTo>
                  <a:pt x="4138" y="6354"/>
                </a:lnTo>
                <a:lnTo>
                  <a:pt x="4138" y="6346"/>
                </a:lnTo>
                <a:lnTo>
                  <a:pt x="4120" y="6337"/>
                </a:lnTo>
                <a:lnTo>
                  <a:pt x="4120" y="6328"/>
                </a:lnTo>
                <a:lnTo>
                  <a:pt x="4120" y="6319"/>
                </a:lnTo>
                <a:lnTo>
                  <a:pt x="4111" y="6319"/>
                </a:lnTo>
                <a:lnTo>
                  <a:pt x="4102" y="6302"/>
                </a:lnTo>
                <a:lnTo>
                  <a:pt x="4102" y="6293"/>
                </a:lnTo>
                <a:lnTo>
                  <a:pt x="4085" y="6275"/>
                </a:lnTo>
                <a:lnTo>
                  <a:pt x="4067" y="6266"/>
                </a:lnTo>
                <a:lnTo>
                  <a:pt x="4067" y="6257"/>
                </a:lnTo>
                <a:lnTo>
                  <a:pt x="4067" y="6249"/>
                </a:lnTo>
                <a:lnTo>
                  <a:pt x="4067" y="6240"/>
                </a:lnTo>
                <a:lnTo>
                  <a:pt x="4067" y="6231"/>
                </a:lnTo>
                <a:lnTo>
                  <a:pt x="4058" y="6231"/>
                </a:lnTo>
                <a:lnTo>
                  <a:pt x="4058" y="6222"/>
                </a:lnTo>
                <a:lnTo>
                  <a:pt x="4058" y="6213"/>
                </a:lnTo>
                <a:lnTo>
                  <a:pt x="4049" y="6213"/>
                </a:lnTo>
                <a:lnTo>
                  <a:pt x="4041" y="6213"/>
                </a:lnTo>
                <a:lnTo>
                  <a:pt x="4032" y="6187"/>
                </a:lnTo>
                <a:lnTo>
                  <a:pt x="4023" y="6187"/>
                </a:lnTo>
                <a:lnTo>
                  <a:pt x="4023" y="6178"/>
                </a:lnTo>
                <a:lnTo>
                  <a:pt x="4014" y="6178"/>
                </a:lnTo>
                <a:lnTo>
                  <a:pt x="4014" y="6169"/>
                </a:lnTo>
                <a:lnTo>
                  <a:pt x="4014" y="6160"/>
                </a:lnTo>
                <a:lnTo>
                  <a:pt x="3997" y="6143"/>
                </a:lnTo>
                <a:lnTo>
                  <a:pt x="3988" y="6134"/>
                </a:lnTo>
                <a:lnTo>
                  <a:pt x="3970" y="6125"/>
                </a:lnTo>
                <a:lnTo>
                  <a:pt x="3961" y="6116"/>
                </a:lnTo>
                <a:lnTo>
                  <a:pt x="3952" y="6107"/>
                </a:lnTo>
                <a:lnTo>
                  <a:pt x="3952" y="6099"/>
                </a:lnTo>
                <a:lnTo>
                  <a:pt x="3935" y="6090"/>
                </a:lnTo>
                <a:lnTo>
                  <a:pt x="3935" y="6081"/>
                </a:lnTo>
                <a:lnTo>
                  <a:pt x="3926" y="6072"/>
                </a:lnTo>
                <a:lnTo>
                  <a:pt x="3935" y="6054"/>
                </a:lnTo>
                <a:lnTo>
                  <a:pt x="3926" y="6046"/>
                </a:lnTo>
                <a:lnTo>
                  <a:pt x="3926" y="6028"/>
                </a:lnTo>
                <a:lnTo>
                  <a:pt x="3926" y="6019"/>
                </a:lnTo>
                <a:lnTo>
                  <a:pt x="3917" y="6001"/>
                </a:lnTo>
                <a:lnTo>
                  <a:pt x="3917" y="5966"/>
                </a:lnTo>
                <a:lnTo>
                  <a:pt x="3917" y="5957"/>
                </a:lnTo>
                <a:lnTo>
                  <a:pt x="3917" y="5948"/>
                </a:lnTo>
                <a:lnTo>
                  <a:pt x="3908" y="5940"/>
                </a:lnTo>
                <a:lnTo>
                  <a:pt x="3926" y="5948"/>
                </a:lnTo>
                <a:lnTo>
                  <a:pt x="3935" y="5948"/>
                </a:lnTo>
                <a:lnTo>
                  <a:pt x="3961" y="5966"/>
                </a:lnTo>
                <a:lnTo>
                  <a:pt x="3970" y="5975"/>
                </a:lnTo>
                <a:lnTo>
                  <a:pt x="3970" y="5966"/>
                </a:lnTo>
                <a:lnTo>
                  <a:pt x="3979" y="5966"/>
                </a:lnTo>
                <a:lnTo>
                  <a:pt x="3979" y="5957"/>
                </a:lnTo>
                <a:lnTo>
                  <a:pt x="3997" y="5966"/>
                </a:lnTo>
                <a:lnTo>
                  <a:pt x="4005" y="5975"/>
                </a:lnTo>
                <a:lnTo>
                  <a:pt x="4005" y="5984"/>
                </a:lnTo>
                <a:lnTo>
                  <a:pt x="4014" y="5984"/>
                </a:lnTo>
                <a:lnTo>
                  <a:pt x="4032" y="5993"/>
                </a:lnTo>
                <a:lnTo>
                  <a:pt x="4041" y="5993"/>
                </a:lnTo>
                <a:lnTo>
                  <a:pt x="4049" y="6001"/>
                </a:lnTo>
                <a:lnTo>
                  <a:pt x="4049" y="6010"/>
                </a:lnTo>
                <a:lnTo>
                  <a:pt x="4041" y="6001"/>
                </a:lnTo>
                <a:lnTo>
                  <a:pt x="4041" y="6010"/>
                </a:lnTo>
                <a:lnTo>
                  <a:pt x="4041" y="6019"/>
                </a:lnTo>
                <a:lnTo>
                  <a:pt x="4041" y="6028"/>
                </a:lnTo>
                <a:lnTo>
                  <a:pt x="4049" y="6037"/>
                </a:lnTo>
                <a:lnTo>
                  <a:pt x="4058" y="6054"/>
                </a:lnTo>
                <a:lnTo>
                  <a:pt x="4067" y="6072"/>
                </a:lnTo>
                <a:lnTo>
                  <a:pt x="4067" y="6081"/>
                </a:lnTo>
                <a:lnTo>
                  <a:pt x="4067" y="6090"/>
                </a:lnTo>
                <a:lnTo>
                  <a:pt x="4076" y="6099"/>
                </a:lnTo>
                <a:lnTo>
                  <a:pt x="4085" y="6116"/>
                </a:lnTo>
                <a:lnTo>
                  <a:pt x="4094" y="6125"/>
                </a:lnTo>
                <a:lnTo>
                  <a:pt x="4094" y="6134"/>
                </a:lnTo>
                <a:lnTo>
                  <a:pt x="4094" y="6143"/>
                </a:lnTo>
                <a:lnTo>
                  <a:pt x="4102" y="6143"/>
                </a:lnTo>
                <a:lnTo>
                  <a:pt x="4111" y="6151"/>
                </a:lnTo>
                <a:lnTo>
                  <a:pt x="4111" y="6160"/>
                </a:lnTo>
                <a:lnTo>
                  <a:pt x="4111" y="6169"/>
                </a:lnTo>
                <a:lnTo>
                  <a:pt x="4120" y="6178"/>
                </a:lnTo>
                <a:lnTo>
                  <a:pt x="4129" y="6187"/>
                </a:lnTo>
                <a:lnTo>
                  <a:pt x="4129" y="6196"/>
                </a:lnTo>
                <a:lnTo>
                  <a:pt x="4138" y="6196"/>
                </a:lnTo>
                <a:lnTo>
                  <a:pt x="4147" y="6204"/>
                </a:lnTo>
                <a:lnTo>
                  <a:pt x="4147" y="6213"/>
                </a:lnTo>
                <a:lnTo>
                  <a:pt x="4164" y="6222"/>
                </a:lnTo>
                <a:lnTo>
                  <a:pt x="4182" y="6240"/>
                </a:lnTo>
                <a:lnTo>
                  <a:pt x="4191" y="6257"/>
                </a:lnTo>
                <a:lnTo>
                  <a:pt x="4199" y="6257"/>
                </a:lnTo>
                <a:lnTo>
                  <a:pt x="4208" y="6257"/>
                </a:lnTo>
                <a:lnTo>
                  <a:pt x="4217" y="6257"/>
                </a:lnTo>
                <a:lnTo>
                  <a:pt x="4235" y="6266"/>
                </a:lnTo>
                <a:lnTo>
                  <a:pt x="4226" y="6266"/>
                </a:lnTo>
                <a:lnTo>
                  <a:pt x="4226" y="6275"/>
                </a:lnTo>
                <a:lnTo>
                  <a:pt x="4226" y="6284"/>
                </a:lnTo>
                <a:lnTo>
                  <a:pt x="4235" y="6293"/>
                </a:lnTo>
                <a:lnTo>
                  <a:pt x="4235" y="6302"/>
                </a:lnTo>
                <a:lnTo>
                  <a:pt x="4244" y="6310"/>
                </a:lnTo>
                <a:lnTo>
                  <a:pt x="4252" y="6319"/>
                </a:lnTo>
                <a:lnTo>
                  <a:pt x="4279" y="6328"/>
                </a:lnTo>
                <a:lnTo>
                  <a:pt x="4279" y="6337"/>
                </a:lnTo>
                <a:lnTo>
                  <a:pt x="4288" y="6346"/>
                </a:lnTo>
                <a:lnTo>
                  <a:pt x="4288" y="6354"/>
                </a:lnTo>
                <a:lnTo>
                  <a:pt x="4296" y="6354"/>
                </a:lnTo>
                <a:lnTo>
                  <a:pt x="4314" y="6354"/>
                </a:lnTo>
                <a:lnTo>
                  <a:pt x="4323" y="6363"/>
                </a:lnTo>
                <a:lnTo>
                  <a:pt x="4323" y="6372"/>
                </a:lnTo>
                <a:lnTo>
                  <a:pt x="4332" y="6381"/>
                </a:lnTo>
                <a:lnTo>
                  <a:pt x="4341" y="6390"/>
                </a:lnTo>
                <a:lnTo>
                  <a:pt x="4332" y="6390"/>
                </a:lnTo>
                <a:lnTo>
                  <a:pt x="4332" y="6381"/>
                </a:lnTo>
                <a:lnTo>
                  <a:pt x="4323" y="6390"/>
                </a:lnTo>
                <a:lnTo>
                  <a:pt x="4323" y="6399"/>
                </a:lnTo>
                <a:lnTo>
                  <a:pt x="4314" y="6407"/>
                </a:lnTo>
                <a:lnTo>
                  <a:pt x="4314" y="6434"/>
                </a:lnTo>
                <a:lnTo>
                  <a:pt x="4323" y="6434"/>
                </a:lnTo>
                <a:lnTo>
                  <a:pt x="4323" y="6443"/>
                </a:lnTo>
                <a:lnTo>
                  <a:pt x="4332" y="6443"/>
                </a:lnTo>
                <a:lnTo>
                  <a:pt x="4341" y="6443"/>
                </a:lnTo>
                <a:lnTo>
                  <a:pt x="4341" y="6434"/>
                </a:lnTo>
                <a:lnTo>
                  <a:pt x="4349" y="6434"/>
                </a:lnTo>
                <a:lnTo>
                  <a:pt x="4349" y="6443"/>
                </a:lnTo>
                <a:lnTo>
                  <a:pt x="4341" y="6443"/>
                </a:lnTo>
                <a:lnTo>
                  <a:pt x="4341" y="6452"/>
                </a:lnTo>
                <a:lnTo>
                  <a:pt x="4349" y="6443"/>
                </a:lnTo>
                <a:lnTo>
                  <a:pt x="4358" y="6443"/>
                </a:lnTo>
                <a:lnTo>
                  <a:pt x="4367" y="6452"/>
                </a:lnTo>
                <a:lnTo>
                  <a:pt x="4367" y="6460"/>
                </a:lnTo>
                <a:lnTo>
                  <a:pt x="4385" y="6469"/>
                </a:lnTo>
                <a:lnTo>
                  <a:pt x="4394" y="6469"/>
                </a:lnTo>
                <a:lnTo>
                  <a:pt x="4411" y="6478"/>
                </a:lnTo>
                <a:lnTo>
                  <a:pt x="4420" y="6487"/>
                </a:lnTo>
                <a:lnTo>
                  <a:pt x="4411" y="6487"/>
                </a:lnTo>
                <a:lnTo>
                  <a:pt x="4402" y="6487"/>
                </a:lnTo>
                <a:lnTo>
                  <a:pt x="4402" y="6478"/>
                </a:lnTo>
                <a:lnTo>
                  <a:pt x="4402" y="6487"/>
                </a:lnTo>
                <a:lnTo>
                  <a:pt x="4420" y="6505"/>
                </a:lnTo>
                <a:lnTo>
                  <a:pt x="4420" y="6513"/>
                </a:lnTo>
                <a:lnTo>
                  <a:pt x="4429" y="6522"/>
                </a:lnTo>
                <a:lnTo>
                  <a:pt x="4438" y="6522"/>
                </a:lnTo>
                <a:lnTo>
                  <a:pt x="4446" y="6522"/>
                </a:lnTo>
                <a:lnTo>
                  <a:pt x="4455" y="6522"/>
                </a:lnTo>
                <a:lnTo>
                  <a:pt x="4455" y="6531"/>
                </a:lnTo>
                <a:lnTo>
                  <a:pt x="4455" y="6540"/>
                </a:lnTo>
                <a:lnTo>
                  <a:pt x="4438" y="6531"/>
                </a:lnTo>
                <a:lnTo>
                  <a:pt x="4482" y="6566"/>
                </a:lnTo>
                <a:lnTo>
                  <a:pt x="4499" y="6575"/>
                </a:lnTo>
                <a:lnTo>
                  <a:pt x="4508" y="6593"/>
                </a:lnTo>
                <a:lnTo>
                  <a:pt x="4526" y="6609"/>
                </a:lnTo>
                <a:lnTo>
                  <a:pt x="4535" y="6627"/>
                </a:lnTo>
                <a:lnTo>
                  <a:pt x="4552" y="6636"/>
                </a:lnTo>
                <a:lnTo>
                  <a:pt x="4561" y="6654"/>
                </a:lnTo>
                <a:lnTo>
                  <a:pt x="4570" y="6654"/>
                </a:lnTo>
                <a:lnTo>
                  <a:pt x="4579" y="6671"/>
                </a:lnTo>
                <a:lnTo>
                  <a:pt x="4588" y="6689"/>
                </a:lnTo>
                <a:lnTo>
                  <a:pt x="4588" y="6715"/>
                </a:lnTo>
                <a:lnTo>
                  <a:pt x="4596" y="6733"/>
                </a:lnTo>
                <a:lnTo>
                  <a:pt x="4605" y="6742"/>
                </a:lnTo>
                <a:lnTo>
                  <a:pt x="4605" y="6751"/>
                </a:lnTo>
                <a:lnTo>
                  <a:pt x="4623" y="6759"/>
                </a:lnTo>
                <a:lnTo>
                  <a:pt x="4623" y="6768"/>
                </a:lnTo>
                <a:lnTo>
                  <a:pt x="4623" y="6777"/>
                </a:lnTo>
                <a:lnTo>
                  <a:pt x="4623" y="6786"/>
                </a:lnTo>
                <a:lnTo>
                  <a:pt x="4614" y="6795"/>
                </a:lnTo>
                <a:lnTo>
                  <a:pt x="4614" y="6804"/>
                </a:lnTo>
                <a:lnTo>
                  <a:pt x="4605" y="6804"/>
                </a:lnTo>
                <a:lnTo>
                  <a:pt x="4605" y="6812"/>
                </a:lnTo>
                <a:lnTo>
                  <a:pt x="4614" y="6812"/>
                </a:lnTo>
                <a:lnTo>
                  <a:pt x="4623" y="6821"/>
                </a:lnTo>
                <a:lnTo>
                  <a:pt x="4623" y="6830"/>
                </a:lnTo>
                <a:lnTo>
                  <a:pt x="4614" y="6830"/>
                </a:lnTo>
                <a:lnTo>
                  <a:pt x="4596" y="6830"/>
                </a:lnTo>
                <a:lnTo>
                  <a:pt x="4596" y="6839"/>
                </a:lnTo>
                <a:lnTo>
                  <a:pt x="4588" y="6839"/>
                </a:lnTo>
                <a:lnTo>
                  <a:pt x="4596" y="6848"/>
                </a:lnTo>
                <a:lnTo>
                  <a:pt x="4596" y="6857"/>
                </a:lnTo>
                <a:lnTo>
                  <a:pt x="4596" y="6865"/>
                </a:lnTo>
                <a:lnTo>
                  <a:pt x="4605" y="6874"/>
                </a:lnTo>
                <a:lnTo>
                  <a:pt x="4614" y="6892"/>
                </a:lnTo>
                <a:lnTo>
                  <a:pt x="4632" y="6901"/>
                </a:lnTo>
                <a:lnTo>
                  <a:pt x="4632" y="6909"/>
                </a:lnTo>
                <a:lnTo>
                  <a:pt x="4641" y="6927"/>
                </a:lnTo>
                <a:lnTo>
                  <a:pt x="4667" y="6936"/>
                </a:lnTo>
                <a:lnTo>
                  <a:pt x="4685" y="6936"/>
                </a:lnTo>
                <a:lnTo>
                  <a:pt x="4694" y="6945"/>
                </a:lnTo>
                <a:lnTo>
                  <a:pt x="4711" y="6954"/>
                </a:lnTo>
                <a:lnTo>
                  <a:pt x="4720" y="6962"/>
                </a:lnTo>
                <a:lnTo>
                  <a:pt x="4738" y="6971"/>
                </a:lnTo>
                <a:lnTo>
                  <a:pt x="4746" y="6989"/>
                </a:lnTo>
                <a:lnTo>
                  <a:pt x="4755" y="6998"/>
                </a:lnTo>
                <a:lnTo>
                  <a:pt x="4782" y="7007"/>
                </a:lnTo>
                <a:lnTo>
                  <a:pt x="4808" y="7015"/>
                </a:lnTo>
                <a:lnTo>
                  <a:pt x="4817" y="7015"/>
                </a:lnTo>
                <a:lnTo>
                  <a:pt x="4843" y="7024"/>
                </a:lnTo>
                <a:lnTo>
                  <a:pt x="4861" y="7024"/>
                </a:lnTo>
                <a:lnTo>
                  <a:pt x="4870" y="7024"/>
                </a:lnTo>
                <a:lnTo>
                  <a:pt x="4879" y="7033"/>
                </a:lnTo>
                <a:lnTo>
                  <a:pt x="4888" y="7051"/>
                </a:lnTo>
                <a:lnTo>
                  <a:pt x="4896" y="7051"/>
                </a:lnTo>
                <a:lnTo>
                  <a:pt x="4905" y="7060"/>
                </a:lnTo>
                <a:lnTo>
                  <a:pt x="4923" y="7068"/>
                </a:lnTo>
                <a:lnTo>
                  <a:pt x="4932" y="7077"/>
                </a:lnTo>
                <a:lnTo>
                  <a:pt x="4941" y="7086"/>
                </a:lnTo>
                <a:lnTo>
                  <a:pt x="4976" y="7095"/>
                </a:lnTo>
                <a:lnTo>
                  <a:pt x="4985" y="7095"/>
                </a:lnTo>
                <a:lnTo>
                  <a:pt x="5002" y="7104"/>
                </a:lnTo>
                <a:lnTo>
                  <a:pt x="5029" y="7121"/>
                </a:lnTo>
                <a:lnTo>
                  <a:pt x="5055" y="7121"/>
                </a:lnTo>
                <a:lnTo>
                  <a:pt x="5082" y="7130"/>
                </a:lnTo>
                <a:lnTo>
                  <a:pt x="5091" y="7130"/>
                </a:lnTo>
                <a:lnTo>
                  <a:pt x="5099" y="7130"/>
                </a:lnTo>
                <a:lnTo>
                  <a:pt x="5117" y="7148"/>
                </a:lnTo>
                <a:lnTo>
                  <a:pt x="5143" y="7157"/>
                </a:lnTo>
                <a:lnTo>
                  <a:pt x="5170" y="7174"/>
                </a:lnTo>
                <a:lnTo>
                  <a:pt x="5214" y="7183"/>
                </a:lnTo>
                <a:lnTo>
                  <a:pt x="5240" y="7192"/>
                </a:lnTo>
                <a:lnTo>
                  <a:pt x="5267" y="7201"/>
                </a:lnTo>
                <a:lnTo>
                  <a:pt x="5267" y="7192"/>
                </a:lnTo>
                <a:lnTo>
                  <a:pt x="5285" y="7192"/>
                </a:lnTo>
                <a:lnTo>
                  <a:pt x="5320" y="7183"/>
                </a:lnTo>
                <a:lnTo>
                  <a:pt x="5338" y="7174"/>
                </a:lnTo>
                <a:lnTo>
                  <a:pt x="5364" y="7157"/>
                </a:lnTo>
                <a:lnTo>
                  <a:pt x="5382" y="7157"/>
                </a:lnTo>
                <a:lnTo>
                  <a:pt x="5390" y="7157"/>
                </a:lnTo>
                <a:lnTo>
                  <a:pt x="5382" y="7157"/>
                </a:lnTo>
                <a:lnTo>
                  <a:pt x="5373" y="7148"/>
                </a:lnTo>
                <a:lnTo>
                  <a:pt x="5382" y="7148"/>
                </a:lnTo>
                <a:lnTo>
                  <a:pt x="5382" y="7139"/>
                </a:lnTo>
                <a:lnTo>
                  <a:pt x="5390" y="7148"/>
                </a:lnTo>
                <a:lnTo>
                  <a:pt x="5399" y="7148"/>
                </a:lnTo>
                <a:lnTo>
                  <a:pt x="5408" y="7148"/>
                </a:lnTo>
                <a:lnTo>
                  <a:pt x="5399" y="7157"/>
                </a:lnTo>
                <a:lnTo>
                  <a:pt x="5417" y="7157"/>
                </a:lnTo>
                <a:lnTo>
                  <a:pt x="5443" y="7174"/>
                </a:lnTo>
                <a:lnTo>
                  <a:pt x="5443" y="7165"/>
                </a:lnTo>
                <a:lnTo>
                  <a:pt x="5435" y="7165"/>
                </a:lnTo>
                <a:lnTo>
                  <a:pt x="5426" y="7157"/>
                </a:lnTo>
                <a:lnTo>
                  <a:pt x="5417" y="7157"/>
                </a:lnTo>
                <a:lnTo>
                  <a:pt x="5417" y="7148"/>
                </a:lnTo>
                <a:lnTo>
                  <a:pt x="5426" y="7157"/>
                </a:lnTo>
                <a:lnTo>
                  <a:pt x="5435" y="7157"/>
                </a:lnTo>
                <a:lnTo>
                  <a:pt x="5443" y="7165"/>
                </a:lnTo>
                <a:lnTo>
                  <a:pt x="5452" y="7165"/>
                </a:lnTo>
                <a:lnTo>
                  <a:pt x="5470" y="7183"/>
                </a:lnTo>
                <a:lnTo>
                  <a:pt x="5479" y="7192"/>
                </a:lnTo>
                <a:lnTo>
                  <a:pt x="5505" y="7210"/>
                </a:lnTo>
                <a:lnTo>
                  <a:pt x="5523" y="7227"/>
                </a:lnTo>
                <a:lnTo>
                  <a:pt x="5532" y="7227"/>
                </a:lnTo>
                <a:lnTo>
                  <a:pt x="5532" y="7236"/>
                </a:lnTo>
                <a:lnTo>
                  <a:pt x="5558" y="7263"/>
                </a:lnTo>
                <a:lnTo>
                  <a:pt x="5576" y="7280"/>
                </a:lnTo>
                <a:lnTo>
                  <a:pt x="5611" y="7307"/>
                </a:lnTo>
                <a:lnTo>
                  <a:pt x="5620" y="7315"/>
                </a:lnTo>
                <a:lnTo>
                  <a:pt x="5637" y="7324"/>
                </a:lnTo>
                <a:lnTo>
                  <a:pt x="5655" y="7324"/>
                </a:lnTo>
                <a:lnTo>
                  <a:pt x="5699" y="7324"/>
                </a:lnTo>
                <a:lnTo>
                  <a:pt x="5708" y="7333"/>
                </a:lnTo>
                <a:lnTo>
                  <a:pt x="5735" y="7342"/>
                </a:lnTo>
                <a:lnTo>
                  <a:pt x="5743" y="7342"/>
                </a:lnTo>
                <a:lnTo>
                  <a:pt x="5752" y="7351"/>
                </a:lnTo>
                <a:lnTo>
                  <a:pt x="5779" y="7360"/>
                </a:lnTo>
                <a:lnTo>
                  <a:pt x="5796" y="7360"/>
                </a:lnTo>
                <a:lnTo>
                  <a:pt x="5823" y="7377"/>
                </a:lnTo>
                <a:lnTo>
                  <a:pt x="5849" y="7386"/>
                </a:lnTo>
                <a:lnTo>
                  <a:pt x="5849" y="7377"/>
                </a:lnTo>
                <a:lnTo>
                  <a:pt x="5840" y="7377"/>
                </a:lnTo>
                <a:lnTo>
                  <a:pt x="5849" y="7377"/>
                </a:lnTo>
                <a:lnTo>
                  <a:pt x="5858" y="7377"/>
                </a:lnTo>
                <a:lnTo>
                  <a:pt x="5876" y="7386"/>
                </a:lnTo>
                <a:lnTo>
                  <a:pt x="5885" y="7386"/>
                </a:lnTo>
                <a:lnTo>
                  <a:pt x="5893" y="7386"/>
                </a:lnTo>
                <a:lnTo>
                  <a:pt x="5902" y="7377"/>
                </a:lnTo>
                <a:lnTo>
                  <a:pt x="5902" y="7368"/>
                </a:lnTo>
                <a:lnTo>
                  <a:pt x="5911" y="7368"/>
                </a:lnTo>
                <a:lnTo>
                  <a:pt x="5920" y="7368"/>
                </a:lnTo>
                <a:lnTo>
                  <a:pt x="5929" y="7368"/>
                </a:lnTo>
                <a:lnTo>
                  <a:pt x="5929" y="7377"/>
                </a:lnTo>
                <a:lnTo>
                  <a:pt x="5929" y="7386"/>
                </a:lnTo>
                <a:lnTo>
                  <a:pt x="5937" y="7386"/>
                </a:lnTo>
                <a:lnTo>
                  <a:pt x="5937" y="7395"/>
                </a:lnTo>
                <a:lnTo>
                  <a:pt x="5937" y="7404"/>
                </a:lnTo>
                <a:lnTo>
                  <a:pt x="5929" y="7404"/>
                </a:lnTo>
                <a:lnTo>
                  <a:pt x="5929" y="7395"/>
                </a:lnTo>
                <a:lnTo>
                  <a:pt x="5920" y="7395"/>
                </a:lnTo>
                <a:lnTo>
                  <a:pt x="5911" y="7395"/>
                </a:lnTo>
                <a:lnTo>
                  <a:pt x="5911" y="7404"/>
                </a:lnTo>
                <a:lnTo>
                  <a:pt x="5929" y="7413"/>
                </a:lnTo>
                <a:lnTo>
                  <a:pt x="5946" y="7430"/>
                </a:lnTo>
                <a:lnTo>
                  <a:pt x="5955" y="7439"/>
                </a:lnTo>
                <a:lnTo>
                  <a:pt x="5973" y="7448"/>
                </a:lnTo>
                <a:lnTo>
                  <a:pt x="5982" y="7457"/>
                </a:lnTo>
                <a:lnTo>
                  <a:pt x="5990" y="7474"/>
                </a:lnTo>
                <a:lnTo>
                  <a:pt x="5999" y="7492"/>
                </a:lnTo>
                <a:lnTo>
                  <a:pt x="6035" y="7518"/>
                </a:lnTo>
                <a:lnTo>
                  <a:pt x="6052" y="7527"/>
                </a:lnTo>
                <a:lnTo>
                  <a:pt x="6052" y="7536"/>
                </a:lnTo>
                <a:lnTo>
                  <a:pt x="6052" y="7545"/>
                </a:lnTo>
                <a:lnTo>
                  <a:pt x="6043" y="7554"/>
                </a:lnTo>
                <a:lnTo>
                  <a:pt x="6052" y="7554"/>
                </a:lnTo>
                <a:lnTo>
                  <a:pt x="6061" y="7563"/>
                </a:lnTo>
                <a:lnTo>
                  <a:pt x="6061" y="7571"/>
                </a:lnTo>
                <a:lnTo>
                  <a:pt x="6061" y="7580"/>
                </a:lnTo>
                <a:lnTo>
                  <a:pt x="6052" y="7589"/>
                </a:lnTo>
                <a:lnTo>
                  <a:pt x="6043" y="7598"/>
                </a:lnTo>
                <a:lnTo>
                  <a:pt x="6052" y="7607"/>
                </a:lnTo>
                <a:lnTo>
                  <a:pt x="6061" y="7624"/>
                </a:lnTo>
                <a:lnTo>
                  <a:pt x="6087" y="7633"/>
                </a:lnTo>
                <a:lnTo>
                  <a:pt x="6096" y="7642"/>
                </a:lnTo>
                <a:lnTo>
                  <a:pt x="6105" y="7651"/>
                </a:lnTo>
                <a:lnTo>
                  <a:pt x="6105" y="7642"/>
                </a:lnTo>
                <a:lnTo>
                  <a:pt x="6114" y="7633"/>
                </a:lnTo>
                <a:lnTo>
                  <a:pt x="6114" y="7624"/>
                </a:lnTo>
                <a:lnTo>
                  <a:pt x="6096" y="7616"/>
                </a:lnTo>
                <a:lnTo>
                  <a:pt x="6096" y="7607"/>
                </a:lnTo>
                <a:lnTo>
                  <a:pt x="6087" y="7598"/>
                </a:lnTo>
                <a:lnTo>
                  <a:pt x="6096" y="7598"/>
                </a:lnTo>
                <a:lnTo>
                  <a:pt x="6096" y="7607"/>
                </a:lnTo>
                <a:lnTo>
                  <a:pt x="6105" y="7607"/>
                </a:lnTo>
                <a:lnTo>
                  <a:pt x="6132" y="7624"/>
                </a:lnTo>
                <a:lnTo>
                  <a:pt x="6132" y="7633"/>
                </a:lnTo>
                <a:lnTo>
                  <a:pt x="6132" y="7642"/>
                </a:lnTo>
                <a:lnTo>
                  <a:pt x="6140" y="7651"/>
                </a:lnTo>
                <a:lnTo>
                  <a:pt x="6149" y="7651"/>
                </a:lnTo>
                <a:lnTo>
                  <a:pt x="6167" y="7660"/>
                </a:lnTo>
                <a:lnTo>
                  <a:pt x="6176" y="7660"/>
                </a:lnTo>
                <a:lnTo>
                  <a:pt x="6193" y="7668"/>
                </a:lnTo>
                <a:lnTo>
                  <a:pt x="6202" y="7677"/>
                </a:lnTo>
                <a:lnTo>
                  <a:pt x="6211" y="7686"/>
                </a:lnTo>
                <a:lnTo>
                  <a:pt x="6211" y="7695"/>
                </a:lnTo>
                <a:lnTo>
                  <a:pt x="6211" y="7704"/>
                </a:lnTo>
                <a:lnTo>
                  <a:pt x="6211" y="7713"/>
                </a:lnTo>
                <a:lnTo>
                  <a:pt x="6202" y="7721"/>
                </a:lnTo>
                <a:lnTo>
                  <a:pt x="6211" y="7730"/>
                </a:lnTo>
                <a:lnTo>
                  <a:pt x="6220" y="7730"/>
                </a:lnTo>
                <a:lnTo>
                  <a:pt x="6229" y="7739"/>
                </a:lnTo>
                <a:lnTo>
                  <a:pt x="6237" y="7739"/>
                </a:lnTo>
                <a:lnTo>
                  <a:pt x="6237" y="7730"/>
                </a:lnTo>
                <a:lnTo>
                  <a:pt x="6229" y="7721"/>
                </a:lnTo>
                <a:lnTo>
                  <a:pt x="6220" y="7713"/>
                </a:lnTo>
                <a:lnTo>
                  <a:pt x="6229" y="7713"/>
                </a:lnTo>
                <a:lnTo>
                  <a:pt x="6237" y="7713"/>
                </a:lnTo>
                <a:lnTo>
                  <a:pt x="6246" y="7721"/>
                </a:lnTo>
                <a:lnTo>
                  <a:pt x="6246" y="7730"/>
                </a:lnTo>
                <a:lnTo>
                  <a:pt x="6246" y="7739"/>
                </a:lnTo>
                <a:lnTo>
                  <a:pt x="6255" y="7748"/>
                </a:lnTo>
                <a:lnTo>
                  <a:pt x="6264" y="7748"/>
                </a:lnTo>
                <a:lnTo>
                  <a:pt x="6264" y="7757"/>
                </a:lnTo>
                <a:lnTo>
                  <a:pt x="6264" y="7748"/>
                </a:lnTo>
                <a:lnTo>
                  <a:pt x="6273" y="7739"/>
                </a:lnTo>
                <a:lnTo>
                  <a:pt x="6282" y="7739"/>
                </a:lnTo>
                <a:lnTo>
                  <a:pt x="6290" y="7748"/>
                </a:lnTo>
                <a:lnTo>
                  <a:pt x="6299" y="7748"/>
                </a:lnTo>
                <a:lnTo>
                  <a:pt x="6317" y="7739"/>
                </a:lnTo>
                <a:lnTo>
                  <a:pt x="6317" y="7748"/>
                </a:lnTo>
                <a:lnTo>
                  <a:pt x="6326" y="7748"/>
                </a:lnTo>
                <a:lnTo>
                  <a:pt x="6334" y="7748"/>
                </a:lnTo>
                <a:lnTo>
                  <a:pt x="6343" y="7757"/>
                </a:lnTo>
                <a:lnTo>
                  <a:pt x="6352" y="7757"/>
                </a:lnTo>
                <a:lnTo>
                  <a:pt x="6352" y="7766"/>
                </a:lnTo>
                <a:lnTo>
                  <a:pt x="6370" y="7783"/>
                </a:lnTo>
                <a:lnTo>
                  <a:pt x="6379" y="7792"/>
                </a:lnTo>
                <a:lnTo>
                  <a:pt x="6387" y="7792"/>
                </a:lnTo>
                <a:lnTo>
                  <a:pt x="6387" y="7783"/>
                </a:lnTo>
                <a:lnTo>
                  <a:pt x="6396" y="7774"/>
                </a:lnTo>
                <a:lnTo>
                  <a:pt x="6405" y="7783"/>
                </a:lnTo>
                <a:lnTo>
                  <a:pt x="6414" y="7810"/>
                </a:lnTo>
                <a:lnTo>
                  <a:pt x="6414" y="7819"/>
                </a:lnTo>
                <a:lnTo>
                  <a:pt x="6432" y="7819"/>
                </a:lnTo>
                <a:lnTo>
                  <a:pt x="6449" y="7819"/>
                </a:lnTo>
                <a:lnTo>
                  <a:pt x="6449" y="7810"/>
                </a:lnTo>
                <a:lnTo>
                  <a:pt x="6458" y="7810"/>
                </a:lnTo>
                <a:lnTo>
                  <a:pt x="6467" y="7810"/>
                </a:lnTo>
                <a:lnTo>
                  <a:pt x="6476" y="7810"/>
                </a:lnTo>
                <a:lnTo>
                  <a:pt x="6476" y="7801"/>
                </a:lnTo>
                <a:lnTo>
                  <a:pt x="6476" y="7792"/>
                </a:lnTo>
                <a:lnTo>
                  <a:pt x="6458" y="7774"/>
                </a:lnTo>
                <a:lnTo>
                  <a:pt x="6449" y="7766"/>
                </a:lnTo>
                <a:lnTo>
                  <a:pt x="6440" y="7757"/>
                </a:lnTo>
                <a:lnTo>
                  <a:pt x="6440" y="7748"/>
                </a:lnTo>
                <a:lnTo>
                  <a:pt x="6449" y="7748"/>
                </a:lnTo>
                <a:lnTo>
                  <a:pt x="6458" y="7739"/>
                </a:lnTo>
                <a:lnTo>
                  <a:pt x="6467" y="7739"/>
                </a:lnTo>
                <a:lnTo>
                  <a:pt x="6493" y="7721"/>
                </a:lnTo>
                <a:lnTo>
                  <a:pt x="6493" y="7713"/>
                </a:lnTo>
                <a:lnTo>
                  <a:pt x="6502" y="7704"/>
                </a:lnTo>
                <a:lnTo>
                  <a:pt x="6511" y="7695"/>
                </a:lnTo>
                <a:lnTo>
                  <a:pt x="6520" y="7695"/>
                </a:lnTo>
                <a:lnTo>
                  <a:pt x="6529" y="7686"/>
                </a:lnTo>
                <a:lnTo>
                  <a:pt x="6546" y="7695"/>
                </a:lnTo>
                <a:lnTo>
                  <a:pt x="6555" y="7695"/>
                </a:lnTo>
                <a:lnTo>
                  <a:pt x="6564" y="7704"/>
                </a:lnTo>
                <a:lnTo>
                  <a:pt x="6573" y="7713"/>
                </a:lnTo>
                <a:lnTo>
                  <a:pt x="6581" y="7713"/>
                </a:lnTo>
                <a:lnTo>
                  <a:pt x="6590" y="7721"/>
                </a:lnTo>
                <a:lnTo>
                  <a:pt x="6590" y="7730"/>
                </a:lnTo>
                <a:lnTo>
                  <a:pt x="6590" y="7739"/>
                </a:lnTo>
                <a:lnTo>
                  <a:pt x="6599" y="7739"/>
                </a:lnTo>
                <a:lnTo>
                  <a:pt x="6599" y="7730"/>
                </a:lnTo>
                <a:lnTo>
                  <a:pt x="6590" y="7730"/>
                </a:lnTo>
                <a:lnTo>
                  <a:pt x="6599" y="7730"/>
                </a:lnTo>
                <a:lnTo>
                  <a:pt x="6608" y="7730"/>
                </a:lnTo>
                <a:lnTo>
                  <a:pt x="6608" y="7739"/>
                </a:lnTo>
                <a:lnTo>
                  <a:pt x="6608" y="7730"/>
                </a:lnTo>
                <a:lnTo>
                  <a:pt x="6617" y="7730"/>
                </a:lnTo>
                <a:lnTo>
                  <a:pt x="6617" y="7739"/>
                </a:lnTo>
                <a:lnTo>
                  <a:pt x="6626" y="7739"/>
                </a:lnTo>
                <a:lnTo>
                  <a:pt x="6634" y="7748"/>
                </a:lnTo>
                <a:lnTo>
                  <a:pt x="6643" y="7757"/>
                </a:lnTo>
                <a:lnTo>
                  <a:pt x="6634" y="7757"/>
                </a:lnTo>
                <a:lnTo>
                  <a:pt x="6626" y="7748"/>
                </a:lnTo>
                <a:lnTo>
                  <a:pt x="6617" y="7748"/>
                </a:lnTo>
                <a:lnTo>
                  <a:pt x="6617" y="7739"/>
                </a:lnTo>
                <a:lnTo>
                  <a:pt x="6608" y="7739"/>
                </a:lnTo>
                <a:lnTo>
                  <a:pt x="6599" y="7748"/>
                </a:lnTo>
                <a:lnTo>
                  <a:pt x="6608" y="7757"/>
                </a:lnTo>
                <a:lnTo>
                  <a:pt x="6599" y="7757"/>
                </a:lnTo>
                <a:lnTo>
                  <a:pt x="6590" y="7757"/>
                </a:lnTo>
                <a:lnTo>
                  <a:pt x="6599" y="7774"/>
                </a:lnTo>
                <a:lnTo>
                  <a:pt x="6608" y="7801"/>
                </a:lnTo>
                <a:lnTo>
                  <a:pt x="6626" y="7819"/>
                </a:lnTo>
                <a:lnTo>
                  <a:pt x="6634" y="7819"/>
                </a:lnTo>
                <a:lnTo>
                  <a:pt x="6634" y="7827"/>
                </a:lnTo>
                <a:lnTo>
                  <a:pt x="6643" y="7845"/>
                </a:lnTo>
                <a:lnTo>
                  <a:pt x="6652" y="7845"/>
                </a:lnTo>
                <a:lnTo>
                  <a:pt x="6652" y="7854"/>
                </a:lnTo>
                <a:lnTo>
                  <a:pt x="6661" y="7863"/>
                </a:lnTo>
                <a:lnTo>
                  <a:pt x="6670" y="7871"/>
                </a:lnTo>
                <a:lnTo>
                  <a:pt x="6670" y="7889"/>
                </a:lnTo>
                <a:lnTo>
                  <a:pt x="6661" y="7889"/>
                </a:lnTo>
                <a:lnTo>
                  <a:pt x="6661" y="7898"/>
                </a:lnTo>
                <a:lnTo>
                  <a:pt x="6670" y="7916"/>
                </a:lnTo>
                <a:lnTo>
                  <a:pt x="6679" y="7924"/>
                </a:lnTo>
                <a:lnTo>
                  <a:pt x="6670" y="7933"/>
                </a:lnTo>
                <a:lnTo>
                  <a:pt x="6661" y="7942"/>
                </a:lnTo>
                <a:lnTo>
                  <a:pt x="6670" y="7951"/>
                </a:lnTo>
                <a:lnTo>
                  <a:pt x="6670" y="7960"/>
                </a:lnTo>
                <a:lnTo>
                  <a:pt x="6670" y="7969"/>
                </a:lnTo>
                <a:lnTo>
                  <a:pt x="6670" y="7977"/>
                </a:lnTo>
                <a:lnTo>
                  <a:pt x="6670" y="7995"/>
                </a:lnTo>
                <a:lnTo>
                  <a:pt x="6679" y="8004"/>
                </a:lnTo>
                <a:lnTo>
                  <a:pt x="6679" y="8013"/>
                </a:lnTo>
                <a:lnTo>
                  <a:pt x="6670" y="8022"/>
                </a:lnTo>
                <a:lnTo>
                  <a:pt x="6670" y="8030"/>
                </a:lnTo>
                <a:lnTo>
                  <a:pt x="6661" y="8039"/>
                </a:lnTo>
                <a:lnTo>
                  <a:pt x="6670" y="8039"/>
                </a:lnTo>
                <a:lnTo>
                  <a:pt x="6670" y="8048"/>
                </a:lnTo>
                <a:lnTo>
                  <a:pt x="6670" y="8057"/>
                </a:lnTo>
                <a:lnTo>
                  <a:pt x="6670" y="8066"/>
                </a:lnTo>
                <a:lnTo>
                  <a:pt x="6679" y="8057"/>
                </a:lnTo>
                <a:lnTo>
                  <a:pt x="6679" y="8066"/>
                </a:lnTo>
                <a:lnTo>
                  <a:pt x="6687" y="8066"/>
                </a:lnTo>
                <a:lnTo>
                  <a:pt x="6696" y="8066"/>
                </a:lnTo>
                <a:lnTo>
                  <a:pt x="6679" y="8092"/>
                </a:lnTo>
                <a:lnTo>
                  <a:pt x="6670" y="8101"/>
                </a:lnTo>
                <a:lnTo>
                  <a:pt x="6670" y="8110"/>
                </a:lnTo>
                <a:lnTo>
                  <a:pt x="6661" y="8119"/>
                </a:lnTo>
                <a:lnTo>
                  <a:pt x="6652" y="8127"/>
                </a:lnTo>
                <a:lnTo>
                  <a:pt x="6643" y="8127"/>
                </a:lnTo>
                <a:lnTo>
                  <a:pt x="6652" y="8136"/>
                </a:lnTo>
                <a:lnTo>
                  <a:pt x="6652" y="8145"/>
                </a:lnTo>
                <a:lnTo>
                  <a:pt x="6643" y="8145"/>
                </a:lnTo>
                <a:lnTo>
                  <a:pt x="6634" y="8154"/>
                </a:lnTo>
                <a:lnTo>
                  <a:pt x="6626" y="8163"/>
                </a:lnTo>
                <a:lnTo>
                  <a:pt x="6617" y="8172"/>
                </a:lnTo>
                <a:lnTo>
                  <a:pt x="6599" y="8172"/>
                </a:lnTo>
                <a:lnTo>
                  <a:pt x="6590" y="8172"/>
                </a:lnTo>
                <a:lnTo>
                  <a:pt x="6581" y="8172"/>
                </a:lnTo>
                <a:lnTo>
                  <a:pt x="6581" y="8180"/>
                </a:lnTo>
                <a:lnTo>
                  <a:pt x="6581" y="8198"/>
                </a:lnTo>
                <a:lnTo>
                  <a:pt x="6581" y="8207"/>
                </a:lnTo>
                <a:lnTo>
                  <a:pt x="6581" y="8225"/>
                </a:lnTo>
                <a:lnTo>
                  <a:pt x="6564" y="8216"/>
                </a:lnTo>
                <a:lnTo>
                  <a:pt x="6555" y="8225"/>
                </a:lnTo>
                <a:lnTo>
                  <a:pt x="6546" y="8233"/>
                </a:lnTo>
                <a:lnTo>
                  <a:pt x="6555" y="8242"/>
                </a:lnTo>
                <a:lnTo>
                  <a:pt x="6564" y="8242"/>
                </a:lnTo>
                <a:lnTo>
                  <a:pt x="6564" y="8260"/>
                </a:lnTo>
                <a:lnTo>
                  <a:pt x="6555" y="8260"/>
                </a:lnTo>
                <a:lnTo>
                  <a:pt x="6537" y="8269"/>
                </a:lnTo>
                <a:lnTo>
                  <a:pt x="6520" y="8277"/>
                </a:lnTo>
                <a:lnTo>
                  <a:pt x="6502" y="8277"/>
                </a:lnTo>
                <a:lnTo>
                  <a:pt x="6493" y="8277"/>
                </a:lnTo>
                <a:lnTo>
                  <a:pt x="6493" y="8286"/>
                </a:lnTo>
                <a:lnTo>
                  <a:pt x="6484" y="8286"/>
                </a:lnTo>
                <a:lnTo>
                  <a:pt x="6476" y="8286"/>
                </a:lnTo>
                <a:lnTo>
                  <a:pt x="6467" y="8295"/>
                </a:lnTo>
                <a:lnTo>
                  <a:pt x="6476" y="8304"/>
                </a:lnTo>
                <a:lnTo>
                  <a:pt x="6476" y="8322"/>
                </a:lnTo>
                <a:lnTo>
                  <a:pt x="6476" y="8339"/>
                </a:lnTo>
                <a:lnTo>
                  <a:pt x="6467" y="8348"/>
                </a:lnTo>
                <a:lnTo>
                  <a:pt x="6458" y="8357"/>
                </a:lnTo>
                <a:lnTo>
                  <a:pt x="6449" y="8366"/>
                </a:lnTo>
                <a:lnTo>
                  <a:pt x="6440" y="8375"/>
                </a:lnTo>
                <a:lnTo>
                  <a:pt x="6440" y="8383"/>
                </a:lnTo>
                <a:lnTo>
                  <a:pt x="6449" y="8392"/>
                </a:lnTo>
                <a:lnTo>
                  <a:pt x="6458" y="8392"/>
                </a:lnTo>
                <a:lnTo>
                  <a:pt x="6449" y="8401"/>
                </a:lnTo>
                <a:lnTo>
                  <a:pt x="6440" y="8392"/>
                </a:lnTo>
                <a:lnTo>
                  <a:pt x="6440" y="8401"/>
                </a:lnTo>
                <a:lnTo>
                  <a:pt x="6440" y="8410"/>
                </a:lnTo>
                <a:lnTo>
                  <a:pt x="6432" y="8419"/>
                </a:lnTo>
                <a:lnTo>
                  <a:pt x="6414" y="8419"/>
                </a:lnTo>
                <a:lnTo>
                  <a:pt x="6414" y="8427"/>
                </a:lnTo>
                <a:lnTo>
                  <a:pt x="6414" y="8445"/>
                </a:lnTo>
                <a:lnTo>
                  <a:pt x="6414" y="8454"/>
                </a:lnTo>
                <a:lnTo>
                  <a:pt x="6414" y="8472"/>
                </a:lnTo>
                <a:lnTo>
                  <a:pt x="6423" y="8480"/>
                </a:lnTo>
                <a:lnTo>
                  <a:pt x="6423" y="8489"/>
                </a:lnTo>
                <a:lnTo>
                  <a:pt x="6423" y="8507"/>
                </a:lnTo>
                <a:lnTo>
                  <a:pt x="6414" y="8507"/>
                </a:lnTo>
                <a:lnTo>
                  <a:pt x="6405" y="8507"/>
                </a:lnTo>
                <a:lnTo>
                  <a:pt x="6405" y="8516"/>
                </a:lnTo>
                <a:lnTo>
                  <a:pt x="6414" y="8525"/>
                </a:lnTo>
                <a:lnTo>
                  <a:pt x="6423" y="8525"/>
                </a:lnTo>
                <a:lnTo>
                  <a:pt x="6440" y="8542"/>
                </a:lnTo>
                <a:lnTo>
                  <a:pt x="6449" y="8542"/>
                </a:lnTo>
                <a:lnTo>
                  <a:pt x="6458" y="8551"/>
                </a:lnTo>
                <a:lnTo>
                  <a:pt x="6458" y="8542"/>
                </a:lnTo>
                <a:lnTo>
                  <a:pt x="6467" y="8533"/>
                </a:lnTo>
                <a:lnTo>
                  <a:pt x="6476" y="8525"/>
                </a:lnTo>
                <a:lnTo>
                  <a:pt x="6476" y="8542"/>
                </a:lnTo>
                <a:lnTo>
                  <a:pt x="6484" y="8533"/>
                </a:lnTo>
                <a:lnTo>
                  <a:pt x="6484" y="8525"/>
                </a:lnTo>
                <a:lnTo>
                  <a:pt x="6484" y="8507"/>
                </a:lnTo>
                <a:lnTo>
                  <a:pt x="6484" y="8498"/>
                </a:lnTo>
                <a:lnTo>
                  <a:pt x="6493" y="8507"/>
                </a:lnTo>
                <a:lnTo>
                  <a:pt x="6484" y="8507"/>
                </a:lnTo>
                <a:lnTo>
                  <a:pt x="6493" y="8525"/>
                </a:lnTo>
                <a:lnTo>
                  <a:pt x="6493" y="8533"/>
                </a:lnTo>
                <a:lnTo>
                  <a:pt x="6493" y="8542"/>
                </a:lnTo>
                <a:lnTo>
                  <a:pt x="6493" y="8551"/>
                </a:lnTo>
                <a:lnTo>
                  <a:pt x="6484" y="8578"/>
                </a:lnTo>
                <a:lnTo>
                  <a:pt x="6476" y="8578"/>
                </a:lnTo>
                <a:lnTo>
                  <a:pt x="6476" y="8586"/>
                </a:lnTo>
                <a:lnTo>
                  <a:pt x="6467" y="8586"/>
                </a:lnTo>
                <a:lnTo>
                  <a:pt x="6467" y="8595"/>
                </a:lnTo>
                <a:lnTo>
                  <a:pt x="6458" y="8595"/>
                </a:lnTo>
                <a:lnTo>
                  <a:pt x="6449" y="8595"/>
                </a:lnTo>
                <a:lnTo>
                  <a:pt x="6440" y="8604"/>
                </a:lnTo>
                <a:lnTo>
                  <a:pt x="6432" y="8613"/>
                </a:lnTo>
                <a:lnTo>
                  <a:pt x="6423" y="8622"/>
                </a:lnTo>
                <a:lnTo>
                  <a:pt x="6414" y="8630"/>
                </a:lnTo>
                <a:lnTo>
                  <a:pt x="6387" y="8657"/>
                </a:lnTo>
                <a:lnTo>
                  <a:pt x="6379" y="8666"/>
                </a:lnTo>
                <a:lnTo>
                  <a:pt x="6379" y="8692"/>
                </a:lnTo>
                <a:lnTo>
                  <a:pt x="6379" y="8701"/>
                </a:lnTo>
                <a:lnTo>
                  <a:pt x="6387" y="8710"/>
                </a:lnTo>
                <a:lnTo>
                  <a:pt x="6396" y="8719"/>
                </a:lnTo>
                <a:lnTo>
                  <a:pt x="6396" y="8728"/>
                </a:lnTo>
                <a:lnTo>
                  <a:pt x="6387" y="8728"/>
                </a:lnTo>
                <a:lnTo>
                  <a:pt x="6405" y="8754"/>
                </a:lnTo>
                <a:lnTo>
                  <a:pt x="6414" y="8763"/>
                </a:lnTo>
                <a:lnTo>
                  <a:pt x="6414" y="8772"/>
                </a:lnTo>
                <a:lnTo>
                  <a:pt x="6405" y="8781"/>
                </a:lnTo>
                <a:lnTo>
                  <a:pt x="6396" y="8781"/>
                </a:lnTo>
                <a:lnTo>
                  <a:pt x="6387" y="8781"/>
                </a:lnTo>
                <a:lnTo>
                  <a:pt x="6387" y="8789"/>
                </a:lnTo>
                <a:lnTo>
                  <a:pt x="6396" y="8798"/>
                </a:lnTo>
                <a:lnTo>
                  <a:pt x="6414" y="8807"/>
                </a:lnTo>
                <a:lnTo>
                  <a:pt x="6467" y="8833"/>
                </a:lnTo>
                <a:lnTo>
                  <a:pt x="6476" y="8842"/>
                </a:lnTo>
                <a:lnTo>
                  <a:pt x="6484" y="8860"/>
                </a:lnTo>
                <a:lnTo>
                  <a:pt x="6493" y="8869"/>
                </a:lnTo>
                <a:lnTo>
                  <a:pt x="6502" y="8886"/>
                </a:lnTo>
                <a:lnTo>
                  <a:pt x="6511" y="8895"/>
                </a:lnTo>
                <a:lnTo>
                  <a:pt x="6520" y="8922"/>
                </a:lnTo>
                <a:lnTo>
                  <a:pt x="6529" y="8931"/>
                </a:lnTo>
                <a:lnTo>
                  <a:pt x="6537" y="8939"/>
                </a:lnTo>
                <a:lnTo>
                  <a:pt x="6546" y="8948"/>
                </a:lnTo>
                <a:lnTo>
                  <a:pt x="6555" y="8966"/>
                </a:lnTo>
                <a:lnTo>
                  <a:pt x="6564" y="8984"/>
                </a:lnTo>
                <a:lnTo>
                  <a:pt x="6573" y="8992"/>
                </a:lnTo>
                <a:lnTo>
                  <a:pt x="6573" y="9010"/>
                </a:lnTo>
                <a:lnTo>
                  <a:pt x="6581" y="9019"/>
                </a:lnTo>
                <a:lnTo>
                  <a:pt x="6590" y="9036"/>
                </a:lnTo>
                <a:lnTo>
                  <a:pt x="6599" y="9054"/>
                </a:lnTo>
                <a:lnTo>
                  <a:pt x="6608" y="9072"/>
                </a:lnTo>
                <a:lnTo>
                  <a:pt x="6608" y="9089"/>
                </a:lnTo>
                <a:lnTo>
                  <a:pt x="6617" y="9107"/>
                </a:lnTo>
                <a:lnTo>
                  <a:pt x="6643" y="9142"/>
                </a:lnTo>
                <a:lnTo>
                  <a:pt x="6652" y="9160"/>
                </a:lnTo>
                <a:lnTo>
                  <a:pt x="6652" y="9169"/>
                </a:lnTo>
                <a:lnTo>
                  <a:pt x="6652" y="9178"/>
                </a:lnTo>
                <a:lnTo>
                  <a:pt x="6679" y="9195"/>
                </a:lnTo>
                <a:lnTo>
                  <a:pt x="6679" y="9204"/>
                </a:lnTo>
                <a:lnTo>
                  <a:pt x="6687" y="9231"/>
                </a:lnTo>
                <a:lnTo>
                  <a:pt x="6687" y="9239"/>
                </a:lnTo>
                <a:lnTo>
                  <a:pt x="6696" y="9239"/>
                </a:lnTo>
                <a:lnTo>
                  <a:pt x="6696" y="9248"/>
                </a:lnTo>
                <a:lnTo>
                  <a:pt x="6714" y="9257"/>
                </a:lnTo>
                <a:lnTo>
                  <a:pt x="6714" y="9275"/>
                </a:lnTo>
                <a:lnTo>
                  <a:pt x="6723" y="9284"/>
                </a:lnTo>
                <a:lnTo>
                  <a:pt x="6731" y="9292"/>
                </a:lnTo>
                <a:lnTo>
                  <a:pt x="6731" y="9301"/>
                </a:lnTo>
                <a:lnTo>
                  <a:pt x="6740" y="9310"/>
                </a:lnTo>
                <a:lnTo>
                  <a:pt x="6758" y="9337"/>
                </a:lnTo>
                <a:lnTo>
                  <a:pt x="6758" y="9345"/>
                </a:lnTo>
                <a:lnTo>
                  <a:pt x="6749" y="9363"/>
                </a:lnTo>
                <a:lnTo>
                  <a:pt x="6740" y="9372"/>
                </a:lnTo>
                <a:lnTo>
                  <a:pt x="6749" y="9381"/>
                </a:lnTo>
                <a:lnTo>
                  <a:pt x="6749" y="9389"/>
                </a:lnTo>
                <a:lnTo>
                  <a:pt x="6758" y="9398"/>
                </a:lnTo>
                <a:lnTo>
                  <a:pt x="6758" y="9407"/>
                </a:lnTo>
                <a:lnTo>
                  <a:pt x="6767" y="9416"/>
                </a:lnTo>
                <a:lnTo>
                  <a:pt x="6776" y="9425"/>
                </a:lnTo>
                <a:lnTo>
                  <a:pt x="6793" y="9442"/>
                </a:lnTo>
                <a:lnTo>
                  <a:pt x="6802" y="9451"/>
                </a:lnTo>
                <a:lnTo>
                  <a:pt x="6820" y="9460"/>
                </a:lnTo>
                <a:lnTo>
                  <a:pt x="6829" y="9469"/>
                </a:lnTo>
                <a:lnTo>
                  <a:pt x="6829" y="9478"/>
                </a:lnTo>
                <a:lnTo>
                  <a:pt x="6837" y="9487"/>
                </a:lnTo>
                <a:lnTo>
                  <a:pt x="6881" y="9504"/>
                </a:lnTo>
                <a:lnTo>
                  <a:pt x="6890" y="9522"/>
                </a:lnTo>
                <a:lnTo>
                  <a:pt x="6908" y="9522"/>
                </a:lnTo>
                <a:lnTo>
                  <a:pt x="6934" y="9540"/>
                </a:lnTo>
                <a:lnTo>
                  <a:pt x="6934" y="9548"/>
                </a:lnTo>
                <a:lnTo>
                  <a:pt x="6961" y="9557"/>
                </a:lnTo>
                <a:lnTo>
                  <a:pt x="6970" y="9557"/>
                </a:lnTo>
                <a:lnTo>
                  <a:pt x="6996" y="9566"/>
                </a:lnTo>
                <a:lnTo>
                  <a:pt x="7005" y="9575"/>
                </a:lnTo>
                <a:lnTo>
                  <a:pt x="7031" y="9584"/>
                </a:lnTo>
                <a:lnTo>
                  <a:pt x="7040" y="9592"/>
                </a:lnTo>
                <a:lnTo>
                  <a:pt x="7049" y="9592"/>
                </a:lnTo>
                <a:lnTo>
                  <a:pt x="7058" y="9601"/>
                </a:lnTo>
                <a:lnTo>
                  <a:pt x="7067" y="9610"/>
                </a:lnTo>
                <a:lnTo>
                  <a:pt x="7076" y="9619"/>
                </a:lnTo>
                <a:lnTo>
                  <a:pt x="7084" y="9619"/>
                </a:lnTo>
                <a:lnTo>
                  <a:pt x="7102" y="9628"/>
                </a:lnTo>
                <a:lnTo>
                  <a:pt x="7111" y="9637"/>
                </a:lnTo>
                <a:lnTo>
                  <a:pt x="7111" y="9654"/>
                </a:lnTo>
                <a:lnTo>
                  <a:pt x="7137" y="9672"/>
                </a:lnTo>
                <a:lnTo>
                  <a:pt x="7146" y="9672"/>
                </a:lnTo>
                <a:lnTo>
                  <a:pt x="7155" y="9681"/>
                </a:lnTo>
                <a:lnTo>
                  <a:pt x="7173" y="9698"/>
                </a:lnTo>
                <a:lnTo>
                  <a:pt x="7181" y="9707"/>
                </a:lnTo>
                <a:lnTo>
                  <a:pt x="7190" y="9725"/>
                </a:lnTo>
                <a:lnTo>
                  <a:pt x="7190" y="9743"/>
                </a:lnTo>
                <a:lnTo>
                  <a:pt x="7190" y="9778"/>
                </a:lnTo>
                <a:lnTo>
                  <a:pt x="7199" y="9795"/>
                </a:lnTo>
                <a:lnTo>
                  <a:pt x="7199" y="9804"/>
                </a:lnTo>
                <a:lnTo>
                  <a:pt x="7199" y="9813"/>
                </a:lnTo>
                <a:lnTo>
                  <a:pt x="7199" y="9848"/>
                </a:lnTo>
                <a:lnTo>
                  <a:pt x="7199" y="9875"/>
                </a:lnTo>
                <a:lnTo>
                  <a:pt x="7199" y="9884"/>
                </a:lnTo>
                <a:lnTo>
                  <a:pt x="7208" y="9928"/>
                </a:lnTo>
                <a:lnTo>
                  <a:pt x="7208" y="9937"/>
                </a:lnTo>
                <a:lnTo>
                  <a:pt x="7208" y="9946"/>
                </a:lnTo>
                <a:lnTo>
                  <a:pt x="7199" y="9954"/>
                </a:lnTo>
                <a:lnTo>
                  <a:pt x="7199" y="9972"/>
                </a:lnTo>
                <a:lnTo>
                  <a:pt x="7199" y="9981"/>
                </a:lnTo>
                <a:lnTo>
                  <a:pt x="7199" y="9998"/>
                </a:lnTo>
                <a:lnTo>
                  <a:pt x="7190" y="10025"/>
                </a:lnTo>
                <a:lnTo>
                  <a:pt x="7190" y="10051"/>
                </a:lnTo>
                <a:lnTo>
                  <a:pt x="7181" y="10060"/>
                </a:lnTo>
                <a:lnTo>
                  <a:pt x="7173" y="10069"/>
                </a:lnTo>
                <a:lnTo>
                  <a:pt x="7173" y="10078"/>
                </a:lnTo>
                <a:lnTo>
                  <a:pt x="7173" y="10087"/>
                </a:lnTo>
                <a:lnTo>
                  <a:pt x="7173" y="10096"/>
                </a:lnTo>
                <a:lnTo>
                  <a:pt x="7181" y="10104"/>
                </a:lnTo>
                <a:lnTo>
                  <a:pt x="7181" y="10113"/>
                </a:lnTo>
                <a:lnTo>
                  <a:pt x="7173" y="10122"/>
                </a:lnTo>
                <a:lnTo>
                  <a:pt x="7173" y="10131"/>
                </a:lnTo>
                <a:lnTo>
                  <a:pt x="7173" y="10140"/>
                </a:lnTo>
                <a:lnTo>
                  <a:pt x="7173" y="10148"/>
                </a:lnTo>
                <a:lnTo>
                  <a:pt x="7173" y="10166"/>
                </a:lnTo>
                <a:lnTo>
                  <a:pt x="7173" y="10193"/>
                </a:lnTo>
                <a:lnTo>
                  <a:pt x="7173" y="10201"/>
                </a:lnTo>
                <a:lnTo>
                  <a:pt x="7181" y="10228"/>
                </a:lnTo>
                <a:lnTo>
                  <a:pt x="7181" y="10237"/>
                </a:lnTo>
                <a:lnTo>
                  <a:pt x="7173" y="10246"/>
                </a:lnTo>
                <a:lnTo>
                  <a:pt x="7173" y="10254"/>
                </a:lnTo>
                <a:lnTo>
                  <a:pt x="7164" y="10263"/>
                </a:lnTo>
                <a:lnTo>
                  <a:pt x="7164" y="10281"/>
                </a:lnTo>
                <a:lnTo>
                  <a:pt x="7164" y="10290"/>
                </a:lnTo>
                <a:lnTo>
                  <a:pt x="7164" y="10316"/>
                </a:lnTo>
                <a:lnTo>
                  <a:pt x="7164" y="10325"/>
                </a:lnTo>
                <a:lnTo>
                  <a:pt x="7164" y="10343"/>
                </a:lnTo>
                <a:lnTo>
                  <a:pt x="7155" y="10360"/>
                </a:lnTo>
                <a:lnTo>
                  <a:pt x="7155" y="10369"/>
                </a:lnTo>
                <a:lnTo>
                  <a:pt x="7146" y="10387"/>
                </a:lnTo>
                <a:lnTo>
                  <a:pt x="7146" y="10396"/>
                </a:lnTo>
                <a:lnTo>
                  <a:pt x="7146" y="10413"/>
                </a:lnTo>
                <a:lnTo>
                  <a:pt x="7146" y="10422"/>
                </a:lnTo>
                <a:lnTo>
                  <a:pt x="7137" y="10431"/>
                </a:lnTo>
                <a:lnTo>
                  <a:pt x="7128" y="10440"/>
                </a:lnTo>
                <a:lnTo>
                  <a:pt x="7128" y="10457"/>
                </a:lnTo>
                <a:lnTo>
                  <a:pt x="7128" y="10484"/>
                </a:lnTo>
                <a:lnTo>
                  <a:pt x="7120" y="10493"/>
                </a:lnTo>
                <a:lnTo>
                  <a:pt x="7120" y="10502"/>
                </a:lnTo>
                <a:lnTo>
                  <a:pt x="7111" y="10510"/>
                </a:lnTo>
                <a:lnTo>
                  <a:pt x="7102" y="10519"/>
                </a:lnTo>
                <a:lnTo>
                  <a:pt x="7102" y="10528"/>
                </a:lnTo>
                <a:lnTo>
                  <a:pt x="7102" y="10546"/>
                </a:lnTo>
                <a:lnTo>
                  <a:pt x="7111" y="10563"/>
                </a:lnTo>
                <a:lnTo>
                  <a:pt x="7120" y="10581"/>
                </a:lnTo>
                <a:lnTo>
                  <a:pt x="7111" y="10607"/>
                </a:lnTo>
                <a:lnTo>
                  <a:pt x="7111" y="10625"/>
                </a:lnTo>
                <a:lnTo>
                  <a:pt x="7093" y="10634"/>
                </a:lnTo>
                <a:lnTo>
                  <a:pt x="7084" y="10660"/>
                </a:lnTo>
                <a:lnTo>
                  <a:pt x="7084" y="10669"/>
                </a:lnTo>
                <a:lnTo>
                  <a:pt x="7093" y="10687"/>
                </a:lnTo>
                <a:lnTo>
                  <a:pt x="7093" y="10705"/>
                </a:lnTo>
                <a:lnTo>
                  <a:pt x="7093" y="10731"/>
                </a:lnTo>
                <a:lnTo>
                  <a:pt x="7102" y="10757"/>
                </a:lnTo>
                <a:lnTo>
                  <a:pt x="7102" y="10793"/>
                </a:lnTo>
                <a:lnTo>
                  <a:pt x="7111" y="10802"/>
                </a:lnTo>
                <a:lnTo>
                  <a:pt x="7102" y="10819"/>
                </a:lnTo>
                <a:lnTo>
                  <a:pt x="7102" y="10828"/>
                </a:lnTo>
                <a:lnTo>
                  <a:pt x="7093" y="10855"/>
                </a:lnTo>
                <a:lnTo>
                  <a:pt x="7084" y="10863"/>
                </a:lnTo>
                <a:lnTo>
                  <a:pt x="7084" y="10881"/>
                </a:lnTo>
                <a:lnTo>
                  <a:pt x="7084" y="10890"/>
                </a:lnTo>
                <a:lnTo>
                  <a:pt x="7093" y="10899"/>
                </a:lnTo>
                <a:lnTo>
                  <a:pt x="7093" y="10908"/>
                </a:lnTo>
                <a:lnTo>
                  <a:pt x="7076" y="10925"/>
                </a:lnTo>
                <a:lnTo>
                  <a:pt x="7067" y="10934"/>
                </a:lnTo>
                <a:lnTo>
                  <a:pt x="7067" y="10952"/>
                </a:lnTo>
                <a:lnTo>
                  <a:pt x="7067" y="10960"/>
                </a:lnTo>
                <a:lnTo>
                  <a:pt x="7067" y="10969"/>
                </a:lnTo>
                <a:lnTo>
                  <a:pt x="7058" y="10987"/>
                </a:lnTo>
                <a:lnTo>
                  <a:pt x="7049" y="11013"/>
                </a:lnTo>
                <a:lnTo>
                  <a:pt x="7049" y="11031"/>
                </a:lnTo>
                <a:lnTo>
                  <a:pt x="7040" y="11040"/>
                </a:lnTo>
                <a:lnTo>
                  <a:pt x="7031" y="11049"/>
                </a:lnTo>
                <a:lnTo>
                  <a:pt x="7031" y="11058"/>
                </a:lnTo>
                <a:lnTo>
                  <a:pt x="7023" y="11058"/>
                </a:lnTo>
                <a:lnTo>
                  <a:pt x="7023" y="11066"/>
                </a:lnTo>
                <a:lnTo>
                  <a:pt x="7023" y="11084"/>
                </a:lnTo>
                <a:lnTo>
                  <a:pt x="7014" y="11093"/>
                </a:lnTo>
                <a:lnTo>
                  <a:pt x="7005" y="11102"/>
                </a:lnTo>
                <a:lnTo>
                  <a:pt x="7005" y="11137"/>
                </a:lnTo>
                <a:lnTo>
                  <a:pt x="6996" y="11146"/>
                </a:lnTo>
                <a:lnTo>
                  <a:pt x="6987" y="11155"/>
                </a:lnTo>
                <a:lnTo>
                  <a:pt x="6987" y="11163"/>
                </a:lnTo>
                <a:lnTo>
                  <a:pt x="6978" y="11172"/>
                </a:lnTo>
                <a:lnTo>
                  <a:pt x="6978" y="11190"/>
                </a:lnTo>
                <a:lnTo>
                  <a:pt x="6978" y="11199"/>
                </a:lnTo>
                <a:lnTo>
                  <a:pt x="6970" y="11208"/>
                </a:lnTo>
                <a:lnTo>
                  <a:pt x="6961" y="11208"/>
                </a:lnTo>
                <a:lnTo>
                  <a:pt x="6943" y="11199"/>
                </a:lnTo>
                <a:lnTo>
                  <a:pt x="6943" y="11208"/>
                </a:lnTo>
                <a:lnTo>
                  <a:pt x="6943" y="11216"/>
                </a:lnTo>
                <a:lnTo>
                  <a:pt x="6943" y="11225"/>
                </a:lnTo>
                <a:lnTo>
                  <a:pt x="6943" y="11234"/>
                </a:lnTo>
                <a:lnTo>
                  <a:pt x="6943" y="11243"/>
                </a:lnTo>
                <a:lnTo>
                  <a:pt x="6952" y="11261"/>
                </a:lnTo>
                <a:lnTo>
                  <a:pt x="6961" y="11278"/>
                </a:lnTo>
                <a:lnTo>
                  <a:pt x="6952" y="11305"/>
                </a:lnTo>
                <a:lnTo>
                  <a:pt x="6952" y="11313"/>
                </a:lnTo>
                <a:lnTo>
                  <a:pt x="6952" y="11322"/>
                </a:lnTo>
                <a:lnTo>
                  <a:pt x="6978" y="11375"/>
                </a:lnTo>
                <a:lnTo>
                  <a:pt x="6970" y="11393"/>
                </a:lnTo>
                <a:lnTo>
                  <a:pt x="6961" y="11428"/>
                </a:lnTo>
                <a:lnTo>
                  <a:pt x="6952" y="11428"/>
                </a:lnTo>
                <a:lnTo>
                  <a:pt x="6943" y="11437"/>
                </a:lnTo>
                <a:lnTo>
                  <a:pt x="6943" y="11446"/>
                </a:lnTo>
                <a:lnTo>
                  <a:pt x="6934" y="11464"/>
                </a:lnTo>
                <a:lnTo>
                  <a:pt x="6934" y="11481"/>
                </a:lnTo>
                <a:lnTo>
                  <a:pt x="6926" y="11516"/>
                </a:lnTo>
                <a:lnTo>
                  <a:pt x="6917" y="11525"/>
                </a:lnTo>
                <a:lnTo>
                  <a:pt x="6917" y="11543"/>
                </a:lnTo>
                <a:lnTo>
                  <a:pt x="6926" y="11561"/>
                </a:lnTo>
                <a:lnTo>
                  <a:pt x="6926" y="11569"/>
                </a:lnTo>
                <a:lnTo>
                  <a:pt x="6934" y="11578"/>
                </a:lnTo>
                <a:lnTo>
                  <a:pt x="6943" y="11578"/>
                </a:lnTo>
                <a:lnTo>
                  <a:pt x="6943" y="11587"/>
                </a:lnTo>
                <a:lnTo>
                  <a:pt x="6934" y="11587"/>
                </a:lnTo>
                <a:lnTo>
                  <a:pt x="6934" y="11596"/>
                </a:lnTo>
                <a:lnTo>
                  <a:pt x="6943" y="11596"/>
                </a:lnTo>
                <a:lnTo>
                  <a:pt x="6952" y="11596"/>
                </a:lnTo>
                <a:lnTo>
                  <a:pt x="6970" y="11596"/>
                </a:lnTo>
                <a:lnTo>
                  <a:pt x="6978" y="11596"/>
                </a:lnTo>
                <a:lnTo>
                  <a:pt x="6987" y="11578"/>
                </a:lnTo>
                <a:lnTo>
                  <a:pt x="6996" y="11578"/>
                </a:lnTo>
                <a:lnTo>
                  <a:pt x="7005" y="11578"/>
                </a:lnTo>
                <a:lnTo>
                  <a:pt x="7014" y="11587"/>
                </a:lnTo>
                <a:lnTo>
                  <a:pt x="7023" y="11587"/>
                </a:lnTo>
                <a:lnTo>
                  <a:pt x="7031" y="11587"/>
                </a:lnTo>
                <a:lnTo>
                  <a:pt x="7040" y="11578"/>
                </a:lnTo>
                <a:lnTo>
                  <a:pt x="7040" y="11569"/>
                </a:lnTo>
                <a:lnTo>
                  <a:pt x="7040" y="11587"/>
                </a:lnTo>
                <a:lnTo>
                  <a:pt x="7031" y="11596"/>
                </a:lnTo>
                <a:lnTo>
                  <a:pt x="7014" y="11596"/>
                </a:lnTo>
                <a:lnTo>
                  <a:pt x="7005" y="11605"/>
                </a:lnTo>
                <a:lnTo>
                  <a:pt x="7005" y="11614"/>
                </a:lnTo>
                <a:lnTo>
                  <a:pt x="7014" y="11614"/>
                </a:lnTo>
                <a:lnTo>
                  <a:pt x="7023" y="11614"/>
                </a:lnTo>
                <a:lnTo>
                  <a:pt x="7031" y="11614"/>
                </a:lnTo>
                <a:lnTo>
                  <a:pt x="7031" y="11631"/>
                </a:lnTo>
                <a:lnTo>
                  <a:pt x="7031" y="11649"/>
                </a:lnTo>
                <a:lnTo>
                  <a:pt x="7031" y="11658"/>
                </a:lnTo>
                <a:lnTo>
                  <a:pt x="7023" y="11640"/>
                </a:lnTo>
                <a:lnTo>
                  <a:pt x="7023" y="11631"/>
                </a:lnTo>
                <a:lnTo>
                  <a:pt x="7014" y="11640"/>
                </a:lnTo>
                <a:lnTo>
                  <a:pt x="7005" y="11640"/>
                </a:lnTo>
                <a:lnTo>
                  <a:pt x="7014" y="11649"/>
                </a:lnTo>
                <a:lnTo>
                  <a:pt x="7023" y="11658"/>
                </a:lnTo>
                <a:lnTo>
                  <a:pt x="7014" y="11667"/>
                </a:lnTo>
                <a:lnTo>
                  <a:pt x="7005" y="11658"/>
                </a:lnTo>
                <a:lnTo>
                  <a:pt x="7005" y="11675"/>
                </a:lnTo>
                <a:lnTo>
                  <a:pt x="7005" y="11684"/>
                </a:lnTo>
                <a:lnTo>
                  <a:pt x="7005" y="11693"/>
                </a:lnTo>
                <a:lnTo>
                  <a:pt x="7014" y="11702"/>
                </a:lnTo>
                <a:lnTo>
                  <a:pt x="7014" y="11711"/>
                </a:lnTo>
                <a:lnTo>
                  <a:pt x="7005" y="11711"/>
                </a:lnTo>
                <a:lnTo>
                  <a:pt x="6996" y="11719"/>
                </a:lnTo>
                <a:lnTo>
                  <a:pt x="6996" y="11728"/>
                </a:lnTo>
                <a:lnTo>
                  <a:pt x="6987" y="11737"/>
                </a:lnTo>
                <a:lnTo>
                  <a:pt x="6987" y="11746"/>
                </a:lnTo>
                <a:lnTo>
                  <a:pt x="6996" y="11764"/>
                </a:lnTo>
                <a:lnTo>
                  <a:pt x="6987" y="11781"/>
                </a:lnTo>
                <a:lnTo>
                  <a:pt x="6978" y="11781"/>
                </a:lnTo>
                <a:lnTo>
                  <a:pt x="6970" y="11799"/>
                </a:lnTo>
                <a:lnTo>
                  <a:pt x="6970" y="11808"/>
                </a:lnTo>
                <a:lnTo>
                  <a:pt x="6978" y="11817"/>
                </a:lnTo>
                <a:lnTo>
                  <a:pt x="6987" y="11825"/>
                </a:lnTo>
                <a:lnTo>
                  <a:pt x="7005" y="11834"/>
                </a:lnTo>
                <a:lnTo>
                  <a:pt x="7014" y="11834"/>
                </a:lnTo>
                <a:lnTo>
                  <a:pt x="7014" y="11852"/>
                </a:lnTo>
                <a:lnTo>
                  <a:pt x="7014" y="11861"/>
                </a:lnTo>
                <a:lnTo>
                  <a:pt x="6987" y="11878"/>
                </a:lnTo>
                <a:lnTo>
                  <a:pt x="6970" y="11878"/>
                </a:lnTo>
                <a:lnTo>
                  <a:pt x="6961" y="11887"/>
                </a:lnTo>
                <a:lnTo>
                  <a:pt x="6961" y="11896"/>
                </a:lnTo>
                <a:lnTo>
                  <a:pt x="6961" y="11905"/>
                </a:lnTo>
                <a:lnTo>
                  <a:pt x="6978" y="11905"/>
                </a:lnTo>
                <a:lnTo>
                  <a:pt x="6987" y="11914"/>
                </a:lnTo>
                <a:lnTo>
                  <a:pt x="6996" y="11922"/>
                </a:lnTo>
                <a:lnTo>
                  <a:pt x="6978" y="11914"/>
                </a:lnTo>
                <a:lnTo>
                  <a:pt x="6970" y="11914"/>
                </a:lnTo>
                <a:lnTo>
                  <a:pt x="6961" y="11922"/>
                </a:lnTo>
                <a:lnTo>
                  <a:pt x="6952" y="11931"/>
                </a:lnTo>
                <a:lnTo>
                  <a:pt x="6934" y="11931"/>
                </a:lnTo>
                <a:lnTo>
                  <a:pt x="6934" y="11940"/>
                </a:lnTo>
                <a:lnTo>
                  <a:pt x="6934" y="11949"/>
                </a:lnTo>
                <a:lnTo>
                  <a:pt x="6943" y="11949"/>
                </a:lnTo>
                <a:lnTo>
                  <a:pt x="6952" y="11958"/>
                </a:lnTo>
                <a:lnTo>
                  <a:pt x="6952" y="11967"/>
                </a:lnTo>
                <a:lnTo>
                  <a:pt x="6943" y="11975"/>
                </a:lnTo>
                <a:lnTo>
                  <a:pt x="6943" y="11993"/>
                </a:lnTo>
                <a:lnTo>
                  <a:pt x="6943" y="12002"/>
                </a:lnTo>
                <a:lnTo>
                  <a:pt x="6943" y="12011"/>
                </a:lnTo>
                <a:lnTo>
                  <a:pt x="6934" y="12020"/>
                </a:lnTo>
                <a:lnTo>
                  <a:pt x="6926" y="12028"/>
                </a:lnTo>
                <a:lnTo>
                  <a:pt x="6926" y="12020"/>
                </a:lnTo>
                <a:lnTo>
                  <a:pt x="6934" y="12011"/>
                </a:lnTo>
                <a:lnTo>
                  <a:pt x="6943" y="11984"/>
                </a:lnTo>
                <a:lnTo>
                  <a:pt x="6943" y="11975"/>
                </a:lnTo>
                <a:lnTo>
                  <a:pt x="6943" y="11967"/>
                </a:lnTo>
                <a:lnTo>
                  <a:pt x="6934" y="11958"/>
                </a:lnTo>
                <a:lnTo>
                  <a:pt x="6926" y="11958"/>
                </a:lnTo>
                <a:lnTo>
                  <a:pt x="6926" y="11984"/>
                </a:lnTo>
                <a:lnTo>
                  <a:pt x="6917" y="11993"/>
                </a:lnTo>
                <a:lnTo>
                  <a:pt x="6908" y="11993"/>
                </a:lnTo>
                <a:lnTo>
                  <a:pt x="6899" y="12002"/>
                </a:lnTo>
                <a:lnTo>
                  <a:pt x="6890" y="12002"/>
                </a:lnTo>
                <a:lnTo>
                  <a:pt x="6890" y="11993"/>
                </a:lnTo>
                <a:lnTo>
                  <a:pt x="6908" y="11984"/>
                </a:lnTo>
                <a:lnTo>
                  <a:pt x="6917" y="11984"/>
                </a:lnTo>
                <a:lnTo>
                  <a:pt x="6917" y="11975"/>
                </a:lnTo>
                <a:lnTo>
                  <a:pt x="6917" y="11967"/>
                </a:lnTo>
                <a:lnTo>
                  <a:pt x="6917" y="11958"/>
                </a:lnTo>
                <a:lnTo>
                  <a:pt x="6926" y="11940"/>
                </a:lnTo>
                <a:lnTo>
                  <a:pt x="6926" y="11931"/>
                </a:lnTo>
                <a:lnTo>
                  <a:pt x="6934" y="11922"/>
                </a:lnTo>
                <a:lnTo>
                  <a:pt x="6926" y="11922"/>
                </a:lnTo>
                <a:lnTo>
                  <a:pt x="6917" y="11922"/>
                </a:lnTo>
                <a:lnTo>
                  <a:pt x="6908" y="11922"/>
                </a:lnTo>
                <a:lnTo>
                  <a:pt x="6908" y="11931"/>
                </a:lnTo>
                <a:lnTo>
                  <a:pt x="6908" y="11940"/>
                </a:lnTo>
                <a:lnTo>
                  <a:pt x="6908" y="11949"/>
                </a:lnTo>
                <a:lnTo>
                  <a:pt x="6908" y="11958"/>
                </a:lnTo>
                <a:lnTo>
                  <a:pt x="6899" y="11958"/>
                </a:lnTo>
                <a:lnTo>
                  <a:pt x="6890" y="11958"/>
                </a:lnTo>
                <a:lnTo>
                  <a:pt x="6881" y="11958"/>
                </a:lnTo>
                <a:lnTo>
                  <a:pt x="6873" y="11958"/>
                </a:lnTo>
                <a:lnTo>
                  <a:pt x="6864" y="11958"/>
                </a:lnTo>
                <a:lnTo>
                  <a:pt x="6837" y="11967"/>
                </a:lnTo>
                <a:lnTo>
                  <a:pt x="6837" y="11975"/>
                </a:lnTo>
                <a:lnTo>
                  <a:pt x="6846" y="11984"/>
                </a:lnTo>
                <a:lnTo>
                  <a:pt x="6846" y="11993"/>
                </a:lnTo>
                <a:lnTo>
                  <a:pt x="6837" y="12002"/>
                </a:lnTo>
                <a:lnTo>
                  <a:pt x="6829" y="12011"/>
                </a:lnTo>
                <a:lnTo>
                  <a:pt x="6820" y="12020"/>
                </a:lnTo>
                <a:lnTo>
                  <a:pt x="6811" y="12020"/>
                </a:lnTo>
                <a:lnTo>
                  <a:pt x="6793" y="12028"/>
                </a:lnTo>
                <a:lnTo>
                  <a:pt x="6793" y="12037"/>
                </a:lnTo>
                <a:lnTo>
                  <a:pt x="6793" y="12046"/>
                </a:lnTo>
                <a:lnTo>
                  <a:pt x="6802" y="12055"/>
                </a:lnTo>
                <a:lnTo>
                  <a:pt x="6811" y="12064"/>
                </a:lnTo>
                <a:lnTo>
                  <a:pt x="6820" y="12055"/>
                </a:lnTo>
                <a:lnTo>
                  <a:pt x="6811" y="12046"/>
                </a:lnTo>
                <a:lnTo>
                  <a:pt x="6802" y="12046"/>
                </a:lnTo>
                <a:lnTo>
                  <a:pt x="6802" y="12037"/>
                </a:lnTo>
                <a:lnTo>
                  <a:pt x="6811" y="12037"/>
                </a:lnTo>
                <a:lnTo>
                  <a:pt x="6820" y="12037"/>
                </a:lnTo>
                <a:lnTo>
                  <a:pt x="6837" y="12028"/>
                </a:lnTo>
                <a:lnTo>
                  <a:pt x="6846" y="12020"/>
                </a:lnTo>
                <a:lnTo>
                  <a:pt x="6837" y="12037"/>
                </a:lnTo>
                <a:lnTo>
                  <a:pt x="6846" y="12037"/>
                </a:lnTo>
                <a:lnTo>
                  <a:pt x="6846" y="12046"/>
                </a:lnTo>
                <a:lnTo>
                  <a:pt x="6855" y="12046"/>
                </a:lnTo>
                <a:lnTo>
                  <a:pt x="6864" y="12055"/>
                </a:lnTo>
                <a:lnTo>
                  <a:pt x="6881" y="12055"/>
                </a:lnTo>
                <a:lnTo>
                  <a:pt x="6881" y="12046"/>
                </a:lnTo>
                <a:lnTo>
                  <a:pt x="6899" y="12046"/>
                </a:lnTo>
                <a:lnTo>
                  <a:pt x="6899" y="12055"/>
                </a:lnTo>
                <a:lnTo>
                  <a:pt x="6908" y="12064"/>
                </a:lnTo>
                <a:lnTo>
                  <a:pt x="6899" y="12072"/>
                </a:lnTo>
                <a:lnTo>
                  <a:pt x="6908" y="12081"/>
                </a:lnTo>
                <a:lnTo>
                  <a:pt x="6899" y="12090"/>
                </a:lnTo>
                <a:lnTo>
                  <a:pt x="6890" y="12099"/>
                </a:lnTo>
                <a:lnTo>
                  <a:pt x="6881" y="12108"/>
                </a:lnTo>
                <a:lnTo>
                  <a:pt x="6890" y="12117"/>
                </a:lnTo>
                <a:lnTo>
                  <a:pt x="6899" y="12117"/>
                </a:lnTo>
                <a:lnTo>
                  <a:pt x="6908" y="12125"/>
                </a:lnTo>
                <a:lnTo>
                  <a:pt x="6899" y="12134"/>
                </a:lnTo>
                <a:lnTo>
                  <a:pt x="6890" y="12134"/>
                </a:lnTo>
                <a:lnTo>
                  <a:pt x="6890" y="12125"/>
                </a:lnTo>
                <a:lnTo>
                  <a:pt x="6881" y="12125"/>
                </a:lnTo>
                <a:lnTo>
                  <a:pt x="6873" y="12125"/>
                </a:lnTo>
                <a:lnTo>
                  <a:pt x="6873" y="12134"/>
                </a:lnTo>
                <a:lnTo>
                  <a:pt x="6873" y="12143"/>
                </a:lnTo>
                <a:lnTo>
                  <a:pt x="6890" y="12143"/>
                </a:lnTo>
                <a:lnTo>
                  <a:pt x="6890" y="12152"/>
                </a:lnTo>
                <a:lnTo>
                  <a:pt x="6899" y="12161"/>
                </a:lnTo>
                <a:lnTo>
                  <a:pt x="6908" y="12161"/>
                </a:lnTo>
                <a:lnTo>
                  <a:pt x="6926" y="12152"/>
                </a:lnTo>
                <a:lnTo>
                  <a:pt x="6934" y="12134"/>
                </a:lnTo>
                <a:lnTo>
                  <a:pt x="6934" y="12125"/>
                </a:lnTo>
                <a:lnTo>
                  <a:pt x="6943" y="12125"/>
                </a:lnTo>
                <a:lnTo>
                  <a:pt x="6943" y="12152"/>
                </a:lnTo>
                <a:lnTo>
                  <a:pt x="6943" y="12161"/>
                </a:lnTo>
                <a:lnTo>
                  <a:pt x="6952" y="12161"/>
                </a:lnTo>
                <a:lnTo>
                  <a:pt x="6952" y="12170"/>
                </a:lnTo>
                <a:lnTo>
                  <a:pt x="6961" y="12178"/>
                </a:lnTo>
                <a:lnTo>
                  <a:pt x="6952" y="12178"/>
                </a:lnTo>
                <a:lnTo>
                  <a:pt x="6926" y="12170"/>
                </a:lnTo>
                <a:lnTo>
                  <a:pt x="6899" y="12170"/>
                </a:lnTo>
                <a:lnTo>
                  <a:pt x="6890" y="12161"/>
                </a:lnTo>
                <a:lnTo>
                  <a:pt x="6873" y="12161"/>
                </a:lnTo>
                <a:lnTo>
                  <a:pt x="6873" y="12178"/>
                </a:lnTo>
                <a:lnTo>
                  <a:pt x="6873" y="12187"/>
                </a:lnTo>
                <a:lnTo>
                  <a:pt x="6881" y="12196"/>
                </a:lnTo>
                <a:lnTo>
                  <a:pt x="6881" y="12205"/>
                </a:lnTo>
                <a:lnTo>
                  <a:pt x="6890" y="12205"/>
                </a:lnTo>
                <a:lnTo>
                  <a:pt x="6899" y="12205"/>
                </a:lnTo>
                <a:lnTo>
                  <a:pt x="6908" y="12205"/>
                </a:lnTo>
                <a:lnTo>
                  <a:pt x="6917" y="12205"/>
                </a:lnTo>
                <a:lnTo>
                  <a:pt x="6908" y="12205"/>
                </a:lnTo>
                <a:lnTo>
                  <a:pt x="6899" y="12214"/>
                </a:lnTo>
                <a:lnTo>
                  <a:pt x="6890" y="12214"/>
                </a:lnTo>
                <a:lnTo>
                  <a:pt x="6890" y="12240"/>
                </a:lnTo>
                <a:lnTo>
                  <a:pt x="6890" y="12258"/>
                </a:lnTo>
                <a:lnTo>
                  <a:pt x="6890" y="12293"/>
                </a:lnTo>
                <a:lnTo>
                  <a:pt x="6899" y="12302"/>
                </a:lnTo>
                <a:lnTo>
                  <a:pt x="6908" y="12293"/>
                </a:lnTo>
                <a:lnTo>
                  <a:pt x="6908" y="12284"/>
                </a:lnTo>
                <a:lnTo>
                  <a:pt x="6908" y="12275"/>
                </a:lnTo>
                <a:lnTo>
                  <a:pt x="6917" y="12275"/>
                </a:lnTo>
                <a:lnTo>
                  <a:pt x="6917" y="12267"/>
                </a:lnTo>
                <a:lnTo>
                  <a:pt x="6917" y="12258"/>
                </a:lnTo>
                <a:lnTo>
                  <a:pt x="6926" y="12258"/>
                </a:lnTo>
                <a:lnTo>
                  <a:pt x="6917" y="12258"/>
                </a:lnTo>
                <a:lnTo>
                  <a:pt x="6917" y="12267"/>
                </a:lnTo>
                <a:lnTo>
                  <a:pt x="6917" y="12275"/>
                </a:lnTo>
                <a:lnTo>
                  <a:pt x="6917" y="12284"/>
                </a:lnTo>
                <a:lnTo>
                  <a:pt x="6908" y="12293"/>
                </a:lnTo>
                <a:lnTo>
                  <a:pt x="6917" y="12302"/>
                </a:lnTo>
                <a:lnTo>
                  <a:pt x="6926" y="12302"/>
                </a:lnTo>
                <a:lnTo>
                  <a:pt x="6934" y="12311"/>
                </a:lnTo>
                <a:lnTo>
                  <a:pt x="6926" y="12311"/>
                </a:lnTo>
                <a:lnTo>
                  <a:pt x="6908" y="12311"/>
                </a:lnTo>
                <a:lnTo>
                  <a:pt x="6899" y="12311"/>
                </a:lnTo>
                <a:lnTo>
                  <a:pt x="6890" y="12328"/>
                </a:lnTo>
                <a:lnTo>
                  <a:pt x="6908" y="12346"/>
                </a:lnTo>
                <a:lnTo>
                  <a:pt x="6917" y="12346"/>
                </a:lnTo>
                <a:lnTo>
                  <a:pt x="6917" y="12355"/>
                </a:lnTo>
                <a:lnTo>
                  <a:pt x="6890" y="12346"/>
                </a:lnTo>
                <a:lnTo>
                  <a:pt x="6890" y="12355"/>
                </a:lnTo>
                <a:lnTo>
                  <a:pt x="6873" y="12373"/>
                </a:lnTo>
                <a:lnTo>
                  <a:pt x="6881" y="12373"/>
                </a:lnTo>
                <a:lnTo>
                  <a:pt x="6890" y="12381"/>
                </a:lnTo>
                <a:lnTo>
                  <a:pt x="6890" y="12390"/>
                </a:lnTo>
                <a:lnTo>
                  <a:pt x="6899" y="12390"/>
                </a:lnTo>
                <a:lnTo>
                  <a:pt x="6917" y="12399"/>
                </a:lnTo>
                <a:lnTo>
                  <a:pt x="6926" y="12399"/>
                </a:lnTo>
                <a:lnTo>
                  <a:pt x="6908" y="12399"/>
                </a:lnTo>
                <a:lnTo>
                  <a:pt x="6908" y="12408"/>
                </a:lnTo>
                <a:lnTo>
                  <a:pt x="6908" y="12417"/>
                </a:lnTo>
                <a:lnTo>
                  <a:pt x="6917" y="12434"/>
                </a:lnTo>
                <a:lnTo>
                  <a:pt x="6926" y="12426"/>
                </a:lnTo>
                <a:lnTo>
                  <a:pt x="6934" y="12399"/>
                </a:lnTo>
                <a:lnTo>
                  <a:pt x="6943" y="12399"/>
                </a:lnTo>
                <a:lnTo>
                  <a:pt x="6943" y="12408"/>
                </a:lnTo>
                <a:lnTo>
                  <a:pt x="6943" y="12417"/>
                </a:lnTo>
                <a:lnTo>
                  <a:pt x="6934" y="12417"/>
                </a:lnTo>
                <a:lnTo>
                  <a:pt x="6934" y="12434"/>
                </a:lnTo>
                <a:lnTo>
                  <a:pt x="6934" y="12443"/>
                </a:lnTo>
                <a:lnTo>
                  <a:pt x="6926" y="12443"/>
                </a:lnTo>
                <a:lnTo>
                  <a:pt x="6908" y="12426"/>
                </a:lnTo>
                <a:lnTo>
                  <a:pt x="6890" y="12408"/>
                </a:lnTo>
                <a:lnTo>
                  <a:pt x="6890" y="12399"/>
                </a:lnTo>
                <a:lnTo>
                  <a:pt x="6873" y="12390"/>
                </a:lnTo>
                <a:lnTo>
                  <a:pt x="6873" y="12381"/>
                </a:lnTo>
                <a:lnTo>
                  <a:pt x="6864" y="12390"/>
                </a:lnTo>
                <a:lnTo>
                  <a:pt x="6864" y="12399"/>
                </a:lnTo>
                <a:lnTo>
                  <a:pt x="6873" y="12408"/>
                </a:lnTo>
                <a:lnTo>
                  <a:pt x="6864" y="12417"/>
                </a:lnTo>
                <a:lnTo>
                  <a:pt x="6855" y="12417"/>
                </a:lnTo>
                <a:lnTo>
                  <a:pt x="6837" y="12417"/>
                </a:lnTo>
                <a:lnTo>
                  <a:pt x="6837" y="12426"/>
                </a:lnTo>
                <a:lnTo>
                  <a:pt x="6846" y="12434"/>
                </a:lnTo>
                <a:lnTo>
                  <a:pt x="6855" y="12452"/>
                </a:lnTo>
                <a:lnTo>
                  <a:pt x="6864" y="12452"/>
                </a:lnTo>
                <a:lnTo>
                  <a:pt x="6873" y="12461"/>
                </a:lnTo>
                <a:lnTo>
                  <a:pt x="6881" y="12461"/>
                </a:lnTo>
                <a:lnTo>
                  <a:pt x="6890" y="12461"/>
                </a:lnTo>
                <a:lnTo>
                  <a:pt x="6890" y="12470"/>
                </a:lnTo>
                <a:lnTo>
                  <a:pt x="6899" y="12470"/>
                </a:lnTo>
                <a:lnTo>
                  <a:pt x="6908" y="12470"/>
                </a:lnTo>
                <a:lnTo>
                  <a:pt x="6926" y="12470"/>
                </a:lnTo>
                <a:lnTo>
                  <a:pt x="6926" y="12478"/>
                </a:lnTo>
                <a:lnTo>
                  <a:pt x="6926" y="12505"/>
                </a:lnTo>
                <a:lnTo>
                  <a:pt x="6917" y="12505"/>
                </a:lnTo>
                <a:lnTo>
                  <a:pt x="6908" y="12514"/>
                </a:lnTo>
                <a:lnTo>
                  <a:pt x="6917" y="12523"/>
                </a:lnTo>
                <a:lnTo>
                  <a:pt x="6926" y="12523"/>
                </a:lnTo>
                <a:lnTo>
                  <a:pt x="6934" y="12523"/>
                </a:lnTo>
                <a:lnTo>
                  <a:pt x="6943" y="12531"/>
                </a:lnTo>
                <a:lnTo>
                  <a:pt x="6952" y="12540"/>
                </a:lnTo>
                <a:lnTo>
                  <a:pt x="6952" y="12549"/>
                </a:lnTo>
                <a:lnTo>
                  <a:pt x="6961" y="12549"/>
                </a:lnTo>
                <a:lnTo>
                  <a:pt x="6978" y="12540"/>
                </a:lnTo>
                <a:lnTo>
                  <a:pt x="6996" y="12531"/>
                </a:lnTo>
                <a:lnTo>
                  <a:pt x="7023" y="12523"/>
                </a:lnTo>
                <a:lnTo>
                  <a:pt x="7014" y="12514"/>
                </a:lnTo>
                <a:lnTo>
                  <a:pt x="7005" y="12505"/>
                </a:lnTo>
                <a:lnTo>
                  <a:pt x="6987" y="12496"/>
                </a:lnTo>
                <a:lnTo>
                  <a:pt x="6978" y="12496"/>
                </a:lnTo>
                <a:lnTo>
                  <a:pt x="6978" y="12487"/>
                </a:lnTo>
                <a:lnTo>
                  <a:pt x="7005" y="12505"/>
                </a:lnTo>
                <a:lnTo>
                  <a:pt x="7023" y="12514"/>
                </a:lnTo>
                <a:lnTo>
                  <a:pt x="7031" y="12523"/>
                </a:lnTo>
                <a:lnTo>
                  <a:pt x="7031" y="12531"/>
                </a:lnTo>
                <a:lnTo>
                  <a:pt x="7023" y="12531"/>
                </a:lnTo>
                <a:lnTo>
                  <a:pt x="7023" y="12540"/>
                </a:lnTo>
                <a:lnTo>
                  <a:pt x="7023" y="12549"/>
                </a:lnTo>
                <a:lnTo>
                  <a:pt x="7023" y="12558"/>
                </a:lnTo>
                <a:lnTo>
                  <a:pt x="7023" y="12567"/>
                </a:lnTo>
                <a:lnTo>
                  <a:pt x="7023" y="12576"/>
                </a:lnTo>
                <a:lnTo>
                  <a:pt x="7023" y="12584"/>
                </a:lnTo>
                <a:lnTo>
                  <a:pt x="7014" y="12584"/>
                </a:lnTo>
                <a:lnTo>
                  <a:pt x="7014" y="12576"/>
                </a:lnTo>
                <a:lnTo>
                  <a:pt x="7023" y="12567"/>
                </a:lnTo>
                <a:lnTo>
                  <a:pt x="7023" y="12558"/>
                </a:lnTo>
                <a:lnTo>
                  <a:pt x="7014" y="12558"/>
                </a:lnTo>
                <a:lnTo>
                  <a:pt x="7014" y="12549"/>
                </a:lnTo>
                <a:lnTo>
                  <a:pt x="7014" y="12540"/>
                </a:lnTo>
                <a:lnTo>
                  <a:pt x="7005" y="12540"/>
                </a:lnTo>
                <a:lnTo>
                  <a:pt x="6996" y="12549"/>
                </a:lnTo>
                <a:lnTo>
                  <a:pt x="6978" y="12558"/>
                </a:lnTo>
                <a:lnTo>
                  <a:pt x="6970" y="12558"/>
                </a:lnTo>
                <a:lnTo>
                  <a:pt x="6961" y="12558"/>
                </a:lnTo>
                <a:lnTo>
                  <a:pt x="6952" y="12558"/>
                </a:lnTo>
                <a:lnTo>
                  <a:pt x="6943" y="12549"/>
                </a:lnTo>
                <a:lnTo>
                  <a:pt x="6943" y="12558"/>
                </a:lnTo>
                <a:lnTo>
                  <a:pt x="6943" y="12567"/>
                </a:lnTo>
                <a:lnTo>
                  <a:pt x="6934" y="12567"/>
                </a:lnTo>
                <a:lnTo>
                  <a:pt x="6917" y="12558"/>
                </a:lnTo>
                <a:lnTo>
                  <a:pt x="6908" y="12558"/>
                </a:lnTo>
                <a:lnTo>
                  <a:pt x="6899" y="12558"/>
                </a:lnTo>
                <a:lnTo>
                  <a:pt x="6899" y="12567"/>
                </a:lnTo>
                <a:lnTo>
                  <a:pt x="6908" y="12576"/>
                </a:lnTo>
                <a:lnTo>
                  <a:pt x="6908" y="12584"/>
                </a:lnTo>
                <a:lnTo>
                  <a:pt x="6917" y="12584"/>
                </a:lnTo>
                <a:lnTo>
                  <a:pt x="6917" y="12593"/>
                </a:lnTo>
                <a:lnTo>
                  <a:pt x="6917" y="12602"/>
                </a:lnTo>
                <a:lnTo>
                  <a:pt x="6917" y="12611"/>
                </a:lnTo>
                <a:lnTo>
                  <a:pt x="6926" y="12611"/>
                </a:lnTo>
                <a:lnTo>
                  <a:pt x="6943" y="12611"/>
                </a:lnTo>
                <a:lnTo>
                  <a:pt x="6952" y="12611"/>
                </a:lnTo>
                <a:lnTo>
                  <a:pt x="6961" y="12602"/>
                </a:lnTo>
                <a:lnTo>
                  <a:pt x="6970" y="12611"/>
                </a:lnTo>
                <a:lnTo>
                  <a:pt x="6978" y="12602"/>
                </a:lnTo>
                <a:lnTo>
                  <a:pt x="6978" y="12593"/>
                </a:lnTo>
                <a:lnTo>
                  <a:pt x="6987" y="12602"/>
                </a:lnTo>
                <a:lnTo>
                  <a:pt x="6978" y="12602"/>
                </a:lnTo>
                <a:lnTo>
                  <a:pt x="6970" y="12611"/>
                </a:lnTo>
                <a:lnTo>
                  <a:pt x="6970" y="12620"/>
                </a:lnTo>
                <a:lnTo>
                  <a:pt x="6943" y="12629"/>
                </a:lnTo>
                <a:lnTo>
                  <a:pt x="6952" y="12637"/>
                </a:lnTo>
                <a:lnTo>
                  <a:pt x="6961" y="12637"/>
                </a:lnTo>
                <a:lnTo>
                  <a:pt x="6970" y="12646"/>
                </a:lnTo>
                <a:lnTo>
                  <a:pt x="6978" y="12655"/>
                </a:lnTo>
                <a:lnTo>
                  <a:pt x="6987" y="12646"/>
                </a:lnTo>
                <a:lnTo>
                  <a:pt x="6987" y="12637"/>
                </a:lnTo>
                <a:lnTo>
                  <a:pt x="6996" y="12620"/>
                </a:lnTo>
                <a:lnTo>
                  <a:pt x="7005" y="12620"/>
                </a:lnTo>
                <a:lnTo>
                  <a:pt x="7005" y="12611"/>
                </a:lnTo>
                <a:lnTo>
                  <a:pt x="7005" y="12602"/>
                </a:lnTo>
                <a:lnTo>
                  <a:pt x="7014" y="12602"/>
                </a:lnTo>
                <a:lnTo>
                  <a:pt x="7014" y="12593"/>
                </a:lnTo>
                <a:lnTo>
                  <a:pt x="7031" y="12602"/>
                </a:lnTo>
                <a:lnTo>
                  <a:pt x="7031" y="12611"/>
                </a:lnTo>
                <a:lnTo>
                  <a:pt x="7040" y="12602"/>
                </a:lnTo>
                <a:lnTo>
                  <a:pt x="7049" y="12593"/>
                </a:lnTo>
                <a:lnTo>
                  <a:pt x="7076" y="12602"/>
                </a:lnTo>
                <a:lnTo>
                  <a:pt x="7093" y="12602"/>
                </a:lnTo>
                <a:lnTo>
                  <a:pt x="7102" y="12602"/>
                </a:lnTo>
                <a:lnTo>
                  <a:pt x="7102" y="12611"/>
                </a:lnTo>
                <a:lnTo>
                  <a:pt x="7093" y="12611"/>
                </a:lnTo>
                <a:lnTo>
                  <a:pt x="7084" y="12611"/>
                </a:lnTo>
                <a:lnTo>
                  <a:pt x="7067" y="12611"/>
                </a:lnTo>
                <a:lnTo>
                  <a:pt x="7058" y="12611"/>
                </a:lnTo>
                <a:lnTo>
                  <a:pt x="7031" y="12629"/>
                </a:lnTo>
                <a:lnTo>
                  <a:pt x="7023" y="12629"/>
                </a:lnTo>
                <a:lnTo>
                  <a:pt x="7023" y="12620"/>
                </a:lnTo>
                <a:lnTo>
                  <a:pt x="7014" y="12620"/>
                </a:lnTo>
                <a:lnTo>
                  <a:pt x="7005" y="12629"/>
                </a:lnTo>
                <a:lnTo>
                  <a:pt x="6996" y="12629"/>
                </a:lnTo>
                <a:lnTo>
                  <a:pt x="6996" y="12637"/>
                </a:lnTo>
                <a:lnTo>
                  <a:pt x="6996" y="12655"/>
                </a:lnTo>
                <a:lnTo>
                  <a:pt x="6987" y="12664"/>
                </a:lnTo>
                <a:lnTo>
                  <a:pt x="6987" y="12673"/>
                </a:lnTo>
                <a:lnTo>
                  <a:pt x="7014" y="12690"/>
                </a:lnTo>
                <a:lnTo>
                  <a:pt x="7023" y="12690"/>
                </a:lnTo>
                <a:lnTo>
                  <a:pt x="7023" y="12681"/>
                </a:lnTo>
                <a:lnTo>
                  <a:pt x="7031" y="12673"/>
                </a:lnTo>
                <a:lnTo>
                  <a:pt x="7040" y="12655"/>
                </a:lnTo>
                <a:lnTo>
                  <a:pt x="7058" y="12646"/>
                </a:lnTo>
                <a:lnTo>
                  <a:pt x="7076" y="12646"/>
                </a:lnTo>
                <a:lnTo>
                  <a:pt x="7111" y="12620"/>
                </a:lnTo>
                <a:lnTo>
                  <a:pt x="7120" y="12629"/>
                </a:lnTo>
                <a:lnTo>
                  <a:pt x="7128" y="12629"/>
                </a:lnTo>
                <a:lnTo>
                  <a:pt x="7128" y="12637"/>
                </a:lnTo>
                <a:lnTo>
                  <a:pt x="7120" y="12646"/>
                </a:lnTo>
                <a:lnTo>
                  <a:pt x="7111" y="12655"/>
                </a:lnTo>
                <a:lnTo>
                  <a:pt x="7084" y="12664"/>
                </a:lnTo>
                <a:lnTo>
                  <a:pt x="7084" y="12690"/>
                </a:lnTo>
                <a:lnTo>
                  <a:pt x="7076" y="12699"/>
                </a:lnTo>
                <a:lnTo>
                  <a:pt x="7076" y="12690"/>
                </a:lnTo>
                <a:lnTo>
                  <a:pt x="7076" y="12681"/>
                </a:lnTo>
                <a:lnTo>
                  <a:pt x="7076" y="12673"/>
                </a:lnTo>
                <a:lnTo>
                  <a:pt x="7067" y="12664"/>
                </a:lnTo>
                <a:lnTo>
                  <a:pt x="7058" y="12673"/>
                </a:lnTo>
                <a:lnTo>
                  <a:pt x="7049" y="12673"/>
                </a:lnTo>
                <a:lnTo>
                  <a:pt x="7040" y="12673"/>
                </a:lnTo>
                <a:lnTo>
                  <a:pt x="7031" y="12681"/>
                </a:lnTo>
                <a:lnTo>
                  <a:pt x="7040" y="12690"/>
                </a:lnTo>
                <a:lnTo>
                  <a:pt x="7049" y="12708"/>
                </a:lnTo>
                <a:lnTo>
                  <a:pt x="7058" y="12708"/>
                </a:lnTo>
                <a:lnTo>
                  <a:pt x="7076" y="12717"/>
                </a:lnTo>
                <a:lnTo>
                  <a:pt x="7084" y="12726"/>
                </a:lnTo>
                <a:lnTo>
                  <a:pt x="7102" y="12726"/>
                </a:lnTo>
                <a:lnTo>
                  <a:pt x="7120" y="12734"/>
                </a:lnTo>
                <a:lnTo>
                  <a:pt x="7128" y="12726"/>
                </a:lnTo>
                <a:lnTo>
                  <a:pt x="7137" y="12726"/>
                </a:lnTo>
                <a:lnTo>
                  <a:pt x="7146" y="12699"/>
                </a:lnTo>
                <a:lnTo>
                  <a:pt x="7137" y="12690"/>
                </a:lnTo>
                <a:lnTo>
                  <a:pt x="7137" y="12681"/>
                </a:lnTo>
                <a:lnTo>
                  <a:pt x="7146" y="12664"/>
                </a:lnTo>
                <a:lnTo>
                  <a:pt x="7155" y="12637"/>
                </a:lnTo>
                <a:lnTo>
                  <a:pt x="7146" y="12637"/>
                </a:lnTo>
                <a:lnTo>
                  <a:pt x="7155" y="12620"/>
                </a:lnTo>
                <a:lnTo>
                  <a:pt x="7164" y="12620"/>
                </a:lnTo>
                <a:lnTo>
                  <a:pt x="7173" y="12611"/>
                </a:lnTo>
                <a:lnTo>
                  <a:pt x="7181" y="12611"/>
                </a:lnTo>
                <a:lnTo>
                  <a:pt x="7217" y="12593"/>
                </a:lnTo>
                <a:lnTo>
                  <a:pt x="7226" y="12593"/>
                </a:lnTo>
                <a:lnTo>
                  <a:pt x="7243" y="12593"/>
                </a:lnTo>
                <a:lnTo>
                  <a:pt x="7243" y="12584"/>
                </a:lnTo>
                <a:lnTo>
                  <a:pt x="7252" y="12576"/>
                </a:lnTo>
                <a:lnTo>
                  <a:pt x="7270" y="12567"/>
                </a:lnTo>
                <a:lnTo>
                  <a:pt x="7278" y="12567"/>
                </a:lnTo>
                <a:lnTo>
                  <a:pt x="7287" y="12567"/>
                </a:lnTo>
                <a:lnTo>
                  <a:pt x="7323" y="12584"/>
                </a:lnTo>
                <a:lnTo>
                  <a:pt x="7331" y="12576"/>
                </a:lnTo>
                <a:lnTo>
                  <a:pt x="7323" y="12567"/>
                </a:lnTo>
                <a:lnTo>
                  <a:pt x="7305" y="12549"/>
                </a:lnTo>
                <a:lnTo>
                  <a:pt x="7296" y="12514"/>
                </a:lnTo>
                <a:lnTo>
                  <a:pt x="7287" y="12514"/>
                </a:lnTo>
                <a:lnTo>
                  <a:pt x="7270" y="12514"/>
                </a:lnTo>
                <a:lnTo>
                  <a:pt x="7261" y="12505"/>
                </a:lnTo>
                <a:lnTo>
                  <a:pt x="7252" y="12505"/>
                </a:lnTo>
                <a:lnTo>
                  <a:pt x="7261" y="12505"/>
                </a:lnTo>
                <a:lnTo>
                  <a:pt x="7270" y="12505"/>
                </a:lnTo>
                <a:lnTo>
                  <a:pt x="7278" y="12505"/>
                </a:lnTo>
                <a:lnTo>
                  <a:pt x="7287" y="12496"/>
                </a:lnTo>
                <a:lnTo>
                  <a:pt x="7287" y="12487"/>
                </a:lnTo>
                <a:lnTo>
                  <a:pt x="7278" y="12478"/>
                </a:lnTo>
                <a:lnTo>
                  <a:pt x="7278" y="12461"/>
                </a:lnTo>
                <a:lnTo>
                  <a:pt x="7270" y="12443"/>
                </a:lnTo>
                <a:lnTo>
                  <a:pt x="7270" y="12452"/>
                </a:lnTo>
                <a:lnTo>
                  <a:pt x="7261" y="12452"/>
                </a:lnTo>
                <a:lnTo>
                  <a:pt x="7270" y="12443"/>
                </a:lnTo>
                <a:lnTo>
                  <a:pt x="7278" y="12434"/>
                </a:lnTo>
                <a:lnTo>
                  <a:pt x="7278" y="12426"/>
                </a:lnTo>
                <a:lnTo>
                  <a:pt x="7278" y="12408"/>
                </a:lnTo>
                <a:lnTo>
                  <a:pt x="7278" y="12399"/>
                </a:lnTo>
                <a:lnTo>
                  <a:pt x="7287" y="12390"/>
                </a:lnTo>
                <a:lnTo>
                  <a:pt x="7305" y="12381"/>
                </a:lnTo>
                <a:lnTo>
                  <a:pt x="7314" y="12373"/>
                </a:lnTo>
                <a:lnTo>
                  <a:pt x="7323" y="12373"/>
                </a:lnTo>
                <a:lnTo>
                  <a:pt x="7331" y="12364"/>
                </a:lnTo>
                <a:lnTo>
                  <a:pt x="7323" y="12364"/>
                </a:lnTo>
                <a:lnTo>
                  <a:pt x="7323" y="12355"/>
                </a:lnTo>
                <a:lnTo>
                  <a:pt x="7314" y="12355"/>
                </a:lnTo>
                <a:lnTo>
                  <a:pt x="7305" y="12346"/>
                </a:lnTo>
                <a:lnTo>
                  <a:pt x="7287" y="12355"/>
                </a:lnTo>
                <a:lnTo>
                  <a:pt x="7296" y="12346"/>
                </a:lnTo>
                <a:lnTo>
                  <a:pt x="7314" y="12346"/>
                </a:lnTo>
                <a:lnTo>
                  <a:pt x="7314" y="12337"/>
                </a:lnTo>
                <a:lnTo>
                  <a:pt x="7314" y="12328"/>
                </a:lnTo>
                <a:lnTo>
                  <a:pt x="7314" y="12337"/>
                </a:lnTo>
                <a:lnTo>
                  <a:pt x="7323" y="12346"/>
                </a:lnTo>
                <a:lnTo>
                  <a:pt x="7331" y="12355"/>
                </a:lnTo>
                <a:lnTo>
                  <a:pt x="7340" y="12364"/>
                </a:lnTo>
                <a:lnTo>
                  <a:pt x="7349" y="12364"/>
                </a:lnTo>
                <a:lnTo>
                  <a:pt x="7367" y="12346"/>
                </a:lnTo>
                <a:lnTo>
                  <a:pt x="7376" y="12346"/>
                </a:lnTo>
                <a:lnTo>
                  <a:pt x="7376" y="12337"/>
                </a:lnTo>
                <a:lnTo>
                  <a:pt x="7384" y="12284"/>
                </a:lnTo>
                <a:lnTo>
                  <a:pt x="7384" y="12275"/>
                </a:lnTo>
                <a:lnTo>
                  <a:pt x="7402" y="12249"/>
                </a:lnTo>
                <a:lnTo>
                  <a:pt x="7411" y="12240"/>
                </a:lnTo>
                <a:lnTo>
                  <a:pt x="7420" y="12223"/>
                </a:lnTo>
                <a:lnTo>
                  <a:pt x="7428" y="12223"/>
                </a:lnTo>
                <a:lnTo>
                  <a:pt x="7446" y="12214"/>
                </a:lnTo>
                <a:lnTo>
                  <a:pt x="7464" y="12205"/>
                </a:lnTo>
                <a:lnTo>
                  <a:pt x="7481" y="12196"/>
                </a:lnTo>
                <a:lnTo>
                  <a:pt x="7508" y="12170"/>
                </a:lnTo>
                <a:lnTo>
                  <a:pt x="7508" y="12161"/>
                </a:lnTo>
                <a:lnTo>
                  <a:pt x="7517" y="12161"/>
                </a:lnTo>
                <a:lnTo>
                  <a:pt x="7517" y="12152"/>
                </a:lnTo>
                <a:lnTo>
                  <a:pt x="7508" y="12143"/>
                </a:lnTo>
                <a:lnTo>
                  <a:pt x="7499" y="12152"/>
                </a:lnTo>
                <a:lnTo>
                  <a:pt x="7490" y="12152"/>
                </a:lnTo>
                <a:lnTo>
                  <a:pt x="7490" y="12143"/>
                </a:lnTo>
                <a:lnTo>
                  <a:pt x="7499" y="12143"/>
                </a:lnTo>
                <a:lnTo>
                  <a:pt x="7517" y="12134"/>
                </a:lnTo>
                <a:lnTo>
                  <a:pt x="7517" y="12125"/>
                </a:lnTo>
                <a:lnTo>
                  <a:pt x="7525" y="12125"/>
                </a:lnTo>
                <a:lnTo>
                  <a:pt x="7525" y="12099"/>
                </a:lnTo>
                <a:lnTo>
                  <a:pt x="7525" y="12090"/>
                </a:lnTo>
                <a:lnTo>
                  <a:pt x="7517" y="12081"/>
                </a:lnTo>
                <a:lnTo>
                  <a:pt x="7508" y="12081"/>
                </a:lnTo>
                <a:lnTo>
                  <a:pt x="7455" y="12072"/>
                </a:lnTo>
                <a:lnTo>
                  <a:pt x="7446" y="12072"/>
                </a:lnTo>
                <a:lnTo>
                  <a:pt x="7402" y="12028"/>
                </a:lnTo>
                <a:lnTo>
                  <a:pt x="7393" y="12020"/>
                </a:lnTo>
                <a:lnTo>
                  <a:pt x="7393" y="12011"/>
                </a:lnTo>
                <a:lnTo>
                  <a:pt x="7393" y="12002"/>
                </a:lnTo>
                <a:lnTo>
                  <a:pt x="7384" y="11993"/>
                </a:lnTo>
                <a:lnTo>
                  <a:pt x="7384" y="11984"/>
                </a:lnTo>
                <a:lnTo>
                  <a:pt x="7393" y="11975"/>
                </a:lnTo>
                <a:lnTo>
                  <a:pt x="7402" y="11958"/>
                </a:lnTo>
                <a:lnTo>
                  <a:pt x="7411" y="11940"/>
                </a:lnTo>
                <a:lnTo>
                  <a:pt x="7437" y="11905"/>
                </a:lnTo>
                <a:lnTo>
                  <a:pt x="7464" y="11905"/>
                </a:lnTo>
                <a:lnTo>
                  <a:pt x="7464" y="11896"/>
                </a:lnTo>
                <a:lnTo>
                  <a:pt x="7473" y="11896"/>
                </a:lnTo>
                <a:lnTo>
                  <a:pt x="7481" y="11887"/>
                </a:lnTo>
                <a:lnTo>
                  <a:pt x="7490" y="11878"/>
                </a:lnTo>
                <a:lnTo>
                  <a:pt x="7525" y="11887"/>
                </a:lnTo>
                <a:lnTo>
                  <a:pt x="7534" y="11887"/>
                </a:lnTo>
                <a:lnTo>
                  <a:pt x="7534" y="11878"/>
                </a:lnTo>
                <a:lnTo>
                  <a:pt x="7534" y="11870"/>
                </a:lnTo>
                <a:lnTo>
                  <a:pt x="7525" y="11870"/>
                </a:lnTo>
                <a:lnTo>
                  <a:pt x="7534" y="11852"/>
                </a:lnTo>
                <a:lnTo>
                  <a:pt x="7552" y="11834"/>
                </a:lnTo>
                <a:lnTo>
                  <a:pt x="7561" y="11825"/>
                </a:lnTo>
                <a:lnTo>
                  <a:pt x="7561" y="11817"/>
                </a:lnTo>
                <a:lnTo>
                  <a:pt x="7561" y="11808"/>
                </a:lnTo>
                <a:lnTo>
                  <a:pt x="7561" y="11799"/>
                </a:lnTo>
                <a:lnTo>
                  <a:pt x="7561" y="11772"/>
                </a:lnTo>
                <a:lnTo>
                  <a:pt x="7561" y="11764"/>
                </a:lnTo>
                <a:lnTo>
                  <a:pt x="7561" y="11755"/>
                </a:lnTo>
                <a:lnTo>
                  <a:pt x="7570" y="11755"/>
                </a:lnTo>
                <a:lnTo>
                  <a:pt x="7578" y="11728"/>
                </a:lnTo>
                <a:lnTo>
                  <a:pt x="7587" y="11719"/>
                </a:lnTo>
                <a:lnTo>
                  <a:pt x="7605" y="11719"/>
                </a:lnTo>
                <a:lnTo>
                  <a:pt x="7623" y="11711"/>
                </a:lnTo>
                <a:lnTo>
                  <a:pt x="7631" y="11702"/>
                </a:lnTo>
                <a:lnTo>
                  <a:pt x="7623" y="11702"/>
                </a:lnTo>
                <a:lnTo>
                  <a:pt x="7605" y="11693"/>
                </a:lnTo>
                <a:lnTo>
                  <a:pt x="7578" y="11684"/>
                </a:lnTo>
                <a:lnTo>
                  <a:pt x="7578" y="11675"/>
                </a:lnTo>
                <a:lnTo>
                  <a:pt x="7596" y="11675"/>
                </a:lnTo>
                <a:lnTo>
                  <a:pt x="7605" y="11667"/>
                </a:lnTo>
                <a:lnTo>
                  <a:pt x="7614" y="11667"/>
                </a:lnTo>
                <a:lnTo>
                  <a:pt x="7631" y="11667"/>
                </a:lnTo>
                <a:lnTo>
                  <a:pt x="7631" y="11675"/>
                </a:lnTo>
                <a:lnTo>
                  <a:pt x="7640" y="11684"/>
                </a:lnTo>
                <a:lnTo>
                  <a:pt x="7640" y="11693"/>
                </a:lnTo>
                <a:lnTo>
                  <a:pt x="7649" y="11693"/>
                </a:lnTo>
                <a:lnTo>
                  <a:pt x="7675" y="11684"/>
                </a:lnTo>
                <a:lnTo>
                  <a:pt x="7684" y="11675"/>
                </a:lnTo>
                <a:lnTo>
                  <a:pt x="7684" y="11667"/>
                </a:lnTo>
                <a:lnTo>
                  <a:pt x="7684" y="11649"/>
                </a:lnTo>
                <a:lnTo>
                  <a:pt x="7684" y="11640"/>
                </a:lnTo>
                <a:lnTo>
                  <a:pt x="7675" y="11631"/>
                </a:lnTo>
                <a:lnTo>
                  <a:pt x="7667" y="11631"/>
                </a:lnTo>
                <a:lnTo>
                  <a:pt x="7658" y="11631"/>
                </a:lnTo>
                <a:lnTo>
                  <a:pt x="7649" y="11631"/>
                </a:lnTo>
                <a:lnTo>
                  <a:pt x="7640" y="11640"/>
                </a:lnTo>
                <a:lnTo>
                  <a:pt x="7631" y="11640"/>
                </a:lnTo>
                <a:lnTo>
                  <a:pt x="7649" y="11640"/>
                </a:lnTo>
                <a:lnTo>
                  <a:pt x="7649" y="11649"/>
                </a:lnTo>
                <a:lnTo>
                  <a:pt x="7631" y="11658"/>
                </a:lnTo>
                <a:lnTo>
                  <a:pt x="7623" y="11658"/>
                </a:lnTo>
                <a:lnTo>
                  <a:pt x="7614" y="11658"/>
                </a:lnTo>
                <a:lnTo>
                  <a:pt x="7614" y="11649"/>
                </a:lnTo>
                <a:lnTo>
                  <a:pt x="7614" y="11640"/>
                </a:lnTo>
                <a:lnTo>
                  <a:pt x="7605" y="11640"/>
                </a:lnTo>
                <a:lnTo>
                  <a:pt x="7587" y="11631"/>
                </a:lnTo>
                <a:lnTo>
                  <a:pt x="7578" y="11622"/>
                </a:lnTo>
                <a:lnTo>
                  <a:pt x="7578" y="11614"/>
                </a:lnTo>
                <a:lnTo>
                  <a:pt x="7578" y="11596"/>
                </a:lnTo>
                <a:lnTo>
                  <a:pt x="7578" y="11578"/>
                </a:lnTo>
                <a:lnTo>
                  <a:pt x="7570" y="11552"/>
                </a:lnTo>
                <a:lnTo>
                  <a:pt x="7570" y="11534"/>
                </a:lnTo>
                <a:lnTo>
                  <a:pt x="7570" y="11525"/>
                </a:lnTo>
                <a:lnTo>
                  <a:pt x="7570" y="11516"/>
                </a:lnTo>
                <a:lnTo>
                  <a:pt x="7578" y="11516"/>
                </a:lnTo>
                <a:lnTo>
                  <a:pt x="7587" y="11508"/>
                </a:lnTo>
                <a:lnTo>
                  <a:pt x="7596" y="11508"/>
                </a:lnTo>
                <a:lnTo>
                  <a:pt x="7587" y="11516"/>
                </a:lnTo>
                <a:lnTo>
                  <a:pt x="7605" y="11516"/>
                </a:lnTo>
                <a:lnTo>
                  <a:pt x="7623" y="11525"/>
                </a:lnTo>
                <a:lnTo>
                  <a:pt x="7640" y="11534"/>
                </a:lnTo>
                <a:lnTo>
                  <a:pt x="7667" y="11543"/>
                </a:lnTo>
                <a:lnTo>
                  <a:pt x="7684" y="11543"/>
                </a:lnTo>
                <a:lnTo>
                  <a:pt x="7711" y="11543"/>
                </a:lnTo>
                <a:lnTo>
                  <a:pt x="7728" y="11543"/>
                </a:lnTo>
                <a:lnTo>
                  <a:pt x="7737" y="11534"/>
                </a:lnTo>
                <a:lnTo>
                  <a:pt x="7773" y="11516"/>
                </a:lnTo>
                <a:lnTo>
                  <a:pt x="7781" y="11516"/>
                </a:lnTo>
                <a:lnTo>
                  <a:pt x="7781" y="11499"/>
                </a:lnTo>
                <a:lnTo>
                  <a:pt x="7773" y="11481"/>
                </a:lnTo>
                <a:lnTo>
                  <a:pt x="7773" y="11472"/>
                </a:lnTo>
                <a:lnTo>
                  <a:pt x="7773" y="11464"/>
                </a:lnTo>
                <a:lnTo>
                  <a:pt x="7773" y="11437"/>
                </a:lnTo>
                <a:lnTo>
                  <a:pt x="7781" y="11437"/>
                </a:lnTo>
                <a:lnTo>
                  <a:pt x="7781" y="11428"/>
                </a:lnTo>
                <a:lnTo>
                  <a:pt x="7790" y="11428"/>
                </a:lnTo>
                <a:lnTo>
                  <a:pt x="7790" y="11402"/>
                </a:lnTo>
                <a:lnTo>
                  <a:pt x="7790" y="11393"/>
                </a:lnTo>
                <a:lnTo>
                  <a:pt x="7799" y="11384"/>
                </a:lnTo>
                <a:lnTo>
                  <a:pt x="7790" y="11384"/>
                </a:lnTo>
                <a:lnTo>
                  <a:pt x="7781" y="11375"/>
                </a:lnTo>
                <a:lnTo>
                  <a:pt x="7773" y="11366"/>
                </a:lnTo>
                <a:lnTo>
                  <a:pt x="7781" y="11358"/>
                </a:lnTo>
                <a:lnTo>
                  <a:pt x="7773" y="11340"/>
                </a:lnTo>
                <a:lnTo>
                  <a:pt x="7790" y="11340"/>
                </a:lnTo>
                <a:lnTo>
                  <a:pt x="7799" y="11349"/>
                </a:lnTo>
                <a:lnTo>
                  <a:pt x="7808" y="11349"/>
                </a:lnTo>
                <a:lnTo>
                  <a:pt x="7825" y="11358"/>
                </a:lnTo>
                <a:lnTo>
                  <a:pt x="7843" y="11358"/>
                </a:lnTo>
                <a:lnTo>
                  <a:pt x="7870" y="11358"/>
                </a:lnTo>
                <a:lnTo>
                  <a:pt x="7878" y="11358"/>
                </a:lnTo>
                <a:lnTo>
                  <a:pt x="7958" y="11340"/>
                </a:lnTo>
                <a:lnTo>
                  <a:pt x="7967" y="11340"/>
                </a:lnTo>
                <a:lnTo>
                  <a:pt x="8020" y="11331"/>
                </a:lnTo>
                <a:lnTo>
                  <a:pt x="8081" y="11305"/>
                </a:lnTo>
                <a:lnTo>
                  <a:pt x="8117" y="11287"/>
                </a:lnTo>
                <a:lnTo>
                  <a:pt x="8125" y="11278"/>
                </a:lnTo>
                <a:lnTo>
                  <a:pt x="8134" y="11261"/>
                </a:lnTo>
                <a:lnTo>
                  <a:pt x="8143" y="11252"/>
                </a:lnTo>
                <a:lnTo>
                  <a:pt x="8161" y="11225"/>
                </a:lnTo>
                <a:lnTo>
                  <a:pt x="8187" y="11181"/>
                </a:lnTo>
                <a:lnTo>
                  <a:pt x="8196" y="11172"/>
                </a:lnTo>
                <a:lnTo>
                  <a:pt x="8196" y="11163"/>
                </a:lnTo>
                <a:lnTo>
                  <a:pt x="8187" y="11137"/>
                </a:lnTo>
                <a:lnTo>
                  <a:pt x="8187" y="11128"/>
                </a:lnTo>
                <a:lnTo>
                  <a:pt x="8170" y="11128"/>
                </a:lnTo>
                <a:lnTo>
                  <a:pt x="8161" y="11128"/>
                </a:lnTo>
                <a:lnTo>
                  <a:pt x="8152" y="11110"/>
                </a:lnTo>
                <a:lnTo>
                  <a:pt x="8143" y="11102"/>
                </a:lnTo>
                <a:lnTo>
                  <a:pt x="8143" y="11093"/>
                </a:lnTo>
                <a:lnTo>
                  <a:pt x="8143" y="11075"/>
                </a:lnTo>
                <a:lnTo>
                  <a:pt x="8152" y="11058"/>
                </a:lnTo>
                <a:lnTo>
                  <a:pt x="8152" y="11049"/>
                </a:lnTo>
                <a:lnTo>
                  <a:pt x="8143" y="11031"/>
                </a:lnTo>
                <a:lnTo>
                  <a:pt x="8125" y="11022"/>
                </a:lnTo>
                <a:lnTo>
                  <a:pt x="8108" y="11013"/>
                </a:lnTo>
                <a:lnTo>
                  <a:pt x="8072" y="10996"/>
                </a:lnTo>
                <a:lnTo>
                  <a:pt x="8064" y="10978"/>
                </a:lnTo>
                <a:lnTo>
                  <a:pt x="8055" y="10960"/>
                </a:lnTo>
                <a:lnTo>
                  <a:pt x="8064" y="10960"/>
                </a:lnTo>
                <a:lnTo>
                  <a:pt x="8064" y="10952"/>
                </a:lnTo>
                <a:lnTo>
                  <a:pt x="8064" y="10943"/>
                </a:lnTo>
                <a:lnTo>
                  <a:pt x="8064" y="10934"/>
                </a:lnTo>
                <a:lnTo>
                  <a:pt x="8064" y="10925"/>
                </a:lnTo>
                <a:lnTo>
                  <a:pt x="8055" y="10916"/>
                </a:lnTo>
                <a:lnTo>
                  <a:pt x="8055" y="10908"/>
                </a:lnTo>
                <a:lnTo>
                  <a:pt x="8064" y="10881"/>
                </a:lnTo>
                <a:lnTo>
                  <a:pt x="8064" y="10863"/>
                </a:lnTo>
                <a:lnTo>
                  <a:pt x="8072" y="10863"/>
                </a:lnTo>
                <a:lnTo>
                  <a:pt x="8081" y="10855"/>
                </a:lnTo>
                <a:lnTo>
                  <a:pt x="8081" y="10819"/>
                </a:lnTo>
                <a:lnTo>
                  <a:pt x="8081" y="10810"/>
                </a:lnTo>
                <a:lnTo>
                  <a:pt x="8081" y="10819"/>
                </a:lnTo>
                <a:lnTo>
                  <a:pt x="8081" y="10837"/>
                </a:lnTo>
                <a:lnTo>
                  <a:pt x="8090" y="10846"/>
                </a:lnTo>
                <a:lnTo>
                  <a:pt x="8090" y="10855"/>
                </a:lnTo>
                <a:lnTo>
                  <a:pt x="8081" y="10863"/>
                </a:lnTo>
                <a:lnTo>
                  <a:pt x="8072" y="10863"/>
                </a:lnTo>
                <a:lnTo>
                  <a:pt x="8064" y="10872"/>
                </a:lnTo>
                <a:lnTo>
                  <a:pt x="8072" y="10872"/>
                </a:lnTo>
                <a:lnTo>
                  <a:pt x="8064" y="10899"/>
                </a:lnTo>
                <a:lnTo>
                  <a:pt x="8064" y="10916"/>
                </a:lnTo>
                <a:lnTo>
                  <a:pt x="8064" y="10925"/>
                </a:lnTo>
                <a:lnTo>
                  <a:pt x="8081" y="10943"/>
                </a:lnTo>
                <a:lnTo>
                  <a:pt x="8099" y="10960"/>
                </a:lnTo>
                <a:lnTo>
                  <a:pt x="8099" y="10969"/>
                </a:lnTo>
                <a:lnTo>
                  <a:pt x="8108" y="10969"/>
                </a:lnTo>
                <a:lnTo>
                  <a:pt x="8108" y="10978"/>
                </a:lnTo>
                <a:lnTo>
                  <a:pt x="8125" y="10969"/>
                </a:lnTo>
                <a:lnTo>
                  <a:pt x="8152" y="10969"/>
                </a:lnTo>
                <a:lnTo>
                  <a:pt x="8178" y="10996"/>
                </a:lnTo>
                <a:lnTo>
                  <a:pt x="8205" y="11005"/>
                </a:lnTo>
                <a:lnTo>
                  <a:pt x="8214" y="11005"/>
                </a:lnTo>
                <a:lnTo>
                  <a:pt x="8222" y="11013"/>
                </a:lnTo>
                <a:lnTo>
                  <a:pt x="8231" y="11013"/>
                </a:lnTo>
                <a:lnTo>
                  <a:pt x="8249" y="11005"/>
                </a:lnTo>
                <a:lnTo>
                  <a:pt x="8267" y="11005"/>
                </a:lnTo>
                <a:lnTo>
                  <a:pt x="8284" y="11005"/>
                </a:lnTo>
                <a:lnTo>
                  <a:pt x="8293" y="11013"/>
                </a:lnTo>
                <a:lnTo>
                  <a:pt x="8311" y="11013"/>
                </a:lnTo>
                <a:lnTo>
                  <a:pt x="8319" y="11013"/>
                </a:lnTo>
                <a:lnTo>
                  <a:pt x="8364" y="10996"/>
                </a:lnTo>
                <a:lnTo>
                  <a:pt x="8372" y="10996"/>
                </a:lnTo>
                <a:lnTo>
                  <a:pt x="8390" y="10978"/>
                </a:lnTo>
                <a:lnTo>
                  <a:pt x="8408" y="10969"/>
                </a:lnTo>
                <a:lnTo>
                  <a:pt x="8408" y="10960"/>
                </a:lnTo>
                <a:lnTo>
                  <a:pt x="8425" y="10934"/>
                </a:lnTo>
                <a:lnTo>
                  <a:pt x="8425" y="10925"/>
                </a:lnTo>
                <a:lnTo>
                  <a:pt x="8434" y="10916"/>
                </a:lnTo>
                <a:lnTo>
                  <a:pt x="8469" y="10890"/>
                </a:lnTo>
                <a:lnTo>
                  <a:pt x="8478" y="10872"/>
                </a:lnTo>
                <a:lnTo>
                  <a:pt x="8487" y="10863"/>
                </a:lnTo>
                <a:lnTo>
                  <a:pt x="8496" y="10846"/>
                </a:lnTo>
                <a:lnTo>
                  <a:pt x="8514" y="10810"/>
                </a:lnTo>
                <a:lnTo>
                  <a:pt x="8514" y="10802"/>
                </a:lnTo>
                <a:lnTo>
                  <a:pt x="8522" y="10793"/>
                </a:lnTo>
                <a:lnTo>
                  <a:pt x="8522" y="10784"/>
                </a:lnTo>
                <a:lnTo>
                  <a:pt x="8522" y="10766"/>
                </a:lnTo>
                <a:lnTo>
                  <a:pt x="8522" y="10749"/>
                </a:lnTo>
                <a:lnTo>
                  <a:pt x="8531" y="10740"/>
                </a:lnTo>
                <a:lnTo>
                  <a:pt x="8540" y="10731"/>
                </a:lnTo>
                <a:lnTo>
                  <a:pt x="8540" y="10722"/>
                </a:lnTo>
                <a:lnTo>
                  <a:pt x="8558" y="10713"/>
                </a:lnTo>
                <a:lnTo>
                  <a:pt x="8575" y="10705"/>
                </a:lnTo>
                <a:lnTo>
                  <a:pt x="8575" y="10696"/>
                </a:lnTo>
                <a:lnTo>
                  <a:pt x="8575" y="10687"/>
                </a:lnTo>
                <a:lnTo>
                  <a:pt x="8584" y="10678"/>
                </a:lnTo>
                <a:lnTo>
                  <a:pt x="8584" y="10669"/>
                </a:lnTo>
                <a:lnTo>
                  <a:pt x="8584" y="10660"/>
                </a:lnTo>
                <a:lnTo>
                  <a:pt x="8593" y="10652"/>
                </a:lnTo>
                <a:lnTo>
                  <a:pt x="8593" y="10643"/>
                </a:lnTo>
                <a:lnTo>
                  <a:pt x="8584" y="10634"/>
                </a:lnTo>
                <a:lnTo>
                  <a:pt x="8584" y="10625"/>
                </a:lnTo>
                <a:lnTo>
                  <a:pt x="8584" y="10616"/>
                </a:lnTo>
                <a:lnTo>
                  <a:pt x="8593" y="10616"/>
                </a:lnTo>
                <a:lnTo>
                  <a:pt x="8593" y="10625"/>
                </a:lnTo>
                <a:lnTo>
                  <a:pt x="8602" y="10634"/>
                </a:lnTo>
                <a:lnTo>
                  <a:pt x="8611" y="10643"/>
                </a:lnTo>
                <a:lnTo>
                  <a:pt x="8637" y="10634"/>
                </a:lnTo>
                <a:lnTo>
                  <a:pt x="8646" y="10634"/>
                </a:lnTo>
                <a:lnTo>
                  <a:pt x="8637" y="10643"/>
                </a:lnTo>
                <a:lnTo>
                  <a:pt x="8637" y="10652"/>
                </a:lnTo>
                <a:lnTo>
                  <a:pt x="8628" y="10643"/>
                </a:lnTo>
                <a:lnTo>
                  <a:pt x="8628" y="10669"/>
                </a:lnTo>
                <a:lnTo>
                  <a:pt x="8628" y="10678"/>
                </a:lnTo>
                <a:lnTo>
                  <a:pt x="8611" y="10687"/>
                </a:lnTo>
                <a:lnTo>
                  <a:pt x="8611" y="10696"/>
                </a:lnTo>
                <a:lnTo>
                  <a:pt x="8602" y="10696"/>
                </a:lnTo>
                <a:lnTo>
                  <a:pt x="8593" y="10705"/>
                </a:lnTo>
                <a:lnTo>
                  <a:pt x="8593" y="10713"/>
                </a:lnTo>
                <a:lnTo>
                  <a:pt x="8593" y="10722"/>
                </a:lnTo>
                <a:lnTo>
                  <a:pt x="8593" y="10731"/>
                </a:lnTo>
                <a:lnTo>
                  <a:pt x="8575" y="10740"/>
                </a:lnTo>
                <a:lnTo>
                  <a:pt x="8558" y="10757"/>
                </a:lnTo>
                <a:lnTo>
                  <a:pt x="8549" y="10757"/>
                </a:lnTo>
                <a:lnTo>
                  <a:pt x="8540" y="10766"/>
                </a:lnTo>
                <a:lnTo>
                  <a:pt x="8540" y="10757"/>
                </a:lnTo>
                <a:lnTo>
                  <a:pt x="8531" y="10757"/>
                </a:lnTo>
                <a:lnTo>
                  <a:pt x="8531" y="10766"/>
                </a:lnTo>
                <a:lnTo>
                  <a:pt x="8531" y="10775"/>
                </a:lnTo>
                <a:lnTo>
                  <a:pt x="8531" y="10784"/>
                </a:lnTo>
                <a:lnTo>
                  <a:pt x="8540" y="10775"/>
                </a:lnTo>
                <a:lnTo>
                  <a:pt x="8549" y="10766"/>
                </a:lnTo>
                <a:lnTo>
                  <a:pt x="8575" y="10749"/>
                </a:lnTo>
                <a:lnTo>
                  <a:pt x="8602" y="10731"/>
                </a:lnTo>
                <a:lnTo>
                  <a:pt x="8611" y="10713"/>
                </a:lnTo>
                <a:lnTo>
                  <a:pt x="8628" y="10696"/>
                </a:lnTo>
                <a:lnTo>
                  <a:pt x="8637" y="10687"/>
                </a:lnTo>
                <a:lnTo>
                  <a:pt x="8664" y="10643"/>
                </a:lnTo>
                <a:lnTo>
                  <a:pt x="8681" y="10599"/>
                </a:lnTo>
                <a:lnTo>
                  <a:pt x="8699" y="10563"/>
                </a:lnTo>
                <a:lnTo>
                  <a:pt x="8717" y="10537"/>
                </a:lnTo>
                <a:lnTo>
                  <a:pt x="8734" y="10519"/>
                </a:lnTo>
                <a:lnTo>
                  <a:pt x="8752" y="10510"/>
                </a:lnTo>
                <a:lnTo>
                  <a:pt x="8769" y="10502"/>
                </a:lnTo>
                <a:lnTo>
                  <a:pt x="8769" y="10484"/>
                </a:lnTo>
                <a:lnTo>
                  <a:pt x="8778" y="10475"/>
                </a:lnTo>
                <a:lnTo>
                  <a:pt x="8778" y="10466"/>
                </a:lnTo>
                <a:lnTo>
                  <a:pt x="8787" y="10457"/>
                </a:lnTo>
                <a:lnTo>
                  <a:pt x="8787" y="10440"/>
                </a:lnTo>
                <a:lnTo>
                  <a:pt x="8778" y="10413"/>
                </a:lnTo>
                <a:lnTo>
                  <a:pt x="8787" y="10404"/>
                </a:lnTo>
                <a:lnTo>
                  <a:pt x="8787" y="10396"/>
                </a:lnTo>
                <a:lnTo>
                  <a:pt x="8787" y="10387"/>
                </a:lnTo>
                <a:lnTo>
                  <a:pt x="8787" y="10378"/>
                </a:lnTo>
                <a:lnTo>
                  <a:pt x="8787" y="10360"/>
                </a:lnTo>
                <a:lnTo>
                  <a:pt x="8778" y="10351"/>
                </a:lnTo>
                <a:lnTo>
                  <a:pt x="8778" y="10343"/>
                </a:lnTo>
                <a:lnTo>
                  <a:pt x="8778" y="10334"/>
                </a:lnTo>
                <a:lnTo>
                  <a:pt x="8778" y="10325"/>
                </a:lnTo>
                <a:lnTo>
                  <a:pt x="8778" y="10316"/>
                </a:lnTo>
                <a:lnTo>
                  <a:pt x="8787" y="10307"/>
                </a:lnTo>
                <a:lnTo>
                  <a:pt x="8787" y="10290"/>
                </a:lnTo>
                <a:lnTo>
                  <a:pt x="8787" y="10281"/>
                </a:lnTo>
                <a:lnTo>
                  <a:pt x="8778" y="10281"/>
                </a:lnTo>
                <a:lnTo>
                  <a:pt x="8787" y="10281"/>
                </a:lnTo>
                <a:lnTo>
                  <a:pt x="8796" y="10263"/>
                </a:lnTo>
                <a:lnTo>
                  <a:pt x="8796" y="10254"/>
                </a:lnTo>
                <a:lnTo>
                  <a:pt x="8778" y="10254"/>
                </a:lnTo>
                <a:lnTo>
                  <a:pt x="8778" y="10246"/>
                </a:lnTo>
                <a:lnTo>
                  <a:pt x="8778" y="10254"/>
                </a:lnTo>
                <a:lnTo>
                  <a:pt x="8787" y="10254"/>
                </a:lnTo>
                <a:lnTo>
                  <a:pt x="8796" y="10254"/>
                </a:lnTo>
                <a:lnTo>
                  <a:pt x="8796" y="10246"/>
                </a:lnTo>
                <a:lnTo>
                  <a:pt x="8796" y="10237"/>
                </a:lnTo>
                <a:lnTo>
                  <a:pt x="8814" y="10237"/>
                </a:lnTo>
                <a:lnTo>
                  <a:pt x="8814" y="10246"/>
                </a:lnTo>
                <a:lnTo>
                  <a:pt x="8831" y="10237"/>
                </a:lnTo>
                <a:lnTo>
                  <a:pt x="8831" y="10228"/>
                </a:lnTo>
                <a:lnTo>
                  <a:pt x="8840" y="10219"/>
                </a:lnTo>
                <a:lnTo>
                  <a:pt x="8831" y="10219"/>
                </a:lnTo>
                <a:lnTo>
                  <a:pt x="8840" y="10219"/>
                </a:lnTo>
                <a:lnTo>
                  <a:pt x="8840" y="10210"/>
                </a:lnTo>
                <a:lnTo>
                  <a:pt x="8858" y="10201"/>
                </a:lnTo>
                <a:lnTo>
                  <a:pt x="8893" y="10175"/>
                </a:lnTo>
                <a:lnTo>
                  <a:pt x="8911" y="10157"/>
                </a:lnTo>
                <a:lnTo>
                  <a:pt x="8928" y="10148"/>
                </a:lnTo>
                <a:lnTo>
                  <a:pt x="8981" y="10122"/>
                </a:lnTo>
                <a:lnTo>
                  <a:pt x="8990" y="10122"/>
                </a:lnTo>
                <a:lnTo>
                  <a:pt x="8999" y="10122"/>
                </a:lnTo>
                <a:lnTo>
                  <a:pt x="9008" y="10122"/>
                </a:lnTo>
                <a:lnTo>
                  <a:pt x="9016" y="10122"/>
                </a:lnTo>
                <a:lnTo>
                  <a:pt x="9016" y="10113"/>
                </a:lnTo>
                <a:lnTo>
                  <a:pt x="9025" y="10104"/>
                </a:lnTo>
                <a:lnTo>
                  <a:pt x="9034" y="10104"/>
                </a:lnTo>
                <a:lnTo>
                  <a:pt x="9052" y="10087"/>
                </a:lnTo>
                <a:lnTo>
                  <a:pt x="9078" y="10087"/>
                </a:lnTo>
                <a:lnTo>
                  <a:pt x="9078" y="10078"/>
                </a:lnTo>
                <a:lnTo>
                  <a:pt x="9069" y="10069"/>
                </a:lnTo>
                <a:lnTo>
                  <a:pt x="9078" y="10069"/>
                </a:lnTo>
                <a:lnTo>
                  <a:pt x="9096" y="10060"/>
                </a:lnTo>
                <a:lnTo>
                  <a:pt x="9114" y="10060"/>
                </a:lnTo>
                <a:lnTo>
                  <a:pt x="9122" y="10060"/>
                </a:lnTo>
                <a:lnTo>
                  <a:pt x="9131" y="10051"/>
                </a:lnTo>
                <a:lnTo>
                  <a:pt x="9149" y="10060"/>
                </a:lnTo>
                <a:lnTo>
                  <a:pt x="9140" y="10069"/>
                </a:lnTo>
                <a:lnTo>
                  <a:pt x="9131" y="10060"/>
                </a:lnTo>
                <a:lnTo>
                  <a:pt x="9122" y="10069"/>
                </a:lnTo>
                <a:lnTo>
                  <a:pt x="9131" y="10069"/>
                </a:lnTo>
                <a:lnTo>
                  <a:pt x="9140" y="10069"/>
                </a:lnTo>
                <a:lnTo>
                  <a:pt x="9158" y="10069"/>
                </a:lnTo>
                <a:lnTo>
                  <a:pt x="9166" y="10060"/>
                </a:lnTo>
                <a:lnTo>
                  <a:pt x="9184" y="10060"/>
                </a:lnTo>
                <a:lnTo>
                  <a:pt x="9184" y="10051"/>
                </a:lnTo>
                <a:lnTo>
                  <a:pt x="9175" y="10051"/>
                </a:lnTo>
                <a:lnTo>
                  <a:pt x="9175" y="10043"/>
                </a:lnTo>
                <a:lnTo>
                  <a:pt x="9184" y="10043"/>
                </a:lnTo>
                <a:lnTo>
                  <a:pt x="9193" y="10043"/>
                </a:lnTo>
                <a:lnTo>
                  <a:pt x="9193" y="10051"/>
                </a:lnTo>
                <a:lnTo>
                  <a:pt x="9193" y="10060"/>
                </a:lnTo>
                <a:lnTo>
                  <a:pt x="9202" y="10060"/>
                </a:lnTo>
                <a:lnTo>
                  <a:pt x="9211" y="10060"/>
                </a:lnTo>
                <a:lnTo>
                  <a:pt x="9228" y="10060"/>
                </a:lnTo>
                <a:lnTo>
                  <a:pt x="9263" y="10060"/>
                </a:lnTo>
                <a:lnTo>
                  <a:pt x="9272" y="10051"/>
                </a:lnTo>
                <a:lnTo>
                  <a:pt x="9272" y="10043"/>
                </a:lnTo>
                <a:lnTo>
                  <a:pt x="9272" y="10034"/>
                </a:lnTo>
                <a:lnTo>
                  <a:pt x="9290" y="10007"/>
                </a:lnTo>
                <a:lnTo>
                  <a:pt x="9299" y="10007"/>
                </a:lnTo>
                <a:lnTo>
                  <a:pt x="9334" y="9990"/>
                </a:lnTo>
                <a:lnTo>
                  <a:pt x="9343" y="9981"/>
                </a:lnTo>
                <a:lnTo>
                  <a:pt x="9343" y="9954"/>
                </a:lnTo>
                <a:lnTo>
                  <a:pt x="9343" y="9946"/>
                </a:lnTo>
                <a:lnTo>
                  <a:pt x="9343" y="9928"/>
                </a:lnTo>
                <a:lnTo>
                  <a:pt x="9361" y="9910"/>
                </a:lnTo>
                <a:lnTo>
                  <a:pt x="9361" y="9901"/>
                </a:lnTo>
                <a:lnTo>
                  <a:pt x="9361" y="9893"/>
                </a:lnTo>
                <a:lnTo>
                  <a:pt x="9369" y="9893"/>
                </a:lnTo>
                <a:lnTo>
                  <a:pt x="9387" y="9875"/>
                </a:lnTo>
                <a:lnTo>
                  <a:pt x="9396" y="9866"/>
                </a:lnTo>
                <a:lnTo>
                  <a:pt x="9396" y="9857"/>
                </a:lnTo>
                <a:lnTo>
                  <a:pt x="9405" y="9848"/>
                </a:lnTo>
                <a:lnTo>
                  <a:pt x="9405" y="9831"/>
                </a:lnTo>
                <a:lnTo>
                  <a:pt x="9413" y="9813"/>
                </a:lnTo>
                <a:lnTo>
                  <a:pt x="9431" y="9804"/>
                </a:lnTo>
                <a:lnTo>
                  <a:pt x="9431" y="9795"/>
                </a:lnTo>
                <a:lnTo>
                  <a:pt x="9440" y="9787"/>
                </a:lnTo>
                <a:lnTo>
                  <a:pt x="9440" y="9778"/>
                </a:lnTo>
                <a:lnTo>
                  <a:pt x="9440" y="9743"/>
                </a:lnTo>
                <a:lnTo>
                  <a:pt x="9440" y="9725"/>
                </a:lnTo>
                <a:lnTo>
                  <a:pt x="9440" y="9698"/>
                </a:lnTo>
                <a:lnTo>
                  <a:pt x="9458" y="9681"/>
                </a:lnTo>
                <a:lnTo>
                  <a:pt x="9458" y="9672"/>
                </a:lnTo>
                <a:lnTo>
                  <a:pt x="9466" y="9672"/>
                </a:lnTo>
                <a:lnTo>
                  <a:pt x="9475" y="9654"/>
                </a:lnTo>
                <a:lnTo>
                  <a:pt x="9475" y="9628"/>
                </a:lnTo>
                <a:lnTo>
                  <a:pt x="9475" y="9619"/>
                </a:lnTo>
                <a:lnTo>
                  <a:pt x="9475" y="9610"/>
                </a:lnTo>
                <a:lnTo>
                  <a:pt x="9484" y="9584"/>
                </a:lnTo>
                <a:lnTo>
                  <a:pt x="9484" y="9566"/>
                </a:lnTo>
                <a:lnTo>
                  <a:pt x="9493" y="9548"/>
                </a:lnTo>
                <a:lnTo>
                  <a:pt x="9502" y="9522"/>
                </a:lnTo>
                <a:lnTo>
                  <a:pt x="9493" y="9495"/>
                </a:lnTo>
                <a:lnTo>
                  <a:pt x="9493" y="9478"/>
                </a:lnTo>
                <a:lnTo>
                  <a:pt x="9493" y="9451"/>
                </a:lnTo>
                <a:lnTo>
                  <a:pt x="9484" y="9434"/>
                </a:lnTo>
                <a:lnTo>
                  <a:pt x="9493" y="9381"/>
                </a:lnTo>
                <a:lnTo>
                  <a:pt x="9493" y="9389"/>
                </a:lnTo>
                <a:lnTo>
                  <a:pt x="9484" y="9381"/>
                </a:lnTo>
                <a:lnTo>
                  <a:pt x="9484" y="9363"/>
                </a:lnTo>
                <a:lnTo>
                  <a:pt x="9493" y="9354"/>
                </a:lnTo>
                <a:lnTo>
                  <a:pt x="9493" y="9345"/>
                </a:lnTo>
                <a:lnTo>
                  <a:pt x="9484" y="9345"/>
                </a:lnTo>
                <a:lnTo>
                  <a:pt x="9484" y="9354"/>
                </a:lnTo>
                <a:lnTo>
                  <a:pt x="9484" y="9345"/>
                </a:lnTo>
                <a:lnTo>
                  <a:pt x="9493" y="9337"/>
                </a:lnTo>
                <a:lnTo>
                  <a:pt x="9493" y="9328"/>
                </a:lnTo>
                <a:lnTo>
                  <a:pt x="9502" y="9319"/>
                </a:lnTo>
                <a:lnTo>
                  <a:pt x="9502" y="9310"/>
                </a:lnTo>
                <a:lnTo>
                  <a:pt x="9511" y="9301"/>
                </a:lnTo>
                <a:lnTo>
                  <a:pt x="9511" y="9292"/>
                </a:lnTo>
                <a:lnTo>
                  <a:pt x="9502" y="9292"/>
                </a:lnTo>
                <a:lnTo>
                  <a:pt x="9511" y="9292"/>
                </a:lnTo>
                <a:lnTo>
                  <a:pt x="9511" y="9284"/>
                </a:lnTo>
                <a:lnTo>
                  <a:pt x="9511" y="9275"/>
                </a:lnTo>
                <a:lnTo>
                  <a:pt x="9519" y="9284"/>
                </a:lnTo>
                <a:lnTo>
                  <a:pt x="9528" y="9292"/>
                </a:lnTo>
                <a:lnTo>
                  <a:pt x="9528" y="9301"/>
                </a:lnTo>
                <a:lnTo>
                  <a:pt x="9537" y="9301"/>
                </a:lnTo>
                <a:lnTo>
                  <a:pt x="9546" y="9292"/>
                </a:lnTo>
                <a:lnTo>
                  <a:pt x="9563" y="9275"/>
                </a:lnTo>
                <a:lnTo>
                  <a:pt x="9563" y="9266"/>
                </a:lnTo>
                <a:lnTo>
                  <a:pt x="9590" y="9239"/>
                </a:lnTo>
                <a:lnTo>
                  <a:pt x="9608" y="9204"/>
                </a:lnTo>
                <a:lnTo>
                  <a:pt x="9608" y="9195"/>
                </a:lnTo>
                <a:lnTo>
                  <a:pt x="9608" y="9187"/>
                </a:lnTo>
                <a:lnTo>
                  <a:pt x="9608" y="9178"/>
                </a:lnTo>
                <a:lnTo>
                  <a:pt x="9616" y="9178"/>
                </a:lnTo>
                <a:lnTo>
                  <a:pt x="9608" y="9187"/>
                </a:lnTo>
                <a:lnTo>
                  <a:pt x="9616" y="9187"/>
                </a:lnTo>
                <a:lnTo>
                  <a:pt x="9625" y="9169"/>
                </a:lnTo>
                <a:lnTo>
                  <a:pt x="9625" y="9160"/>
                </a:lnTo>
                <a:lnTo>
                  <a:pt x="9634" y="9160"/>
                </a:lnTo>
                <a:lnTo>
                  <a:pt x="9643" y="9142"/>
                </a:lnTo>
                <a:lnTo>
                  <a:pt x="9652" y="9134"/>
                </a:lnTo>
                <a:lnTo>
                  <a:pt x="9660" y="9125"/>
                </a:lnTo>
                <a:lnTo>
                  <a:pt x="9678" y="9116"/>
                </a:lnTo>
                <a:lnTo>
                  <a:pt x="9696" y="9098"/>
                </a:lnTo>
                <a:lnTo>
                  <a:pt x="9705" y="9089"/>
                </a:lnTo>
                <a:lnTo>
                  <a:pt x="9722" y="9072"/>
                </a:lnTo>
                <a:lnTo>
                  <a:pt x="9722" y="9063"/>
                </a:lnTo>
                <a:lnTo>
                  <a:pt x="9731" y="9063"/>
                </a:lnTo>
                <a:lnTo>
                  <a:pt x="9740" y="9054"/>
                </a:lnTo>
                <a:lnTo>
                  <a:pt x="9758" y="9028"/>
                </a:lnTo>
                <a:lnTo>
                  <a:pt x="9775" y="9001"/>
                </a:lnTo>
                <a:lnTo>
                  <a:pt x="9784" y="8966"/>
                </a:lnTo>
                <a:lnTo>
                  <a:pt x="9793" y="8939"/>
                </a:lnTo>
                <a:lnTo>
                  <a:pt x="9793" y="8931"/>
                </a:lnTo>
                <a:lnTo>
                  <a:pt x="9793" y="8922"/>
                </a:lnTo>
                <a:lnTo>
                  <a:pt x="9793" y="8913"/>
                </a:lnTo>
                <a:lnTo>
                  <a:pt x="9793" y="8904"/>
                </a:lnTo>
                <a:lnTo>
                  <a:pt x="9802" y="8895"/>
                </a:lnTo>
                <a:lnTo>
                  <a:pt x="9802" y="8886"/>
                </a:lnTo>
                <a:lnTo>
                  <a:pt x="9793" y="8869"/>
                </a:lnTo>
                <a:close/>
                <a:moveTo>
                  <a:pt x="9493" y="9337"/>
                </a:moveTo>
                <a:lnTo>
                  <a:pt x="9493" y="9345"/>
                </a:lnTo>
                <a:lnTo>
                  <a:pt x="9502" y="9345"/>
                </a:lnTo>
                <a:lnTo>
                  <a:pt x="9502" y="9337"/>
                </a:lnTo>
                <a:close/>
                <a:moveTo>
                  <a:pt x="6881" y="11861"/>
                </a:moveTo>
                <a:lnTo>
                  <a:pt x="6890" y="11870"/>
                </a:lnTo>
                <a:lnTo>
                  <a:pt x="6890" y="11878"/>
                </a:lnTo>
                <a:lnTo>
                  <a:pt x="6899" y="11887"/>
                </a:lnTo>
                <a:lnTo>
                  <a:pt x="6908" y="11896"/>
                </a:lnTo>
                <a:lnTo>
                  <a:pt x="6908" y="11905"/>
                </a:lnTo>
                <a:lnTo>
                  <a:pt x="6908" y="11914"/>
                </a:lnTo>
                <a:lnTo>
                  <a:pt x="6917" y="11914"/>
                </a:lnTo>
                <a:lnTo>
                  <a:pt x="6926" y="11914"/>
                </a:lnTo>
                <a:lnTo>
                  <a:pt x="6934" y="11914"/>
                </a:lnTo>
                <a:lnTo>
                  <a:pt x="6934" y="11905"/>
                </a:lnTo>
                <a:lnTo>
                  <a:pt x="6934" y="11896"/>
                </a:lnTo>
                <a:lnTo>
                  <a:pt x="6934" y="11887"/>
                </a:lnTo>
                <a:lnTo>
                  <a:pt x="6934" y="11878"/>
                </a:lnTo>
                <a:lnTo>
                  <a:pt x="6934" y="11870"/>
                </a:lnTo>
                <a:lnTo>
                  <a:pt x="6926" y="11861"/>
                </a:lnTo>
                <a:lnTo>
                  <a:pt x="6926" y="11852"/>
                </a:lnTo>
                <a:lnTo>
                  <a:pt x="6917" y="11852"/>
                </a:lnTo>
                <a:lnTo>
                  <a:pt x="6917" y="11843"/>
                </a:lnTo>
                <a:lnTo>
                  <a:pt x="6926" y="11834"/>
                </a:lnTo>
                <a:lnTo>
                  <a:pt x="6934" y="11834"/>
                </a:lnTo>
                <a:lnTo>
                  <a:pt x="6943" y="11825"/>
                </a:lnTo>
                <a:lnTo>
                  <a:pt x="6943" y="11817"/>
                </a:lnTo>
                <a:lnTo>
                  <a:pt x="6934" y="11817"/>
                </a:lnTo>
                <a:lnTo>
                  <a:pt x="6926" y="11808"/>
                </a:lnTo>
                <a:lnTo>
                  <a:pt x="6917" y="11808"/>
                </a:lnTo>
                <a:lnTo>
                  <a:pt x="6908" y="11808"/>
                </a:lnTo>
                <a:lnTo>
                  <a:pt x="6908" y="11817"/>
                </a:lnTo>
                <a:lnTo>
                  <a:pt x="6908" y="11825"/>
                </a:lnTo>
                <a:lnTo>
                  <a:pt x="6908" y="11834"/>
                </a:lnTo>
                <a:lnTo>
                  <a:pt x="6899" y="11834"/>
                </a:lnTo>
                <a:lnTo>
                  <a:pt x="6890" y="11834"/>
                </a:lnTo>
                <a:lnTo>
                  <a:pt x="6881" y="11834"/>
                </a:lnTo>
                <a:lnTo>
                  <a:pt x="6881" y="11843"/>
                </a:lnTo>
                <a:lnTo>
                  <a:pt x="6873" y="11852"/>
                </a:lnTo>
                <a:close/>
                <a:moveTo>
                  <a:pt x="6837" y="11878"/>
                </a:moveTo>
                <a:lnTo>
                  <a:pt x="6846" y="11870"/>
                </a:lnTo>
                <a:lnTo>
                  <a:pt x="6837" y="11870"/>
                </a:lnTo>
                <a:close/>
                <a:moveTo>
                  <a:pt x="9713" y="12805"/>
                </a:moveTo>
                <a:lnTo>
                  <a:pt x="9722" y="12796"/>
                </a:lnTo>
                <a:lnTo>
                  <a:pt x="9713" y="12805"/>
                </a:lnTo>
                <a:lnTo>
                  <a:pt x="9705" y="12805"/>
                </a:lnTo>
                <a:lnTo>
                  <a:pt x="9705" y="12796"/>
                </a:lnTo>
                <a:lnTo>
                  <a:pt x="9705" y="12787"/>
                </a:lnTo>
                <a:lnTo>
                  <a:pt x="9696" y="12779"/>
                </a:lnTo>
                <a:lnTo>
                  <a:pt x="9687" y="12770"/>
                </a:lnTo>
                <a:lnTo>
                  <a:pt x="9678" y="12779"/>
                </a:lnTo>
                <a:lnTo>
                  <a:pt x="9669" y="12770"/>
                </a:lnTo>
                <a:lnTo>
                  <a:pt x="9660" y="12770"/>
                </a:lnTo>
                <a:lnTo>
                  <a:pt x="9669" y="12761"/>
                </a:lnTo>
                <a:lnTo>
                  <a:pt x="9660" y="12752"/>
                </a:lnTo>
                <a:lnTo>
                  <a:pt x="9652" y="12752"/>
                </a:lnTo>
                <a:lnTo>
                  <a:pt x="9643" y="12752"/>
                </a:lnTo>
                <a:lnTo>
                  <a:pt x="9634" y="12752"/>
                </a:lnTo>
                <a:lnTo>
                  <a:pt x="9625" y="12752"/>
                </a:lnTo>
                <a:lnTo>
                  <a:pt x="9608" y="12743"/>
                </a:lnTo>
                <a:lnTo>
                  <a:pt x="9599" y="12743"/>
                </a:lnTo>
                <a:lnTo>
                  <a:pt x="9572" y="12743"/>
                </a:lnTo>
                <a:lnTo>
                  <a:pt x="9563" y="12743"/>
                </a:lnTo>
                <a:lnTo>
                  <a:pt x="9572" y="12743"/>
                </a:lnTo>
                <a:lnTo>
                  <a:pt x="9590" y="12752"/>
                </a:lnTo>
                <a:lnTo>
                  <a:pt x="9590" y="12761"/>
                </a:lnTo>
                <a:lnTo>
                  <a:pt x="9599" y="12761"/>
                </a:lnTo>
                <a:lnTo>
                  <a:pt x="9625" y="12770"/>
                </a:lnTo>
                <a:lnTo>
                  <a:pt x="9634" y="12779"/>
                </a:lnTo>
                <a:lnTo>
                  <a:pt x="9643" y="12779"/>
                </a:lnTo>
                <a:lnTo>
                  <a:pt x="9652" y="12779"/>
                </a:lnTo>
                <a:lnTo>
                  <a:pt x="9652" y="12787"/>
                </a:lnTo>
                <a:lnTo>
                  <a:pt x="9660" y="12787"/>
                </a:lnTo>
                <a:lnTo>
                  <a:pt x="9669" y="12796"/>
                </a:lnTo>
                <a:lnTo>
                  <a:pt x="9678" y="12796"/>
                </a:lnTo>
                <a:lnTo>
                  <a:pt x="9678" y="12805"/>
                </a:lnTo>
                <a:lnTo>
                  <a:pt x="9687" y="12814"/>
                </a:lnTo>
                <a:lnTo>
                  <a:pt x="9696" y="12823"/>
                </a:lnTo>
                <a:lnTo>
                  <a:pt x="9705" y="12831"/>
                </a:lnTo>
                <a:lnTo>
                  <a:pt x="9713" y="12831"/>
                </a:lnTo>
                <a:lnTo>
                  <a:pt x="9722" y="12823"/>
                </a:lnTo>
                <a:lnTo>
                  <a:pt x="9713" y="12814"/>
                </a:lnTo>
                <a:close/>
                <a:moveTo>
                  <a:pt x="9114" y="10069"/>
                </a:moveTo>
                <a:lnTo>
                  <a:pt x="9105" y="10069"/>
                </a:lnTo>
                <a:lnTo>
                  <a:pt x="9096" y="10078"/>
                </a:lnTo>
                <a:lnTo>
                  <a:pt x="9105" y="10078"/>
                </a:lnTo>
                <a:lnTo>
                  <a:pt x="9114" y="10078"/>
                </a:lnTo>
                <a:close/>
                <a:moveTo>
                  <a:pt x="9519" y="9301"/>
                </a:moveTo>
                <a:lnTo>
                  <a:pt x="9511" y="9301"/>
                </a:lnTo>
                <a:lnTo>
                  <a:pt x="9511" y="9310"/>
                </a:lnTo>
                <a:lnTo>
                  <a:pt x="9511" y="9319"/>
                </a:lnTo>
                <a:lnTo>
                  <a:pt x="9511" y="9310"/>
                </a:lnTo>
                <a:close/>
                <a:moveTo>
                  <a:pt x="9034" y="10122"/>
                </a:moveTo>
                <a:lnTo>
                  <a:pt x="9025" y="10122"/>
                </a:lnTo>
                <a:lnTo>
                  <a:pt x="9016" y="10131"/>
                </a:lnTo>
                <a:lnTo>
                  <a:pt x="9025" y="10131"/>
                </a:lnTo>
                <a:lnTo>
                  <a:pt x="9034" y="10131"/>
                </a:lnTo>
                <a:close/>
                <a:moveTo>
                  <a:pt x="4526" y="6742"/>
                </a:moveTo>
                <a:lnTo>
                  <a:pt x="4517" y="6742"/>
                </a:lnTo>
                <a:lnTo>
                  <a:pt x="4517" y="6751"/>
                </a:lnTo>
                <a:lnTo>
                  <a:pt x="4526" y="6751"/>
                </a:lnTo>
                <a:close/>
                <a:moveTo>
                  <a:pt x="2100" y="9001"/>
                </a:moveTo>
                <a:lnTo>
                  <a:pt x="2091" y="9001"/>
                </a:lnTo>
                <a:lnTo>
                  <a:pt x="2091" y="9010"/>
                </a:lnTo>
                <a:lnTo>
                  <a:pt x="2100" y="9010"/>
                </a:lnTo>
                <a:close/>
                <a:moveTo>
                  <a:pt x="2135" y="9081"/>
                </a:moveTo>
                <a:lnTo>
                  <a:pt x="2126" y="9081"/>
                </a:lnTo>
                <a:close/>
                <a:moveTo>
                  <a:pt x="2135" y="9063"/>
                </a:moveTo>
                <a:lnTo>
                  <a:pt x="2126" y="9063"/>
                </a:lnTo>
                <a:lnTo>
                  <a:pt x="2126" y="9072"/>
                </a:lnTo>
                <a:lnTo>
                  <a:pt x="2135" y="9072"/>
                </a:lnTo>
                <a:lnTo>
                  <a:pt x="2153" y="9072"/>
                </a:lnTo>
                <a:lnTo>
                  <a:pt x="2153" y="9063"/>
                </a:lnTo>
                <a:close/>
                <a:moveTo>
                  <a:pt x="2056" y="9036"/>
                </a:moveTo>
                <a:lnTo>
                  <a:pt x="2056" y="9045"/>
                </a:lnTo>
                <a:lnTo>
                  <a:pt x="2064" y="9045"/>
                </a:lnTo>
                <a:lnTo>
                  <a:pt x="2064" y="9036"/>
                </a:lnTo>
                <a:close/>
                <a:moveTo>
                  <a:pt x="2020" y="9654"/>
                </a:moveTo>
                <a:lnTo>
                  <a:pt x="2012" y="9663"/>
                </a:lnTo>
                <a:lnTo>
                  <a:pt x="2003" y="9663"/>
                </a:lnTo>
                <a:lnTo>
                  <a:pt x="2003" y="9672"/>
                </a:lnTo>
                <a:lnTo>
                  <a:pt x="2012" y="9672"/>
                </a:lnTo>
                <a:lnTo>
                  <a:pt x="2003" y="9672"/>
                </a:lnTo>
                <a:lnTo>
                  <a:pt x="2003" y="9663"/>
                </a:lnTo>
                <a:lnTo>
                  <a:pt x="2012" y="9663"/>
                </a:lnTo>
                <a:close/>
                <a:moveTo>
                  <a:pt x="2064" y="9001"/>
                </a:moveTo>
                <a:lnTo>
                  <a:pt x="2064" y="8992"/>
                </a:lnTo>
                <a:lnTo>
                  <a:pt x="2047" y="8992"/>
                </a:lnTo>
                <a:lnTo>
                  <a:pt x="2047" y="9001"/>
                </a:lnTo>
                <a:lnTo>
                  <a:pt x="2056" y="9001"/>
                </a:lnTo>
                <a:close/>
                <a:moveTo>
                  <a:pt x="2603" y="3680"/>
                </a:moveTo>
                <a:lnTo>
                  <a:pt x="2594" y="3671"/>
                </a:lnTo>
                <a:lnTo>
                  <a:pt x="2594" y="3680"/>
                </a:lnTo>
                <a:lnTo>
                  <a:pt x="2585" y="3689"/>
                </a:lnTo>
                <a:lnTo>
                  <a:pt x="2585" y="3698"/>
                </a:lnTo>
                <a:lnTo>
                  <a:pt x="2594" y="3698"/>
                </a:lnTo>
                <a:lnTo>
                  <a:pt x="2603" y="3698"/>
                </a:lnTo>
                <a:lnTo>
                  <a:pt x="2611" y="3698"/>
                </a:lnTo>
                <a:lnTo>
                  <a:pt x="2611" y="3689"/>
                </a:lnTo>
                <a:close/>
                <a:moveTo>
                  <a:pt x="2161" y="9116"/>
                </a:moveTo>
                <a:lnTo>
                  <a:pt x="2161" y="9125"/>
                </a:lnTo>
                <a:lnTo>
                  <a:pt x="2170" y="9125"/>
                </a:lnTo>
                <a:lnTo>
                  <a:pt x="2170" y="9116"/>
                </a:lnTo>
                <a:close/>
                <a:moveTo>
                  <a:pt x="2285" y="9698"/>
                </a:moveTo>
                <a:lnTo>
                  <a:pt x="2285" y="9707"/>
                </a:lnTo>
                <a:close/>
                <a:moveTo>
                  <a:pt x="2497" y="3619"/>
                </a:moveTo>
                <a:lnTo>
                  <a:pt x="2514" y="3619"/>
                </a:lnTo>
                <a:lnTo>
                  <a:pt x="2514" y="3610"/>
                </a:lnTo>
                <a:lnTo>
                  <a:pt x="2506" y="3601"/>
                </a:lnTo>
                <a:lnTo>
                  <a:pt x="2514" y="3601"/>
                </a:lnTo>
                <a:lnTo>
                  <a:pt x="2514" y="3592"/>
                </a:lnTo>
                <a:lnTo>
                  <a:pt x="2514" y="3583"/>
                </a:lnTo>
                <a:lnTo>
                  <a:pt x="2506" y="3574"/>
                </a:lnTo>
                <a:lnTo>
                  <a:pt x="2488" y="3557"/>
                </a:lnTo>
                <a:lnTo>
                  <a:pt x="2488" y="3548"/>
                </a:lnTo>
                <a:lnTo>
                  <a:pt x="2488" y="3539"/>
                </a:lnTo>
                <a:lnTo>
                  <a:pt x="2497" y="3539"/>
                </a:lnTo>
                <a:lnTo>
                  <a:pt x="2497" y="3548"/>
                </a:lnTo>
                <a:lnTo>
                  <a:pt x="2497" y="3557"/>
                </a:lnTo>
                <a:lnTo>
                  <a:pt x="2506" y="3566"/>
                </a:lnTo>
                <a:lnTo>
                  <a:pt x="2514" y="3583"/>
                </a:lnTo>
                <a:lnTo>
                  <a:pt x="2523" y="3583"/>
                </a:lnTo>
                <a:lnTo>
                  <a:pt x="2514" y="3574"/>
                </a:lnTo>
                <a:lnTo>
                  <a:pt x="2514" y="3566"/>
                </a:lnTo>
                <a:lnTo>
                  <a:pt x="2514" y="3557"/>
                </a:lnTo>
                <a:lnTo>
                  <a:pt x="2506" y="3548"/>
                </a:lnTo>
                <a:lnTo>
                  <a:pt x="2488" y="3530"/>
                </a:lnTo>
                <a:lnTo>
                  <a:pt x="2479" y="3530"/>
                </a:lnTo>
                <a:lnTo>
                  <a:pt x="2461" y="3530"/>
                </a:lnTo>
                <a:lnTo>
                  <a:pt x="2453" y="3521"/>
                </a:lnTo>
                <a:lnTo>
                  <a:pt x="2444" y="3513"/>
                </a:lnTo>
                <a:lnTo>
                  <a:pt x="2444" y="3504"/>
                </a:lnTo>
                <a:lnTo>
                  <a:pt x="2435" y="3513"/>
                </a:lnTo>
                <a:lnTo>
                  <a:pt x="2444" y="3513"/>
                </a:lnTo>
                <a:lnTo>
                  <a:pt x="2444" y="3521"/>
                </a:lnTo>
                <a:lnTo>
                  <a:pt x="2444" y="3530"/>
                </a:lnTo>
                <a:lnTo>
                  <a:pt x="2453" y="3539"/>
                </a:lnTo>
                <a:lnTo>
                  <a:pt x="2453" y="3548"/>
                </a:lnTo>
                <a:lnTo>
                  <a:pt x="2453" y="3574"/>
                </a:lnTo>
                <a:lnTo>
                  <a:pt x="2461" y="3583"/>
                </a:lnTo>
                <a:lnTo>
                  <a:pt x="2461" y="3592"/>
                </a:lnTo>
                <a:lnTo>
                  <a:pt x="2470" y="3601"/>
                </a:lnTo>
                <a:lnTo>
                  <a:pt x="2470" y="3610"/>
                </a:lnTo>
                <a:lnTo>
                  <a:pt x="2461" y="3627"/>
                </a:lnTo>
                <a:lnTo>
                  <a:pt x="2461" y="3636"/>
                </a:lnTo>
                <a:lnTo>
                  <a:pt x="2461" y="3645"/>
                </a:lnTo>
                <a:lnTo>
                  <a:pt x="2470" y="3645"/>
                </a:lnTo>
                <a:lnTo>
                  <a:pt x="2479" y="3645"/>
                </a:lnTo>
                <a:lnTo>
                  <a:pt x="2488" y="3636"/>
                </a:lnTo>
                <a:close/>
                <a:moveTo>
                  <a:pt x="2461" y="3671"/>
                </a:moveTo>
                <a:lnTo>
                  <a:pt x="2461" y="3663"/>
                </a:lnTo>
                <a:lnTo>
                  <a:pt x="2453" y="3645"/>
                </a:lnTo>
                <a:lnTo>
                  <a:pt x="2444" y="3636"/>
                </a:lnTo>
                <a:lnTo>
                  <a:pt x="2444" y="3627"/>
                </a:lnTo>
                <a:lnTo>
                  <a:pt x="2435" y="3610"/>
                </a:lnTo>
                <a:lnTo>
                  <a:pt x="2426" y="3610"/>
                </a:lnTo>
                <a:lnTo>
                  <a:pt x="2426" y="3601"/>
                </a:lnTo>
                <a:lnTo>
                  <a:pt x="2409" y="3592"/>
                </a:lnTo>
                <a:lnTo>
                  <a:pt x="2400" y="3592"/>
                </a:lnTo>
                <a:lnTo>
                  <a:pt x="2391" y="3610"/>
                </a:lnTo>
                <a:lnTo>
                  <a:pt x="2382" y="3619"/>
                </a:lnTo>
                <a:lnTo>
                  <a:pt x="2373" y="3619"/>
                </a:lnTo>
                <a:lnTo>
                  <a:pt x="2373" y="3627"/>
                </a:lnTo>
                <a:lnTo>
                  <a:pt x="2373" y="3636"/>
                </a:lnTo>
                <a:lnTo>
                  <a:pt x="2373" y="3645"/>
                </a:lnTo>
                <a:lnTo>
                  <a:pt x="2382" y="3645"/>
                </a:lnTo>
                <a:lnTo>
                  <a:pt x="2391" y="3645"/>
                </a:lnTo>
                <a:lnTo>
                  <a:pt x="2400" y="3627"/>
                </a:lnTo>
                <a:lnTo>
                  <a:pt x="2409" y="3627"/>
                </a:lnTo>
                <a:lnTo>
                  <a:pt x="2409" y="3645"/>
                </a:lnTo>
                <a:lnTo>
                  <a:pt x="2417" y="3645"/>
                </a:lnTo>
                <a:lnTo>
                  <a:pt x="2409" y="3654"/>
                </a:lnTo>
                <a:lnTo>
                  <a:pt x="2409" y="3663"/>
                </a:lnTo>
                <a:lnTo>
                  <a:pt x="2409" y="3671"/>
                </a:lnTo>
                <a:lnTo>
                  <a:pt x="2417" y="3671"/>
                </a:lnTo>
                <a:lnTo>
                  <a:pt x="2426" y="3671"/>
                </a:lnTo>
                <a:lnTo>
                  <a:pt x="2426" y="3680"/>
                </a:lnTo>
                <a:lnTo>
                  <a:pt x="2435" y="3689"/>
                </a:lnTo>
                <a:lnTo>
                  <a:pt x="2444" y="3680"/>
                </a:lnTo>
                <a:lnTo>
                  <a:pt x="2444" y="3689"/>
                </a:lnTo>
                <a:lnTo>
                  <a:pt x="2435" y="3689"/>
                </a:lnTo>
                <a:lnTo>
                  <a:pt x="2435" y="3698"/>
                </a:lnTo>
                <a:lnTo>
                  <a:pt x="2435" y="3707"/>
                </a:lnTo>
                <a:lnTo>
                  <a:pt x="2444" y="3724"/>
                </a:lnTo>
                <a:lnTo>
                  <a:pt x="2453" y="3724"/>
                </a:lnTo>
                <a:lnTo>
                  <a:pt x="2453" y="3733"/>
                </a:lnTo>
                <a:lnTo>
                  <a:pt x="2461" y="3733"/>
                </a:lnTo>
                <a:lnTo>
                  <a:pt x="2461" y="3724"/>
                </a:lnTo>
                <a:lnTo>
                  <a:pt x="2461" y="3707"/>
                </a:lnTo>
                <a:lnTo>
                  <a:pt x="2461" y="3698"/>
                </a:lnTo>
                <a:lnTo>
                  <a:pt x="2461" y="3689"/>
                </a:lnTo>
                <a:lnTo>
                  <a:pt x="2461" y="3680"/>
                </a:lnTo>
                <a:close/>
                <a:moveTo>
                  <a:pt x="2488" y="3521"/>
                </a:moveTo>
                <a:lnTo>
                  <a:pt x="2479" y="3513"/>
                </a:lnTo>
                <a:lnTo>
                  <a:pt x="2470" y="3513"/>
                </a:lnTo>
                <a:lnTo>
                  <a:pt x="2461" y="3513"/>
                </a:lnTo>
                <a:lnTo>
                  <a:pt x="2461" y="3521"/>
                </a:lnTo>
                <a:lnTo>
                  <a:pt x="2470" y="3521"/>
                </a:lnTo>
                <a:close/>
                <a:moveTo>
                  <a:pt x="2620" y="3760"/>
                </a:moveTo>
                <a:lnTo>
                  <a:pt x="2629" y="3760"/>
                </a:lnTo>
                <a:lnTo>
                  <a:pt x="2638" y="3760"/>
                </a:lnTo>
                <a:lnTo>
                  <a:pt x="2647" y="3760"/>
                </a:lnTo>
                <a:lnTo>
                  <a:pt x="2647" y="3742"/>
                </a:lnTo>
                <a:lnTo>
                  <a:pt x="2647" y="3733"/>
                </a:lnTo>
                <a:lnTo>
                  <a:pt x="2638" y="3716"/>
                </a:lnTo>
                <a:lnTo>
                  <a:pt x="2629" y="3707"/>
                </a:lnTo>
                <a:lnTo>
                  <a:pt x="2620" y="3716"/>
                </a:lnTo>
                <a:lnTo>
                  <a:pt x="2611" y="3724"/>
                </a:lnTo>
                <a:lnTo>
                  <a:pt x="2611" y="3733"/>
                </a:lnTo>
                <a:lnTo>
                  <a:pt x="2603" y="3733"/>
                </a:lnTo>
                <a:lnTo>
                  <a:pt x="2603" y="3742"/>
                </a:lnTo>
                <a:lnTo>
                  <a:pt x="2603" y="3751"/>
                </a:lnTo>
                <a:lnTo>
                  <a:pt x="2611" y="3751"/>
                </a:lnTo>
                <a:lnTo>
                  <a:pt x="2620" y="3751"/>
                </a:lnTo>
                <a:lnTo>
                  <a:pt x="2629" y="3751"/>
                </a:lnTo>
                <a:close/>
                <a:moveTo>
                  <a:pt x="2329" y="9716"/>
                </a:moveTo>
                <a:lnTo>
                  <a:pt x="2338" y="9725"/>
                </a:lnTo>
                <a:lnTo>
                  <a:pt x="2338" y="9716"/>
                </a:lnTo>
                <a:close/>
                <a:moveTo>
                  <a:pt x="2003" y="9690"/>
                </a:moveTo>
                <a:lnTo>
                  <a:pt x="1994" y="9681"/>
                </a:lnTo>
                <a:lnTo>
                  <a:pt x="1994" y="9690"/>
                </a:lnTo>
                <a:lnTo>
                  <a:pt x="2003" y="9690"/>
                </a:lnTo>
                <a:lnTo>
                  <a:pt x="2003" y="9698"/>
                </a:lnTo>
                <a:close/>
                <a:moveTo>
                  <a:pt x="2391" y="3601"/>
                </a:moveTo>
                <a:lnTo>
                  <a:pt x="2391" y="3583"/>
                </a:lnTo>
                <a:lnTo>
                  <a:pt x="2400" y="3583"/>
                </a:lnTo>
                <a:lnTo>
                  <a:pt x="2417" y="3592"/>
                </a:lnTo>
                <a:lnTo>
                  <a:pt x="2426" y="3592"/>
                </a:lnTo>
                <a:lnTo>
                  <a:pt x="2435" y="3601"/>
                </a:lnTo>
                <a:lnTo>
                  <a:pt x="2444" y="3592"/>
                </a:lnTo>
                <a:lnTo>
                  <a:pt x="2444" y="3583"/>
                </a:lnTo>
                <a:lnTo>
                  <a:pt x="2435" y="3574"/>
                </a:lnTo>
                <a:lnTo>
                  <a:pt x="2417" y="3574"/>
                </a:lnTo>
                <a:lnTo>
                  <a:pt x="2409" y="3566"/>
                </a:lnTo>
                <a:lnTo>
                  <a:pt x="2417" y="3566"/>
                </a:lnTo>
                <a:lnTo>
                  <a:pt x="2426" y="3566"/>
                </a:lnTo>
                <a:lnTo>
                  <a:pt x="2435" y="3566"/>
                </a:lnTo>
                <a:lnTo>
                  <a:pt x="2435" y="3548"/>
                </a:lnTo>
                <a:lnTo>
                  <a:pt x="2435" y="3539"/>
                </a:lnTo>
                <a:lnTo>
                  <a:pt x="2426" y="3530"/>
                </a:lnTo>
                <a:lnTo>
                  <a:pt x="2409" y="3530"/>
                </a:lnTo>
                <a:lnTo>
                  <a:pt x="2400" y="3530"/>
                </a:lnTo>
                <a:lnTo>
                  <a:pt x="2391" y="3548"/>
                </a:lnTo>
                <a:lnTo>
                  <a:pt x="2382" y="3539"/>
                </a:lnTo>
                <a:lnTo>
                  <a:pt x="2391" y="3539"/>
                </a:lnTo>
                <a:lnTo>
                  <a:pt x="2391" y="3530"/>
                </a:lnTo>
                <a:lnTo>
                  <a:pt x="2382" y="3521"/>
                </a:lnTo>
                <a:lnTo>
                  <a:pt x="2373" y="3513"/>
                </a:lnTo>
                <a:lnTo>
                  <a:pt x="2373" y="3521"/>
                </a:lnTo>
                <a:lnTo>
                  <a:pt x="2364" y="3521"/>
                </a:lnTo>
                <a:lnTo>
                  <a:pt x="2356" y="3521"/>
                </a:lnTo>
                <a:lnTo>
                  <a:pt x="2347" y="3530"/>
                </a:lnTo>
                <a:lnTo>
                  <a:pt x="2338" y="3521"/>
                </a:lnTo>
                <a:lnTo>
                  <a:pt x="2329" y="3530"/>
                </a:lnTo>
                <a:lnTo>
                  <a:pt x="2320" y="3530"/>
                </a:lnTo>
                <a:lnTo>
                  <a:pt x="2320" y="3539"/>
                </a:lnTo>
                <a:lnTo>
                  <a:pt x="2320" y="3548"/>
                </a:lnTo>
                <a:lnTo>
                  <a:pt x="2329" y="3557"/>
                </a:lnTo>
                <a:lnTo>
                  <a:pt x="2329" y="3566"/>
                </a:lnTo>
                <a:lnTo>
                  <a:pt x="2356" y="3583"/>
                </a:lnTo>
                <a:lnTo>
                  <a:pt x="2364" y="3592"/>
                </a:lnTo>
                <a:lnTo>
                  <a:pt x="2364" y="3601"/>
                </a:lnTo>
                <a:lnTo>
                  <a:pt x="2382" y="3610"/>
                </a:lnTo>
                <a:close/>
                <a:moveTo>
                  <a:pt x="2170" y="9893"/>
                </a:moveTo>
                <a:lnTo>
                  <a:pt x="2179" y="9893"/>
                </a:lnTo>
                <a:lnTo>
                  <a:pt x="2170" y="9901"/>
                </a:lnTo>
                <a:lnTo>
                  <a:pt x="2179" y="9901"/>
                </a:lnTo>
                <a:lnTo>
                  <a:pt x="2179" y="9893"/>
                </a:lnTo>
                <a:close/>
                <a:moveTo>
                  <a:pt x="2012" y="9707"/>
                </a:moveTo>
                <a:lnTo>
                  <a:pt x="2020" y="9716"/>
                </a:lnTo>
                <a:lnTo>
                  <a:pt x="2020" y="9707"/>
                </a:lnTo>
                <a:close/>
                <a:moveTo>
                  <a:pt x="1473" y="3239"/>
                </a:moveTo>
                <a:lnTo>
                  <a:pt x="1482" y="3239"/>
                </a:lnTo>
                <a:lnTo>
                  <a:pt x="1482" y="3230"/>
                </a:lnTo>
                <a:lnTo>
                  <a:pt x="1473" y="3221"/>
                </a:lnTo>
                <a:lnTo>
                  <a:pt x="1473" y="3230"/>
                </a:lnTo>
                <a:close/>
                <a:moveTo>
                  <a:pt x="1465" y="3318"/>
                </a:moveTo>
                <a:lnTo>
                  <a:pt x="1456" y="3318"/>
                </a:lnTo>
                <a:lnTo>
                  <a:pt x="1473" y="3327"/>
                </a:lnTo>
                <a:lnTo>
                  <a:pt x="1473" y="3318"/>
                </a:lnTo>
                <a:lnTo>
                  <a:pt x="1482" y="3318"/>
                </a:lnTo>
                <a:lnTo>
                  <a:pt x="1473" y="3310"/>
                </a:lnTo>
                <a:close/>
                <a:moveTo>
                  <a:pt x="1385" y="9654"/>
                </a:moveTo>
                <a:lnTo>
                  <a:pt x="1376" y="9645"/>
                </a:lnTo>
                <a:lnTo>
                  <a:pt x="1367" y="9645"/>
                </a:lnTo>
                <a:lnTo>
                  <a:pt x="1359" y="9645"/>
                </a:lnTo>
                <a:lnTo>
                  <a:pt x="1359" y="9654"/>
                </a:lnTo>
                <a:lnTo>
                  <a:pt x="1359" y="9663"/>
                </a:lnTo>
                <a:lnTo>
                  <a:pt x="1367" y="9663"/>
                </a:lnTo>
                <a:lnTo>
                  <a:pt x="1376" y="9663"/>
                </a:lnTo>
                <a:lnTo>
                  <a:pt x="1385" y="9663"/>
                </a:lnTo>
                <a:lnTo>
                  <a:pt x="1385" y="9672"/>
                </a:lnTo>
                <a:lnTo>
                  <a:pt x="1394" y="9672"/>
                </a:lnTo>
                <a:lnTo>
                  <a:pt x="1394" y="9663"/>
                </a:lnTo>
                <a:close/>
                <a:moveTo>
                  <a:pt x="1544" y="3292"/>
                </a:moveTo>
                <a:lnTo>
                  <a:pt x="1535" y="3292"/>
                </a:lnTo>
                <a:lnTo>
                  <a:pt x="1526" y="3310"/>
                </a:lnTo>
                <a:lnTo>
                  <a:pt x="1517" y="3318"/>
                </a:lnTo>
                <a:lnTo>
                  <a:pt x="1509" y="3327"/>
                </a:lnTo>
                <a:lnTo>
                  <a:pt x="1500" y="3336"/>
                </a:lnTo>
                <a:lnTo>
                  <a:pt x="1491" y="3336"/>
                </a:lnTo>
                <a:lnTo>
                  <a:pt x="1491" y="3345"/>
                </a:lnTo>
                <a:lnTo>
                  <a:pt x="1491" y="3354"/>
                </a:lnTo>
                <a:lnTo>
                  <a:pt x="1500" y="3345"/>
                </a:lnTo>
                <a:lnTo>
                  <a:pt x="1509" y="3345"/>
                </a:lnTo>
                <a:lnTo>
                  <a:pt x="1517" y="3336"/>
                </a:lnTo>
                <a:lnTo>
                  <a:pt x="1526" y="3327"/>
                </a:lnTo>
                <a:lnTo>
                  <a:pt x="1526" y="3318"/>
                </a:lnTo>
                <a:lnTo>
                  <a:pt x="1553" y="3301"/>
                </a:lnTo>
                <a:lnTo>
                  <a:pt x="1553" y="3292"/>
                </a:lnTo>
                <a:close/>
                <a:moveTo>
                  <a:pt x="1500" y="3274"/>
                </a:moveTo>
                <a:lnTo>
                  <a:pt x="1500" y="3283"/>
                </a:lnTo>
                <a:lnTo>
                  <a:pt x="1491" y="3274"/>
                </a:lnTo>
                <a:lnTo>
                  <a:pt x="1491" y="3283"/>
                </a:lnTo>
                <a:lnTo>
                  <a:pt x="1491" y="3292"/>
                </a:lnTo>
                <a:lnTo>
                  <a:pt x="1482" y="3292"/>
                </a:lnTo>
                <a:lnTo>
                  <a:pt x="1491" y="3301"/>
                </a:lnTo>
                <a:lnTo>
                  <a:pt x="1491" y="3310"/>
                </a:lnTo>
                <a:lnTo>
                  <a:pt x="1500" y="3310"/>
                </a:lnTo>
                <a:lnTo>
                  <a:pt x="1500" y="3301"/>
                </a:lnTo>
                <a:lnTo>
                  <a:pt x="1500" y="3292"/>
                </a:lnTo>
                <a:lnTo>
                  <a:pt x="1500" y="3283"/>
                </a:lnTo>
                <a:close/>
                <a:moveTo>
                  <a:pt x="1341" y="9637"/>
                </a:moveTo>
                <a:lnTo>
                  <a:pt x="1341" y="9645"/>
                </a:lnTo>
                <a:lnTo>
                  <a:pt x="1350" y="9645"/>
                </a:lnTo>
                <a:close/>
                <a:moveTo>
                  <a:pt x="1226" y="9584"/>
                </a:moveTo>
                <a:lnTo>
                  <a:pt x="1226" y="9575"/>
                </a:lnTo>
                <a:lnTo>
                  <a:pt x="1217" y="9575"/>
                </a:lnTo>
                <a:close/>
                <a:moveTo>
                  <a:pt x="1226" y="9584"/>
                </a:moveTo>
                <a:lnTo>
                  <a:pt x="1226" y="9592"/>
                </a:lnTo>
                <a:lnTo>
                  <a:pt x="1235" y="9592"/>
                </a:lnTo>
                <a:lnTo>
                  <a:pt x="1226" y="9592"/>
                </a:lnTo>
                <a:close/>
                <a:moveTo>
                  <a:pt x="1738" y="3336"/>
                </a:moveTo>
                <a:lnTo>
                  <a:pt x="1729" y="3345"/>
                </a:lnTo>
                <a:lnTo>
                  <a:pt x="1747" y="3336"/>
                </a:lnTo>
                <a:lnTo>
                  <a:pt x="1756" y="3327"/>
                </a:lnTo>
                <a:lnTo>
                  <a:pt x="1747" y="3327"/>
                </a:lnTo>
                <a:close/>
                <a:moveTo>
                  <a:pt x="1800" y="9575"/>
                </a:moveTo>
                <a:lnTo>
                  <a:pt x="1791" y="9575"/>
                </a:lnTo>
                <a:close/>
                <a:moveTo>
                  <a:pt x="1614" y="3283"/>
                </a:moveTo>
                <a:lnTo>
                  <a:pt x="1597" y="3283"/>
                </a:lnTo>
                <a:lnTo>
                  <a:pt x="1597" y="3274"/>
                </a:lnTo>
                <a:lnTo>
                  <a:pt x="1588" y="3274"/>
                </a:lnTo>
                <a:lnTo>
                  <a:pt x="1579" y="3274"/>
                </a:lnTo>
                <a:lnTo>
                  <a:pt x="1579" y="3283"/>
                </a:lnTo>
                <a:lnTo>
                  <a:pt x="1570" y="3283"/>
                </a:lnTo>
                <a:lnTo>
                  <a:pt x="1579" y="3292"/>
                </a:lnTo>
                <a:lnTo>
                  <a:pt x="1579" y="3301"/>
                </a:lnTo>
                <a:lnTo>
                  <a:pt x="1597" y="3292"/>
                </a:lnTo>
                <a:close/>
                <a:moveTo>
                  <a:pt x="1809" y="9575"/>
                </a:moveTo>
                <a:lnTo>
                  <a:pt x="1817" y="9584"/>
                </a:lnTo>
                <a:lnTo>
                  <a:pt x="1817" y="9575"/>
                </a:lnTo>
                <a:close/>
                <a:moveTo>
                  <a:pt x="1879" y="9540"/>
                </a:moveTo>
                <a:lnTo>
                  <a:pt x="1888" y="9531"/>
                </a:lnTo>
                <a:lnTo>
                  <a:pt x="1879" y="9531"/>
                </a:lnTo>
                <a:close/>
                <a:moveTo>
                  <a:pt x="1659" y="9548"/>
                </a:moveTo>
                <a:lnTo>
                  <a:pt x="1659" y="9540"/>
                </a:lnTo>
                <a:lnTo>
                  <a:pt x="1650" y="9540"/>
                </a:lnTo>
                <a:lnTo>
                  <a:pt x="1659" y="9548"/>
                </a:lnTo>
                <a:lnTo>
                  <a:pt x="1659" y="9557"/>
                </a:lnTo>
                <a:lnTo>
                  <a:pt x="1667" y="9557"/>
                </a:lnTo>
                <a:close/>
                <a:moveTo>
                  <a:pt x="1685" y="9513"/>
                </a:moveTo>
                <a:lnTo>
                  <a:pt x="1694" y="9522"/>
                </a:lnTo>
                <a:close/>
                <a:moveTo>
                  <a:pt x="1694" y="3292"/>
                </a:moveTo>
                <a:lnTo>
                  <a:pt x="1694" y="3283"/>
                </a:lnTo>
                <a:lnTo>
                  <a:pt x="1685" y="3283"/>
                </a:lnTo>
                <a:lnTo>
                  <a:pt x="1676" y="3292"/>
                </a:lnTo>
                <a:lnTo>
                  <a:pt x="1685" y="3292"/>
                </a:lnTo>
                <a:close/>
                <a:moveTo>
                  <a:pt x="3291" y="4457"/>
                </a:moveTo>
                <a:lnTo>
                  <a:pt x="3282" y="4448"/>
                </a:lnTo>
                <a:lnTo>
                  <a:pt x="3264" y="4439"/>
                </a:lnTo>
                <a:lnTo>
                  <a:pt x="3264" y="4448"/>
                </a:lnTo>
                <a:lnTo>
                  <a:pt x="3273" y="4457"/>
                </a:lnTo>
                <a:close/>
                <a:moveTo>
                  <a:pt x="3211" y="4492"/>
                </a:moveTo>
                <a:lnTo>
                  <a:pt x="3238" y="4501"/>
                </a:lnTo>
                <a:lnTo>
                  <a:pt x="3247" y="4510"/>
                </a:lnTo>
                <a:lnTo>
                  <a:pt x="3273" y="4510"/>
                </a:lnTo>
                <a:lnTo>
                  <a:pt x="3282" y="4501"/>
                </a:lnTo>
                <a:lnTo>
                  <a:pt x="3291" y="4501"/>
                </a:lnTo>
                <a:lnTo>
                  <a:pt x="3300" y="4501"/>
                </a:lnTo>
                <a:lnTo>
                  <a:pt x="3291" y="4483"/>
                </a:lnTo>
                <a:lnTo>
                  <a:pt x="3291" y="4475"/>
                </a:lnTo>
                <a:lnTo>
                  <a:pt x="3282" y="4475"/>
                </a:lnTo>
                <a:lnTo>
                  <a:pt x="3282" y="4483"/>
                </a:lnTo>
                <a:lnTo>
                  <a:pt x="3273" y="4466"/>
                </a:lnTo>
                <a:lnTo>
                  <a:pt x="3264" y="4448"/>
                </a:lnTo>
                <a:lnTo>
                  <a:pt x="3255" y="4439"/>
                </a:lnTo>
                <a:lnTo>
                  <a:pt x="3247" y="4430"/>
                </a:lnTo>
                <a:lnTo>
                  <a:pt x="3229" y="4422"/>
                </a:lnTo>
                <a:lnTo>
                  <a:pt x="3203" y="4413"/>
                </a:lnTo>
                <a:lnTo>
                  <a:pt x="3194" y="4404"/>
                </a:lnTo>
                <a:lnTo>
                  <a:pt x="3185" y="4395"/>
                </a:lnTo>
                <a:lnTo>
                  <a:pt x="3176" y="4386"/>
                </a:lnTo>
                <a:lnTo>
                  <a:pt x="3176" y="4378"/>
                </a:lnTo>
                <a:lnTo>
                  <a:pt x="3167" y="4369"/>
                </a:lnTo>
                <a:lnTo>
                  <a:pt x="3150" y="4351"/>
                </a:lnTo>
                <a:lnTo>
                  <a:pt x="3150" y="4342"/>
                </a:lnTo>
                <a:lnTo>
                  <a:pt x="3141" y="4325"/>
                </a:lnTo>
                <a:lnTo>
                  <a:pt x="3132" y="4325"/>
                </a:lnTo>
                <a:lnTo>
                  <a:pt x="3132" y="4316"/>
                </a:lnTo>
                <a:lnTo>
                  <a:pt x="3123" y="4316"/>
                </a:lnTo>
                <a:lnTo>
                  <a:pt x="3105" y="4316"/>
                </a:lnTo>
                <a:lnTo>
                  <a:pt x="3079" y="4307"/>
                </a:lnTo>
                <a:lnTo>
                  <a:pt x="3044" y="4307"/>
                </a:lnTo>
                <a:lnTo>
                  <a:pt x="3008" y="4289"/>
                </a:lnTo>
                <a:lnTo>
                  <a:pt x="2973" y="4272"/>
                </a:lnTo>
                <a:lnTo>
                  <a:pt x="2955" y="4272"/>
                </a:lnTo>
                <a:lnTo>
                  <a:pt x="2938" y="4272"/>
                </a:lnTo>
                <a:lnTo>
                  <a:pt x="2929" y="4272"/>
                </a:lnTo>
                <a:lnTo>
                  <a:pt x="2920" y="4280"/>
                </a:lnTo>
                <a:lnTo>
                  <a:pt x="2920" y="4289"/>
                </a:lnTo>
                <a:lnTo>
                  <a:pt x="2929" y="4298"/>
                </a:lnTo>
                <a:lnTo>
                  <a:pt x="2938" y="4298"/>
                </a:lnTo>
                <a:lnTo>
                  <a:pt x="2947" y="4307"/>
                </a:lnTo>
                <a:lnTo>
                  <a:pt x="2955" y="4307"/>
                </a:lnTo>
                <a:lnTo>
                  <a:pt x="2964" y="4298"/>
                </a:lnTo>
                <a:lnTo>
                  <a:pt x="2982" y="4298"/>
                </a:lnTo>
                <a:lnTo>
                  <a:pt x="2991" y="4298"/>
                </a:lnTo>
                <a:lnTo>
                  <a:pt x="2982" y="4298"/>
                </a:lnTo>
                <a:lnTo>
                  <a:pt x="2982" y="4307"/>
                </a:lnTo>
                <a:lnTo>
                  <a:pt x="2982" y="4316"/>
                </a:lnTo>
                <a:lnTo>
                  <a:pt x="2982" y="4307"/>
                </a:lnTo>
                <a:lnTo>
                  <a:pt x="2973" y="4307"/>
                </a:lnTo>
                <a:lnTo>
                  <a:pt x="2964" y="4307"/>
                </a:lnTo>
                <a:lnTo>
                  <a:pt x="2955" y="4307"/>
                </a:lnTo>
                <a:lnTo>
                  <a:pt x="2955" y="4316"/>
                </a:lnTo>
                <a:lnTo>
                  <a:pt x="2955" y="4325"/>
                </a:lnTo>
                <a:lnTo>
                  <a:pt x="2964" y="4325"/>
                </a:lnTo>
                <a:lnTo>
                  <a:pt x="2964" y="4333"/>
                </a:lnTo>
                <a:lnTo>
                  <a:pt x="2955" y="4342"/>
                </a:lnTo>
                <a:lnTo>
                  <a:pt x="2964" y="4342"/>
                </a:lnTo>
                <a:lnTo>
                  <a:pt x="2973" y="4333"/>
                </a:lnTo>
                <a:lnTo>
                  <a:pt x="2991" y="4333"/>
                </a:lnTo>
                <a:lnTo>
                  <a:pt x="2991" y="4342"/>
                </a:lnTo>
                <a:lnTo>
                  <a:pt x="3000" y="4351"/>
                </a:lnTo>
                <a:lnTo>
                  <a:pt x="3000" y="4342"/>
                </a:lnTo>
                <a:lnTo>
                  <a:pt x="3008" y="4342"/>
                </a:lnTo>
                <a:lnTo>
                  <a:pt x="3008" y="4351"/>
                </a:lnTo>
                <a:lnTo>
                  <a:pt x="3008" y="4360"/>
                </a:lnTo>
                <a:lnTo>
                  <a:pt x="3017" y="4360"/>
                </a:lnTo>
                <a:lnTo>
                  <a:pt x="3017" y="4369"/>
                </a:lnTo>
                <a:lnTo>
                  <a:pt x="3026" y="4360"/>
                </a:lnTo>
                <a:lnTo>
                  <a:pt x="3035" y="4360"/>
                </a:lnTo>
                <a:lnTo>
                  <a:pt x="3044" y="4360"/>
                </a:lnTo>
                <a:lnTo>
                  <a:pt x="3053" y="4378"/>
                </a:lnTo>
                <a:lnTo>
                  <a:pt x="3061" y="4378"/>
                </a:lnTo>
                <a:lnTo>
                  <a:pt x="3070" y="4386"/>
                </a:lnTo>
                <a:lnTo>
                  <a:pt x="3088" y="4386"/>
                </a:lnTo>
                <a:lnTo>
                  <a:pt x="3061" y="4386"/>
                </a:lnTo>
                <a:lnTo>
                  <a:pt x="3053" y="4395"/>
                </a:lnTo>
                <a:lnTo>
                  <a:pt x="3053" y="4404"/>
                </a:lnTo>
                <a:lnTo>
                  <a:pt x="3061" y="4413"/>
                </a:lnTo>
                <a:lnTo>
                  <a:pt x="3061" y="4404"/>
                </a:lnTo>
                <a:lnTo>
                  <a:pt x="3070" y="4413"/>
                </a:lnTo>
                <a:lnTo>
                  <a:pt x="3079" y="4413"/>
                </a:lnTo>
                <a:lnTo>
                  <a:pt x="3079" y="4404"/>
                </a:lnTo>
                <a:lnTo>
                  <a:pt x="3088" y="4404"/>
                </a:lnTo>
                <a:lnTo>
                  <a:pt x="3088" y="4413"/>
                </a:lnTo>
                <a:lnTo>
                  <a:pt x="3097" y="4413"/>
                </a:lnTo>
                <a:lnTo>
                  <a:pt x="3097" y="4422"/>
                </a:lnTo>
                <a:lnTo>
                  <a:pt x="3105" y="4422"/>
                </a:lnTo>
                <a:lnTo>
                  <a:pt x="3114" y="4422"/>
                </a:lnTo>
                <a:lnTo>
                  <a:pt x="3114" y="4430"/>
                </a:lnTo>
                <a:lnTo>
                  <a:pt x="3123" y="4430"/>
                </a:lnTo>
                <a:lnTo>
                  <a:pt x="3114" y="4430"/>
                </a:lnTo>
                <a:lnTo>
                  <a:pt x="3105" y="4439"/>
                </a:lnTo>
                <a:lnTo>
                  <a:pt x="3123" y="4448"/>
                </a:lnTo>
                <a:lnTo>
                  <a:pt x="3132" y="4448"/>
                </a:lnTo>
                <a:lnTo>
                  <a:pt x="3132" y="4457"/>
                </a:lnTo>
                <a:lnTo>
                  <a:pt x="3141" y="4448"/>
                </a:lnTo>
                <a:lnTo>
                  <a:pt x="3158" y="4448"/>
                </a:lnTo>
                <a:lnTo>
                  <a:pt x="3176" y="4448"/>
                </a:lnTo>
                <a:lnTo>
                  <a:pt x="3176" y="4439"/>
                </a:lnTo>
                <a:lnTo>
                  <a:pt x="3185" y="4430"/>
                </a:lnTo>
                <a:lnTo>
                  <a:pt x="3185" y="4439"/>
                </a:lnTo>
                <a:lnTo>
                  <a:pt x="3176" y="4448"/>
                </a:lnTo>
                <a:lnTo>
                  <a:pt x="3158" y="4466"/>
                </a:lnTo>
                <a:lnTo>
                  <a:pt x="3158" y="4475"/>
                </a:lnTo>
                <a:lnTo>
                  <a:pt x="3167" y="4475"/>
                </a:lnTo>
                <a:lnTo>
                  <a:pt x="3176" y="4483"/>
                </a:lnTo>
                <a:lnTo>
                  <a:pt x="3194" y="4483"/>
                </a:lnTo>
                <a:close/>
                <a:moveTo>
                  <a:pt x="2947" y="4210"/>
                </a:moveTo>
                <a:lnTo>
                  <a:pt x="2955" y="4210"/>
                </a:lnTo>
                <a:lnTo>
                  <a:pt x="2955" y="4201"/>
                </a:lnTo>
                <a:lnTo>
                  <a:pt x="2947" y="4192"/>
                </a:lnTo>
                <a:lnTo>
                  <a:pt x="2947" y="4183"/>
                </a:lnTo>
                <a:lnTo>
                  <a:pt x="2938" y="4192"/>
                </a:lnTo>
                <a:lnTo>
                  <a:pt x="2938" y="4210"/>
                </a:lnTo>
                <a:close/>
                <a:moveTo>
                  <a:pt x="3158" y="4351"/>
                </a:moveTo>
                <a:lnTo>
                  <a:pt x="3158" y="4342"/>
                </a:lnTo>
                <a:lnTo>
                  <a:pt x="3158" y="4333"/>
                </a:lnTo>
                <a:lnTo>
                  <a:pt x="3167" y="4333"/>
                </a:lnTo>
                <a:lnTo>
                  <a:pt x="3158" y="4325"/>
                </a:lnTo>
                <a:lnTo>
                  <a:pt x="3158" y="4316"/>
                </a:lnTo>
                <a:lnTo>
                  <a:pt x="3150" y="4316"/>
                </a:lnTo>
                <a:lnTo>
                  <a:pt x="3141" y="4316"/>
                </a:lnTo>
                <a:lnTo>
                  <a:pt x="3141" y="4325"/>
                </a:lnTo>
                <a:lnTo>
                  <a:pt x="3150" y="4342"/>
                </a:lnTo>
                <a:close/>
                <a:moveTo>
                  <a:pt x="3088" y="4413"/>
                </a:moveTo>
                <a:lnTo>
                  <a:pt x="3079" y="4413"/>
                </a:lnTo>
                <a:lnTo>
                  <a:pt x="3079" y="4422"/>
                </a:lnTo>
                <a:lnTo>
                  <a:pt x="3088" y="4422"/>
                </a:lnTo>
                <a:close/>
                <a:moveTo>
                  <a:pt x="2929" y="4113"/>
                </a:moveTo>
                <a:lnTo>
                  <a:pt x="2929" y="4104"/>
                </a:lnTo>
                <a:lnTo>
                  <a:pt x="2929" y="4086"/>
                </a:lnTo>
                <a:lnTo>
                  <a:pt x="2929" y="4077"/>
                </a:lnTo>
                <a:lnTo>
                  <a:pt x="2920" y="4077"/>
                </a:lnTo>
                <a:lnTo>
                  <a:pt x="2920" y="4086"/>
                </a:lnTo>
                <a:lnTo>
                  <a:pt x="2920" y="4104"/>
                </a:lnTo>
                <a:lnTo>
                  <a:pt x="2920" y="4113"/>
                </a:lnTo>
                <a:lnTo>
                  <a:pt x="2920" y="4122"/>
                </a:lnTo>
                <a:lnTo>
                  <a:pt x="2920" y="4113"/>
                </a:lnTo>
                <a:close/>
                <a:moveTo>
                  <a:pt x="3167" y="4342"/>
                </a:moveTo>
                <a:lnTo>
                  <a:pt x="3167" y="4351"/>
                </a:lnTo>
                <a:lnTo>
                  <a:pt x="3176" y="4342"/>
                </a:lnTo>
                <a:lnTo>
                  <a:pt x="3176" y="4333"/>
                </a:lnTo>
                <a:lnTo>
                  <a:pt x="3167" y="4333"/>
                </a:lnTo>
                <a:close/>
                <a:moveTo>
                  <a:pt x="3044" y="4378"/>
                </a:moveTo>
                <a:lnTo>
                  <a:pt x="3044" y="4369"/>
                </a:lnTo>
                <a:lnTo>
                  <a:pt x="3035" y="4369"/>
                </a:lnTo>
                <a:lnTo>
                  <a:pt x="3026" y="4369"/>
                </a:lnTo>
                <a:lnTo>
                  <a:pt x="3026" y="4378"/>
                </a:lnTo>
                <a:lnTo>
                  <a:pt x="3035" y="4386"/>
                </a:lnTo>
                <a:lnTo>
                  <a:pt x="3044" y="4386"/>
                </a:lnTo>
                <a:lnTo>
                  <a:pt x="3053" y="4386"/>
                </a:lnTo>
                <a:close/>
                <a:moveTo>
                  <a:pt x="2929" y="10166"/>
                </a:moveTo>
                <a:lnTo>
                  <a:pt x="2920" y="10166"/>
                </a:lnTo>
                <a:lnTo>
                  <a:pt x="2929" y="10166"/>
                </a:lnTo>
                <a:lnTo>
                  <a:pt x="2929" y="10175"/>
                </a:lnTo>
                <a:close/>
                <a:moveTo>
                  <a:pt x="3203" y="4386"/>
                </a:moveTo>
                <a:lnTo>
                  <a:pt x="3211" y="4386"/>
                </a:lnTo>
                <a:lnTo>
                  <a:pt x="3220" y="4395"/>
                </a:lnTo>
                <a:lnTo>
                  <a:pt x="3229" y="4395"/>
                </a:lnTo>
                <a:lnTo>
                  <a:pt x="3220" y="4386"/>
                </a:lnTo>
                <a:lnTo>
                  <a:pt x="3211" y="4378"/>
                </a:lnTo>
                <a:lnTo>
                  <a:pt x="3203" y="4378"/>
                </a:lnTo>
                <a:lnTo>
                  <a:pt x="3194" y="4378"/>
                </a:lnTo>
                <a:close/>
                <a:moveTo>
                  <a:pt x="3529" y="5763"/>
                </a:moveTo>
                <a:lnTo>
                  <a:pt x="3520" y="5763"/>
                </a:lnTo>
                <a:lnTo>
                  <a:pt x="3520" y="5772"/>
                </a:lnTo>
                <a:lnTo>
                  <a:pt x="3529" y="5772"/>
                </a:lnTo>
                <a:lnTo>
                  <a:pt x="3538" y="5772"/>
                </a:lnTo>
                <a:close/>
                <a:moveTo>
                  <a:pt x="2903" y="4051"/>
                </a:moveTo>
                <a:lnTo>
                  <a:pt x="2894" y="4042"/>
                </a:lnTo>
                <a:lnTo>
                  <a:pt x="2885" y="4033"/>
                </a:lnTo>
                <a:lnTo>
                  <a:pt x="2876" y="4033"/>
                </a:lnTo>
                <a:lnTo>
                  <a:pt x="2867" y="4033"/>
                </a:lnTo>
                <a:lnTo>
                  <a:pt x="2867" y="4042"/>
                </a:lnTo>
                <a:lnTo>
                  <a:pt x="2867" y="4051"/>
                </a:lnTo>
                <a:lnTo>
                  <a:pt x="2858" y="4060"/>
                </a:lnTo>
                <a:lnTo>
                  <a:pt x="2867" y="4069"/>
                </a:lnTo>
                <a:lnTo>
                  <a:pt x="2867" y="4077"/>
                </a:lnTo>
                <a:lnTo>
                  <a:pt x="2876" y="4086"/>
                </a:lnTo>
                <a:lnTo>
                  <a:pt x="2885" y="4095"/>
                </a:lnTo>
                <a:lnTo>
                  <a:pt x="2894" y="4086"/>
                </a:lnTo>
                <a:lnTo>
                  <a:pt x="2894" y="4095"/>
                </a:lnTo>
                <a:lnTo>
                  <a:pt x="2894" y="4104"/>
                </a:lnTo>
                <a:lnTo>
                  <a:pt x="2894" y="4113"/>
                </a:lnTo>
                <a:lnTo>
                  <a:pt x="2894" y="4122"/>
                </a:lnTo>
                <a:lnTo>
                  <a:pt x="2903" y="4130"/>
                </a:lnTo>
                <a:lnTo>
                  <a:pt x="2903" y="4122"/>
                </a:lnTo>
                <a:lnTo>
                  <a:pt x="2903" y="4113"/>
                </a:lnTo>
                <a:lnTo>
                  <a:pt x="2911" y="4104"/>
                </a:lnTo>
                <a:lnTo>
                  <a:pt x="2911" y="4095"/>
                </a:lnTo>
                <a:lnTo>
                  <a:pt x="2911" y="4069"/>
                </a:lnTo>
                <a:close/>
                <a:moveTo>
                  <a:pt x="3573" y="5763"/>
                </a:moveTo>
                <a:lnTo>
                  <a:pt x="3564" y="5763"/>
                </a:lnTo>
                <a:lnTo>
                  <a:pt x="3547" y="5763"/>
                </a:lnTo>
                <a:lnTo>
                  <a:pt x="3547" y="5772"/>
                </a:lnTo>
                <a:close/>
                <a:moveTo>
                  <a:pt x="3652" y="5860"/>
                </a:moveTo>
                <a:lnTo>
                  <a:pt x="3644" y="5851"/>
                </a:lnTo>
                <a:lnTo>
                  <a:pt x="3644" y="5843"/>
                </a:lnTo>
                <a:lnTo>
                  <a:pt x="3644" y="5851"/>
                </a:lnTo>
                <a:lnTo>
                  <a:pt x="3652" y="5860"/>
                </a:lnTo>
                <a:lnTo>
                  <a:pt x="3661" y="5860"/>
                </a:lnTo>
                <a:close/>
                <a:moveTo>
                  <a:pt x="3573" y="5825"/>
                </a:moveTo>
                <a:lnTo>
                  <a:pt x="3564" y="5825"/>
                </a:lnTo>
                <a:lnTo>
                  <a:pt x="3573" y="5834"/>
                </a:lnTo>
                <a:lnTo>
                  <a:pt x="3582" y="5834"/>
                </a:lnTo>
                <a:close/>
                <a:moveTo>
                  <a:pt x="3511" y="5763"/>
                </a:moveTo>
                <a:lnTo>
                  <a:pt x="3502" y="5763"/>
                </a:lnTo>
                <a:close/>
                <a:moveTo>
                  <a:pt x="3273" y="4457"/>
                </a:moveTo>
                <a:lnTo>
                  <a:pt x="3282" y="4475"/>
                </a:lnTo>
                <a:lnTo>
                  <a:pt x="3282" y="4466"/>
                </a:lnTo>
                <a:lnTo>
                  <a:pt x="3282" y="4457"/>
                </a:lnTo>
                <a:close/>
                <a:moveTo>
                  <a:pt x="3644" y="5816"/>
                </a:moveTo>
                <a:lnTo>
                  <a:pt x="3652" y="5816"/>
                </a:lnTo>
                <a:lnTo>
                  <a:pt x="3652" y="5825"/>
                </a:lnTo>
                <a:lnTo>
                  <a:pt x="3661" y="5825"/>
                </a:lnTo>
                <a:lnTo>
                  <a:pt x="3661" y="5816"/>
                </a:lnTo>
                <a:lnTo>
                  <a:pt x="3652" y="5816"/>
                </a:lnTo>
                <a:lnTo>
                  <a:pt x="3644" y="5807"/>
                </a:lnTo>
                <a:close/>
                <a:moveTo>
                  <a:pt x="2585" y="3663"/>
                </a:moveTo>
                <a:lnTo>
                  <a:pt x="2585" y="3654"/>
                </a:lnTo>
                <a:lnTo>
                  <a:pt x="2576" y="3654"/>
                </a:lnTo>
                <a:lnTo>
                  <a:pt x="2567" y="3654"/>
                </a:lnTo>
                <a:lnTo>
                  <a:pt x="2558" y="3654"/>
                </a:lnTo>
                <a:lnTo>
                  <a:pt x="2532" y="3645"/>
                </a:lnTo>
                <a:lnTo>
                  <a:pt x="2514" y="3645"/>
                </a:lnTo>
                <a:lnTo>
                  <a:pt x="2506" y="3645"/>
                </a:lnTo>
                <a:lnTo>
                  <a:pt x="2514" y="3654"/>
                </a:lnTo>
                <a:lnTo>
                  <a:pt x="2523" y="3663"/>
                </a:lnTo>
                <a:lnTo>
                  <a:pt x="2532" y="3671"/>
                </a:lnTo>
                <a:lnTo>
                  <a:pt x="2532" y="3680"/>
                </a:lnTo>
                <a:lnTo>
                  <a:pt x="2532" y="3689"/>
                </a:lnTo>
                <a:lnTo>
                  <a:pt x="2532" y="3698"/>
                </a:lnTo>
                <a:lnTo>
                  <a:pt x="2532" y="3707"/>
                </a:lnTo>
                <a:lnTo>
                  <a:pt x="2541" y="3707"/>
                </a:lnTo>
                <a:lnTo>
                  <a:pt x="2550" y="3707"/>
                </a:lnTo>
                <a:lnTo>
                  <a:pt x="2567" y="3707"/>
                </a:lnTo>
                <a:lnTo>
                  <a:pt x="2567" y="3698"/>
                </a:lnTo>
                <a:lnTo>
                  <a:pt x="2567" y="3689"/>
                </a:lnTo>
                <a:lnTo>
                  <a:pt x="2567" y="3680"/>
                </a:lnTo>
                <a:lnTo>
                  <a:pt x="2558" y="3671"/>
                </a:lnTo>
                <a:lnTo>
                  <a:pt x="2567" y="3671"/>
                </a:lnTo>
                <a:lnTo>
                  <a:pt x="2567" y="3680"/>
                </a:lnTo>
                <a:lnTo>
                  <a:pt x="2576" y="3689"/>
                </a:lnTo>
                <a:lnTo>
                  <a:pt x="2585" y="3689"/>
                </a:lnTo>
                <a:lnTo>
                  <a:pt x="2585" y="3680"/>
                </a:lnTo>
                <a:lnTo>
                  <a:pt x="2585" y="3671"/>
                </a:lnTo>
                <a:close/>
                <a:moveTo>
                  <a:pt x="2576" y="3866"/>
                </a:moveTo>
                <a:lnTo>
                  <a:pt x="2576" y="3874"/>
                </a:lnTo>
                <a:lnTo>
                  <a:pt x="2585" y="3883"/>
                </a:lnTo>
                <a:lnTo>
                  <a:pt x="2594" y="3883"/>
                </a:lnTo>
                <a:lnTo>
                  <a:pt x="2603" y="3892"/>
                </a:lnTo>
                <a:lnTo>
                  <a:pt x="2603" y="3883"/>
                </a:lnTo>
                <a:lnTo>
                  <a:pt x="2611" y="3874"/>
                </a:lnTo>
                <a:lnTo>
                  <a:pt x="2611" y="3866"/>
                </a:lnTo>
                <a:lnTo>
                  <a:pt x="2603" y="3866"/>
                </a:lnTo>
                <a:lnTo>
                  <a:pt x="2594" y="3866"/>
                </a:lnTo>
                <a:lnTo>
                  <a:pt x="2585" y="3857"/>
                </a:lnTo>
                <a:lnTo>
                  <a:pt x="2585" y="3848"/>
                </a:lnTo>
                <a:lnTo>
                  <a:pt x="2576" y="3839"/>
                </a:lnTo>
                <a:lnTo>
                  <a:pt x="2558" y="3822"/>
                </a:lnTo>
                <a:lnTo>
                  <a:pt x="2550" y="3830"/>
                </a:lnTo>
                <a:lnTo>
                  <a:pt x="2550" y="3839"/>
                </a:lnTo>
                <a:lnTo>
                  <a:pt x="2558" y="3839"/>
                </a:lnTo>
                <a:lnTo>
                  <a:pt x="2567" y="3848"/>
                </a:lnTo>
                <a:lnTo>
                  <a:pt x="2576" y="3857"/>
                </a:lnTo>
                <a:close/>
                <a:moveTo>
                  <a:pt x="2726" y="3830"/>
                </a:moveTo>
                <a:lnTo>
                  <a:pt x="2726" y="3822"/>
                </a:lnTo>
                <a:lnTo>
                  <a:pt x="2726" y="3804"/>
                </a:lnTo>
                <a:lnTo>
                  <a:pt x="2735" y="3795"/>
                </a:lnTo>
                <a:lnTo>
                  <a:pt x="2735" y="3786"/>
                </a:lnTo>
                <a:lnTo>
                  <a:pt x="2726" y="3786"/>
                </a:lnTo>
                <a:lnTo>
                  <a:pt x="2717" y="3769"/>
                </a:lnTo>
                <a:lnTo>
                  <a:pt x="2708" y="3760"/>
                </a:lnTo>
                <a:lnTo>
                  <a:pt x="2682" y="3769"/>
                </a:lnTo>
                <a:lnTo>
                  <a:pt x="2682" y="3795"/>
                </a:lnTo>
                <a:lnTo>
                  <a:pt x="2673" y="3804"/>
                </a:lnTo>
                <a:lnTo>
                  <a:pt x="2664" y="3813"/>
                </a:lnTo>
                <a:lnTo>
                  <a:pt x="2664" y="3822"/>
                </a:lnTo>
                <a:lnTo>
                  <a:pt x="2664" y="3839"/>
                </a:lnTo>
                <a:lnTo>
                  <a:pt x="2673" y="3839"/>
                </a:lnTo>
                <a:lnTo>
                  <a:pt x="2682" y="3830"/>
                </a:lnTo>
                <a:lnTo>
                  <a:pt x="2691" y="3822"/>
                </a:lnTo>
                <a:lnTo>
                  <a:pt x="2691" y="3813"/>
                </a:lnTo>
                <a:lnTo>
                  <a:pt x="2700" y="3822"/>
                </a:lnTo>
                <a:lnTo>
                  <a:pt x="2691" y="3822"/>
                </a:lnTo>
                <a:lnTo>
                  <a:pt x="2700" y="3830"/>
                </a:lnTo>
                <a:lnTo>
                  <a:pt x="2708" y="3830"/>
                </a:lnTo>
                <a:lnTo>
                  <a:pt x="2708" y="3839"/>
                </a:lnTo>
                <a:lnTo>
                  <a:pt x="2717" y="3839"/>
                </a:lnTo>
                <a:close/>
                <a:moveTo>
                  <a:pt x="2629" y="4042"/>
                </a:moveTo>
                <a:lnTo>
                  <a:pt x="2656" y="4033"/>
                </a:lnTo>
                <a:lnTo>
                  <a:pt x="2656" y="4024"/>
                </a:lnTo>
                <a:lnTo>
                  <a:pt x="2664" y="3998"/>
                </a:lnTo>
                <a:lnTo>
                  <a:pt x="2664" y="3989"/>
                </a:lnTo>
                <a:lnTo>
                  <a:pt x="2664" y="3972"/>
                </a:lnTo>
                <a:lnTo>
                  <a:pt x="2673" y="3963"/>
                </a:lnTo>
                <a:lnTo>
                  <a:pt x="2682" y="3954"/>
                </a:lnTo>
                <a:lnTo>
                  <a:pt x="2682" y="3945"/>
                </a:lnTo>
                <a:lnTo>
                  <a:pt x="2673" y="3945"/>
                </a:lnTo>
                <a:lnTo>
                  <a:pt x="2664" y="3954"/>
                </a:lnTo>
                <a:lnTo>
                  <a:pt x="2656" y="3954"/>
                </a:lnTo>
                <a:lnTo>
                  <a:pt x="2647" y="3954"/>
                </a:lnTo>
                <a:lnTo>
                  <a:pt x="2647" y="3963"/>
                </a:lnTo>
                <a:lnTo>
                  <a:pt x="2647" y="3972"/>
                </a:lnTo>
                <a:lnTo>
                  <a:pt x="2647" y="3980"/>
                </a:lnTo>
                <a:lnTo>
                  <a:pt x="2638" y="3989"/>
                </a:lnTo>
                <a:lnTo>
                  <a:pt x="2620" y="3998"/>
                </a:lnTo>
                <a:lnTo>
                  <a:pt x="2611" y="3998"/>
                </a:lnTo>
                <a:lnTo>
                  <a:pt x="2611" y="3989"/>
                </a:lnTo>
                <a:lnTo>
                  <a:pt x="2638" y="3980"/>
                </a:lnTo>
                <a:lnTo>
                  <a:pt x="2638" y="3972"/>
                </a:lnTo>
                <a:lnTo>
                  <a:pt x="2647" y="3972"/>
                </a:lnTo>
                <a:lnTo>
                  <a:pt x="2647" y="3963"/>
                </a:lnTo>
                <a:lnTo>
                  <a:pt x="2638" y="3954"/>
                </a:lnTo>
                <a:lnTo>
                  <a:pt x="2629" y="3945"/>
                </a:lnTo>
                <a:lnTo>
                  <a:pt x="2611" y="3954"/>
                </a:lnTo>
                <a:lnTo>
                  <a:pt x="2603" y="3945"/>
                </a:lnTo>
                <a:lnTo>
                  <a:pt x="2585" y="3945"/>
                </a:lnTo>
                <a:lnTo>
                  <a:pt x="2576" y="3945"/>
                </a:lnTo>
                <a:lnTo>
                  <a:pt x="2576" y="3963"/>
                </a:lnTo>
                <a:lnTo>
                  <a:pt x="2576" y="3972"/>
                </a:lnTo>
                <a:lnTo>
                  <a:pt x="2576" y="3980"/>
                </a:lnTo>
                <a:lnTo>
                  <a:pt x="2585" y="3998"/>
                </a:lnTo>
                <a:lnTo>
                  <a:pt x="2585" y="4007"/>
                </a:lnTo>
                <a:lnTo>
                  <a:pt x="2594" y="4007"/>
                </a:lnTo>
                <a:lnTo>
                  <a:pt x="2603" y="4016"/>
                </a:lnTo>
                <a:lnTo>
                  <a:pt x="2620" y="4024"/>
                </a:lnTo>
                <a:lnTo>
                  <a:pt x="2611" y="4024"/>
                </a:lnTo>
                <a:lnTo>
                  <a:pt x="2603" y="4024"/>
                </a:lnTo>
                <a:lnTo>
                  <a:pt x="2603" y="4033"/>
                </a:lnTo>
                <a:lnTo>
                  <a:pt x="2620" y="4042"/>
                </a:lnTo>
                <a:close/>
                <a:moveTo>
                  <a:pt x="2700" y="3866"/>
                </a:moveTo>
                <a:lnTo>
                  <a:pt x="2708" y="3866"/>
                </a:lnTo>
                <a:lnTo>
                  <a:pt x="2700" y="3848"/>
                </a:lnTo>
                <a:lnTo>
                  <a:pt x="2700" y="3839"/>
                </a:lnTo>
                <a:lnTo>
                  <a:pt x="2691" y="3830"/>
                </a:lnTo>
                <a:lnTo>
                  <a:pt x="2682" y="3830"/>
                </a:lnTo>
                <a:lnTo>
                  <a:pt x="2682" y="3839"/>
                </a:lnTo>
                <a:lnTo>
                  <a:pt x="2691" y="3848"/>
                </a:lnTo>
                <a:lnTo>
                  <a:pt x="2682" y="3848"/>
                </a:lnTo>
                <a:lnTo>
                  <a:pt x="2682" y="3857"/>
                </a:lnTo>
                <a:lnTo>
                  <a:pt x="2691" y="3857"/>
                </a:lnTo>
                <a:lnTo>
                  <a:pt x="2700" y="3857"/>
                </a:lnTo>
                <a:lnTo>
                  <a:pt x="2691" y="3866"/>
                </a:lnTo>
                <a:close/>
                <a:moveTo>
                  <a:pt x="2550" y="3813"/>
                </a:moveTo>
                <a:lnTo>
                  <a:pt x="2558" y="3804"/>
                </a:lnTo>
                <a:lnTo>
                  <a:pt x="2550" y="3804"/>
                </a:lnTo>
                <a:lnTo>
                  <a:pt x="2541" y="3804"/>
                </a:lnTo>
                <a:lnTo>
                  <a:pt x="2532" y="3804"/>
                </a:lnTo>
                <a:lnTo>
                  <a:pt x="2523" y="3804"/>
                </a:lnTo>
                <a:lnTo>
                  <a:pt x="2532" y="3813"/>
                </a:lnTo>
                <a:lnTo>
                  <a:pt x="2532" y="3830"/>
                </a:lnTo>
                <a:lnTo>
                  <a:pt x="2541" y="3822"/>
                </a:lnTo>
                <a:lnTo>
                  <a:pt x="2550" y="3822"/>
                </a:lnTo>
                <a:close/>
                <a:moveTo>
                  <a:pt x="2576" y="3716"/>
                </a:moveTo>
                <a:lnTo>
                  <a:pt x="2585" y="3724"/>
                </a:lnTo>
                <a:lnTo>
                  <a:pt x="2594" y="3733"/>
                </a:lnTo>
                <a:lnTo>
                  <a:pt x="2603" y="3724"/>
                </a:lnTo>
                <a:lnTo>
                  <a:pt x="2603" y="3716"/>
                </a:lnTo>
                <a:lnTo>
                  <a:pt x="2611" y="3716"/>
                </a:lnTo>
                <a:lnTo>
                  <a:pt x="2611" y="3707"/>
                </a:lnTo>
                <a:lnTo>
                  <a:pt x="2603" y="3707"/>
                </a:lnTo>
                <a:lnTo>
                  <a:pt x="2585" y="3707"/>
                </a:lnTo>
                <a:close/>
                <a:moveTo>
                  <a:pt x="2541" y="3751"/>
                </a:moveTo>
                <a:lnTo>
                  <a:pt x="2550" y="3751"/>
                </a:lnTo>
                <a:lnTo>
                  <a:pt x="2558" y="3751"/>
                </a:lnTo>
                <a:lnTo>
                  <a:pt x="2558" y="3760"/>
                </a:lnTo>
                <a:lnTo>
                  <a:pt x="2567" y="3760"/>
                </a:lnTo>
                <a:lnTo>
                  <a:pt x="2558" y="3769"/>
                </a:lnTo>
                <a:lnTo>
                  <a:pt x="2550" y="3777"/>
                </a:lnTo>
                <a:lnTo>
                  <a:pt x="2541" y="3769"/>
                </a:lnTo>
                <a:lnTo>
                  <a:pt x="2532" y="3777"/>
                </a:lnTo>
                <a:lnTo>
                  <a:pt x="2541" y="3786"/>
                </a:lnTo>
                <a:lnTo>
                  <a:pt x="2550" y="3786"/>
                </a:lnTo>
                <a:lnTo>
                  <a:pt x="2558" y="3795"/>
                </a:lnTo>
                <a:lnTo>
                  <a:pt x="2567" y="3795"/>
                </a:lnTo>
                <a:lnTo>
                  <a:pt x="2576" y="3795"/>
                </a:lnTo>
                <a:lnTo>
                  <a:pt x="2576" y="3804"/>
                </a:lnTo>
                <a:lnTo>
                  <a:pt x="2585" y="3813"/>
                </a:lnTo>
                <a:lnTo>
                  <a:pt x="2585" y="3822"/>
                </a:lnTo>
                <a:lnTo>
                  <a:pt x="2576" y="3822"/>
                </a:lnTo>
                <a:lnTo>
                  <a:pt x="2576" y="3830"/>
                </a:lnTo>
                <a:lnTo>
                  <a:pt x="2585" y="3839"/>
                </a:lnTo>
                <a:lnTo>
                  <a:pt x="2594" y="3857"/>
                </a:lnTo>
                <a:lnTo>
                  <a:pt x="2603" y="3857"/>
                </a:lnTo>
                <a:lnTo>
                  <a:pt x="2603" y="3848"/>
                </a:lnTo>
                <a:lnTo>
                  <a:pt x="2603" y="3839"/>
                </a:lnTo>
                <a:lnTo>
                  <a:pt x="2611" y="3848"/>
                </a:lnTo>
                <a:lnTo>
                  <a:pt x="2611" y="3857"/>
                </a:lnTo>
                <a:lnTo>
                  <a:pt x="2611" y="3866"/>
                </a:lnTo>
                <a:lnTo>
                  <a:pt x="2620" y="3866"/>
                </a:lnTo>
                <a:lnTo>
                  <a:pt x="2629" y="3866"/>
                </a:lnTo>
                <a:lnTo>
                  <a:pt x="2638" y="3874"/>
                </a:lnTo>
                <a:lnTo>
                  <a:pt x="2638" y="3883"/>
                </a:lnTo>
                <a:lnTo>
                  <a:pt x="2647" y="3883"/>
                </a:lnTo>
                <a:lnTo>
                  <a:pt x="2656" y="3883"/>
                </a:lnTo>
                <a:lnTo>
                  <a:pt x="2656" y="3874"/>
                </a:lnTo>
                <a:lnTo>
                  <a:pt x="2656" y="3866"/>
                </a:lnTo>
                <a:lnTo>
                  <a:pt x="2656" y="3857"/>
                </a:lnTo>
                <a:lnTo>
                  <a:pt x="2656" y="3839"/>
                </a:lnTo>
                <a:lnTo>
                  <a:pt x="2656" y="3830"/>
                </a:lnTo>
                <a:lnTo>
                  <a:pt x="2647" y="3839"/>
                </a:lnTo>
                <a:lnTo>
                  <a:pt x="2638" y="3830"/>
                </a:lnTo>
                <a:lnTo>
                  <a:pt x="2647" y="3830"/>
                </a:lnTo>
                <a:lnTo>
                  <a:pt x="2647" y="3822"/>
                </a:lnTo>
                <a:lnTo>
                  <a:pt x="2638" y="3822"/>
                </a:lnTo>
                <a:lnTo>
                  <a:pt x="2638" y="3813"/>
                </a:lnTo>
                <a:lnTo>
                  <a:pt x="2620" y="3804"/>
                </a:lnTo>
                <a:lnTo>
                  <a:pt x="2611" y="3813"/>
                </a:lnTo>
                <a:lnTo>
                  <a:pt x="2611" y="3804"/>
                </a:lnTo>
                <a:lnTo>
                  <a:pt x="2611" y="3795"/>
                </a:lnTo>
                <a:lnTo>
                  <a:pt x="2620" y="3795"/>
                </a:lnTo>
                <a:lnTo>
                  <a:pt x="2629" y="3804"/>
                </a:lnTo>
                <a:lnTo>
                  <a:pt x="2638" y="3813"/>
                </a:lnTo>
                <a:lnTo>
                  <a:pt x="2638" y="3804"/>
                </a:lnTo>
                <a:lnTo>
                  <a:pt x="2629" y="3804"/>
                </a:lnTo>
                <a:lnTo>
                  <a:pt x="2620" y="3786"/>
                </a:lnTo>
                <a:lnTo>
                  <a:pt x="2620" y="3777"/>
                </a:lnTo>
                <a:lnTo>
                  <a:pt x="2611" y="3769"/>
                </a:lnTo>
                <a:lnTo>
                  <a:pt x="2603" y="3751"/>
                </a:lnTo>
                <a:lnTo>
                  <a:pt x="2576" y="3742"/>
                </a:lnTo>
                <a:lnTo>
                  <a:pt x="2576" y="3733"/>
                </a:lnTo>
                <a:lnTo>
                  <a:pt x="2567" y="3724"/>
                </a:lnTo>
                <a:lnTo>
                  <a:pt x="2550" y="3724"/>
                </a:lnTo>
                <a:lnTo>
                  <a:pt x="2541" y="3716"/>
                </a:lnTo>
                <a:lnTo>
                  <a:pt x="2541" y="3724"/>
                </a:lnTo>
                <a:lnTo>
                  <a:pt x="2541" y="3733"/>
                </a:lnTo>
                <a:lnTo>
                  <a:pt x="2541" y="3742"/>
                </a:lnTo>
                <a:lnTo>
                  <a:pt x="2523" y="3751"/>
                </a:lnTo>
                <a:lnTo>
                  <a:pt x="2523" y="3760"/>
                </a:lnTo>
                <a:lnTo>
                  <a:pt x="2532" y="3760"/>
                </a:lnTo>
                <a:close/>
                <a:moveTo>
                  <a:pt x="2523" y="3680"/>
                </a:moveTo>
                <a:lnTo>
                  <a:pt x="2523" y="3671"/>
                </a:lnTo>
                <a:lnTo>
                  <a:pt x="2514" y="3671"/>
                </a:lnTo>
                <a:lnTo>
                  <a:pt x="2506" y="3663"/>
                </a:lnTo>
                <a:lnTo>
                  <a:pt x="2497" y="3654"/>
                </a:lnTo>
                <a:lnTo>
                  <a:pt x="2488" y="3663"/>
                </a:lnTo>
                <a:lnTo>
                  <a:pt x="2479" y="3671"/>
                </a:lnTo>
                <a:lnTo>
                  <a:pt x="2479" y="3680"/>
                </a:lnTo>
                <a:lnTo>
                  <a:pt x="2488" y="3689"/>
                </a:lnTo>
                <a:lnTo>
                  <a:pt x="2488" y="3698"/>
                </a:lnTo>
                <a:lnTo>
                  <a:pt x="2497" y="3698"/>
                </a:lnTo>
                <a:lnTo>
                  <a:pt x="2506" y="3707"/>
                </a:lnTo>
                <a:lnTo>
                  <a:pt x="2497" y="3716"/>
                </a:lnTo>
                <a:lnTo>
                  <a:pt x="2488" y="3733"/>
                </a:lnTo>
                <a:lnTo>
                  <a:pt x="2497" y="3751"/>
                </a:lnTo>
                <a:lnTo>
                  <a:pt x="2506" y="3742"/>
                </a:lnTo>
                <a:lnTo>
                  <a:pt x="2514" y="3742"/>
                </a:lnTo>
                <a:lnTo>
                  <a:pt x="2514" y="3733"/>
                </a:lnTo>
                <a:lnTo>
                  <a:pt x="2514" y="3724"/>
                </a:lnTo>
                <a:lnTo>
                  <a:pt x="2514" y="3716"/>
                </a:lnTo>
                <a:lnTo>
                  <a:pt x="2514" y="3707"/>
                </a:lnTo>
                <a:lnTo>
                  <a:pt x="2514" y="3698"/>
                </a:lnTo>
                <a:lnTo>
                  <a:pt x="2523" y="3689"/>
                </a:lnTo>
                <a:close/>
                <a:moveTo>
                  <a:pt x="2770" y="3972"/>
                </a:moveTo>
                <a:lnTo>
                  <a:pt x="2779" y="3972"/>
                </a:lnTo>
                <a:lnTo>
                  <a:pt x="2779" y="3963"/>
                </a:lnTo>
                <a:lnTo>
                  <a:pt x="2788" y="3963"/>
                </a:lnTo>
                <a:lnTo>
                  <a:pt x="2779" y="3954"/>
                </a:lnTo>
                <a:lnTo>
                  <a:pt x="2770" y="3954"/>
                </a:lnTo>
                <a:lnTo>
                  <a:pt x="2761" y="3954"/>
                </a:lnTo>
                <a:lnTo>
                  <a:pt x="2753" y="3963"/>
                </a:lnTo>
                <a:lnTo>
                  <a:pt x="2753" y="3972"/>
                </a:lnTo>
                <a:lnTo>
                  <a:pt x="2753" y="3963"/>
                </a:lnTo>
                <a:lnTo>
                  <a:pt x="2761" y="3963"/>
                </a:lnTo>
                <a:lnTo>
                  <a:pt x="2761" y="3972"/>
                </a:lnTo>
                <a:close/>
                <a:moveTo>
                  <a:pt x="2717" y="4130"/>
                </a:moveTo>
                <a:lnTo>
                  <a:pt x="2708" y="4130"/>
                </a:lnTo>
                <a:lnTo>
                  <a:pt x="2700" y="4130"/>
                </a:lnTo>
                <a:lnTo>
                  <a:pt x="2708" y="4122"/>
                </a:lnTo>
                <a:lnTo>
                  <a:pt x="2708" y="4113"/>
                </a:lnTo>
                <a:lnTo>
                  <a:pt x="2700" y="4122"/>
                </a:lnTo>
                <a:lnTo>
                  <a:pt x="2700" y="4113"/>
                </a:lnTo>
                <a:lnTo>
                  <a:pt x="2682" y="4104"/>
                </a:lnTo>
                <a:lnTo>
                  <a:pt x="2682" y="4095"/>
                </a:lnTo>
                <a:lnTo>
                  <a:pt x="2691" y="4086"/>
                </a:lnTo>
                <a:lnTo>
                  <a:pt x="2682" y="4086"/>
                </a:lnTo>
                <a:lnTo>
                  <a:pt x="2673" y="4086"/>
                </a:lnTo>
                <a:lnTo>
                  <a:pt x="2664" y="4077"/>
                </a:lnTo>
                <a:lnTo>
                  <a:pt x="2664" y="4069"/>
                </a:lnTo>
                <a:lnTo>
                  <a:pt x="2656" y="4069"/>
                </a:lnTo>
                <a:lnTo>
                  <a:pt x="2664" y="4069"/>
                </a:lnTo>
                <a:lnTo>
                  <a:pt x="2673" y="4069"/>
                </a:lnTo>
                <a:lnTo>
                  <a:pt x="2682" y="4069"/>
                </a:lnTo>
                <a:lnTo>
                  <a:pt x="2682" y="4060"/>
                </a:lnTo>
                <a:lnTo>
                  <a:pt x="2682" y="4051"/>
                </a:lnTo>
                <a:lnTo>
                  <a:pt x="2673" y="4042"/>
                </a:lnTo>
                <a:lnTo>
                  <a:pt x="2664" y="4033"/>
                </a:lnTo>
                <a:lnTo>
                  <a:pt x="2656" y="4042"/>
                </a:lnTo>
                <a:lnTo>
                  <a:pt x="2647" y="4042"/>
                </a:lnTo>
                <a:lnTo>
                  <a:pt x="2629" y="4042"/>
                </a:lnTo>
                <a:lnTo>
                  <a:pt x="2620" y="4042"/>
                </a:lnTo>
                <a:lnTo>
                  <a:pt x="2611" y="4042"/>
                </a:lnTo>
                <a:lnTo>
                  <a:pt x="2620" y="4051"/>
                </a:lnTo>
                <a:lnTo>
                  <a:pt x="2647" y="4060"/>
                </a:lnTo>
                <a:lnTo>
                  <a:pt x="2638" y="4069"/>
                </a:lnTo>
                <a:lnTo>
                  <a:pt x="2647" y="4077"/>
                </a:lnTo>
                <a:lnTo>
                  <a:pt x="2647" y="4086"/>
                </a:lnTo>
                <a:lnTo>
                  <a:pt x="2664" y="4104"/>
                </a:lnTo>
                <a:lnTo>
                  <a:pt x="2682" y="4113"/>
                </a:lnTo>
                <a:lnTo>
                  <a:pt x="2691" y="4122"/>
                </a:lnTo>
                <a:lnTo>
                  <a:pt x="2691" y="4130"/>
                </a:lnTo>
                <a:lnTo>
                  <a:pt x="2700" y="4130"/>
                </a:lnTo>
                <a:lnTo>
                  <a:pt x="2708" y="4139"/>
                </a:lnTo>
                <a:lnTo>
                  <a:pt x="2717" y="4139"/>
                </a:lnTo>
                <a:close/>
                <a:moveTo>
                  <a:pt x="2841" y="4042"/>
                </a:moveTo>
                <a:lnTo>
                  <a:pt x="2841" y="4051"/>
                </a:lnTo>
                <a:lnTo>
                  <a:pt x="2841" y="4060"/>
                </a:lnTo>
                <a:lnTo>
                  <a:pt x="2850" y="4060"/>
                </a:lnTo>
                <a:lnTo>
                  <a:pt x="2850" y="4051"/>
                </a:lnTo>
                <a:close/>
                <a:moveTo>
                  <a:pt x="2858" y="4051"/>
                </a:moveTo>
                <a:lnTo>
                  <a:pt x="2858" y="4033"/>
                </a:lnTo>
                <a:lnTo>
                  <a:pt x="2858" y="4024"/>
                </a:lnTo>
                <a:lnTo>
                  <a:pt x="2858" y="4033"/>
                </a:lnTo>
                <a:lnTo>
                  <a:pt x="2850" y="4042"/>
                </a:lnTo>
                <a:lnTo>
                  <a:pt x="2850" y="4051"/>
                </a:lnTo>
                <a:close/>
                <a:moveTo>
                  <a:pt x="2797" y="4016"/>
                </a:moveTo>
                <a:lnTo>
                  <a:pt x="2788" y="4007"/>
                </a:lnTo>
                <a:lnTo>
                  <a:pt x="2770" y="3998"/>
                </a:lnTo>
                <a:lnTo>
                  <a:pt x="2761" y="4007"/>
                </a:lnTo>
                <a:lnTo>
                  <a:pt x="2770" y="4007"/>
                </a:lnTo>
                <a:lnTo>
                  <a:pt x="2779" y="4016"/>
                </a:lnTo>
                <a:lnTo>
                  <a:pt x="2788" y="4024"/>
                </a:lnTo>
                <a:lnTo>
                  <a:pt x="2806" y="4042"/>
                </a:lnTo>
                <a:lnTo>
                  <a:pt x="2814" y="4042"/>
                </a:lnTo>
                <a:lnTo>
                  <a:pt x="2814" y="4033"/>
                </a:lnTo>
                <a:lnTo>
                  <a:pt x="2823" y="4033"/>
                </a:lnTo>
                <a:lnTo>
                  <a:pt x="2806" y="4016"/>
                </a:lnTo>
                <a:close/>
                <a:moveTo>
                  <a:pt x="2876" y="4095"/>
                </a:moveTo>
                <a:lnTo>
                  <a:pt x="2858" y="4077"/>
                </a:lnTo>
                <a:lnTo>
                  <a:pt x="2858" y="4086"/>
                </a:lnTo>
                <a:lnTo>
                  <a:pt x="2867" y="4095"/>
                </a:lnTo>
                <a:lnTo>
                  <a:pt x="2867" y="4104"/>
                </a:lnTo>
                <a:lnTo>
                  <a:pt x="2876" y="4113"/>
                </a:lnTo>
                <a:lnTo>
                  <a:pt x="2876" y="4104"/>
                </a:lnTo>
                <a:close/>
                <a:moveTo>
                  <a:pt x="2717" y="4148"/>
                </a:moveTo>
                <a:lnTo>
                  <a:pt x="2717" y="4157"/>
                </a:lnTo>
                <a:lnTo>
                  <a:pt x="2726" y="4157"/>
                </a:lnTo>
                <a:lnTo>
                  <a:pt x="2726" y="4166"/>
                </a:lnTo>
                <a:lnTo>
                  <a:pt x="2726" y="4148"/>
                </a:lnTo>
                <a:lnTo>
                  <a:pt x="2717" y="4139"/>
                </a:lnTo>
                <a:close/>
                <a:moveTo>
                  <a:pt x="2744" y="3892"/>
                </a:moveTo>
                <a:lnTo>
                  <a:pt x="2735" y="3892"/>
                </a:lnTo>
                <a:lnTo>
                  <a:pt x="2735" y="3901"/>
                </a:lnTo>
                <a:lnTo>
                  <a:pt x="2735" y="3910"/>
                </a:lnTo>
                <a:lnTo>
                  <a:pt x="2744" y="3901"/>
                </a:lnTo>
                <a:close/>
                <a:moveTo>
                  <a:pt x="8655" y="8216"/>
                </a:moveTo>
                <a:lnTo>
                  <a:pt x="8664" y="8207"/>
                </a:lnTo>
                <a:lnTo>
                  <a:pt x="8655" y="8198"/>
                </a:lnTo>
                <a:lnTo>
                  <a:pt x="8655" y="8189"/>
                </a:lnTo>
                <a:lnTo>
                  <a:pt x="8646" y="8198"/>
                </a:lnTo>
                <a:lnTo>
                  <a:pt x="8646" y="8207"/>
                </a:lnTo>
                <a:lnTo>
                  <a:pt x="8646" y="8216"/>
                </a:lnTo>
                <a:close/>
                <a:moveTo>
                  <a:pt x="24799" y="9751"/>
                </a:moveTo>
                <a:lnTo>
                  <a:pt x="24808" y="9751"/>
                </a:lnTo>
                <a:lnTo>
                  <a:pt x="24799" y="9743"/>
                </a:lnTo>
                <a:lnTo>
                  <a:pt x="24790" y="9734"/>
                </a:lnTo>
                <a:lnTo>
                  <a:pt x="24790" y="9725"/>
                </a:lnTo>
                <a:lnTo>
                  <a:pt x="24781" y="9725"/>
                </a:lnTo>
                <a:lnTo>
                  <a:pt x="24781" y="9734"/>
                </a:lnTo>
                <a:lnTo>
                  <a:pt x="24781" y="9743"/>
                </a:lnTo>
                <a:close/>
                <a:moveTo>
                  <a:pt x="24975" y="7836"/>
                </a:moveTo>
                <a:lnTo>
                  <a:pt x="24984" y="7845"/>
                </a:lnTo>
                <a:lnTo>
                  <a:pt x="24975" y="7836"/>
                </a:lnTo>
                <a:lnTo>
                  <a:pt x="24966" y="7836"/>
                </a:lnTo>
                <a:close/>
                <a:moveTo>
                  <a:pt x="25081" y="4060"/>
                </a:moveTo>
                <a:lnTo>
                  <a:pt x="25072" y="4060"/>
                </a:lnTo>
                <a:lnTo>
                  <a:pt x="25063" y="4060"/>
                </a:lnTo>
                <a:lnTo>
                  <a:pt x="25055" y="4060"/>
                </a:lnTo>
                <a:lnTo>
                  <a:pt x="25037" y="4069"/>
                </a:lnTo>
                <a:lnTo>
                  <a:pt x="25046" y="4069"/>
                </a:lnTo>
                <a:lnTo>
                  <a:pt x="25055" y="4069"/>
                </a:lnTo>
                <a:lnTo>
                  <a:pt x="25055" y="4077"/>
                </a:lnTo>
                <a:lnTo>
                  <a:pt x="25072" y="4086"/>
                </a:lnTo>
                <a:lnTo>
                  <a:pt x="25081" y="4077"/>
                </a:lnTo>
                <a:lnTo>
                  <a:pt x="25090" y="4077"/>
                </a:lnTo>
                <a:lnTo>
                  <a:pt x="25099" y="4077"/>
                </a:lnTo>
                <a:lnTo>
                  <a:pt x="25107" y="4077"/>
                </a:lnTo>
                <a:lnTo>
                  <a:pt x="25090" y="4069"/>
                </a:lnTo>
                <a:close/>
                <a:moveTo>
                  <a:pt x="24843" y="9848"/>
                </a:moveTo>
                <a:lnTo>
                  <a:pt x="24843" y="9840"/>
                </a:lnTo>
                <a:lnTo>
                  <a:pt x="24834" y="9840"/>
                </a:lnTo>
                <a:lnTo>
                  <a:pt x="24834" y="9848"/>
                </a:lnTo>
                <a:close/>
                <a:moveTo>
                  <a:pt x="24816" y="8410"/>
                </a:moveTo>
                <a:lnTo>
                  <a:pt x="24816" y="8419"/>
                </a:lnTo>
                <a:close/>
                <a:moveTo>
                  <a:pt x="24799" y="9795"/>
                </a:moveTo>
                <a:lnTo>
                  <a:pt x="24808" y="9804"/>
                </a:lnTo>
                <a:lnTo>
                  <a:pt x="24816" y="9804"/>
                </a:lnTo>
                <a:lnTo>
                  <a:pt x="24816" y="9795"/>
                </a:lnTo>
                <a:lnTo>
                  <a:pt x="24808" y="9787"/>
                </a:lnTo>
                <a:lnTo>
                  <a:pt x="24808" y="9778"/>
                </a:lnTo>
                <a:lnTo>
                  <a:pt x="24799" y="9778"/>
                </a:lnTo>
                <a:close/>
                <a:moveTo>
                  <a:pt x="24825" y="7916"/>
                </a:moveTo>
                <a:lnTo>
                  <a:pt x="24834" y="7916"/>
                </a:lnTo>
                <a:lnTo>
                  <a:pt x="24825" y="7916"/>
                </a:lnTo>
                <a:lnTo>
                  <a:pt x="24825" y="7924"/>
                </a:lnTo>
                <a:close/>
                <a:moveTo>
                  <a:pt x="25116" y="4122"/>
                </a:moveTo>
                <a:lnTo>
                  <a:pt x="25125" y="4122"/>
                </a:lnTo>
                <a:lnTo>
                  <a:pt x="25125" y="4113"/>
                </a:lnTo>
                <a:lnTo>
                  <a:pt x="25134" y="4113"/>
                </a:lnTo>
                <a:lnTo>
                  <a:pt x="25125" y="4113"/>
                </a:lnTo>
                <a:lnTo>
                  <a:pt x="25116" y="4113"/>
                </a:lnTo>
                <a:lnTo>
                  <a:pt x="25107" y="4113"/>
                </a:lnTo>
                <a:lnTo>
                  <a:pt x="25107" y="4122"/>
                </a:lnTo>
                <a:close/>
                <a:moveTo>
                  <a:pt x="24940" y="7836"/>
                </a:moveTo>
                <a:lnTo>
                  <a:pt x="24949" y="7836"/>
                </a:lnTo>
                <a:lnTo>
                  <a:pt x="24957" y="7836"/>
                </a:lnTo>
                <a:lnTo>
                  <a:pt x="24957" y="7827"/>
                </a:lnTo>
                <a:lnTo>
                  <a:pt x="24940" y="7836"/>
                </a:lnTo>
                <a:lnTo>
                  <a:pt x="24931" y="7827"/>
                </a:lnTo>
                <a:close/>
                <a:moveTo>
                  <a:pt x="25143" y="11508"/>
                </a:moveTo>
                <a:lnTo>
                  <a:pt x="25134" y="11508"/>
                </a:lnTo>
                <a:lnTo>
                  <a:pt x="25134" y="11516"/>
                </a:lnTo>
                <a:lnTo>
                  <a:pt x="25134" y="11525"/>
                </a:lnTo>
                <a:lnTo>
                  <a:pt x="25143" y="11516"/>
                </a:lnTo>
                <a:close/>
                <a:moveTo>
                  <a:pt x="25055" y="8127"/>
                </a:moveTo>
                <a:lnTo>
                  <a:pt x="25063" y="8127"/>
                </a:lnTo>
                <a:close/>
                <a:moveTo>
                  <a:pt x="25469" y="11243"/>
                </a:moveTo>
                <a:lnTo>
                  <a:pt x="25460" y="11234"/>
                </a:lnTo>
                <a:lnTo>
                  <a:pt x="25443" y="11234"/>
                </a:lnTo>
                <a:lnTo>
                  <a:pt x="25434" y="11234"/>
                </a:lnTo>
                <a:lnTo>
                  <a:pt x="25425" y="11243"/>
                </a:lnTo>
                <a:lnTo>
                  <a:pt x="25416" y="11252"/>
                </a:lnTo>
                <a:lnTo>
                  <a:pt x="25407" y="11261"/>
                </a:lnTo>
                <a:lnTo>
                  <a:pt x="25399" y="11269"/>
                </a:lnTo>
                <a:lnTo>
                  <a:pt x="25390" y="11269"/>
                </a:lnTo>
                <a:lnTo>
                  <a:pt x="25381" y="11269"/>
                </a:lnTo>
                <a:lnTo>
                  <a:pt x="25354" y="11261"/>
                </a:lnTo>
                <a:lnTo>
                  <a:pt x="25337" y="11261"/>
                </a:lnTo>
                <a:lnTo>
                  <a:pt x="25319" y="11243"/>
                </a:lnTo>
                <a:lnTo>
                  <a:pt x="25310" y="11243"/>
                </a:lnTo>
                <a:lnTo>
                  <a:pt x="25302" y="11243"/>
                </a:lnTo>
                <a:lnTo>
                  <a:pt x="25302" y="11234"/>
                </a:lnTo>
                <a:lnTo>
                  <a:pt x="25293" y="11234"/>
                </a:lnTo>
                <a:lnTo>
                  <a:pt x="25302" y="11234"/>
                </a:lnTo>
                <a:lnTo>
                  <a:pt x="25293" y="11225"/>
                </a:lnTo>
                <a:lnTo>
                  <a:pt x="25293" y="11208"/>
                </a:lnTo>
                <a:lnTo>
                  <a:pt x="25284" y="11181"/>
                </a:lnTo>
                <a:lnTo>
                  <a:pt x="25284" y="11172"/>
                </a:lnTo>
                <a:lnTo>
                  <a:pt x="25275" y="11172"/>
                </a:lnTo>
                <a:lnTo>
                  <a:pt x="25275" y="11163"/>
                </a:lnTo>
                <a:lnTo>
                  <a:pt x="25257" y="11155"/>
                </a:lnTo>
                <a:lnTo>
                  <a:pt x="25257" y="11146"/>
                </a:lnTo>
                <a:lnTo>
                  <a:pt x="25249" y="11146"/>
                </a:lnTo>
                <a:lnTo>
                  <a:pt x="25249" y="11155"/>
                </a:lnTo>
                <a:lnTo>
                  <a:pt x="25257" y="11155"/>
                </a:lnTo>
                <a:lnTo>
                  <a:pt x="25257" y="11163"/>
                </a:lnTo>
                <a:lnTo>
                  <a:pt x="25257" y="11172"/>
                </a:lnTo>
                <a:lnTo>
                  <a:pt x="25257" y="11190"/>
                </a:lnTo>
                <a:lnTo>
                  <a:pt x="25266" y="11199"/>
                </a:lnTo>
                <a:lnTo>
                  <a:pt x="25257" y="11208"/>
                </a:lnTo>
                <a:lnTo>
                  <a:pt x="25249" y="11208"/>
                </a:lnTo>
                <a:lnTo>
                  <a:pt x="25249" y="11199"/>
                </a:lnTo>
                <a:lnTo>
                  <a:pt x="25249" y="11190"/>
                </a:lnTo>
                <a:lnTo>
                  <a:pt x="25240" y="11190"/>
                </a:lnTo>
                <a:lnTo>
                  <a:pt x="25240" y="11181"/>
                </a:lnTo>
                <a:lnTo>
                  <a:pt x="25222" y="11181"/>
                </a:lnTo>
                <a:lnTo>
                  <a:pt x="25213" y="11172"/>
                </a:lnTo>
                <a:lnTo>
                  <a:pt x="25213" y="11181"/>
                </a:lnTo>
                <a:lnTo>
                  <a:pt x="25213" y="11172"/>
                </a:lnTo>
                <a:lnTo>
                  <a:pt x="25205" y="11172"/>
                </a:lnTo>
                <a:lnTo>
                  <a:pt x="25205" y="11163"/>
                </a:lnTo>
                <a:lnTo>
                  <a:pt x="25205" y="11155"/>
                </a:lnTo>
                <a:lnTo>
                  <a:pt x="25205" y="11146"/>
                </a:lnTo>
                <a:lnTo>
                  <a:pt x="25205" y="11137"/>
                </a:lnTo>
                <a:lnTo>
                  <a:pt x="25205" y="11128"/>
                </a:lnTo>
                <a:lnTo>
                  <a:pt x="25196" y="11110"/>
                </a:lnTo>
                <a:lnTo>
                  <a:pt x="25187" y="11102"/>
                </a:lnTo>
                <a:lnTo>
                  <a:pt x="25187" y="11093"/>
                </a:lnTo>
                <a:lnTo>
                  <a:pt x="25178" y="11084"/>
                </a:lnTo>
                <a:lnTo>
                  <a:pt x="25187" y="11084"/>
                </a:lnTo>
                <a:lnTo>
                  <a:pt x="25187" y="11075"/>
                </a:lnTo>
                <a:lnTo>
                  <a:pt x="25187" y="11066"/>
                </a:lnTo>
                <a:lnTo>
                  <a:pt x="25178" y="11058"/>
                </a:lnTo>
                <a:lnTo>
                  <a:pt x="25178" y="11049"/>
                </a:lnTo>
                <a:lnTo>
                  <a:pt x="25169" y="11040"/>
                </a:lnTo>
                <a:lnTo>
                  <a:pt x="25160" y="11049"/>
                </a:lnTo>
                <a:lnTo>
                  <a:pt x="25160" y="11040"/>
                </a:lnTo>
                <a:lnTo>
                  <a:pt x="25152" y="11040"/>
                </a:lnTo>
                <a:lnTo>
                  <a:pt x="25160" y="11031"/>
                </a:lnTo>
                <a:lnTo>
                  <a:pt x="25152" y="11031"/>
                </a:lnTo>
                <a:lnTo>
                  <a:pt x="25143" y="11022"/>
                </a:lnTo>
                <a:lnTo>
                  <a:pt x="25134" y="11022"/>
                </a:lnTo>
                <a:lnTo>
                  <a:pt x="25125" y="11022"/>
                </a:lnTo>
                <a:lnTo>
                  <a:pt x="25107" y="11013"/>
                </a:lnTo>
                <a:lnTo>
                  <a:pt x="25107" y="11005"/>
                </a:lnTo>
                <a:lnTo>
                  <a:pt x="25099" y="11013"/>
                </a:lnTo>
                <a:lnTo>
                  <a:pt x="25090" y="11013"/>
                </a:lnTo>
                <a:lnTo>
                  <a:pt x="25090" y="11005"/>
                </a:lnTo>
                <a:lnTo>
                  <a:pt x="25081" y="10987"/>
                </a:lnTo>
                <a:lnTo>
                  <a:pt x="25072" y="10987"/>
                </a:lnTo>
                <a:lnTo>
                  <a:pt x="25072" y="10978"/>
                </a:lnTo>
                <a:lnTo>
                  <a:pt x="25081" y="10969"/>
                </a:lnTo>
                <a:lnTo>
                  <a:pt x="25063" y="10969"/>
                </a:lnTo>
                <a:lnTo>
                  <a:pt x="25055" y="10978"/>
                </a:lnTo>
                <a:lnTo>
                  <a:pt x="25063" y="10987"/>
                </a:lnTo>
                <a:lnTo>
                  <a:pt x="25072" y="11005"/>
                </a:lnTo>
                <a:lnTo>
                  <a:pt x="25081" y="11013"/>
                </a:lnTo>
                <a:lnTo>
                  <a:pt x="25090" y="11022"/>
                </a:lnTo>
                <a:lnTo>
                  <a:pt x="25090" y="11031"/>
                </a:lnTo>
                <a:lnTo>
                  <a:pt x="25081" y="11040"/>
                </a:lnTo>
                <a:lnTo>
                  <a:pt x="25090" y="11040"/>
                </a:lnTo>
                <a:lnTo>
                  <a:pt x="25090" y="11049"/>
                </a:lnTo>
                <a:lnTo>
                  <a:pt x="25099" y="11049"/>
                </a:lnTo>
                <a:lnTo>
                  <a:pt x="25099" y="11058"/>
                </a:lnTo>
                <a:lnTo>
                  <a:pt x="25107" y="11058"/>
                </a:lnTo>
                <a:lnTo>
                  <a:pt x="25107" y="11049"/>
                </a:lnTo>
                <a:lnTo>
                  <a:pt x="25116" y="11049"/>
                </a:lnTo>
                <a:lnTo>
                  <a:pt x="25107" y="11058"/>
                </a:lnTo>
                <a:lnTo>
                  <a:pt x="25107" y="11066"/>
                </a:lnTo>
                <a:lnTo>
                  <a:pt x="25143" y="11119"/>
                </a:lnTo>
                <a:lnTo>
                  <a:pt x="25152" y="11128"/>
                </a:lnTo>
                <a:lnTo>
                  <a:pt x="25152" y="11137"/>
                </a:lnTo>
                <a:lnTo>
                  <a:pt x="25160" y="11137"/>
                </a:lnTo>
                <a:lnTo>
                  <a:pt x="25160" y="11128"/>
                </a:lnTo>
                <a:lnTo>
                  <a:pt x="25152" y="11110"/>
                </a:lnTo>
                <a:lnTo>
                  <a:pt x="25143" y="11102"/>
                </a:lnTo>
                <a:lnTo>
                  <a:pt x="25143" y="11093"/>
                </a:lnTo>
                <a:lnTo>
                  <a:pt x="25143" y="11102"/>
                </a:lnTo>
                <a:lnTo>
                  <a:pt x="25152" y="11110"/>
                </a:lnTo>
                <a:lnTo>
                  <a:pt x="25169" y="11119"/>
                </a:lnTo>
                <a:lnTo>
                  <a:pt x="25178" y="11119"/>
                </a:lnTo>
                <a:lnTo>
                  <a:pt x="25178" y="11128"/>
                </a:lnTo>
                <a:lnTo>
                  <a:pt x="25169" y="11128"/>
                </a:lnTo>
                <a:lnTo>
                  <a:pt x="25169" y="11137"/>
                </a:lnTo>
                <a:lnTo>
                  <a:pt x="25178" y="11137"/>
                </a:lnTo>
                <a:lnTo>
                  <a:pt x="25178" y="11146"/>
                </a:lnTo>
                <a:lnTo>
                  <a:pt x="25178" y="11155"/>
                </a:lnTo>
                <a:lnTo>
                  <a:pt x="25169" y="11146"/>
                </a:lnTo>
                <a:lnTo>
                  <a:pt x="25160" y="11146"/>
                </a:lnTo>
                <a:lnTo>
                  <a:pt x="25178" y="11163"/>
                </a:lnTo>
                <a:lnTo>
                  <a:pt x="25178" y="11172"/>
                </a:lnTo>
                <a:lnTo>
                  <a:pt x="25178" y="11181"/>
                </a:lnTo>
                <a:lnTo>
                  <a:pt x="25187" y="11181"/>
                </a:lnTo>
                <a:lnTo>
                  <a:pt x="25196" y="11181"/>
                </a:lnTo>
                <a:lnTo>
                  <a:pt x="25205" y="11181"/>
                </a:lnTo>
                <a:lnTo>
                  <a:pt x="25213" y="11190"/>
                </a:lnTo>
                <a:lnTo>
                  <a:pt x="25205" y="11199"/>
                </a:lnTo>
                <a:lnTo>
                  <a:pt x="25205" y="11208"/>
                </a:lnTo>
                <a:lnTo>
                  <a:pt x="25196" y="11190"/>
                </a:lnTo>
                <a:lnTo>
                  <a:pt x="25187" y="11199"/>
                </a:lnTo>
                <a:lnTo>
                  <a:pt x="25196" y="11208"/>
                </a:lnTo>
                <a:lnTo>
                  <a:pt x="25196" y="11216"/>
                </a:lnTo>
                <a:lnTo>
                  <a:pt x="25205" y="11216"/>
                </a:lnTo>
                <a:lnTo>
                  <a:pt x="25205" y="11225"/>
                </a:lnTo>
                <a:lnTo>
                  <a:pt x="25213" y="11243"/>
                </a:lnTo>
                <a:lnTo>
                  <a:pt x="25213" y="11252"/>
                </a:lnTo>
                <a:lnTo>
                  <a:pt x="25213" y="11261"/>
                </a:lnTo>
                <a:lnTo>
                  <a:pt x="25205" y="11261"/>
                </a:lnTo>
                <a:lnTo>
                  <a:pt x="25213" y="11269"/>
                </a:lnTo>
                <a:lnTo>
                  <a:pt x="25205" y="11278"/>
                </a:lnTo>
                <a:lnTo>
                  <a:pt x="25196" y="11287"/>
                </a:lnTo>
                <a:lnTo>
                  <a:pt x="25196" y="11305"/>
                </a:lnTo>
                <a:lnTo>
                  <a:pt x="25196" y="11322"/>
                </a:lnTo>
                <a:lnTo>
                  <a:pt x="25196" y="11340"/>
                </a:lnTo>
                <a:lnTo>
                  <a:pt x="25187" y="11340"/>
                </a:lnTo>
                <a:lnTo>
                  <a:pt x="25178" y="11349"/>
                </a:lnTo>
                <a:lnTo>
                  <a:pt x="25178" y="11358"/>
                </a:lnTo>
                <a:lnTo>
                  <a:pt x="25169" y="11358"/>
                </a:lnTo>
                <a:lnTo>
                  <a:pt x="25152" y="11358"/>
                </a:lnTo>
                <a:lnTo>
                  <a:pt x="25134" y="11366"/>
                </a:lnTo>
                <a:lnTo>
                  <a:pt x="25134" y="11375"/>
                </a:lnTo>
                <a:lnTo>
                  <a:pt x="25134" y="11384"/>
                </a:lnTo>
                <a:lnTo>
                  <a:pt x="25134" y="11393"/>
                </a:lnTo>
                <a:lnTo>
                  <a:pt x="25143" y="11402"/>
                </a:lnTo>
                <a:lnTo>
                  <a:pt x="25160" y="11402"/>
                </a:lnTo>
                <a:lnTo>
                  <a:pt x="25169" y="11411"/>
                </a:lnTo>
                <a:lnTo>
                  <a:pt x="25178" y="11419"/>
                </a:lnTo>
                <a:lnTo>
                  <a:pt x="25187" y="11428"/>
                </a:lnTo>
                <a:lnTo>
                  <a:pt x="25196" y="11428"/>
                </a:lnTo>
                <a:lnTo>
                  <a:pt x="25205" y="11428"/>
                </a:lnTo>
                <a:lnTo>
                  <a:pt x="25222" y="11437"/>
                </a:lnTo>
                <a:lnTo>
                  <a:pt x="25231" y="11455"/>
                </a:lnTo>
                <a:lnTo>
                  <a:pt x="25240" y="11464"/>
                </a:lnTo>
                <a:lnTo>
                  <a:pt x="25240" y="11490"/>
                </a:lnTo>
                <a:lnTo>
                  <a:pt x="25231" y="11499"/>
                </a:lnTo>
                <a:lnTo>
                  <a:pt x="25222" y="11516"/>
                </a:lnTo>
                <a:lnTo>
                  <a:pt x="25213" y="11534"/>
                </a:lnTo>
                <a:lnTo>
                  <a:pt x="25196" y="11552"/>
                </a:lnTo>
                <a:lnTo>
                  <a:pt x="25196" y="11561"/>
                </a:lnTo>
                <a:lnTo>
                  <a:pt x="25205" y="11561"/>
                </a:lnTo>
                <a:lnTo>
                  <a:pt x="25213" y="11552"/>
                </a:lnTo>
                <a:lnTo>
                  <a:pt x="25205" y="11552"/>
                </a:lnTo>
                <a:lnTo>
                  <a:pt x="25213" y="11552"/>
                </a:lnTo>
                <a:lnTo>
                  <a:pt x="25213" y="11561"/>
                </a:lnTo>
                <a:lnTo>
                  <a:pt x="25213" y="11569"/>
                </a:lnTo>
                <a:lnTo>
                  <a:pt x="25222" y="11561"/>
                </a:lnTo>
                <a:lnTo>
                  <a:pt x="25231" y="11569"/>
                </a:lnTo>
                <a:lnTo>
                  <a:pt x="25240" y="11578"/>
                </a:lnTo>
                <a:lnTo>
                  <a:pt x="25249" y="11578"/>
                </a:lnTo>
                <a:lnTo>
                  <a:pt x="25257" y="11578"/>
                </a:lnTo>
                <a:lnTo>
                  <a:pt x="25275" y="11569"/>
                </a:lnTo>
                <a:lnTo>
                  <a:pt x="25284" y="11561"/>
                </a:lnTo>
                <a:lnTo>
                  <a:pt x="25293" y="11552"/>
                </a:lnTo>
                <a:lnTo>
                  <a:pt x="25302" y="11543"/>
                </a:lnTo>
                <a:lnTo>
                  <a:pt x="25302" y="11534"/>
                </a:lnTo>
                <a:lnTo>
                  <a:pt x="25310" y="11516"/>
                </a:lnTo>
                <a:lnTo>
                  <a:pt x="25319" y="11508"/>
                </a:lnTo>
                <a:lnTo>
                  <a:pt x="25319" y="11499"/>
                </a:lnTo>
                <a:lnTo>
                  <a:pt x="25328" y="11490"/>
                </a:lnTo>
                <a:lnTo>
                  <a:pt x="25337" y="11481"/>
                </a:lnTo>
                <a:lnTo>
                  <a:pt x="25346" y="11464"/>
                </a:lnTo>
                <a:lnTo>
                  <a:pt x="25354" y="11464"/>
                </a:lnTo>
                <a:lnTo>
                  <a:pt x="25354" y="11455"/>
                </a:lnTo>
                <a:lnTo>
                  <a:pt x="25363" y="11437"/>
                </a:lnTo>
                <a:lnTo>
                  <a:pt x="25372" y="11411"/>
                </a:lnTo>
                <a:lnTo>
                  <a:pt x="25363" y="11411"/>
                </a:lnTo>
                <a:lnTo>
                  <a:pt x="25363" y="11402"/>
                </a:lnTo>
                <a:lnTo>
                  <a:pt x="25363" y="11384"/>
                </a:lnTo>
                <a:lnTo>
                  <a:pt x="25372" y="11375"/>
                </a:lnTo>
                <a:lnTo>
                  <a:pt x="25381" y="11375"/>
                </a:lnTo>
                <a:lnTo>
                  <a:pt x="25390" y="11366"/>
                </a:lnTo>
                <a:lnTo>
                  <a:pt x="25399" y="11366"/>
                </a:lnTo>
                <a:lnTo>
                  <a:pt x="25407" y="11366"/>
                </a:lnTo>
                <a:lnTo>
                  <a:pt x="25416" y="11366"/>
                </a:lnTo>
                <a:lnTo>
                  <a:pt x="25425" y="11366"/>
                </a:lnTo>
                <a:lnTo>
                  <a:pt x="25434" y="11375"/>
                </a:lnTo>
                <a:lnTo>
                  <a:pt x="25443" y="11366"/>
                </a:lnTo>
                <a:lnTo>
                  <a:pt x="25434" y="11366"/>
                </a:lnTo>
                <a:lnTo>
                  <a:pt x="25434" y="11358"/>
                </a:lnTo>
                <a:lnTo>
                  <a:pt x="25434" y="11340"/>
                </a:lnTo>
                <a:lnTo>
                  <a:pt x="25443" y="11331"/>
                </a:lnTo>
                <a:lnTo>
                  <a:pt x="25452" y="11331"/>
                </a:lnTo>
                <a:lnTo>
                  <a:pt x="25452" y="11322"/>
                </a:lnTo>
                <a:lnTo>
                  <a:pt x="25460" y="11313"/>
                </a:lnTo>
                <a:lnTo>
                  <a:pt x="25460" y="11305"/>
                </a:lnTo>
                <a:lnTo>
                  <a:pt x="25469" y="11287"/>
                </a:lnTo>
                <a:lnTo>
                  <a:pt x="25469" y="11269"/>
                </a:lnTo>
                <a:lnTo>
                  <a:pt x="25478" y="11261"/>
                </a:lnTo>
                <a:lnTo>
                  <a:pt x="25478" y="11252"/>
                </a:lnTo>
                <a:lnTo>
                  <a:pt x="25478" y="11243"/>
                </a:lnTo>
                <a:close/>
                <a:moveTo>
                  <a:pt x="25090" y="8251"/>
                </a:moveTo>
                <a:lnTo>
                  <a:pt x="25081" y="8251"/>
                </a:lnTo>
                <a:lnTo>
                  <a:pt x="25072" y="8251"/>
                </a:lnTo>
                <a:lnTo>
                  <a:pt x="25081" y="8251"/>
                </a:lnTo>
                <a:close/>
                <a:moveTo>
                  <a:pt x="25072" y="8286"/>
                </a:moveTo>
                <a:lnTo>
                  <a:pt x="25081" y="8286"/>
                </a:lnTo>
                <a:lnTo>
                  <a:pt x="25081" y="8277"/>
                </a:lnTo>
                <a:lnTo>
                  <a:pt x="25072" y="8277"/>
                </a:lnTo>
                <a:lnTo>
                  <a:pt x="25081" y="8277"/>
                </a:lnTo>
                <a:lnTo>
                  <a:pt x="25081" y="8286"/>
                </a:lnTo>
                <a:close/>
                <a:moveTo>
                  <a:pt x="25072" y="8216"/>
                </a:moveTo>
                <a:lnTo>
                  <a:pt x="25072" y="8207"/>
                </a:lnTo>
                <a:close/>
                <a:moveTo>
                  <a:pt x="25072" y="8225"/>
                </a:moveTo>
                <a:lnTo>
                  <a:pt x="25081" y="8225"/>
                </a:lnTo>
                <a:lnTo>
                  <a:pt x="25081" y="8216"/>
                </a:lnTo>
                <a:lnTo>
                  <a:pt x="25072" y="8216"/>
                </a:lnTo>
                <a:close/>
                <a:moveTo>
                  <a:pt x="25063" y="8127"/>
                </a:moveTo>
                <a:lnTo>
                  <a:pt x="25072" y="8119"/>
                </a:lnTo>
                <a:close/>
                <a:moveTo>
                  <a:pt x="24640" y="9504"/>
                </a:moveTo>
                <a:lnTo>
                  <a:pt x="24649" y="9513"/>
                </a:lnTo>
                <a:lnTo>
                  <a:pt x="24649" y="9504"/>
                </a:lnTo>
                <a:close/>
                <a:moveTo>
                  <a:pt x="24649" y="9522"/>
                </a:moveTo>
                <a:lnTo>
                  <a:pt x="24640" y="9540"/>
                </a:lnTo>
                <a:lnTo>
                  <a:pt x="24649" y="9540"/>
                </a:lnTo>
                <a:lnTo>
                  <a:pt x="24658" y="9540"/>
                </a:lnTo>
                <a:lnTo>
                  <a:pt x="24658" y="9548"/>
                </a:lnTo>
                <a:lnTo>
                  <a:pt x="24666" y="9557"/>
                </a:lnTo>
                <a:lnTo>
                  <a:pt x="24666" y="9566"/>
                </a:lnTo>
                <a:lnTo>
                  <a:pt x="24666" y="9575"/>
                </a:lnTo>
                <a:lnTo>
                  <a:pt x="24675" y="9575"/>
                </a:lnTo>
                <a:lnTo>
                  <a:pt x="24675" y="9566"/>
                </a:lnTo>
                <a:lnTo>
                  <a:pt x="24693" y="9566"/>
                </a:lnTo>
                <a:lnTo>
                  <a:pt x="24693" y="9557"/>
                </a:lnTo>
                <a:lnTo>
                  <a:pt x="24684" y="9557"/>
                </a:lnTo>
                <a:lnTo>
                  <a:pt x="24684" y="9548"/>
                </a:lnTo>
                <a:lnTo>
                  <a:pt x="24666" y="9540"/>
                </a:lnTo>
                <a:lnTo>
                  <a:pt x="24658" y="9522"/>
                </a:lnTo>
                <a:close/>
                <a:moveTo>
                  <a:pt x="24658" y="9363"/>
                </a:moveTo>
                <a:lnTo>
                  <a:pt x="24666" y="9372"/>
                </a:lnTo>
                <a:lnTo>
                  <a:pt x="24675" y="9372"/>
                </a:lnTo>
                <a:lnTo>
                  <a:pt x="24675" y="9363"/>
                </a:lnTo>
                <a:lnTo>
                  <a:pt x="24666" y="9363"/>
                </a:lnTo>
                <a:close/>
                <a:moveTo>
                  <a:pt x="24666" y="10034"/>
                </a:moveTo>
                <a:lnTo>
                  <a:pt x="24675" y="10034"/>
                </a:lnTo>
                <a:lnTo>
                  <a:pt x="24675" y="10025"/>
                </a:lnTo>
                <a:lnTo>
                  <a:pt x="24666" y="10025"/>
                </a:lnTo>
                <a:close/>
                <a:moveTo>
                  <a:pt x="24631" y="9901"/>
                </a:moveTo>
                <a:lnTo>
                  <a:pt x="24640" y="9910"/>
                </a:lnTo>
                <a:lnTo>
                  <a:pt x="24649" y="9919"/>
                </a:lnTo>
                <a:lnTo>
                  <a:pt x="24658" y="9919"/>
                </a:lnTo>
                <a:lnTo>
                  <a:pt x="24666" y="9919"/>
                </a:lnTo>
                <a:lnTo>
                  <a:pt x="24666" y="9910"/>
                </a:lnTo>
                <a:lnTo>
                  <a:pt x="24658" y="9901"/>
                </a:lnTo>
                <a:lnTo>
                  <a:pt x="24658" y="9884"/>
                </a:lnTo>
                <a:lnTo>
                  <a:pt x="24649" y="9884"/>
                </a:lnTo>
                <a:lnTo>
                  <a:pt x="24640" y="9884"/>
                </a:lnTo>
                <a:lnTo>
                  <a:pt x="24640" y="9893"/>
                </a:lnTo>
                <a:lnTo>
                  <a:pt x="24649" y="9893"/>
                </a:lnTo>
                <a:lnTo>
                  <a:pt x="24640" y="9901"/>
                </a:lnTo>
                <a:close/>
                <a:moveTo>
                  <a:pt x="24666" y="9389"/>
                </a:moveTo>
                <a:lnTo>
                  <a:pt x="24666" y="9398"/>
                </a:lnTo>
                <a:lnTo>
                  <a:pt x="24675" y="9407"/>
                </a:lnTo>
                <a:lnTo>
                  <a:pt x="24675" y="9398"/>
                </a:lnTo>
                <a:close/>
                <a:moveTo>
                  <a:pt x="24702" y="9954"/>
                </a:moveTo>
                <a:lnTo>
                  <a:pt x="24710" y="9954"/>
                </a:lnTo>
                <a:lnTo>
                  <a:pt x="24719" y="9954"/>
                </a:lnTo>
                <a:lnTo>
                  <a:pt x="24719" y="9946"/>
                </a:lnTo>
                <a:lnTo>
                  <a:pt x="24710" y="9946"/>
                </a:lnTo>
                <a:lnTo>
                  <a:pt x="24702" y="9937"/>
                </a:lnTo>
                <a:lnTo>
                  <a:pt x="24693" y="9937"/>
                </a:lnTo>
                <a:lnTo>
                  <a:pt x="24702" y="9946"/>
                </a:lnTo>
                <a:close/>
                <a:moveTo>
                  <a:pt x="24693" y="9478"/>
                </a:moveTo>
                <a:lnTo>
                  <a:pt x="24684" y="9487"/>
                </a:lnTo>
                <a:lnTo>
                  <a:pt x="24693" y="9495"/>
                </a:lnTo>
                <a:lnTo>
                  <a:pt x="24702" y="9487"/>
                </a:lnTo>
                <a:lnTo>
                  <a:pt x="24710" y="9478"/>
                </a:lnTo>
                <a:close/>
                <a:moveTo>
                  <a:pt x="24702" y="3892"/>
                </a:moveTo>
                <a:lnTo>
                  <a:pt x="24684" y="3883"/>
                </a:lnTo>
                <a:lnTo>
                  <a:pt x="24675" y="3874"/>
                </a:lnTo>
                <a:lnTo>
                  <a:pt x="24666" y="3874"/>
                </a:lnTo>
                <a:lnTo>
                  <a:pt x="24684" y="3892"/>
                </a:lnTo>
                <a:lnTo>
                  <a:pt x="24710" y="3910"/>
                </a:lnTo>
                <a:lnTo>
                  <a:pt x="24710" y="3901"/>
                </a:lnTo>
                <a:close/>
                <a:moveTo>
                  <a:pt x="25160" y="11552"/>
                </a:moveTo>
                <a:lnTo>
                  <a:pt x="25152" y="11552"/>
                </a:lnTo>
                <a:lnTo>
                  <a:pt x="25160" y="11543"/>
                </a:lnTo>
                <a:lnTo>
                  <a:pt x="25169" y="11534"/>
                </a:lnTo>
                <a:lnTo>
                  <a:pt x="25160" y="11534"/>
                </a:lnTo>
                <a:lnTo>
                  <a:pt x="25160" y="11525"/>
                </a:lnTo>
                <a:lnTo>
                  <a:pt x="25152" y="11525"/>
                </a:lnTo>
                <a:lnTo>
                  <a:pt x="25152" y="11534"/>
                </a:lnTo>
                <a:lnTo>
                  <a:pt x="25143" y="11534"/>
                </a:lnTo>
                <a:lnTo>
                  <a:pt x="25143" y="11543"/>
                </a:lnTo>
                <a:lnTo>
                  <a:pt x="25143" y="11552"/>
                </a:lnTo>
                <a:lnTo>
                  <a:pt x="25134" y="11552"/>
                </a:lnTo>
                <a:lnTo>
                  <a:pt x="25134" y="11543"/>
                </a:lnTo>
                <a:lnTo>
                  <a:pt x="25143" y="11534"/>
                </a:lnTo>
                <a:lnTo>
                  <a:pt x="25143" y="11525"/>
                </a:lnTo>
                <a:lnTo>
                  <a:pt x="25152" y="11525"/>
                </a:lnTo>
                <a:lnTo>
                  <a:pt x="25143" y="11525"/>
                </a:lnTo>
                <a:lnTo>
                  <a:pt x="25134" y="11525"/>
                </a:lnTo>
                <a:lnTo>
                  <a:pt x="25125" y="11525"/>
                </a:lnTo>
                <a:lnTo>
                  <a:pt x="25116" y="11534"/>
                </a:lnTo>
                <a:lnTo>
                  <a:pt x="25107" y="11543"/>
                </a:lnTo>
                <a:lnTo>
                  <a:pt x="25099" y="11552"/>
                </a:lnTo>
                <a:lnTo>
                  <a:pt x="25090" y="11552"/>
                </a:lnTo>
                <a:lnTo>
                  <a:pt x="25081" y="11552"/>
                </a:lnTo>
                <a:lnTo>
                  <a:pt x="25081" y="11543"/>
                </a:lnTo>
                <a:lnTo>
                  <a:pt x="25081" y="11534"/>
                </a:lnTo>
                <a:lnTo>
                  <a:pt x="25081" y="11525"/>
                </a:lnTo>
                <a:lnTo>
                  <a:pt x="25072" y="11516"/>
                </a:lnTo>
                <a:lnTo>
                  <a:pt x="25063" y="11516"/>
                </a:lnTo>
                <a:lnTo>
                  <a:pt x="25055" y="11508"/>
                </a:lnTo>
                <a:lnTo>
                  <a:pt x="25055" y="11499"/>
                </a:lnTo>
                <a:lnTo>
                  <a:pt x="25055" y="11490"/>
                </a:lnTo>
                <a:lnTo>
                  <a:pt x="25072" y="11490"/>
                </a:lnTo>
                <a:lnTo>
                  <a:pt x="25063" y="11481"/>
                </a:lnTo>
                <a:lnTo>
                  <a:pt x="25055" y="11481"/>
                </a:lnTo>
                <a:lnTo>
                  <a:pt x="25046" y="11490"/>
                </a:lnTo>
                <a:lnTo>
                  <a:pt x="25037" y="11499"/>
                </a:lnTo>
                <a:lnTo>
                  <a:pt x="25019" y="11508"/>
                </a:lnTo>
                <a:lnTo>
                  <a:pt x="25010" y="11525"/>
                </a:lnTo>
                <a:lnTo>
                  <a:pt x="25010" y="11543"/>
                </a:lnTo>
                <a:lnTo>
                  <a:pt x="25002" y="11569"/>
                </a:lnTo>
                <a:lnTo>
                  <a:pt x="24993" y="11578"/>
                </a:lnTo>
                <a:lnTo>
                  <a:pt x="24984" y="11587"/>
                </a:lnTo>
                <a:lnTo>
                  <a:pt x="24984" y="11596"/>
                </a:lnTo>
                <a:lnTo>
                  <a:pt x="24975" y="11596"/>
                </a:lnTo>
                <a:lnTo>
                  <a:pt x="24966" y="11596"/>
                </a:lnTo>
                <a:lnTo>
                  <a:pt x="24957" y="11614"/>
                </a:lnTo>
                <a:lnTo>
                  <a:pt x="24957" y="11622"/>
                </a:lnTo>
                <a:lnTo>
                  <a:pt x="24949" y="11631"/>
                </a:lnTo>
                <a:lnTo>
                  <a:pt x="24949" y="11640"/>
                </a:lnTo>
                <a:lnTo>
                  <a:pt x="24949" y="11649"/>
                </a:lnTo>
                <a:lnTo>
                  <a:pt x="24949" y="11658"/>
                </a:lnTo>
                <a:lnTo>
                  <a:pt x="24940" y="11658"/>
                </a:lnTo>
                <a:lnTo>
                  <a:pt x="24931" y="11675"/>
                </a:lnTo>
                <a:lnTo>
                  <a:pt x="24931" y="11684"/>
                </a:lnTo>
                <a:lnTo>
                  <a:pt x="24931" y="11693"/>
                </a:lnTo>
                <a:lnTo>
                  <a:pt x="24931" y="11684"/>
                </a:lnTo>
                <a:lnTo>
                  <a:pt x="24922" y="11684"/>
                </a:lnTo>
                <a:lnTo>
                  <a:pt x="24913" y="11693"/>
                </a:lnTo>
                <a:lnTo>
                  <a:pt x="24905" y="11702"/>
                </a:lnTo>
                <a:lnTo>
                  <a:pt x="24905" y="11711"/>
                </a:lnTo>
                <a:lnTo>
                  <a:pt x="24905" y="11702"/>
                </a:lnTo>
                <a:lnTo>
                  <a:pt x="24896" y="11702"/>
                </a:lnTo>
                <a:lnTo>
                  <a:pt x="24896" y="11711"/>
                </a:lnTo>
                <a:lnTo>
                  <a:pt x="24887" y="11711"/>
                </a:lnTo>
                <a:lnTo>
                  <a:pt x="24878" y="11711"/>
                </a:lnTo>
                <a:lnTo>
                  <a:pt x="24878" y="11719"/>
                </a:lnTo>
                <a:lnTo>
                  <a:pt x="24887" y="11719"/>
                </a:lnTo>
                <a:lnTo>
                  <a:pt x="24878" y="11719"/>
                </a:lnTo>
                <a:lnTo>
                  <a:pt x="24869" y="11719"/>
                </a:lnTo>
                <a:lnTo>
                  <a:pt x="24869" y="11728"/>
                </a:lnTo>
                <a:lnTo>
                  <a:pt x="24860" y="11728"/>
                </a:lnTo>
                <a:lnTo>
                  <a:pt x="24852" y="11737"/>
                </a:lnTo>
                <a:lnTo>
                  <a:pt x="24843" y="11746"/>
                </a:lnTo>
                <a:lnTo>
                  <a:pt x="24843" y="11755"/>
                </a:lnTo>
                <a:lnTo>
                  <a:pt x="24834" y="11755"/>
                </a:lnTo>
                <a:lnTo>
                  <a:pt x="24825" y="11755"/>
                </a:lnTo>
                <a:lnTo>
                  <a:pt x="24816" y="11764"/>
                </a:lnTo>
                <a:lnTo>
                  <a:pt x="24808" y="11764"/>
                </a:lnTo>
                <a:lnTo>
                  <a:pt x="24790" y="11772"/>
                </a:lnTo>
                <a:lnTo>
                  <a:pt x="24790" y="11781"/>
                </a:lnTo>
                <a:lnTo>
                  <a:pt x="24790" y="11790"/>
                </a:lnTo>
                <a:lnTo>
                  <a:pt x="24781" y="11781"/>
                </a:lnTo>
                <a:lnTo>
                  <a:pt x="24763" y="11790"/>
                </a:lnTo>
                <a:lnTo>
                  <a:pt x="24755" y="11790"/>
                </a:lnTo>
                <a:lnTo>
                  <a:pt x="24737" y="11799"/>
                </a:lnTo>
                <a:lnTo>
                  <a:pt x="24719" y="11817"/>
                </a:lnTo>
                <a:lnTo>
                  <a:pt x="24710" y="11825"/>
                </a:lnTo>
                <a:lnTo>
                  <a:pt x="24693" y="11843"/>
                </a:lnTo>
                <a:lnTo>
                  <a:pt x="24693" y="11852"/>
                </a:lnTo>
                <a:lnTo>
                  <a:pt x="24702" y="11852"/>
                </a:lnTo>
                <a:lnTo>
                  <a:pt x="24693" y="11852"/>
                </a:lnTo>
                <a:lnTo>
                  <a:pt x="24684" y="11852"/>
                </a:lnTo>
                <a:lnTo>
                  <a:pt x="24675" y="11861"/>
                </a:lnTo>
                <a:lnTo>
                  <a:pt x="24666" y="11861"/>
                </a:lnTo>
                <a:lnTo>
                  <a:pt x="24666" y="11870"/>
                </a:lnTo>
                <a:lnTo>
                  <a:pt x="24666" y="11878"/>
                </a:lnTo>
                <a:lnTo>
                  <a:pt x="24666" y="11870"/>
                </a:lnTo>
                <a:lnTo>
                  <a:pt x="24649" y="11878"/>
                </a:lnTo>
                <a:lnTo>
                  <a:pt x="24649" y="11887"/>
                </a:lnTo>
                <a:lnTo>
                  <a:pt x="24649" y="11896"/>
                </a:lnTo>
                <a:lnTo>
                  <a:pt x="24640" y="11887"/>
                </a:lnTo>
                <a:lnTo>
                  <a:pt x="24631" y="11896"/>
                </a:lnTo>
                <a:lnTo>
                  <a:pt x="24631" y="11905"/>
                </a:lnTo>
                <a:lnTo>
                  <a:pt x="24640" y="11905"/>
                </a:lnTo>
                <a:lnTo>
                  <a:pt x="24649" y="11914"/>
                </a:lnTo>
                <a:lnTo>
                  <a:pt x="24640" y="11914"/>
                </a:lnTo>
                <a:lnTo>
                  <a:pt x="24649" y="11922"/>
                </a:lnTo>
                <a:lnTo>
                  <a:pt x="24640" y="11922"/>
                </a:lnTo>
                <a:lnTo>
                  <a:pt x="24622" y="11914"/>
                </a:lnTo>
                <a:lnTo>
                  <a:pt x="24622" y="11922"/>
                </a:lnTo>
                <a:lnTo>
                  <a:pt x="24631" y="11922"/>
                </a:lnTo>
                <a:lnTo>
                  <a:pt x="24613" y="11922"/>
                </a:lnTo>
                <a:lnTo>
                  <a:pt x="24613" y="11931"/>
                </a:lnTo>
                <a:lnTo>
                  <a:pt x="24622" y="11931"/>
                </a:lnTo>
                <a:lnTo>
                  <a:pt x="24631" y="11931"/>
                </a:lnTo>
                <a:lnTo>
                  <a:pt x="24622" y="11940"/>
                </a:lnTo>
                <a:lnTo>
                  <a:pt x="24622" y="11949"/>
                </a:lnTo>
                <a:lnTo>
                  <a:pt x="24631" y="11949"/>
                </a:lnTo>
                <a:lnTo>
                  <a:pt x="24622" y="11958"/>
                </a:lnTo>
                <a:lnTo>
                  <a:pt x="24596" y="11958"/>
                </a:lnTo>
                <a:lnTo>
                  <a:pt x="24596" y="11967"/>
                </a:lnTo>
                <a:lnTo>
                  <a:pt x="24596" y="11975"/>
                </a:lnTo>
                <a:lnTo>
                  <a:pt x="24605" y="11975"/>
                </a:lnTo>
                <a:lnTo>
                  <a:pt x="24613" y="11967"/>
                </a:lnTo>
                <a:lnTo>
                  <a:pt x="24613" y="11975"/>
                </a:lnTo>
                <a:lnTo>
                  <a:pt x="24605" y="11984"/>
                </a:lnTo>
                <a:lnTo>
                  <a:pt x="24613" y="11984"/>
                </a:lnTo>
                <a:lnTo>
                  <a:pt x="24622" y="11975"/>
                </a:lnTo>
                <a:lnTo>
                  <a:pt x="24631" y="11975"/>
                </a:lnTo>
                <a:lnTo>
                  <a:pt x="24613" y="11984"/>
                </a:lnTo>
                <a:lnTo>
                  <a:pt x="24613" y="11993"/>
                </a:lnTo>
                <a:lnTo>
                  <a:pt x="24622" y="11993"/>
                </a:lnTo>
                <a:lnTo>
                  <a:pt x="24640" y="12002"/>
                </a:lnTo>
                <a:lnTo>
                  <a:pt x="24658" y="12002"/>
                </a:lnTo>
                <a:lnTo>
                  <a:pt x="24666" y="11993"/>
                </a:lnTo>
                <a:lnTo>
                  <a:pt x="24675" y="11993"/>
                </a:lnTo>
                <a:lnTo>
                  <a:pt x="24684" y="11993"/>
                </a:lnTo>
                <a:lnTo>
                  <a:pt x="24693" y="12011"/>
                </a:lnTo>
                <a:lnTo>
                  <a:pt x="24702" y="12011"/>
                </a:lnTo>
                <a:lnTo>
                  <a:pt x="24710" y="12011"/>
                </a:lnTo>
                <a:lnTo>
                  <a:pt x="24719" y="12011"/>
                </a:lnTo>
                <a:lnTo>
                  <a:pt x="24728" y="12011"/>
                </a:lnTo>
                <a:lnTo>
                  <a:pt x="24728" y="12020"/>
                </a:lnTo>
                <a:lnTo>
                  <a:pt x="24728" y="12028"/>
                </a:lnTo>
                <a:lnTo>
                  <a:pt x="24737" y="12028"/>
                </a:lnTo>
                <a:lnTo>
                  <a:pt x="24746" y="12028"/>
                </a:lnTo>
                <a:lnTo>
                  <a:pt x="24755" y="12028"/>
                </a:lnTo>
                <a:lnTo>
                  <a:pt x="24763" y="12028"/>
                </a:lnTo>
                <a:lnTo>
                  <a:pt x="24772" y="12028"/>
                </a:lnTo>
                <a:lnTo>
                  <a:pt x="24781" y="12028"/>
                </a:lnTo>
                <a:lnTo>
                  <a:pt x="24790" y="12037"/>
                </a:lnTo>
                <a:lnTo>
                  <a:pt x="24808" y="12037"/>
                </a:lnTo>
                <a:lnTo>
                  <a:pt x="24834" y="12028"/>
                </a:lnTo>
                <a:lnTo>
                  <a:pt x="24834" y="12020"/>
                </a:lnTo>
                <a:lnTo>
                  <a:pt x="24852" y="12011"/>
                </a:lnTo>
                <a:lnTo>
                  <a:pt x="24869" y="11993"/>
                </a:lnTo>
                <a:lnTo>
                  <a:pt x="24869" y="11984"/>
                </a:lnTo>
                <a:lnTo>
                  <a:pt x="24878" y="11975"/>
                </a:lnTo>
                <a:lnTo>
                  <a:pt x="24887" y="11967"/>
                </a:lnTo>
                <a:lnTo>
                  <a:pt x="24905" y="11967"/>
                </a:lnTo>
                <a:lnTo>
                  <a:pt x="24913" y="11967"/>
                </a:lnTo>
                <a:lnTo>
                  <a:pt x="24913" y="11958"/>
                </a:lnTo>
                <a:lnTo>
                  <a:pt x="24905" y="11958"/>
                </a:lnTo>
                <a:lnTo>
                  <a:pt x="24905" y="11949"/>
                </a:lnTo>
                <a:lnTo>
                  <a:pt x="24913" y="11931"/>
                </a:lnTo>
                <a:lnTo>
                  <a:pt x="24922" y="11922"/>
                </a:lnTo>
                <a:lnTo>
                  <a:pt x="24922" y="11905"/>
                </a:lnTo>
                <a:lnTo>
                  <a:pt x="24922" y="11896"/>
                </a:lnTo>
                <a:lnTo>
                  <a:pt x="24931" y="11887"/>
                </a:lnTo>
                <a:lnTo>
                  <a:pt x="24940" y="11887"/>
                </a:lnTo>
                <a:lnTo>
                  <a:pt x="24931" y="11878"/>
                </a:lnTo>
                <a:lnTo>
                  <a:pt x="24940" y="11878"/>
                </a:lnTo>
                <a:lnTo>
                  <a:pt x="24940" y="11861"/>
                </a:lnTo>
                <a:lnTo>
                  <a:pt x="24940" y="11852"/>
                </a:lnTo>
                <a:lnTo>
                  <a:pt x="24940" y="11843"/>
                </a:lnTo>
                <a:lnTo>
                  <a:pt x="24949" y="11825"/>
                </a:lnTo>
                <a:lnTo>
                  <a:pt x="24949" y="11817"/>
                </a:lnTo>
                <a:lnTo>
                  <a:pt x="24957" y="11817"/>
                </a:lnTo>
                <a:lnTo>
                  <a:pt x="24957" y="11808"/>
                </a:lnTo>
                <a:lnTo>
                  <a:pt x="24966" y="11808"/>
                </a:lnTo>
                <a:lnTo>
                  <a:pt x="24975" y="11808"/>
                </a:lnTo>
                <a:lnTo>
                  <a:pt x="24984" y="11799"/>
                </a:lnTo>
                <a:lnTo>
                  <a:pt x="24993" y="11799"/>
                </a:lnTo>
                <a:lnTo>
                  <a:pt x="25002" y="11790"/>
                </a:lnTo>
                <a:lnTo>
                  <a:pt x="25010" y="11790"/>
                </a:lnTo>
                <a:lnTo>
                  <a:pt x="25010" y="11781"/>
                </a:lnTo>
                <a:lnTo>
                  <a:pt x="25002" y="11772"/>
                </a:lnTo>
                <a:lnTo>
                  <a:pt x="25002" y="11764"/>
                </a:lnTo>
                <a:lnTo>
                  <a:pt x="25010" y="11772"/>
                </a:lnTo>
                <a:lnTo>
                  <a:pt x="25019" y="11781"/>
                </a:lnTo>
                <a:lnTo>
                  <a:pt x="25028" y="11781"/>
                </a:lnTo>
                <a:lnTo>
                  <a:pt x="25028" y="11772"/>
                </a:lnTo>
                <a:lnTo>
                  <a:pt x="25037" y="11772"/>
                </a:lnTo>
                <a:lnTo>
                  <a:pt x="25046" y="11772"/>
                </a:lnTo>
                <a:lnTo>
                  <a:pt x="25037" y="11781"/>
                </a:lnTo>
                <a:lnTo>
                  <a:pt x="25055" y="11781"/>
                </a:lnTo>
                <a:lnTo>
                  <a:pt x="25063" y="11781"/>
                </a:lnTo>
                <a:lnTo>
                  <a:pt x="25072" y="11781"/>
                </a:lnTo>
                <a:lnTo>
                  <a:pt x="25081" y="11781"/>
                </a:lnTo>
                <a:lnTo>
                  <a:pt x="25081" y="11772"/>
                </a:lnTo>
                <a:lnTo>
                  <a:pt x="25081" y="11764"/>
                </a:lnTo>
                <a:lnTo>
                  <a:pt x="25072" y="11764"/>
                </a:lnTo>
                <a:lnTo>
                  <a:pt x="25063" y="11764"/>
                </a:lnTo>
                <a:lnTo>
                  <a:pt x="25055" y="11755"/>
                </a:lnTo>
                <a:lnTo>
                  <a:pt x="25055" y="11746"/>
                </a:lnTo>
                <a:lnTo>
                  <a:pt x="25037" y="11746"/>
                </a:lnTo>
                <a:lnTo>
                  <a:pt x="25046" y="11746"/>
                </a:lnTo>
                <a:lnTo>
                  <a:pt x="25055" y="11737"/>
                </a:lnTo>
                <a:lnTo>
                  <a:pt x="25046" y="11728"/>
                </a:lnTo>
                <a:lnTo>
                  <a:pt x="25055" y="11728"/>
                </a:lnTo>
                <a:lnTo>
                  <a:pt x="25063" y="11719"/>
                </a:lnTo>
                <a:lnTo>
                  <a:pt x="25081" y="11711"/>
                </a:lnTo>
                <a:lnTo>
                  <a:pt x="25090" y="11702"/>
                </a:lnTo>
                <a:lnTo>
                  <a:pt x="25099" y="11693"/>
                </a:lnTo>
                <a:lnTo>
                  <a:pt x="25116" y="11667"/>
                </a:lnTo>
                <a:lnTo>
                  <a:pt x="25116" y="11658"/>
                </a:lnTo>
                <a:lnTo>
                  <a:pt x="25134" y="11640"/>
                </a:lnTo>
                <a:lnTo>
                  <a:pt x="25143" y="11631"/>
                </a:lnTo>
                <a:lnTo>
                  <a:pt x="25143" y="11622"/>
                </a:lnTo>
                <a:lnTo>
                  <a:pt x="25152" y="11614"/>
                </a:lnTo>
                <a:lnTo>
                  <a:pt x="25160" y="11605"/>
                </a:lnTo>
                <a:lnTo>
                  <a:pt x="25169" y="11605"/>
                </a:lnTo>
                <a:lnTo>
                  <a:pt x="25169" y="11596"/>
                </a:lnTo>
                <a:lnTo>
                  <a:pt x="25160" y="11587"/>
                </a:lnTo>
                <a:lnTo>
                  <a:pt x="25152" y="11587"/>
                </a:lnTo>
                <a:lnTo>
                  <a:pt x="25160" y="11578"/>
                </a:lnTo>
                <a:lnTo>
                  <a:pt x="25152" y="11569"/>
                </a:lnTo>
                <a:lnTo>
                  <a:pt x="25152" y="11561"/>
                </a:lnTo>
                <a:lnTo>
                  <a:pt x="25160" y="11561"/>
                </a:lnTo>
                <a:lnTo>
                  <a:pt x="25169" y="11561"/>
                </a:lnTo>
                <a:lnTo>
                  <a:pt x="25169" y="11552"/>
                </a:lnTo>
                <a:lnTo>
                  <a:pt x="25178" y="11543"/>
                </a:lnTo>
                <a:lnTo>
                  <a:pt x="25178" y="11534"/>
                </a:lnTo>
                <a:lnTo>
                  <a:pt x="25169" y="11543"/>
                </a:lnTo>
                <a:close/>
                <a:moveTo>
                  <a:pt x="24719" y="12064"/>
                </a:moveTo>
                <a:lnTo>
                  <a:pt x="24710" y="12064"/>
                </a:lnTo>
                <a:lnTo>
                  <a:pt x="24710" y="12055"/>
                </a:lnTo>
                <a:lnTo>
                  <a:pt x="24719" y="12055"/>
                </a:lnTo>
                <a:lnTo>
                  <a:pt x="24702" y="12037"/>
                </a:lnTo>
                <a:lnTo>
                  <a:pt x="24693" y="12037"/>
                </a:lnTo>
                <a:lnTo>
                  <a:pt x="24693" y="12046"/>
                </a:lnTo>
                <a:lnTo>
                  <a:pt x="24693" y="12064"/>
                </a:lnTo>
                <a:lnTo>
                  <a:pt x="24684" y="12064"/>
                </a:lnTo>
                <a:lnTo>
                  <a:pt x="24684" y="12072"/>
                </a:lnTo>
                <a:lnTo>
                  <a:pt x="24675" y="12072"/>
                </a:lnTo>
                <a:lnTo>
                  <a:pt x="24675" y="12081"/>
                </a:lnTo>
                <a:lnTo>
                  <a:pt x="24675" y="12090"/>
                </a:lnTo>
                <a:lnTo>
                  <a:pt x="24684" y="12090"/>
                </a:lnTo>
                <a:lnTo>
                  <a:pt x="24693" y="12081"/>
                </a:lnTo>
                <a:lnTo>
                  <a:pt x="24702" y="12081"/>
                </a:lnTo>
                <a:lnTo>
                  <a:pt x="24710" y="12081"/>
                </a:lnTo>
                <a:lnTo>
                  <a:pt x="24719" y="12081"/>
                </a:lnTo>
                <a:lnTo>
                  <a:pt x="24728" y="12072"/>
                </a:lnTo>
                <a:lnTo>
                  <a:pt x="24728" y="12064"/>
                </a:lnTo>
                <a:close/>
                <a:moveTo>
                  <a:pt x="24790" y="12593"/>
                </a:moveTo>
                <a:lnTo>
                  <a:pt x="24781" y="12593"/>
                </a:lnTo>
                <a:lnTo>
                  <a:pt x="24790" y="12602"/>
                </a:lnTo>
                <a:lnTo>
                  <a:pt x="24799" y="12602"/>
                </a:lnTo>
                <a:close/>
                <a:moveTo>
                  <a:pt x="24763" y="7819"/>
                </a:moveTo>
                <a:lnTo>
                  <a:pt x="24755" y="7819"/>
                </a:lnTo>
                <a:close/>
                <a:moveTo>
                  <a:pt x="24596" y="11949"/>
                </a:moveTo>
                <a:lnTo>
                  <a:pt x="24605" y="11949"/>
                </a:lnTo>
                <a:lnTo>
                  <a:pt x="24613" y="11949"/>
                </a:lnTo>
                <a:lnTo>
                  <a:pt x="24613" y="11940"/>
                </a:lnTo>
                <a:lnTo>
                  <a:pt x="24605" y="11940"/>
                </a:lnTo>
                <a:close/>
                <a:moveTo>
                  <a:pt x="24631" y="11905"/>
                </a:moveTo>
                <a:lnTo>
                  <a:pt x="24622" y="11905"/>
                </a:lnTo>
                <a:lnTo>
                  <a:pt x="24631" y="11914"/>
                </a:lnTo>
                <a:close/>
                <a:moveTo>
                  <a:pt x="24605" y="9866"/>
                </a:moveTo>
                <a:lnTo>
                  <a:pt x="24605" y="9875"/>
                </a:lnTo>
                <a:lnTo>
                  <a:pt x="24596" y="9884"/>
                </a:lnTo>
                <a:lnTo>
                  <a:pt x="24605" y="9884"/>
                </a:lnTo>
                <a:lnTo>
                  <a:pt x="24605" y="9875"/>
                </a:lnTo>
                <a:close/>
                <a:moveTo>
                  <a:pt x="25187" y="8410"/>
                </a:moveTo>
                <a:lnTo>
                  <a:pt x="25187" y="8401"/>
                </a:lnTo>
                <a:lnTo>
                  <a:pt x="25178" y="8401"/>
                </a:lnTo>
                <a:lnTo>
                  <a:pt x="25178" y="8392"/>
                </a:lnTo>
                <a:lnTo>
                  <a:pt x="25178" y="8401"/>
                </a:lnTo>
                <a:lnTo>
                  <a:pt x="25187" y="8410"/>
                </a:lnTo>
                <a:lnTo>
                  <a:pt x="25178" y="8410"/>
                </a:lnTo>
                <a:close/>
                <a:moveTo>
                  <a:pt x="24569" y="9134"/>
                </a:moveTo>
                <a:lnTo>
                  <a:pt x="24560" y="9134"/>
                </a:lnTo>
                <a:lnTo>
                  <a:pt x="24552" y="9134"/>
                </a:lnTo>
                <a:lnTo>
                  <a:pt x="24552" y="9142"/>
                </a:lnTo>
                <a:lnTo>
                  <a:pt x="24543" y="9142"/>
                </a:lnTo>
                <a:lnTo>
                  <a:pt x="24552" y="9142"/>
                </a:lnTo>
                <a:lnTo>
                  <a:pt x="24552" y="9151"/>
                </a:lnTo>
                <a:lnTo>
                  <a:pt x="24560" y="9142"/>
                </a:lnTo>
                <a:lnTo>
                  <a:pt x="24569" y="9142"/>
                </a:lnTo>
                <a:close/>
                <a:moveTo>
                  <a:pt x="24737" y="9584"/>
                </a:moveTo>
                <a:lnTo>
                  <a:pt x="24728" y="9584"/>
                </a:lnTo>
                <a:lnTo>
                  <a:pt x="24719" y="9575"/>
                </a:lnTo>
                <a:lnTo>
                  <a:pt x="24719" y="9584"/>
                </a:lnTo>
                <a:lnTo>
                  <a:pt x="24719" y="9592"/>
                </a:lnTo>
                <a:lnTo>
                  <a:pt x="24728" y="9592"/>
                </a:lnTo>
                <a:lnTo>
                  <a:pt x="24737" y="9592"/>
                </a:lnTo>
                <a:lnTo>
                  <a:pt x="24746" y="9592"/>
                </a:lnTo>
                <a:lnTo>
                  <a:pt x="24737" y="9592"/>
                </a:lnTo>
                <a:close/>
                <a:moveTo>
                  <a:pt x="20202" y="6804"/>
                </a:moveTo>
                <a:lnTo>
                  <a:pt x="20211" y="6804"/>
                </a:lnTo>
                <a:lnTo>
                  <a:pt x="20211" y="6812"/>
                </a:lnTo>
                <a:lnTo>
                  <a:pt x="20211" y="6804"/>
                </a:lnTo>
                <a:close/>
                <a:moveTo>
                  <a:pt x="20696" y="6645"/>
                </a:moveTo>
                <a:lnTo>
                  <a:pt x="20696" y="6654"/>
                </a:lnTo>
                <a:lnTo>
                  <a:pt x="20705" y="6662"/>
                </a:lnTo>
                <a:lnTo>
                  <a:pt x="20705" y="6654"/>
                </a:lnTo>
                <a:close/>
                <a:moveTo>
                  <a:pt x="20255" y="6804"/>
                </a:moveTo>
                <a:lnTo>
                  <a:pt x="20264" y="6804"/>
                </a:lnTo>
                <a:lnTo>
                  <a:pt x="20264" y="6795"/>
                </a:lnTo>
                <a:lnTo>
                  <a:pt x="20255" y="6795"/>
                </a:lnTo>
                <a:close/>
                <a:moveTo>
                  <a:pt x="21649" y="5560"/>
                </a:moveTo>
                <a:lnTo>
                  <a:pt x="21649" y="5551"/>
                </a:lnTo>
                <a:lnTo>
                  <a:pt x="21640" y="5551"/>
                </a:lnTo>
                <a:lnTo>
                  <a:pt x="21640" y="5560"/>
                </a:lnTo>
                <a:lnTo>
                  <a:pt x="21649" y="5569"/>
                </a:lnTo>
                <a:close/>
                <a:moveTo>
                  <a:pt x="20264" y="6777"/>
                </a:moveTo>
                <a:lnTo>
                  <a:pt x="20255" y="6777"/>
                </a:lnTo>
                <a:lnTo>
                  <a:pt x="20255" y="6786"/>
                </a:lnTo>
                <a:close/>
                <a:moveTo>
                  <a:pt x="21296" y="5957"/>
                </a:moveTo>
                <a:lnTo>
                  <a:pt x="21287" y="5957"/>
                </a:lnTo>
                <a:lnTo>
                  <a:pt x="21287" y="5948"/>
                </a:lnTo>
                <a:lnTo>
                  <a:pt x="21279" y="5948"/>
                </a:lnTo>
                <a:lnTo>
                  <a:pt x="21270" y="5948"/>
                </a:lnTo>
                <a:lnTo>
                  <a:pt x="21279" y="5957"/>
                </a:lnTo>
                <a:lnTo>
                  <a:pt x="21287" y="5966"/>
                </a:lnTo>
                <a:lnTo>
                  <a:pt x="21305" y="5975"/>
                </a:lnTo>
                <a:lnTo>
                  <a:pt x="21314" y="5975"/>
                </a:lnTo>
                <a:lnTo>
                  <a:pt x="21314" y="5966"/>
                </a:lnTo>
                <a:close/>
                <a:moveTo>
                  <a:pt x="21649" y="5463"/>
                </a:moveTo>
                <a:lnTo>
                  <a:pt x="21658" y="5463"/>
                </a:lnTo>
                <a:lnTo>
                  <a:pt x="21658" y="5454"/>
                </a:lnTo>
                <a:lnTo>
                  <a:pt x="21649" y="5445"/>
                </a:lnTo>
                <a:lnTo>
                  <a:pt x="21649" y="5454"/>
                </a:lnTo>
                <a:close/>
                <a:moveTo>
                  <a:pt x="21543" y="5295"/>
                </a:moveTo>
                <a:lnTo>
                  <a:pt x="21534" y="5295"/>
                </a:lnTo>
                <a:lnTo>
                  <a:pt x="21534" y="5304"/>
                </a:lnTo>
                <a:close/>
                <a:moveTo>
                  <a:pt x="20220" y="6804"/>
                </a:moveTo>
                <a:lnTo>
                  <a:pt x="20220" y="6812"/>
                </a:lnTo>
                <a:lnTo>
                  <a:pt x="20229" y="6812"/>
                </a:lnTo>
                <a:lnTo>
                  <a:pt x="20229" y="6804"/>
                </a:lnTo>
                <a:close/>
                <a:moveTo>
                  <a:pt x="19699" y="7651"/>
                </a:moveTo>
                <a:lnTo>
                  <a:pt x="19699" y="7660"/>
                </a:lnTo>
                <a:lnTo>
                  <a:pt x="19708" y="7660"/>
                </a:lnTo>
                <a:lnTo>
                  <a:pt x="19717" y="7651"/>
                </a:lnTo>
                <a:lnTo>
                  <a:pt x="19708" y="7651"/>
                </a:lnTo>
                <a:close/>
                <a:moveTo>
                  <a:pt x="19885" y="7466"/>
                </a:moveTo>
                <a:lnTo>
                  <a:pt x="19876" y="7457"/>
                </a:lnTo>
                <a:lnTo>
                  <a:pt x="19876" y="7466"/>
                </a:lnTo>
                <a:lnTo>
                  <a:pt x="19876" y="7474"/>
                </a:lnTo>
                <a:lnTo>
                  <a:pt x="19885" y="7474"/>
                </a:lnTo>
                <a:close/>
                <a:moveTo>
                  <a:pt x="19893" y="7492"/>
                </a:moveTo>
                <a:lnTo>
                  <a:pt x="19893" y="7501"/>
                </a:lnTo>
                <a:lnTo>
                  <a:pt x="19902" y="7501"/>
                </a:lnTo>
                <a:lnTo>
                  <a:pt x="19902" y="7492"/>
                </a:lnTo>
                <a:close/>
                <a:moveTo>
                  <a:pt x="19708" y="7642"/>
                </a:moveTo>
                <a:lnTo>
                  <a:pt x="19717" y="7642"/>
                </a:lnTo>
                <a:lnTo>
                  <a:pt x="19717" y="7633"/>
                </a:lnTo>
                <a:lnTo>
                  <a:pt x="19708" y="7633"/>
                </a:lnTo>
                <a:close/>
                <a:moveTo>
                  <a:pt x="20008" y="7589"/>
                </a:moveTo>
                <a:lnTo>
                  <a:pt x="19999" y="7589"/>
                </a:lnTo>
                <a:lnTo>
                  <a:pt x="19990" y="7589"/>
                </a:lnTo>
                <a:lnTo>
                  <a:pt x="19990" y="7598"/>
                </a:lnTo>
                <a:lnTo>
                  <a:pt x="19999" y="7598"/>
                </a:lnTo>
                <a:lnTo>
                  <a:pt x="19999" y="7616"/>
                </a:lnTo>
                <a:lnTo>
                  <a:pt x="20008" y="7616"/>
                </a:lnTo>
                <a:lnTo>
                  <a:pt x="20008" y="7607"/>
                </a:lnTo>
                <a:lnTo>
                  <a:pt x="20008" y="7598"/>
                </a:lnTo>
                <a:close/>
                <a:moveTo>
                  <a:pt x="20008" y="8145"/>
                </a:moveTo>
                <a:lnTo>
                  <a:pt x="20017" y="8154"/>
                </a:lnTo>
                <a:lnTo>
                  <a:pt x="20017" y="8145"/>
                </a:lnTo>
                <a:close/>
                <a:moveTo>
                  <a:pt x="19929" y="7518"/>
                </a:moveTo>
                <a:lnTo>
                  <a:pt x="19929" y="7527"/>
                </a:lnTo>
                <a:close/>
                <a:moveTo>
                  <a:pt x="19946" y="7563"/>
                </a:moveTo>
                <a:lnTo>
                  <a:pt x="19946" y="7571"/>
                </a:lnTo>
                <a:lnTo>
                  <a:pt x="19955" y="7563"/>
                </a:lnTo>
                <a:close/>
                <a:moveTo>
                  <a:pt x="22425" y="3848"/>
                </a:moveTo>
                <a:lnTo>
                  <a:pt x="22417" y="3857"/>
                </a:lnTo>
                <a:lnTo>
                  <a:pt x="22408" y="3866"/>
                </a:lnTo>
                <a:lnTo>
                  <a:pt x="22417" y="3866"/>
                </a:lnTo>
                <a:lnTo>
                  <a:pt x="22425" y="3866"/>
                </a:lnTo>
                <a:lnTo>
                  <a:pt x="22434" y="3866"/>
                </a:lnTo>
                <a:lnTo>
                  <a:pt x="22443" y="3848"/>
                </a:lnTo>
                <a:lnTo>
                  <a:pt x="22434" y="3848"/>
                </a:lnTo>
                <a:close/>
                <a:moveTo>
                  <a:pt x="26140" y="8975"/>
                </a:moveTo>
                <a:lnTo>
                  <a:pt x="26140" y="8984"/>
                </a:lnTo>
                <a:close/>
                <a:moveTo>
                  <a:pt x="26157" y="4122"/>
                </a:moveTo>
                <a:lnTo>
                  <a:pt x="26149" y="4122"/>
                </a:lnTo>
                <a:lnTo>
                  <a:pt x="26140" y="4122"/>
                </a:lnTo>
                <a:lnTo>
                  <a:pt x="26131" y="4130"/>
                </a:lnTo>
                <a:lnTo>
                  <a:pt x="26140" y="4130"/>
                </a:lnTo>
                <a:close/>
                <a:moveTo>
                  <a:pt x="26149" y="9337"/>
                </a:moveTo>
                <a:lnTo>
                  <a:pt x="26140" y="9345"/>
                </a:lnTo>
                <a:lnTo>
                  <a:pt x="26131" y="9345"/>
                </a:lnTo>
                <a:lnTo>
                  <a:pt x="26122" y="9345"/>
                </a:lnTo>
                <a:lnTo>
                  <a:pt x="26131" y="9354"/>
                </a:lnTo>
                <a:lnTo>
                  <a:pt x="26140" y="9363"/>
                </a:lnTo>
                <a:lnTo>
                  <a:pt x="26149" y="9363"/>
                </a:lnTo>
                <a:lnTo>
                  <a:pt x="26157" y="9363"/>
                </a:lnTo>
                <a:lnTo>
                  <a:pt x="26166" y="9354"/>
                </a:lnTo>
                <a:lnTo>
                  <a:pt x="26157" y="9345"/>
                </a:lnTo>
                <a:close/>
                <a:moveTo>
                  <a:pt x="26149" y="3292"/>
                </a:moveTo>
                <a:lnTo>
                  <a:pt x="26157" y="3292"/>
                </a:lnTo>
                <a:lnTo>
                  <a:pt x="26149" y="3283"/>
                </a:lnTo>
                <a:lnTo>
                  <a:pt x="26140" y="3283"/>
                </a:lnTo>
                <a:lnTo>
                  <a:pt x="26122" y="3274"/>
                </a:lnTo>
                <a:lnTo>
                  <a:pt x="26113" y="3274"/>
                </a:lnTo>
                <a:lnTo>
                  <a:pt x="26104" y="3257"/>
                </a:lnTo>
                <a:lnTo>
                  <a:pt x="26096" y="3265"/>
                </a:lnTo>
                <a:lnTo>
                  <a:pt x="26096" y="3274"/>
                </a:lnTo>
                <a:lnTo>
                  <a:pt x="26104" y="3274"/>
                </a:lnTo>
                <a:lnTo>
                  <a:pt x="26131" y="3292"/>
                </a:lnTo>
                <a:close/>
                <a:moveTo>
                  <a:pt x="25257" y="11128"/>
                </a:moveTo>
                <a:lnTo>
                  <a:pt x="25257" y="11119"/>
                </a:lnTo>
                <a:lnTo>
                  <a:pt x="25257" y="11110"/>
                </a:lnTo>
                <a:lnTo>
                  <a:pt x="25249" y="11110"/>
                </a:lnTo>
                <a:lnTo>
                  <a:pt x="25249" y="11119"/>
                </a:lnTo>
                <a:close/>
                <a:moveTo>
                  <a:pt x="26096" y="4148"/>
                </a:moveTo>
                <a:lnTo>
                  <a:pt x="26078" y="4148"/>
                </a:lnTo>
                <a:lnTo>
                  <a:pt x="26060" y="4148"/>
                </a:lnTo>
                <a:lnTo>
                  <a:pt x="26051" y="4148"/>
                </a:lnTo>
                <a:lnTo>
                  <a:pt x="26043" y="4148"/>
                </a:lnTo>
                <a:lnTo>
                  <a:pt x="26034" y="4148"/>
                </a:lnTo>
                <a:lnTo>
                  <a:pt x="26043" y="4157"/>
                </a:lnTo>
                <a:lnTo>
                  <a:pt x="26051" y="4148"/>
                </a:lnTo>
                <a:lnTo>
                  <a:pt x="26069" y="4157"/>
                </a:lnTo>
                <a:lnTo>
                  <a:pt x="26078" y="4157"/>
                </a:lnTo>
                <a:lnTo>
                  <a:pt x="26087" y="4148"/>
                </a:lnTo>
                <a:lnTo>
                  <a:pt x="26104" y="4148"/>
                </a:lnTo>
                <a:close/>
                <a:moveTo>
                  <a:pt x="25205" y="8445"/>
                </a:moveTo>
                <a:lnTo>
                  <a:pt x="25205" y="8436"/>
                </a:lnTo>
                <a:close/>
                <a:moveTo>
                  <a:pt x="26166" y="8683"/>
                </a:moveTo>
                <a:lnTo>
                  <a:pt x="26157" y="8683"/>
                </a:lnTo>
                <a:lnTo>
                  <a:pt x="26166" y="8683"/>
                </a:lnTo>
                <a:lnTo>
                  <a:pt x="26157" y="8683"/>
                </a:lnTo>
                <a:close/>
                <a:moveTo>
                  <a:pt x="16232" y="4784"/>
                </a:moveTo>
                <a:lnTo>
                  <a:pt x="16232" y="4775"/>
                </a:lnTo>
                <a:lnTo>
                  <a:pt x="16223" y="4775"/>
                </a:lnTo>
                <a:lnTo>
                  <a:pt x="16223" y="4784"/>
                </a:lnTo>
                <a:close/>
                <a:moveTo>
                  <a:pt x="26184" y="2692"/>
                </a:moveTo>
                <a:lnTo>
                  <a:pt x="26193" y="2692"/>
                </a:lnTo>
                <a:lnTo>
                  <a:pt x="26219" y="2692"/>
                </a:lnTo>
                <a:lnTo>
                  <a:pt x="26237" y="2692"/>
                </a:lnTo>
                <a:lnTo>
                  <a:pt x="26246" y="2692"/>
                </a:lnTo>
                <a:lnTo>
                  <a:pt x="26237" y="2683"/>
                </a:lnTo>
                <a:lnTo>
                  <a:pt x="26228" y="2674"/>
                </a:lnTo>
                <a:lnTo>
                  <a:pt x="26219" y="2665"/>
                </a:lnTo>
                <a:lnTo>
                  <a:pt x="26219" y="2657"/>
                </a:lnTo>
                <a:lnTo>
                  <a:pt x="26237" y="2665"/>
                </a:lnTo>
                <a:lnTo>
                  <a:pt x="26246" y="2674"/>
                </a:lnTo>
                <a:lnTo>
                  <a:pt x="26254" y="2674"/>
                </a:lnTo>
                <a:lnTo>
                  <a:pt x="26272" y="2683"/>
                </a:lnTo>
                <a:lnTo>
                  <a:pt x="26281" y="2674"/>
                </a:lnTo>
                <a:lnTo>
                  <a:pt x="26281" y="2665"/>
                </a:lnTo>
                <a:lnTo>
                  <a:pt x="26281" y="2657"/>
                </a:lnTo>
                <a:lnTo>
                  <a:pt x="26281" y="2648"/>
                </a:lnTo>
                <a:lnTo>
                  <a:pt x="26298" y="2639"/>
                </a:lnTo>
                <a:lnTo>
                  <a:pt x="26316" y="2630"/>
                </a:lnTo>
                <a:lnTo>
                  <a:pt x="26325" y="2630"/>
                </a:lnTo>
                <a:lnTo>
                  <a:pt x="26334" y="2630"/>
                </a:lnTo>
                <a:lnTo>
                  <a:pt x="26343" y="2630"/>
                </a:lnTo>
                <a:lnTo>
                  <a:pt x="26343" y="2612"/>
                </a:lnTo>
                <a:lnTo>
                  <a:pt x="26334" y="2612"/>
                </a:lnTo>
                <a:lnTo>
                  <a:pt x="26307" y="2612"/>
                </a:lnTo>
                <a:lnTo>
                  <a:pt x="26307" y="2604"/>
                </a:lnTo>
                <a:lnTo>
                  <a:pt x="26298" y="2595"/>
                </a:lnTo>
                <a:lnTo>
                  <a:pt x="26290" y="2604"/>
                </a:lnTo>
                <a:lnTo>
                  <a:pt x="26281" y="2604"/>
                </a:lnTo>
                <a:lnTo>
                  <a:pt x="26281" y="2595"/>
                </a:lnTo>
                <a:lnTo>
                  <a:pt x="26290" y="2595"/>
                </a:lnTo>
                <a:lnTo>
                  <a:pt x="26281" y="2586"/>
                </a:lnTo>
                <a:lnTo>
                  <a:pt x="26254" y="2568"/>
                </a:lnTo>
                <a:lnTo>
                  <a:pt x="26237" y="2559"/>
                </a:lnTo>
                <a:lnTo>
                  <a:pt x="26228" y="2551"/>
                </a:lnTo>
                <a:lnTo>
                  <a:pt x="26210" y="2533"/>
                </a:lnTo>
                <a:lnTo>
                  <a:pt x="26193" y="2515"/>
                </a:lnTo>
                <a:lnTo>
                  <a:pt x="26175" y="2515"/>
                </a:lnTo>
                <a:lnTo>
                  <a:pt x="26157" y="2515"/>
                </a:lnTo>
                <a:lnTo>
                  <a:pt x="26140" y="2515"/>
                </a:lnTo>
                <a:lnTo>
                  <a:pt x="26131" y="2506"/>
                </a:lnTo>
                <a:lnTo>
                  <a:pt x="26104" y="2506"/>
                </a:lnTo>
                <a:lnTo>
                  <a:pt x="26131" y="2515"/>
                </a:lnTo>
                <a:lnTo>
                  <a:pt x="26140" y="2515"/>
                </a:lnTo>
                <a:lnTo>
                  <a:pt x="26131" y="2524"/>
                </a:lnTo>
                <a:lnTo>
                  <a:pt x="26104" y="2515"/>
                </a:lnTo>
                <a:lnTo>
                  <a:pt x="26096" y="2515"/>
                </a:lnTo>
                <a:lnTo>
                  <a:pt x="26087" y="2515"/>
                </a:lnTo>
                <a:lnTo>
                  <a:pt x="26087" y="2524"/>
                </a:lnTo>
                <a:lnTo>
                  <a:pt x="26087" y="2533"/>
                </a:lnTo>
                <a:lnTo>
                  <a:pt x="26078" y="2533"/>
                </a:lnTo>
                <a:lnTo>
                  <a:pt x="26078" y="2524"/>
                </a:lnTo>
                <a:lnTo>
                  <a:pt x="26078" y="2515"/>
                </a:lnTo>
                <a:lnTo>
                  <a:pt x="26087" y="2506"/>
                </a:lnTo>
                <a:lnTo>
                  <a:pt x="26096" y="2506"/>
                </a:lnTo>
                <a:lnTo>
                  <a:pt x="26069" y="2498"/>
                </a:lnTo>
                <a:lnTo>
                  <a:pt x="26060" y="2498"/>
                </a:lnTo>
                <a:lnTo>
                  <a:pt x="26051" y="2489"/>
                </a:lnTo>
                <a:lnTo>
                  <a:pt x="26034" y="2498"/>
                </a:lnTo>
                <a:lnTo>
                  <a:pt x="25999" y="2498"/>
                </a:lnTo>
                <a:lnTo>
                  <a:pt x="25990" y="2498"/>
                </a:lnTo>
                <a:lnTo>
                  <a:pt x="25990" y="2506"/>
                </a:lnTo>
                <a:lnTo>
                  <a:pt x="25999" y="2506"/>
                </a:lnTo>
                <a:lnTo>
                  <a:pt x="26007" y="2506"/>
                </a:lnTo>
                <a:lnTo>
                  <a:pt x="26016" y="2515"/>
                </a:lnTo>
                <a:lnTo>
                  <a:pt x="26025" y="2515"/>
                </a:lnTo>
                <a:lnTo>
                  <a:pt x="26025" y="2524"/>
                </a:lnTo>
                <a:lnTo>
                  <a:pt x="26025" y="2533"/>
                </a:lnTo>
                <a:lnTo>
                  <a:pt x="26025" y="2542"/>
                </a:lnTo>
                <a:lnTo>
                  <a:pt x="26025" y="2551"/>
                </a:lnTo>
                <a:lnTo>
                  <a:pt x="26016" y="2551"/>
                </a:lnTo>
                <a:lnTo>
                  <a:pt x="26016" y="2559"/>
                </a:lnTo>
                <a:lnTo>
                  <a:pt x="26025" y="2568"/>
                </a:lnTo>
                <a:lnTo>
                  <a:pt x="26034" y="2568"/>
                </a:lnTo>
                <a:lnTo>
                  <a:pt x="26043" y="2577"/>
                </a:lnTo>
                <a:lnTo>
                  <a:pt x="26043" y="2586"/>
                </a:lnTo>
                <a:lnTo>
                  <a:pt x="26034" y="2595"/>
                </a:lnTo>
                <a:lnTo>
                  <a:pt x="26034" y="2604"/>
                </a:lnTo>
                <a:lnTo>
                  <a:pt x="26025" y="2604"/>
                </a:lnTo>
                <a:lnTo>
                  <a:pt x="26025" y="2586"/>
                </a:lnTo>
                <a:lnTo>
                  <a:pt x="26025" y="2577"/>
                </a:lnTo>
                <a:lnTo>
                  <a:pt x="26016" y="2577"/>
                </a:lnTo>
                <a:lnTo>
                  <a:pt x="26007" y="2586"/>
                </a:lnTo>
                <a:lnTo>
                  <a:pt x="25999" y="2595"/>
                </a:lnTo>
                <a:lnTo>
                  <a:pt x="25999" y="2586"/>
                </a:lnTo>
                <a:lnTo>
                  <a:pt x="25999" y="2577"/>
                </a:lnTo>
                <a:lnTo>
                  <a:pt x="25990" y="2568"/>
                </a:lnTo>
                <a:lnTo>
                  <a:pt x="25981" y="2559"/>
                </a:lnTo>
                <a:lnTo>
                  <a:pt x="25963" y="2559"/>
                </a:lnTo>
                <a:lnTo>
                  <a:pt x="25963" y="2542"/>
                </a:lnTo>
                <a:lnTo>
                  <a:pt x="25972" y="2542"/>
                </a:lnTo>
                <a:lnTo>
                  <a:pt x="25972" y="2524"/>
                </a:lnTo>
                <a:lnTo>
                  <a:pt x="25972" y="2515"/>
                </a:lnTo>
                <a:lnTo>
                  <a:pt x="25963" y="2506"/>
                </a:lnTo>
                <a:lnTo>
                  <a:pt x="25963" y="2498"/>
                </a:lnTo>
                <a:lnTo>
                  <a:pt x="25963" y="2489"/>
                </a:lnTo>
                <a:lnTo>
                  <a:pt x="25963" y="2480"/>
                </a:lnTo>
                <a:lnTo>
                  <a:pt x="25963" y="2471"/>
                </a:lnTo>
                <a:lnTo>
                  <a:pt x="25963" y="2462"/>
                </a:lnTo>
                <a:lnTo>
                  <a:pt x="25954" y="2454"/>
                </a:lnTo>
                <a:lnTo>
                  <a:pt x="25954" y="2462"/>
                </a:lnTo>
                <a:lnTo>
                  <a:pt x="25946" y="2462"/>
                </a:lnTo>
                <a:lnTo>
                  <a:pt x="25928" y="2462"/>
                </a:lnTo>
                <a:lnTo>
                  <a:pt x="25937" y="2454"/>
                </a:lnTo>
                <a:lnTo>
                  <a:pt x="25937" y="2445"/>
                </a:lnTo>
                <a:lnTo>
                  <a:pt x="25937" y="2436"/>
                </a:lnTo>
                <a:lnTo>
                  <a:pt x="25928" y="2427"/>
                </a:lnTo>
                <a:lnTo>
                  <a:pt x="25813" y="2374"/>
                </a:lnTo>
                <a:lnTo>
                  <a:pt x="25796" y="2365"/>
                </a:lnTo>
                <a:lnTo>
                  <a:pt x="25787" y="2356"/>
                </a:lnTo>
                <a:lnTo>
                  <a:pt x="25778" y="2356"/>
                </a:lnTo>
                <a:lnTo>
                  <a:pt x="25769" y="2356"/>
                </a:lnTo>
                <a:lnTo>
                  <a:pt x="25760" y="2356"/>
                </a:lnTo>
                <a:lnTo>
                  <a:pt x="25769" y="2348"/>
                </a:lnTo>
                <a:lnTo>
                  <a:pt x="25760" y="2339"/>
                </a:lnTo>
                <a:lnTo>
                  <a:pt x="25716" y="2312"/>
                </a:lnTo>
                <a:lnTo>
                  <a:pt x="25707" y="2312"/>
                </a:lnTo>
                <a:lnTo>
                  <a:pt x="25716" y="2321"/>
                </a:lnTo>
                <a:lnTo>
                  <a:pt x="25743" y="2339"/>
                </a:lnTo>
                <a:lnTo>
                  <a:pt x="25751" y="2339"/>
                </a:lnTo>
                <a:lnTo>
                  <a:pt x="25743" y="2348"/>
                </a:lnTo>
                <a:lnTo>
                  <a:pt x="25734" y="2348"/>
                </a:lnTo>
                <a:lnTo>
                  <a:pt x="25734" y="2339"/>
                </a:lnTo>
                <a:lnTo>
                  <a:pt x="25725" y="2330"/>
                </a:lnTo>
                <a:lnTo>
                  <a:pt x="25716" y="2330"/>
                </a:lnTo>
                <a:lnTo>
                  <a:pt x="25699" y="2321"/>
                </a:lnTo>
                <a:lnTo>
                  <a:pt x="25681" y="2312"/>
                </a:lnTo>
                <a:lnTo>
                  <a:pt x="25681" y="2303"/>
                </a:lnTo>
                <a:lnTo>
                  <a:pt x="25690" y="2312"/>
                </a:lnTo>
                <a:lnTo>
                  <a:pt x="25699" y="2312"/>
                </a:lnTo>
                <a:lnTo>
                  <a:pt x="25681" y="2303"/>
                </a:lnTo>
                <a:lnTo>
                  <a:pt x="25672" y="2286"/>
                </a:lnTo>
                <a:lnTo>
                  <a:pt x="25646" y="2277"/>
                </a:lnTo>
                <a:lnTo>
                  <a:pt x="25637" y="2277"/>
                </a:lnTo>
                <a:lnTo>
                  <a:pt x="25628" y="2268"/>
                </a:lnTo>
                <a:lnTo>
                  <a:pt x="25619" y="2268"/>
                </a:lnTo>
                <a:lnTo>
                  <a:pt x="25602" y="2268"/>
                </a:lnTo>
                <a:lnTo>
                  <a:pt x="25593" y="2259"/>
                </a:lnTo>
                <a:lnTo>
                  <a:pt x="25593" y="2295"/>
                </a:lnTo>
                <a:lnTo>
                  <a:pt x="25593" y="2259"/>
                </a:lnTo>
                <a:lnTo>
                  <a:pt x="25575" y="2259"/>
                </a:lnTo>
                <a:lnTo>
                  <a:pt x="25531" y="2224"/>
                </a:lnTo>
                <a:lnTo>
                  <a:pt x="25513" y="2215"/>
                </a:lnTo>
                <a:lnTo>
                  <a:pt x="25504" y="2206"/>
                </a:lnTo>
                <a:lnTo>
                  <a:pt x="25478" y="2198"/>
                </a:lnTo>
                <a:lnTo>
                  <a:pt x="25434" y="2198"/>
                </a:lnTo>
                <a:lnTo>
                  <a:pt x="25399" y="2180"/>
                </a:lnTo>
                <a:lnTo>
                  <a:pt x="25363" y="2171"/>
                </a:lnTo>
                <a:lnTo>
                  <a:pt x="25328" y="2153"/>
                </a:lnTo>
                <a:lnTo>
                  <a:pt x="25302" y="2145"/>
                </a:lnTo>
                <a:lnTo>
                  <a:pt x="25293" y="2145"/>
                </a:lnTo>
                <a:lnTo>
                  <a:pt x="25275" y="2136"/>
                </a:lnTo>
                <a:lnTo>
                  <a:pt x="25240" y="2145"/>
                </a:lnTo>
                <a:lnTo>
                  <a:pt x="25205" y="2145"/>
                </a:lnTo>
                <a:lnTo>
                  <a:pt x="25169" y="2145"/>
                </a:lnTo>
                <a:lnTo>
                  <a:pt x="25143" y="2145"/>
                </a:lnTo>
                <a:lnTo>
                  <a:pt x="25125" y="2145"/>
                </a:lnTo>
                <a:lnTo>
                  <a:pt x="25107" y="2136"/>
                </a:lnTo>
                <a:lnTo>
                  <a:pt x="25099" y="2136"/>
                </a:lnTo>
                <a:lnTo>
                  <a:pt x="25099" y="2153"/>
                </a:lnTo>
                <a:lnTo>
                  <a:pt x="25081" y="2145"/>
                </a:lnTo>
                <a:lnTo>
                  <a:pt x="25063" y="2136"/>
                </a:lnTo>
                <a:lnTo>
                  <a:pt x="25046" y="2127"/>
                </a:lnTo>
                <a:lnTo>
                  <a:pt x="25002" y="2127"/>
                </a:lnTo>
                <a:lnTo>
                  <a:pt x="24949" y="2118"/>
                </a:lnTo>
                <a:lnTo>
                  <a:pt x="24913" y="2118"/>
                </a:lnTo>
                <a:lnTo>
                  <a:pt x="24887" y="2109"/>
                </a:lnTo>
                <a:lnTo>
                  <a:pt x="24896" y="2136"/>
                </a:lnTo>
                <a:lnTo>
                  <a:pt x="24887" y="2145"/>
                </a:lnTo>
                <a:lnTo>
                  <a:pt x="24878" y="2162"/>
                </a:lnTo>
                <a:lnTo>
                  <a:pt x="24869" y="2171"/>
                </a:lnTo>
                <a:lnTo>
                  <a:pt x="24869" y="2180"/>
                </a:lnTo>
                <a:lnTo>
                  <a:pt x="24896" y="2180"/>
                </a:lnTo>
                <a:lnTo>
                  <a:pt x="24905" y="2206"/>
                </a:lnTo>
                <a:lnTo>
                  <a:pt x="24922" y="2224"/>
                </a:lnTo>
                <a:lnTo>
                  <a:pt x="24931" y="2242"/>
                </a:lnTo>
                <a:lnTo>
                  <a:pt x="24922" y="2251"/>
                </a:lnTo>
                <a:lnTo>
                  <a:pt x="24896" y="2277"/>
                </a:lnTo>
                <a:lnTo>
                  <a:pt x="24860" y="2286"/>
                </a:lnTo>
                <a:lnTo>
                  <a:pt x="24825" y="2286"/>
                </a:lnTo>
                <a:lnTo>
                  <a:pt x="24808" y="2268"/>
                </a:lnTo>
                <a:lnTo>
                  <a:pt x="24799" y="2251"/>
                </a:lnTo>
                <a:lnTo>
                  <a:pt x="24772" y="2233"/>
                </a:lnTo>
                <a:lnTo>
                  <a:pt x="24746" y="2224"/>
                </a:lnTo>
                <a:lnTo>
                  <a:pt x="24737" y="2224"/>
                </a:lnTo>
                <a:lnTo>
                  <a:pt x="24728" y="2224"/>
                </a:lnTo>
                <a:lnTo>
                  <a:pt x="24719" y="2198"/>
                </a:lnTo>
                <a:lnTo>
                  <a:pt x="24719" y="2180"/>
                </a:lnTo>
                <a:lnTo>
                  <a:pt x="24710" y="2180"/>
                </a:lnTo>
                <a:lnTo>
                  <a:pt x="24702" y="2171"/>
                </a:lnTo>
                <a:lnTo>
                  <a:pt x="24693" y="2162"/>
                </a:lnTo>
                <a:lnTo>
                  <a:pt x="24675" y="2162"/>
                </a:lnTo>
                <a:lnTo>
                  <a:pt x="24640" y="2189"/>
                </a:lnTo>
                <a:lnTo>
                  <a:pt x="24622" y="2189"/>
                </a:lnTo>
                <a:lnTo>
                  <a:pt x="24560" y="2189"/>
                </a:lnTo>
                <a:lnTo>
                  <a:pt x="24543" y="2180"/>
                </a:lnTo>
                <a:lnTo>
                  <a:pt x="24446" y="2180"/>
                </a:lnTo>
                <a:lnTo>
                  <a:pt x="24428" y="2162"/>
                </a:lnTo>
                <a:lnTo>
                  <a:pt x="24410" y="2162"/>
                </a:lnTo>
                <a:lnTo>
                  <a:pt x="24393" y="2162"/>
                </a:lnTo>
                <a:lnTo>
                  <a:pt x="24375" y="2171"/>
                </a:lnTo>
                <a:lnTo>
                  <a:pt x="24358" y="2162"/>
                </a:lnTo>
                <a:lnTo>
                  <a:pt x="24331" y="2171"/>
                </a:lnTo>
                <a:lnTo>
                  <a:pt x="24296" y="2171"/>
                </a:lnTo>
                <a:lnTo>
                  <a:pt x="24278" y="2180"/>
                </a:lnTo>
                <a:lnTo>
                  <a:pt x="24261" y="2189"/>
                </a:lnTo>
                <a:lnTo>
                  <a:pt x="24234" y="2206"/>
                </a:lnTo>
                <a:lnTo>
                  <a:pt x="24225" y="2215"/>
                </a:lnTo>
                <a:lnTo>
                  <a:pt x="24225" y="2233"/>
                </a:lnTo>
                <a:lnTo>
                  <a:pt x="24234" y="2251"/>
                </a:lnTo>
                <a:lnTo>
                  <a:pt x="24234" y="2268"/>
                </a:lnTo>
                <a:lnTo>
                  <a:pt x="24225" y="2277"/>
                </a:lnTo>
                <a:lnTo>
                  <a:pt x="24216" y="2277"/>
                </a:lnTo>
                <a:lnTo>
                  <a:pt x="24208" y="2303"/>
                </a:lnTo>
                <a:lnTo>
                  <a:pt x="24199" y="2312"/>
                </a:lnTo>
                <a:lnTo>
                  <a:pt x="24181" y="2321"/>
                </a:lnTo>
                <a:lnTo>
                  <a:pt x="24190" y="2312"/>
                </a:lnTo>
                <a:lnTo>
                  <a:pt x="24199" y="2303"/>
                </a:lnTo>
                <a:lnTo>
                  <a:pt x="24216" y="2268"/>
                </a:lnTo>
                <a:lnTo>
                  <a:pt x="24216" y="2259"/>
                </a:lnTo>
                <a:lnTo>
                  <a:pt x="24199" y="2251"/>
                </a:lnTo>
                <a:lnTo>
                  <a:pt x="24199" y="2242"/>
                </a:lnTo>
                <a:lnTo>
                  <a:pt x="24190" y="2215"/>
                </a:lnTo>
                <a:lnTo>
                  <a:pt x="24190" y="2198"/>
                </a:lnTo>
                <a:lnTo>
                  <a:pt x="24181" y="2180"/>
                </a:lnTo>
                <a:lnTo>
                  <a:pt x="24172" y="2171"/>
                </a:lnTo>
                <a:lnTo>
                  <a:pt x="24128" y="2162"/>
                </a:lnTo>
                <a:lnTo>
                  <a:pt x="24102" y="2153"/>
                </a:lnTo>
                <a:lnTo>
                  <a:pt x="24102" y="2145"/>
                </a:lnTo>
                <a:lnTo>
                  <a:pt x="24111" y="2127"/>
                </a:lnTo>
                <a:lnTo>
                  <a:pt x="24102" y="2118"/>
                </a:lnTo>
                <a:lnTo>
                  <a:pt x="24111" y="2109"/>
                </a:lnTo>
                <a:lnTo>
                  <a:pt x="24119" y="2101"/>
                </a:lnTo>
                <a:lnTo>
                  <a:pt x="24119" y="2083"/>
                </a:lnTo>
                <a:lnTo>
                  <a:pt x="24119" y="2074"/>
                </a:lnTo>
                <a:lnTo>
                  <a:pt x="24111" y="2056"/>
                </a:lnTo>
                <a:lnTo>
                  <a:pt x="24102" y="2048"/>
                </a:lnTo>
                <a:lnTo>
                  <a:pt x="24102" y="2039"/>
                </a:lnTo>
                <a:lnTo>
                  <a:pt x="24066" y="2021"/>
                </a:lnTo>
                <a:lnTo>
                  <a:pt x="24022" y="2003"/>
                </a:lnTo>
                <a:lnTo>
                  <a:pt x="23978" y="1986"/>
                </a:lnTo>
                <a:lnTo>
                  <a:pt x="23934" y="1986"/>
                </a:lnTo>
                <a:lnTo>
                  <a:pt x="23872" y="1977"/>
                </a:lnTo>
                <a:lnTo>
                  <a:pt x="23819" y="1977"/>
                </a:lnTo>
                <a:lnTo>
                  <a:pt x="23793" y="1986"/>
                </a:lnTo>
                <a:lnTo>
                  <a:pt x="23749" y="1986"/>
                </a:lnTo>
                <a:lnTo>
                  <a:pt x="23705" y="1995"/>
                </a:lnTo>
                <a:lnTo>
                  <a:pt x="23661" y="2012"/>
                </a:lnTo>
                <a:lnTo>
                  <a:pt x="23634" y="2012"/>
                </a:lnTo>
                <a:lnTo>
                  <a:pt x="23590" y="2012"/>
                </a:lnTo>
                <a:lnTo>
                  <a:pt x="23564" y="2012"/>
                </a:lnTo>
                <a:lnTo>
                  <a:pt x="23511" y="1995"/>
                </a:lnTo>
                <a:lnTo>
                  <a:pt x="23528" y="1995"/>
                </a:lnTo>
                <a:lnTo>
                  <a:pt x="23537" y="1995"/>
                </a:lnTo>
                <a:lnTo>
                  <a:pt x="23511" y="1968"/>
                </a:lnTo>
                <a:lnTo>
                  <a:pt x="23502" y="1959"/>
                </a:lnTo>
                <a:lnTo>
                  <a:pt x="23467" y="1942"/>
                </a:lnTo>
                <a:lnTo>
                  <a:pt x="23458" y="1942"/>
                </a:lnTo>
                <a:lnTo>
                  <a:pt x="23440" y="1942"/>
                </a:lnTo>
                <a:lnTo>
                  <a:pt x="23405" y="1959"/>
                </a:lnTo>
                <a:lnTo>
                  <a:pt x="23387" y="1959"/>
                </a:lnTo>
                <a:lnTo>
                  <a:pt x="23414" y="1950"/>
                </a:lnTo>
                <a:lnTo>
                  <a:pt x="23422" y="1942"/>
                </a:lnTo>
                <a:lnTo>
                  <a:pt x="23431" y="1933"/>
                </a:lnTo>
                <a:lnTo>
                  <a:pt x="23431" y="1924"/>
                </a:lnTo>
                <a:lnTo>
                  <a:pt x="23387" y="1924"/>
                </a:lnTo>
                <a:lnTo>
                  <a:pt x="23378" y="1915"/>
                </a:lnTo>
                <a:lnTo>
                  <a:pt x="23369" y="1915"/>
                </a:lnTo>
                <a:lnTo>
                  <a:pt x="23343" y="1906"/>
                </a:lnTo>
                <a:lnTo>
                  <a:pt x="23325" y="1898"/>
                </a:lnTo>
                <a:lnTo>
                  <a:pt x="23308" y="1898"/>
                </a:lnTo>
                <a:lnTo>
                  <a:pt x="23308" y="1889"/>
                </a:lnTo>
                <a:lnTo>
                  <a:pt x="23317" y="1889"/>
                </a:lnTo>
                <a:lnTo>
                  <a:pt x="23334" y="1880"/>
                </a:lnTo>
                <a:lnTo>
                  <a:pt x="23378" y="1880"/>
                </a:lnTo>
                <a:lnTo>
                  <a:pt x="23387" y="1871"/>
                </a:lnTo>
                <a:lnTo>
                  <a:pt x="23387" y="1862"/>
                </a:lnTo>
                <a:lnTo>
                  <a:pt x="23378" y="1862"/>
                </a:lnTo>
                <a:lnTo>
                  <a:pt x="23369" y="1845"/>
                </a:lnTo>
                <a:lnTo>
                  <a:pt x="23343" y="1836"/>
                </a:lnTo>
                <a:lnTo>
                  <a:pt x="23308" y="1827"/>
                </a:lnTo>
                <a:lnTo>
                  <a:pt x="23264" y="1818"/>
                </a:lnTo>
                <a:lnTo>
                  <a:pt x="23193" y="1809"/>
                </a:lnTo>
                <a:lnTo>
                  <a:pt x="23184" y="1809"/>
                </a:lnTo>
                <a:lnTo>
                  <a:pt x="23175" y="1818"/>
                </a:lnTo>
                <a:lnTo>
                  <a:pt x="23158" y="1827"/>
                </a:lnTo>
                <a:lnTo>
                  <a:pt x="23114" y="1871"/>
                </a:lnTo>
                <a:lnTo>
                  <a:pt x="23096" y="1880"/>
                </a:lnTo>
                <a:lnTo>
                  <a:pt x="23078" y="1889"/>
                </a:lnTo>
                <a:lnTo>
                  <a:pt x="23025" y="1898"/>
                </a:lnTo>
                <a:lnTo>
                  <a:pt x="23017" y="1889"/>
                </a:lnTo>
                <a:lnTo>
                  <a:pt x="23025" y="1880"/>
                </a:lnTo>
                <a:lnTo>
                  <a:pt x="23017" y="1871"/>
                </a:lnTo>
                <a:lnTo>
                  <a:pt x="23025" y="1871"/>
                </a:lnTo>
                <a:lnTo>
                  <a:pt x="23034" y="1871"/>
                </a:lnTo>
                <a:lnTo>
                  <a:pt x="23043" y="1871"/>
                </a:lnTo>
                <a:lnTo>
                  <a:pt x="23069" y="1862"/>
                </a:lnTo>
                <a:lnTo>
                  <a:pt x="23069" y="1853"/>
                </a:lnTo>
                <a:lnTo>
                  <a:pt x="23061" y="1845"/>
                </a:lnTo>
                <a:lnTo>
                  <a:pt x="23069" y="1836"/>
                </a:lnTo>
                <a:lnTo>
                  <a:pt x="23069" y="1827"/>
                </a:lnTo>
                <a:lnTo>
                  <a:pt x="23078" y="1827"/>
                </a:lnTo>
                <a:lnTo>
                  <a:pt x="23096" y="1836"/>
                </a:lnTo>
                <a:lnTo>
                  <a:pt x="23105" y="1836"/>
                </a:lnTo>
                <a:lnTo>
                  <a:pt x="23087" y="1862"/>
                </a:lnTo>
                <a:lnTo>
                  <a:pt x="23096" y="1862"/>
                </a:lnTo>
                <a:lnTo>
                  <a:pt x="23122" y="1853"/>
                </a:lnTo>
                <a:lnTo>
                  <a:pt x="23131" y="1845"/>
                </a:lnTo>
                <a:lnTo>
                  <a:pt x="23149" y="1827"/>
                </a:lnTo>
                <a:lnTo>
                  <a:pt x="23149" y="1818"/>
                </a:lnTo>
                <a:lnTo>
                  <a:pt x="23131" y="1818"/>
                </a:lnTo>
                <a:lnTo>
                  <a:pt x="23017" y="1818"/>
                </a:lnTo>
                <a:lnTo>
                  <a:pt x="22972" y="1836"/>
                </a:lnTo>
                <a:lnTo>
                  <a:pt x="22964" y="1827"/>
                </a:lnTo>
                <a:lnTo>
                  <a:pt x="22955" y="1818"/>
                </a:lnTo>
                <a:lnTo>
                  <a:pt x="22972" y="1818"/>
                </a:lnTo>
                <a:lnTo>
                  <a:pt x="22981" y="1818"/>
                </a:lnTo>
                <a:lnTo>
                  <a:pt x="22999" y="1809"/>
                </a:lnTo>
                <a:lnTo>
                  <a:pt x="23008" y="1800"/>
                </a:lnTo>
                <a:lnTo>
                  <a:pt x="23034" y="1800"/>
                </a:lnTo>
                <a:lnTo>
                  <a:pt x="23052" y="1809"/>
                </a:lnTo>
                <a:lnTo>
                  <a:pt x="23105" y="1809"/>
                </a:lnTo>
                <a:lnTo>
                  <a:pt x="23105" y="1800"/>
                </a:lnTo>
                <a:lnTo>
                  <a:pt x="23096" y="1792"/>
                </a:lnTo>
                <a:lnTo>
                  <a:pt x="23069" y="1792"/>
                </a:lnTo>
                <a:lnTo>
                  <a:pt x="23052" y="1783"/>
                </a:lnTo>
                <a:lnTo>
                  <a:pt x="23034" y="1783"/>
                </a:lnTo>
                <a:lnTo>
                  <a:pt x="22981" y="1774"/>
                </a:lnTo>
                <a:lnTo>
                  <a:pt x="22964" y="1765"/>
                </a:lnTo>
                <a:lnTo>
                  <a:pt x="22920" y="1765"/>
                </a:lnTo>
                <a:lnTo>
                  <a:pt x="22911" y="1765"/>
                </a:lnTo>
                <a:lnTo>
                  <a:pt x="22796" y="1756"/>
                </a:lnTo>
                <a:lnTo>
                  <a:pt x="22761" y="1747"/>
                </a:lnTo>
                <a:lnTo>
                  <a:pt x="22743" y="1739"/>
                </a:lnTo>
                <a:lnTo>
                  <a:pt x="22708" y="1730"/>
                </a:lnTo>
                <a:lnTo>
                  <a:pt x="22699" y="1730"/>
                </a:lnTo>
                <a:lnTo>
                  <a:pt x="22699" y="1739"/>
                </a:lnTo>
                <a:lnTo>
                  <a:pt x="22717" y="1756"/>
                </a:lnTo>
                <a:lnTo>
                  <a:pt x="22717" y="1774"/>
                </a:lnTo>
                <a:lnTo>
                  <a:pt x="22725" y="1774"/>
                </a:lnTo>
                <a:lnTo>
                  <a:pt x="22699" y="1783"/>
                </a:lnTo>
                <a:lnTo>
                  <a:pt x="22681" y="1792"/>
                </a:lnTo>
                <a:lnTo>
                  <a:pt x="22620" y="1792"/>
                </a:lnTo>
                <a:lnTo>
                  <a:pt x="22611" y="1792"/>
                </a:lnTo>
                <a:lnTo>
                  <a:pt x="22584" y="1809"/>
                </a:lnTo>
                <a:lnTo>
                  <a:pt x="22584" y="1818"/>
                </a:lnTo>
                <a:lnTo>
                  <a:pt x="22584" y="1836"/>
                </a:lnTo>
                <a:lnTo>
                  <a:pt x="22602" y="1836"/>
                </a:lnTo>
                <a:lnTo>
                  <a:pt x="22611" y="1827"/>
                </a:lnTo>
                <a:lnTo>
                  <a:pt x="22620" y="1827"/>
                </a:lnTo>
                <a:lnTo>
                  <a:pt x="22655" y="1827"/>
                </a:lnTo>
                <a:lnTo>
                  <a:pt x="22664" y="1836"/>
                </a:lnTo>
                <a:lnTo>
                  <a:pt x="22646" y="1836"/>
                </a:lnTo>
                <a:lnTo>
                  <a:pt x="22637" y="1836"/>
                </a:lnTo>
                <a:lnTo>
                  <a:pt x="22620" y="1862"/>
                </a:lnTo>
                <a:lnTo>
                  <a:pt x="22602" y="1862"/>
                </a:lnTo>
                <a:lnTo>
                  <a:pt x="22620" y="1871"/>
                </a:lnTo>
                <a:lnTo>
                  <a:pt x="22628" y="1871"/>
                </a:lnTo>
                <a:lnTo>
                  <a:pt x="22628" y="1898"/>
                </a:lnTo>
                <a:lnTo>
                  <a:pt x="22646" y="1915"/>
                </a:lnTo>
                <a:lnTo>
                  <a:pt x="22646" y="1924"/>
                </a:lnTo>
                <a:lnTo>
                  <a:pt x="22620" y="1924"/>
                </a:lnTo>
                <a:lnTo>
                  <a:pt x="22602" y="1933"/>
                </a:lnTo>
                <a:lnTo>
                  <a:pt x="22593" y="1933"/>
                </a:lnTo>
                <a:lnTo>
                  <a:pt x="22575" y="1915"/>
                </a:lnTo>
                <a:lnTo>
                  <a:pt x="22558" y="1906"/>
                </a:lnTo>
                <a:lnTo>
                  <a:pt x="22549" y="1906"/>
                </a:lnTo>
                <a:lnTo>
                  <a:pt x="22540" y="1915"/>
                </a:lnTo>
                <a:lnTo>
                  <a:pt x="22523" y="1915"/>
                </a:lnTo>
                <a:lnTo>
                  <a:pt x="22514" y="1915"/>
                </a:lnTo>
                <a:lnTo>
                  <a:pt x="22505" y="1924"/>
                </a:lnTo>
                <a:lnTo>
                  <a:pt x="22505" y="1933"/>
                </a:lnTo>
                <a:lnTo>
                  <a:pt x="22496" y="1933"/>
                </a:lnTo>
                <a:lnTo>
                  <a:pt x="22496" y="1942"/>
                </a:lnTo>
                <a:lnTo>
                  <a:pt x="22505" y="1942"/>
                </a:lnTo>
                <a:lnTo>
                  <a:pt x="22523" y="1950"/>
                </a:lnTo>
                <a:lnTo>
                  <a:pt x="22505" y="1950"/>
                </a:lnTo>
                <a:lnTo>
                  <a:pt x="22505" y="1959"/>
                </a:lnTo>
                <a:lnTo>
                  <a:pt x="22487" y="1959"/>
                </a:lnTo>
                <a:lnTo>
                  <a:pt x="22496" y="1968"/>
                </a:lnTo>
                <a:lnTo>
                  <a:pt x="22505" y="1977"/>
                </a:lnTo>
                <a:lnTo>
                  <a:pt x="22496" y="1977"/>
                </a:lnTo>
                <a:lnTo>
                  <a:pt x="22487" y="1968"/>
                </a:lnTo>
                <a:lnTo>
                  <a:pt x="22478" y="1968"/>
                </a:lnTo>
                <a:lnTo>
                  <a:pt x="22461" y="1950"/>
                </a:lnTo>
                <a:lnTo>
                  <a:pt x="22452" y="1942"/>
                </a:lnTo>
                <a:lnTo>
                  <a:pt x="22434" y="1942"/>
                </a:lnTo>
                <a:lnTo>
                  <a:pt x="22381" y="1915"/>
                </a:lnTo>
                <a:lnTo>
                  <a:pt x="22364" y="1906"/>
                </a:lnTo>
                <a:lnTo>
                  <a:pt x="22346" y="1906"/>
                </a:lnTo>
                <a:lnTo>
                  <a:pt x="22320" y="1915"/>
                </a:lnTo>
                <a:lnTo>
                  <a:pt x="22311" y="1924"/>
                </a:lnTo>
                <a:lnTo>
                  <a:pt x="22284" y="1924"/>
                </a:lnTo>
                <a:lnTo>
                  <a:pt x="22267" y="1933"/>
                </a:lnTo>
                <a:lnTo>
                  <a:pt x="22258" y="1942"/>
                </a:lnTo>
                <a:lnTo>
                  <a:pt x="22214" y="1942"/>
                </a:lnTo>
                <a:lnTo>
                  <a:pt x="22187" y="1933"/>
                </a:lnTo>
                <a:lnTo>
                  <a:pt x="22161" y="1924"/>
                </a:lnTo>
                <a:lnTo>
                  <a:pt x="22143" y="1915"/>
                </a:lnTo>
                <a:lnTo>
                  <a:pt x="22126" y="1889"/>
                </a:lnTo>
                <a:lnTo>
                  <a:pt x="22117" y="1889"/>
                </a:lnTo>
                <a:lnTo>
                  <a:pt x="22117" y="1880"/>
                </a:lnTo>
                <a:lnTo>
                  <a:pt x="22108" y="1871"/>
                </a:lnTo>
                <a:lnTo>
                  <a:pt x="22099" y="1871"/>
                </a:lnTo>
                <a:lnTo>
                  <a:pt x="22081" y="1898"/>
                </a:lnTo>
                <a:lnTo>
                  <a:pt x="22073" y="1906"/>
                </a:lnTo>
                <a:lnTo>
                  <a:pt x="22064" y="1933"/>
                </a:lnTo>
                <a:lnTo>
                  <a:pt x="22064" y="1950"/>
                </a:lnTo>
                <a:lnTo>
                  <a:pt x="22064" y="1959"/>
                </a:lnTo>
                <a:lnTo>
                  <a:pt x="22055" y="1968"/>
                </a:lnTo>
                <a:lnTo>
                  <a:pt x="22046" y="1977"/>
                </a:lnTo>
                <a:lnTo>
                  <a:pt x="22028" y="2003"/>
                </a:lnTo>
                <a:lnTo>
                  <a:pt x="22020" y="2021"/>
                </a:lnTo>
                <a:lnTo>
                  <a:pt x="22002" y="2021"/>
                </a:lnTo>
                <a:lnTo>
                  <a:pt x="22002" y="2030"/>
                </a:lnTo>
                <a:lnTo>
                  <a:pt x="21984" y="2030"/>
                </a:lnTo>
                <a:lnTo>
                  <a:pt x="21976" y="2021"/>
                </a:lnTo>
                <a:lnTo>
                  <a:pt x="21976" y="2003"/>
                </a:lnTo>
                <a:lnTo>
                  <a:pt x="21967" y="1995"/>
                </a:lnTo>
                <a:lnTo>
                  <a:pt x="21958" y="2012"/>
                </a:lnTo>
                <a:lnTo>
                  <a:pt x="21949" y="2012"/>
                </a:lnTo>
                <a:lnTo>
                  <a:pt x="21931" y="2003"/>
                </a:lnTo>
                <a:lnTo>
                  <a:pt x="21914" y="1986"/>
                </a:lnTo>
                <a:lnTo>
                  <a:pt x="21896" y="1977"/>
                </a:lnTo>
                <a:lnTo>
                  <a:pt x="21870" y="1942"/>
                </a:lnTo>
                <a:lnTo>
                  <a:pt x="21852" y="1924"/>
                </a:lnTo>
                <a:lnTo>
                  <a:pt x="21852" y="1915"/>
                </a:lnTo>
                <a:lnTo>
                  <a:pt x="21834" y="1915"/>
                </a:lnTo>
                <a:lnTo>
                  <a:pt x="21826" y="1906"/>
                </a:lnTo>
                <a:lnTo>
                  <a:pt x="21834" y="1898"/>
                </a:lnTo>
                <a:lnTo>
                  <a:pt x="21861" y="1889"/>
                </a:lnTo>
                <a:lnTo>
                  <a:pt x="21870" y="1898"/>
                </a:lnTo>
                <a:lnTo>
                  <a:pt x="21861" y="1880"/>
                </a:lnTo>
                <a:lnTo>
                  <a:pt x="21852" y="1871"/>
                </a:lnTo>
                <a:lnTo>
                  <a:pt x="21852" y="1862"/>
                </a:lnTo>
                <a:lnTo>
                  <a:pt x="21852" y="1871"/>
                </a:lnTo>
                <a:lnTo>
                  <a:pt x="21852" y="1880"/>
                </a:lnTo>
                <a:lnTo>
                  <a:pt x="21843" y="1889"/>
                </a:lnTo>
                <a:lnTo>
                  <a:pt x="21834" y="1889"/>
                </a:lnTo>
                <a:lnTo>
                  <a:pt x="21790" y="1845"/>
                </a:lnTo>
                <a:lnTo>
                  <a:pt x="21764" y="1827"/>
                </a:lnTo>
                <a:lnTo>
                  <a:pt x="21755" y="1818"/>
                </a:lnTo>
                <a:lnTo>
                  <a:pt x="21746" y="1800"/>
                </a:lnTo>
                <a:lnTo>
                  <a:pt x="21755" y="1800"/>
                </a:lnTo>
                <a:lnTo>
                  <a:pt x="21781" y="1818"/>
                </a:lnTo>
                <a:lnTo>
                  <a:pt x="21799" y="1827"/>
                </a:lnTo>
                <a:lnTo>
                  <a:pt x="21834" y="1845"/>
                </a:lnTo>
                <a:lnTo>
                  <a:pt x="21861" y="1845"/>
                </a:lnTo>
                <a:lnTo>
                  <a:pt x="21870" y="1836"/>
                </a:lnTo>
                <a:lnTo>
                  <a:pt x="21870" y="1818"/>
                </a:lnTo>
                <a:lnTo>
                  <a:pt x="21861" y="1800"/>
                </a:lnTo>
                <a:lnTo>
                  <a:pt x="21852" y="1792"/>
                </a:lnTo>
                <a:lnTo>
                  <a:pt x="21808" y="1792"/>
                </a:lnTo>
                <a:lnTo>
                  <a:pt x="21799" y="1783"/>
                </a:lnTo>
                <a:lnTo>
                  <a:pt x="21817" y="1783"/>
                </a:lnTo>
                <a:lnTo>
                  <a:pt x="21826" y="1774"/>
                </a:lnTo>
                <a:lnTo>
                  <a:pt x="21852" y="1765"/>
                </a:lnTo>
                <a:lnTo>
                  <a:pt x="21861" y="1756"/>
                </a:lnTo>
                <a:lnTo>
                  <a:pt x="21852" y="1747"/>
                </a:lnTo>
                <a:lnTo>
                  <a:pt x="21843" y="1739"/>
                </a:lnTo>
                <a:lnTo>
                  <a:pt x="21817" y="1739"/>
                </a:lnTo>
                <a:lnTo>
                  <a:pt x="21808" y="1730"/>
                </a:lnTo>
                <a:lnTo>
                  <a:pt x="21817" y="1730"/>
                </a:lnTo>
                <a:lnTo>
                  <a:pt x="21826" y="1721"/>
                </a:lnTo>
                <a:lnTo>
                  <a:pt x="21843" y="1712"/>
                </a:lnTo>
                <a:lnTo>
                  <a:pt x="21843" y="1703"/>
                </a:lnTo>
                <a:lnTo>
                  <a:pt x="21834" y="1703"/>
                </a:lnTo>
                <a:lnTo>
                  <a:pt x="21834" y="1695"/>
                </a:lnTo>
                <a:lnTo>
                  <a:pt x="21817" y="1686"/>
                </a:lnTo>
                <a:lnTo>
                  <a:pt x="21808" y="1686"/>
                </a:lnTo>
                <a:lnTo>
                  <a:pt x="21781" y="1677"/>
                </a:lnTo>
                <a:lnTo>
                  <a:pt x="21790" y="1668"/>
                </a:lnTo>
                <a:lnTo>
                  <a:pt x="21773" y="1668"/>
                </a:lnTo>
                <a:lnTo>
                  <a:pt x="21764" y="1659"/>
                </a:lnTo>
                <a:lnTo>
                  <a:pt x="21746" y="1650"/>
                </a:lnTo>
                <a:lnTo>
                  <a:pt x="21693" y="1642"/>
                </a:lnTo>
                <a:lnTo>
                  <a:pt x="21684" y="1659"/>
                </a:lnTo>
                <a:lnTo>
                  <a:pt x="21658" y="1668"/>
                </a:lnTo>
                <a:lnTo>
                  <a:pt x="21640" y="1659"/>
                </a:lnTo>
                <a:lnTo>
                  <a:pt x="21640" y="1650"/>
                </a:lnTo>
                <a:lnTo>
                  <a:pt x="21640" y="1642"/>
                </a:lnTo>
                <a:lnTo>
                  <a:pt x="21623" y="1642"/>
                </a:lnTo>
                <a:lnTo>
                  <a:pt x="21614" y="1650"/>
                </a:lnTo>
                <a:lnTo>
                  <a:pt x="21605" y="1650"/>
                </a:lnTo>
                <a:lnTo>
                  <a:pt x="21587" y="1659"/>
                </a:lnTo>
                <a:lnTo>
                  <a:pt x="21587" y="1642"/>
                </a:lnTo>
                <a:lnTo>
                  <a:pt x="21534" y="1615"/>
                </a:lnTo>
                <a:lnTo>
                  <a:pt x="21508" y="1615"/>
                </a:lnTo>
                <a:lnTo>
                  <a:pt x="21499" y="1615"/>
                </a:lnTo>
                <a:lnTo>
                  <a:pt x="21473" y="1615"/>
                </a:lnTo>
                <a:lnTo>
                  <a:pt x="21464" y="1624"/>
                </a:lnTo>
                <a:lnTo>
                  <a:pt x="21455" y="1633"/>
                </a:lnTo>
                <a:lnTo>
                  <a:pt x="21437" y="1624"/>
                </a:lnTo>
                <a:lnTo>
                  <a:pt x="21429" y="1624"/>
                </a:lnTo>
                <a:lnTo>
                  <a:pt x="21420" y="1642"/>
                </a:lnTo>
                <a:lnTo>
                  <a:pt x="21420" y="1659"/>
                </a:lnTo>
                <a:lnTo>
                  <a:pt x="21429" y="1659"/>
                </a:lnTo>
                <a:lnTo>
                  <a:pt x="21429" y="1668"/>
                </a:lnTo>
                <a:lnTo>
                  <a:pt x="21437" y="1686"/>
                </a:lnTo>
                <a:lnTo>
                  <a:pt x="21446" y="1695"/>
                </a:lnTo>
                <a:lnTo>
                  <a:pt x="21437" y="1695"/>
                </a:lnTo>
                <a:lnTo>
                  <a:pt x="21429" y="1695"/>
                </a:lnTo>
                <a:lnTo>
                  <a:pt x="21429" y="1703"/>
                </a:lnTo>
                <a:lnTo>
                  <a:pt x="21420" y="1721"/>
                </a:lnTo>
                <a:lnTo>
                  <a:pt x="21411" y="1721"/>
                </a:lnTo>
                <a:lnTo>
                  <a:pt x="21402" y="1721"/>
                </a:lnTo>
                <a:lnTo>
                  <a:pt x="21367" y="1712"/>
                </a:lnTo>
                <a:lnTo>
                  <a:pt x="21358" y="1721"/>
                </a:lnTo>
                <a:lnTo>
                  <a:pt x="21376" y="1730"/>
                </a:lnTo>
                <a:lnTo>
                  <a:pt x="21384" y="1730"/>
                </a:lnTo>
                <a:lnTo>
                  <a:pt x="21376" y="1730"/>
                </a:lnTo>
                <a:lnTo>
                  <a:pt x="21367" y="1739"/>
                </a:lnTo>
                <a:lnTo>
                  <a:pt x="21340" y="1739"/>
                </a:lnTo>
                <a:lnTo>
                  <a:pt x="21331" y="1730"/>
                </a:lnTo>
                <a:lnTo>
                  <a:pt x="21314" y="1721"/>
                </a:lnTo>
                <a:lnTo>
                  <a:pt x="21305" y="1721"/>
                </a:lnTo>
                <a:lnTo>
                  <a:pt x="21279" y="1721"/>
                </a:lnTo>
                <a:lnTo>
                  <a:pt x="21252" y="1730"/>
                </a:lnTo>
                <a:lnTo>
                  <a:pt x="21226" y="1721"/>
                </a:lnTo>
                <a:lnTo>
                  <a:pt x="21173" y="1721"/>
                </a:lnTo>
                <a:lnTo>
                  <a:pt x="21164" y="1721"/>
                </a:lnTo>
                <a:lnTo>
                  <a:pt x="21137" y="1712"/>
                </a:lnTo>
                <a:lnTo>
                  <a:pt x="21102" y="1703"/>
                </a:lnTo>
                <a:lnTo>
                  <a:pt x="21067" y="1686"/>
                </a:lnTo>
                <a:lnTo>
                  <a:pt x="21058" y="1668"/>
                </a:lnTo>
                <a:lnTo>
                  <a:pt x="21067" y="1650"/>
                </a:lnTo>
                <a:lnTo>
                  <a:pt x="21084" y="1650"/>
                </a:lnTo>
                <a:lnTo>
                  <a:pt x="21102" y="1650"/>
                </a:lnTo>
                <a:lnTo>
                  <a:pt x="21102" y="1642"/>
                </a:lnTo>
                <a:lnTo>
                  <a:pt x="21093" y="1642"/>
                </a:lnTo>
                <a:lnTo>
                  <a:pt x="21067" y="1633"/>
                </a:lnTo>
                <a:lnTo>
                  <a:pt x="20979" y="1633"/>
                </a:lnTo>
                <a:lnTo>
                  <a:pt x="20917" y="1624"/>
                </a:lnTo>
                <a:lnTo>
                  <a:pt x="20837" y="1615"/>
                </a:lnTo>
                <a:lnTo>
                  <a:pt x="20793" y="1633"/>
                </a:lnTo>
                <a:lnTo>
                  <a:pt x="20740" y="1633"/>
                </a:lnTo>
                <a:lnTo>
                  <a:pt x="20723" y="1642"/>
                </a:lnTo>
                <a:lnTo>
                  <a:pt x="20705" y="1650"/>
                </a:lnTo>
                <a:lnTo>
                  <a:pt x="20705" y="1659"/>
                </a:lnTo>
                <a:lnTo>
                  <a:pt x="20714" y="1668"/>
                </a:lnTo>
                <a:lnTo>
                  <a:pt x="20723" y="1668"/>
                </a:lnTo>
                <a:lnTo>
                  <a:pt x="20732" y="1668"/>
                </a:lnTo>
                <a:lnTo>
                  <a:pt x="20723" y="1668"/>
                </a:lnTo>
                <a:lnTo>
                  <a:pt x="20723" y="1677"/>
                </a:lnTo>
                <a:lnTo>
                  <a:pt x="20714" y="1677"/>
                </a:lnTo>
                <a:lnTo>
                  <a:pt x="20705" y="1686"/>
                </a:lnTo>
                <a:lnTo>
                  <a:pt x="20705" y="1695"/>
                </a:lnTo>
                <a:lnTo>
                  <a:pt x="20705" y="1712"/>
                </a:lnTo>
                <a:lnTo>
                  <a:pt x="20696" y="1730"/>
                </a:lnTo>
                <a:lnTo>
                  <a:pt x="20687" y="1739"/>
                </a:lnTo>
                <a:lnTo>
                  <a:pt x="20679" y="1747"/>
                </a:lnTo>
                <a:lnTo>
                  <a:pt x="20687" y="1756"/>
                </a:lnTo>
                <a:lnTo>
                  <a:pt x="20696" y="1756"/>
                </a:lnTo>
                <a:lnTo>
                  <a:pt x="20714" y="1765"/>
                </a:lnTo>
                <a:lnTo>
                  <a:pt x="20714" y="1774"/>
                </a:lnTo>
                <a:lnTo>
                  <a:pt x="20687" y="1765"/>
                </a:lnTo>
                <a:lnTo>
                  <a:pt x="20679" y="1756"/>
                </a:lnTo>
                <a:lnTo>
                  <a:pt x="20679" y="1747"/>
                </a:lnTo>
                <a:lnTo>
                  <a:pt x="20670" y="1739"/>
                </a:lnTo>
                <a:lnTo>
                  <a:pt x="20679" y="1730"/>
                </a:lnTo>
                <a:lnTo>
                  <a:pt x="20687" y="1730"/>
                </a:lnTo>
                <a:lnTo>
                  <a:pt x="20696" y="1712"/>
                </a:lnTo>
                <a:lnTo>
                  <a:pt x="20696" y="1695"/>
                </a:lnTo>
                <a:lnTo>
                  <a:pt x="20696" y="1668"/>
                </a:lnTo>
                <a:lnTo>
                  <a:pt x="20687" y="1659"/>
                </a:lnTo>
                <a:lnTo>
                  <a:pt x="20679" y="1650"/>
                </a:lnTo>
                <a:lnTo>
                  <a:pt x="20687" y="1633"/>
                </a:lnTo>
                <a:lnTo>
                  <a:pt x="20696" y="1624"/>
                </a:lnTo>
                <a:lnTo>
                  <a:pt x="20687" y="1615"/>
                </a:lnTo>
                <a:lnTo>
                  <a:pt x="20679" y="1597"/>
                </a:lnTo>
                <a:lnTo>
                  <a:pt x="20670" y="1589"/>
                </a:lnTo>
                <a:lnTo>
                  <a:pt x="20661" y="1580"/>
                </a:lnTo>
                <a:lnTo>
                  <a:pt x="20652" y="1580"/>
                </a:lnTo>
                <a:lnTo>
                  <a:pt x="20661" y="1597"/>
                </a:lnTo>
                <a:lnTo>
                  <a:pt x="20652" y="1606"/>
                </a:lnTo>
                <a:lnTo>
                  <a:pt x="20652" y="1615"/>
                </a:lnTo>
                <a:lnTo>
                  <a:pt x="20617" y="1615"/>
                </a:lnTo>
                <a:lnTo>
                  <a:pt x="20599" y="1615"/>
                </a:lnTo>
                <a:lnTo>
                  <a:pt x="20573" y="1615"/>
                </a:lnTo>
                <a:lnTo>
                  <a:pt x="20546" y="1597"/>
                </a:lnTo>
                <a:lnTo>
                  <a:pt x="20537" y="1589"/>
                </a:lnTo>
                <a:lnTo>
                  <a:pt x="20537" y="1580"/>
                </a:lnTo>
                <a:lnTo>
                  <a:pt x="20546" y="1580"/>
                </a:lnTo>
                <a:lnTo>
                  <a:pt x="20555" y="1571"/>
                </a:lnTo>
                <a:lnTo>
                  <a:pt x="20537" y="1571"/>
                </a:lnTo>
                <a:lnTo>
                  <a:pt x="20529" y="1571"/>
                </a:lnTo>
                <a:lnTo>
                  <a:pt x="20520" y="1589"/>
                </a:lnTo>
                <a:lnTo>
                  <a:pt x="20511" y="1580"/>
                </a:lnTo>
                <a:lnTo>
                  <a:pt x="20458" y="1571"/>
                </a:lnTo>
                <a:lnTo>
                  <a:pt x="20449" y="1580"/>
                </a:lnTo>
                <a:lnTo>
                  <a:pt x="20432" y="1589"/>
                </a:lnTo>
                <a:lnTo>
                  <a:pt x="20423" y="1597"/>
                </a:lnTo>
                <a:lnTo>
                  <a:pt x="20414" y="1606"/>
                </a:lnTo>
                <a:lnTo>
                  <a:pt x="20423" y="1615"/>
                </a:lnTo>
                <a:lnTo>
                  <a:pt x="20449" y="1615"/>
                </a:lnTo>
                <a:lnTo>
                  <a:pt x="20476" y="1615"/>
                </a:lnTo>
                <a:lnTo>
                  <a:pt x="20493" y="1606"/>
                </a:lnTo>
                <a:lnTo>
                  <a:pt x="20502" y="1615"/>
                </a:lnTo>
                <a:lnTo>
                  <a:pt x="20511" y="1615"/>
                </a:lnTo>
                <a:lnTo>
                  <a:pt x="20502" y="1624"/>
                </a:lnTo>
                <a:lnTo>
                  <a:pt x="20476" y="1633"/>
                </a:lnTo>
                <a:lnTo>
                  <a:pt x="20432" y="1650"/>
                </a:lnTo>
                <a:lnTo>
                  <a:pt x="20414" y="1650"/>
                </a:lnTo>
                <a:lnTo>
                  <a:pt x="20396" y="1650"/>
                </a:lnTo>
                <a:lnTo>
                  <a:pt x="20379" y="1659"/>
                </a:lnTo>
                <a:lnTo>
                  <a:pt x="20379" y="1668"/>
                </a:lnTo>
                <a:lnTo>
                  <a:pt x="20335" y="1677"/>
                </a:lnTo>
                <a:lnTo>
                  <a:pt x="20326" y="1677"/>
                </a:lnTo>
                <a:lnTo>
                  <a:pt x="20317" y="1677"/>
                </a:lnTo>
                <a:lnTo>
                  <a:pt x="20308" y="1686"/>
                </a:lnTo>
                <a:lnTo>
                  <a:pt x="20299" y="1686"/>
                </a:lnTo>
                <a:lnTo>
                  <a:pt x="20282" y="1695"/>
                </a:lnTo>
                <a:lnTo>
                  <a:pt x="20246" y="1695"/>
                </a:lnTo>
                <a:lnTo>
                  <a:pt x="20229" y="1695"/>
                </a:lnTo>
                <a:lnTo>
                  <a:pt x="20185" y="1695"/>
                </a:lnTo>
                <a:lnTo>
                  <a:pt x="20176" y="1703"/>
                </a:lnTo>
                <a:lnTo>
                  <a:pt x="20167" y="1712"/>
                </a:lnTo>
                <a:lnTo>
                  <a:pt x="20158" y="1721"/>
                </a:lnTo>
                <a:lnTo>
                  <a:pt x="20158" y="1730"/>
                </a:lnTo>
                <a:lnTo>
                  <a:pt x="20132" y="1739"/>
                </a:lnTo>
                <a:lnTo>
                  <a:pt x="20105" y="1747"/>
                </a:lnTo>
                <a:lnTo>
                  <a:pt x="20088" y="1747"/>
                </a:lnTo>
                <a:lnTo>
                  <a:pt x="20105" y="1739"/>
                </a:lnTo>
                <a:lnTo>
                  <a:pt x="20123" y="1721"/>
                </a:lnTo>
                <a:lnTo>
                  <a:pt x="20167" y="1677"/>
                </a:lnTo>
                <a:lnTo>
                  <a:pt x="20202" y="1668"/>
                </a:lnTo>
                <a:lnTo>
                  <a:pt x="20211" y="1668"/>
                </a:lnTo>
                <a:lnTo>
                  <a:pt x="20238" y="1633"/>
                </a:lnTo>
                <a:lnTo>
                  <a:pt x="20246" y="1633"/>
                </a:lnTo>
                <a:lnTo>
                  <a:pt x="20282" y="1633"/>
                </a:lnTo>
                <a:lnTo>
                  <a:pt x="20308" y="1624"/>
                </a:lnTo>
                <a:lnTo>
                  <a:pt x="20379" y="1571"/>
                </a:lnTo>
                <a:lnTo>
                  <a:pt x="20405" y="1562"/>
                </a:lnTo>
                <a:lnTo>
                  <a:pt x="20432" y="1553"/>
                </a:lnTo>
                <a:lnTo>
                  <a:pt x="20432" y="1544"/>
                </a:lnTo>
                <a:lnTo>
                  <a:pt x="20440" y="1536"/>
                </a:lnTo>
                <a:lnTo>
                  <a:pt x="20432" y="1536"/>
                </a:lnTo>
                <a:lnTo>
                  <a:pt x="20432" y="1527"/>
                </a:lnTo>
                <a:lnTo>
                  <a:pt x="20458" y="1518"/>
                </a:lnTo>
                <a:lnTo>
                  <a:pt x="20467" y="1509"/>
                </a:lnTo>
                <a:lnTo>
                  <a:pt x="20511" y="1500"/>
                </a:lnTo>
                <a:lnTo>
                  <a:pt x="20537" y="1483"/>
                </a:lnTo>
                <a:lnTo>
                  <a:pt x="20582" y="1465"/>
                </a:lnTo>
                <a:lnTo>
                  <a:pt x="20608" y="1456"/>
                </a:lnTo>
                <a:lnTo>
                  <a:pt x="20661" y="1430"/>
                </a:lnTo>
                <a:lnTo>
                  <a:pt x="20705" y="1386"/>
                </a:lnTo>
                <a:lnTo>
                  <a:pt x="20714" y="1359"/>
                </a:lnTo>
                <a:lnTo>
                  <a:pt x="20705" y="1359"/>
                </a:lnTo>
                <a:lnTo>
                  <a:pt x="20687" y="1350"/>
                </a:lnTo>
                <a:lnTo>
                  <a:pt x="20679" y="1341"/>
                </a:lnTo>
                <a:lnTo>
                  <a:pt x="20661" y="1341"/>
                </a:lnTo>
                <a:lnTo>
                  <a:pt x="20643" y="1324"/>
                </a:lnTo>
                <a:lnTo>
                  <a:pt x="20626" y="1306"/>
                </a:lnTo>
                <a:lnTo>
                  <a:pt x="20635" y="1306"/>
                </a:lnTo>
                <a:lnTo>
                  <a:pt x="20670" y="1324"/>
                </a:lnTo>
                <a:lnTo>
                  <a:pt x="20696" y="1333"/>
                </a:lnTo>
                <a:lnTo>
                  <a:pt x="20705" y="1341"/>
                </a:lnTo>
                <a:lnTo>
                  <a:pt x="20696" y="1350"/>
                </a:lnTo>
                <a:lnTo>
                  <a:pt x="20705" y="1341"/>
                </a:lnTo>
                <a:lnTo>
                  <a:pt x="20723" y="1324"/>
                </a:lnTo>
                <a:lnTo>
                  <a:pt x="20732" y="1306"/>
                </a:lnTo>
                <a:lnTo>
                  <a:pt x="20723" y="1289"/>
                </a:lnTo>
                <a:lnTo>
                  <a:pt x="20705" y="1297"/>
                </a:lnTo>
                <a:lnTo>
                  <a:pt x="20696" y="1262"/>
                </a:lnTo>
                <a:lnTo>
                  <a:pt x="20687" y="1253"/>
                </a:lnTo>
                <a:lnTo>
                  <a:pt x="20687" y="1244"/>
                </a:lnTo>
                <a:lnTo>
                  <a:pt x="20670" y="1244"/>
                </a:lnTo>
                <a:lnTo>
                  <a:pt x="20661" y="1244"/>
                </a:lnTo>
                <a:lnTo>
                  <a:pt x="20670" y="1244"/>
                </a:lnTo>
                <a:lnTo>
                  <a:pt x="20679" y="1253"/>
                </a:lnTo>
                <a:lnTo>
                  <a:pt x="20670" y="1262"/>
                </a:lnTo>
                <a:lnTo>
                  <a:pt x="20652" y="1271"/>
                </a:lnTo>
                <a:lnTo>
                  <a:pt x="20635" y="1271"/>
                </a:lnTo>
                <a:lnTo>
                  <a:pt x="20643" y="1271"/>
                </a:lnTo>
                <a:lnTo>
                  <a:pt x="20652" y="1262"/>
                </a:lnTo>
                <a:lnTo>
                  <a:pt x="20643" y="1253"/>
                </a:lnTo>
                <a:lnTo>
                  <a:pt x="20643" y="1244"/>
                </a:lnTo>
                <a:lnTo>
                  <a:pt x="20635" y="1227"/>
                </a:lnTo>
                <a:lnTo>
                  <a:pt x="20617" y="1218"/>
                </a:lnTo>
                <a:lnTo>
                  <a:pt x="20608" y="1218"/>
                </a:lnTo>
                <a:lnTo>
                  <a:pt x="20599" y="1218"/>
                </a:lnTo>
                <a:lnTo>
                  <a:pt x="20582" y="1227"/>
                </a:lnTo>
                <a:lnTo>
                  <a:pt x="20590" y="1218"/>
                </a:lnTo>
                <a:lnTo>
                  <a:pt x="20599" y="1209"/>
                </a:lnTo>
                <a:lnTo>
                  <a:pt x="20582" y="1200"/>
                </a:lnTo>
                <a:lnTo>
                  <a:pt x="20573" y="1191"/>
                </a:lnTo>
                <a:lnTo>
                  <a:pt x="20564" y="1183"/>
                </a:lnTo>
                <a:lnTo>
                  <a:pt x="20546" y="1174"/>
                </a:lnTo>
                <a:lnTo>
                  <a:pt x="20529" y="1174"/>
                </a:lnTo>
                <a:lnTo>
                  <a:pt x="20476" y="1165"/>
                </a:lnTo>
                <a:lnTo>
                  <a:pt x="20440" y="1174"/>
                </a:lnTo>
                <a:lnTo>
                  <a:pt x="20396" y="1165"/>
                </a:lnTo>
                <a:lnTo>
                  <a:pt x="20343" y="1174"/>
                </a:lnTo>
                <a:lnTo>
                  <a:pt x="20326" y="1174"/>
                </a:lnTo>
                <a:lnTo>
                  <a:pt x="20308" y="1165"/>
                </a:lnTo>
                <a:lnTo>
                  <a:pt x="20299" y="1174"/>
                </a:lnTo>
                <a:lnTo>
                  <a:pt x="20290" y="1183"/>
                </a:lnTo>
                <a:lnTo>
                  <a:pt x="20290" y="1191"/>
                </a:lnTo>
                <a:lnTo>
                  <a:pt x="20273" y="1200"/>
                </a:lnTo>
                <a:lnTo>
                  <a:pt x="20264" y="1200"/>
                </a:lnTo>
                <a:lnTo>
                  <a:pt x="20238" y="1200"/>
                </a:lnTo>
                <a:lnTo>
                  <a:pt x="20211" y="1209"/>
                </a:lnTo>
                <a:lnTo>
                  <a:pt x="20202" y="1200"/>
                </a:lnTo>
                <a:lnTo>
                  <a:pt x="20176" y="1200"/>
                </a:lnTo>
                <a:lnTo>
                  <a:pt x="20176" y="1191"/>
                </a:lnTo>
                <a:lnTo>
                  <a:pt x="20185" y="1191"/>
                </a:lnTo>
                <a:lnTo>
                  <a:pt x="20193" y="1191"/>
                </a:lnTo>
                <a:lnTo>
                  <a:pt x="20220" y="1165"/>
                </a:lnTo>
                <a:lnTo>
                  <a:pt x="20238" y="1156"/>
                </a:lnTo>
                <a:lnTo>
                  <a:pt x="20255" y="1139"/>
                </a:lnTo>
                <a:lnTo>
                  <a:pt x="20246" y="1130"/>
                </a:lnTo>
                <a:lnTo>
                  <a:pt x="20220" y="1121"/>
                </a:lnTo>
                <a:lnTo>
                  <a:pt x="20202" y="1121"/>
                </a:lnTo>
                <a:lnTo>
                  <a:pt x="20202" y="1130"/>
                </a:lnTo>
                <a:lnTo>
                  <a:pt x="20176" y="1121"/>
                </a:lnTo>
                <a:lnTo>
                  <a:pt x="20158" y="1121"/>
                </a:lnTo>
                <a:lnTo>
                  <a:pt x="20132" y="1130"/>
                </a:lnTo>
                <a:lnTo>
                  <a:pt x="20123" y="1112"/>
                </a:lnTo>
                <a:lnTo>
                  <a:pt x="20096" y="1112"/>
                </a:lnTo>
                <a:lnTo>
                  <a:pt x="20017" y="1112"/>
                </a:lnTo>
                <a:lnTo>
                  <a:pt x="20026" y="1103"/>
                </a:lnTo>
                <a:lnTo>
                  <a:pt x="20070" y="1103"/>
                </a:lnTo>
                <a:lnTo>
                  <a:pt x="20105" y="1094"/>
                </a:lnTo>
                <a:lnTo>
                  <a:pt x="20132" y="1077"/>
                </a:lnTo>
                <a:lnTo>
                  <a:pt x="20149" y="1068"/>
                </a:lnTo>
                <a:lnTo>
                  <a:pt x="20149" y="1059"/>
                </a:lnTo>
                <a:lnTo>
                  <a:pt x="20140" y="1050"/>
                </a:lnTo>
                <a:lnTo>
                  <a:pt x="20132" y="1041"/>
                </a:lnTo>
                <a:lnTo>
                  <a:pt x="20096" y="1041"/>
                </a:lnTo>
                <a:lnTo>
                  <a:pt x="20070" y="1033"/>
                </a:lnTo>
                <a:lnTo>
                  <a:pt x="20061" y="1024"/>
                </a:lnTo>
                <a:lnTo>
                  <a:pt x="20017" y="1015"/>
                </a:lnTo>
                <a:lnTo>
                  <a:pt x="19999" y="1015"/>
                </a:lnTo>
                <a:lnTo>
                  <a:pt x="19973" y="1033"/>
                </a:lnTo>
                <a:lnTo>
                  <a:pt x="19955" y="1024"/>
                </a:lnTo>
                <a:lnTo>
                  <a:pt x="19938" y="1033"/>
                </a:lnTo>
                <a:lnTo>
                  <a:pt x="19902" y="1050"/>
                </a:lnTo>
                <a:lnTo>
                  <a:pt x="19823" y="1094"/>
                </a:lnTo>
                <a:lnTo>
                  <a:pt x="19805" y="1112"/>
                </a:lnTo>
                <a:lnTo>
                  <a:pt x="19796" y="1121"/>
                </a:lnTo>
                <a:lnTo>
                  <a:pt x="19779" y="1130"/>
                </a:lnTo>
                <a:lnTo>
                  <a:pt x="19770" y="1147"/>
                </a:lnTo>
                <a:lnTo>
                  <a:pt x="19779" y="1156"/>
                </a:lnTo>
                <a:lnTo>
                  <a:pt x="19779" y="1165"/>
                </a:lnTo>
                <a:lnTo>
                  <a:pt x="19788" y="1174"/>
                </a:lnTo>
                <a:lnTo>
                  <a:pt x="19779" y="1191"/>
                </a:lnTo>
                <a:lnTo>
                  <a:pt x="19779" y="1200"/>
                </a:lnTo>
                <a:lnTo>
                  <a:pt x="19796" y="1200"/>
                </a:lnTo>
                <a:lnTo>
                  <a:pt x="19832" y="1209"/>
                </a:lnTo>
                <a:lnTo>
                  <a:pt x="19823" y="1218"/>
                </a:lnTo>
                <a:lnTo>
                  <a:pt x="19805" y="1209"/>
                </a:lnTo>
                <a:lnTo>
                  <a:pt x="19788" y="1209"/>
                </a:lnTo>
                <a:lnTo>
                  <a:pt x="19770" y="1200"/>
                </a:lnTo>
                <a:lnTo>
                  <a:pt x="19735" y="1209"/>
                </a:lnTo>
                <a:lnTo>
                  <a:pt x="19699" y="1209"/>
                </a:lnTo>
                <a:lnTo>
                  <a:pt x="19673" y="1209"/>
                </a:lnTo>
                <a:lnTo>
                  <a:pt x="19629" y="1200"/>
                </a:lnTo>
                <a:lnTo>
                  <a:pt x="19620" y="1209"/>
                </a:lnTo>
                <a:lnTo>
                  <a:pt x="19629" y="1218"/>
                </a:lnTo>
                <a:lnTo>
                  <a:pt x="19638" y="1227"/>
                </a:lnTo>
                <a:lnTo>
                  <a:pt x="19664" y="1236"/>
                </a:lnTo>
                <a:lnTo>
                  <a:pt x="19682" y="1244"/>
                </a:lnTo>
                <a:lnTo>
                  <a:pt x="19691" y="1262"/>
                </a:lnTo>
                <a:lnTo>
                  <a:pt x="19699" y="1289"/>
                </a:lnTo>
                <a:lnTo>
                  <a:pt x="19691" y="1297"/>
                </a:lnTo>
                <a:lnTo>
                  <a:pt x="19682" y="1306"/>
                </a:lnTo>
                <a:lnTo>
                  <a:pt x="19673" y="1315"/>
                </a:lnTo>
                <a:lnTo>
                  <a:pt x="19664" y="1315"/>
                </a:lnTo>
                <a:lnTo>
                  <a:pt x="19682" y="1306"/>
                </a:lnTo>
                <a:lnTo>
                  <a:pt x="19682" y="1289"/>
                </a:lnTo>
                <a:lnTo>
                  <a:pt x="19691" y="1280"/>
                </a:lnTo>
                <a:lnTo>
                  <a:pt x="19682" y="1271"/>
                </a:lnTo>
                <a:lnTo>
                  <a:pt x="19673" y="1262"/>
                </a:lnTo>
                <a:lnTo>
                  <a:pt x="19646" y="1253"/>
                </a:lnTo>
                <a:lnTo>
                  <a:pt x="19629" y="1253"/>
                </a:lnTo>
                <a:lnTo>
                  <a:pt x="19620" y="1244"/>
                </a:lnTo>
                <a:lnTo>
                  <a:pt x="19611" y="1244"/>
                </a:lnTo>
                <a:lnTo>
                  <a:pt x="19585" y="1253"/>
                </a:lnTo>
                <a:lnTo>
                  <a:pt x="19576" y="1253"/>
                </a:lnTo>
                <a:lnTo>
                  <a:pt x="19558" y="1262"/>
                </a:lnTo>
                <a:lnTo>
                  <a:pt x="19558" y="1271"/>
                </a:lnTo>
                <a:lnTo>
                  <a:pt x="19541" y="1271"/>
                </a:lnTo>
                <a:lnTo>
                  <a:pt x="19532" y="1280"/>
                </a:lnTo>
                <a:lnTo>
                  <a:pt x="19523" y="1280"/>
                </a:lnTo>
                <a:lnTo>
                  <a:pt x="19514" y="1280"/>
                </a:lnTo>
                <a:lnTo>
                  <a:pt x="19505" y="1280"/>
                </a:lnTo>
                <a:lnTo>
                  <a:pt x="19479" y="1289"/>
                </a:lnTo>
                <a:lnTo>
                  <a:pt x="19452" y="1297"/>
                </a:lnTo>
                <a:lnTo>
                  <a:pt x="19452" y="1289"/>
                </a:lnTo>
                <a:lnTo>
                  <a:pt x="19461" y="1280"/>
                </a:lnTo>
                <a:lnTo>
                  <a:pt x="19452" y="1280"/>
                </a:lnTo>
                <a:lnTo>
                  <a:pt x="19408" y="1289"/>
                </a:lnTo>
                <a:lnTo>
                  <a:pt x="19391" y="1297"/>
                </a:lnTo>
                <a:lnTo>
                  <a:pt x="19417" y="1280"/>
                </a:lnTo>
                <a:lnTo>
                  <a:pt x="19417" y="1271"/>
                </a:lnTo>
                <a:lnTo>
                  <a:pt x="19408" y="1262"/>
                </a:lnTo>
                <a:lnTo>
                  <a:pt x="19382" y="1262"/>
                </a:lnTo>
                <a:lnTo>
                  <a:pt x="19364" y="1262"/>
                </a:lnTo>
                <a:lnTo>
                  <a:pt x="19346" y="1262"/>
                </a:lnTo>
                <a:lnTo>
                  <a:pt x="19311" y="1262"/>
                </a:lnTo>
                <a:lnTo>
                  <a:pt x="19302" y="1262"/>
                </a:lnTo>
                <a:lnTo>
                  <a:pt x="19294" y="1262"/>
                </a:lnTo>
                <a:lnTo>
                  <a:pt x="19276" y="1262"/>
                </a:lnTo>
                <a:lnTo>
                  <a:pt x="19258" y="1262"/>
                </a:lnTo>
                <a:lnTo>
                  <a:pt x="19241" y="1271"/>
                </a:lnTo>
                <a:lnTo>
                  <a:pt x="19223" y="1262"/>
                </a:lnTo>
                <a:lnTo>
                  <a:pt x="19214" y="1262"/>
                </a:lnTo>
                <a:lnTo>
                  <a:pt x="19205" y="1280"/>
                </a:lnTo>
                <a:lnTo>
                  <a:pt x="19188" y="1271"/>
                </a:lnTo>
                <a:lnTo>
                  <a:pt x="19179" y="1280"/>
                </a:lnTo>
                <a:lnTo>
                  <a:pt x="19188" y="1297"/>
                </a:lnTo>
                <a:lnTo>
                  <a:pt x="19196" y="1297"/>
                </a:lnTo>
                <a:lnTo>
                  <a:pt x="19205" y="1289"/>
                </a:lnTo>
                <a:lnTo>
                  <a:pt x="19223" y="1297"/>
                </a:lnTo>
                <a:lnTo>
                  <a:pt x="19232" y="1289"/>
                </a:lnTo>
                <a:lnTo>
                  <a:pt x="19241" y="1289"/>
                </a:lnTo>
                <a:lnTo>
                  <a:pt x="19276" y="1289"/>
                </a:lnTo>
                <a:lnTo>
                  <a:pt x="19276" y="1297"/>
                </a:lnTo>
                <a:lnTo>
                  <a:pt x="19232" y="1306"/>
                </a:lnTo>
                <a:lnTo>
                  <a:pt x="19161" y="1315"/>
                </a:lnTo>
                <a:lnTo>
                  <a:pt x="19152" y="1315"/>
                </a:lnTo>
                <a:lnTo>
                  <a:pt x="19108" y="1324"/>
                </a:lnTo>
                <a:lnTo>
                  <a:pt x="19082" y="1333"/>
                </a:lnTo>
                <a:lnTo>
                  <a:pt x="19046" y="1333"/>
                </a:lnTo>
                <a:lnTo>
                  <a:pt x="18985" y="1341"/>
                </a:lnTo>
                <a:lnTo>
                  <a:pt x="18941" y="1359"/>
                </a:lnTo>
                <a:lnTo>
                  <a:pt x="18923" y="1359"/>
                </a:lnTo>
                <a:lnTo>
                  <a:pt x="18879" y="1377"/>
                </a:lnTo>
                <a:lnTo>
                  <a:pt x="18861" y="1386"/>
                </a:lnTo>
                <a:lnTo>
                  <a:pt x="18799" y="1412"/>
                </a:lnTo>
                <a:lnTo>
                  <a:pt x="18764" y="1403"/>
                </a:lnTo>
                <a:lnTo>
                  <a:pt x="18755" y="1403"/>
                </a:lnTo>
                <a:lnTo>
                  <a:pt x="18747" y="1412"/>
                </a:lnTo>
                <a:lnTo>
                  <a:pt x="18747" y="1421"/>
                </a:lnTo>
                <a:lnTo>
                  <a:pt x="18764" y="1421"/>
                </a:lnTo>
                <a:lnTo>
                  <a:pt x="18773" y="1421"/>
                </a:lnTo>
                <a:lnTo>
                  <a:pt x="18791" y="1430"/>
                </a:lnTo>
                <a:lnTo>
                  <a:pt x="18782" y="1439"/>
                </a:lnTo>
                <a:lnTo>
                  <a:pt x="18755" y="1465"/>
                </a:lnTo>
                <a:lnTo>
                  <a:pt x="18738" y="1474"/>
                </a:lnTo>
                <a:lnTo>
                  <a:pt x="18729" y="1474"/>
                </a:lnTo>
                <a:lnTo>
                  <a:pt x="18694" y="1456"/>
                </a:lnTo>
                <a:lnTo>
                  <a:pt x="18685" y="1465"/>
                </a:lnTo>
                <a:lnTo>
                  <a:pt x="18685" y="1474"/>
                </a:lnTo>
                <a:lnTo>
                  <a:pt x="18667" y="1465"/>
                </a:lnTo>
                <a:lnTo>
                  <a:pt x="18667" y="1483"/>
                </a:lnTo>
                <a:lnTo>
                  <a:pt x="18685" y="1483"/>
                </a:lnTo>
                <a:lnTo>
                  <a:pt x="18711" y="1492"/>
                </a:lnTo>
                <a:lnTo>
                  <a:pt x="18729" y="1500"/>
                </a:lnTo>
                <a:lnTo>
                  <a:pt x="18747" y="1509"/>
                </a:lnTo>
                <a:lnTo>
                  <a:pt x="18764" y="1518"/>
                </a:lnTo>
                <a:lnTo>
                  <a:pt x="18773" y="1527"/>
                </a:lnTo>
                <a:lnTo>
                  <a:pt x="18747" y="1527"/>
                </a:lnTo>
                <a:lnTo>
                  <a:pt x="18729" y="1518"/>
                </a:lnTo>
                <a:lnTo>
                  <a:pt x="18720" y="1509"/>
                </a:lnTo>
                <a:lnTo>
                  <a:pt x="18711" y="1509"/>
                </a:lnTo>
                <a:lnTo>
                  <a:pt x="18694" y="1518"/>
                </a:lnTo>
                <a:lnTo>
                  <a:pt x="18676" y="1527"/>
                </a:lnTo>
                <a:lnTo>
                  <a:pt x="18694" y="1536"/>
                </a:lnTo>
                <a:lnTo>
                  <a:pt x="18720" y="1544"/>
                </a:lnTo>
                <a:lnTo>
                  <a:pt x="18729" y="1544"/>
                </a:lnTo>
                <a:lnTo>
                  <a:pt x="18764" y="1597"/>
                </a:lnTo>
                <a:lnTo>
                  <a:pt x="18773" y="1597"/>
                </a:lnTo>
                <a:lnTo>
                  <a:pt x="18791" y="1597"/>
                </a:lnTo>
                <a:lnTo>
                  <a:pt x="18791" y="1606"/>
                </a:lnTo>
                <a:lnTo>
                  <a:pt x="18782" y="1615"/>
                </a:lnTo>
                <a:lnTo>
                  <a:pt x="18773" y="1615"/>
                </a:lnTo>
                <a:lnTo>
                  <a:pt x="18764" y="1633"/>
                </a:lnTo>
                <a:lnTo>
                  <a:pt x="18702" y="1642"/>
                </a:lnTo>
                <a:lnTo>
                  <a:pt x="18694" y="1642"/>
                </a:lnTo>
                <a:lnTo>
                  <a:pt x="18685" y="1642"/>
                </a:lnTo>
                <a:lnTo>
                  <a:pt x="18676" y="1650"/>
                </a:lnTo>
                <a:lnTo>
                  <a:pt x="18676" y="1659"/>
                </a:lnTo>
                <a:lnTo>
                  <a:pt x="18676" y="1668"/>
                </a:lnTo>
                <a:lnTo>
                  <a:pt x="18685" y="1677"/>
                </a:lnTo>
                <a:lnTo>
                  <a:pt x="18729" y="1703"/>
                </a:lnTo>
                <a:lnTo>
                  <a:pt x="18720" y="1695"/>
                </a:lnTo>
                <a:lnTo>
                  <a:pt x="18702" y="1695"/>
                </a:lnTo>
                <a:lnTo>
                  <a:pt x="18685" y="1677"/>
                </a:lnTo>
                <a:lnTo>
                  <a:pt x="18667" y="1668"/>
                </a:lnTo>
                <a:lnTo>
                  <a:pt x="18667" y="1659"/>
                </a:lnTo>
                <a:lnTo>
                  <a:pt x="18667" y="1650"/>
                </a:lnTo>
                <a:lnTo>
                  <a:pt x="18685" y="1633"/>
                </a:lnTo>
                <a:lnTo>
                  <a:pt x="18702" y="1633"/>
                </a:lnTo>
                <a:lnTo>
                  <a:pt x="18729" y="1615"/>
                </a:lnTo>
                <a:lnTo>
                  <a:pt x="18755" y="1597"/>
                </a:lnTo>
                <a:lnTo>
                  <a:pt x="18747" y="1597"/>
                </a:lnTo>
                <a:lnTo>
                  <a:pt x="18747" y="1589"/>
                </a:lnTo>
                <a:lnTo>
                  <a:pt x="18720" y="1589"/>
                </a:lnTo>
                <a:lnTo>
                  <a:pt x="18676" y="1597"/>
                </a:lnTo>
                <a:lnTo>
                  <a:pt x="18649" y="1597"/>
                </a:lnTo>
                <a:lnTo>
                  <a:pt x="18641" y="1615"/>
                </a:lnTo>
                <a:lnTo>
                  <a:pt x="18623" y="1615"/>
                </a:lnTo>
                <a:lnTo>
                  <a:pt x="18614" y="1615"/>
                </a:lnTo>
                <a:lnTo>
                  <a:pt x="18588" y="1606"/>
                </a:lnTo>
                <a:lnTo>
                  <a:pt x="18561" y="1615"/>
                </a:lnTo>
                <a:lnTo>
                  <a:pt x="18508" y="1624"/>
                </a:lnTo>
                <a:lnTo>
                  <a:pt x="18500" y="1624"/>
                </a:lnTo>
                <a:lnTo>
                  <a:pt x="18367" y="1624"/>
                </a:lnTo>
                <a:lnTo>
                  <a:pt x="18350" y="1624"/>
                </a:lnTo>
                <a:lnTo>
                  <a:pt x="18279" y="1642"/>
                </a:lnTo>
                <a:lnTo>
                  <a:pt x="18279" y="1650"/>
                </a:lnTo>
                <a:lnTo>
                  <a:pt x="18270" y="1659"/>
                </a:lnTo>
                <a:lnTo>
                  <a:pt x="18270" y="1668"/>
                </a:lnTo>
                <a:lnTo>
                  <a:pt x="18270" y="1677"/>
                </a:lnTo>
                <a:lnTo>
                  <a:pt x="18270" y="1686"/>
                </a:lnTo>
                <a:lnTo>
                  <a:pt x="18270" y="1695"/>
                </a:lnTo>
                <a:lnTo>
                  <a:pt x="18279" y="1703"/>
                </a:lnTo>
                <a:lnTo>
                  <a:pt x="18288" y="1712"/>
                </a:lnTo>
                <a:lnTo>
                  <a:pt x="18297" y="1712"/>
                </a:lnTo>
                <a:lnTo>
                  <a:pt x="18297" y="1730"/>
                </a:lnTo>
                <a:lnTo>
                  <a:pt x="18297" y="1739"/>
                </a:lnTo>
                <a:lnTo>
                  <a:pt x="18288" y="1756"/>
                </a:lnTo>
                <a:lnTo>
                  <a:pt x="18288" y="1765"/>
                </a:lnTo>
                <a:lnTo>
                  <a:pt x="18297" y="1783"/>
                </a:lnTo>
                <a:lnTo>
                  <a:pt x="18297" y="1792"/>
                </a:lnTo>
                <a:lnTo>
                  <a:pt x="18314" y="1800"/>
                </a:lnTo>
                <a:lnTo>
                  <a:pt x="18332" y="1809"/>
                </a:lnTo>
                <a:lnTo>
                  <a:pt x="18358" y="1809"/>
                </a:lnTo>
                <a:lnTo>
                  <a:pt x="18367" y="1809"/>
                </a:lnTo>
                <a:lnTo>
                  <a:pt x="18394" y="1818"/>
                </a:lnTo>
                <a:lnTo>
                  <a:pt x="18402" y="1827"/>
                </a:lnTo>
                <a:lnTo>
                  <a:pt x="18402" y="1845"/>
                </a:lnTo>
                <a:lnTo>
                  <a:pt x="18411" y="1845"/>
                </a:lnTo>
                <a:lnTo>
                  <a:pt x="18429" y="1871"/>
                </a:lnTo>
                <a:lnTo>
                  <a:pt x="18438" y="1871"/>
                </a:lnTo>
                <a:lnTo>
                  <a:pt x="18473" y="1871"/>
                </a:lnTo>
                <a:lnTo>
                  <a:pt x="18482" y="1880"/>
                </a:lnTo>
                <a:lnTo>
                  <a:pt x="18500" y="1898"/>
                </a:lnTo>
                <a:lnTo>
                  <a:pt x="18500" y="1906"/>
                </a:lnTo>
                <a:lnTo>
                  <a:pt x="18500" y="1915"/>
                </a:lnTo>
                <a:lnTo>
                  <a:pt x="18500" y="1924"/>
                </a:lnTo>
                <a:lnTo>
                  <a:pt x="18491" y="1933"/>
                </a:lnTo>
                <a:lnTo>
                  <a:pt x="18482" y="1959"/>
                </a:lnTo>
                <a:lnTo>
                  <a:pt x="18473" y="1977"/>
                </a:lnTo>
                <a:lnTo>
                  <a:pt x="18482" y="1995"/>
                </a:lnTo>
                <a:lnTo>
                  <a:pt x="18500" y="2021"/>
                </a:lnTo>
                <a:lnTo>
                  <a:pt x="18508" y="2039"/>
                </a:lnTo>
                <a:lnTo>
                  <a:pt x="18508" y="2056"/>
                </a:lnTo>
                <a:lnTo>
                  <a:pt x="18508" y="2065"/>
                </a:lnTo>
                <a:lnTo>
                  <a:pt x="18508" y="2074"/>
                </a:lnTo>
                <a:lnTo>
                  <a:pt x="18491" y="2083"/>
                </a:lnTo>
                <a:lnTo>
                  <a:pt x="18482" y="2083"/>
                </a:lnTo>
                <a:lnTo>
                  <a:pt x="18464" y="2092"/>
                </a:lnTo>
                <a:lnTo>
                  <a:pt x="18464" y="2101"/>
                </a:lnTo>
                <a:lnTo>
                  <a:pt x="18464" y="2109"/>
                </a:lnTo>
                <a:lnTo>
                  <a:pt x="18464" y="2118"/>
                </a:lnTo>
                <a:lnTo>
                  <a:pt x="18455" y="2118"/>
                </a:lnTo>
                <a:lnTo>
                  <a:pt x="18447" y="2109"/>
                </a:lnTo>
                <a:lnTo>
                  <a:pt x="18438" y="2109"/>
                </a:lnTo>
                <a:lnTo>
                  <a:pt x="18438" y="2101"/>
                </a:lnTo>
                <a:lnTo>
                  <a:pt x="18438" y="2092"/>
                </a:lnTo>
                <a:lnTo>
                  <a:pt x="18455" y="2074"/>
                </a:lnTo>
                <a:lnTo>
                  <a:pt x="18464" y="2048"/>
                </a:lnTo>
                <a:lnTo>
                  <a:pt x="18464" y="2039"/>
                </a:lnTo>
                <a:lnTo>
                  <a:pt x="18464" y="2021"/>
                </a:lnTo>
                <a:lnTo>
                  <a:pt x="18455" y="2012"/>
                </a:lnTo>
                <a:lnTo>
                  <a:pt x="18447" y="2003"/>
                </a:lnTo>
                <a:lnTo>
                  <a:pt x="18438" y="2003"/>
                </a:lnTo>
                <a:lnTo>
                  <a:pt x="18429" y="2012"/>
                </a:lnTo>
                <a:lnTo>
                  <a:pt x="18420" y="2039"/>
                </a:lnTo>
                <a:lnTo>
                  <a:pt x="18402" y="2056"/>
                </a:lnTo>
                <a:lnTo>
                  <a:pt x="18402" y="2065"/>
                </a:lnTo>
                <a:lnTo>
                  <a:pt x="18402" y="2074"/>
                </a:lnTo>
                <a:lnTo>
                  <a:pt x="18394" y="2056"/>
                </a:lnTo>
                <a:lnTo>
                  <a:pt x="18394" y="2048"/>
                </a:lnTo>
                <a:lnTo>
                  <a:pt x="18402" y="2030"/>
                </a:lnTo>
                <a:lnTo>
                  <a:pt x="18411" y="2021"/>
                </a:lnTo>
                <a:lnTo>
                  <a:pt x="18411" y="2012"/>
                </a:lnTo>
                <a:lnTo>
                  <a:pt x="18402" y="1995"/>
                </a:lnTo>
                <a:lnTo>
                  <a:pt x="18402" y="1986"/>
                </a:lnTo>
                <a:lnTo>
                  <a:pt x="18402" y="1977"/>
                </a:lnTo>
                <a:lnTo>
                  <a:pt x="18411" y="1959"/>
                </a:lnTo>
                <a:lnTo>
                  <a:pt x="18420" y="1950"/>
                </a:lnTo>
                <a:lnTo>
                  <a:pt x="18455" y="1933"/>
                </a:lnTo>
                <a:lnTo>
                  <a:pt x="18464" y="1915"/>
                </a:lnTo>
                <a:lnTo>
                  <a:pt x="18473" y="1915"/>
                </a:lnTo>
                <a:lnTo>
                  <a:pt x="18473" y="1906"/>
                </a:lnTo>
                <a:lnTo>
                  <a:pt x="18464" y="1898"/>
                </a:lnTo>
                <a:lnTo>
                  <a:pt x="18455" y="1889"/>
                </a:lnTo>
                <a:lnTo>
                  <a:pt x="18438" y="1889"/>
                </a:lnTo>
                <a:lnTo>
                  <a:pt x="18429" y="1889"/>
                </a:lnTo>
                <a:lnTo>
                  <a:pt x="18394" y="1898"/>
                </a:lnTo>
                <a:lnTo>
                  <a:pt x="18358" y="1898"/>
                </a:lnTo>
                <a:lnTo>
                  <a:pt x="18350" y="1889"/>
                </a:lnTo>
                <a:lnTo>
                  <a:pt x="18297" y="1862"/>
                </a:lnTo>
                <a:lnTo>
                  <a:pt x="18297" y="1853"/>
                </a:lnTo>
                <a:lnTo>
                  <a:pt x="18297" y="1845"/>
                </a:lnTo>
                <a:lnTo>
                  <a:pt x="18288" y="1845"/>
                </a:lnTo>
                <a:lnTo>
                  <a:pt x="18270" y="1836"/>
                </a:lnTo>
                <a:lnTo>
                  <a:pt x="18235" y="1827"/>
                </a:lnTo>
                <a:lnTo>
                  <a:pt x="18191" y="1809"/>
                </a:lnTo>
                <a:lnTo>
                  <a:pt x="18129" y="1800"/>
                </a:lnTo>
                <a:lnTo>
                  <a:pt x="18111" y="1809"/>
                </a:lnTo>
                <a:lnTo>
                  <a:pt x="18085" y="1809"/>
                </a:lnTo>
                <a:lnTo>
                  <a:pt x="18067" y="1827"/>
                </a:lnTo>
                <a:lnTo>
                  <a:pt x="18050" y="1827"/>
                </a:lnTo>
                <a:lnTo>
                  <a:pt x="18050" y="1836"/>
                </a:lnTo>
                <a:lnTo>
                  <a:pt x="18050" y="1845"/>
                </a:lnTo>
                <a:lnTo>
                  <a:pt x="18076" y="1845"/>
                </a:lnTo>
                <a:lnTo>
                  <a:pt x="18094" y="1845"/>
                </a:lnTo>
                <a:lnTo>
                  <a:pt x="18103" y="1853"/>
                </a:lnTo>
                <a:lnTo>
                  <a:pt x="18111" y="1862"/>
                </a:lnTo>
                <a:lnTo>
                  <a:pt x="18103" y="1871"/>
                </a:lnTo>
                <a:lnTo>
                  <a:pt x="18076" y="1880"/>
                </a:lnTo>
                <a:lnTo>
                  <a:pt x="18058" y="1880"/>
                </a:lnTo>
                <a:lnTo>
                  <a:pt x="18023" y="1853"/>
                </a:lnTo>
                <a:lnTo>
                  <a:pt x="18005" y="1853"/>
                </a:lnTo>
                <a:lnTo>
                  <a:pt x="17970" y="1853"/>
                </a:lnTo>
                <a:lnTo>
                  <a:pt x="17953" y="1871"/>
                </a:lnTo>
                <a:lnTo>
                  <a:pt x="17944" y="1871"/>
                </a:lnTo>
                <a:lnTo>
                  <a:pt x="17953" y="1880"/>
                </a:lnTo>
                <a:lnTo>
                  <a:pt x="17961" y="1898"/>
                </a:lnTo>
                <a:lnTo>
                  <a:pt x="17970" y="1915"/>
                </a:lnTo>
                <a:lnTo>
                  <a:pt x="17979" y="1915"/>
                </a:lnTo>
                <a:lnTo>
                  <a:pt x="18005" y="1933"/>
                </a:lnTo>
                <a:lnTo>
                  <a:pt x="18023" y="1942"/>
                </a:lnTo>
                <a:lnTo>
                  <a:pt x="18050" y="1950"/>
                </a:lnTo>
                <a:lnTo>
                  <a:pt x="18067" y="1950"/>
                </a:lnTo>
                <a:lnTo>
                  <a:pt x="18085" y="1950"/>
                </a:lnTo>
                <a:lnTo>
                  <a:pt x="18103" y="1959"/>
                </a:lnTo>
                <a:lnTo>
                  <a:pt x="18120" y="1986"/>
                </a:lnTo>
                <a:lnTo>
                  <a:pt x="18129" y="1995"/>
                </a:lnTo>
                <a:lnTo>
                  <a:pt x="18138" y="1995"/>
                </a:lnTo>
                <a:lnTo>
                  <a:pt x="18147" y="1995"/>
                </a:lnTo>
                <a:lnTo>
                  <a:pt x="18155" y="1995"/>
                </a:lnTo>
                <a:lnTo>
                  <a:pt x="18173" y="1995"/>
                </a:lnTo>
                <a:lnTo>
                  <a:pt x="18164" y="2003"/>
                </a:lnTo>
                <a:lnTo>
                  <a:pt x="18155" y="2003"/>
                </a:lnTo>
                <a:lnTo>
                  <a:pt x="18129" y="2003"/>
                </a:lnTo>
                <a:lnTo>
                  <a:pt x="18111" y="2003"/>
                </a:lnTo>
                <a:lnTo>
                  <a:pt x="18094" y="1995"/>
                </a:lnTo>
                <a:lnTo>
                  <a:pt x="18058" y="1968"/>
                </a:lnTo>
                <a:lnTo>
                  <a:pt x="18014" y="1968"/>
                </a:lnTo>
                <a:lnTo>
                  <a:pt x="18014" y="1977"/>
                </a:lnTo>
                <a:lnTo>
                  <a:pt x="17997" y="1968"/>
                </a:lnTo>
                <a:lnTo>
                  <a:pt x="17953" y="1968"/>
                </a:lnTo>
                <a:lnTo>
                  <a:pt x="17926" y="1959"/>
                </a:lnTo>
                <a:lnTo>
                  <a:pt x="17891" y="1950"/>
                </a:lnTo>
                <a:lnTo>
                  <a:pt x="17891" y="1942"/>
                </a:lnTo>
                <a:lnTo>
                  <a:pt x="17891" y="1933"/>
                </a:lnTo>
                <a:lnTo>
                  <a:pt x="17900" y="1924"/>
                </a:lnTo>
                <a:lnTo>
                  <a:pt x="17908" y="1924"/>
                </a:lnTo>
                <a:lnTo>
                  <a:pt x="17908" y="1906"/>
                </a:lnTo>
                <a:lnTo>
                  <a:pt x="17891" y="1880"/>
                </a:lnTo>
                <a:lnTo>
                  <a:pt x="17891" y="1862"/>
                </a:lnTo>
                <a:lnTo>
                  <a:pt x="17900" y="1862"/>
                </a:lnTo>
                <a:lnTo>
                  <a:pt x="17908" y="1836"/>
                </a:lnTo>
                <a:lnTo>
                  <a:pt x="17917" y="1827"/>
                </a:lnTo>
                <a:lnTo>
                  <a:pt x="17926" y="1818"/>
                </a:lnTo>
                <a:lnTo>
                  <a:pt x="17917" y="1809"/>
                </a:lnTo>
                <a:lnTo>
                  <a:pt x="17917" y="1792"/>
                </a:lnTo>
                <a:lnTo>
                  <a:pt x="17917" y="1783"/>
                </a:lnTo>
                <a:lnTo>
                  <a:pt x="17917" y="1774"/>
                </a:lnTo>
                <a:lnTo>
                  <a:pt x="17908" y="1765"/>
                </a:lnTo>
                <a:lnTo>
                  <a:pt x="17900" y="1747"/>
                </a:lnTo>
                <a:lnTo>
                  <a:pt x="17882" y="1739"/>
                </a:lnTo>
                <a:lnTo>
                  <a:pt x="17864" y="1739"/>
                </a:lnTo>
                <a:lnTo>
                  <a:pt x="17855" y="1747"/>
                </a:lnTo>
                <a:lnTo>
                  <a:pt x="17864" y="1756"/>
                </a:lnTo>
                <a:lnTo>
                  <a:pt x="17873" y="1774"/>
                </a:lnTo>
                <a:lnTo>
                  <a:pt x="17873" y="1783"/>
                </a:lnTo>
                <a:lnTo>
                  <a:pt x="17873" y="1800"/>
                </a:lnTo>
                <a:lnTo>
                  <a:pt x="17873" y="1818"/>
                </a:lnTo>
                <a:lnTo>
                  <a:pt x="17873" y="1827"/>
                </a:lnTo>
                <a:lnTo>
                  <a:pt x="17873" y="1836"/>
                </a:lnTo>
                <a:lnTo>
                  <a:pt x="17855" y="1845"/>
                </a:lnTo>
                <a:lnTo>
                  <a:pt x="17829" y="1862"/>
                </a:lnTo>
                <a:lnTo>
                  <a:pt x="17820" y="1862"/>
                </a:lnTo>
                <a:lnTo>
                  <a:pt x="17794" y="1871"/>
                </a:lnTo>
                <a:lnTo>
                  <a:pt x="17776" y="1880"/>
                </a:lnTo>
                <a:lnTo>
                  <a:pt x="17732" y="1933"/>
                </a:lnTo>
                <a:lnTo>
                  <a:pt x="17732" y="1942"/>
                </a:lnTo>
                <a:lnTo>
                  <a:pt x="17750" y="1950"/>
                </a:lnTo>
                <a:lnTo>
                  <a:pt x="17758" y="1959"/>
                </a:lnTo>
                <a:lnTo>
                  <a:pt x="17767" y="1968"/>
                </a:lnTo>
                <a:lnTo>
                  <a:pt x="17776" y="1986"/>
                </a:lnTo>
                <a:lnTo>
                  <a:pt x="17820" y="2039"/>
                </a:lnTo>
                <a:lnTo>
                  <a:pt x="17820" y="2048"/>
                </a:lnTo>
                <a:lnTo>
                  <a:pt x="17811" y="2065"/>
                </a:lnTo>
                <a:lnTo>
                  <a:pt x="17794" y="2092"/>
                </a:lnTo>
                <a:lnTo>
                  <a:pt x="17785" y="2101"/>
                </a:lnTo>
                <a:lnTo>
                  <a:pt x="17767" y="2153"/>
                </a:lnTo>
                <a:lnTo>
                  <a:pt x="17767" y="2162"/>
                </a:lnTo>
                <a:lnTo>
                  <a:pt x="17776" y="2180"/>
                </a:lnTo>
                <a:lnTo>
                  <a:pt x="17785" y="2189"/>
                </a:lnTo>
                <a:lnTo>
                  <a:pt x="17785" y="2206"/>
                </a:lnTo>
                <a:lnTo>
                  <a:pt x="17776" y="2233"/>
                </a:lnTo>
                <a:lnTo>
                  <a:pt x="17785" y="2242"/>
                </a:lnTo>
                <a:lnTo>
                  <a:pt x="17794" y="2242"/>
                </a:lnTo>
                <a:lnTo>
                  <a:pt x="17820" y="2242"/>
                </a:lnTo>
                <a:lnTo>
                  <a:pt x="17855" y="2242"/>
                </a:lnTo>
                <a:lnTo>
                  <a:pt x="17873" y="2242"/>
                </a:lnTo>
                <a:lnTo>
                  <a:pt x="17900" y="2224"/>
                </a:lnTo>
                <a:lnTo>
                  <a:pt x="17908" y="2224"/>
                </a:lnTo>
                <a:lnTo>
                  <a:pt x="17944" y="2224"/>
                </a:lnTo>
                <a:lnTo>
                  <a:pt x="17988" y="2242"/>
                </a:lnTo>
                <a:lnTo>
                  <a:pt x="18041" y="2259"/>
                </a:lnTo>
                <a:lnTo>
                  <a:pt x="18050" y="2268"/>
                </a:lnTo>
                <a:lnTo>
                  <a:pt x="18067" y="2268"/>
                </a:lnTo>
                <a:lnTo>
                  <a:pt x="18076" y="2303"/>
                </a:lnTo>
                <a:lnTo>
                  <a:pt x="18085" y="2321"/>
                </a:lnTo>
                <a:lnTo>
                  <a:pt x="18085" y="2339"/>
                </a:lnTo>
                <a:lnTo>
                  <a:pt x="18094" y="2356"/>
                </a:lnTo>
                <a:lnTo>
                  <a:pt x="18085" y="2356"/>
                </a:lnTo>
                <a:lnTo>
                  <a:pt x="18076" y="2356"/>
                </a:lnTo>
                <a:lnTo>
                  <a:pt x="18067" y="2365"/>
                </a:lnTo>
                <a:lnTo>
                  <a:pt x="18058" y="2383"/>
                </a:lnTo>
                <a:lnTo>
                  <a:pt x="18058" y="2401"/>
                </a:lnTo>
                <a:lnTo>
                  <a:pt x="18058" y="2418"/>
                </a:lnTo>
                <a:lnTo>
                  <a:pt x="18103" y="2427"/>
                </a:lnTo>
                <a:lnTo>
                  <a:pt x="18129" y="2427"/>
                </a:lnTo>
                <a:lnTo>
                  <a:pt x="18155" y="2436"/>
                </a:lnTo>
                <a:lnTo>
                  <a:pt x="18138" y="2436"/>
                </a:lnTo>
                <a:lnTo>
                  <a:pt x="18094" y="2445"/>
                </a:lnTo>
                <a:lnTo>
                  <a:pt x="18076" y="2436"/>
                </a:lnTo>
                <a:lnTo>
                  <a:pt x="18067" y="2436"/>
                </a:lnTo>
                <a:lnTo>
                  <a:pt x="18058" y="2427"/>
                </a:lnTo>
                <a:lnTo>
                  <a:pt x="18050" y="2427"/>
                </a:lnTo>
                <a:lnTo>
                  <a:pt x="18041" y="2418"/>
                </a:lnTo>
                <a:lnTo>
                  <a:pt x="18032" y="2409"/>
                </a:lnTo>
                <a:lnTo>
                  <a:pt x="18032" y="2392"/>
                </a:lnTo>
                <a:lnTo>
                  <a:pt x="18032" y="2348"/>
                </a:lnTo>
                <a:lnTo>
                  <a:pt x="18032" y="2330"/>
                </a:lnTo>
                <a:lnTo>
                  <a:pt x="18023" y="2312"/>
                </a:lnTo>
                <a:lnTo>
                  <a:pt x="17997" y="2286"/>
                </a:lnTo>
                <a:lnTo>
                  <a:pt x="17988" y="2268"/>
                </a:lnTo>
                <a:lnTo>
                  <a:pt x="17979" y="2259"/>
                </a:lnTo>
                <a:lnTo>
                  <a:pt x="17970" y="2259"/>
                </a:lnTo>
                <a:lnTo>
                  <a:pt x="17953" y="2259"/>
                </a:lnTo>
                <a:lnTo>
                  <a:pt x="17917" y="2268"/>
                </a:lnTo>
                <a:lnTo>
                  <a:pt x="17882" y="2277"/>
                </a:lnTo>
                <a:lnTo>
                  <a:pt x="17838" y="2286"/>
                </a:lnTo>
                <a:lnTo>
                  <a:pt x="17829" y="2303"/>
                </a:lnTo>
                <a:lnTo>
                  <a:pt x="17829" y="2330"/>
                </a:lnTo>
                <a:lnTo>
                  <a:pt x="17838" y="2348"/>
                </a:lnTo>
                <a:lnTo>
                  <a:pt x="17847" y="2356"/>
                </a:lnTo>
                <a:lnTo>
                  <a:pt x="17855" y="2374"/>
                </a:lnTo>
                <a:lnTo>
                  <a:pt x="17855" y="2383"/>
                </a:lnTo>
                <a:lnTo>
                  <a:pt x="17855" y="2401"/>
                </a:lnTo>
                <a:lnTo>
                  <a:pt x="17855" y="2418"/>
                </a:lnTo>
                <a:lnTo>
                  <a:pt x="17847" y="2427"/>
                </a:lnTo>
                <a:lnTo>
                  <a:pt x="17803" y="2462"/>
                </a:lnTo>
                <a:lnTo>
                  <a:pt x="17794" y="2471"/>
                </a:lnTo>
                <a:lnTo>
                  <a:pt x="17785" y="2498"/>
                </a:lnTo>
                <a:lnTo>
                  <a:pt x="17785" y="2515"/>
                </a:lnTo>
                <a:lnTo>
                  <a:pt x="17758" y="2524"/>
                </a:lnTo>
                <a:lnTo>
                  <a:pt x="17750" y="2533"/>
                </a:lnTo>
                <a:lnTo>
                  <a:pt x="17679" y="2568"/>
                </a:lnTo>
                <a:lnTo>
                  <a:pt x="17670" y="2595"/>
                </a:lnTo>
                <a:lnTo>
                  <a:pt x="17653" y="2604"/>
                </a:lnTo>
                <a:lnTo>
                  <a:pt x="17644" y="2604"/>
                </a:lnTo>
                <a:lnTo>
                  <a:pt x="17617" y="2595"/>
                </a:lnTo>
                <a:lnTo>
                  <a:pt x="17600" y="2586"/>
                </a:lnTo>
                <a:lnTo>
                  <a:pt x="17591" y="2586"/>
                </a:lnTo>
                <a:lnTo>
                  <a:pt x="17529" y="2595"/>
                </a:lnTo>
                <a:lnTo>
                  <a:pt x="17503" y="2586"/>
                </a:lnTo>
                <a:lnTo>
                  <a:pt x="17476" y="2577"/>
                </a:lnTo>
                <a:lnTo>
                  <a:pt x="17458" y="2568"/>
                </a:lnTo>
                <a:lnTo>
                  <a:pt x="17441" y="2559"/>
                </a:lnTo>
                <a:lnTo>
                  <a:pt x="17432" y="2542"/>
                </a:lnTo>
                <a:lnTo>
                  <a:pt x="17432" y="2533"/>
                </a:lnTo>
                <a:lnTo>
                  <a:pt x="17441" y="2533"/>
                </a:lnTo>
                <a:lnTo>
                  <a:pt x="17485" y="2533"/>
                </a:lnTo>
                <a:lnTo>
                  <a:pt x="17494" y="2533"/>
                </a:lnTo>
                <a:lnTo>
                  <a:pt x="17503" y="2533"/>
                </a:lnTo>
                <a:lnTo>
                  <a:pt x="17511" y="2542"/>
                </a:lnTo>
                <a:lnTo>
                  <a:pt x="17520" y="2551"/>
                </a:lnTo>
                <a:lnTo>
                  <a:pt x="17538" y="2551"/>
                </a:lnTo>
                <a:lnTo>
                  <a:pt x="17547" y="2542"/>
                </a:lnTo>
                <a:lnTo>
                  <a:pt x="17556" y="2542"/>
                </a:lnTo>
                <a:lnTo>
                  <a:pt x="17547" y="2551"/>
                </a:lnTo>
                <a:lnTo>
                  <a:pt x="17538" y="2551"/>
                </a:lnTo>
                <a:lnTo>
                  <a:pt x="17529" y="2551"/>
                </a:lnTo>
                <a:lnTo>
                  <a:pt x="17529" y="2559"/>
                </a:lnTo>
                <a:lnTo>
                  <a:pt x="17547" y="2568"/>
                </a:lnTo>
                <a:lnTo>
                  <a:pt x="17556" y="2568"/>
                </a:lnTo>
                <a:lnTo>
                  <a:pt x="17573" y="2568"/>
                </a:lnTo>
                <a:lnTo>
                  <a:pt x="17582" y="2559"/>
                </a:lnTo>
                <a:lnTo>
                  <a:pt x="17600" y="2551"/>
                </a:lnTo>
                <a:lnTo>
                  <a:pt x="17617" y="2551"/>
                </a:lnTo>
                <a:lnTo>
                  <a:pt x="17617" y="2542"/>
                </a:lnTo>
                <a:lnTo>
                  <a:pt x="17608" y="2524"/>
                </a:lnTo>
                <a:lnTo>
                  <a:pt x="17600" y="2515"/>
                </a:lnTo>
                <a:lnTo>
                  <a:pt x="17626" y="2515"/>
                </a:lnTo>
                <a:lnTo>
                  <a:pt x="17635" y="2506"/>
                </a:lnTo>
                <a:lnTo>
                  <a:pt x="17697" y="2436"/>
                </a:lnTo>
                <a:lnTo>
                  <a:pt x="17723" y="2427"/>
                </a:lnTo>
                <a:lnTo>
                  <a:pt x="17732" y="2418"/>
                </a:lnTo>
                <a:lnTo>
                  <a:pt x="17732" y="2401"/>
                </a:lnTo>
                <a:lnTo>
                  <a:pt x="17732" y="2392"/>
                </a:lnTo>
                <a:lnTo>
                  <a:pt x="17732" y="2374"/>
                </a:lnTo>
                <a:lnTo>
                  <a:pt x="17732" y="2365"/>
                </a:lnTo>
                <a:lnTo>
                  <a:pt x="17741" y="2348"/>
                </a:lnTo>
                <a:lnTo>
                  <a:pt x="17758" y="2330"/>
                </a:lnTo>
                <a:lnTo>
                  <a:pt x="17767" y="2321"/>
                </a:lnTo>
                <a:lnTo>
                  <a:pt x="17767" y="2312"/>
                </a:lnTo>
                <a:lnTo>
                  <a:pt x="17741" y="2295"/>
                </a:lnTo>
                <a:lnTo>
                  <a:pt x="17705" y="2286"/>
                </a:lnTo>
                <a:lnTo>
                  <a:pt x="17697" y="2277"/>
                </a:lnTo>
                <a:lnTo>
                  <a:pt x="17688" y="2259"/>
                </a:lnTo>
                <a:lnTo>
                  <a:pt x="17688" y="2251"/>
                </a:lnTo>
                <a:lnTo>
                  <a:pt x="17688" y="2242"/>
                </a:lnTo>
                <a:lnTo>
                  <a:pt x="17688" y="2206"/>
                </a:lnTo>
                <a:lnTo>
                  <a:pt x="17697" y="2198"/>
                </a:lnTo>
                <a:lnTo>
                  <a:pt x="17697" y="2153"/>
                </a:lnTo>
                <a:lnTo>
                  <a:pt x="17688" y="2101"/>
                </a:lnTo>
                <a:lnTo>
                  <a:pt x="17688" y="2092"/>
                </a:lnTo>
                <a:lnTo>
                  <a:pt x="17688" y="2083"/>
                </a:lnTo>
                <a:lnTo>
                  <a:pt x="17697" y="2074"/>
                </a:lnTo>
                <a:lnTo>
                  <a:pt x="17697" y="2065"/>
                </a:lnTo>
                <a:lnTo>
                  <a:pt x="17705" y="2021"/>
                </a:lnTo>
                <a:lnTo>
                  <a:pt x="17705" y="1995"/>
                </a:lnTo>
                <a:lnTo>
                  <a:pt x="17688" y="1977"/>
                </a:lnTo>
                <a:lnTo>
                  <a:pt x="17653" y="1950"/>
                </a:lnTo>
                <a:lnTo>
                  <a:pt x="17644" y="1933"/>
                </a:lnTo>
                <a:lnTo>
                  <a:pt x="17644" y="1924"/>
                </a:lnTo>
                <a:lnTo>
                  <a:pt x="17661" y="1915"/>
                </a:lnTo>
                <a:lnTo>
                  <a:pt x="17670" y="1898"/>
                </a:lnTo>
                <a:lnTo>
                  <a:pt x="17679" y="1880"/>
                </a:lnTo>
                <a:lnTo>
                  <a:pt x="17688" y="1853"/>
                </a:lnTo>
                <a:lnTo>
                  <a:pt x="17697" y="1845"/>
                </a:lnTo>
                <a:lnTo>
                  <a:pt x="17705" y="1809"/>
                </a:lnTo>
                <a:lnTo>
                  <a:pt x="17705" y="1792"/>
                </a:lnTo>
                <a:lnTo>
                  <a:pt x="17705" y="1765"/>
                </a:lnTo>
                <a:lnTo>
                  <a:pt x="17697" y="1756"/>
                </a:lnTo>
                <a:lnTo>
                  <a:pt x="17679" y="1747"/>
                </a:lnTo>
                <a:lnTo>
                  <a:pt x="17653" y="1739"/>
                </a:lnTo>
                <a:lnTo>
                  <a:pt x="17644" y="1747"/>
                </a:lnTo>
                <a:lnTo>
                  <a:pt x="17617" y="1730"/>
                </a:lnTo>
                <a:lnTo>
                  <a:pt x="17608" y="1730"/>
                </a:lnTo>
                <a:lnTo>
                  <a:pt x="17547" y="1730"/>
                </a:lnTo>
                <a:lnTo>
                  <a:pt x="17511" y="1730"/>
                </a:lnTo>
                <a:lnTo>
                  <a:pt x="17494" y="1739"/>
                </a:lnTo>
                <a:lnTo>
                  <a:pt x="17485" y="1739"/>
                </a:lnTo>
                <a:lnTo>
                  <a:pt x="17476" y="1730"/>
                </a:lnTo>
                <a:lnTo>
                  <a:pt x="17485" y="1721"/>
                </a:lnTo>
                <a:lnTo>
                  <a:pt x="17476" y="1721"/>
                </a:lnTo>
                <a:lnTo>
                  <a:pt x="17458" y="1721"/>
                </a:lnTo>
                <a:lnTo>
                  <a:pt x="17432" y="1765"/>
                </a:lnTo>
                <a:lnTo>
                  <a:pt x="17414" y="1800"/>
                </a:lnTo>
                <a:lnTo>
                  <a:pt x="17397" y="1853"/>
                </a:lnTo>
                <a:lnTo>
                  <a:pt x="17388" y="1880"/>
                </a:lnTo>
                <a:lnTo>
                  <a:pt x="17379" y="1898"/>
                </a:lnTo>
                <a:lnTo>
                  <a:pt x="17353" y="1924"/>
                </a:lnTo>
                <a:lnTo>
                  <a:pt x="17326" y="1942"/>
                </a:lnTo>
                <a:lnTo>
                  <a:pt x="17300" y="1950"/>
                </a:lnTo>
                <a:lnTo>
                  <a:pt x="17273" y="1959"/>
                </a:lnTo>
                <a:lnTo>
                  <a:pt x="17264" y="1977"/>
                </a:lnTo>
                <a:lnTo>
                  <a:pt x="17256" y="1986"/>
                </a:lnTo>
                <a:lnTo>
                  <a:pt x="17273" y="1986"/>
                </a:lnTo>
                <a:lnTo>
                  <a:pt x="17264" y="1995"/>
                </a:lnTo>
                <a:lnTo>
                  <a:pt x="17256" y="2003"/>
                </a:lnTo>
                <a:lnTo>
                  <a:pt x="17256" y="2012"/>
                </a:lnTo>
                <a:lnTo>
                  <a:pt x="17264" y="2021"/>
                </a:lnTo>
                <a:lnTo>
                  <a:pt x="17273" y="2021"/>
                </a:lnTo>
                <a:lnTo>
                  <a:pt x="17291" y="2012"/>
                </a:lnTo>
                <a:lnTo>
                  <a:pt x="17300" y="2021"/>
                </a:lnTo>
                <a:lnTo>
                  <a:pt x="17300" y="2030"/>
                </a:lnTo>
                <a:lnTo>
                  <a:pt x="17300" y="2065"/>
                </a:lnTo>
                <a:lnTo>
                  <a:pt x="17291" y="2092"/>
                </a:lnTo>
                <a:lnTo>
                  <a:pt x="17291" y="2101"/>
                </a:lnTo>
                <a:lnTo>
                  <a:pt x="17300" y="2101"/>
                </a:lnTo>
                <a:lnTo>
                  <a:pt x="17300" y="2109"/>
                </a:lnTo>
                <a:lnTo>
                  <a:pt x="17291" y="2127"/>
                </a:lnTo>
                <a:lnTo>
                  <a:pt x="17273" y="2127"/>
                </a:lnTo>
                <a:lnTo>
                  <a:pt x="17273" y="2145"/>
                </a:lnTo>
                <a:lnTo>
                  <a:pt x="17264" y="2162"/>
                </a:lnTo>
                <a:lnTo>
                  <a:pt x="17264" y="2171"/>
                </a:lnTo>
                <a:lnTo>
                  <a:pt x="17273" y="2180"/>
                </a:lnTo>
                <a:lnTo>
                  <a:pt x="17273" y="2189"/>
                </a:lnTo>
                <a:lnTo>
                  <a:pt x="17273" y="2180"/>
                </a:lnTo>
                <a:lnTo>
                  <a:pt x="17282" y="2171"/>
                </a:lnTo>
                <a:lnTo>
                  <a:pt x="17291" y="2171"/>
                </a:lnTo>
                <a:lnTo>
                  <a:pt x="17326" y="2180"/>
                </a:lnTo>
                <a:lnTo>
                  <a:pt x="17335" y="2189"/>
                </a:lnTo>
                <a:lnTo>
                  <a:pt x="17353" y="2198"/>
                </a:lnTo>
                <a:lnTo>
                  <a:pt x="17361" y="2206"/>
                </a:lnTo>
                <a:lnTo>
                  <a:pt x="17361" y="2224"/>
                </a:lnTo>
                <a:lnTo>
                  <a:pt x="17379" y="2251"/>
                </a:lnTo>
                <a:lnTo>
                  <a:pt x="17397" y="2259"/>
                </a:lnTo>
                <a:lnTo>
                  <a:pt x="17406" y="2268"/>
                </a:lnTo>
                <a:lnTo>
                  <a:pt x="17414" y="2268"/>
                </a:lnTo>
                <a:lnTo>
                  <a:pt x="17423" y="2259"/>
                </a:lnTo>
                <a:lnTo>
                  <a:pt x="17441" y="2268"/>
                </a:lnTo>
                <a:lnTo>
                  <a:pt x="17432" y="2277"/>
                </a:lnTo>
                <a:lnTo>
                  <a:pt x="17414" y="2312"/>
                </a:lnTo>
                <a:lnTo>
                  <a:pt x="17397" y="2339"/>
                </a:lnTo>
                <a:lnTo>
                  <a:pt x="17379" y="2348"/>
                </a:lnTo>
                <a:lnTo>
                  <a:pt x="17370" y="2330"/>
                </a:lnTo>
                <a:lnTo>
                  <a:pt x="17335" y="2321"/>
                </a:lnTo>
                <a:lnTo>
                  <a:pt x="17326" y="2312"/>
                </a:lnTo>
                <a:lnTo>
                  <a:pt x="17291" y="2286"/>
                </a:lnTo>
                <a:lnTo>
                  <a:pt x="17282" y="2277"/>
                </a:lnTo>
                <a:lnTo>
                  <a:pt x="17264" y="2268"/>
                </a:lnTo>
                <a:lnTo>
                  <a:pt x="17238" y="2268"/>
                </a:lnTo>
                <a:lnTo>
                  <a:pt x="17211" y="2251"/>
                </a:lnTo>
                <a:lnTo>
                  <a:pt x="17194" y="2251"/>
                </a:lnTo>
                <a:lnTo>
                  <a:pt x="17185" y="2242"/>
                </a:lnTo>
                <a:lnTo>
                  <a:pt x="17176" y="2233"/>
                </a:lnTo>
                <a:lnTo>
                  <a:pt x="17159" y="2233"/>
                </a:lnTo>
                <a:lnTo>
                  <a:pt x="17141" y="2224"/>
                </a:lnTo>
                <a:lnTo>
                  <a:pt x="17123" y="2224"/>
                </a:lnTo>
                <a:lnTo>
                  <a:pt x="17132" y="2215"/>
                </a:lnTo>
                <a:lnTo>
                  <a:pt x="17106" y="2198"/>
                </a:lnTo>
                <a:lnTo>
                  <a:pt x="17079" y="2189"/>
                </a:lnTo>
                <a:lnTo>
                  <a:pt x="17017" y="2171"/>
                </a:lnTo>
                <a:lnTo>
                  <a:pt x="16964" y="2162"/>
                </a:lnTo>
                <a:lnTo>
                  <a:pt x="16894" y="2162"/>
                </a:lnTo>
                <a:lnTo>
                  <a:pt x="16841" y="2145"/>
                </a:lnTo>
                <a:lnTo>
                  <a:pt x="16832" y="2145"/>
                </a:lnTo>
                <a:lnTo>
                  <a:pt x="16823" y="2153"/>
                </a:lnTo>
                <a:lnTo>
                  <a:pt x="16806" y="2171"/>
                </a:lnTo>
                <a:lnTo>
                  <a:pt x="16788" y="2171"/>
                </a:lnTo>
                <a:lnTo>
                  <a:pt x="16779" y="2180"/>
                </a:lnTo>
                <a:lnTo>
                  <a:pt x="16788" y="2198"/>
                </a:lnTo>
                <a:lnTo>
                  <a:pt x="16814" y="2242"/>
                </a:lnTo>
                <a:lnTo>
                  <a:pt x="16832" y="2242"/>
                </a:lnTo>
                <a:lnTo>
                  <a:pt x="16832" y="2259"/>
                </a:lnTo>
                <a:lnTo>
                  <a:pt x="16823" y="2268"/>
                </a:lnTo>
                <a:lnTo>
                  <a:pt x="16814" y="2286"/>
                </a:lnTo>
                <a:lnTo>
                  <a:pt x="16806" y="2295"/>
                </a:lnTo>
                <a:lnTo>
                  <a:pt x="16779" y="2295"/>
                </a:lnTo>
                <a:lnTo>
                  <a:pt x="16762" y="2295"/>
                </a:lnTo>
                <a:lnTo>
                  <a:pt x="16762" y="2312"/>
                </a:lnTo>
                <a:lnTo>
                  <a:pt x="16762" y="2321"/>
                </a:lnTo>
                <a:lnTo>
                  <a:pt x="16762" y="2330"/>
                </a:lnTo>
                <a:lnTo>
                  <a:pt x="16753" y="2339"/>
                </a:lnTo>
                <a:lnTo>
                  <a:pt x="16744" y="2339"/>
                </a:lnTo>
                <a:lnTo>
                  <a:pt x="16735" y="2339"/>
                </a:lnTo>
                <a:lnTo>
                  <a:pt x="16717" y="2339"/>
                </a:lnTo>
                <a:lnTo>
                  <a:pt x="16700" y="2330"/>
                </a:lnTo>
                <a:lnTo>
                  <a:pt x="16700" y="2303"/>
                </a:lnTo>
                <a:lnTo>
                  <a:pt x="16709" y="2295"/>
                </a:lnTo>
                <a:lnTo>
                  <a:pt x="16717" y="2295"/>
                </a:lnTo>
                <a:lnTo>
                  <a:pt x="16709" y="2277"/>
                </a:lnTo>
                <a:lnTo>
                  <a:pt x="16700" y="2268"/>
                </a:lnTo>
                <a:lnTo>
                  <a:pt x="16700" y="2259"/>
                </a:lnTo>
                <a:lnTo>
                  <a:pt x="16691" y="2259"/>
                </a:lnTo>
                <a:lnTo>
                  <a:pt x="16647" y="2268"/>
                </a:lnTo>
                <a:lnTo>
                  <a:pt x="16638" y="2277"/>
                </a:lnTo>
                <a:lnTo>
                  <a:pt x="16629" y="2268"/>
                </a:lnTo>
                <a:lnTo>
                  <a:pt x="16576" y="2303"/>
                </a:lnTo>
                <a:lnTo>
                  <a:pt x="16559" y="2312"/>
                </a:lnTo>
                <a:lnTo>
                  <a:pt x="16541" y="2312"/>
                </a:lnTo>
                <a:lnTo>
                  <a:pt x="16523" y="2303"/>
                </a:lnTo>
                <a:lnTo>
                  <a:pt x="16497" y="2303"/>
                </a:lnTo>
                <a:lnTo>
                  <a:pt x="16479" y="2303"/>
                </a:lnTo>
                <a:lnTo>
                  <a:pt x="16470" y="2303"/>
                </a:lnTo>
                <a:lnTo>
                  <a:pt x="16453" y="2312"/>
                </a:lnTo>
                <a:lnTo>
                  <a:pt x="16426" y="2312"/>
                </a:lnTo>
                <a:lnTo>
                  <a:pt x="16409" y="2321"/>
                </a:lnTo>
                <a:lnTo>
                  <a:pt x="16391" y="2339"/>
                </a:lnTo>
                <a:lnTo>
                  <a:pt x="16391" y="2356"/>
                </a:lnTo>
                <a:lnTo>
                  <a:pt x="16382" y="2365"/>
                </a:lnTo>
                <a:lnTo>
                  <a:pt x="16364" y="2348"/>
                </a:lnTo>
                <a:lnTo>
                  <a:pt x="16356" y="2348"/>
                </a:lnTo>
                <a:lnTo>
                  <a:pt x="16347" y="2348"/>
                </a:lnTo>
                <a:lnTo>
                  <a:pt x="16329" y="2356"/>
                </a:lnTo>
                <a:lnTo>
                  <a:pt x="16320" y="2356"/>
                </a:lnTo>
                <a:lnTo>
                  <a:pt x="16294" y="2356"/>
                </a:lnTo>
                <a:lnTo>
                  <a:pt x="16285" y="2356"/>
                </a:lnTo>
                <a:lnTo>
                  <a:pt x="16276" y="2348"/>
                </a:lnTo>
                <a:lnTo>
                  <a:pt x="16276" y="2339"/>
                </a:lnTo>
                <a:lnTo>
                  <a:pt x="16294" y="2339"/>
                </a:lnTo>
                <a:lnTo>
                  <a:pt x="16303" y="2330"/>
                </a:lnTo>
                <a:lnTo>
                  <a:pt x="16312" y="2339"/>
                </a:lnTo>
                <a:lnTo>
                  <a:pt x="16320" y="2330"/>
                </a:lnTo>
                <a:lnTo>
                  <a:pt x="16320" y="2321"/>
                </a:lnTo>
                <a:lnTo>
                  <a:pt x="16312" y="2303"/>
                </a:lnTo>
                <a:lnTo>
                  <a:pt x="16312" y="2295"/>
                </a:lnTo>
                <a:lnTo>
                  <a:pt x="16320" y="2286"/>
                </a:lnTo>
                <a:lnTo>
                  <a:pt x="16320" y="2277"/>
                </a:lnTo>
                <a:lnTo>
                  <a:pt x="16312" y="2268"/>
                </a:lnTo>
                <a:lnTo>
                  <a:pt x="16320" y="2268"/>
                </a:lnTo>
                <a:lnTo>
                  <a:pt x="16356" y="2259"/>
                </a:lnTo>
                <a:lnTo>
                  <a:pt x="16364" y="2259"/>
                </a:lnTo>
                <a:lnTo>
                  <a:pt x="16338" y="2259"/>
                </a:lnTo>
                <a:lnTo>
                  <a:pt x="16312" y="2259"/>
                </a:lnTo>
                <a:lnTo>
                  <a:pt x="16285" y="2268"/>
                </a:lnTo>
                <a:lnTo>
                  <a:pt x="16232" y="2295"/>
                </a:lnTo>
                <a:lnTo>
                  <a:pt x="16206" y="2312"/>
                </a:lnTo>
                <a:lnTo>
                  <a:pt x="16215" y="2303"/>
                </a:lnTo>
                <a:lnTo>
                  <a:pt x="16223" y="2312"/>
                </a:lnTo>
                <a:lnTo>
                  <a:pt x="16223" y="2321"/>
                </a:lnTo>
                <a:lnTo>
                  <a:pt x="16232" y="2321"/>
                </a:lnTo>
                <a:lnTo>
                  <a:pt x="16232" y="2330"/>
                </a:lnTo>
                <a:lnTo>
                  <a:pt x="16215" y="2339"/>
                </a:lnTo>
                <a:lnTo>
                  <a:pt x="16206" y="2339"/>
                </a:lnTo>
                <a:lnTo>
                  <a:pt x="16197" y="2339"/>
                </a:lnTo>
                <a:lnTo>
                  <a:pt x="16197" y="2330"/>
                </a:lnTo>
                <a:lnTo>
                  <a:pt x="16188" y="2321"/>
                </a:lnTo>
                <a:lnTo>
                  <a:pt x="16179" y="2312"/>
                </a:lnTo>
                <a:lnTo>
                  <a:pt x="16179" y="2321"/>
                </a:lnTo>
                <a:lnTo>
                  <a:pt x="16153" y="2321"/>
                </a:lnTo>
                <a:lnTo>
                  <a:pt x="16126" y="2339"/>
                </a:lnTo>
                <a:lnTo>
                  <a:pt x="16109" y="2339"/>
                </a:lnTo>
                <a:lnTo>
                  <a:pt x="16091" y="2339"/>
                </a:lnTo>
                <a:lnTo>
                  <a:pt x="16082" y="2348"/>
                </a:lnTo>
                <a:lnTo>
                  <a:pt x="16065" y="2356"/>
                </a:lnTo>
                <a:lnTo>
                  <a:pt x="16047" y="2365"/>
                </a:lnTo>
                <a:lnTo>
                  <a:pt x="16029" y="2374"/>
                </a:lnTo>
                <a:lnTo>
                  <a:pt x="15967" y="2401"/>
                </a:lnTo>
                <a:lnTo>
                  <a:pt x="15959" y="2401"/>
                </a:lnTo>
                <a:lnTo>
                  <a:pt x="15950" y="2401"/>
                </a:lnTo>
                <a:lnTo>
                  <a:pt x="15941" y="2401"/>
                </a:lnTo>
                <a:lnTo>
                  <a:pt x="15932" y="2401"/>
                </a:lnTo>
                <a:lnTo>
                  <a:pt x="15941" y="2409"/>
                </a:lnTo>
                <a:lnTo>
                  <a:pt x="15950" y="2418"/>
                </a:lnTo>
                <a:lnTo>
                  <a:pt x="15950" y="2427"/>
                </a:lnTo>
                <a:lnTo>
                  <a:pt x="15932" y="2427"/>
                </a:lnTo>
                <a:lnTo>
                  <a:pt x="15906" y="2427"/>
                </a:lnTo>
                <a:lnTo>
                  <a:pt x="15879" y="2436"/>
                </a:lnTo>
                <a:lnTo>
                  <a:pt x="15879" y="2445"/>
                </a:lnTo>
                <a:lnTo>
                  <a:pt x="15879" y="2454"/>
                </a:lnTo>
                <a:lnTo>
                  <a:pt x="15870" y="2462"/>
                </a:lnTo>
                <a:lnTo>
                  <a:pt x="15870" y="2480"/>
                </a:lnTo>
                <a:lnTo>
                  <a:pt x="15862" y="2506"/>
                </a:lnTo>
                <a:lnTo>
                  <a:pt x="15862" y="2515"/>
                </a:lnTo>
                <a:lnTo>
                  <a:pt x="15844" y="2515"/>
                </a:lnTo>
                <a:lnTo>
                  <a:pt x="15791" y="2533"/>
                </a:lnTo>
                <a:lnTo>
                  <a:pt x="15782" y="2533"/>
                </a:lnTo>
                <a:lnTo>
                  <a:pt x="15773" y="2533"/>
                </a:lnTo>
                <a:lnTo>
                  <a:pt x="15756" y="2533"/>
                </a:lnTo>
                <a:lnTo>
                  <a:pt x="15747" y="2533"/>
                </a:lnTo>
                <a:lnTo>
                  <a:pt x="15738" y="2533"/>
                </a:lnTo>
                <a:lnTo>
                  <a:pt x="15729" y="2524"/>
                </a:lnTo>
                <a:lnTo>
                  <a:pt x="15720" y="2515"/>
                </a:lnTo>
                <a:lnTo>
                  <a:pt x="15703" y="2489"/>
                </a:lnTo>
                <a:lnTo>
                  <a:pt x="15676" y="2471"/>
                </a:lnTo>
                <a:lnTo>
                  <a:pt x="15659" y="2471"/>
                </a:lnTo>
                <a:lnTo>
                  <a:pt x="15659" y="2462"/>
                </a:lnTo>
                <a:lnTo>
                  <a:pt x="15659" y="2454"/>
                </a:lnTo>
                <a:lnTo>
                  <a:pt x="15694" y="2427"/>
                </a:lnTo>
                <a:lnTo>
                  <a:pt x="15703" y="2418"/>
                </a:lnTo>
                <a:lnTo>
                  <a:pt x="15747" y="2409"/>
                </a:lnTo>
                <a:lnTo>
                  <a:pt x="15773" y="2409"/>
                </a:lnTo>
                <a:lnTo>
                  <a:pt x="15791" y="2401"/>
                </a:lnTo>
                <a:lnTo>
                  <a:pt x="15791" y="2392"/>
                </a:lnTo>
                <a:lnTo>
                  <a:pt x="15773" y="2374"/>
                </a:lnTo>
                <a:lnTo>
                  <a:pt x="15747" y="2348"/>
                </a:lnTo>
                <a:lnTo>
                  <a:pt x="15729" y="2321"/>
                </a:lnTo>
                <a:lnTo>
                  <a:pt x="15703" y="2312"/>
                </a:lnTo>
                <a:lnTo>
                  <a:pt x="15668" y="2312"/>
                </a:lnTo>
                <a:lnTo>
                  <a:pt x="15606" y="2312"/>
                </a:lnTo>
                <a:lnTo>
                  <a:pt x="15597" y="2312"/>
                </a:lnTo>
                <a:lnTo>
                  <a:pt x="15553" y="2295"/>
                </a:lnTo>
                <a:lnTo>
                  <a:pt x="15544" y="2295"/>
                </a:lnTo>
                <a:lnTo>
                  <a:pt x="15544" y="2303"/>
                </a:lnTo>
                <a:lnTo>
                  <a:pt x="15544" y="2312"/>
                </a:lnTo>
                <a:lnTo>
                  <a:pt x="15606" y="2348"/>
                </a:lnTo>
                <a:lnTo>
                  <a:pt x="15606" y="2356"/>
                </a:lnTo>
                <a:lnTo>
                  <a:pt x="15606" y="2365"/>
                </a:lnTo>
                <a:lnTo>
                  <a:pt x="15606" y="2374"/>
                </a:lnTo>
                <a:lnTo>
                  <a:pt x="15606" y="2383"/>
                </a:lnTo>
                <a:lnTo>
                  <a:pt x="15597" y="2427"/>
                </a:lnTo>
                <a:lnTo>
                  <a:pt x="15579" y="2454"/>
                </a:lnTo>
                <a:lnTo>
                  <a:pt x="15579" y="2471"/>
                </a:lnTo>
                <a:lnTo>
                  <a:pt x="15579" y="2480"/>
                </a:lnTo>
                <a:lnTo>
                  <a:pt x="15579" y="2489"/>
                </a:lnTo>
                <a:lnTo>
                  <a:pt x="15597" y="2489"/>
                </a:lnTo>
                <a:lnTo>
                  <a:pt x="15615" y="2498"/>
                </a:lnTo>
                <a:lnTo>
                  <a:pt x="15623" y="2506"/>
                </a:lnTo>
                <a:lnTo>
                  <a:pt x="15623" y="2515"/>
                </a:lnTo>
                <a:lnTo>
                  <a:pt x="15623" y="2533"/>
                </a:lnTo>
                <a:lnTo>
                  <a:pt x="15623" y="2551"/>
                </a:lnTo>
                <a:lnTo>
                  <a:pt x="15615" y="2577"/>
                </a:lnTo>
                <a:lnTo>
                  <a:pt x="15606" y="2586"/>
                </a:lnTo>
                <a:lnTo>
                  <a:pt x="15597" y="2604"/>
                </a:lnTo>
                <a:lnTo>
                  <a:pt x="15606" y="2621"/>
                </a:lnTo>
                <a:lnTo>
                  <a:pt x="15597" y="2630"/>
                </a:lnTo>
                <a:lnTo>
                  <a:pt x="15588" y="2630"/>
                </a:lnTo>
                <a:lnTo>
                  <a:pt x="15588" y="2621"/>
                </a:lnTo>
                <a:lnTo>
                  <a:pt x="15579" y="2612"/>
                </a:lnTo>
                <a:lnTo>
                  <a:pt x="15570" y="2612"/>
                </a:lnTo>
                <a:lnTo>
                  <a:pt x="15562" y="2612"/>
                </a:lnTo>
                <a:lnTo>
                  <a:pt x="15562" y="2621"/>
                </a:lnTo>
                <a:lnTo>
                  <a:pt x="15562" y="2612"/>
                </a:lnTo>
                <a:lnTo>
                  <a:pt x="15562" y="2604"/>
                </a:lnTo>
                <a:lnTo>
                  <a:pt x="15562" y="2595"/>
                </a:lnTo>
                <a:lnTo>
                  <a:pt x="15535" y="2586"/>
                </a:lnTo>
                <a:lnTo>
                  <a:pt x="15518" y="2586"/>
                </a:lnTo>
                <a:lnTo>
                  <a:pt x="15500" y="2586"/>
                </a:lnTo>
                <a:lnTo>
                  <a:pt x="15491" y="2586"/>
                </a:lnTo>
                <a:lnTo>
                  <a:pt x="15473" y="2577"/>
                </a:lnTo>
                <a:lnTo>
                  <a:pt x="15465" y="2568"/>
                </a:lnTo>
                <a:lnTo>
                  <a:pt x="15456" y="2568"/>
                </a:lnTo>
                <a:lnTo>
                  <a:pt x="15447" y="2577"/>
                </a:lnTo>
                <a:lnTo>
                  <a:pt x="15429" y="2604"/>
                </a:lnTo>
                <a:lnTo>
                  <a:pt x="15403" y="2621"/>
                </a:lnTo>
                <a:lnTo>
                  <a:pt x="15376" y="2630"/>
                </a:lnTo>
                <a:lnTo>
                  <a:pt x="15350" y="2639"/>
                </a:lnTo>
                <a:lnTo>
                  <a:pt x="15332" y="2657"/>
                </a:lnTo>
                <a:lnTo>
                  <a:pt x="15323" y="2665"/>
                </a:lnTo>
                <a:lnTo>
                  <a:pt x="15279" y="2683"/>
                </a:lnTo>
                <a:lnTo>
                  <a:pt x="15279" y="2692"/>
                </a:lnTo>
                <a:lnTo>
                  <a:pt x="15279" y="2701"/>
                </a:lnTo>
                <a:lnTo>
                  <a:pt x="15279" y="2709"/>
                </a:lnTo>
                <a:lnTo>
                  <a:pt x="15288" y="2727"/>
                </a:lnTo>
                <a:lnTo>
                  <a:pt x="15306" y="2745"/>
                </a:lnTo>
                <a:lnTo>
                  <a:pt x="15315" y="2754"/>
                </a:lnTo>
                <a:lnTo>
                  <a:pt x="15323" y="2771"/>
                </a:lnTo>
                <a:lnTo>
                  <a:pt x="15332" y="2780"/>
                </a:lnTo>
                <a:lnTo>
                  <a:pt x="15323" y="2780"/>
                </a:lnTo>
                <a:lnTo>
                  <a:pt x="15315" y="2780"/>
                </a:lnTo>
                <a:lnTo>
                  <a:pt x="15306" y="2780"/>
                </a:lnTo>
                <a:lnTo>
                  <a:pt x="15288" y="2789"/>
                </a:lnTo>
                <a:lnTo>
                  <a:pt x="15288" y="2798"/>
                </a:lnTo>
                <a:lnTo>
                  <a:pt x="15279" y="2807"/>
                </a:lnTo>
                <a:lnTo>
                  <a:pt x="15262" y="2807"/>
                </a:lnTo>
                <a:lnTo>
                  <a:pt x="15226" y="2789"/>
                </a:lnTo>
                <a:lnTo>
                  <a:pt x="15191" y="2780"/>
                </a:lnTo>
                <a:lnTo>
                  <a:pt x="15182" y="2771"/>
                </a:lnTo>
                <a:lnTo>
                  <a:pt x="15165" y="2771"/>
                </a:lnTo>
                <a:lnTo>
                  <a:pt x="15156" y="2771"/>
                </a:lnTo>
                <a:lnTo>
                  <a:pt x="15147" y="2771"/>
                </a:lnTo>
                <a:lnTo>
                  <a:pt x="15112" y="2745"/>
                </a:lnTo>
                <a:lnTo>
                  <a:pt x="15085" y="2727"/>
                </a:lnTo>
                <a:lnTo>
                  <a:pt x="15076" y="2727"/>
                </a:lnTo>
                <a:lnTo>
                  <a:pt x="15068" y="2736"/>
                </a:lnTo>
                <a:lnTo>
                  <a:pt x="15059" y="2754"/>
                </a:lnTo>
                <a:lnTo>
                  <a:pt x="15050" y="2762"/>
                </a:lnTo>
                <a:lnTo>
                  <a:pt x="15041" y="2762"/>
                </a:lnTo>
                <a:lnTo>
                  <a:pt x="15041" y="2771"/>
                </a:lnTo>
                <a:lnTo>
                  <a:pt x="15050" y="2780"/>
                </a:lnTo>
                <a:lnTo>
                  <a:pt x="15059" y="2789"/>
                </a:lnTo>
                <a:lnTo>
                  <a:pt x="15076" y="2815"/>
                </a:lnTo>
                <a:lnTo>
                  <a:pt x="15094" y="2824"/>
                </a:lnTo>
                <a:lnTo>
                  <a:pt x="15094" y="2833"/>
                </a:lnTo>
                <a:lnTo>
                  <a:pt x="15112" y="2833"/>
                </a:lnTo>
                <a:lnTo>
                  <a:pt x="15129" y="2824"/>
                </a:lnTo>
                <a:lnTo>
                  <a:pt x="15138" y="2833"/>
                </a:lnTo>
                <a:lnTo>
                  <a:pt x="15147" y="2833"/>
                </a:lnTo>
                <a:lnTo>
                  <a:pt x="15147" y="2851"/>
                </a:lnTo>
                <a:lnTo>
                  <a:pt x="15156" y="2860"/>
                </a:lnTo>
                <a:lnTo>
                  <a:pt x="15156" y="2868"/>
                </a:lnTo>
                <a:lnTo>
                  <a:pt x="15147" y="2877"/>
                </a:lnTo>
                <a:lnTo>
                  <a:pt x="15121" y="2886"/>
                </a:lnTo>
                <a:lnTo>
                  <a:pt x="15112" y="2895"/>
                </a:lnTo>
                <a:lnTo>
                  <a:pt x="15103" y="2895"/>
                </a:lnTo>
                <a:lnTo>
                  <a:pt x="15076" y="2886"/>
                </a:lnTo>
                <a:lnTo>
                  <a:pt x="15059" y="2877"/>
                </a:lnTo>
                <a:lnTo>
                  <a:pt x="15032" y="2877"/>
                </a:lnTo>
                <a:lnTo>
                  <a:pt x="15023" y="2868"/>
                </a:lnTo>
                <a:lnTo>
                  <a:pt x="15015" y="2851"/>
                </a:lnTo>
                <a:lnTo>
                  <a:pt x="14988" y="2833"/>
                </a:lnTo>
                <a:lnTo>
                  <a:pt x="14979" y="2833"/>
                </a:lnTo>
                <a:lnTo>
                  <a:pt x="14962" y="2833"/>
                </a:lnTo>
                <a:lnTo>
                  <a:pt x="14953" y="2833"/>
                </a:lnTo>
                <a:lnTo>
                  <a:pt x="14935" y="2824"/>
                </a:lnTo>
                <a:lnTo>
                  <a:pt x="14918" y="2807"/>
                </a:lnTo>
                <a:lnTo>
                  <a:pt x="14918" y="2789"/>
                </a:lnTo>
                <a:lnTo>
                  <a:pt x="14926" y="2789"/>
                </a:lnTo>
                <a:lnTo>
                  <a:pt x="14926" y="2780"/>
                </a:lnTo>
                <a:lnTo>
                  <a:pt x="14918" y="2780"/>
                </a:lnTo>
                <a:lnTo>
                  <a:pt x="14918" y="2762"/>
                </a:lnTo>
                <a:lnTo>
                  <a:pt x="14918" y="2754"/>
                </a:lnTo>
                <a:lnTo>
                  <a:pt x="14909" y="2736"/>
                </a:lnTo>
                <a:lnTo>
                  <a:pt x="14891" y="2718"/>
                </a:lnTo>
                <a:lnTo>
                  <a:pt x="14882" y="2709"/>
                </a:lnTo>
                <a:lnTo>
                  <a:pt x="14900" y="2701"/>
                </a:lnTo>
                <a:lnTo>
                  <a:pt x="14900" y="2692"/>
                </a:lnTo>
                <a:lnTo>
                  <a:pt x="14909" y="2674"/>
                </a:lnTo>
                <a:lnTo>
                  <a:pt x="14909" y="2665"/>
                </a:lnTo>
                <a:lnTo>
                  <a:pt x="14918" y="2665"/>
                </a:lnTo>
                <a:lnTo>
                  <a:pt x="14918" y="2657"/>
                </a:lnTo>
                <a:lnTo>
                  <a:pt x="14918" y="2648"/>
                </a:lnTo>
                <a:lnTo>
                  <a:pt x="14909" y="2639"/>
                </a:lnTo>
                <a:lnTo>
                  <a:pt x="14882" y="2621"/>
                </a:lnTo>
                <a:lnTo>
                  <a:pt x="14865" y="2604"/>
                </a:lnTo>
                <a:lnTo>
                  <a:pt x="14821" y="2595"/>
                </a:lnTo>
                <a:lnTo>
                  <a:pt x="14812" y="2595"/>
                </a:lnTo>
                <a:lnTo>
                  <a:pt x="14821" y="2595"/>
                </a:lnTo>
                <a:lnTo>
                  <a:pt x="14829" y="2586"/>
                </a:lnTo>
                <a:lnTo>
                  <a:pt x="14829" y="2577"/>
                </a:lnTo>
                <a:lnTo>
                  <a:pt x="14821" y="2577"/>
                </a:lnTo>
                <a:lnTo>
                  <a:pt x="14812" y="2577"/>
                </a:lnTo>
                <a:lnTo>
                  <a:pt x="14803" y="2568"/>
                </a:lnTo>
                <a:lnTo>
                  <a:pt x="14794" y="2559"/>
                </a:lnTo>
                <a:lnTo>
                  <a:pt x="14803" y="2559"/>
                </a:lnTo>
                <a:lnTo>
                  <a:pt x="14794" y="2551"/>
                </a:lnTo>
                <a:lnTo>
                  <a:pt x="14776" y="2551"/>
                </a:lnTo>
                <a:lnTo>
                  <a:pt x="14776" y="2542"/>
                </a:lnTo>
                <a:lnTo>
                  <a:pt x="14759" y="2533"/>
                </a:lnTo>
                <a:lnTo>
                  <a:pt x="14741" y="2524"/>
                </a:lnTo>
                <a:lnTo>
                  <a:pt x="14750" y="2506"/>
                </a:lnTo>
                <a:lnTo>
                  <a:pt x="14732" y="2506"/>
                </a:lnTo>
                <a:lnTo>
                  <a:pt x="14724" y="2498"/>
                </a:lnTo>
                <a:lnTo>
                  <a:pt x="14706" y="2498"/>
                </a:lnTo>
                <a:lnTo>
                  <a:pt x="14697" y="2489"/>
                </a:lnTo>
                <a:lnTo>
                  <a:pt x="14741" y="2489"/>
                </a:lnTo>
                <a:lnTo>
                  <a:pt x="14776" y="2498"/>
                </a:lnTo>
                <a:lnTo>
                  <a:pt x="14776" y="2506"/>
                </a:lnTo>
                <a:lnTo>
                  <a:pt x="14768" y="2506"/>
                </a:lnTo>
                <a:lnTo>
                  <a:pt x="14785" y="2524"/>
                </a:lnTo>
                <a:lnTo>
                  <a:pt x="14794" y="2533"/>
                </a:lnTo>
                <a:lnTo>
                  <a:pt x="14821" y="2542"/>
                </a:lnTo>
                <a:lnTo>
                  <a:pt x="14829" y="2542"/>
                </a:lnTo>
                <a:lnTo>
                  <a:pt x="14838" y="2542"/>
                </a:lnTo>
                <a:lnTo>
                  <a:pt x="14847" y="2551"/>
                </a:lnTo>
                <a:lnTo>
                  <a:pt x="14865" y="2551"/>
                </a:lnTo>
                <a:lnTo>
                  <a:pt x="14891" y="2551"/>
                </a:lnTo>
                <a:lnTo>
                  <a:pt x="14891" y="2559"/>
                </a:lnTo>
                <a:lnTo>
                  <a:pt x="14882" y="2559"/>
                </a:lnTo>
                <a:lnTo>
                  <a:pt x="14891" y="2568"/>
                </a:lnTo>
                <a:lnTo>
                  <a:pt x="14900" y="2568"/>
                </a:lnTo>
                <a:lnTo>
                  <a:pt x="14918" y="2559"/>
                </a:lnTo>
                <a:lnTo>
                  <a:pt x="14953" y="2577"/>
                </a:lnTo>
                <a:lnTo>
                  <a:pt x="14971" y="2586"/>
                </a:lnTo>
                <a:lnTo>
                  <a:pt x="15032" y="2595"/>
                </a:lnTo>
                <a:lnTo>
                  <a:pt x="15059" y="2595"/>
                </a:lnTo>
                <a:lnTo>
                  <a:pt x="15076" y="2604"/>
                </a:lnTo>
                <a:lnTo>
                  <a:pt x="15094" y="2604"/>
                </a:lnTo>
                <a:lnTo>
                  <a:pt x="15121" y="2621"/>
                </a:lnTo>
                <a:lnTo>
                  <a:pt x="15147" y="2621"/>
                </a:lnTo>
                <a:lnTo>
                  <a:pt x="15182" y="2630"/>
                </a:lnTo>
                <a:lnTo>
                  <a:pt x="15200" y="2621"/>
                </a:lnTo>
                <a:lnTo>
                  <a:pt x="15244" y="2621"/>
                </a:lnTo>
                <a:lnTo>
                  <a:pt x="15306" y="2595"/>
                </a:lnTo>
                <a:lnTo>
                  <a:pt x="15332" y="2577"/>
                </a:lnTo>
                <a:lnTo>
                  <a:pt x="15385" y="2533"/>
                </a:lnTo>
                <a:lnTo>
                  <a:pt x="15394" y="2524"/>
                </a:lnTo>
                <a:lnTo>
                  <a:pt x="15394" y="2498"/>
                </a:lnTo>
                <a:lnTo>
                  <a:pt x="15394" y="2489"/>
                </a:lnTo>
                <a:lnTo>
                  <a:pt x="15394" y="2480"/>
                </a:lnTo>
                <a:lnTo>
                  <a:pt x="15376" y="2480"/>
                </a:lnTo>
                <a:lnTo>
                  <a:pt x="15376" y="2462"/>
                </a:lnTo>
                <a:lnTo>
                  <a:pt x="15376" y="2454"/>
                </a:lnTo>
                <a:lnTo>
                  <a:pt x="15368" y="2418"/>
                </a:lnTo>
                <a:lnTo>
                  <a:pt x="15350" y="2418"/>
                </a:lnTo>
                <a:lnTo>
                  <a:pt x="15341" y="2418"/>
                </a:lnTo>
                <a:lnTo>
                  <a:pt x="15332" y="2409"/>
                </a:lnTo>
                <a:lnTo>
                  <a:pt x="15323" y="2409"/>
                </a:lnTo>
                <a:lnTo>
                  <a:pt x="15315" y="2392"/>
                </a:lnTo>
                <a:lnTo>
                  <a:pt x="15297" y="2383"/>
                </a:lnTo>
                <a:lnTo>
                  <a:pt x="15288" y="2374"/>
                </a:lnTo>
                <a:lnTo>
                  <a:pt x="15279" y="2365"/>
                </a:lnTo>
                <a:lnTo>
                  <a:pt x="15279" y="2374"/>
                </a:lnTo>
                <a:lnTo>
                  <a:pt x="15288" y="2374"/>
                </a:lnTo>
                <a:lnTo>
                  <a:pt x="15262" y="2374"/>
                </a:lnTo>
                <a:lnTo>
                  <a:pt x="15209" y="2348"/>
                </a:lnTo>
                <a:lnTo>
                  <a:pt x="15200" y="2339"/>
                </a:lnTo>
                <a:lnTo>
                  <a:pt x="15200" y="2348"/>
                </a:lnTo>
                <a:lnTo>
                  <a:pt x="15182" y="2339"/>
                </a:lnTo>
                <a:lnTo>
                  <a:pt x="15173" y="2330"/>
                </a:lnTo>
                <a:lnTo>
                  <a:pt x="15129" y="2295"/>
                </a:lnTo>
                <a:lnTo>
                  <a:pt x="15050" y="2259"/>
                </a:lnTo>
                <a:lnTo>
                  <a:pt x="14997" y="2233"/>
                </a:lnTo>
                <a:lnTo>
                  <a:pt x="14953" y="2224"/>
                </a:lnTo>
                <a:lnTo>
                  <a:pt x="14944" y="2224"/>
                </a:lnTo>
                <a:lnTo>
                  <a:pt x="14926" y="2233"/>
                </a:lnTo>
                <a:lnTo>
                  <a:pt x="14918" y="2224"/>
                </a:lnTo>
                <a:lnTo>
                  <a:pt x="14882" y="2215"/>
                </a:lnTo>
                <a:lnTo>
                  <a:pt x="14874" y="2215"/>
                </a:lnTo>
                <a:lnTo>
                  <a:pt x="14829" y="2215"/>
                </a:lnTo>
                <a:lnTo>
                  <a:pt x="14829" y="2224"/>
                </a:lnTo>
                <a:lnTo>
                  <a:pt x="14812" y="2242"/>
                </a:lnTo>
                <a:lnTo>
                  <a:pt x="14803" y="2242"/>
                </a:lnTo>
                <a:lnTo>
                  <a:pt x="14794" y="2251"/>
                </a:lnTo>
                <a:lnTo>
                  <a:pt x="14794" y="2242"/>
                </a:lnTo>
                <a:lnTo>
                  <a:pt x="14803" y="2242"/>
                </a:lnTo>
                <a:lnTo>
                  <a:pt x="14812" y="2224"/>
                </a:lnTo>
                <a:lnTo>
                  <a:pt x="14812" y="2215"/>
                </a:lnTo>
                <a:lnTo>
                  <a:pt x="14821" y="2206"/>
                </a:lnTo>
                <a:lnTo>
                  <a:pt x="14812" y="2206"/>
                </a:lnTo>
                <a:lnTo>
                  <a:pt x="14812" y="2198"/>
                </a:lnTo>
                <a:lnTo>
                  <a:pt x="14803" y="2206"/>
                </a:lnTo>
                <a:lnTo>
                  <a:pt x="14785" y="2206"/>
                </a:lnTo>
                <a:lnTo>
                  <a:pt x="14776" y="2206"/>
                </a:lnTo>
                <a:lnTo>
                  <a:pt x="14785" y="2198"/>
                </a:lnTo>
                <a:lnTo>
                  <a:pt x="14776" y="2198"/>
                </a:lnTo>
                <a:lnTo>
                  <a:pt x="14759" y="2198"/>
                </a:lnTo>
                <a:lnTo>
                  <a:pt x="14741" y="2198"/>
                </a:lnTo>
                <a:lnTo>
                  <a:pt x="14732" y="2189"/>
                </a:lnTo>
                <a:lnTo>
                  <a:pt x="14724" y="2180"/>
                </a:lnTo>
                <a:lnTo>
                  <a:pt x="14715" y="2171"/>
                </a:lnTo>
                <a:lnTo>
                  <a:pt x="14724" y="2171"/>
                </a:lnTo>
                <a:lnTo>
                  <a:pt x="14768" y="2180"/>
                </a:lnTo>
                <a:lnTo>
                  <a:pt x="14776" y="2180"/>
                </a:lnTo>
                <a:lnTo>
                  <a:pt x="14785" y="2180"/>
                </a:lnTo>
                <a:lnTo>
                  <a:pt x="14785" y="2171"/>
                </a:lnTo>
                <a:lnTo>
                  <a:pt x="14785" y="2162"/>
                </a:lnTo>
                <a:lnTo>
                  <a:pt x="14776" y="2162"/>
                </a:lnTo>
                <a:lnTo>
                  <a:pt x="14750" y="2153"/>
                </a:lnTo>
                <a:lnTo>
                  <a:pt x="14741" y="2145"/>
                </a:lnTo>
                <a:lnTo>
                  <a:pt x="14706" y="2136"/>
                </a:lnTo>
                <a:lnTo>
                  <a:pt x="14715" y="2145"/>
                </a:lnTo>
                <a:lnTo>
                  <a:pt x="14706" y="2153"/>
                </a:lnTo>
                <a:lnTo>
                  <a:pt x="14697" y="2153"/>
                </a:lnTo>
                <a:lnTo>
                  <a:pt x="14688" y="2162"/>
                </a:lnTo>
                <a:lnTo>
                  <a:pt x="14679" y="2171"/>
                </a:lnTo>
                <a:lnTo>
                  <a:pt x="14671" y="2171"/>
                </a:lnTo>
                <a:lnTo>
                  <a:pt x="14635" y="2153"/>
                </a:lnTo>
                <a:lnTo>
                  <a:pt x="14626" y="2153"/>
                </a:lnTo>
                <a:lnTo>
                  <a:pt x="14618" y="2153"/>
                </a:lnTo>
                <a:lnTo>
                  <a:pt x="14609" y="2153"/>
                </a:lnTo>
                <a:lnTo>
                  <a:pt x="14600" y="2153"/>
                </a:lnTo>
                <a:lnTo>
                  <a:pt x="14591" y="2162"/>
                </a:lnTo>
                <a:lnTo>
                  <a:pt x="14591" y="2145"/>
                </a:lnTo>
                <a:lnTo>
                  <a:pt x="14582" y="2145"/>
                </a:lnTo>
                <a:lnTo>
                  <a:pt x="14574" y="2145"/>
                </a:lnTo>
                <a:lnTo>
                  <a:pt x="14574" y="2162"/>
                </a:lnTo>
                <a:lnTo>
                  <a:pt x="14565" y="2162"/>
                </a:lnTo>
                <a:lnTo>
                  <a:pt x="14547" y="2162"/>
                </a:lnTo>
                <a:lnTo>
                  <a:pt x="14538" y="2162"/>
                </a:lnTo>
                <a:lnTo>
                  <a:pt x="14538" y="2153"/>
                </a:lnTo>
                <a:lnTo>
                  <a:pt x="14538" y="2145"/>
                </a:lnTo>
                <a:lnTo>
                  <a:pt x="14538" y="2136"/>
                </a:lnTo>
                <a:lnTo>
                  <a:pt x="14529" y="2127"/>
                </a:lnTo>
                <a:lnTo>
                  <a:pt x="14477" y="2118"/>
                </a:lnTo>
                <a:lnTo>
                  <a:pt x="14477" y="2109"/>
                </a:lnTo>
                <a:lnTo>
                  <a:pt x="14556" y="2118"/>
                </a:lnTo>
                <a:lnTo>
                  <a:pt x="14582" y="2109"/>
                </a:lnTo>
                <a:lnTo>
                  <a:pt x="14600" y="2101"/>
                </a:lnTo>
                <a:lnTo>
                  <a:pt x="14635" y="2092"/>
                </a:lnTo>
                <a:lnTo>
                  <a:pt x="14635" y="2083"/>
                </a:lnTo>
                <a:lnTo>
                  <a:pt x="14626" y="2074"/>
                </a:lnTo>
                <a:lnTo>
                  <a:pt x="14609" y="2056"/>
                </a:lnTo>
                <a:lnTo>
                  <a:pt x="14591" y="2056"/>
                </a:lnTo>
                <a:lnTo>
                  <a:pt x="14574" y="2056"/>
                </a:lnTo>
                <a:lnTo>
                  <a:pt x="14582" y="2048"/>
                </a:lnTo>
                <a:lnTo>
                  <a:pt x="14565" y="2030"/>
                </a:lnTo>
                <a:lnTo>
                  <a:pt x="14556" y="2039"/>
                </a:lnTo>
                <a:lnTo>
                  <a:pt x="14547" y="2039"/>
                </a:lnTo>
                <a:lnTo>
                  <a:pt x="14538" y="2039"/>
                </a:lnTo>
                <a:lnTo>
                  <a:pt x="14538" y="2030"/>
                </a:lnTo>
                <a:lnTo>
                  <a:pt x="14521" y="2030"/>
                </a:lnTo>
                <a:lnTo>
                  <a:pt x="14512" y="2030"/>
                </a:lnTo>
                <a:lnTo>
                  <a:pt x="14503" y="2021"/>
                </a:lnTo>
                <a:lnTo>
                  <a:pt x="14494" y="2012"/>
                </a:lnTo>
                <a:lnTo>
                  <a:pt x="14477" y="2012"/>
                </a:lnTo>
                <a:lnTo>
                  <a:pt x="14468" y="2012"/>
                </a:lnTo>
                <a:lnTo>
                  <a:pt x="14459" y="2030"/>
                </a:lnTo>
                <a:lnTo>
                  <a:pt x="14450" y="2048"/>
                </a:lnTo>
                <a:lnTo>
                  <a:pt x="14450" y="2056"/>
                </a:lnTo>
                <a:lnTo>
                  <a:pt x="14441" y="2065"/>
                </a:lnTo>
                <a:lnTo>
                  <a:pt x="14432" y="2074"/>
                </a:lnTo>
                <a:lnTo>
                  <a:pt x="14432" y="2092"/>
                </a:lnTo>
                <a:lnTo>
                  <a:pt x="14424" y="2092"/>
                </a:lnTo>
                <a:lnTo>
                  <a:pt x="14424" y="2083"/>
                </a:lnTo>
                <a:lnTo>
                  <a:pt x="14432" y="2065"/>
                </a:lnTo>
                <a:lnTo>
                  <a:pt x="14432" y="2048"/>
                </a:lnTo>
                <a:lnTo>
                  <a:pt x="14432" y="2039"/>
                </a:lnTo>
                <a:lnTo>
                  <a:pt x="14432" y="2030"/>
                </a:lnTo>
                <a:lnTo>
                  <a:pt x="14415" y="2039"/>
                </a:lnTo>
                <a:lnTo>
                  <a:pt x="14406" y="2039"/>
                </a:lnTo>
                <a:lnTo>
                  <a:pt x="14415" y="2030"/>
                </a:lnTo>
                <a:lnTo>
                  <a:pt x="14432" y="2021"/>
                </a:lnTo>
                <a:lnTo>
                  <a:pt x="14441" y="2021"/>
                </a:lnTo>
                <a:lnTo>
                  <a:pt x="14441" y="2012"/>
                </a:lnTo>
                <a:lnTo>
                  <a:pt x="14441" y="1995"/>
                </a:lnTo>
                <a:lnTo>
                  <a:pt x="14424" y="1986"/>
                </a:lnTo>
                <a:lnTo>
                  <a:pt x="14397" y="1986"/>
                </a:lnTo>
                <a:lnTo>
                  <a:pt x="14388" y="1986"/>
                </a:lnTo>
                <a:lnTo>
                  <a:pt x="14362" y="1995"/>
                </a:lnTo>
                <a:lnTo>
                  <a:pt x="14362" y="2003"/>
                </a:lnTo>
                <a:lnTo>
                  <a:pt x="14379" y="2021"/>
                </a:lnTo>
                <a:lnTo>
                  <a:pt x="14362" y="2021"/>
                </a:lnTo>
                <a:lnTo>
                  <a:pt x="14353" y="2030"/>
                </a:lnTo>
                <a:lnTo>
                  <a:pt x="14353" y="2039"/>
                </a:lnTo>
                <a:lnTo>
                  <a:pt x="14344" y="2048"/>
                </a:lnTo>
                <a:lnTo>
                  <a:pt x="14344" y="2056"/>
                </a:lnTo>
                <a:lnTo>
                  <a:pt x="14318" y="2074"/>
                </a:lnTo>
                <a:lnTo>
                  <a:pt x="14309" y="2074"/>
                </a:lnTo>
                <a:lnTo>
                  <a:pt x="14309" y="2065"/>
                </a:lnTo>
                <a:lnTo>
                  <a:pt x="14309" y="2056"/>
                </a:lnTo>
                <a:lnTo>
                  <a:pt x="14318" y="2056"/>
                </a:lnTo>
                <a:lnTo>
                  <a:pt x="14318" y="2039"/>
                </a:lnTo>
                <a:lnTo>
                  <a:pt x="14309" y="2039"/>
                </a:lnTo>
                <a:lnTo>
                  <a:pt x="14318" y="2030"/>
                </a:lnTo>
                <a:lnTo>
                  <a:pt x="14318" y="2012"/>
                </a:lnTo>
                <a:lnTo>
                  <a:pt x="14318" y="2003"/>
                </a:lnTo>
                <a:lnTo>
                  <a:pt x="14309" y="2003"/>
                </a:lnTo>
                <a:lnTo>
                  <a:pt x="14282" y="2021"/>
                </a:lnTo>
                <a:lnTo>
                  <a:pt x="14265" y="2048"/>
                </a:lnTo>
                <a:lnTo>
                  <a:pt x="14229" y="2083"/>
                </a:lnTo>
                <a:lnTo>
                  <a:pt x="14229" y="2092"/>
                </a:lnTo>
                <a:lnTo>
                  <a:pt x="14212" y="2109"/>
                </a:lnTo>
                <a:lnTo>
                  <a:pt x="14194" y="2109"/>
                </a:lnTo>
                <a:lnTo>
                  <a:pt x="14194" y="2101"/>
                </a:lnTo>
                <a:lnTo>
                  <a:pt x="14203" y="2083"/>
                </a:lnTo>
                <a:lnTo>
                  <a:pt x="14212" y="2065"/>
                </a:lnTo>
                <a:lnTo>
                  <a:pt x="14212" y="2056"/>
                </a:lnTo>
                <a:lnTo>
                  <a:pt x="14229" y="2039"/>
                </a:lnTo>
                <a:lnTo>
                  <a:pt x="14247" y="2021"/>
                </a:lnTo>
                <a:lnTo>
                  <a:pt x="14256" y="2021"/>
                </a:lnTo>
                <a:lnTo>
                  <a:pt x="14247" y="2012"/>
                </a:lnTo>
                <a:lnTo>
                  <a:pt x="14238" y="2012"/>
                </a:lnTo>
                <a:lnTo>
                  <a:pt x="14238" y="2003"/>
                </a:lnTo>
                <a:lnTo>
                  <a:pt x="14229" y="2003"/>
                </a:lnTo>
                <a:lnTo>
                  <a:pt x="14221" y="2012"/>
                </a:lnTo>
                <a:lnTo>
                  <a:pt x="14212" y="2012"/>
                </a:lnTo>
                <a:lnTo>
                  <a:pt x="14203" y="2012"/>
                </a:lnTo>
                <a:lnTo>
                  <a:pt x="14194" y="2003"/>
                </a:lnTo>
                <a:lnTo>
                  <a:pt x="14185" y="1995"/>
                </a:lnTo>
                <a:lnTo>
                  <a:pt x="14177" y="1995"/>
                </a:lnTo>
                <a:lnTo>
                  <a:pt x="14168" y="1995"/>
                </a:lnTo>
                <a:lnTo>
                  <a:pt x="14150" y="2012"/>
                </a:lnTo>
                <a:lnTo>
                  <a:pt x="14141" y="2021"/>
                </a:lnTo>
                <a:lnTo>
                  <a:pt x="14150" y="2030"/>
                </a:lnTo>
                <a:lnTo>
                  <a:pt x="14150" y="2039"/>
                </a:lnTo>
                <a:lnTo>
                  <a:pt x="14141" y="2039"/>
                </a:lnTo>
                <a:lnTo>
                  <a:pt x="14124" y="2065"/>
                </a:lnTo>
                <a:lnTo>
                  <a:pt x="14115" y="2065"/>
                </a:lnTo>
                <a:lnTo>
                  <a:pt x="14097" y="2074"/>
                </a:lnTo>
                <a:lnTo>
                  <a:pt x="14080" y="2092"/>
                </a:lnTo>
                <a:lnTo>
                  <a:pt x="14071" y="2101"/>
                </a:lnTo>
                <a:lnTo>
                  <a:pt x="14071" y="2109"/>
                </a:lnTo>
                <a:lnTo>
                  <a:pt x="14071" y="2118"/>
                </a:lnTo>
                <a:lnTo>
                  <a:pt x="14080" y="2127"/>
                </a:lnTo>
                <a:lnTo>
                  <a:pt x="14071" y="2127"/>
                </a:lnTo>
                <a:lnTo>
                  <a:pt x="14062" y="2127"/>
                </a:lnTo>
                <a:lnTo>
                  <a:pt x="14053" y="2109"/>
                </a:lnTo>
                <a:lnTo>
                  <a:pt x="14044" y="2092"/>
                </a:lnTo>
                <a:lnTo>
                  <a:pt x="14044" y="2083"/>
                </a:lnTo>
                <a:lnTo>
                  <a:pt x="14035" y="2083"/>
                </a:lnTo>
                <a:lnTo>
                  <a:pt x="14027" y="2074"/>
                </a:lnTo>
                <a:lnTo>
                  <a:pt x="14009" y="2083"/>
                </a:lnTo>
                <a:lnTo>
                  <a:pt x="14000" y="2092"/>
                </a:lnTo>
                <a:lnTo>
                  <a:pt x="13991" y="2083"/>
                </a:lnTo>
                <a:lnTo>
                  <a:pt x="13974" y="2092"/>
                </a:lnTo>
                <a:lnTo>
                  <a:pt x="13956" y="2101"/>
                </a:lnTo>
                <a:lnTo>
                  <a:pt x="13938" y="2092"/>
                </a:lnTo>
                <a:lnTo>
                  <a:pt x="13930" y="2101"/>
                </a:lnTo>
                <a:lnTo>
                  <a:pt x="13947" y="2118"/>
                </a:lnTo>
                <a:lnTo>
                  <a:pt x="13956" y="2118"/>
                </a:lnTo>
                <a:lnTo>
                  <a:pt x="13965" y="2127"/>
                </a:lnTo>
                <a:lnTo>
                  <a:pt x="13974" y="2145"/>
                </a:lnTo>
                <a:lnTo>
                  <a:pt x="13965" y="2153"/>
                </a:lnTo>
                <a:lnTo>
                  <a:pt x="13956" y="2145"/>
                </a:lnTo>
                <a:lnTo>
                  <a:pt x="13947" y="2136"/>
                </a:lnTo>
                <a:lnTo>
                  <a:pt x="13930" y="2127"/>
                </a:lnTo>
                <a:lnTo>
                  <a:pt x="13921" y="2127"/>
                </a:lnTo>
                <a:lnTo>
                  <a:pt x="13912" y="2145"/>
                </a:lnTo>
                <a:lnTo>
                  <a:pt x="13903" y="2145"/>
                </a:lnTo>
                <a:lnTo>
                  <a:pt x="13894" y="2136"/>
                </a:lnTo>
                <a:lnTo>
                  <a:pt x="13885" y="2136"/>
                </a:lnTo>
                <a:lnTo>
                  <a:pt x="13877" y="2136"/>
                </a:lnTo>
                <a:lnTo>
                  <a:pt x="13868" y="2145"/>
                </a:lnTo>
                <a:lnTo>
                  <a:pt x="13868" y="2171"/>
                </a:lnTo>
                <a:lnTo>
                  <a:pt x="13877" y="2180"/>
                </a:lnTo>
                <a:lnTo>
                  <a:pt x="13885" y="2189"/>
                </a:lnTo>
                <a:lnTo>
                  <a:pt x="13859" y="2189"/>
                </a:lnTo>
                <a:lnTo>
                  <a:pt x="13841" y="2206"/>
                </a:lnTo>
                <a:lnTo>
                  <a:pt x="13832" y="2215"/>
                </a:lnTo>
                <a:lnTo>
                  <a:pt x="13850" y="2189"/>
                </a:lnTo>
                <a:lnTo>
                  <a:pt x="13850" y="2180"/>
                </a:lnTo>
                <a:lnTo>
                  <a:pt x="13850" y="2171"/>
                </a:lnTo>
                <a:lnTo>
                  <a:pt x="13859" y="2145"/>
                </a:lnTo>
                <a:lnTo>
                  <a:pt x="13850" y="2136"/>
                </a:lnTo>
                <a:lnTo>
                  <a:pt x="13841" y="2136"/>
                </a:lnTo>
                <a:lnTo>
                  <a:pt x="13841" y="2145"/>
                </a:lnTo>
                <a:lnTo>
                  <a:pt x="13832" y="2145"/>
                </a:lnTo>
                <a:lnTo>
                  <a:pt x="13824" y="2153"/>
                </a:lnTo>
                <a:lnTo>
                  <a:pt x="13815" y="2162"/>
                </a:lnTo>
                <a:lnTo>
                  <a:pt x="13806" y="2189"/>
                </a:lnTo>
                <a:lnTo>
                  <a:pt x="13797" y="2206"/>
                </a:lnTo>
                <a:lnTo>
                  <a:pt x="13797" y="2189"/>
                </a:lnTo>
                <a:lnTo>
                  <a:pt x="13806" y="2180"/>
                </a:lnTo>
                <a:lnTo>
                  <a:pt x="13806" y="2153"/>
                </a:lnTo>
                <a:lnTo>
                  <a:pt x="13771" y="2162"/>
                </a:lnTo>
                <a:lnTo>
                  <a:pt x="13753" y="2171"/>
                </a:lnTo>
                <a:lnTo>
                  <a:pt x="13753" y="2180"/>
                </a:lnTo>
                <a:lnTo>
                  <a:pt x="13753" y="2189"/>
                </a:lnTo>
                <a:lnTo>
                  <a:pt x="13744" y="2189"/>
                </a:lnTo>
                <a:lnTo>
                  <a:pt x="13735" y="2189"/>
                </a:lnTo>
                <a:lnTo>
                  <a:pt x="13727" y="2189"/>
                </a:lnTo>
                <a:lnTo>
                  <a:pt x="13727" y="2198"/>
                </a:lnTo>
                <a:lnTo>
                  <a:pt x="13735" y="2206"/>
                </a:lnTo>
                <a:lnTo>
                  <a:pt x="13744" y="2215"/>
                </a:lnTo>
                <a:lnTo>
                  <a:pt x="13727" y="2215"/>
                </a:lnTo>
                <a:lnTo>
                  <a:pt x="13718" y="2206"/>
                </a:lnTo>
                <a:lnTo>
                  <a:pt x="13709" y="2198"/>
                </a:lnTo>
                <a:lnTo>
                  <a:pt x="13700" y="2198"/>
                </a:lnTo>
                <a:lnTo>
                  <a:pt x="13691" y="2198"/>
                </a:lnTo>
                <a:lnTo>
                  <a:pt x="13682" y="2215"/>
                </a:lnTo>
                <a:lnTo>
                  <a:pt x="13682" y="2224"/>
                </a:lnTo>
                <a:lnTo>
                  <a:pt x="13691" y="2233"/>
                </a:lnTo>
                <a:lnTo>
                  <a:pt x="13691" y="2242"/>
                </a:lnTo>
                <a:lnTo>
                  <a:pt x="13656" y="2242"/>
                </a:lnTo>
                <a:lnTo>
                  <a:pt x="13647" y="2259"/>
                </a:lnTo>
                <a:lnTo>
                  <a:pt x="13638" y="2277"/>
                </a:lnTo>
                <a:lnTo>
                  <a:pt x="13638" y="2286"/>
                </a:lnTo>
                <a:lnTo>
                  <a:pt x="13612" y="2295"/>
                </a:lnTo>
                <a:lnTo>
                  <a:pt x="13594" y="2295"/>
                </a:lnTo>
                <a:lnTo>
                  <a:pt x="13577" y="2303"/>
                </a:lnTo>
                <a:lnTo>
                  <a:pt x="13577" y="2312"/>
                </a:lnTo>
                <a:lnTo>
                  <a:pt x="13568" y="2321"/>
                </a:lnTo>
                <a:lnTo>
                  <a:pt x="13577" y="2330"/>
                </a:lnTo>
                <a:lnTo>
                  <a:pt x="13621" y="2330"/>
                </a:lnTo>
                <a:lnTo>
                  <a:pt x="13638" y="2321"/>
                </a:lnTo>
                <a:lnTo>
                  <a:pt x="13647" y="2330"/>
                </a:lnTo>
                <a:lnTo>
                  <a:pt x="13638" y="2330"/>
                </a:lnTo>
                <a:lnTo>
                  <a:pt x="13630" y="2330"/>
                </a:lnTo>
                <a:lnTo>
                  <a:pt x="13612" y="2339"/>
                </a:lnTo>
                <a:lnTo>
                  <a:pt x="13603" y="2339"/>
                </a:lnTo>
                <a:lnTo>
                  <a:pt x="13594" y="2339"/>
                </a:lnTo>
                <a:lnTo>
                  <a:pt x="13577" y="2330"/>
                </a:lnTo>
                <a:lnTo>
                  <a:pt x="13559" y="2339"/>
                </a:lnTo>
                <a:lnTo>
                  <a:pt x="13550" y="2348"/>
                </a:lnTo>
                <a:lnTo>
                  <a:pt x="13550" y="2365"/>
                </a:lnTo>
                <a:lnTo>
                  <a:pt x="13559" y="2374"/>
                </a:lnTo>
                <a:lnTo>
                  <a:pt x="13559" y="2383"/>
                </a:lnTo>
                <a:lnTo>
                  <a:pt x="13550" y="2383"/>
                </a:lnTo>
                <a:lnTo>
                  <a:pt x="13559" y="2401"/>
                </a:lnTo>
                <a:lnTo>
                  <a:pt x="13550" y="2401"/>
                </a:lnTo>
                <a:lnTo>
                  <a:pt x="13541" y="2383"/>
                </a:lnTo>
                <a:lnTo>
                  <a:pt x="13541" y="2356"/>
                </a:lnTo>
                <a:lnTo>
                  <a:pt x="13533" y="2356"/>
                </a:lnTo>
                <a:lnTo>
                  <a:pt x="13524" y="2365"/>
                </a:lnTo>
                <a:lnTo>
                  <a:pt x="13506" y="2365"/>
                </a:lnTo>
                <a:lnTo>
                  <a:pt x="13497" y="2374"/>
                </a:lnTo>
                <a:lnTo>
                  <a:pt x="13480" y="2374"/>
                </a:lnTo>
                <a:lnTo>
                  <a:pt x="13480" y="2383"/>
                </a:lnTo>
                <a:lnTo>
                  <a:pt x="13488" y="2383"/>
                </a:lnTo>
                <a:lnTo>
                  <a:pt x="13506" y="2383"/>
                </a:lnTo>
                <a:lnTo>
                  <a:pt x="13506" y="2392"/>
                </a:lnTo>
                <a:lnTo>
                  <a:pt x="13497" y="2392"/>
                </a:lnTo>
                <a:lnTo>
                  <a:pt x="13488" y="2392"/>
                </a:lnTo>
                <a:lnTo>
                  <a:pt x="13480" y="2392"/>
                </a:lnTo>
                <a:lnTo>
                  <a:pt x="13471" y="2392"/>
                </a:lnTo>
                <a:lnTo>
                  <a:pt x="13462" y="2392"/>
                </a:lnTo>
                <a:lnTo>
                  <a:pt x="13444" y="2409"/>
                </a:lnTo>
                <a:lnTo>
                  <a:pt x="13444" y="2418"/>
                </a:lnTo>
                <a:lnTo>
                  <a:pt x="13444" y="2427"/>
                </a:lnTo>
                <a:lnTo>
                  <a:pt x="13453" y="2427"/>
                </a:lnTo>
                <a:lnTo>
                  <a:pt x="13462" y="2427"/>
                </a:lnTo>
                <a:lnTo>
                  <a:pt x="13480" y="2418"/>
                </a:lnTo>
                <a:lnTo>
                  <a:pt x="13488" y="2418"/>
                </a:lnTo>
                <a:lnTo>
                  <a:pt x="13480" y="2418"/>
                </a:lnTo>
                <a:lnTo>
                  <a:pt x="13480" y="2427"/>
                </a:lnTo>
                <a:lnTo>
                  <a:pt x="13480" y="2436"/>
                </a:lnTo>
                <a:lnTo>
                  <a:pt x="13488" y="2445"/>
                </a:lnTo>
                <a:lnTo>
                  <a:pt x="13497" y="2445"/>
                </a:lnTo>
                <a:lnTo>
                  <a:pt x="13506" y="2445"/>
                </a:lnTo>
                <a:lnTo>
                  <a:pt x="13506" y="2454"/>
                </a:lnTo>
                <a:lnTo>
                  <a:pt x="13506" y="2471"/>
                </a:lnTo>
                <a:lnTo>
                  <a:pt x="13497" y="2471"/>
                </a:lnTo>
                <a:lnTo>
                  <a:pt x="13497" y="2454"/>
                </a:lnTo>
                <a:lnTo>
                  <a:pt x="13488" y="2454"/>
                </a:lnTo>
                <a:lnTo>
                  <a:pt x="13480" y="2454"/>
                </a:lnTo>
                <a:lnTo>
                  <a:pt x="13471" y="2445"/>
                </a:lnTo>
                <a:lnTo>
                  <a:pt x="13453" y="2436"/>
                </a:lnTo>
                <a:lnTo>
                  <a:pt x="13444" y="2445"/>
                </a:lnTo>
                <a:lnTo>
                  <a:pt x="13427" y="2462"/>
                </a:lnTo>
                <a:lnTo>
                  <a:pt x="13427" y="2471"/>
                </a:lnTo>
                <a:lnTo>
                  <a:pt x="13418" y="2471"/>
                </a:lnTo>
                <a:lnTo>
                  <a:pt x="13418" y="2480"/>
                </a:lnTo>
                <a:lnTo>
                  <a:pt x="13427" y="2480"/>
                </a:lnTo>
                <a:lnTo>
                  <a:pt x="13444" y="2480"/>
                </a:lnTo>
                <a:lnTo>
                  <a:pt x="13480" y="2480"/>
                </a:lnTo>
                <a:lnTo>
                  <a:pt x="13488" y="2480"/>
                </a:lnTo>
                <a:lnTo>
                  <a:pt x="13488" y="2489"/>
                </a:lnTo>
                <a:lnTo>
                  <a:pt x="13444" y="2489"/>
                </a:lnTo>
                <a:lnTo>
                  <a:pt x="13427" y="2489"/>
                </a:lnTo>
                <a:lnTo>
                  <a:pt x="13418" y="2489"/>
                </a:lnTo>
                <a:lnTo>
                  <a:pt x="13409" y="2489"/>
                </a:lnTo>
                <a:lnTo>
                  <a:pt x="13400" y="2498"/>
                </a:lnTo>
                <a:lnTo>
                  <a:pt x="13391" y="2498"/>
                </a:lnTo>
                <a:lnTo>
                  <a:pt x="13374" y="2515"/>
                </a:lnTo>
                <a:lnTo>
                  <a:pt x="13365" y="2515"/>
                </a:lnTo>
                <a:lnTo>
                  <a:pt x="13356" y="2524"/>
                </a:lnTo>
                <a:lnTo>
                  <a:pt x="13365" y="2533"/>
                </a:lnTo>
                <a:lnTo>
                  <a:pt x="13383" y="2533"/>
                </a:lnTo>
                <a:lnTo>
                  <a:pt x="13374" y="2542"/>
                </a:lnTo>
                <a:lnTo>
                  <a:pt x="13356" y="2533"/>
                </a:lnTo>
                <a:lnTo>
                  <a:pt x="13347" y="2542"/>
                </a:lnTo>
                <a:lnTo>
                  <a:pt x="13338" y="2551"/>
                </a:lnTo>
                <a:lnTo>
                  <a:pt x="13330" y="2559"/>
                </a:lnTo>
                <a:lnTo>
                  <a:pt x="13330" y="2568"/>
                </a:lnTo>
                <a:lnTo>
                  <a:pt x="13321" y="2568"/>
                </a:lnTo>
                <a:lnTo>
                  <a:pt x="13321" y="2577"/>
                </a:lnTo>
                <a:lnTo>
                  <a:pt x="13321" y="2604"/>
                </a:lnTo>
                <a:lnTo>
                  <a:pt x="13338" y="2604"/>
                </a:lnTo>
                <a:lnTo>
                  <a:pt x="13347" y="2604"/>
                </a:lnTo>
                <a:lnTo>
                  <a:pt x="13365" y="2604"/>
                </a:lnTo>
                <a:lnTo>
                  <a:pt x="13383" y="2595"/>
                </a:lnTo>
                <a:lnTo>
                  <a:pt x="13391" y="2595"/>
                </a:lnTo>
                <a:lnTo>
                  <a:pt x="13383" y="2604"/>
                </a:lnTo>
                <a:lnTo>
                  <a:pt x="13365" y="2604"/>
                </a:lnTo>
                <a:lnTo>
                  <a:pt x="13365" y="2612"/>
                </a:lnTo>
                <a:lnTo>
                  <a:pt x="13338" y="2612"/>
                </a:lnTo>
                <a:lnTo>
                  <a:pt x="13294" y="2621"/>
                </a:lnTo>
                <a:lnTo>
                  <a:pt x="13312" y="2630"/>
                </a:lnTo>
                <a:lnTo>
                  <a:pt x="13312" y="2639"/>
                </a:lnTo>
                <a:lnTo>
                  <a:pt x="13303" y="2639"/>
                </a:lnTo>
                <a:lnTo>
                  <a:pt x="13285" y="2648"/>
                </a:lnTo>
                <a:lnTo>
                  <a:pt x="13285" y="2657"/>
                </a:lnTo>
                <a:lnTo>
                  <a:pt x="13268" y="2683"/>
                </a:lnTo>
                <a:lnTo>
                  <a:pt x="13259" y="2683"/>
                </a:lnTo>
                <a:lnTo>
                  <a:pt x="13250" y="2692"/>
                </a:lnTo>
                <a:lnTo>
                  <a:pt x="13250" y="2709"/>
                </a:lnTo>
                <a:lnTo>
                  <a:pt x="13250" y="2718"/>
                </a:lnTo>
                <a:lnTo>
                  <a:pt x="13250" y="2727"/>
                </a:lnTo>
                <a:lnTo>
                  <a:pt x="13259" y="2727"/>
                </a:lnTo>
                <a:lnTo>
                  <a:pt x="13268" y="2727"/>
                </a:lnTo>
                <a:lnTo>
                  <a:pt x="13268" y="2736"/>
                </a:lnTo>
                <a:lnTo>
                  <a:pt x="13277" y="2727"/>
                </a:lnTo>
                <a:lnTo>
                  <a:pt x="13294" y="2727"/>
                </a:lnTo>
                <a:lnTo>
                  <a:pt x="13303" y="2718"/>
                </a:lnTo>
                <a:lnTo>
                  <a:pt x="13294" y="2727"/>
                </a:lnTo>
                <a:lnTo>
                  <a:pt x="13277" y="2745"/>
                </a:lnTo>
                <a:lnTo>
                  <a:pt x="13259" y="2745"/>
                </a:lnTo>
                <a:lnTo>
                  <a:pt x="13259" y="2736"/>
                </a:lnTo>
                <a:lnTo>
                  <a:pt x="13250" y="2736"/>
                </a:lnTo>
                <a:lnTo>
                  <a:pt x="13198" y="2754"/>
                </a:lnTo>
                <a:lnTo>
                  <a:pt x="13189" y="2762"/>
                </a:lnTo>
                <a:lnTo>
                  <a:pt x="13189" y="2771"/>
                </a:lnTo>
                <a:lnTo>
                  <a:pt x="13189" y="2780"/>
                </a:lnTo>
                <a:lnTo>
                  <a:pt x="13198" y="2780"/>
                </a:lnTo>
                <a:lnTo>
                  <a:pt x="13207" y="2780"/>
                </a:lnTo>
                <a:lnTo>
                  <a:pt x="13215" y="2780"/>
                </a:lnTo>
                <a:lnTo>
                  <a:pt x="13207" y="2789"/>
                </a:lnTo>
                <a:lnTo>
                  <a:pt x="13189" y="2789"/>
                </a:lnTo>
                <a:lnTo>
                  <a:pt x="13181" y="2789"/>
                </a:lnTo>
                <a:lnTo>
                  <a:pt x="13172" y="2798"/>
                </a:lnTo>
                <a:lnTo>
                  <a:pt x="13163" y="2807"/>
                </a:lnTo>
                <a:lnTo>
                  <a:pt x="13154" y="2815"/>
                </a:lnTo>
                <a:lnTo>
                  <a:pt x="13137" y="2824"/>
                </a:lnTo>
                <a:lnTo>
                  <a:pt x="13110" y="2851"/>
                </a:lnTo>
                <a:lnTo>
                  <a:pt x="13092" y="2860"/>
                </a:lnTo>
                <a:lnTo>
                  <a:pt x="13092" y="2877"/>
                </a:lnTo>
                <a:lnTo>
                  <a:pt x="13084" y="2886"/>
                </a:lnTo>
                <a:lnTo>
                  <a:pt x="13075" y="2886"/>
                </a:lnTo>
                <a:lnTo>
                  <a:pt x="13066" y="2895"/>
                </a:lnTo>
                <a:lnTo>
                  <a:pt x="13057" y="2904"/>
                </a:lnTo>
                <a:lnTo>
                  <a:pt x="13066" y="2912"/>
                </a:lnTo>
                <a:lnTo>
                  <a:pt x="13075" y="2912"/>
                </a:lnTo>
                <a:lnTo>
                  <a:pt x="13084" y="2921"/>
                </a:lnTo>
                <a:lnTo>
                  <a:pt x="13084" y="2930"/>
                </a:lnTo>
                <a:lnTo>
                  <a:pt x="13101" y="2930"/>
                </a:lnTo>
                <a:lnTo>
                  <a:pt x="13119" y="2921"/>
                </a:lnTo>
                <a:lnTo>
                  <a:pt x="13163" y="2904"/>
                </a:lnTo>
                <a:lnTo>
                  <a:pt x="13172" y="2895"/>
                </a:lnTo>
                <a:lnTo>
                  <a:pt x="13163" y="2886"/>
                </a:lnTo>
                <a:lnTo>
                  <a:pt x="13172" y="2877"/>
                </a:lnTo>
                <a:lnTo>
                  <a:pt x="13181" y="2868"/>
                </a:lnTo>
                <a:lnTo>
                  <a:pt x="13189" y="2868"/>
                </a:lnTo>
                <a:lnTo>
                  <a:pt x="13198" y="2868"/>
                </a:lnTo>
                <a:lnTo>
                  <a:pt x="13198" y="2877"/>
                </a:lnTo>
                <a:lnTo>
                  <a:pt x="13189" y="2877"/>
                </a:lnTo>
                <a:lnTo>
                  <a:pt x="13181" y="2886"/>
                </a:lnTo>
                <a:lnTo>
                  <a:pt x="13189" y="2886"/>
                </a:lnTo>
                <a:lnTo>
                  <a:pt x="13189" y="2895"/>
                </a:lnTo>
                <a:lnTo>
                  <a:pt x="13181" y="2904"/>
                </a:lnTo>
                <a:lnTo>
                  <a:pt x="13172" y="2904"/>
                </a:lnTo>
                <a:lnTo>
                  <a:pt x="13163" y="2912"/>
                </a:lnTo>
                <a:lnTo>
                  <a:pt x="13154" y="2912"/>
                </a:lnTo>
                <a:lnTo>
                  <a:pt x="13145" y="2921"/>
                </a:lnTo>
                <a:lnTo>
                  <a:pt x="13145" y="2930"/>
                </a:lnTo>
                <a:lnTo>
                  <a:pt x="13145" y="2939"/>
                </a:lnTo>
                <a:lnTo>
                  <a:pt x="13137" y="2939"/>
                </a:lnTo>
                <a:lnTo>
                  <a:pt x="13119" y="2939"/>
                </a:lnTo>
                <a:lnTo>
                  <a:pt x="13110" y="2939"/>
                </a:lnTo>
                <a:lnTo>
                  <a:pt x="13101" y="2939"/>
                </a:lnTo>
                <a:lnTo>
                  <a:pt x="13092" y="2948"/>
                </a:lnTo>
                <a:lnTo>
                  <a:pt x="13092" y="2930"/>
                </a:lnTo>
                <a:lnTo>
                  <a:pt x="13084" y="2930"/>
                </a:lnTo>
                <a:lnTo>
                  <a:pt x="13075" y="2921"/>
                </a:lnTo>
                <a:lnTo>
                  <a:pt x="13066" y="2921"/>
                </a:lnTo>
                <a:lnTo>
                  <a:pt x="13057" y="2921"/>
                </a:lnTo>
                <a:lnTo>
                  <a:pt x="13039" y="2921"/>
                </a:lnTo>
                <a:lnTo>
                  <a:pt x="13031" y="2939"/>
                </a:lnTo>
                <a:lnTo>
                  <a:pt x="13022" y="2939"/>
                </a:lnTo>
                <a:lnTo>
                  <a:pt x="13022" y="2930"/>
                </a:lnTo>
                <a:lnTo>
                  <a:pt x="13031" y="2921"/>
                </a:lnTo>
                <a:lnTo>
                  <a:pt x="13004" y="2912"/>
                </a:lnTo>
                <a:lnTo>
                  <a:pt x="12995" y="2921"/>
                </a:lnTo>
                <a:lnTo>
                  <a:pt x="12987" y="2921"/>
                </a:lnTo>
                <a:lnTo>
                  <a:pt x="12978" y="2930"/>
                </a:lnTo>
                <a:lnTo>
                  <a:pt x="12969" y="2930"/>
                </a:lnTo>
                <a:lnTo>
                  <a:pt x="12978" y="2939"/>
                </a:lnTo>
                <a:lnTo>
                  <a:pt x="12987" y="2939"/>
                </a:lnTo>
                <a:lnTo>
                  <a:pt x="12995" y="2948"/>
                </a:lnTo>
                <a:lnTo>
                  <a:pt x="12987" y="2957"/>
                </a:lnTo>
                <a:lnTo>
                  <a:pt x="12969" y="2957"/>
                </a:lnTo>
                <a:lnTo>
                  <a:pt x="12960" y="2965"/>
                </a:lnTo>
                <a:lnTo>
                  <a:pt x="12960" y="2974"/>
                </a:lnTo>
                <a:lnTo>
                  <a:pt x="12960" y="2983"/>
                </a:lnTo>
                <a:lnTo>
                  <a:pt x="12969" y="2983"/>
                </a:lnTo>
                <a:lnTo>
                  <a:pt x="12987" y="3001"/>
                </a:lnTo>
                <a:lnTo>
                  <a:pt x="12995" y="3010"/>
                </a:lnTo>
                <a:lnTo>
                  <a:pt x="12969" y="2992"/>
                </a:lnTo>
                <a:lnTo>
                  <a:pt x="12960" y="2992"/>
                </a:lnTo>
                <a:lnTo>
                  <a:pt x="12951" y="2983"/>
                </a:lnTo>
                <a:lnTo>
                  <a:pt x="12934" y="2974"/>
                </a:lnTo>
                <a:lnTo>
                  <a:pt x="12925" y="2974"/>
                </a:lnTo>
                <a:lnTo>
                  <a:pt x="12916" y="2974"/>
                </a:lnTo>
                <a:lnTo>
                  <a:pt x="12898" y="2983"/>
                </a:lnTo>
                <a:lnTo>
                  <a:pt x="12872" y="2992"/>
                </a:lnTo>
                <a:lnTo>
                  <a:pt x="12872" y="3001"/>
                </a:lnTo>
                <a:lnTo>
                  <a:pt x="12863" y="3001"/>
                </a:lnTo>
                <a:lnTo>
                  <a:pt x="12854" y="3018"/>
                </a:lnTo>
                <a:lnTo>
                  <a:pt x="12854" y="3027"/>
                </a:lnTo>
                <a:lnTo>
                  <a:pt x="12872" y="3018"/>
                </a:lnTo>
                <a:lnTo>
                  <a:pt x="12881" y="3018"/>
                </a:lnTo>
                <a:lnTo>
                  <a:pt x="12889" y="3018"/>
                </a:lnTo>
                <a:lnTo>
                  <a:pt x="12898" y="3027"/>
                </a:lnTo>
                <a:lnTo>
                  <a:pt x="12951" y="3018"/>
                </a:lnTo>
                <a:lnTo>
                  <a:pt x="12934" y="3018"/>
                </a:lnTo>
                <a:lnTo>
                  <a:pt x="12916" y="3027"/>
                </a:lnTo>
                <a:lnTo>
                  <a:pt x="12907" y="3027"/>
                </a:lnTo>
                <a:lnTo>
                  <a:pt x="12907" y="3036"/>
                </a:lnTo>
                <a:lnTo>
                  <a:pt x="12925" y="3036"/>
                </a:lnTo>
                <a:lnTo>
                  <a:pt x="12916" y="3045"/>
                </a:lnTo>
                <a:lnTo>
                  <a:pt x="12907" y="3045"/>
                </a:lnTo>
                <a:lnTo>
                  <a:pt x="12889" y="3036"/>
                </a:lnTo>
                <a:lnTo>
                  <a:pt x="12872" y="3036"/>
                </a:lnTo>
                <a:lnTo>
                  <a:pt x="12854" y="3027"/>
                </a:lnTo>
                <a:lnTo>
                  <a:pt x="12845" y="3036"/>
                </a:lnTo>
                <a:lnTo>
                  <a:pt x="12828" y="3036"/>
                </a:lnTo>
                <a:lnTo>
                  <a:pt x="12819" y="3036"/>
                </a:lnTo>
                <a:lnTo>
                  <a:pt x="12819" y="3045"/>
                </a:lnTo>
                <a:lnTo>
                  <a:pt x="12810" y="3054"/>
                </a:lnTo>
                <a:lnTo>
                  <a:pt x="12819" y="3054"/>
                </a:lnTo>
                <a:lnTo>
                  <a:pt x="12837" y="3054"/>
                </a:lnTo>
                <a:lnTo>
                  <a:pt x="12845" y="3054"/>
                </a:lnTo>
                <a:lnTo>
                  <a:pt x="12810" y="3063"/>
                </a:lnTo>
                <a:lnTo>
                  <a:pt x="12801" y="3063"/>
                </a:lnTo>
                <a:lnTo>
                  <a:pt x="12801" y="3054"/>
                </a:lnTo>
                <a:lnTo>
                  <a:pt x="12792" y="3054"/>
                </a:lnTo>
                <a:lnTo>
                  <a:pt x="12784" y="3063"/>
                </a:lnTo>
                <a:lnTo>
                  <a:pt x="12775" y="3063"/>
                </a:lnTo>
                <a:lnTo>
                  <a:pt x="12766" y="3071"/>
                </a:lnTo>
                <a:lnTo>
                  <a:pt x="12757" y="3080"/>
                </a:lnTo>
                <a:lnTo>
                  <a:pt x="12748" y="3089"/>
                </a:lnTo>
                <a:lnTo>
                  <a:pt x="12740" y="3080"/>
                </a:lnTo>
                <a:lnTo>
                  <a:pt x="12740" y="3089"/>
                </a:lnTo>
                <a:lnTo>
                  <a:pt x="12731" y="3098"/>
                </a:lnTo>
                <a:lnTo>
                  <a:pt x="12740" y="3107"/>
                </a:lnTo>
                <a:lnTo>
                  <a:pt x="12748" y="3115"/>
                </a:lnTo>
                <a:lnTo>
                  <a:pt x="12757" y="3107"/>
                </a:lnTo>
                <a:lnTo>
                  <a:pt x="12775" y="3115"/>
                </a:lnTo>
                <a:lnTo>
                  <a:pt x="12810" y="3124"/>
                </a:lnTo>
                <a:lnTo>
                  <a:pt x="12828" y="3124"/>
                </a:lnTo>
                <a:lnTo>
                  <a:pt x="12845" y="3115"/>
                </a:lnTo>
                <a:lnTo>
                  <a:pt x="12854" y="3115"/>
                </a:lnTo>
                <a:lnTo>
                  <a:pt x="12837" y="3124"/>
                </a:lnTo>
                <a:lnTo>
                  <a:pt x="12801" y="3124"/>
                </a:lnTo>
                <a:lnTo>
                  <a:pt x="12784" y="3124"/>
                </a:lnTo>
                <a:lnTo>
                  <a:pt x="12757" y="3115"/>
                </a:lnTo>
                <a:lnTo>
                  <a:pt x="12731" y="3115"/>
                </a:lnTo>
                <a:lnTo>
                  <a:pt x="12722" y="3115"/>
                </a:lnTo>
                <a:lnTo>
                  <a:pt x="12722" y="3124"/>
                </a:lnTo>
                <a:lnTo>
                  <a:pt x="12722" y="3133"/>
                </a:lnTo>
                <a:lnTo>
                  <a:pt x="12722" y="3142"/>
                </a:lnTo>
                <a:lnTo>
                  <a:pt x="12731" y="3151"/>
                </a:lnTo>
                <a:lnTo>
                  <a:pt x="12740" y="3160"/>
                </a:lnTo>
                <a:lnTo>
                  <a:pt x="12748" y="3160"/>
                </a:lnTo>
                <a:lnTo>
                  <a:pt x="12748" y="3168"/>
                </a:lnTo>
                <a:lnTo>
                  <a:pt x="12740" y="3168"/>
                </a:lnTo>
                <a:lnTo>
                  <a:pt x="12722" y="3168"/>
                </a:lnTo>
                <a:lnTo>
                  <a:pt x="12722" y="3177"/>
                </a:lnTo>
                <a:lnTo>
                  <a:pt x="12731" y="3186"/>
                </a:lnTo>
                <a:lnTo>
                  <a:pt x="12731" y="3195"/>
                </a:lnTo>
                <a:lnTo>
                  <a:pt x="12748" y="3204"/>
                </a:lnTo>
                <a:lnTo>
                  <a:pt x="12757" y="3204"/>
                </a:lnTo>
                <a:lnTo>
                  <a:pt x="12775" y="3204"/>
                </a:lnTo>
                <a:lnTo>
                  <a:pt x="12801" y="3195"/>
                </a:lnTo>
                <a:lnTo>
                  <a:pt x="12828" y="3204"/>
                </a:lnTo>
                <a:lnTo>
                  <a:pt x="12837" y="3204"/>
                </a:lnTo>
                <a:lnTo>
                  <a:pt x="12837" y="3186"/>
                </a:lnTo>
                <a:lnTo>
                  <a:pt x="12845" y="3186"/>
                </a:lnTo>
                <a:lnTo>
                  <a:pt x="12845" y="3195"/>
                </a:lnTo>
                <a:lnTo>
                  <a:pt x="12854" y="3195"/>
                </a:lnTo>
                <a:lnTo>
                  <a:pt x="12872" y="3195"/>
                </a:lnTo>
                <a:lnTo>
                  <a:pt x="12889" y="3195"/>
                </a:lnTo>
                <a:lnTo>
                  <a:pt x="12898" y="3195"/>
                </a:lnTo>
                <a:lnTo>
                  <a:pt x="12889" y="3186"/>
                </a:lnTo>
                <a:lnTo>
                  <a:pt x="12898" y="3177"/>
                </a:lnTo>
                <a:lnTo>
                  <a:pt x="12907" y="3168"/>
                </a:lnTo>
                <a:lnTo>
                  <a:pt x="12898" y="3186"/>
                </a:lnTo>
                <a:lnTo>
                  <a:pt x="12898" y="3195"/>
                </a:lnTo>
                <a:lnTo>
                  <a:pt x="12916" y="3195"/>
                </a:lnTo>
                <a:lnTo>
                  <a:pt x="12872" y="3204"/>
                </a:lnTo>
                <a:lnTo>
                  <a:pt x="12872" y="3213"/>
                </a:lnTo>
                <a:lnTo>
                  <a:pt x="12881" y="3221"/>
                </a:lnTo>
                <a:lnTo>
                  <a:pt x="12872" y="3221"/>
                </a:lnTo>
                <a:lnTo>
                  <a:pt x="12872" y="3213"/>
                </a:lnTo>
                <a:lnTo>
                  <a:pt x="12863" y="3204"/>
                </a:lnTo>
                <a:lnTo>
                  <a:pt x="12854" y="3204"/>
                </a:lnTo>
                <a:lnTo>
                  <a:pt x="12845" y="3204"/>
                </a:lnTo>
                <a:lnTo>
                  <a:pt x="12828" y="3204"/>
                </a:lnTo>
                <a:lnTo>
                  <a:pt x="12819" y="3204"/>
                </a:lnTo>
                <a:lnTo>
                  <a:pt x="12801" y="3204"/>
                </a:lnTo>
                <a:lnTo>
                  <a:pt x="12766" y="3213"/>
                </a:lnTo>
                <a:lnTo>
                  <a:pt x="12748" y="3213"/>
                </a:lnTo>
                <a:lnTo>
                  <a:pt x="12740" y="3213"/>
                </a:lnTo>
                <a:lnTo>
                  <a:pt x="12731" y="3213"/>
                </a:lnTo>
                <a:lnTo>
                  <a:pt x="12722" y="3213"/>
                </a:lnTo>
                <a:lnTo>
                  <a:pt x="12731" y="3221"/>
                </a:lnTo>
                <a:lnTo>
                  <a:pt x="12722" y="3230"/>
                </a:lnTo>
                <a:lnTo>
                  <a:pt x="12731" y="3248"/>
                </a:lnTo>
                <a:lnTo>
                  <a:pt x="12731" y="3257"/>
                </a:lnTo>
                <a:lnTo>
                  <a:pt x="12740" y="3265"/>
                </a:lnTo>
                <a:lnTo>
                  <a:pt x="12757" y="3257"/>
                </a:lnTo>
                <a:lnTo>
                  <a:pt x="12766" y="3248"/>
                </a:lnTo>
                <a:lnTo>
                  <a:pt x="12775" y="3248"/>
                </a:lnTo>
                <a:lnTo>
                  <a:pt x="12766" y="3257"/>
                </a:lnTo>
                <a:lnTo>
                  <a:pt x="12740" y="3274"/>
                </a:lnTo>
                <a:lnTo>
                  <a:pt x="12740" y="3292"/>
                </a:lnTo>
                <a:lnTo>
                  <a:pt x="12748" y="3301"/>
                </a:lnTo>
                <a:lnTo>
                  <a:pt x="12757" y="3310"/>
                </a:lnTo>
                <a:lnTo>
                  <a:pt x="12766" y="3310"/>
                </a:lnTo>
                <a:lnTo>
                  <a:pt x="12775" y="3310"/>
                </a:lnTo>
                <a:lnTo>
                  <a:pt x="12775" y="3318"/>
                </a:lnTo>
                <a:lnTo>
                  <a:pt x="12766" y="3318"/>
                </a:lnTo>
                <a:lnTo>
                  <a:pt x="12757" y="3318"/>
                </a:lnTo>
                <a:lnTo>
                  <a:pt x="12748" y="3318"/>
                </a:lnTo>
                <a:lnTo>
                  <a:pt x="12740" y="3318"/>
                </a:lnTo>
                <a:lnTo>
                  <a:pt x="12740" y="3327"/>
                </a:lnTo>
                <a:lnTo>
                  <a:pt x="12740" y="3336"/>
                </a:lnTo>
                <a:lnTo>
                  <a:pt x="12731" y="3345"/>
                </a:lnTo>
                <a:lnTo>
                  <a:pt x="12731" y="3354"/>
                </a:lnTo>
                <a:lnTo>
                  <a:pt x="12731" y="3363"/>
                </a:lnTo>
                <a:lnTo>
                  <a:pt x="12740" y="3371"/>
                </a:lnTo>
                <a:lnTo>
                  <a:pt x="12740" y="3363"/>
                </a:lnTo>
                <a:lnTo>
                  <a:pt x="12748" y="3363"/>
                </a:lnTo>
                <a:lnTo>
                  <a:pt x="12748" y="3354"/>
                </a:lnTo>
                <a:lnTo>
                  <a:pt x="12766" y="3345"/>
                </a:lnTo>
                <a:lnTo>
                  <a:pt x="12766" y="3336"/>
                </a:lnTo>
                <a:lnTo>
                  <a:pt x="12775" y="3327"/>
                </a:lnTo>
                <a:lnTo>
                  <a:pt x="12784" y="3327"/>
                </a:lnTo>
                <a:lnTo>
                  <a:pt x="12792" y="3318"/>
                </a:lnTo>
                <a:lnTo>
                  <a:pt x="12792" y="3310"/>
                </a:lnTo>
                <a:lnTo>
                  <a:pt x="12792" y="3301"/>
                </a:lnTo>
                <a:lnTo>
                  <a:pt x="12810" y="3292"/>
                </a:lnTo>
                <a:lnTo>
                  <a:pt x="12828" y="3283"/>
                </a:lnTo>
                <a:lnTo>
                  <a:pt x="12854" y="3274"/>
                </a:lnTo>
                <a:lnTo>
                  <a:pt x="12872" y="3274"/>
                </a:lnTo>
                <a:lnTo>
                  <a:pt x="12854" y="3274"/>
                </a:lnTo>
                <a:lnTo>
                  <a:pt x="12854" y="3283"/>
                </a:lnTo>
                <a:lnTo>
                  <a:pt x="12845" y="3283"/>
                </a:lnTo>
                <a:lnTo>
                  <a:pt x="12837" y="3310"/>
                </a:lnTo>
                <a:lnTo>
                  <a:pt x="12837" y="3301"/>
                </a:lnTo>
                <a:lnTo>
                  <a:pt x="12845" y="3292"/>
                </a:lnTo>
                <a:lnTo>
                  <a:pt x="12837" y="3283"/>
                </a:lnTo>
                <a:lnTo>
                  <a:pt x="12828" y="3292"/>
                </a:lnTo>
                <a:lnTo>
                  <a:pt x="12810" y="3301"/>
                </a:lnTo>
                <a:lnTo>
                  <a:pt x="12810" y="3310"/>
                </a:lnTo>
                <a:lnTo>
                  <a:pt x="12801" y="3318"/>
                </a:lnTo>
                <a:lnTo>
                  <a:pt x="12801" y="3327"/>
                </a:lnTo>
                <a:lnTo>
                  <a:pt x="12784" y="3336"/>
                </a:lnTo>
                <a:lnTo>
                  <a:pt x="12775" y="3345"/>
                </a:lnTo>
                <a:lnTo>
                  <a:pt x="12784" y="3345"/>
                </a:lnTo>
                <a:lnTo>
                  <a:pt x="12784" y="3354"/>
                </a:lnTo>
                <a:lnTo>
                  <a:pt x="12792" y="3345"/>
                </a:lnTo>
                <a:lnTo>
                  <a:pt x="12801" y="3345"/>
                </a:lnTo>
                <a:lnTo>
                  <a:pt x="12810" y="3345"/>
                </a:lnTo>
                <a:lnTo>
                  <a:pt x="12819" y="3345"/>
                </a:lnTo>
                <a:lnTo>
                  <a:pt x="12801" y="3354"/>
                </a:lnTo>
                <a:lnTo>
                  <a:pt x="12792" y="3354"/>
                </a:lnTo>
                <a:lnTo>
                  <a:pt x="12784" y="3363"/>
                </a:lnTo>
                <a:lnTo>
                  <a:pt x="12766" y="3363"/>
                </a:lnTo>
                <a:lnTo>
                  <a:pt x="12757" y="3363"/>
                </a:lnTo>
                <a:lnTo>
                  <a:pt x="12748" y="3371"/>
                </a:lnTo>
                <a:lnTo>
                  <a:pt x="12740" y="3371"/>
                </a:lnTo>
                <a:lnTo>
                  <a:pt x="12740" y="3389"/>
                </a:lnTo>
                <a:lnTo>
                  <a:pt x="12731" y="3416"/>
                </a:lnTo>
                <a:lnTo>
                  <a:pt x="12740" y="3416"/>
                </a:lnTo>
                <a:lnTo>
                  <a:pt x="12748" y="3416"/>
                </a:lnTo>
                <a:lnTo>
                  <a:pt x="12757" y="3416"/>
                </a:lnTo>
                <a:lnTo>
                  <a:pt x="12766" y="3407"/>
                </a:lnTo>
                <a:lnTo>
                  <a:pt x="12775" y="3407"/>
                </a:lnTo>
                <a:lnTo>
                  <a:pt x="12775" y="3398"/>
                </a:lnTo>
                <a:lnTo>
                  <a:pt x="12784" y="3398"/>
                </a:lnTo>
                <a:lnTo>
                  <a:pt x="12801" y="3389"/>
                </a:lnTo>
                <a:lnTo>
                  <a:pt x="12810" y="3380"/>
                </a:lnTo>
                <a:lnTo>
                  <a:pt x="12819" y="3380"/>
                </a:lnTo>
                <a:lnTo>
                  <a:pt x="12828" y="3380"/>
                </a:lnTo>
                <a:lnTo>
                  <a:pt x="12819" y="3380"/>
                </a:lnTo>
                <a:lnTo>
                  <a:pt x="12810" y="3389"/>
                </a:lnTo>
                <a:lnTo>
                  <a:pt x="12801" y="3398"/>
                </a:lnTo>
                <a:lnTo>
                  <a:pt x="12792" y="3407"/>
                </a:lnTo>
                <a:lnTo>
                  <a:pt x="12792" y="3416"/>
                </a:lnTo>
                <a:lnTo>
                  <a:pt x="12792" y="3424"/>
                </a:lnTo>
                <a:lnTo>
                  <a:pt x="12792" y="3433"/>
                </a:lnTo>
                <a:lnTo>
                  <a:pt x="12801" y="3442"/>
                </a:lnTo>
                <a:lnTo>
                  <a:pt x="12810" y="3442"/>
                </a:lnTo>
                <a:lnTo>
                  <a:pt x="12819" y="3433"/>
                </a:lnTo>
                <a:lnTo>
                  <a:pt x="12828" y="3433"/>
                </a:lnTo>
                <a:lnTo>
                  <a:pt x="12819" y="3442"/>
                </a:lnTo>
                <a:lnTo>
                  <a:pt x="12810" y="3451"/>
                </a:lnTo>
                <a:lnTo>
                  <a:pt x="12792" y="3442"/>
                </a:lnTo>
                <a:lnTo>
                  <a:pt x="12766" y="3433"/>
                </a:lnTo>
                <a:lnTo>
                  <a:pt x="12766" y="3442"/>
                </a:lnTo>
                <a:lnTo>
                  <a:pt x="12766" y="3460"/>
                </a:lnTo>
                <a:lnTo>
                  <a:pt x="12766" y="3468"/>
                </a:lnTo>
                <a:lnTo>
                  <a:pt x="12766" y="3477"/>
                </a:lnTo>
                <a:lnTo>
                  <a:pt x="12775" y="3486"/>
                </a:lnTo>
                <a:lnTo>
                  <a:pt x="12801" y="3495"/>
                </a:lnTo>
                <a:lnTo>
                  <a:pt x="12801" y="3504"/>
                </a:lnTo>
                <a:lnTo>
                  <a:pt x="12828" y="3513"/>
                </a:lnTo>
                <a:lnTo>
                  <a:pt x="12837" y="3513"/>
                </a:lnTo>
                <a:lnTo>
                  <a:pt x="12845" y="3513"/>
                </a:lnTo>
                <a:lnTo>
                  <a:pt x="12845" y="3521"/>
                </a:lnTo>
                <a:lnTo>
                  <a:pt x="12837" y="3530"/>
                </a:lnTo>
                <a:lnTo>
                  <a:pt x="12845" y="3530"/>
                </a:lnTo>
                <a:lnTo>
                  <a:pt x="12854" y="3539"/>
                </a:lnTo>
                <a:lnTo>
                  <a:pt x="12854" y="3530"/>
                </a:lnTo>
                <a:lnTo>
                  <a:pt x="12863" y="3530"/>
                </a:lnTo>
                <a:lnTo>
                  <a:pt x="12863" y="3539"/>
                </a:lnTo>
                <a:lnTo>
                  <a:pt x="12872" y="3539"/>
                </a:lnTo>
                <a:lnTo>
                  <a:pt x="12889" y="3539"/>
                </a:lnTo>
                <a:lnTo>
                  <a:pt x="12907" y="3539"/>
                </a:lnTo>
                <a:lnTo>
                  <a:pt x="12934" y="3539"/>
                </a:lnTo>
                <a:lnTo>
                  <a:pt x="12951" y="3530"/>
                </a:lnTo>
                <a:lnTo>
                  <a:pt x="12960" y="3530"/>
                </a:lnTo>
                <a:lnTo>
                  <a:pt x="12969" y="3521"/>
                </a:lnTo>
                <a:lnTo>
                  <a:pt x="12987" y="3513"/>
                </a:lnTo>
                <a:lnTo>
                  <a:pt x="13013" y="3486"/>
                </a:lnTo>
                <a:lnTo>
                  <a:pt x="13031" y="3468"/>
                </a:lnTo>
                <a:lnTo>
                  <a:pt x="13039" y="3468"/>
                </a:lnTo>
                <a:lnTo>
                  <a:pt x="13048" y="3460"/>
                </a:lnTo>
                <a:lnTo>
                  <a:pt x="13039" y="3451"/>
                </a:lnTo>
                <a:lnTo>
                  <a:pt x="13057" y="3442"/>
                </a:lnTo>
                <a:lnTo>
                  <a:pt x="13066" y="3442"/>
                </a:lnTo>
                <a:lnTo>
                  <a:pt x="13075" y="3433"/>
                </a:lnTo>
                <a:lnTo>
                  <a:pt x="13066" y="3433"/>
                </a:lnTo>
                <a:lnTo>
                  <a:pt x="13057" y="3424"/>
                </a:lnTo>
                <a:lnTo>
                  <a:pt x="13066" y="3424"/>
                </a:lnTo>
                <a:lnTo>
                  <a:pt x="13075" y="3433"/>
                </a:lnTo>
                <a:lnTo>
                  <a:pt x="13084" y="3442"/>
                </a:lnTo>
                <a:lnTo>
                  <a:pt x="13092" y="3442"/>
                </a:lnTo>
                <a:lnTo>
                  <a:pt x="13101" y="3433"/>
                </a:lnTo>
                <a:lnTo>
                  <a:pt x="13110" y="3433"/>
                </a:lnTo>
                <a:lnTo>
                  <a:pt x="13128" y="3407"/>
                </a:lnTo>
                <a:lnTo>
                  <a:pt x="13128" y="3398"/>
                </a:lnTo>
                <a:lnTo>
                  <a:pt x="13128" y="3389"/>
                </a:lnTo>
                <a:lnTo>
                  <a:pt x="13119" y="3389"/>
                </a:lnTo>
                <a:lnTo>
                  <a:pt x="13119" y="3380"/>
                </a:lnTo>
                <a:lnTo>
                  <a:pt x="13128" y="3380"/>
                </a:lnTo>
                <a:lnTo>
                  <a:pt x="13137" y="3371"/>
                </a:lnTo>
                <a:lnTo>
                  <a:pt x="13137" y="3363"/>
                </a:lnTo>
                <a:lnTo>
                  <a:pt x="13137" y="3354"/>
                </a:lnTo>
                <a:lnTo>
                  <a:pt x="13137" y="3363"/>
                </a:lnTo>
                <a:lnTo>
                  <a:pt x="13137" y="3371"/>
                </a:lnTo>
                <a:lnTo>
                  <a:pt x="13137" y="3389"/>
                </a:lnTo>
                <a:lnTo>
                  <a:pt x="13137" y="3398"/>
                </a:lnTo>
                <a:lnTo>
                  <a:pt x="13145" y="3407"/>
                </a:lnTo>
                <a:lnTo>
                  <a:pt x="13154" y="3416"/>
                </a:lnTo>
                <a:lnTo>
                  <a:pt x="13163" y="3416"/>
                </a:lnTo>
                <a:lnTo>
                  <a:pt x="13172" y="3424"/>
                </a:lnTo>
                <a:lnTo>
                  <a:pt x="13189" y="3424"/>
                </a:lnTo>
                <a:lnTo>
                  <a:pt x="13198" y="3433"/>
                </a:lnTo>
                <a:lnTo>
                  <a:pt x="13189" y="3424"/>
                </a:lnTo>
                <a:lnTo>
                  <a:pt x="13181" y="3424"/>
                </a:lnTo>
                <a:lnTo>
                  <a:pt x="13181" y="3433"/>
                </a:lnTo>
                <a:lnTo>
                  <a:pt x="13181" y="3442"/>
                </a:lnTo>
                <a:lnTo>
                  <a:pt x="13181" y="3451"/>
                </a:lnTo>
                <a:lnTo>
                  <a:pt x="13181" y="3468"/>
                </a:lnTo>
                <a:lnTo>
                  <a:pt x="13189" y="3495"/>
                </a:lnTo>
                <a:lnTo>
                  <a:pt x="13181" y="3495"/>
                </a:lnTo>
                <a:lnTo>
                  <a:pt x="13181" y="3504"/>
                </a:lnTo>
                <a:lnTo>
                  <a:pt x="13189" y="3504"/>
                </a:lnTo>
                <a:lnTo>
                  <a:pt x="13198" y="3504"/>
                </a:lnTo>
                <a:lnTo>
                  <a:pt x="13198" y="3530"/>
                </a:lnTo>
                <a:lnTo>
                  <a:pt x="13207" y="3548"/>
                </a:lnTo>
                <a:lnTo>
                  <a:pt x="13215" y="3548"/>
                </a:lnTo>
                <a:lnTo>
                  <a:pt x="13215" y="3566"/>
                </a:lnTo>
                <a:lnTo>
                  <a:pt x="13224" y="3574"/>
                </a:lnTo>
                <a:lnTo>
                  <a:pt x="13233" y="3574"/>
                </a:lnTo>
                <a:lnTo>
                  <a:pt x="13233" y="3583"/>
                </a:lnTo>
                <a:lnTo>
                  <a:pt x="13233" y="3592"/>
                </a:lnTo>
                <a:lnTo>
                  <a:pt x="13233" y="3610"/>
                </a:lnTo>
                <a:lnTo>
                  <a:pt x="13241" y="3601"/>
                </a:lnTo>
                <a:lnTo>
                  <a:pt x="13250" y="3627"/>
                </a:lnTo>
                <a:lnTo>
                  <a:pt x="13268" y="3663"/>
                </a:lnTo>
                <a:lnTo>
                  <a:pt x="13277" y="3671"/>
                </a:lnTo>
                <a:lnTo>
                  <a:pt x="13294" y="3689"/>
                </a:lnTo>
                <a:lnTo>
                  <a:pt x="13303" y="3689"/>
                </a:lnTo>
                <a:lnTo>
                  <a:pt x="13303" y="3698"/>
                </a:lnTo>
                <a:lnTo>
                  <a:pt x="13303" y="3707"/>
                </a:lnTo>
                <a:lnTo>
                  <a:pt x="13294" y="3707"/>
                </a:lnTo>
                <a:lnTo>
                  <a:pt x="13285" y="3707"/>
                </a:lnTo>
                <a:lnTo>
                  <a:pt x="13285" y="3716"/>
                </a:lnTo>
                <a:lnTo>
                  <a:pt x="13294" y="3716"/>
                </a:lnTo>
                <a:lnTo>
                  <a:pt x="13294" y="3724"/>
                </a:lnTo>
                <a:lnTo>
                  <a:pt x="13294" y="3733"/>
                </a:lnTo>
                <a:lnTo>
                  <a:pt x="13277" y="3724"/>
                </a:lnTo>
                <a:lnTo>
                  <a:pt x="13277" y="3733"/>
                </a:lnTo>
                <a:lnTo>
                  <a:pt x="13285" y="3742"/>
                </a:lnTo>
                <a:lnTo>
                  <a:pt x="13303" y="3769"/>
                </a:lnTo>
                <a:lnTo>
                  <a:pt x="13312" y="3777"/>
                </a:lnTo>
                <a:lnTo>
                  <a:pt x="13312" y="3786"/>
                </a:lnTo>
                <a:lnTo>
                  <a:pt x="13312" y="3795"/>
                </a:lnTo>
                <a:lnTo>
                  <a:pt x="13312" y="3804"/>
                </a:lnTo>
                <a:lnTo>
                  <a:pt x="13303" y="3813"/>
                </a:lnTo>
                <a:lnTo>
                  <a:pt x="13338" y="3822"/>
                </a:lnTo>
                <a:lnTo>
                  <a:pt x="13374" y="3813"/>
                </a:lnTo>
                <a:lnTo>
                  <a:pt x="13391" y="3822"/>
                </a:lnTo>
                <a:lnTo>
                  <a:pt x="13400" y="3813"/>
                </a:lnTo>
                <a:lnTo>
                  <a:pt x="13409" y="3804"/>
                </a:lnTo>
                <a:lnTo>
                  <a:pt x="13409" y="3795"/>
                </a:lnTo>
                <a:lnTo>
                  <a:pt x="13400" y="3786"/>
                </a:lnTo>
                <a:lnTo>
                  <a:pt x="13400" y="3769"/>
                </a:lnTo>
                <a:lnTo>
                  <a:pt x="13409" y="3769"/>
                </a:lnTo>
                <a:lnTo>
                  <a:pt x="13418" y="3760"/>
                </a:lnTo>
                <a:lnTo>
                  <a:pt x="13418" y="3751"/>
                </a:lnTo>
                <a:lnTo>
                  <a:pt x="13427" y="3751"/>
                </a:lnTo>
                <a:lnTo>
                  <a:pt x="13435" y="3751"/>
                </a:lnTo>
                <a:lnTo>
                  <a:pt x="13444" y="3751"/>
                </a:lnTo>
                <a:lnTo>
                  <a:pt x="13435" y="3742"/>
                </a:lnTo>
                <a:lnTo>
                  <a:pt x="13444" y="3742"/>
                </a:lnTo>
                <a:lnTo>
                  <a:pt x="13462" y="3733"/>
                </a:lnTo>
                <a:lnTo>
                  <a:pt x="13480" y="3742"/>
                </a:lnTo>
                <a:lnTo>
                  <a:pt x="13497" y="3733"/>
                </a:lnTo>
                <a:lnTo>
                  <a:pt x="13506" y="3733"/>
                </a:lnTo>
                <a:lnTo>
                  <a:pt x="13515" y="3742"/>
                </a:lnTo>
                <a:lnTo>
                  <a:pt x="13524" y="3742"/>
                </a:lnTo>
                <a:lnTo>
                  <a:pt x="13524" y="3733"/>
                </a:lnTo>
                <a:lnTo>
                  <a:pt x="13533" y="3733"/>
                </a:lnTo>
                <a:lnTo>
                  <a:pt x="13541" y="3707"/>
                </a:lnTo>
                <a:lnTo>
                  <a:pt x="13550" y="3689"/>
                </a:lnTo>
                <a:lnTo>
                  <a:pt x="13559" y="3680"/>
                </a:lnTo>
                <a:lnTo>
                  <a:pt x="13559" y="3671"/>
                </a:lnTo>
                <a:lnTo>
                  <a:pt x="13568" y="3654"/>
                </a:lnTo>
                <a:lnTo>
                  <a:pt x="13568" y="3645"/>
                </a:lnTo>
                <a:lnTo>
                  <a:pt x="13568" y="3636"/>
                </a:lnTo>
                <a:lnTo>
                  <a:pt x="13568" y="3627"/>
                </a:lnTo>
                <a:lnTo>
                  <a:pt x="13568" y="3619"/>
                </a:lnTo>
                <a:lnTo>
                  <a:pt x="13577" y="3601"/>
                </a:lnTo>
                <a:lnTo>
                  <a:pt x="13577" y="3592"/>
                </a:lnTo>
                <a:lnTo>
                  <a:pt x="13577" y="3583"/>
                </a:lnTo>
                <a:lnTo>
                  <a:pt x="13577" y="3566"/>
                </a:lnTo>
                <a:lnTo>
                  <a:pt x="13577" y="3557"/>
                </a:lnTo>
                <a:lnTo>
                  <a:pt x="13585" y="3557"/>
                </a:lnTo>
                <a:lnTo>
                  <a:pt x="13585" y="3530"/>
                </a:lnTo>
                <a:lnTo>
                  <a:pt x="13585" y="3521"/>
                </a:lnTo>
                <a:lnTo>
                  <a:pt x="13585" y="3513"/>
                </a:lnTo>
                <a:lnTo>
                  <a:pt x="13577" y="3495"/>
                </a:lnTo>
                <a:lnTo>
                  <a:pt x="13594" y="3495"/>
                </a:lnTo>
                <a:lnTo>
                  <a:pt x="13603" y="3495"/>
                </a:lnTo>
                <a:lnTo>
                  <a:pt x="13594" y="3486"/>
                </a:lnTo>
                <a:lnTo>
                  <a:pt x="13585" y="3477"/>
                </a:lnTo>
                <a:lnTo>
                  <a:pt x="13568" y="3477"/>
                </a:lnTo>
                <a:lnTo>
                  <a:pt x="13559" y="3477"/>
                </a:lnTo>
                <a:lnTo>
                  <a:pt x="13550" y="3477"/>
                </a:lnTo>
                <a:lnTo>
                  <a:pt x="13559" y="3477"/>
                </a:lnTo>
                <a:lnTo>
                  <a:pt x="13577" y="3477"/>
                </a:lnTo>
                <a:lnTo>
                  <a:pt x="13603" y="3477"/>
                </a:lnTo>
                <a:lnTo>
                  <a:pt x="13612" y="3468"/>
                </a:lnTo>
                <a:lnTo>
                  <a:pt x="13630" y="3460"/>
                </a:lnTo>
                <a:lnTo>
                  <a:pt x="13638" y="3451"/>
                </a:lnTo>
                <a:lnTo>
                  <a:pt x="13656" y="3442"/>
                </a:lnTo>
                <a:lnTo>
                  <a:pt x="13665" y="3442"/>
                </a:lnTo>
                <a:lnTo>
                  <a:pt x="13682" y="3433"/>
                </a:lnTo>
                <a:lnTo>
                  <a:pt x="13691" y="3433"/>
                </a:lnTo>
                <a:lnTo>
                  <a:pt x="13700" y="3424"/>
                </a:lnTo>
                <a:lnTo>
                  <a:pt x="13709" y="3416"/>
                </a:lnTo>
                <a:lnTo>
                  <a:pt x="13709" y="3407"/>
                </a:lnTo>
                <a:lnTo>
                  <a:pt x="13718" y="3407"/>
                </a:lnTo>
                <a:lnTo>
                  <a:pt x="13727" y="3398"/>
                </a:lnTo>
                <a:lnTo>
                  <a:pt x="13718" y="3398"/>
                </a:lnTo>
                <a:lnTo>
                  <a:pt x="13718" y="3389"/>
                </a:lnTo>
                <a:lnTo>
                  <a:pt x="13718" y="3398"/>
                </a:lnTo>
                <a:lnTo>
                  <a:pt x="13709" y="3398"/>
                </a:lnTo>
                <a:lnTo>
                  <a:pt x="13700" y="3398"/>
                </a:lnTo>
                <a:lnTo>
                  <a:pt x="13691" y="3398"/>
                </a:lnTo>
                <a:lnTo>
                  <a:pt x="13691" y="3407"/>
                </a:lnTo>
                <a:lnTo>
                  <a:pt x="13682" y="3398"/>
                </a:lnTo>
                <a:lnTo>
                  <a:pt x="13674" y="3398"/>
                </a:lnTo>
                <a:lnTo>
                  <a:pt x="13691" y="3389"/>
                </a:lnTo>
                <a:lnTo>
                  <a:pt x="13700" y="3389"/>
                </a:lnTo>
                <a:lnTo>
                  <a:pt x="13709" y="3389"/>
                </a:lnTo>
                <a:lnTo>
                  <a:pt x="13709" y="3380"/>
                </a:lnTo>
                <a:lnTo>
                  <a:pt x="13727" y="3371"/>
                </a:lnTo>
                <a:lnTo>
                  <a:pt x="13735" y="3363"/>
                </a:lnTo>
                <a:lnTo>
                  <a:pt x="13744" y="3354"/>
                </a:lnTo>
                <a:lnTo>
                  <a:pt x="13753" y="3354"/>
                </a:lnTo>
                <a:lnTo>
                  <a:pt x="13753" y="3345"/>
                </a:lnTo>
                <a:lnTo>
                  <a:pt x="13744" y="3336"/>
                </a:lnTo>
                <a:lnTo>
                  <a:pt x="13744" y="3327"/>
                </a:lnTo>
                <a:lnTo>
                  <a:pt x="13735" y="3318"/>
                </a:lnTo>
                <a:lnTo>
                  <a:pt x="13727" y="3318"/>
                </a:lnTo>
                <a:lnTo>
                  <a:pt x="13718" y="3310"/>
                </a:lnTo>
                <a:lnTo>
                  <a:pt x="13718" y="3301"/>
                </a:lnTo>
                <a:lnTo>
                  <a:pt x="13709" y="3292"/>
                </a:lnTo>
                <a:lnTo>
                  <a:pt x="13700" y="3292"/>
                </a:lnTo>
                <a:lnTo>
                  <a:pt x="13691" y="3283"/>
                </a:lnTo>
                <a:lnTo>
                  <a:pt x="13682" y="3274"/>
                </a:lnTo>
                <a:lnTo>
                  <a:pt x="13674" y="3265"/>
                </a:lnTo>
                <a:lnTo>
                  <a:pt x="13665" y="3265"/>
                </a:lnTo>
                <a:lnTo>
                  <a:pt x="13656" y="3265"/>
                </a:lnTo>
                <a:lnTo>
                  <a:pt x="13647" y="3257"/>
                </a:lnTo>
                <a:lnTo>
                  <a:pt x="13638" y="3257"/>
                </a:lnTo>
                <a:lnTo>
                  <a:pt x="13630" y="3257"/>
                </a:lnTo>
                <a:lnTo>
                  <a:pt x="13621" y="3248"/>
                </a:lnTo>
                <a:lnTo>
                  <a:pt x="13630" y="3239"/>
                </a:lnTo>
                <a:lnTo>
                  <a:pt x="13621" y="3221"/>
                </a:lnTo>
                <a:lnTo>
                  <a:pt x="13621" y="3204"/>
                </a:lnTo>
                <a:lnTo>
                  <a:pt x="13621" y="3186"/>
                </a:lnTo>
                <a:lnTo>
                  <a:pt x="13621" y="3177"/>
                </a:lnTo>
                <a:lnTo>
                  <a:pt x="13621" y="3168"/>
                </a:lnTo>
                <a:lnTo>
                  <a:pt x="13621" y="3160"/>
                </a:lnTo>
                <a:lnTo>
                  <a:pt x="13612" y="3151"/>
                </a:lnTo>
                <a:lnTo>
                  <a:pt x="13621" y="3142"/>
                </a:lnTo>
                <a:lnTo>
                  <a:pt x="13621" y="3133"/>
                </a:lnTo>
                <a:lnTo>
                  <a:pt x="13630" y="3142"/>
                </a:lnTo>
                <a:lnTo>
                  <a:pt x="13638" y="3142"/>
                </a:lnTo>
                <a:lnTo>
                  <a:pt x="13638" y="3133"/>
                </a:lnTo>
                <a:lnTo>
                  <a:pt x="13638" y="3115"/>
                </a:lnTo>
                <a:lnTo>
                  <a:pt x="13638" y="3107"/>
                </a:lnTo>
                <a:lnTo>
                  <a:pt x="13638" y="3098"/>
                </a:lnTo>
                <a:lnTo>
                  <a:pt x="13647" y="3089"/>
                </a:lnTo>
                <a:lnTo>
                  <a:pt x="13647" y="3080"/>
                </a:lnTo>
                <a:lnTo>
                  <a:pt x="13656" y="3080"/>
                </a:lnTo>
                <a:lnTo>
                  <a:pt x="13647" y="3071"/>
                </a:lnTo>
                <a:lnTo>
                  <a:pt x="13638" y="3063"/>
                </a:lnTo>
                <a:lnTo>
                  <a:pt x="13630" y="3054"/>
                </a:lnTo>
                <a:lnTo>
                  <a:pt x="13638" y="3054"/>
                </a:lnTo>
                <a:lnTo>
                  <a:pt x="13638" y="3045"/>
                </a:lnTo>
                <a:lnTo>
                  <a:pt x="13647" y="3054"/>
                </a:lnTo>
                <a:lnTo>
                  <a:pt x="13656" y="3054"/>
                </a:lnTo>
                <a:lnTo>
                  <a:pt x="13656" y="3045"/>
                </a:lnTo>
                <a:lnTo>
                  <a:pt x="13665" y="3045"/>
                </a:lnTo>
                <a:lnTo>
                  <a:pt x="13674" y="3036"/>
                </a:lnTo>
                <a:lnTo>
                  <a:pt x="13682" y="3036"/>
                </a:lnTo>
                <a:lnTo>
                  <a:pt x="13674" y="3027"/>
                </a:lnTo>
                <a:lnTo>
                  <a:pt x="13674" y="3018"/>
                </a:lnTo>
                <a:lnTo>
                  <a:pt x="13674" y="3010"/>
                </a:lnTo>
                <a:lnTo>
                  <a:pt x="13674" y="3001"/>
                </a:lnTo>
                <a:lnTo>
                  <a:pt x="13674" y="3010"/>
                </a:lnTo>
                <a:lnTo>
                  <a:pt x="13682" y="3010"/>
                </a:lnTo>
                <a:lnTo>
                  <a:pt x="13691" y="3018"/>
                </a:lnTo>
                <a:lnTo>
                  <a:pt x="13700" y="3010"/>
                </a:lnTo>
                <a:lnTo>
                  <a:pt x="13718" y="3001"/>
                </a:lnTo>
                <a:lnTo>
                  <a:pt x="13718" y="2992"/>
                </a:lnTo>
                <a:lnTo>
                  <a:pt x="13700" y="2992"/>
                </a:lnTo>
                <a:lnTo>
                  <a:pt x="13709" y="2983"/>
                </a:lnTo>
                <a:lnTo>
                  <a:pt x="13718" y="2983"/>
                </a:lnTo>
                <a:lnTo>
                  <a:pt x="13727" y="2974"/>
                </a:lnTo>
                <a:lnTo>
                  <a:pt x="13727" y="2965"/>
                </a:lnTo>
                <a:lnTo>
                  <a:pt x="13735" y="2965"/>
                </a:lnTo>
                <a:lnTo>
                  <a:pt x="13744" y="2965"/>
                </a:lnTo>
                <a:lnTo>
                  <a:pt x="13735" y="2965"/>
                </a:lnTo>
                <a:lnTo>
                  <a:pt x="13744" y="2957"/>
                </a:lnTo>
                <a:lnTo>
                  <a:pt x="13753" y="2965"/>
                </a:lnTo>
                <a:lnTo>
                  <a:pt x="13771" y="2948"/>
                </a:lnTo>
                <a:lnTo>
                  <a:pt x="13771" y="2939"/>
                </a:lnTo>
                <a:lnTo>
                  <a:pt x="13780" y="2930"/>
                </a:lnTo>
                <a:lnTo>
                  <a:pt x="13788" y="2939"/>
                </a:lnTo>
                <a:lnTo>
                  <a:pt x="13788" y="2930"/>
                </a:lnTo>
                <a:lnTo>
                  <a:pt x="13797" y="2930"/>
                </a:lnTo>
                <a:lnTo>
                  <a:pt x="13806" y="2939"/>
                </a:lnTo>
                <a:lnTo>
                  <a:pt x="13815" y="2930"/>
                </a:lnTo>
                <a:lnTo>
                  <a:pt x="13824" y="2921"/>
                </a:lnTo>
                <a:lnTo>
                  <a:pt x="13841" y="2912"/>
                </a:lnTo>
                <a:lnTo>
                  <a:pt x="13850" y="2904"/>
                </a:lnTo>
                <a:lnTo>
                  <a:pt x="13859" y="2904"/>
                </a:lnTo>
                <a:lnTo>
                  <a:pt x="13877" y="2895"/>
                </a:lnTo>
                <a:lnTo>
                  <a:pt x="13885" y="2886"/>
                </a:lnTo>
                <a:lnTo>
                  <a:pt x="13903" y="2851"/>
                </a:lnTo>
                <a:lnTo>
                  <a:pt x="13921" y="2842"/>
                </a:lnTo>
                <a:lnTo>
                  <a:pt x="13938" y="2824"/>
                </a:lnTo>
                <a:lnTo>
                  <a:pt x="13938" y="2815"/>
                </a:lnTo>
                <a:lnTo>
                  <a:pt x="13930" y="2807"/>
                </a:lnTo>
                <a:lnTo>
                  <a:pt x="13921" y="2798"/>
                </a:lnTo>
                <a:lnTo>
                  <a:pt x="13921" y="2789"/>
                </a:lnTo>
                <a:lnTo>
                  <a:pt x="13912" y="2780"/>
                </a:lnTo>
                <a:lnTo>
                  <a:pt x="13912" y="2771"/>
                </a:lnTo>
                <a:lnTo>
                  <a:pt x="13921" y="2762"/>
                </a:lnTo>
                <a:lnTo>
                  <a:pt x="13930" y="2754"/>
                </a:lnTo>
                <a:lnTo>
                  <a:pt x="13938" y="2736"/>
                </a:lnTo>
                <a:lnTo>
                  <a:pt x="13947" y="2736"/>
                </a:lnTo>
                <a:lnTo>
                  <a:pt x="13938" y="2727"/>
                </a:lnTo>
                <a:lnTo>
                  <a:pt x="13930" y="2718"/>
                </a:lnTo>
                <a:lnTo>
                  <a:pt x="13938" y="2727"/>
                </a:lnTo>
                <a:lnTo>
                  <a:pt x="13947" y="2727"/>
                </a:lnTo>
                <a:lnTo>
                  <a:pt x="13947" y="2718"/>
                </a:lnTo>
                <a:lnTo>
                  <a:pt x="13938" y="2718"/>
                </a:lnTo>
                <a:lnTo>
                  <a:pt x="13938" y="2709"/>
                </a:lnTo>
                <a:lnTo>
                  <a:pt x="13947" y="2709"/>
                </a:lnTo>
                <a:lnTo>
                  <a:pt x="13965" y="2701"/>
                </a:lnTo>
                <a:lnTo>
                  <a:pt x="13974" y="2701"/>
                </a:lnTo>
                <a:lnTo>
                  <a:pt x="13965" y="2692"/>
                </a:lnTo>
                <a:lnTo>
                  <a:pt x="13982" y="2692"/>
                </a:lnTo>
                <a:lnTo>
                  <a:pt x="13982" y="2683"/>
                </a:lnTo>
                <a:lnTo>
                  <a:pt x="13991" y="2683"/>
                </a:lnTo>
                <a:lnTo>
                  <a:pt x="13991" y="2665"/>
                </a:lnTo>
                <a:lnTo>
                  <a:pt x="14000" y="2657"/>
                </a:lnTo>
                <a:lnTo>
                  <a:pt x="14000" y="2648"/>
                </a:lnTo>
                <a:lnTo>
                  <a:pt x="14009" y="2648"/>
                </a:lnTo>
                <a:lnTo>
                  <a:pt x="14018" y="2657"/>
                </a:lnTo>
                <a:lnTo>
                  <a:pt x="14027" y="2648"/>
                </a:lnTo>
                <a:lnTo>
                  <a:pt x="14044" y="2657"/>
                </a:lnTo>
                <a:lnTo>
                  <a:pt x="14053" y="2665"/>
                </a:lnTo>
                <a:lnTo>
                  <a:pt x="14062" y="2665"/>
                </a:lnTo>
                <a:lnTo>
                  <a:pt x="14062" y="2657"/>
                </a:lnTo>
                <a:lnTo>
                  <a:pt x="14080" y="2657"/>
                </a:lnTo>
                <a:lnTo>
                  <a:pt x="14088" y="2657"/>
                </a:lnTo>
                <a:lnTo>
                  <a:pt x="14097" y="2657"/>
                </a:lnTo>
                <a:lnTo>
                  <a:pt x="14115" y="2657"/>
                </a:lnTo>
                <a:lnTo>
                  <a:pt x="14132" y="2657"/>
                </a:lnTo>
                <a:lnTo>
                  <a:pt x="14141" y="2657"/>
                </a:lnTo>
                <a:lnTo>
                  <a:pt x="14150" y="2657"/>
                </a:lnTo>
                <a:lnTo>
                  <a:pt x="14159" y="2657"/>
                </a:lnTo>
                <a:lnTo>
                  <a:pt x="14168" y="2648"/>
                </a:lnTo>
                <a:lnTo>
                  <a:pt x="14168" y="2657"/>
                </a:lnTo>
                <a:lnTo>
                  <a:pt x="14168" y="2665"/>
                </a:lnTo>
                <a:lnTo>
                  <a:pt x="14168" y="2674"/>
                </a:lnTo>
                <a:lnTo>
                  <a:pt x="14177" y="2674"/>
                </a:lnTo>
                <a:lnTo>
                  <a:pt x="14185" y="2674"/>
                </a:lnTo>
                <a:lnTo>
                  <a:pt x="14212" y="2692"/>
                </a:lnTo>
                <a:lnTo>
                  <a:pt x="14221" y="2701"/>
                </a:lnTo>
                <a:lnTo>
                  <a:pt x="14221" y="2709"/>
                </a:lnTo>
                <a:lnTo>
                  <a:pt x="14221" y="2727"/>
                </a:lnTo>
                <a:lnTo>
                  <a:pt x="14212" y="2736"/>
                </a:lnTo>
                <a:lnTo>
                  <a:pt x="14221" y="2745"/>
                </a:lnTo>
                <a:lnTo>
                  <a:pt x="14221" y="2754"/>
                </a:lnTo>
                <a:lnTo>
                  <a:pt x="14212" y="2754"/>
                </a:lnTo>
                <a:lnTo>
                  <a:pt x="14212" y="2762"/>
                </a:lnTo>
                <a:lnTo>
                  <a:pt x="14212" y="2771"/>
                </a:lnTo>
                <a:lnTo>
                  <a:pt x="14203" y="2771"/>
                </a:lnTo>
                <a:lnTo>
                  <a:pt x="14194" y="2771"/>
                </a:lnTo>
                <a:lnTo>
                  <a:pt x="14177" y="2771"/>
                </a:lnTo>
                <a:lnTo>
                  <a:pt x="14168" y="2780"/>
                </a:lnTo>
                <a:lnTo>
                  <a:pt x="14159" y="2780"/>
                </a:lnTo>
                <a:lnTo>
                  <a:pt x="14159" y="2789"/>
                </a:lnTo>
                <a:lnTo>
                  <a:pt x="14150" y="2789"/>
                </a:lnTo>
                <a:lnTo>
                  <a:pt x="14141" y="2815"/>
                </a:lnTo>
                <a:lnTo>
                  <a:pt x="14124" y="2824"/>
                </a:lnTo>
                <a:lnTo>
                  <a:pt x="14115" y="2842"/>
                </a:lnTo>
                <a:lnTo>
                  <a:pt x="14097" y="2860"/>
                </a:lnTo>
                <a:lnTo>
                  <a:pt x="14088" y="2868"/>
                </a:lnTo>
                <a:lnTo>
                  <a:pt x="14080" y="2868"/>
                </a:lnTo>
                <a:lnTo>
                  <a:pt x="14062" y="2886"/>
                </a:lnTo>
                <a:lnTo>
                  <a:pt x="14053" y="2886"/>
                </a:lnTo>
                <a:lnTo>
                  <a:pt x="14044" y="2895"/>
                </a:lnTo>
                <a:lnTo>
                  <a:pt x="14027" y="2912"/>
                </a:lnTo>
                <a:lnTo>
                  <a:pt x="14009" y="2912"/>
                </a:lnTo>
                <a:lnTo>
                  <a:pt x="14009" y="2921"/>
                </a:lnTo>
                <a:lnTo>
                  <a:pt x="14000" y="2930"/>
                </a:lnTo>
                <a:lnTo>
                  <a:pt x="14000" y="2939"/>
                </a:lnTo>
                <a:lnTo>
                  <a:pt x="13991" y="2939"/>
                </a:lnTo>
                <a:lnTo>
                  <a:pt x="13991" y="2948"/>
                </a:lnTo>
                <a:lnTo>
                  <a:pt x="14000" y="2948"/>
                </a:lnTo>
                <a:lnTo>
                  <a:pt x="14000" y="2957"/>
                </a:lnTo>
                <a:lnTo>
                  <a:pt x="13982" y="2965"/>
                </a:lnTo>
                <a:lnTo>
                  <a:pt x="13965" y="2965"/>
                </a:lnTo>
                <a:lnTo>
                  <a:pt x="13956" y="2965"/>
                </a:lnTo>
                <a:lnTo>
                  <a:pt x="13938" y="2965"/>
                </a:lnTo>
                <a:lnTo>
                  <a:pt x="13938" y="2974"/>
                </a:lnTo>
                <a:lnTo>
                  <a:pt x="13947" y="2983"/>
                </a:lnTo>
                <a:lnTo>
                  <a:pt x="13938" y="2983"/>
                </a:lnTo>
                <a:lnTo>
                  <a:pt x="13938" y="2992"/>
                </a:lnTo>
                <a:lnTo>
                  <a:pt x="13912" y="3010"/>
                </a:lnTo>
                <a:lnTo>
                  <a:pt x="13912" y="3018"/>
                </a:lnTo>
                <a:lnTo>
                  <a:pt x="13912" y="3027"/>
                </a:lnTo>
                <a:lnTo>
                  <a:pt x="13912" y="3036"/>
                </a:lnTo>
                <a:lnTo>
                  <a:pt x="13912" y="3045"/>
                </a:lnTo>
                <a:lnTo>
                  <a:pt x="13912" y="3054"/>
                </a:lnTo>
                <a:lnTo>
                  <a:pt x="13921" y="3063"/>
                </a:lnTo>
                <a:lnTo>
                  <a:pt x="13930" y="3071"/>
                </a:lnTo>
                <a:lnTo>
                  <a:pt x="13930" y="3080"/>
                </a:lnTo>
                <a:lnTo>
                  <a:pt x="13921" y="3089"/>
                </a:lnTo>
                <a:lnTo>
                  <a:pt x="13921" y="3107"/>
                </a:lnTo>
                <a:lnTo>
                  <a:pt x="13930" y="3115"/>
                </a:lnTo>
                <a:lnTo>
                  <a:pt x="13938" y="3124"/>
                </a:lnTo>
                <a:lnTo>
                  <a:pt x="13938" y="3142"/>
                </a:lnTo>
                <a:lnTo>
                  <a:pt x="13947" y="3151"/>
                </a:lnTo>
                <a:lnTo>
                  <a:pt x="13938" y="3151"/>
                </a:lnTo>
                <a:lnTo>
                  <a:pt x="13938" y="3160"/>
                </a:lnTo>
                <a:lnTo>
                  <a:pt x="13938" y="3168"/>
                </a:lnTo>
                <a:lnTo>
                  <a:pt x="13938" y="3186"/>
                </a:lnTo>
                <a:lnTo>
                  <a:pt x="13938" y="3195"/>
                </a:lnTo>
                <a:lnTo>
                  <a:pt x="13930" y="3204"/>
                </a:lnTo>
                <a:lnTo>
                  <a:pt x="13930" y="3213"/>
                </a:lnTo>
                <a:lnTo>
                  <a:pt x="13930" y="3221"/>
                </a:lnTo>
                <a:lnTo>
                  <a:pt x="13930" y="3230"/>
                </a:lnTo>
                <a:lnTo>
                  <a:pt x="13930" y="3239"/>
                </a:lnTo>
                <a:lnTo>
                  <a:pt x="13930" y="3248"/>
                </a:lnTo>
                <a:lnTo>
                  <a:pt x="13930" y="3257"/>
                </a:lnTo>
                <a:lnTo>
                  <a:pt x="13930" y="3265"/>
                </a:lnTo>
                <a:lnTo>
                  <a:pt x="13938" y="3265"/>
                </a:lnTo>
                <a:lnTo>
                  <a:pt x="13947" y="3265"/>
                </a:lnTo>
                <a:lnTo>
                  <a:pt x="13956" y="3265"/>
                </a:lnTo>
                <a:lnTo>
                  <a:pt x="13965" y="3274"/>
                </a:lnTo>
                <a:lnTo>
                  <a:pt x="13991" y="3283"/>
                </a:lnTo>
                <a:lnTo>
                  <a:pt x="14009" y="3283"/>
                </a:lnTo>
                <a:lnTo>
                  <a:pt x="14018" y="3283"/>
                </a:lnTo>
                <a:lnTo>
                  <a:pt x="14018" y="3292"/>
                </a:lnTo>
                <a:lnTo>
                  <a:pt x="14009" y="3301"/>
                </a:lnTo>
                <a:lnTo>
                  <a:pt x="14018" y="3301"/>
                </a:lnTo>
                <a:lnTo>
                  <a:pt x="14009" y="3310"/>
                </a:lnTo>
                <a:lnTo>
                  <a:pt x="14009" y="3318"/>
                </a:lnTo>
                <a:lnTo>
                  <a:pt x="14009" y="3327"/>
                </a:lnTo>
                <a:lnTo>
                  <a:pt x="14018" y="3327"/>
                </a:lnTo>
                <a:lnTo>
                  <a:pt x="14027" y="3327"/>
                </a:lnTo>
                <a:lnTo>
                  <a:pt x="14027" y="3318"/>
                </a:lnTo>
                <a:lnTo>
                  <a:pt x="14035" y="3318"/>
                </a:lnTo>
                <a:lnTo>
                  <a:pt x="14035" y="3310"/>
                </a:lnTo>
                <a:lnTo>
                  <a:pt x="14035" y="3301"/>
                </a:lnTo>
                <a:lnTo>
                  <a:pt x="14044" y="3301"/>
                </a:lnTo>
                <a:lnTo>
                  <a:pt x="14044" y="3318"/>
                </a:lnTo>
                <a:lnTo>
                  <a:pt x="14053" y="3318"/>
                </a:lnTo>
                <a:lnTo>
                  <a:pt x="14062" y="3327"/>
                </a:lnTo>
                <a:lnTo>
                  <a:pt x="14053" y="3336"/>
                </a:lnTo>
                <a:lnTo>
                  <a:pt x="14044" y="3345"/>
                </a:lnTo>
                <a:lnTo>
                  <a:pt x="14053" y="3345"/>
                </a:lnTo>
                <a:lnTo>
                  <a:pt x="14062" y="3345"/>
                </a:lnTo>
                <a:lnTo>
                  <a:pt x="14071" y="3336"/>
                </a:lnTo>
                <a:lnTo>
                  <a:pt x="14080" y="3327"/>
                </a:lnTo>
                <a:lnTo>
                  <a:pt x="14088" y="3327"/>
                </a:lnTo>
                <a:lnTo>
                  <a:pt x="14097" y="3327"/>
                </a:lnTo>
                <a:lnTo>
                  <a:pt x="14124" y="3327"/>
                </a:lnTo>
                <a:lnTo>
                  <a:pt x="14150" y="3327"/>
                </a:lnTo>
                <a:lnTo>
                  <a:pt x="14159" y="3318"/>
                </a:lnTo>
                <a:lnTo>
                  <a:pt x="14168" y="3318"/>
                </a:lnTo>
                <a:lnTo>
                  <a:pt x="14185" y="3310"/>
                </a:lnTo>
                <a:lnTo>
                  <a:pt x="14194" y="3310"/>
                </a:lnTo>
                <a:lnTo>
                  <a:pt x="14203" y="3310"/>
                </a:lnTo>
                <a:lnTo>
                  <a:pt x="14212" y="3301"/>
                </a:lnTo>
                <a:lnTo>
                  <a:pt x="14229" y="3301"/>
                </a:lnTo>
                <a:lnTo>
                  <a:pt x="14238" y="3292"/>
                </a:lnTo>
                <a:lnTo>
                  <a:pt x="14247" y="3292"/>
                </a:lnTo>
                <a:lnTo>
                  <a:pt x="14247" y="3301"/>
                </a:lnTo>
                <a:lnTo>
                  <a:pt x="14256" y="3292"/>
                </a:lnTo>
                <a:lnTo>
                  <a:pt x="14265" y="3292"/>
                </a:lnTo>
                <a:lnTo>
                  <a:pt x="14274" y="3292"/>
                </a:lnTo>
                <a:lnTo>
                  <a:pt x="14274" y="3283"/>
                </a:lnTo>
                <a:lnTo>
                  <a:pt x="14265" y="3283"/>
                </a:lnTo>
                <a:lnTo>
                  <a:pt x="14265" y="3274"/>
                </a:lnTo>
                <a:lnTo>
                  <a:pt x="14274" y="3274"/>
                </a:lnTo>
                <a:lnTo>
                  <a:pt x="14282" y="3283"/>
                </a:lnTo>
                <a:lnTo>
                  <a:pt x="14300" y="3283"/>
                </a:lnTo>
                <a:lnTo>
                  <a:pt x="14300" y="3274"/>
                </a:lnTo>
                <a:lnTo>
                  <a:pt x="14309" y="3265"/>
                </a:lnTo>
                <a:lnTo>
                  <a:pt x="14309" y="3257"/>
                </a:lnTo>
                <a:lnTo>
                  <a:pt x="14309" y="3265"/>
                </a:lnTo>
                <a:lnTo>
                  <a:pt x="14309" y="3274"/>
                </a:lnTo>
                <a:lnTo>
                  <a:pt x="14309" y="3283"/>
                </a:lnTo>
                <a:lnTo>
                  <a:pt x="14318" y="3274"/>
                </a:lnTo>
                <a:lnTo>
                  <a:pt x="14335" y="3274"/>
                </a:lnTo>
                <a:lnTo>
                  <a:pt x="14344" y="3265"/>
                </a:lnTo>
                <a:lnTo>
                  <a:pt x="14353" y="3265"/>
                </a:lnTo>
                <a:lnTo>
                  <a:pt x="14362" y="3265"/>
                </a:lnTo>
                <a:lnTo>
                  <a:pt x="14379" y="3274"/>
                </a:lnTo>
                <a:lnTo>
                  <a:pt x="14388" y="3274"/>
                </a:lnTo>
                <a:lnTo>
                  <a:pt x="14397" y="3265"/>
                </a:lnTo>
                <a:lnTo>
                  <a:pt x="14432" y="3265"/>
                </a:lnTo>
                <a:lnTo>
                  <a:pt x="14450" y="3257"/>
                </a:lnTo>
                <a:lnTo>
                  <a:pt x="14459" y="3257"/>
                </a:lnTo>
                <a:lnTo>
                  <a:pt x="14459" y="3265"/>
                </a:lnTo>
                <a:lnTo>
                  <a:pt x="14459" y="3274"/>
                </a:lnTo>
                <a:lnTo>
                  <a:pt x="14450" y="3265"/>
                </a:lnTo>
                <a:lnTo>
                  <a:pt x="14450" y="3274"/>
                </a:lnTo>
                <a:lnTo>
                  <a:pt x="14459" y="3283"/>
                </a:lnTo>
                <a:lnTo>
                  <a:pt x="14477" y="3292"/>
                </a:lnTo>
                <a:lnTo>
                  <a:pt x="14494" y="3310"/>
                </a:lnTo>
                <a:lnTo>
                  <a:pt x="14512" y="3310"/>
                </a:lnTo>
                <a:lnTo>
                  <a:pt x="14529" y="3310"/>
                </a:lnTo>
                <a:lnTo>
                  <a:pt x="14538" y="3310"/>
                </a:lnTo>
                <a:lnTo>
                  <a:pt x="14556" y="3318"/>
                </a:lnTo>
                <a:lnTo>
                  <a:pt x="14565" y="3327"/>
                </a:lnTo>
                <a:lnTo>
                  <a:pt x="14574" y="3336"/>
                </a:lnTo>
                <a:lnTo>
                  <a:pt x="14574" y="3345"/>
                </a:lnTo>
                <a:lnTo>
                  <a:pt x="14538" y="3336"/>
                </a:lnTo>
                <a:lnTo>
                  <a:pt x="14503" y="3327"/>
                </a:lnTo>
                <a:lnTo>
                  <a:pt x="14494" y="3336"/>
                </a:lnTo>
                <a:lnTo>
                  <a:pt x="14485" y="3336"/>
                </a:lnTo>
                <a:lnTo>
                  <a:pt x="14485" y="3345"/>
                </a:lnTo>
                <a:lnTo>
                  <a:pt x="14477" y="3345"/>
                </a:lnTo>
                <a:lnTo>
                  <a:pt x="14468" y="3345"/>
                </a:lnTo>
                <a:lnTo>
                  <a:pt x="14459" y="3345"/>
                </a:lnTo>
                <a:lnTo>
                  <a:pt x="14450" y="3345"/>
                </a:lnTo>
                <a:lnTo>
                  <a:pt x="14450" y="3354"/>
                </a:lnTo>
                <a:lnTo>
                  <a:pt x="14441" y="3363"/>
                </a:lnTo>
                <a:lnTo>
                  <a:pt x="14432" y="3354"/>
                </a:lnTo>
                <a:lnTo>
                  <a:pt x="14424" y="3354"/>
                </a:lnTo>
                <a:lnTo>
                  <a:pt x="14415" y="3354"/>
                </a:lnTo>
                <a:lnTo>
                  <a:pt x="14415" y="3363"/>
                </a:lnTo>
                <a:lnTo>
                  <a:pt x="14424" y="3380"/>
                </a:lnTo>
                <a:lnTo>
                  <a:pt x="14415" y="3380"/>
                </a:lnTo>
                <a:lnTo>
                  <a:pt x="14415" y="3389"/>
                </a:lnTo>
                <a:lnTo>
                  <a:pt x="14406" y="3389"/>
                </a:lnTo>
                <a:lnTo>
                  <a:pt x="14371" y="3389"/>
                </a:lnTo>
                <a:lnTo>
                  <a:pt x="14335" y="3389"/>
                </a:lnTo>
                <a:lnTo>
                  <a:pt x="14327" y="3389"/>
                </a:lnTo>
                <a:lnTo>
                  <a:pt x="14318" y="3380"/>
                </a:lnTo>
                <a:lnTo>
                  <a:pt x="14300" y="3380"/>
                </a:lnTo>
                <a:lnTo>
                  <a:pt x="14256" y="3371"/>
                </a:lnTo>
                <a:lnTo>
                  <a:pt x="14238" y="3371"/>
                </a:lnTo>
                <a:lnTo>
                  <a:pt x="14229" y="3371"/>
                </a:lnTo>
                <a:lnTo>
                  <a:pt x="14229" y="3380"/>
                </a:lnTo>
                <a:lnTo>
                  <a:pt x="14185" y="3380"/>
                </a:lnTo>
                <a:lnTo>
                  <a:pt x="14168" y="3389"/>
                </a:lnTo>
                <a:lnTo>
                  <a:pt x="14150" y="3389"/>
                </a:lnTo>
                <a:lnTo>
                  <a:pt x="14132" y="3398"/>
                </a:lnTo>
                <a:lnTo>
                  <a:pt x="14124" y="3398"/>
                </a:lnTo>
                <a:lnTo>
                  <a:pt x="14124" y="3407"/>
                </a:lnTo>
                <a:lnTo>
                  <a:pt x="14106" y="3407"/>
                </a:lnTo>
                <a:lnTo>
                  <a:pt x="14097" y="3407"/>
                </a:lnTo>
                <a:lnTo>
                  <a:pt x="14080" y="3416"/>
                </a:lnTo>
                <a:lnTo>
                  <a:pt x="14088" y="3424"/>
                </a:lnTo>
                <a:lnTo>
                  <a:pt x="14080" y="3433"/>
                </a:lnTo>
                <a:lnTo>
                  <a:pt x="14088" y="3433"/>
                </a:lnTo>
                <a:lnTo>
                  <a:pt x="14080" y="3442"/>
                </a:lnTo>
                <a:lnTo>
                  <a:pt x="14088" y="3460"/>
                </a:lnTo>
                <a:lnTo>
                  <a:pt x="14097" y="3460"/>
                </a:lnTo>
                <a:lnTo>
                  <a:pt x="14088" y="3468"/>
                </a:lnTo>
                <a:lnTo>
                  <a:pt x="14088" y="3477"/>
                </a:lnTo>
                <a:lnTo>
                  <a:pt x="14088" y="3486"/>
                </a:lnTo>
                <a:lnTo>
                  <a:pt x="14097" y="3486"/>
                </a:lnTo>
                <a:lnTo>
                  <a:pt x="14097" y="3495"/>
                </a:lnTo>
                <a:lnTo>
                  <a:pt x="14106" y="3504"/>
                </a:lnTo>
                <a:lnTo>
                  <a:pt x="14124" y="3513"/>
                </a:lnTo>
                <a:lnTo>
                  <a:pt x="14132" y="3513"/>
                </a:lnTo>
                <a:lnTo>
                  <a:pt x="14141" y="3513"/>
                </a:lnTo>
                <a:lnTo>
                  <a:pt x="14150" y="3504"/>
                </a:lnTo>
                <a:lnTo>
                  <a:pt x="14159" y="3504"/>
                </a:lnTo>
                <a:lnTo>
                  <a:pt x="14159" y="3513"/>
                </a:lnTo>
                <a:lnTo>
                  <a:pt x="14159" y="3530"/>
                </a:lnTo>
                <a:lnTo>
                  <a:pt x="14141" y="3557"/>
                </a:lnTo>
                <a:lnTo>
                  <a:pt x="14141" y="3566"/>
                </a:lnTo>
                <a:lnTo>
                  <a:pt x="14150" y="3583"/>
                </a:lnTo>
                <a:lnTo>
                  <a:pt x="14150" y="3619"/>
                </a:lnTo>
                <a:lnTo>
                  <a:pt x="14150" y="3627"/>
                </a:lnTo>
                <a:lnTo>
                  <a:pt x="14141" y="3636"/>
                </a:lnTo>
                <a:lnTo>
                  <a:pt x="14124" y="3645"/>
                </a:lnTo>
                <a:lnTo>
                  <a:pt x="14115" y="3654"/>
                </a:lnTo>
                <a:lnTo>
                  <a:pt x="14097" y="3654"/>
                </a:lnTo>
                <a:lnTo>
                  <a:pt x="14071" y="3645"/>
                </a:lnTo>
                <a:lnTo>
                  <a:pt x="14062" y="3619"/>
                </a:lnTo>
                <a:lnTo>
                  <a:pt x="14053" y="3610"/>
                </a:lnTo>
                <a:lnTo>
                  <a:pt x="14018" y="3583"/>
                </a:lnTo>
                <a:lnTo>
                  <a:pt x="14018" y="3574"/>
                </a:lnTo>
                <a:lnTo>
                  <a:pt x="13991" y="3583"/>
                </a:lnTo>
                <a:lnTo>
                  <a:pt x="13974" y="3583"/>
                </a:lnTo>
                <a:lnTo>
                  <a:pt x="13956" y="3592"/>
                </a:lnTo>
                <a:lnTo>
                  <a:pt x="13938" y="3619"/>
                </a:lnTo>
                <a:lnTo>
                  <a:pt x="13930" y="3627"/>
                </a:lnTo>
                <a:lnTo>
                  <a:pt x="13930" y="3636"/>
                </a:lnTo>
                <a:lnTo>
                  <a:pt x="13930" y="3645"/>
                </a:lnTo>
                <a:lnTo>
                  <a:pt x="13921" y="3654"/>
                </a:lnTo>
                <a:lnTo>
                  <a:pt x="13903" y="3671"/>
                </a:lnTo>
                <a:lnTo>
                  <a:pt x="13903" y="3689"/>
                </a:lnTo>
                <a:lnTo>
                  <a:pt x="13903" y="3724"/>
                </a:lnTo>
                <a:lnTo>
                  <a:pt x="13903" y="3751"/>
                </a:lnTo>
                <a:lnTo>
                  <a:pt x="13903" y="3777"/>
                </a:lnTo>
                <a:lnTo>
                  <a:pt x="13912" y="3795"/>
                </a:lnTo>
                <a:lnTo>
                  <a:pt x="13921" y="3813"/>
                </a:lnTo>
                <a:lnTo>
                  <a:pt x="13912" y="3822"/>
                </a:lnTo>
                <a:lnTo>
                  <a:pt x="13921" y="3830"/>
                </a:lnTo>
                <a:lnTo>
                  <a:pt x="13921" y="3848"/>
                </a:lnTo>
                <a:lnTo>
                  <a:pt x="13912" y="3866"/>
                </a:lnTo>
                <a:lnTo>
                  <a:pt x="13903" y="3866"/>
                </a:lnTo>
                <a:lnTo>
                  <a:pt x="13894" y="3866"/>
                </a:lnTo>
                <a:lnTo>
                  <a:pt x="13885" y="3866"/>
                </a:lnTo>
                <a:lnTo>
                  <a:pt x="13877" y="3866"/>
                </a:lnTo>
                <a:lnTo>
                  <a:pt x="13868" y="3857"/>
                </a:lnTo>
                <a:lnTo>
                  <a:pt x="13894" y="3839"/>
                </a:lnTo>
                <a:lnTo>
                  <a:pt x="13903" y="3822"/>
                </a:lnTo>
                <a:lnTo>
                  <a:pt x="13912" y="3804"/>
                </a:lnTo>
                <a:lnTo>
                  <a:pt x="13912" y="3795"/>
                </a:lnTo>
                <a:lnTo>
                  <a:pt x="13903" y="3795"/>
                </a:lnTo>
                <a:lnTo>
                  <a:pt x="13903" y="3813"/>
                </a:lnTo>
                <a:lnTo>
                  <a:pt x="13894" y="3830"/>
                </a:lnTo>
                <a:lnTo>
                  <a:pt x="13885" y="3830"/>
                </a:lnTo>
                <a:lnTo>
                  <a:pt x="13877" y="3848"/>
                </a:lnTo>
                <a:lnTo>
                  <a:pt x="13868" y="3857"/>
                </a:lnTo>
                <a:lnTo>
                  <a:pt x="13859" y="3866"/>
                </a:lnTo>
                <a:lnTo>
                  <a:pt x="13832" y="3866"/>
                </a:lnTo>
                <a:lnTo>
                  <a:pt x="13824" y="3866"/>
                </a:lnTo>
                <a:lnTo>
                  <a:pt x="13824" y="3874"/>
                </a:lnTo>
                <a:lnTo>
                  <a:pt x="13824" y="3883"/>
                </a:lnTo>
                <a:lnTo>
                  <a:pt x="13815" y="3892"/>
                </a:lnTo>
                <a:lnTo>
                  <a:pt x="13806" y="3901"/>
                </a:lnTo>
                <a:lnTo>
                  <a:pt x="13797" y="3910"/>
                </a:lnTo>
                <a:lnTo>
                  <a:pt x="13797" y="3919"/>
                </a:lnTo>
                <a:lnTo>
                  <a:pt x="13780" y="3919"/>
                </a:lnTo>
                <a:lnTo>
                  <a:pt x="13753" y="3927"/>
                </a:lnTo>
                <a:lnTo>
                  <a:pt x="13744" y="3919"/>
                </a:lnTo>
                <a:lnTo>
                  <a:pt x="13727" y="3919"/>
                </a:lnTo>
                <a:lnTo>
                  <a:pt x="13727" y="3910"/>
                </a:lnTo>
                <a:lnTo>
                  <a:pt x="13709" y="3883"/>
                </a:lnTo>
                <a:lnTo>
                  <a:pt x="13718" y="3883"/>
                </a:lnTo>
                <a:lnTo>
                  <a:pt x="13727" y="3892"/>
                </a:lnTo>
                <a:lnTo>
                  <a:pt x="13735" y="3892"/>
                </a:lnTo>
                <a:lnTo>
                  <a:pt x="13718" y="3883"/>
                </a:lnTo>
                <a:lnTo>
                  <a:pt x="13700" y="3874"/>
                </a:lnTo>
                <a:lnTo>
                  <a:pt x="13682" y="3874"/>
                </a:lnTo>
                <a:lnTo>
                  <a:pt x="13665" y="3874"/>
                </a:lnTo>
                <a:lnTo>
                  <a:pt x="13630" y="3883"/>
                </a:lnTo>
                <a:lnTo>
                  <a:pt x="13603" y="3892"/>
                </a:lnTo>
                <a:lnTo>
                  <a:pt x="13594" y="3901"/>
                </a:lnTo>
                <a:lnTo>
                  <a:pt x="13577" y="3901"/>
                </a:lnTo>
                <a:lnTo>
                  <a:pt x="13559" y="3919"/>
                </a:lnTo>
                <a:lnTo>
                  <a:pt x="13550" y="3919"/>
                </a:lnTo>
                <a:lnTo>
                  <a:pt x="13550" y="3927"/>
                </a:lnTo>
                <a:lnTo>
                  <a:pt x="13533" y="3936"/>
                </a:lnTo>
                <a:lnTo>
                  <a:pt x="13524" y="3936"/>
                </a:lnTo>
                <a:lnTo>
                  <a:pt x="13480" y="3945"/>
                </a:lnTo>
                <a:lnTo>
                  <a:pt x="13435" y="3954"/>
                </a:lnTo>
                <a:lnTo>
                  <a:pt x="13418" y="3963"/>
                </a:lnTo>
                <a:lnTo>
                  <a:pt x="13400" y="3963"/>
                </a:lnTo>
                <a:lnTo>
                  <a:pt x="13391" y="3954"/>
                </a:lnTo>
                <a:lnTo>
                  <a:pt x="13374" y="3945"/>
                </a:lnTo>
                <a:lnTo>
                  <a:pt x="13374" y="3954"/>
                </a:lnTo>
                <a:lnTo>
                  <a:pt x="13383" y="3963"/>
                </a:lnTo>
                <a:lnTo>
                  <a:pt x="13383" y="3972"/>
                </a:lnTo>
                <a:lnTo>
                  <a:pt x="13391" y="3972"/>
                </a:lnTo>
                <a:lnTo>
                  <a:pt x="13400" y="3972"/>
                </a:lnTo>
                <a:lnTo>
                  <a:pt x="13409" y="3972"/>
                </a:lnTo>
                <a:lnTo>
                  <a:pt x="13427" y="3980"/>
                </a:lnTo>
                <a:lnTo>
                  <a:pt x="13427" y="3989"/>
                </a:lnTo>
                <a:lnTo>
                  <a:pt x="13427" y="3998"/>
                </a:lnTo>
                <a:lnTo>
                  <a:pt x="13418" y="3989"/>
                </a:lnTo>
                <a:lnTo>
                  <a:pt x="13400" y="3989"/>
                </a:lnTo>
                <a:lnTo>
                  <a:pt x="13391" y="3980"/>
                </a:lnTo>
                <a:lnTo>
                  <a:pt x="13383" y="3980"/>
                </a:lnTo>
                <a:lnTo>
                  <a:pt x="13374" y="3972"/>
                </a:lnTo>
                <a:lnTo>
                  <a:pt x="13374" y="3954"/>
                </a:lnTo>
                <a:lnTo>
                  <a:pt x="13365" y="3945"/>
                </a:lnTo>
                <a:lnTo>
                  <a:pt x="13347" y="3945"/>
                </a:lnTo>
                <a:lnTo>
                  <a:pt x="13321" y="3927"/>
                </a:lnTo>
                <a:lnTo>
                  <a:pt x="13312" y="3919"/>
                </a:lnTo>
                <a:lnTo>
                  <a:pt x="13303" y="3919"/>
                </a:lnTo>
                <a:lnTo>
                  <a:pt x="13294" y="3910"/>
                </a:lnTo>
                <a:lnTo>
                  <a:pt x="13285" y="3910"/>
                </a:lnTo>
                <a:lnTo>
                  <a:pt x="13268" y="3927"/>
                </a:lnTo>
                <a:lnTo>
                  <a:pt x="13259" y="3927"/>
                </a:lnTo>
                <a:lnTo>
                  <a:pt x="13250" y="3936"/>
                </a:lnTo>
                <a:lnTo>
                  <a:pt x="13250" y="3945"/>
                </a:lnTo>
                <a:lnTo>
                  <a:pt x="13224" y="3945"/>
                </a:lnTo>
                <a:lnTo>
                  <a:pt x="13215" y="3945"/>
                </a:lnTo>
                <a:lnTo>
                  <a:pt x="13198" y="3963"/>
                </a:lnTo>
                <a:lnTo>
                  <a:pt x="13172" y="3954"/>
                </a:lnTo>
                <a:lnTo>
                  <a:pt x="13163" y="3963"/>
                </a:lnTo>
                <a:lnTo>
                  <a:pt x="13154" y="3954"/>
                </a:lnTo>
                <a:lnTo>
                  <a:pt x="13163" y="3945"/>
                </a:lnTo>
                <a:lnTo>
                  <a:pt x="13172" y="3927"/>
                </a:lnTo>
                <a:lnTo>
                  <a:pt x="13163" y="3919"/>
                </a:lnTo>
                <a:lnTo>
                  <a:pt x="13145" y="3927"/>
                </a:lnTo>
                <a:lnTo>
                  <a:pt x="13119" y="3919"/>
                </a:lnTo>
                <a:lnTo>
                  <a:pt x="13110" y="3919"/>
                </a:lnTo>
                <a:lnTo>
                  <a:pt x="13101" y="3910"/>
                </a:lnTo>
                <a:lnTo>
                  <a:pt x="13084" y="3910"/>
                </a:lnTo>
                <a:lnTo>
                  <a:pt x="13092" y="3910"/>
                </a:lnTo>
                <a:lnTo>
                  <a:pt x="13092" y="3901"/>
                </a:lnTo>
                <a:lnTo>
                  <a:pt x="13092" y="3892"/>
                </a:lnTo>
                <a:lnTo>
                  <a:pt x="13092" y="3883"/>
                </a:lnTo>
                <a:lnTo>
                  <a:pt x="13084" y="3883"/>
                </a:lnTo>
                <a:lnTo>
                  <a:pt x="13075" y="3874"/>
                </a:lnTo>
                <a:lnTo>
                  <a:pt x="13075" y="3866"/>
                </a:lnTo>
                <a:lnTo>
                  <a:pt x="13075" y="3857"/>
                </a:lnTo>
                <a:lnTo>
                  <a:pt x="13066" y="3857"/>
                </a:lnTo>
                <a:lnTo>
                  <a:pt x="13057" y="3857"/>
                </a:lnTo>
                <a:lnTo>
                  <a:pt x="13057" y="3848"/>
                </a:lnTo>
                <a:lnTo>
                  <a:pt x="13066" y="3839"/>
                </a:lnTo>
                <a:lnTo>
                  <a:pt x="13066" y="3830"/>
                </a:lnTo>
                <a:lnTo>
                  <a:pt x="13066" y="3822"/>
                </a:lnTo>
                <a:lnTo>
                  <a:pt x="13066" y="3813"/>
                </a:lnTo>
                <a:lnTo>
                  <a:pt x="13066" y="3804"/>
                </a:lnTo>
                <a:lnTo>
                  <a:pt x="13075" y="3795"/>
                </a:lnTo>
                <a:lnTo>
                  <a:pt x="13084" y="3786"/>
                </a:lnTo>
                <a:lnTo>
                  <a:pt x="13092" y="3786"/>
                </a:lnTo>
                <a:lnTo>
                  <a:pt x="13092" y="3777"/>
                </a:lnTo>
                <a:lnTo>
                  <a:pt x="13084" y="3769"/>
                </a:lnTo>
                <a:lnTo>
                  <a:pt x="13092" y="3769"/>
                </a:lnTo>
                <a:lnTo>
                  <a:pt x="13101" y="3769"/>
                </a:lnTo>
                <a:lnTo>
                  <a:pt x="13110" y="3769"/>
                </a:lnTo>
                <a:lnTo>
                  <a:pt x="13110" y="3751"/>
                </a:lnTo>
                <a:lnTo>
                  <a:pt x="13119" y="3733"/>
                </a:lnTo>
                <a:lnTo>
                  <a:pt x="13119" y="3724"/>
                </a:lnTo>
                <a:lnTo>
                  <a:pt x="13128" y="3724"/>
                </a:lnTo>
                <a:lnTo>
                  <a:pt x="13137" y="3733"/>
                </a:lnTo>
                <a:lnTo>
                  <a:pt x="13145" y="3733"/>
                </a:lnTo>
                <a:lnTo>
                  <a:pt x="13154" y="3724"/>
                </a:lnTo>
                <a:lnTo>
                  <a:pt x="13163" y="3716"/>
                </a:lnTo>
                <a:lnTo>
                  <a:pt x="13163" y="3707"/>
                </a:lnTo>
                <a:lnTo>
                  <a:pt x="13154" y="3707"/>
                </a:lnTo>
                <a:lnTo>
                  <a:pt x="13154" y="3698"/>
                </a:lnTo>
                <a:lnTo>
                  <a:pt x="13128" y="3698"/>
                </a:lnTo>
                <a:lnTo>
                  <a:pt x="13119" y="3698"/>
                </a:lnTo>
                <a:lnTo>
                  <a:pt x="13110" y="3689"/>
                </a:lnTo>
                <a:lnTo>
                  <a:pt x="13119" y="3671"/>
                </a:lnTo>
                <a:lnTo>
                  <a:pt x="13110" y="3671"/>
                </a:lnTo>
                <a:lnTo>
                  <a:pt x="13119" y="3654"/>
                </a:lnTo>
                <a:lnTo>
                  <a:pt x="13119" y="3645"/>
                </a:lnTo>
                <a:lnTo>
                  <a:pt x="13128" y="3636"/>
                </a:lnTo>
                <a:lnTo>
                  <a:pt x="13128" y="3627"/>
                </a:lnTo>
                <a:lnTo>
                  <a:pt x="13128" y="3610"/>
                </a:lnTo>
                <a:lnTo>
                  <a:pt x="13137" y="3601"/>
                </a:lnTo>
                <a:lnTo>
                  <a:pt x="13128" y="3592"/>
                </a:lnTo>
                <a:lnTo>
                  <a:pt x="13128" y="3583"/>
                </a:lnTo>
                <a:lnTo>
                  <a:pt x="13137" y="3574"/>
                </a:lnTo>
                <a:lnTo>
                  <a:pt x="13128" y="3574"/>
                </a:lnTo>
                <a:lnTo>
                  <a:pt x="13110" y="3583"/>
                </a:lnTo>
                <a:lnTo>
                  <a:pt x="13092" y="3592"/>
                </a:lnTo>
                <a:lnTo>
                  <a:pt x="13084" y="3601"/>
                </a:lnTo>
                <a:lnTo>
                  <a:pt x="13057" y="3627"/>
                </a:lnTo>
                <a:lnTo>
                  <a:pt x="13048" y="3636"/>
                </a:lnTo>
                <a:lnTo>
                  <a:pt x="13039" y="3636"/>
                </a:lnTo>
                <a:lnTo>
                  <a:pt x="13022" y="3636"/>
                </a:lnTo>
                <a:lnTo>
                  <a:pt x="13013" y="3636"/>
                </a:lnTo>
                <a:lnTo>
                  <a:pt x="13004" y="3636"/>
                </a:lnTo>
                <a:lnTo>
                  <a:pt x="12995" y="3636"/>
                </a:lnTo>
                <a:lnTo>
                  <a:pt x="12978" y="3654"/>
                </a:lnTo>
                <a:lnTo>
                  <a:pt x="12969" y="3663"/>
                </a:lnTo>
                <a:lnTo>
                  <a:pt x="12969" y="3671"/>
                </a:lnTo>
                <a:lnTo>
                  <a:pt x="12969" y="3680"/>
                </a:lnTo>
                <a:lnTo>
                  <a:pt x="12978" y="3689"/>
                </a:lnTo>
                <a:lnTo>
                  <a:pt x="12987" y="3680"/>
                </a:lnTo>
                <a:lnTo>
                  <a:pt x="13004" y="3680"/>
                </a:lnTo>
                <a:lnTo>
                  <a:pt x="13013" y="3663"/>
                </a:lnTo>
                <a:lnTo>
                  <a:pt x="13022" y="3645"/>
                </a:lnTo>
                <a:lnTo>
                  <a:pt x="13031" y="3645"/>
                </a:lnTo>
                <a:lnTo>
                  <a:pt x="13039" y="3645"/>
                </a:lnTo>
                <a:lnTo>
                  <a:pt x="13031" y="3671"/>
                </a:lnTo>
                <a:lnTo>
                  <a:pt x="13031" y="3680"/>
                </a:lnTo>
                <a:lnTo>
                  <a:pt x="13022" y="3671"/>
                </a:lnTo>
                <a:lnTo>
                  <a:pt x="13013" y="3680"/>
                </a:lnTo>
                <a:lnTo>
                  <a:pt x="13004" y="3689"/>
                </a:lnTo>
                <a:lnTo>
                  <a:pt x="12995" y="3698"/>
                </a:lnTo>
                <a:lnTo>
                  <a:pt x="12995" y="3707"/>
                </a:lnTo>
                <a:lnTo>
                  <a:pt x="12987" y="3698"/>
                </a:lnTo>
                <a:lnTo>
                  <a:pt x="12978" y="3698"/>
                </a:lnTo>
                <a:lnTo>
                  <a:pt x="12969" y="3689"/>
                </a:lnTo>
                <a:lnTo>
                  <a:pt x="12960" y="3689"/>
                </a:lnTo>
                <a:lnTo>
                  <a:pt x="12951" y="3724"/>
                </a:lnTo>
                <a:lnTo>
                  <a:pt x="12951" y="3742"/>
                </a:lnTo>
                <a:lnTo>
                  <a:pt x="12960" y="3760"/>
                </a:lnTo>
                <a:lnTo>
                  <a:pt x="12960" y="3769"/>
                </a:lnTo>
                <a:lnTo>
                  <a:pt x="12951" y="3795"/>
                </a:lnTo>
                <a:lnTo>
                  <a:pt x="12969" y="3804"/>
                </a:lnTo>
                <a:lnTo>
                  <a:pt x="12995" y="3813"/>
                </a:lnTo>
                <a:lnTo>
                  <a:pt x="12995" y="3822"/>
                </a:lnTo>
                <a:lnTo>
                  <a:pt x="12995" y="3839"/>
                </a:lnTo>
                <a:lnTo>
                  <a:pt x="12987" y="3848"/>
                </a:lnTo>
                <a:lnTo>
                  <a:pt x="12995" y="3857"/>
                </a:lnTo>
                <a:lnTo>
                  <a:pt x="12995" y="3883"/>
                </a:lnTo>
                <a:lnTo>
                  <a:pt x="13004" y="3892"/>
                </a:lnTo>
                <a:lnTo>
                  <a:pt x="13013" y="3901"/>
                </a:lnTo>
                <a:lnTo>
                  <a:pt x="13013" y="3910"/>
                </a:lnTo>
                <a:lnTo>
                  <a:pt x="13004" y="3919"/>
                </a:lnTo>
                <a:lnTo>
                  <a:pt x="12995" y="3919"/>
                </a:lnTo>
                <a:lnTo>
                  <a:pt x="12995" y="3927"/>
                </a:lnTo>
                <a:lnTo>
                  <a:pt x="13004" y="3927"/>
                </a:lnTo>
                <a:lnTo>
                  <a:pt x="13013" y="3936"/>
                </a:lnTo>
                <a:lnTo>
                  <a:pt x="13013" y="3963"/>
                </a:lnTo>
                <a:lnTo>
                  <a:pt x="13022" y="3963"/>
                </a:lnTo>
                <a:lnTo>
                  <a:pt x="13022" y="3972"/>
                </a:lnTo>
                <a:lnTo>
                  <a:pt x="13039" y="3972"/>
                </a:lnTo>
                <a:lnTo>
                  <a:pt x="13066" y="3998"/>
                </a:lnTo>
                <a:lnTo>
                  <a:pt x="13075" y="4007"/>
                </a:lnTo>
                <a:lnTo>
                  <a:pt x="13066" y="4007"/>
                </a:lnTo>
                <a:lnTo>
                  <a:pt x="13066" y="3998"/>
                </a:lnTo>
                <a:lnTo>
                  <a:pt x="13039" y="3980"/>
                </a:lnTo>
                <a:lnTo>
                  <a:pt x="13031" y="3972"/>
                </a:lnTo>
                <a:lnTo>
                  <a:pt x="13013" y="3972"/>
                </a:lnTo>
                <a:lnTo>
                  <a:pt x="12995" y="3972"/>
                </a:lnTo>
                <a:lnTo>
                  <a:pt x="12987" y="3972"/>
                </a:lnTo>
                <a:lnTo>
                  <a:pt x="12987" y="3980"/>
                </a:lnTo>
                <a:lnTo>
                  <a:pt x="12987" y="3989"/>
                </a:lnTo>
                <a:lnTo>
                  <a:pt x="12987" y="4007"/>
                </a:lnTo>
                <a:lnTo>
                  <a:pt x="12987" y="4016"/>
                </a:lnTo>
                <a:lnTo>
                  <a:pt x="12978" y="4007"/>
                </a:lnTo>
                <a:lnTo>
                  <a:pt x="12969" y="3998"/>
                </a:lnTo>
                <a:lnTo>
                  <a:pt x="12969" y="4007"/>
                </a:lnTo>
                <a:lnTo>
                  <a:pt x="12960" y="4016"/>
                </a:lnTo>
                <a:lnTo>
                  <a:pt x="12951" y="4016"/>
                </a:lnTo>
                <a:lnTo>
                  <a:pt x="12960" y="4007"/>
                </a:lnTo>
                <a:lnTo>
                  <a:pt x="12942" y="3989"/>
                </a:lnTo>
                <a:lnTo>
                  <a:pt x="12916" y="3989"/>
                </a:lnTo>
                <a:lnTo>
                  <a:pt x="12889" y="3989"/>
                </a:lnTo>
                <a:lnTo>
                  <a:pt x="12889" y="3998"/>
                </a:lnTo>
                <a:lnTo>
                  <a:pt x="12881" y="4007"/>
                </a:lnTo>
                <a:lnTo>
                  <a:pt x="12881" y="4016"/>
                </a:lnTo>
                <a:lnTo>
                  <a:pt x="12881" y="4024"/>
                </a:lnTo>
                <a:lnTo>
                  <a:pt x="12889" y="4033"/>
                </a:lnTo>
                <a:lnTo>
                  <a:pt x="12881" y="4033"/>
                </a:lnTo>
                <a:lnTo>
                  <a:pt x="12872" y="4024"/>
                </a:lnTo>
                <a:lnTo>
                  <a:pt x="12863" y="4024"/>
                </a:lnTo>
                <a:lnTo>
                  <a:pt x="12863" y="4016"/>
                </a:lnTo>
                <a:lnTo>
                  <a:pt x="12837" y="4016"/>
                </a:lnTo>
                <a:lnTo>
                  <a:pt x="12828" y="4016"/>
                </a:lnTo>
                <a:lnTo>
                  <a:pt x="12801" y="4016"/>
                </a:lnTo>
                <a:lnTo>
                  <a:pt x="12792" y="4024"/>
                </a:lnTo>
                <a:lnTo>
                  <a:pt x="12766" y="4033"/>
                </a:lnTo>
                <a:lnTo>
                  <a:pt x="12757" y="4042"/>
                </a:lnTo>
                <a:lnTo>
                  <a:pt x="12748" y="4051"/>
                </a:lnTo>
                <a:lnTo>
                  <a:pt x="12731" y="4060"/>
                </a:lnTo>
                <a:lnTo>
                  <a:pt x="12713" y="4069"/>
                </a:lnTo>
                <a:lnTo>
                  <a:pt x="12704" y="4069"/>
                </a:lnTo>
                <a:lnTo>
                  <a:pt x="12704" y="4077"/>
                </a:lnTo>
                <a:lnTo>
                  <a:pt x="12695" y="4113"/>
                </a:lnTo>
                <a:lnTo>
                  <a:pt x="12687" y="4130"/>
                </a:lnTo>
                <a:lnTo>
                  <a:pt x="12678" y="4139"/>
                </a:lnTo>
                <a:lnTo>
                  <a:pt x="12669" y="4148"/>
                </a:lnTo>
                <a:lnTo>
                  <a:pt x="12660" y="4157"/>
                </a:lnTo>
                <a:lnTo>
                  <a:pt x="12651" y="4166"/>
                </a:lnTo>
                <a:lnTo>
                  <a:pt x="12651" y="4175"/>
                </a:lnTo>
                <a:lnTo>
                  <a:pt x="12660" y="4192"/>
                </a:lnTo>
                <a:lnTo>
                  <a:pt x="12669" y="4192"/>
                </a:lnTo>
                <a:lnTo>
                  <a:pt x="12651" y="4201"/>
                </a:lnTo>
                <a:lnTo>
                  <a:pt x="12660" y="4201"/>
                </a:lnTo>
                <a:lnTo>
                  <a:pt x="12669" y="4201"/>
                </a:lnTo>
                <a:lnTo>
                  <a:pt x="12669" y="4210"/>
                </a:lnTo>
                <a:lnTo>
                  <a:pt x="12660" y="4210"/>
                </a:lnTo>
                <a:lnTo>
                  <a:pt x="12642" y="4201"/>
                </a:lnTo>
                <a:lnTo>
                  <a:pt x="12634" y="4201"/>
                </a:lnTo>
                <a:lnTo>
                  <a:pt x="12616" y="4201"/>
                </a:lnTo>
                <a:lnTo>
                  <a:pt x="12607" y="4201"/>
                </a:lnTo>
                <a:lnTo>
                  <a:pt x="12616" y="4210"/>
                </a:lnTo>
                <a:lnTo>
                  <a:pt x="12625" y="4210"/>
                </a:lnTo>
                <a:lnTo>
                  <a:pt x="12634" y="4210"/>
                </a:lnTo>
                <a:lnTo>
                  <a:pt x="12642" y="4219"/>
                </a:lnTo>
                <a:lnTo>
                  <a:pt x="12651" y="4210"/>
                </a:lnTo>
                <a:lnTo>
                  <a:pt x="12660" y="4219"/>
                </a:lnTo>
                <a:lnTo>
                  <a:pt x="12669" y="4219"/>
                </a:lnTo>
                <a:lnTo>
                  <a:pt x="12660" y="4219"/>
                </a:lnTo>
                <a:lnTo>
                  <a:pt x="12651" y="4219"/>
                </a:lnTo>
                <a:lnTo>
                  <a:pt x="12642" y="4219"/>
                </a:lnTo>
                <a:lnTo>
                  <a:pt x="12634" y="4219"/>
                </a:lnTo>
                <a:lnTo>
                  <a:pt x="12625" y="4219"/>
                </a:lnTo>
                <a:lnTo>
                  <a:pt x="12607" y="4219"/>
                </a:lnTo>
                <a:lnTo>
                  <a:pt x="12598" y="4219"/>
                </a:lnTo>
                <a:lnTo>
                  <a:pt x="12572" y="4227"/>
                </a:lnTo>
                <a:lnTo>
                  <a:pt x="12545" y="4245"/>
                </a:lnTo>
                <a:lnTo>
                  <a:pt x="12537" y="4245"/>
                </a:lnTo>
                <a:lnTo>
                  <a:pt x="12501" y="4254"/>
                </a:lnTo>
                <a:lnTo>
                  <a:pt x="12484" y="4263"/>
                </a:lnTo>
                <a:lnTo>
                  <a:pt x="12475" y="4272"/>
                </a:lnTo>
                <a:lnTo>
                  <a:pt x="12475" y="4280"/>
                </a:lnTo>
                <a:lnTo>
                  <a:pt x="12475" y="4325"/>
                </a:lnTo>
                <a:lnTo>
                  <a:pt x="12475" y="4333"/>
                </a:lnTo>
                <a:lnTo>
                  <a:pt x="12466" y="4333"/>
                </a:lnTo>
                <a:lnTo>
                  <a:pt x="12457" y="4342"/>
                </a:lnTo>
                <a:lnTo>
                  <a:pt x="12448" y="4351"/>
                </a:lnTo>
                <a:lnTo>
                  <a:pt x="12422" y="4360"/>
                </a:lnTo>
                <a:lnTo>
                  <a:pt x="12404" y="4369"/>
                </a:lnTo>
                <a:lnTo>
                  <a:pt x="12369" y="4378"/>
                </a:lnTo>
                <a:lnTo>
                  <a:pt x="12369" y="4386"/>
                </a:lnTo>
                <a:lnTo>
                  <a:pt x="12369" y="4395"/>
                </a:lnTo>
                <a:lnTo>
                  <a:pt x="12378" y="4404"/>
                </a:lnTo>
                <a:lnTo>
                  <a:pt x="12387" y="4404"/>
                </a:lnTo>
                <a:lnTo>
                  <a:pt x="12369" y="4413"/>
                </a:lnTo>
                <a:lnTo>
                  <a:pt x="12360" y="4413"/>
                </a:lnTo>
                <a:lnTo>
                  <a:pt x="12342" y="4422"/>
                </a:lnTo>
                <a:lnTo>
                  <a:pt x="12316" y="4413"/>
                </a:lnTo>
                <a:lnTo>
                  <a:pt x="12298" y="4413"/>
                </a:lnTo>
                <a:lnTo>
                  <a:pt x="12290" y="4413"/>
                </a:lnTo>
                <a:lnTo>
                  <a:pt x="12272" y="4413"/>
                </a:lnTo>
                <a:lnTo>
                  <a:pt x="12272" y="4404"/>
                </a:lnTo>
                <a:lnTo>
                  <a:pt x="12263" y="4404"/>
                </a:lnTo>
                <a:lnTo>
                  <a:pt x="12263" y="4395"/>
                </a:lnTo>
                <a:lnTo>
                  <a:pt x="12263" y="4386"/>
                </a:lnTo>
                <a:lnTo>
                  <a:pt x="12254" y="4378"/>
                </a:lnTo>
                <a:lnTo>
                  <a:pt x="12245" y="4386"/>
                </a:lnTo>
                <a:lnTo>
                  <a:pt x="12237" y="4386"/>
                </a:lnTo>
                <a:lnTo>
                  <a:pt x="12219" y="4386"/>
                </a:lnTo>
                <a:lnTo>
                  <a:pt x="12219" y="4395"/>
                </a:lnTo>
                <a:lnTo>
                  <a:pt x="12228" y="4404"/>
                </a:lnTo>
                <a:lnTo>
                  <a:pt x="12237" y="4422"/>
                </a:lnTo>
                <a:lnTo>
                  <a:pt x="12245" y="4430"/>
                </a:lnTo>
                <a:lnTo>
                  <a:pt x="12245" y="4466"/>
                </a:lnTo>
                <a:lnTo>
                  <a:pt x="12245" y="4475"/>
                </a:lnTo>
                <a:lnTo>
                  <a:pt x="12254" y="4483"/>
                </a:lnTo>
                <a:lnTo>
                  <a:pt x="12228" y="4483"/>
                </a:lnTo>
                <a:lnTo>
                  <a:pt x="12219" y="4475"/>
                </a:lnTo>
                <a:lnTo>
                  <a:pt x="12210" y="4483"/>
                </a:lnTo>
                <a:lnTo>
                  <a:pt x="12201" y="4483"/>
                </a:lnTo>
                <a:lnTo>
                  <a:pt x="12175" y="4483"/>
                </a:lnTo>
                <a:lnTo>
                  <a:pt x="12157" y="4492"/>
                </a:lnTo>
                <a:lnTo>
                  <a:pt x="12148" y="4483"/>
                </a:lnTo>
                <a:lnTo>
                  <a:pt x="12140" y="4466"/>
                </a:lnTo>
                <a:lnTo>
                  <a:pt x="12122" y="4466"/>
                </a:lnTo>
                <a:lnTo>
                  <a:pt x="12104" y="4466"/>
                </a:lnTo>
                <a:lnTo>
                  <a:pt x="12095" y="4466"/>
                </a:lnTo>
                <a:lnTo>
                  <a:pt x="12087" y="4475"/>
                </a:lnTo>
                <a:lnTo>
                  <a:pt x="12078" y="4475"/>
                </a:lnTo>
                <a:lnTo>
                  <a:pt x="12060" y="4475"/>
                </a:lnTo>
                <a:lnTo>
                  <a:pt x="12025" y="4483"/>
                </a:lnTo>
                <a:lnTo>
                  <a:pt x="12007" y="4492"/>
                </a:lnTo>
                <a:lnTo>
                  <a:pt x="12007" y="4501"/>
                </a:lnTo>
                <a:lnTo>
                  <a:pt x="12007" y="4510"/>
                </a:lnTo>
                <a:lnTo>
                  <a:pt x="12025" y="4510"/>
                </a:lnTo>
                <a:lnTo>
                  <a:pt x="12034" y="4510"/>
                </a:lnTo>
                <a:lnTo>
                  <a:pt x="12043" y="4510"/>
                </a:lnTo>
                <a:lnTo>
                  <a:pt x="12034" y="4519"/>
                </a:lnTo>
                <a:lnTo>
                  <a:pt x="12025" y="4510"/>
                </a:lnTo>
                <a:lnTo>
                  <a:pt x="12025" y="4519"/>
                </a:lnTo>
                <a:lnTo>
                  <a:pt x="12034" y="4519"/>
                </a:lnTo>
                <a:lnTo>
                  <a:pt x="12043" y="4528"/>
                </a:lnTo>
                <a:lnTo>
                  <a:pt x="12034" y="4528"/>
                </a:lnTo>
                <a:lnTo>
                  <a:pt x="12025" y="4536"/>
                </a:lnTo>
                <a:lnTo>
                  <a:pt x="12016" y="4536"/>
                </a:lnTo>
                <a:lnTo>
                  <a:pt x="12034" y="4545"/>
                </a:lnTo>
                <a:lnTo>
                  <a:pt x="12034" y="4554"/>
                </a:lnTo>
                <a:lnTo>
                  <a:pt x="12043" y="4563"/>
                </a:lnTo>
                <a:lnTo>
                  <a:pt x="12051" y="4563"/>
                </a:lnTo>
                <a:lnTo>
                  <a:pt x="12060" y="4554"/>
                </a:lnTo>
                <a:lnTo>
                  <a:pt x="12069" y="4554"/>
                </a:lnTo>
                <a:lnTo>
                  <a:pt x="12104" y="4563"/>
                </a:lnTo>
                <a:lnTo>
                  <a:pt x="12104" y="4572"/>
                </a:lnTo>
                <a:lnTo>
                  <a:pt x="12113" y="4572"/>
                </a:lnTo>
                <a:lnTo>
                  <a:pt x="12122" y="4572"/>
                </a:lnTo>
                <a:lnTo>
                  <a:pt x="12131" y="4581"/>
                </a:lnTo>
                <a:lnTo>
                  <a:pt x="12140" y="4581"/>
                </a:lnTo>
                <a:lnTo>
                  <a:pt x="12148" y="4581"/>
                </a:lnTo>
                <a:lnTo>
                  <a:pt x="12157" y="4581"/>
                </a:lnTo>
                <a:lnTo>
                  <a:pt x="12148" y="4589"/>
                </a:lnTo>
                <a:lnTo>
                  <a:pt x="12157" y="4589"/>
                </a:lnTo>
                <a:lnTo>
                  <a:pt x="12166" y="4589"/>
                </a:lnTo>
                <a:lnTo>
                  <a:pt x="12175" y="4589"/>
                </a:lnTo>
                <a:lnTo>
                  <a:pt x="12184" y="4589"/>
                </a:lnTo>
                <a:lnTo>
                  <a:pt x="12175" y="4598"/>
                </a:lnTo>
                <a:lnTo>
                  <a:pt x="12175" y="4607"/>
                </a:lnTo>
                <a:lnTo>
                  <a:pt x="12184" y="4607"/>
                </a:lnTo>
                <a:lnTo>
                  <a:pt x="12210" y="4607"/>
                </a:lnTo>
                <a:lnTo>
                  <a:pt x="12228" y="4616"/>
                </a:lnTo>
                <a:lnTo>
                  <a:pt x="12219" y="4607"/>
                </a:lnTo>
                <a:lnTo>
                  <a:pt x="12210" y="4607"/>
                </a:lnTo>
                <a:lnTo>
                  <a:pt x="12201" y="4607"/>
                </a:lnTo>
                <a:lnTo>
                  <a:pt x="12201" y="4616"/>
                </a:lnTo>
                <a:lnTo>
                  <a:pt x="12193" y="4616"/>
                </a:lnTo>
                <a:lnTo>
                  <a:pt x="12201" y="4625"/>
                </a:lnTo>
                <a:lnTo>
                  <a:pt x="12210" y="4633"/>
                </a:lnTo>
                <a:lnTo>
                  <a:pt x="12201" y="4642"/>
                </a:lnTo>
                <a:lnTo>
                  <a:pt x="12201" y="4651"/>
                </a:lnTo>
                <a:lnTo>
                  <a:pt x="12210" y="4651"/>
                </a:lnTo>
                <a:lnTo>
                  <a:pt x="12219" y="4660"/>
                </a:lnTo>
                <a:lnTo>
                  <a:pt x="12228" y="4678"/>
                </a:lnTo>
                <a:lnTo>
                  <a:pt x="12254" y="4695"/>
                </a:lnTo>
                <a:lnTo>
                  <a:pt x="12263" y="4695"/>
                </a:lnTo>
                <a:lnTo>
                  <a:pt x="12272" y="4695"/>
                </a:lnTo>
                <a:lnTo>
                  <a:pt x="12272" y="4704"/>
                </a:lnTo>
                <a:lnTo>
                  <a:pt x="12281" y="4731"/>
                </a:lnTo>
                <a:lnTo>
                  <a:pt x="12281" y="4748"/>
                </a:lnTo>
                <a:lnTo>
                  <a:pt x="12272" y="4748"/>
                </a:lnTo>
                <a:lnTo>
                  <a:pt x="12272" y="4757"/>
                </a:lnTo>
                <a:lnTo>
                  <a:pt x="12290" y="4766"/>
                </a:lnTo>
                <a:lnTo>
                  <a:pt x="12298" y="4775"/>
                </a:lnTo>
                <a:lnTo>
                  <a:pt x="12307" y="4784"/>
                </a:lnTo>
                <a:lnTo>
                  <a:pt x="12307" y="4810"/>
                </a:lnTo>
                <a:lnTo>
                  <a:pt x="12316" y="4810"/>
                </a:lnTo>
                <a:lnTo>
                  <a:pt x="12316" y="4819"/>
                </a:lnTo>
                <a:lnTo>
                  <a:pt x="12307" y="4810"/>
                </a:lnTo>
                <a:lnTo>
                  <a:pt x="12298" y="4792"/>
                </a:lnTo>
                <a:lnTo>
                  <a:pt x="12298" y="4784"/>
                </a:lnTo>
                <a:lnTo>
                  <a:pt x="12290" y="4775"/>
                </a:lnTo>
                <a:lnTo>
                  <a:pt x="12281" y="4766"/>
                </a:lnTo>
                <a:lnTo>
                  <a:pt x="12272" y="4784"/>
                </a:lnTo>
                <a:lnTo>
                  <a:pt x="12272" y="4801"/>
                </a:lnTo>
                <a:lnTo>
                  <a:pt x="12263" y="4845"/>
                </a:lnTo>
                <a:lnTo>
                  <a:pt x="12272" y="4845"/>
                </a:lnTo>
                <a:lnTo>
                  <a:pt x="12272" y="4836"/>
                </a:lnTo>
                <a:lnTo>
                  <a:pt x="12281" y="4845"/>
                </a:lnTo>
                <a:lnTo>
                  <a:pt x="12272" y="4845"/>
                </a:lnTo>
                <a:lnTo>
                  <a:pt x="12263" y="4854"/>
                </a:lnTo>
                <a:lnTo>
                  <a:pt x="12263" y="4907"/>
                </a:lnTo>
                <a:lnTo>
                  <a:pt x="12245" y="4951"/>
                </a:lnTo>
                <a:lnTo>
                  <a:pt x="12237" y="4960"/>
                </a:lnTo>
                <a:lnTo>
                  <a:pt x="12228" y="4960"/>
                </a:lnTo>
                <a:lnTo>
                  <a:pt x="12219" y="4960"/>
                </a:lnTo>
                <a:lnTo>
                  <a:pt x="12210" y="4969"/>
                </a:lnTo>
                <a:lnTo>
                  <a:pt x="12193" y="4969"/>
                </a:lnTo>
                <a:lnTo>
                  <a:pt x="12184" y="4969"/>
                </a:lnTo>
                <a:lnTo>
                  <a:pt x="12166" y="4960"/>
                </a:lnTo>
                <a:lnTo>
                  <a:pt x="12148" y="4960"/>
                </a:lnTo>
                <a:lnTo>
                  <a:pt x="12140" y="4960"/>
                </a:lnTo>
                <a:lnTo>
                  <a:pt x="12131" y="4969"/>
                </a:lnTo>
                <a:lnTo>
                  <a:pt x="12104" y="4960"/>
                </a:lnTo>
                <a:lnTo>
                  <a:pt x="12095" y="4951"/>
                </a:lnTo>
                <a:lnTo>
                  <a:pt x="12078" y="4951"/>
                </a:lnTo>
                <a:lnTo>
                  <a:pt x="12069" y="4951"/>
                </a:lnTo>
                <a:lnTo>
                  <a:pt x="12060" y="4960"/>
                </a:lnTo>
                <a:lnTo>
                  <a:pt x="12043" y="4960"/>
                </a:lnTo>
                <a:lnTo>
                  <a:pt x="12025" y="4960"/>
                </a:lnTo>
                <a:lnTo>
                  <a:pt x="11981" y="4951"/>
                </a:lnTo>
                <a:lnTo>
                  <a:pt x="11963" y="4951"/>
                </a:lnTo>
                <a:lnTo>
                  <a:pt x="11945" y="4942"/>
                </a:lnTo>
                <a:lnTo>
                  <a:pt x="11928" y="4942"/>
                </a:lnTo>
                <a:lnTo>
                  <a:pt x="11910" y="4942"/>
                </a:lnTo>
                <a:lnTo>
                  <a:pt x="11901" y="4942"/>
                </a:lnTo>
                <a:lnTo>
                  <a:pt x="11884" y="4942"/>
                </a:lnTo>
                <a:lnTo>
                  <a:pt x="11875" y="4942"/>
                </a:lnTo>
                <a:lnTo>
                  <a:pt x="11848" y="4942"/>
                </a:lnTo>
                <a:lnTo>
                  <a:pt x="11840" y="4951"/>
                </a:lnTo>
                <a:lnTo>
                  <a:pt x="11822" y="4942"/>
                </a:lnTo>
                <a:lnTo>
                  <a:pt x="11813" y="4934"/>
                </a:lnTo>
                <a:lnTo>
                  <a:pt x="11804" y="4934"/>
                </a:lnTo>
                <a:lnTo>
                  <a:pt x="11796" y="4934"/>
                </a:lnTo>
                <a:lnTo>
                  <a:pt x="11778" y="4934"/>
                </a:lnTo>
                <a:lnTo>
                  <a:pt x="11769" y="4934"/>
                </a:lnTo>
                <a:lnTo>
                  <a:pt x="11760" y="4942"/>
                </a:lnTo>
                <a:lnTo>
                  <a:pt x="11751" y="4942"/>
                </a:lnTo>
                <a:lnTo>
                  <a:pt x="11751" y="4951"/>
                </a:lnTo>
                <a:lnTo>
                  <a:pt x="11751" y="4960"/>
                </a:lnTo>
                <a:lnTo>
                  <a:pt x="11743" y="4960"/>
                </a:lnTo>
                <a:lnTo>
                  <a:pt x="11734" y="4969"/>
                </a:lnTo>
                <a:lnTo>
                  <a:pt x="11725" y="4969"/>
                </a:lnTo>
                <a:lnTo>
                  <a:pt x="11707" y="4969"/>
                </a:lnTo>
                <a:lnTo>
                  <a:pt x="11698" y="4978"/>
                </a:lnTo>
                <a:lnTo>
                  <a:pt x="11690" y="4978"/>
                </a:lnTo>
                <a:lnTo>
                  <a:pt x="11681" y="4986"/>
                </a:lnTo>
                <a:lnTo>
                  <a:pt x="11681" y="4995"/>
                </a:lnTo>
                <a:lnTo>
                  <a:pt x="11681" y="5004"/>
                </a:lnTo>
                <a:lnTo>
                  <a:pt x="11690" y="5013"/>
                </a:lnTo>
                <a:lnTo>
                  <a:pt x="11698" y="5013"/>
                </a:lnTo>
                <a:lnTo>
                  <a:pt x="11698" y="5022"/>
                </a:lnTo>
                <a:lnTo>
                  <a:pt x="11690" y="5031"/>
                </a:lnTo>
                <a:lnTo>
                  <a:pt x="11698" y="5031"/>
                </a:lnTo>
                <a:lnTo>
                  <a:pt x="11707" y="5031"/>
                </a:lnTo>
                <a:lnTo>
                  <a:pt x="11707" y="5039"/>
                </a:lnTo>
                <a:lnTo>
                  <a:pt x="11707" y="5048"/>
                </a:lnTo>
                <a:lnTo>
                  <a:pt x="11716" y="5048"/>
                </a:lnTo>
                <a:lnTo>
                  <a:pt x="11716" y="5057"/>
                </a:lnTo>
                <a:lnTo>
                  <a:pt x="11707" y="5057"/>
                </a:lnTo>
                <a:lnTo>
                  <a:pt x="11716" y="5057"/>
                </a:lnTo>
                <a:lnTo>
                  <a:pt x="11716" y="5066"/>
                </a:lnTo>
                <a:lnTo>
                  <a:pt x="11707" y="5075"/>
                </a:lnTo>
                <a:lnTo>
                  <a:pt x="11707" y="5092"/>
                </a:lnTo>
                <a:lnTo>
                  <a:pt x="11716" y="5092"/>
                </a:lnTo>
                <a:lnTo>
                  <a:pt x="11707" y="5101"/>
                </a:lnTo>
                <a:lnTo>
                  <a:pt x="11707" y="5110"/>
                </a:lnTo>
                <a:lnTo>
                  <a:pt x="11716" y="5110"/>
                </a:lnTo>
                <a:lnTo>
                  <a:pt x="11707" y="5119"/>
                </a:lnTo>
                <a:lnTo>
                  <a:pt x="11707" y="5128"/>
                </a:lnTo>
                <a:lnTo>
                  <a:pt x="11716" y="5145"/>
                </a:lnTo>
                <a:lnTo>
                  <a:pt x="11716" y="5163"/>
                </a:lnTo>
                <a:lnTo>
                  <a:pt x="11725" y="5163"/>
                </a:lnTo>
                <a:lnTo>
                  <a:pt x="11725" y="5172"/>
                </a:lnTo>
                <a:lnTo>
                  <a:pt x="11716" y="5181"/>
                </a:lnTo>
                <a:lnTo>
                  <a:pt x="11716" y="5198"/>
                </a:lnTo>
                <a:lnTo>
                  <a:pt x="11716" y="5207"/>
                </a:lnTo>
                <a:lnTo>
                  <a:pt x="11707" y="5242"/>
                </a:lnTo>
                <a:lnTo>
                  <a:pt x="11707" y="5251"/>
                </a:lnTo>
                <a:lnTo>
                  <a:pt x="11698" y="5278"/>
                </a:lnTo>
                <a:lnTo>
                  <a:pt x="11690" y="5304"/>
                </a:lnTo>
                <a:lnTo>
                  <a:pt x="11681" y="5313"/>
                </a:lnTo>
                <a:lnTo>
                  <a:pt x="11672" y="5313"/>
                </a:lnTo>
                <a:lnTo>
                  <a:pt x="11672" y="5322"/>
                </a:lnTo>
                <a:lnTo>
                  <a:pt x="11663" y="5340"/>
                </a:lnTo>
                <a:lnTo>
                  <a:pt x="11663" y="5348"/>
                </a:lnTo>
                <a:lnTo>
                  <a:pt x="11663" y="5357"/>
                </a:lnTo>
                <a:lnTo>
                  <a:pt x="11663" y="5366"/>
                </a:lnTo>
                <a:lnTo>
                  <a:pt x="11663" y="5375"/>
                </a:lnTo>
                <a:lnTo>
                  <a:pt x="11672" y="5375"/>
                </a:lnTo>
                <a:lnTo>
                  <a:pt x="11681" y="5375"/>
                </a:lnTo>
                <a:lnTo>
                  <a:pt x="11690" y="5366"/>
                </a:lnTo>
                <a:lnTo>
                  <a:pt x="11690" y="5357"/>
                </a:lnTo>
                <a:lnTo>
                  <a:pt x="11698" y="5348"/>
                </a:lnTo>
                <a:lnTo>
                  <a:pt x="11707" y="5340"/>
                </a:lnTo>
                <a:lnTo>
                  <a:pt x="11698" y="5348"/>
                </a:lnTo>
                <a:lnTo>
                  <a:pt x="11698" y="5357"/>
                </a:lnTo>
                <a:lnTo>
                  <a:pt x="11698" y="5366"/>
                </a:lnTo>
                <a:lnTo>
                  <a:pt x="11690" y="5375"/>
                </a:lnTo>
                <a:lnTo>
                  <a:pt x="11681" y="5375"/>
                </a:lnTo>
                <a:lnTo>
                  <a:pt x="11681" y="5384"/>
                </a:lnTo>
                <a:lnTo>
                  <a:pt x="11681" y="5392"/>
                </a:lnTo>
                <a:lnTo>
                  <a:pt x="11690" y="5392"/>
                </a:lnTo>
                <a:lnTo>
                  <a:pt x="11698" y="5392"/>
                </a:lnTo>
                <a:lnTo>
                  <a:pt x="11707" y="5392"/>
                </a:lnTo>
                <a:lnTo>
                  <a:pt x="11716" y="5392"/>
                </a:lnTo>
                <a:lnTo>
                  <a:pt x="11725" y="5392"/>
                </a:lnTo>
                <a:lnTo>
                  <a:pt x="11707" y="5392"/>
                </a:lnTo>
                <a:lnTo>
                  <a:pt x="11707" y="5410"/>
                </a:lnTo>
                <a:lnTo>
                  <a:pt x="11707" y="5419"/>
                </a:lnTo>
                <a:lnTo>
                  <a:pt x="11707" y="5437"/>
                </a:lnTo>
                <a:lnTo>
                  <a:pt x="11707" y="5445"/>
                </a:lnTo>
                <a:lnTo>
                  <a:pt x="11707" y="5454"/>
                </a:lnTo>
                <a:lnTo>
                  <a:pt x="11707" y="5463"/>
                </a:lnTo>
                <a:lnTo>
                  <a:pt x="11707" y="5481"/>
                </a:lnTo>
                <a:lnTo>
                  <a:pt x="11698" y="5507"/>
                </a:lnTo>
                <a:lnTo>
                  <a:pt x="11698" y="5516"/>
                </a:lnTo>
                <a:lnTo>
                  <a:pt x="11707" y="5507"/>
                </a:lnTo>
                <a:lnTo>
                  <a:pt x="11716" y="5507"/>
                </a:lnTo>
                <a:lnTo>
                  <a:pt x="11725" y="5507"/>
                </a:lnTo>
                <a:lnTo>
                  <a:pt x="11734" y="5507"/>
                </a:lnTo>
                <a:lnTo>
                  <a:pt x="11760" y="5507"/>
                </a:lnTo>
                <a:lnTo>
                  <a:pt x="11778" y="5516"/>
                </a:lnTo>
                <a:lnTo>
                  <a:pt x="11804" y="5507"/>
                </a:lnTo>
                <a:lnTo>
                  <a:pt x="11813" y="5498"/>
                </a:lnTo>
                <a:lnTo>
                  <a:pt x="11831" y="5498"/>
                </a:lnTo>
                <a:lnTo>
                  <a:pt x="11848" y="5498"/>
                </a:lnTo>
                <a:lnTo>
                  <a:pt x="11857" y="5490"/>
                </a:lnTo>
                <a:lnTo>
                  <a:pt x="11857" y="5498"/>
                </a:lnTo>
                <a:lnTo>
                  <a:pt x="11848" y="5498"/>
                </a:lnTo>
                <a:lnTo>
                  <a:pt x="11884" y="5525"/>
                </a:lnTo>
                <a:lnTo>
                  <a:pt x="11884" y="5534"/>
                </a:lnTo>
                <a:lnTo>
                  <a:pt x="11893" y="5525"/>
                </a:lnTo>
                <a:lnTo>
                  <a:pt x="11901" y="5525"/>
                </a:lnTo>
                <a:lnTo>
                  <a:pt x="11893" y="5534"/>
                </a:lnTo>
                <a:lnTo>
                  <a:pt x="11884" y="5543"/>
                </a:lnTo>
                <a:lnTo>
                  <a:pt x="11893" y="5551"/>
                </a:lnTo>
                <a:lnTo>
                  <a:pt x="11901" y="5551"/>
                </a:lnTo>
                <a:lnTo>
                  <a:pt x="11901" y="5560"/>
                </a:lnTo>
                <a:lnTo>
                  <a:pt x="11901" y="5569"/>
                </a:lnTo>
                <a:lnTo>
                  <a:pt x="11910" y="5587"/>
                </a:lnTo>
                <a:lnTo>
                  <a:pt x="11919" y="5587"/>
                </a:lnTo>
                <a:lnTo>
                  <a:pt x="11928" y="5595"/>
                </a:lnTo>
                <a:lnTo>
                  <a:pt x="11945" y="5595"/>
                </a:lnTo>
                <a:lnTo>
                  <a:pt x="11954" y="5595"/>
                </a:lnTo>
                <a:lnTo>
                  <a:pt x="11954" y="5587"/>
                </a:lnTo>
                <a:lnTo>
                  <a:pt x="11963" y="5587"/>
                </a:lnTo>
                <a:lnTo>
                  <a:pt x="11963" y="5578"/>
                </a:lnTo>
                <a:lnTo>
                  <a:pt x="11972" y="5569"/>
                </a:lnTo>
                <a:lnTo>
                  <a:pt x="11981" y="5569"/>
                </a:lnTo>
                <a:lnTo>
                  <a:pt x="11998" y="5560"/>
                </a:lnTo>
                <a:lnTo>
                  <a:pt x="12016" y="5560"/>
                </a:lnTo>
                <a:lnTo>
                  <a:pt x="12025" y="5551"/>
                </a:lnTo>
                <a:lnTo>
                  <a:pt x="12034" y="5543"/>
                </a:lnTo>
                <a:lnTo>
                  <a:pt x="12078" y="5534"/>
                </a:lnTo>
                <a:lnTo>
                  <a:pt x="12095" y="5543"/>
                </a:lnTo>
                <a:lnTo>
                  <a:pt x="12104" y="5543"/>
                </a:lnTo>
                <a:lnTo>
                  <a:pt x="12122" y="5534"/>
                </a:lnTo>
                <a:lnTo>
                  <a:pt x="12148" y="5543"/>
                </a:lnTo>
                <a:lnTo>
                  <a:pt x="12157" y="5543"/>
                </a:lnTo>
                <a:lnTo>
                  <a:pt x="12166" y="5534"/>
                </a:lnTo>
                <a:lnTo>
                  <a:pt x="12175" y="5534"/>
                </a:lnTo>
                <a:lnTo>
                  <a:pt x="12193" y="5534"/>
                </a:lnTo>
                <a:lnTo>
                  <a:pt x="12201" y="5543"/>
                </a:lnTo>
                <a:lnTo>
                  <a:pt x="12201" y="5534"/>
                </a:lnTo>
                <a:lnTo>
                  <a:pt x="12219" y="5525"/>
                </a:lnTo>
                <a:lnTo>
                  <a:pt x="12228" y="5498"/>
                </a:lnTo>
                <a:lnTo>
                  <a:pt x="12237" y="5481"/>
                </a:lnTo>
                <a:lnTo>
                  <a:pt x="12263" y="5472"/>
                </a:lnTo>
                <a:lnTo>
                  <a:pt x="12290" y="5472"/>
                </a:lnTo>
                <a:lnTo>
                  <a:pt x="12298" y="5472"/>
                </a:lnTo>
                <a:lnTo>
                  <a:pt x="12298" y="5463"/>
                </a:lnTo>
                <a:lnTo>
                  <a:pt x="12307" y="5463"/>
                </a:lnTo>
                <a:lnTo>
                  <a:pt x="12298" y="5454"/>
                </a:lnTo>
                <a:lnTo>
                  <a:pt x="12298" y="5445"/>
                </a:lnTo>
                <a:lnTo>
                  <a:pt x="12307" y="5445"/>
                </a:lnTo>
                <a:lnTo>
                  <a:pt x="12307" y="5437"/>
                </a:lnTo>
                <a:lnTo>
                  <a:pt x="12307" y="5419"/>
                </a:lnTo>
                <a:lnTo>
                  <a:pt x="12316" y="5419"/>
                </a:lnTo>
                <a:lnTo>
                  <a:pt x="12316" y="5401"/>
                </a:lnTo>
                <a:lnTo>
                  <a:pt x="12334" y="5392"/>
                </a:lnTo>
                <a:lnTo>
                  <a:pt x="12351" y="5384"/>
                </a:lnTo>
                <a:lnTo>
                  <a:pt x="12369" y="5375"/>
                </a:lnTo>
                <a:lnTo>
                  <a:pt x="12369" y="5366"/>
                </a:lnTo>
                <a:lnTo>
                  <a:pt x="12351" y="5357"/>
                </a:lnTo>
                <a:lnTo>
                  <a:pt x="12351" y="5348"/>
                </a:lnTo>
                <a:lnTo>
                  <a:pt x="12342" y="5340"/>
                </a:lnTo>
                <a:lnTo>
                  <a:pt x="12334" y="5313"/>
                </a:lnTo>
                <a:lnTo>
                  <a:pt x="12334" y="5304"/>
                </a:lnTo>
                <a:lnTo>
                  <a:pt x="12351" y="5269"/>
                </a:lnTo>
                <a:lnTo>
                  <a:pt x="12360" y="5260"/>
                </a:lnTo>
                <a:lnTo>
                  <a:pt x="12369" y="5251"/>
                </a:lnTo>
                <a:lnTo>
                  <a:pt x="12387" y="5234"/>
                </a:lnTo>
                <a:lnTo>
                  <a:pt x="12404" y="5207"/>
                </a:lnTo>
                <a:lnTo>
                  <a:pt x="12413" y="5207"/>
                </a:lnTo>
                <a:lnTo>
                  <a:pt x="12422" y="5198"/>
                </a:lnTo>
                <a:lnTo>
                  <a:pt x="12413" y="5189"/>
                </a:lnTo>
                <a:lnTo>
                  <a:pt x="12422" y="5181"/>
                </a:lnTo>
                <a:lnTo>
                  <a:pt x="12431" y="5172"/>
                </a:lnTo>
                <a:lnTo>
                  <a:pt x="12448" y="5163"/>
                </a:lnTo>
                <a:lnTo>
                  <a:pt x="12475" y="5154"/>
                </a:lnTo>
                <a:lnTo>
                  <a:pt x="12510" y="5145"/>
                </a:lnTo>
                <a:lnTo>
                  <a:pt x="12519" y="5145"/>
                </a:lnTo>
                <a:lnTo>
                  <a:pt x="12528" y="5137"/>
                </a:lnTo>
                <a:lnTo>
                  <a:pt x="12581" y="5110"/>
                </a:lnTo>
                <a:lnTo>
                  <a:pt x="12590" y="5101"/>
                </a:lnTo>
                <a:lnTo>
                  <a:pt x="12598" y="5092"/>
                </a:lnTo>
                <a:lnTo>
                  <a:pt x="12598" y="5084"/>
                </a:lnTo>
                <a:lnTo>
                  <a:pt x="12598" y="5075"/>
                </a:lnTo>
                <a:lnTo>
                  <a:pt x="12590" y="5075"/>
                </a:lnTo>
                <a:lnTo>
                  <a:pt x="12590" y="5066"/>
                </a:lnTo>
                <a:lnTo>
                  <a:pt x="12598" y="5066"/>
                </a:lnTo>
                <a:lnTo>
                  <a:pt x="12598" y="5057"/>
                </a:lnTo>
                <a:lnTo>
                  <a:pt x="12590" y="5048"/>
                </a:lnTo>
                <a:lnTo>
                  <a:pt x="12581" y="5031"/>
                </a:lnTo>
                <a:lnTo>
                  <a:pt x="12581" y="5013"/>
                </a:lnTo>
                <a:lnTo>
                  <a:pt x="12581" y="5004"/>
                </a:lnTo>
                <a:lnTo>
                  <a:pt x="12590" y="4986"/>
                </a:lnTo>
                <a:lnTo>
                  <a:pt x="12598" y="4978"/>
                </a:lnTo>
                <a:lnTo>
                  <a:pt x="12634" y="4960"/>
                </a:lnTo>
                <a:lnTo>
                  <a:pt x="12642" y="4951"/>
                </a:lnTo>
                <a:lnTo>
                  <a:pt x="12660" y="4942"/>
                </a:lnTo>
                <a:lnTo>
                  <a:pt x="12660" y="4951"/>
                </a:lnTo>
                <a:lnTo>
                  <a:pt x="12669" y="4951"/>
                </a:lnTo>
                <a:lnTo>
                  <a:pt x="12678" y="4960"/>
                </a:lnTo>
                <a:lnTo>
                  <a:pt x="12695" y="4960"/>
                </a:lnTo>
                <a:lnTo>
                  <a:pt x="12704" y="4969"/>
                </a:lnTo>
                <a:lnTo>
                  <a:pt x="12713" y="4960"/>
                </a:lnTo>
                <a:lnTo>
                  <a:pt x="12722" y="4960"/>
                </a:lnTo>
                <a:lnTo>
                  <a:pt x="12731" y="4960"/>
                </a:lnTo>
                <a:lnTo>
                  <a:pt x="12731" y="4969"/>
                </a:lnTo>
                <a:lnTo>
                  <a:pt x="12740" y="4969"/>
                </a:lnTo>
                <a:lnTo>
                  <a:pt x="12748" y="4969"/>
                </a:lnTo>
                <a:lnTo>
                  <a:pt x="12757" y="4978"/>
                </a:lnTo>
                <a:lnTo>
                  <a:pt x="12775" y="4986"/>
                </a:lnTo>
                <a:lnTo>
                  <a:pt x="12784" y="4986"/>
                </a:lnTo>
                <a:lnTo>
                  <a:pt x="12801" y="4986"/>
                </a:lnTo>
                <a:lnTo>
                  <a:pt x="12810" y="4995"/>
                </a:lnTo>
                <a:lnTo>
                  <a:pt x="12819" y="4986"/>
                </a:lnTo>
                <a:lnTo>
                  <a:pt x="12837" y="4986"/>
                </a:lnTo>
                <a:lnTo>
                  <a:pt x="12837" y="4978"/>
                </a:lnTo>
                <a:lnTo>
                  <a:pt x="12845" y="4978"/>
                </a:lnTo>
                <a:lnTo>
                  <a:pt x="12845" y="4969"/>
                </a:lnTo>
                <a:lnTo>
                  <a:pt x="12854" y="4969"/>
                </a:lnTo>
                <a:lnTo>
                  <a:pt x="12863" y="4960"/>
                </a:lnTo>
                <a:lnTo>
                  <a:pt x="12889" y="4942"/>
                </a:lnTo>
                <a:lnTo>
                  <a:pt x="12889" y="4934"/>
                </a:lnTo>
                <a:lnTo>
                  <a:pt x="12907" y="4934"/>
                </a:lnTo>
                <a:lnTo>
                  <a:pt x="12925" y="4925"/>
                </a:lnTo>
                <a:lnTo>
                  <a:pt x="12942" y="4916"/>
                </a:lnTo>
                <a:lnTo>
                  <a:pt x="12951" y="4916"/>
                </a:lnTo>
                <a:lnTo>
                  <a:pt x="12969" y="4898"/>
                </a:lnTo>
                <a:lnTo>
                  <a:pt x="12987" y="4881"/>
                </a:lnTo>
                <a:lnTo>
                  <a:pt x="13004" y="4872"/>
                </a:lnTo>
                <a:lnTo>
                  <a:pt x="13013" y="4872"/>
                </a:lnTo>
                <a:lnTo>
                  <a:pt x="13031" y="4881"/>
                </a:lnTo>
                <a:lnTo>
                  <a:pt x="13039" y="4881"/>
                </a:lnTo>
                <a:lnTo>
                  <a:pt x="13075" y="4898"/>
                </a:lnTo>
                <a:lnTo>
                  <a:pt x="13092" y="4907"/>
                </a:lnTo>
                <a:lnTo>
                  <a:pt x="13110" y="4916"/>
                </a:lnTo>
                <a:lnTo>
                  <a:pt x="13110" y="4925"/>
                </a:lnTo>
                <a:lnTo>
                  <a:pt x="13119" y="4951"/>
                </a:lnTo>
                <a:lnTo>
                  <a:pt x="13128" y="4969"/>
                </a:lnTo>
                <a:lnTo>
                  <a:pt x="13128" y="4978"/>
                </a:lnTo>
                <a:lnTo>
                  <a:pt x="13128" y="4986"/>
                </a:lnTo>
                <a:lnTo>
                  <a:pt x="13128" y="4995"/>
                </a:lnTo>
                <a:lnTo>
                  <a:pt x="13128" y="5004"/>
                </a:lnTo>
                <a:lnTo>
                  <a:pt x="13137" y="5004"/>
                </a:lnTo>
                <a:lnTo>
                  <a:pt x="13145" y="5004"/>
                </a:lnTo>
                <a:lnTo>
                  <a:pt x="13145" y="5013"/>
                </a:lnTo>
                <a:lnTo>
                  <a:pt x="13154" y="5013"/>
                </a:lnTo>
                <a:lnTo>
                  <a:pt x="13163" y="5022"/>
                </a:lnTo>
                <a:lnTo>
                  <a:pt x="13181" y="5039"/>
                </a:lnTo>
                <a:lnTo>
                  <a:pt x="13181" y="5048"/>
                </a:lnTo>
                <a:lnTo>
                  <a:pt x="13172" y="5048"/>
                </a:lnTo>
                <a:lnTo>
                  <a:pt x="13181" y="5048"/>
                </a:lnTo>
                <a:lnTo>
                  <a:pt x="13189" y="5048"/>
                </a:lnTo>
                <a:lnTo>
                  <a:pt x="13207" y="5057"/>
                </a:lnTo>
                <a:lnTo>
                  <a:pt x="13215" y="5057"/>
                </a:lnTo>
                <a:lnTo>
                  <a:pt x="13224" y="5084"/>
                </a:lnTo>
                <a:lnTo>
                  <a:pt x="13241" y="5092"/>
                </a:lnTo>
                <a:lnTo>
                  <a:pt x="13250" y="5101"/>
                </a:lnTo>
                <a:lnTo>
                  <a:pt x="13285" y="5137"/>
                </a:lnTo>
                <a:lnTo>
                  <a:pt x="13303" y="5137"/>
                </a:lnTo>
                <a:lnTo>
                  <a:pt x="13312" y="5145"/>
                </a:lnTo>
                <a:lnTo>
                  <a:pt x="13312" y="5154"/>
                </a:lnTo>
                <a:lnTo>
                  <a:pt x="13321" y="5154"/>
                </a:lnTo>
                <a:lnTo>
                  <a:pt x="13330" y="5154"/>
                </a:lnTo>
                <a:lnTo>
                  <a:pt x="13330" y="5145"/>
                </a:lnTo>
                <a:lnTo>
                  <a:pt x="13338" y="5154"/>
                </a:lnTo>
                <a:lnTo>
                  <a:pt x="13356" y="5154"/>
                </a:lnTo>
                <a:lnTo>
                  <a:pt x="13365" y="5154"/>
                </a:lnTo>
                <a:lnTo>
                  <a:pt x="13374" y="5163"/>
                </a:lnTo>
                <a:lnTo>
                  <a:pt x="13391" y="5189"/>
                </a:lnTo>
                <a:lnTo>
                  <a:pt x="13400" y="5189"/>
                </a:lnTo>
                <a:lnTo>
                  <a:pt x="13409" y="5189"/>
                </a:lnTo>
                <a:lnTo>
                  <a:pt x="13418" y="5198"/>
                </a:lnTo>
                <a:lnTo>
                  <a:pt x="13409" y="5207"/>
                </a:lnTo>
                <a:lnTo>
                  <a:pt x="13418" y="5207"/>
                </a:lnTo>
                <a:lnTo>
                  <a:pt x="13427" y="5207"/>
                </a:lnTo>
                <a:lnTo>
                  <a:pt x="13444" y="5207"/>
                </a:lnTo>
                <a:lnTo>
                  <a:pt x="13453" y="5216"/>
                </a:lnTo>
                <a:lnTo>
                  <a:pt x="13453" y="5225"/>
                </a:lnTo>
                <a:lnTo>
                  <a:pt x="13462" y="5225"/>
                </a:lnTo>
                <a:lnTo>
                  <a:pt x="13453" y="5234"/>
                </a:lnTo>
                <a:lnTo>
                  <a:pt x="13453" y="5242"/>
                </a:lnTo>
                <a:lnTo>
                  <a:pt x="13480" y="5251"/>
                </a:lnTo>
                <a:lnTo>
                  <a:pt x="13488" y="5260"/>
                </a:lnTo>
                <a:lnTo>
                  <a:pt x="13506" y="5260"/>
                </a:lnTo>
                <a:lnTo>
                  <a:pt x="13515" y="5269"/>
                </a:lnTo>
                <a:lnTo>
                  <a:pt x="13524" y="5295"/>
                </a:lnTo>
                <a:lnTo>
                  <a:pt x="13533" y="5313"/>
                </a:lnTo>
                <a:lnTo>
                  <a:pt x="13541" y="5340"/>
                </a:lnTo>
                <a:lnTo>
                  <a:pt x="13541" y="5348"/>
                </a:lnTo>
                <a:lnTo>
                  <a:pt x="13550" y="5348"/>
                </a:lnTo>
                <a:lnTo>
                  <a:pt x="13550" y="5366"/>
                </a:lnTo>
                <a:lnTo>
                  <a:pt x="13541" y="5366"/>
                </a:lnTo>
                <a:lnTo>
                  <a:pt x="13533" y="5375"/>
                </a:lnTo>
                <a:lnTo>
                  <a:pt x="13524" y="5375"/>
                </a:lnTo>
                <a:lnTo>
                  <a:pt x="13524" y="5384"/>
                </a:lnTo>
                <a:lnTo>
                  <a:pt x="13524" y="5392"/>
                </a:lnTo>
                <a:lnTo>
                  <a:pt x="13524" y="5410"/>
                </a:lnTo>
                <a:lnTo>
                  <a:pt x="13515" y="5410"/>
                </a:lnTo>
                <a:lnTo>
                  <a:pt x="13506" y="5419"/>
                </a:lnTo>
                <a:lnTo>
                  <a:pt x="13506" y="5428"/>
                </a:lnTo>
                <a:lnTo>
                  <a:pt x="13515" y="5437"/>
                </a:lnTo>
                <a:lnTo>
                  <a:pt x="13541" y="5437"/>
                </a:lnTo>
                <a:lnTo>
                  <a:pt x="13541" y="5428"/>
                </a:lnTo>
                <a:lnTo>
                  <a:pt x="13550" y="5410"/>
                </a:lnTo>
                <a:lnTo>
                  <a:pt x="13577" y="5401"/>
                </a:lnTo>
                <a:lnTo>
                  <a:pt x="13577" y="5392"/>
                </a:lnTo>
                <a:lnTo>
                  <a:pt x="13577" y="5375"/>
                </a:lnTo>
                <a:lnTo>
                  <a:pt x="13577" y="5366"/>
                </a:lnTo>
                <a:lnTo>
                  <a:pt x="13585" y="5357"/>
                </a:lnTo>
                <a:lnTo>
                  <a:pt x="13603" y="5348"/>
                </a:lnTo>
                <a:lnTo>
                  <a:pt x="13612" y="5357"/>
                </a:lnTo>
                <a:lnTo>
                  <a:pt x="13621" y="5348"/>
                </a:lnTo>
                <a:lnTo>
                  <a:pt x="13612" y="5340"/>
                </a:lnTo>
                <a:lnTo>
                  <a:pt x="13612" y="5313"/>
                </a:lnTo>
                <a:lnTo>
                  <a:pt x="13603" y="5304"/>
                </a:lnTo>
                <a:lnTo>
                  <a:pt x="13594" y="5295"/>
                </a:lnTo>
                <a:lnTo>
                  <a:pt x="13577" y="5295"/>
                </a:lnTo>
                <a:lnTo>
                  <a:pt x="13568" y="5287"/>
                </a:lnTo>
                <a:lnTo>
                  <a:pt x="13568" y="5269"/>
                </a:lnTo>
                <a:lnTo>
                  <a:pt x="13585" y="5251"/>
                </a:lnTo>
                <a:lnTo>
                  <a:pt x="13594" y="5234"/>
                </a:lnTo>
                <a:lnTo>
                  <a:pt x="13603" y="5225"/>
                </a:lnTo>
                <a:lnTo>
                  <a:pt x="13612" y="5216"/>
                </a:lnTo>
                <a:lnTo>
                  <a:pt x="13621" y="5216"/>
                </a:lnTo>
                <a:lnTo>
                  <a:pt x="13621" y="5225"/>
                </a:lnTo>
                <a:lnTo>
                  <a:pt x="13630" y="5225"/>
                </a:lnTo>
                <a:lnTo>
                  <a:pt x="13638" y="5234"/>
                </a:lnTo>
                <a:lnTo>
                  <a:pt x="13674" y="5234"/>
                </a:lnTo>
                <a:lnTo>
                  <a:pt x="13682" y="5269"/>
                </a:lnTo>
                <a:lnTo>
                  <a:pt x="13700" y="5278"/>
                </a:lnTo>
                <a:lnTo>
                  <a:pt x="13709" y="5278"/>
                </a:lnTo>
                <a:lnTo>
                  <a:pt x="13709" y="5269"/>
                </a:lnTo>
                <a:lnTo>
                  <a:pt x="13709" y="5260"/>
                </a:lnTo>
                <a:lnTo>
                  <a:pt x="13718" y="5251"/>
                </a:lnTo>
                <a:lnTo>
                  <a:pt x="13718" y="5242"/>
                </a:lnTo>
                <a:lnTo>
                  <a:pt x="13700" y="5225"/>
                </a:lnTo>
                <a:lnTo>
                  <a:pt x="13682" y="5216"/>
                </a:lnTo>
                <a:lnTo>
                  <a:pt x="13674" y="5207"/>
                </a:lnTo>
                <a:lnTo>
                  <a:pt x="13638" y="5189"/>
                </a:lnTo>
                <a:lnTo>
                  <a:pt x="13630" y="5181"/>
                </a:lnTo>
                <a:lnTo>
                  <a:pt x="13612" y="5172"/>
                </a:lnTo>
                <a:lnTo>
                  <a:pt x="13577" y="5154"/>
                </a:lnTo>
                <a:lnTo>
                  <a:pt x="13533" y="5137"/>
                </a:lnTo>
                <a:lnTo>
                  <a:pt x="13524" y="5128"/>
                </a:lnTo>
                <a:lnTo>
                  <a:pt x="13524" y="5119"/>
                </a:lnTo>
                <a:lnTo>
                  <a:pt x="13533" y="5110"/>
                </a:lnTo>
                <a:lnTo>
                  <a:pt x="13541" y="5110"/>
                </a:lnTo>
                <a:lnTo>
                  <a:pt x="13550" y="5101"/>
                </a:lnTo>
                <a:lnTo>
                  <a:pt x="13541" y="5092"/>
                </a:lnTo>
                <a:lnTo>
                  <a:pt x="13533" y="5092"/>
                </a:lnTo>
                <a:lnTo>
                  <a:pt x="13488" y="5092"/>
                </a:lnTo>
                <a:lnTo>
                  <a:pt x="13471" y="5092"/>
                </a:lnTo>
                <a:lnTo>
                  <a:pt x="13453" y="5084"/>
                </a:lnTo>
                <a:lnTo>
                  <a:pt x="13427" y="5066"/>
                </a:lnTo>
                <a:lnTo>
                  <a:pt x="13400" y="5039"/>
                </a:lnTo>
                <a:lnTo>
                  <a:pt x="13383" y="5022"/>
                </a:lnTo>
                <a:lnTo>
                  <a:pt x="13383" y="5013"/>
                </a:lnTo>
                <a:lnTo>
                  <a:pt x="13374" y="4978"/>
                </a:lnTo>
                <a:lnTo>
                  <a:pt x="13365" y="4960"/>
                </a:lnTo>
                <a:lnTo>
                  <a:pt x="13356" y="4951"/>
                </a:lnTo>
                <a:lnTo>
                  <a:pt x="13347" y="4942"/>
                </a:lnTo>
                <a:lnTo>
                  <a:pt x="13338" y="4934"/>
                </a:lnTo>
                <a:lnTo>
                  <a:pt x="13303" y="4916"/>
                </a:lnTo>
                <a:lnTo>
                  <a:pt x="13285" y="4907"/>
                </a:lnTo>
                <a:lnTo>
                  <a:pt x="13277" y="4898"/>
                </a:lnTo>
                <a:lnTo>
                  <a:pt x="13268" y="4889"/>
                </a:lnTo>
                <a:lnTo>
                  <a:pt x="13259" y="4872"/>
                </a:lnTo>
                <a:lnTo>
                  <a:pt x="13259" y="4845"/>
                </a:lnTo>
                <a:lnTo>
                  <a:pt x="13259" y="4836"/>
                </a:lnTo>
                <a:lnTo>
                  <a:pt x="13268" y="4836"/>
                </a:lnTo>
                <a:lnTo>
                  <a:pt x="13277" y="4836"/>
                </a:lnTo>
                <a:lnTo>
                  <a:pt x="13277" y="4828"/>
                </a:lnTo>
                <a:lnTo>
                  <a:pt x="13277" y="4819"/>
                </a:lnTo>
                <a:lnTo>
                  <a:pt x="13268" y="4819"/>
                </a:lnTo>
                <a:lnTo>
                  <a:pt x="13259" y="4801"/>
                </a:lnTo>
                <a:lnTo>
                  <a:pt x="13259" y="4792"/>
                </a:lnTo>
                <a:lnTo>
                  <a:pt x="13259" y="4784"/>
                </a:lnTo>
                <a:lnTo>
                  <a:pt x="13259" y="4775"/>
                </a:lnTo>
                <a:lnTo>
                  <a:pt x="13268" y="4775"/>
                </a:lnTo>
                <a:lnTo>
                  <a:pt x="13277" y="4766"/>
                </a:lnTo>
                <a:lnTo>
                  <a:pt x="13268" y="4775"/>
                </a:lnTo>
                <a:lnTo>
                  <a:pt x="13277" y="4775"/>
                </a:lnTo>
                <a:lnTo>
                  <a:pt x="13285" y="4775"/>
                </a:lnTo>
                <a:lnTo>
                  <a:pt x="13294" y="4766"/>
                </a:lnTo>
                <a:lnTo>
                  <a:pt x="13303" y="4766"/>
                </a:lnTo>
                <a:lnTo>
                  <a:pt x="13312" y="4757"/>
                </a:lnTo>
                <a:lnTo>
                  <a:pt x="13321" y="4757"/>
                </a:lnTo>
                <a:lnTo>
                  <a:pt x="13321" y="4748"/>
                </a:lnTo>
                <a:lnTo>
                  <a:pt x="13330" y="4748"/>
                </a:lnTo>
                <a:lnTo>
                  <a:pt x="13347" y="4757"/>
                </a:lnTo>
                <a:lnTo>
                  <a:pt x="13356" y="4748"/>
                </a:lnTo>
                <a:lnTo>
                  <a:pt x="13374" y="4757"/>
                </a:lnTo>
                <a:lnTo>
                  <a:pt x="13365" y="4766"/>
                </a:lnTo>
                <a:lnTo>
                  <a:pt x="13356" y="4766"/>
                </a:lnTo>
                <a:lnTo>
                  <a:pt x="13356" y="4775"/>
                </a:lnTo>
                <a:lnTo>
                  <a:pt x="13347" y="4775"/>
                </a:lnTo>
                <a:lnTo>
                  <a:pt x="13356" y="4801"/>
                </a:lnTo>
                <a:lnTo>
                  <a:pt x="13356" y="4810"/>
                </a:lnTo>
                <a:lnTo>
                  <a:pt x="13365" y="4819"/>
                </a:lnTo>
                <a:lnTo>
                  <a:pt x="13374" y="4836"/>
                </a:lnTo>
                <a:lnTo>
                  <a:pt x="13383" y="4836"/>
                </a:lnTo>
                <a:lnTo>
                  <a:pt x="13391" y="4828"/>
                </a:lnTo>
                <a:lnTo>
                  <a:pt x="13391" y="4819"/>
                </a:lnTo>
                <a:lnTo>
                  <a:pt x="13400" y="4801"/>
                </a:lnTo>
                <a:lnTo>
                  <a:pt x="13409" y="4792"/>
                </a:lnTo>
                <a:lnTo>
                  <a:pt x="13409" y="4784"/>
                </a:lnTo>
                <a:lnTo>
                  <a:pt x="13418" y="4784"/>
                </a:lnTo>
                <a:lnTo>
                  <a:pt x="13427" y="4792"/>
                </a:lnTo>
                <a:lnTo>
                  <a:pt x="13435" y="4801"/>
                </a:lnTo>
                <a:lnTo>
                  <a:pt x="13453" y="4810"/>
                </a:lnTo>
                <a:lnTo>
                  <a:pt x="13453" y="4819"/>
                </a:lnTo>
                <a:lnTo>
                  <a:pt x="13453" y="4836"/>
                </a:lnTo>
                <a:lnTo>
                  <a:pt x="13453" y="4845"/>
                </a:lnTo>
                <a:lnTo>
                  <a:pt x="13462" y="4854"/>
                </a:lnTo>
                <a:lnTo>
                  <a:pt x="13480" y="4872"/>
                </a:lnTo>
                <a:lnTo>
                  <a:pt x="13488" y="4881"/>
                </a:lnTo>
                <a:lnTo>
                  <a:pt x="13497" y="4881"/>
                </a:lnTo>
                <a:lnTo>
                  <a:pt x="13488" y="4881"/>
                </a:lnTo>
                <a:lnTo>
                  <a:pt x="13480" y="4881"/>
                </a:lnTo>
                <a:lnTo>
                  <a:pt x="13471" y="4881"/>
                </a:lnTo>
                <a:lnTo>
                  <a:pt x="13471" y="4889"/>
                </a:lnTo>
                <a:lnTo>
                  <a:pt x="13497" y="4916"/>
                </a:lnTo>
                <a:lnTo>
                  <a:pt x="13506" y="4925"/>
                </a:lnTo>
                <a:lnTo>
                  <a:pt x="13524" y="4934"/>
                </a:lnTo>
                <a:lnTo>
                  <a:pt x="13533" y="4942"/>
                </a:lnTo>
                <a:lnTo>
                  <a:pt x="13533" y="4951"/>
                </a:lnTo>
                <a:lnTo>
                  <a:pt x="13541" y="4951"/>
                </a:lnTo>
                <a:lnTo>
                  <a:pt x="13550" y="4951"/>
                </a:lnTo>
                <a:lnTo>
                  <a:pt x="13559" y="4951"/>
                </a:lnTo>
                <a:lnTo>
                  <a:pt x="13577" y="4960"/>
                </a:lnTo>
                <a:lnTo>
                  <a:pt x="13603" y="4960"/>
                </a:lnTo>
                <a:lnTo>
                  <a:pt x="13612" y="4978"/>
                </a:lnTo>
                <a:lnTo>
                  <a:pt x="13630" y="4986"/>
                </a:lnTo>
                <a:lnTo>
                  <a:pt x="13647" y="5004"/>
                </a:lnTo>
                <a:lnTo>
                  <a:pt x="13656" y="5004"/>
                </a:lnTo>
                <a:lnTo>
                  <a:pt x="13656" y="5013"/>
                </a:lnTo>
                <a:lnTo>
                  <a:pt x="13621" y="4995"/>
                </a:lnTo>
                <a:lnTo>
                  <a:pt x="13612" y="4995"/>
                </a:lnTo>
                <a:lnTo>
                  <a:pt x="13630" y="5004"/>
                </a:lnTo>
                <a:lnTo>
                  <a:pt x="13647" y="5013"/>
                </a:lnTo>
                <a:lnTo>
                  <a:pt x="13665" y="5013"/>
                </a:lnTo>
                <a:lnTo>
                  <a:pt x="13691" y="5031"/>
                </a:lnTo>
                <a:lnTo>
                  <a:pt x="13700" y="5039"/>
                </a:lnTo>
                <a:lnTo>
                  <a:pt x="13718" y="5048"/>
                </a:lnTo>
                <a:lnTo>
                  <a:pt x="13727" y="5048"/>
                </a:lnTo>
                <a:lnTo>
                  <a:pt x="13727" y="5057"/>
                </a:lnTo>
                <a:lnTo>
                  <a:pt x="13744" y="5066"/>
                </a:lnTo>
                <a:lnTo>
                  <a:pt x="13762" y="5084"/>
                </a:lnTo>
                <a:lnTo>
                  <a:pt x="13771" y="5092"/>
                </a:lnTo>
                <a:lnTo>
                  <a:pt x="13780" y="5101"/>
                </a:lnTo>
                <a:lnTo>
                  <a:pt x="13788" y="5101"/>
                </a:lnTo>
                <a:lnTo>
                  <a:pt x="13797" y="5101"/>
                </a:lnTo>
                <a:lnTo>
                  <a:pt x="13797" y="5119"/>
                </a:lnTo>
                <a:lnTo>
                  <a:pt x="13788" y="5128"/>
                </a:lnTo>
                <a:lnTo>
                  <a:pt x="13788" y="5137"/>
                </a:lnTo>
                <a:lnTo>
                  <a:pt x="13788" y="5145"/>
                </a:lnTo>
                <a:lnTo>
                  <a:pt x="13788" y="5154"/>
                </a:lnTo>
                <a:lnTo>
                  <a:pt x="13788" y="5163"/>
                </a:lnTo>
                <a:lnTo>
                  <a:pt x="13788" y="5181"/>
                </a:lnTo>
                <a:lnTo>
                  <a:pt x="13780" y="5189"/>
                </a:lnTo>
                <a:lnTo>
                  <a:pt x="13780" y="5207"/>
                </a:lnTo>
                <a:lnTo>
                  <a:pt x="13788" y="5216"/>
                </a:lnTo>
                <a:lnTo>
                  <a:pt x="13788" y="5225"/>
                </a:lnTo>
                <a:lnTo>
                  <a:pt x="13780" y="5225"/>
                </a:lnTo>
                <a:lnTo>
                  <a:pt x="13780" y="5234"/>
                </a:lnTo>
                <a:lnTo>
                  <a:pt x="13788" y="5242"/>
                </a:lnTo>
                <a:lnTo>
                  <a:pt x="13815" y="5260"/>
                </a:lnTo>
                <a:lnTo>
                  <a:pt x="13824" y="5269"/>
                </a:lnTo>
                <a:lnTo>
                  <a:pt x="13824" y="5278"/>
                </a:lnTo>
                <a:lnTo>
                  <a:pt x="13824" y="5287"/>
                </a:lnTo>
                <a:lnTo>
                  <a:pt x="13832" y="5295"/>
                </a:lnTo>
                <a:lnTo>
                  <a:pt x="13841" y="5304"/>
                </a:lnTo>
                <a:lnTo>
                  <a:pt x="13850" y="5322"/>
                </a:lnTo>
                <a:lnTo>
                  <a:pt x="13859" y="5322"/>
                </a:lnTo>
                <a:lnTo>
                  <a:pt x="13868" y="5331"/>
                </a:lnTo>
                <a:lnTo>
                  <a:pt x="13877" y="5340"/>
                </a:lnTo>
                <a:lnTo>
                  <a:pt x="13877" y="5348"/>
                </a:lnTo>
                <a:lnTo>
                  <a:pt x="13885" y="5348"/>
                </a:lnTo>
                <a:lnTo>
                  <a:pt x="13894" y="5348"/>
                </a:lnTo>
                <a:lnTo>
                  <a:pt x="13903" y="5348"/>
                </a:lnTo>
                <a:lnTo>
                  <a:pt x="13912" y="5348"/>
                </a:lnTo>
                <a:lnTo>
                  <a:pt x="13912" y="5357"/>
                </a:lnTo>
                <a:lnTo>
                  <a:pt x="13903" y="5357"/>
                </a:lnTo>
                <a:lnTo>
                  <a:pt x="13894" y="5348"/>
                </a:lnTo>
                <a:lnTo>
                  <a:pt x="13885" y="5357"/>
                </a:lnTo>
                <a:lnTo>
                  <a:pt x="13885" y="5366"/>
                </a:lnTo>
                <a:lnTo>
                  <a:pt x="13894" y="5366"/>
                </a:lnTo>
                <a:lnTo>
                  <a:pt x="13903" y="5375"/>
                </a:lnTo>
                <a:lnTo>
                  <a:pt x="13903" y="5392"/>
                </a:lnTo>
                <a:lnTo>
                  <a:pt x="13912" y="5401"/>
                </a:lnTo>
                <a:lnTo>
                  <a:pt x="13921" y="5401"/>
                </a:lnTo>
                <a:lnTo>
                  <a:pt x="13921" y="5392"/>
                </a:lnTo>
                <a:lnTo>
                  <a:pt x="13930" y="5392"/>
                </a:lnTo>
                <a:lnTo>
                  <a:pt x="13930" y="5401"/>
                </a:lnTo>
                <a:lnTo>
                  <a:pt x="13938" y="5401"/>
                </a:lnTo>
                <a:lnTo>
                  <a:pt x="13947" y="5401"/>
                </a:lnTo>
                <a:lnTo>
                  <a:pt x="13956" y="5401"/>
                </a:lnTo>
                <a:lnTo>
                  <a:pt x="13974" y="5401"/>
                </a:lnTo>
                <a:lnTo>
                  <a:pt x="13991" y="5401"/>
                </a:lnTo>
                <a:lnTo>
                  <a:pt x="14000" y="5401"/>
                </a:lnTo>
                <a:lnTo>
                  <a:pt x="14009" y="5392"/>
                </a:lnTo>
                <a:lnTo>
                  <a:pt x="14018" y="5401"/>
                </a:lnTo>
                <a:lnTo>
                  <a:pt x="14027" y="5410"/>
                </a:lnTo>
                <a:lnTo>
                  <a:pt x="14035" y="5410"/>
                </a:lnTo>
                <a:lnTo>
                  <a:pt x="14044" y="5419"/>
                </a:lnTo>
                <a:lnTo>
                  <a:pt x="14044" y="5410"/>
                </a:lnTo>
                <a:lnTo>
                  <a:pt x="14053" y="5419"/>
                </a:lnTo>
                <a:lnTo>
                  <a:pt x="14062" y="5419"/>
                </a:lnTo>
                <a:lnTo>
                  <a:pt x="14062" y="5428"/>
                </a:lnTo>
                <a:lnTo>
                  <a:pt x="14053" y="5428"/>
                </a:lnTo>
                <a:lnTo>
                  <a:pt x="14044" y="5428"/>
                </a:lnTo>
                <a:lnTo>
                  <a:pt x="14035" y="5428"/>
                </a:lnTo>
                <a:lnTo>
                  <a:pt x="14044" y="5428"/>
                </a:lnTo>
                <a:lnTo>
                  <a:pt x="14044" y="5437"/>
                </a:lnTo>
                <a:lnTo>
                  <a:pt x="14035" y="5437"/>
                </a:lnTo>
                <a:lnTo>
                  <a:pt x="14027" y="5428"/>
                </a:lnTo>
                <a:lnTo>
                  <a:pt x="14018" y="5419"/>
                </a:lnTo>
                <a:lnTo>
                  <a:pt x="13991" y="5419"/>
                </a:lnTo>
                <a:lnTo>
                  <a:pt x="13974" y="5401"/>
                </a:lnTo>
                <a:lnTo>
                  <a:pt x="13965" y="5401"/>
                </a:lnTo>
                <a:lnTo>
                  <a:pt x="13956" y="5410"/>
                </a:lnTo>
                <a:lnTo>
                  <a:pt x="13947" y="5419"/>
                </a:lnTo>
                <a:lnTo>
                  <a:pt x="13938" y="5419"/>
                </a:lnTo>
                <a:lnTo>
                  <a:pt x="13930" y="5419"/>
                </a:lnTo>
                <a:lnTo>
                  <a:pt x="13921" y="5428"/>
                </a:lnTo>
                <a:lnTo>
                  <a:pt x="13912" y="5437"/>
                </a:lnTo>
                <a:lnTo>
                  <a:pt x="13912" y="5445"/>
                </a:lnTo>
                <a:lnTo>
                  <a:pt x="13921" y="5454"/>
                </a:lnTo>
                <a:lnTo>
                  <a:pt x="13921" y="5463"/>
                </a:lnTo>
                <a:lnTo>
                  <a:pt x="13930" y="5463"/>
                </a:lnTo>
                <a:lnTo>
                  <a:pt x="13938" y="5472"/>
                </a:lnTo>
                <a:lnTo>
                  <a:pt x="13947" y="5481"/>
                </a:lnTo>
                <a:lnTo>
                  <a:pt x="13947" y="5490"/>
                </a:lnTo>
                <a:lnTo>
                  <a:pt x="13947" y="5498"/>
                </a:lnTo>
                <a:lnTo>
                  <a:pt x="13947" y="5507"/>
                </a:lnTo>
                <a:lnTo>
                  <a:pt x="13956" y="5525"/>
                </a:lnTo>
                <a:lnTo>
                  <a:pt x="13965" y="5543"/>
                </a:lnTo>
                <a:lnTo>
                  <a:pt x="13965" y="5534"/>
                </a:lnTo>
                <a:lnTo>
                  <a:pt x="13974" y="5525"/>
                </a:lnTo>
                <a:lnTo>
                  <a:pt x="13974" y="5516"/>
                </a:lnTo>
                <a:lnTo>
                  <a:pt x="13982" y="5516"/>
                </a:lnTo>
                <a:lnTo>
                  <a:pt x="13982" y="5525"/>
                </a:lnTo>
                <a:lnTo>
                  <a:pt x="13991" y="5525"/>
                </a:lnTo>
                <a:lnTo>
                  <a:pt x="14000" y="5543"/>
                </a:lnTo>
                <a:lnTo>
                  <a:pt x="14000" y="5551"/>
                </a:lnTo>
                <a:lnTo>
                  <a:pt x="14000" y="5560"/>
                </a:lnTo>
                <a:lnTo>
                  <a:pt x="14009" y="5560"/>
                </a:lnTo>
                <a:lnTo>
                  <a:pt x="14009" y="5551"/>
                </a:lnTo>
                <a:lnTo>
                  <a:pt x="14018" y="5534"/>
                </a:lnTo>
                <a:lnTo>
                  <a:pt x="14027" y="5534"/>
                </a:lnTo>
                <a:lnTo>
                  <a:pt x="14035" y="5534"/>
                </a:lnTo>
                <a:lnTo>
                  <a:pt x="14035" y="5543"/>
                </a:lnTo>
                <a:lnTo>
                  <a:pt x="14044" y="5560"/>
                </a:lnTo>
                <a:lnTo>
                  <a:pt x="14053" y="5560"/>
                </a:lnTo>
                <a:lnTo>
                  <a:pt x="14062" y="5560"/>
                </a:lnTo>
                <a:lnTo>
                  <a:pt x="14053" y="5551"/>
                </a:lnTo>
                <a:lnTo>
                  <a:pt x="14053" y="5534"/>
                </a:lnTo>
                <a:lnTo>
                  <a:pt x="14044" y="5516"/>
                </a:lnTo>
                <a:lnTo>
                  <a:pt x="14035" y="5490"/>
                </a:lnTo>
                <a:lnTo>
                  <a:pt x="14027" y="5481"/>
                </a:lnTo>
                <a:lnTo>
                  <a:pt x="14027" y="5472"/>
                </a:lnTo>
                <a:lnTo>
                  <a:pt x="14035" y="5472"/>
                </a:lnTo>
                <a:lnTo>
                  <a:pt x="14044" y="5472"/>
                </a:lnTo>
                <a:lnTo>
                  <a:pt x="14044" y="5481"/>
                </a:lnTo>
                <a:lnTo>
                  <a:pt x="14053" y="5481"/>
                </a:lnTo>
                <a:lnTo>
                  <a:pt x="14053" y="5490"/>
                </a:lnTo>
                <a:lnTo>
                  <a:pt x="14062" y="5490"/>
                </a:lnTo>
                <a:lnTo>
                  <a:pt x="14080" y="5481"/>
                </a:lnTo>
                <a:lnTo>
                  <a:pt x="14080" y="5472"/>
                </a:lnTo>
                <a:lnTo>
                  <a:pt x="14071" y="5463"/>
                </a:lnTo>
                <a:lnTo>
                  <a:pt x="14062" y="5463"/>
                </a:lnTo>
                <a:lnTo>
                  <a:pt x="14062" y="5454"/>
                </a:lnTo>
                <a:lnTo>
                  <a:pt x="14053" y="5445"/>
                </a:lnTo>
                <a:lnTo>
                  <a:pt x="14053" y="5437"/>
                </a:lnTo>
                <a:lnTo>
                  <a:pt x="14062" y="5437"/>
                </a:lnTo>
                <a:lnTo>
                  <a:pt x="14080" y="5437"/>
                </a:lnTo>
                <a:lnTo>
                  <a:pt x="14088" y="5428"/>
                </a:lnTo>
                <a:lnTo>
                  <a:pt x="14097" y="5445"/>
                </a:lnTo>
                <a:lnTo>
                  <a:pt x="14115" y="5454"/>
                </a:lnTo>
                <a:lnTo>
                  <a:pt x="14115" y="5463"/>
                </a:lnTo>
                <a:lnTo>
                  <a:pt x="14124" y="5463"/>
                </a:lnTo>
                <a:lnTo>
                  <a:pt x="14124" y="5454"/>
                </a:lnTo>
                <a:lnTo>
                  <a:pt x="14124" y="5445"/>
                </a:lnTo>
                <a:lnTo>
                  <a:pt x="14124" y="5437"/>
                </a:lnTo>
                <a:lnTo>
                  <a:pt x="14124" y="5419"/>
                </a:lnTo>
                <a:lnTo>
                  <a:pt x="14124" y="5410"/>
                </a:lnTo>
                <a:lnTo>
                  <a:pt x="14115" y="5410"/>
                </a:lnTo>
                <a:lnTo>
                  <a:pt x="14106" y="5401"/>
                </a:lnTo>
                <a:lnTo>
                  <a:pt x="14097" y="5401"/>
                </a:lnTo>
                <a:lnTo>
                  <a:pt x="14088" y="5392"/>
                </a:lnTo>
                <a:lnTo>
                  <a:pt x="14071" y="5384"/>
                </a:lnTo>
                <a:lnTo>
                  <a:pt x="14062" y="5375"/>
                </a:lnTo>
                <a:lnTo>
                  <a:pt x="14053" y="5366"/>
                </a:lnTo>
                <a:lnTo>
                  <a:pt x="14027" y="5366"/>
                </a:lnTo>
                <a:lnTo>
                  <a:pt x="14027" y="5357"/>
                </a:lnTo>
                <a:lnTo>
                  <a:pt x="14018" y="5357"/>
                </a:lnTo>
                <a:lnTo>
                  <a:pt x="14027" y="5357"/>
                </a:lnTo>
                <a:lnTo>
                  <a:pt x="14035" y="5357"/>
                </a:lnTo>
                <a:lnTo>
                  <a:pt x="14044" y="5348"/>
                </a:lnTo>
                <a:lnTo>
                  <a:pt x="14053" y="5340"/>
                </a:lnTo>
                <a:lnTo>
                  <a:pt x="14044" y="5348"/>
                </a:lnTo>
                <a:lnTo>
                  <a:pt x="14044" y="5340"/>
                </a:lnTo>
                <a:lnTo>
                  <a:pt x="14035" y="5331"/>
                </a:lnTo>
                <a:lnTo>
                  <a:pt x="14035" y="5322"/>
                </a:lnTo>
                <a:lnTo>
                  <a:pt x="14044" y="5322"/>
                </a:lnTo>
                <a:lnTo>
                  <a:pt x="14062" y="5322"/>
                </a:lnTo>
                <a:lnTo>
                  <a:pt x="14062" y="5331"/>
                </a:lnTo>
                <a:lnTo>
                  <a:pt x="14053" y="5340"/>
                </a:lnTo>
                <a:lnTo>
                  <a:pt x="14062" y="5340"/>
                </a:lnTo>
                <a:lnTo>
                  <a:pt x="14071" y="5331"/>
                </a:lnTo>
                <a:lnTo>
                  <a:pt x="14071" y="5322"/>
                </a:lnTo>
                <a:lnTo>
                  <a:pt x="14062" y="5313"/>
                </a:lnTo>
                <a:lnTo>
                  <a:pt x="14053" y="5304"/>
                </a:lnTo>
                <a:lnTo>
                  <a:pt x="14044" y="5295"/>
                </a:lnTo>
                <a:lnTo>
                  <a:pt x="14035" y="5278"/>
                </a:lnTo>
                <a:lnTo>
                  <a:pt x="14018" y="5260"/>
                </a:lnTo>
                <a:lnTo>
                  <a:pt x="14018" y="5251"/>
                </a:lnTo>
                <a:lnTo>
                  <a:pt x="14018" y="5234"/>
                </a:lnTo>
                <a:lnTo>
                  <a:pt x="14018" y="5225"/>
                </a:lnTo>
                <a:lnTo>
                  <a:pt x="14018" y="5216"/>
                </a:lnTo>
                <a:lnTo>
                  <a:pt x="14027" y="5216"/>
                </a:lnTo>
                <a:lnTo>
                  <a:pt x="14035" y="5207"/>
                </a:lnTo>
                <a:lnTo>
                  <a:pt x="14044" y="5207"/>
                </a:lnTo>
                <a:lnTo>
                  <a:pt x="14035" y="5216"/>
                </a:lnTo>
                <a:lnTo>
                  <a:pt x="14044" y="5225"/>
                </a:lnTo>
                <a:lnTo>
                  <a:pt x="14053" y="5234"/>
                </a:lnTo>
                <a:lnTo>
                  <a:pt x="14071" y="5242"/>
                </a:lnTo>
                <a:lnTo>
                  <a:pt x="14071" y="5251"/>
                </a:lnTo>
                <a:lnTo>
                  <a:pt x="14080" y="5260"/>
                </a:lnTo>
                <a:lnTo>
                  <a:pt x="14097" y="5269"/>
                </a:lnTo>
                <a:lnTo>
                  <a:pt x="14080" y="5251"/>
                </a:lnTo>
                <a:lnTo>
                  <a:pt x="14080" y="5242"/>
                </a:lnTo>
                <a:lnTo>
                  <a:pt x="14097" y="5242"/>
                </a:lnTo>
                <a:lnTo>
                  <a:pt x="14106" y="5260"/>
                </a:lnTo>
                <a:lnTo>
                  <a:pt x="14115" y="5260"/>
                </a:lnTo>
                <a:lnTo>
                  <a:pt x="14124" y="5260"/>
                </a:lnTo>
                <a:lnTo>
                  <a:pt x="14115" y="5251"/>
                </a:lnTo>
                <a:lnTo>
                  <a:pt x="14106" y="5242"/>
                </a:lnTo>
                <a:lnTo>
                  <a:pt x="14097" y="5234"/>
                </a:lnTo>
                <a:lnTo>
                  <a:pt x="14106" y="5234"/>
                </a:lnTo>
                <a:lnTo>
                  <a:pt x="14115" y="5234"/>
                </a:lnTo>
                <a:lnTo>
                  <a:pt x="14124" y="5234"/>
                </a:lnTo>
                <a:lnTo>
                  <a:pt x="14132" y="5234"/>
                </a:lnTo>
                <a:lnTo>
                  <a:pt x="14141" y="5242"/>
                </a:lnTo>
                <a:lnTo>
                  <a:pt x="14150" y="5251"/>
                </a:lnTo>
                <a:lnTo>
                  <a:pt x="14141" y="5242"/>
                </a:lnTo>
                <a:lnTo>
                  <a:pt x="14132" y="5234"/>
                </a:lnTo>
                <a:lnTo>
                  <a:pt x="14124" y="5225"/>
                </a:lnTo>
                <a:lnTo>
                  <a:pt x="14115" y="5225"/>
                </a:lnTo>
                <a:lnTo>
                  <a:pt x="14106" y="5216"/>
                </a:lnTo>
                <a:lnTo>
                  <a:pt x="14115" y="5216"/>
                </a:lnTo>
                <a:lnTo>
                  <a:pt x="14106" y="5207"/>
                </a:lnTo>
                <a:lnTo>
                  <a:pt x="14106" y="5198"/>
                </a:lnTo>
                <a:lnTo>
                  <a:pt x="14115" y="5198"/>
                </a:lnTo>
                <a:lnTo>
                  <a:pt x="14124" y="5198"/>
                </a:lnTo>
                <a:lnTo>
                  <a:pt x="14141" y="5189"/>
                </a:lnTo>
                <a:lnTo>
                  <a:pt x="14150" y="5181"/>
                </a:lnTo>
                <a:lnTo>
                  <a:pt x="14159" y="5181"/>
                </a:lnTo>
                <a:lnTo>
                  <a:pt x="14168" y="5189"/>
                </a:lnTo>
                <a:lnTo>
                  <a:pt x="14177" y="5189"/>
                </a:lnTo>
                <a:lnTo>
                  <a:pt x="14194" y="5181"/>
                </a:lnTo>
                <a:lnTo>
                  <a:pt x="14203" y="5172"/>
                </a:lnTo>
                <a:lnTo>
                  <a:pt x="14212" y="5181"/>
                </a:lnTo>
                <a:lnTo>
                  <a:pt x="14221" y="5181"/>
                </a:lnTo>
                <a:lnTo>
                  <a:pt x="14229" y="5181"/>
                </a:lnTo>
                <a:lnTo>
                  <a:pt x="14256" y="5189"/>
                </a:lnTo>
                <a:lnTo>
                  <a:pt x="14265" y="5198"/>
                </a:lnTo>
                <a:lnTo>
                  <a:pt x="14274" y="5198"/>
                </a:lnTo>
                <a:lnTo>
                  <a:pt x="14274" y="5207"/>
                </a:lnTo>
                <a:lnTo>
                  <a:pt x="14282" y="5207"/>
                </a:lnTo>
                <a:lnTo>
                  <a:pt x="14291" y="5207"/>
                </a:lnTo>
                <a:lnTo>
                  <a:pt x="14309" y="5207"/>
                </a:lnTo>
                <a:lnTo>
                  <a:pt x="14327" y="5207"/>
                </a:lnTo>
                <a:lnTo>
                  <a:pt x="14318" y="5216"/>
                </a:lnTo>
                <a:lnTo>
                  <a:pt x="14300" y="5225"/>
                </a:lnTo>
                <a:lnTo>
                  <a:pt x="14291" y="5225"/>
                </a:lnTo>
                <a:lnTo>
                  <a:pt x="14282" y="5234"/>
                </a:lnTo>
                <a:lnTo>
                  <a:pt x="14282" y="5242"/>
                </a:lnTo>
                <a:lnTo>
                  <a:pt x="14291" y="5242"/>
                </a:lnTo>
                <a:lnTo>
                  <a:pt x="14282" y="5251"/>
                </a:lnTo>
                <a:lnTo>
                  <a:pt x="14291" y="5251"/>
                </a:lnTo>
                <a:lnTo>
                  <a:pt x="14300" y="5242"/>
                </a:lnTo>
                <a:lnTo>
                  <a:pt x="14327" y="5216"/>
                </a:lnTo>
                <a:lnTo>
                  <a:pt x="14335" y="5216"/>
                </a:lnTo>
                <a:lnTo>
                  <a:pt x="14362" y="5198"/>
                </a:lnTo>
                <a:lnTo>
                  <a:pt x="14371" y="5189"/>
                </a:lnTo>
                <a:lnTo>
                  <a:pt x="14379" y="5181"/>
                </a:lnTo>
                <a:lnTo>
                  <a:pt x="14397" y="5172"/>
                </a:lnTo>
                <a:lnTo>
                  <a:pt x="14406" y="5172"/>
                </a:lnTo>
                <a:lnTo>
                  <a:pt x="14424" y="5172"/>
                </a:lnTo>
                <a:lnTo>
                  <a:pt x="14424" y="5163"/>
                </a:lnTo>
                <a:lnTo>
                  <a:pt x="14432" y="5172"/>
                </a:lnTo>
                <a:lnTo>
                  <a:pt x="14477" y="5181"/>
                </a:lnTo>
                <a:lnTo>
                  <a:pt x="14485" y="5172"/>
                </a:lnTo>
                <a:lnTo>
                  <a:pt x="14494" y="5163"/>
                </a:lnTo>
                <a:lnTo>
                  <a:pt x="14494" y="5154"/>
                </a:lnTo>
                <a:lnTo>
                  <a:pt x="14485" y="5154"/>
                </a:lnTo>
                <a:lnTo>
                  <a:pt x="14441" y="5137"/>
                </a:lnTo>
                <a:lnTo>
                  <a:pt x="14432" y="5128"/>
                </a:lnTo>
                <a:lnTo>
                  <a:pt x="14415" y="5110"/>
                </a:lnTo>
                <a:lnTo>
                  <a:pt x="14415" y="5101"/>
                </a:lnTo>
                <a:lnTo>
                  <a:pt x="14415" y="5092"/>
                </a:lnTo>
                <a:lnTo>
                  <a:pt x="14415" y="5084"/>
                </a:lnTo>
                <a:lnTo>
                  <a:pt x="14406" y="5066"/>
                </a:lnTo>
                <a:lnTo>
                  <a:pt x="14397" y="5057"/>
                </a:lnTo>
                <a:lnTo>
                  <a:pt x="14388" y="5048"/>
                </a:lnTo>
                <a:lnTo>
                  <a:pt x="14379" y="5048"/>
                </a:lnTo>
                <a:lnTo>
                  <a:pt x="14397" y="5022"/>
                </a:lnTo>
                <a:lnTo>
                  <a:pt x="14406" y="5022"/>
                </a:lnTo>
                <a:lnTo>
                  <a:pt x="14406" y="4995"/>
                </a:lnTo>
                <a:lnTo>
                  <a:pt x="14406" y="4978"/>
                </a:lnTo>
                <a:lnTo>
                  <a:pt x="14415" y="4978"/>
                </a:lnTo>
                <a:lnTo>
                  <a:pt x="14424" y="4960"/>
                </a:lnTo>
                <a:lnTo>
                  <a:pt x="14441" y="4960"/>
                </a:lnTo>
                <a:lnTo>
                  <a:pt x="14450" y="4960"/>
                </a:lnTo>
                <a:lnTo>
                  <a:pt x="14459" y="4951"/>
                </a:lnTo>
                <a:lnTo>
                  <a:pt x="14459" y="4934"/>
                </a:lnTo>
                <a:lnTo>
                  <a:pt x="14459" y="4925"/>
                </a:lnTo>
                <a:lnTo>
                  <a:pt x="14468" y="4907"/>
                </a:lnTo>
                <a:lnTo>
                  <a:pt x="14459" y="4881"/>
                </a:lnTo>
                <a:lnTo>
                  <a:pt x="14468" y="4872"/>
                </a:lnTo>
                <a:lnTo>
                  <a:pt x="14477" y="4863"/>
                </a:lnTo>
                <a:lnTo>
                  <a:pt x="14477" y="4854"/>
                </a:lnTo>
                <a:lnTo>
                  <a:pt x="14477" y="4845"/>
                </a:lnTo>
                <a:lnTo>
                  <a:pt x="14485" y="4836"/>
                </a:lnTo>
                <a:lnTo>
                  <a:pt x="14477" y="4828"/>
                </a:lnTo>
                <a:lnTo>
                  <a:pt x="14485" y="4819"/>
                </a:lnTo>
                <a:lnTo>
                  <a:pt x="14494" y="4819"/>
                </a:lnTo>
                <a:lnTo>
                  <a:pt x="14494" y="4828"/>
                </a:lnTo>
                <a:lnTo>
                  <a:pt x="14494" y="4836"/>
                </a:lnTo>
                <a:lnTo>
                  <a:pt x="14529" y="4836"/>
                </a:lnTo>
                <a:lnTo>
                  <a:pt x="14529" y="4828"/>
                </a:lnTo>
                <a:lnTo>
                  <a:pt x="14538" y="4819"/>
                </a:lnTo>
                <a:lnTo>
                  <a:pt x="14538" y="4801"/>
                </a:lnTo>
                <a:lnTo>
                  <a:pt x="14538" y="4792"/>
                </a:lnTo>
                <a:lnTo>
                  <a:pt x="14538" y="4784"/>
                </a:lnTo>
                <a:lnTo>
                  <a:pt x="14538" y="4766"/>
                </a:lnTo>
                <a:lnTo>
                  <a:pt x="14529" y="4766"/>
                </a:lnTo>
                <a:lnTo>
                  <a:pt x="14529" y="4757"/>
                </a:lnTo>
                <a:lnTo>
                  <a:pt x="14538" y="4757"/>
                </a:lnTo>
                <a:lnTo>
                  <a:pt x="14538" y="4748"/>
                </a:lnTo>
                <a:lnTo>
                  <a:pt x="14547" y="4748"/>
                </a:lnTo>
                <a:lnTo>
                  <a:pt x="14556" y="4748"/>
                </a:lnTo>
                <a:lnTo>
                  <a:pt x="14565" y="4748"/>
                </a:lnTo>
                <a:lnTo>
                  <a:pt x="14574" y="4739"/>
                </a:lnTo>
                <a:lnTo>
                  <a:pt x="14582" y="4739"/>
                </a:lnTo>
                <a:lnTo>
                  <a:pt x="14600" y="4722"/>
                </a:lnTo>
                <a:lnTo>
                  <a:pt x="14609" y="4704"/>
                </a:lnTo>
                <a:lnTo>
                  <a:pt x="14609" y="4695"/>
                </a:lnTo>
                <a:lnTo>
                  <a:pt x="14618" y="4695"/>
                </a:lnTo>
                <a:lnTo>
                  <a:pt x="14618" y="4686"/>
                </a:lnTo>
                <a:lnTo>
                  <a:pt x="14618" y="4678"/>
                </a:lnTo>
                <a:lnTo>
                  <a:pt x="14644" y="4669"/>
                </a:lnTo>
                <a:lnTo>
                  <a:pt x="14662" y="4669"/>
                </a:lnTo>
                <a:lnTo>
                  <a:pt x="14671" y="4660"/>
                </a:lnTo>
                <a:lnTo>
                  <a:pt x="14679" y="4660"/>
                </a:lnTo>
                <a:lnTo>
                  <a:pt x="14671" y="4669"/>
                </a:lnTo>
                <a:lnTo>
                  <a:pt x="14688" y="4669"/>
                </a:lnTo>
                <a:lnTo>
                  <a:pt x="14697" y="4669"/>
                </a:lnTo>
                <a:lnTo>
                  <a:pt x="14706" y="4660"/>
                </a:lnTo>
                <a:lnTo>
                  <a:pt x="14706" y="4642"/>
                </a:lnTo>
                <a:lnTo>
                  <a:pt x="14697" y="4633"/>
                </a:lnTo>
                <a:lnTo>
                  <a:pt x="14697" y="4625"/>
                </a:lnTo>
                <a:lnTo>
                  <a:pt x="14688" y="4616"/>
                </a:lnTo>
                <a:lnTo>
                  <a:pt x="14697" y="4625"/>
                </a:lnTo>
                <a:lnTo>
                  <a:pt x="14706" y="4633"/>
                </a:lnTo>
                <a:lnTo>
                  <a:pt x="14706" y="4651"/>
                </a:lnTo>
                <a:lnTo>
                  <a:pt x="14706" y="4660"/>
                </a:lnTo>
                <a:lnTo>
                  <a:pt x="14715" y="4669"/>
                </a:lnTo>
                <a:lnTo>
                  <a:pt x="14732" y="4678"/>
                </a:lnTo>
                <a:lnTo>
                  <a:pt x="14750" y="4669"/>
                </a:lnTo>
                <a:lnTo>
                  <a:pt x="14741" y="4678"/>
                </a:lnTo>
                <a:lnTo>
                  <a:pt x="14732" y="4686"/>
                </a:lnTo>
                <a:lnTo>
                  <a:pt x="14715" y="4678"/>
                </a:lnTo>
                <a:lnTo>
                  <a:pt x="14697" y="4678"/>
                </a:lnTo>
                <a:lnTo>
                  <a:pt x="14688" y="4678"/>
                </a:lnTo>
                <a:lnTo>
                  <a:pt x="14679" y="4678"/>
                </a:lnTo>
                <a:lnTo>
                  <a:pt x="14688" y="4686"/>
                </a:lnTo>
                <a:lnTo>
                  <a:pt x="14697" y="4686"/>
                </a:lnTo>
                <a:lnTo>
                  <a:pt x="14706" y="4686"/>
                </a:lnTo>
                <a:lnTo>
                  <a:pt x="14706" y="4695"/>
                </a:lnTo>
                <a:lnTo>
                  <a:pt x="14697" y="4695"/>
                </a:lnTo>
                <a:lnTo>
                  <a:pt x="14697" y="4704"/>
                </a:lnTo>
                <a:lnTo>
                  <a:pt x="14706" y="4704"/>
                </a:lnTo>
                <a:lnTo>
                  <a:pt x="14715" y="4704"/>
                </a:lnTo>
                <a:lnTo>
                  <a:pt x="14732" y="4713"/>
                </a:lnTo>
                <a:lnTo>
                  <a:pt x="14741" y="4722"/>
                </a:lnTo>
                <a:lnTo>
                  <a:pt x="14768" y="4713"/>
                </a:lnTo>
                <a:lnTo>
                  <a:pt x="14776" y="4713"/>
                </a:lnTo>
                <a:lnTo>
                  <a:pt x="14794" y="4713"/>
                </a:lnTo>
                <a:lnTo>
                  <a:pt x="14803" y="4713"/>
                </a:lnTo>
                <a:lnTo>
                  <a:pt x="14812" y="4722"/>
                </a:lnTo>
                <a:lnTo>
                  <a:pt x="14821" y="4722"/>
                </a:lnTo>
                <a:lnTo>
                  <a:pt x="14829" y="4722"/>
                </a:lnTo>
                <a:lnTo>
                  <a:pt x="14829" y="4731"/>
                </a:lnTo>
                <a:lnTo>
                  <a:pt x="14821" y="4739"/>
                </a:lnTo>
                <a:lnTo>
                  <a:pt x="14803" y="4748"/>
                </a:lnTo>
                <a:lnTo>
                  <a:pt x="14794" y="4748"/>
                </a:lnTo>
                <a:lnTo>
                  <a:pt x="14768" y="4766"/>
                </a:lnTo>
                <a:lnTo>
                  <a:pt x="14750" y="4784"/>
                </a:lnTo>
                <a:lnTo>
                  <a:pt x="14750" y="4792"/>
                </a:lnTo>
                <a:lnTo>
                  <a:pt x="14768" y="4784"/>
                </a:lnTo>
                <a:lnTo>
                  <a:pt x="14776" y="4784"/>
                </a:lnTo>
                <a:lnTo>
                  <a:pt x="14794" y="4801"/>
                </a:lnTo>
                <a:lnTo>
                  <a:pt x="14803" y="4801"/>
                </a:lnTo>
                <a:lnTo>
                  <a:pt x="14812" y="4801"/>
                </a:lnTo>
                <a:lnTo>
                  <a:pt x="14821" y="4810"/>
                </a:lnTo>
                <a:lnTo>
                  <a:pt x="14829" y="4819"/>
                </a:lnTo>
                <a:lnTo>
                  <a:pt x="14829" y="4828"/>
                </a:lnTo>
                <a:lnTo>
                  <a:pt x="14821" y="4845"/>
                </a:lnTo>
                <a:lnTo>
                  <a:pt x="14821" y="4854"/>
                </a:lnTo>
                <a:lnTo>
                  <a:pt x="14812" y="4863"/>
                </a:lnTo>
                <a:lnTo>
                  <a:pt x="14829" y="4872"/>
                </a:lnTo>
                <a:lnTo>
                  <a:pt x="14838" y="4872"/>
                </a:lnTo>
                <a:lnTo>
                  <a:pt x="14847" y="4872"/>
                </a:lnTo>
                <a:lnTo>
                  <a:pt x="14865" y="4872"/>
                </a:lnTo>
                <a:lnTo>
                  <a:pt x="14874" y="4863"/>
                </a:lnTo>
                <a:lnTo>
                  <a:pt x="14891" y="4845"/>
                </a:lnTo>
                <a:lnTo>
                  <a:pt x="14909" y="4836"/>
                </a:lnTo>
                <a:lnTo>
                  <a:pt x="14918" y="4836"/>
                </a:lnTo>
                <a:lnTo>
                  <a:pt x="14935" y="4836"/>
                </a:lnTo>
                <a:lnTo>
                  <a:pt x="14944" y="4828"/>
                </a:lnTo>
                <a:lnTo>
                  <a:pt x="14953" y="4819"/>
                </a:lnTo>
                <a:lnTo>
                  <a:pt x="14962" y="4810"/>
                </a:lnTo>
                <a:lnTo>
                  <a:pt x="14971" y="4810"/>
                </a:lnTo>
                <a:lnTo>
                  <a:pt x="14979" y="4810"/>
                </a:lnTo>
                <a:lnTo>
                  <a:pt x="14988" y="4810"/>
                </a:lnTo>
                <a:lnTo>
                  <a:pt x="14988" y="4819"/>
                </a:lnTo>
                <a:lnTo>
                  <a:pt x="14997" y="4819"/>
                </a:lnTo>
                <a:lnTo>
                  <a:pt x="15006" y="4819"/>
                </a:lnTo>
                <a:lnTo>
                  <a:pt x="15023" y="4819"/>
                </a:lnTo>
                <a:lnTo>
                  <a:pt x="15032" y="4810"/>
                </a:lnTo>
                <a:lnTo>
                  <a:pt x="15032" y="4801"/>
                </a:lnTo>
                <a:lnTo>
                  <a:pt x="15041" y="4792"/>
                </a:lnTo>
                <a:lnTo>
                  <a:pt x="15041" y="4784"/>
                </a:lnTo>
                <a:lnTo>
                  <a:pt x="15032" y="4775"/>
                </a:lnTo>
                <a:lnTo>
                  <a:pt x="15023" y="4775"/>
                </a:lnTo>
                <a:lnTo>
                  <a:pt x="15015" y="4775"/>
                </a:lnTo>
                <a:lnTo>
                  <a:pt x="15006" y="4784"/>
                </a:lnTo>
                <a:lnTo>
                  <a:pt x="14988" y="4784"/>
                </a:lnTo>
                <a:lnTo>
                  <a:pt x="14971" y="4792"/>
                </a:lnTo>
                <a:lnTo>
                  <a:pt x="14962" y="4792"/>
                </a:lnTo>
                <a:lnTo>
                  <a:pt x="14953" y="4784"/>
                </a:lnTo>
                <a:lnTo>
                  <a:pt x="14953" y="4775"/>
                </a:lnTo>
                <a:lnTo>
                  <a:pt x="14935" y="4757"/>
                </a:lnTo>
                <a:lnTo>
                  <a:pt x="14926" y="4739"/>
                </a:lnTo>
                <a:lnTo>
                  <a:pt x="14918" y="4731"/>
                </a:lnTo>
                <a:lnTo>
                  <a:pt x="14918" y="4722"/>
                </a:lnTo>
                <a:lnTo>
                  <a:pt x="14918" y="4713"/>
                </a:lnTo>
                <a:lnTo>
                  <a:pt x="14926" y="4704"/>
                </a:lnTo>
                <a:lnTo>
                  <a:pt x="14935" y="4704"/>
                </a:lnTo>
                <a:lnTo>
                  <a:pt x="14944" y="4686"/>
                </a:lnTo>
                <a:lnTo>
                  <a:pt x="14953" y="4695"/>
                </a:lnTo>
                <a:lnTo>
                  <a:pt x="14953" y="4704"/>
                </a:lnTo>
                <a:lnTo>
                  <a:pt x="14944" y="4704"/>
                </a:lnTo>
                <a:lnTo>
                  <a:pt x="14926" y="4722"/>
                </a:lnTo>
                <a:lnTo>
                  <a:pt x="14935" y="4722"/>
                </a:lnTo>
                <a:lnTo>
                  <a:pt x="14935" y="4713"/>
                </a:lnTo>
                <a:lnTo>
                  <a:pt x="14944" y="4713"/>
                </a:lnTo>
                <a:lnTo>
                  <a:pt x="14962" y="4695"/>
                </a:lnTo>
                <a:lnTo>
                  <a:pt x="14988" y="4669"/>
                </a:lnTo>
                <a:lnTo>
                  <a:pt x="15006" y="4669"/>
                </a:lnTo>
                <a:lnTo>
                  <a:pt x="15015" y="4669"/>
                </a:lnTo>
                <a:lnTo>
                  <a:pt x="15023" y="4669"/>
                </a:lnTo>
                <a:lnTo>
                  <a:pt x="15032" y="4660"/>
                </a:lnTo>
                <a:lnTo>
                  <a:pt x="15041" y="4660"/>
                </a:lnTo>
                <a:lnTo>
                  <a:pt x="15050" y="4660"/>
                </a:lnTo>
                <a:lnTo>
                  <a:pt x="15059" y="4660"/>
                </a:lnTo>
                <a:lnTo>
                  <a:pt x="15068" y="4651"/>
                </a:lnTo>
                <a:lnTo>
                  <a:pt x="15076" y="4642"/>
                </a:lnTo>
                <a:lnTo>
                  <a:pt x="15094" y="4642"/>
                </a:lnTo>
                <a:lnTo>
                  <a:pt x="15103" y="4642"/>
                </a:lnTo>
                <a:lnTo>
                  <a:pt x="15121" y="4625"/>
                </a:lnTo>
                <a:lnTo>
                  <a:pt x="15138" y="4625"/>
                </a:lnTo>
                <a:lnTo>
                  <a:pt x="15165" y="4625"/>
                </a:lnTo>
                <a:lnTo>
                  <a:pt x="15182" y="4616"/>
                </a:lnTo>
                <a:lnTo>
                  <a:pt x="15191" y="4616"/>
                </a:lnTo>
                <a:lnTo>
                  <a:pt x="15209" y="4607"/>
                </a:lnTo>
                <a:lnTo>
                  <a:pt x="15200" y="4616"/>
                </a:lnTo>
                <a:lnTo>
                  <a:pt x="15191" y="4625"/>
                </a:lnTo>
                <a:lnTo>
                  <a:pt x="15200" y="4625"/>
                </a:lnTo>
                <a:lnTo>
                  <a:pt x="15218" y="4616"/>
                </a:lnTo>
                <a:lnTo>
                  <a:pt x="15226" y="4607"/>
                </a:lnTo>
                <a:lnTo>
                  <a:pt x="15235" y="4607"/>
                </a:lnTo>
                <a:lnTo>
                  <a:pt x="15244" y="4616"/>
                </a:lnTo>
                <a:lnTo>
                  <a:pt x="15244" y="4625"/>
                </a:lnTo>
                <a:lnTo>
                  <a:pt x="15244" y="4633"/>
                </a:lnTo>
                <a:lnTo>
                  <a:pt x="15235" y="4633"/>
                </a:lnTo>
                <a:lnTo>
                  <a:pt x="15209" y="4642"/>
                </a:lnTo>
                <a:lnTo>
                  <a:pt x="15200" y="4651"/>
                </a:lnTo>
                <a:lnTo>
                  <a:pt x="15182" y="4651"/>
                </a:lnTo>
                <a:lnTo>
                  <a:pt x="15182" y="4660"/>
                </a:lnTo>
                <a:lnTo>
                  <a:pt x="15191" y="4669"/>
                </a:lnTo>
                <a:lnTo>
                  <a:pt x="15173" y="4669"/>
                </a:lnTo>
                <a:lnTo>
                  <a:pt x="15165" y="4660"/>
                </a:lnTo>
                <a:lnTo>
                  <a:pt x="15147" y="4669"/>
                </a:lnTo>
                <a:lnTo>
                  <a:pt x="15138" y="4669"/>
                </a:lnTo>
                <a:lnTo>
                  <a:pt x="15129" y="4669"/>
                </a:lnTo>
                <a:lnTo>
                  <a:pt x="15138" y="4678"/>
                </a:lnTo>
                <a:lnTo>
                  <a:pt x="15147" y="4686"/>
                </a:lnTo>
                <a:lnTo>
                  <a:pt x="15147" y="4695"/>
                </a:lnTo>
                <a:lnTo>
                  <a:pt x="15156" y="4695"/>
                </a:lnTo>
                <a:lnTo>
                  <a:pt x="15173" y="4704"/>
                </a:lnTo>
                <a:lnTo>
                  <a:pt x="15182" y="4722"/>
                </a:lnTo>
                <a:lnTo>
                  <a:pt x="15173" y="4722"/>
                </a:lnTo>
                <a:lnTo>
                  <a:pt x="15165" y="4722"/>
                </a:lnTo>
                <a:lnTo>
                  <a:pt x="15156" y="4731"/>
                </a:lnTo>
                <a:lnTo>
                  <a:pt x="15156" y="4722"/>
                </a:lnTo>
                <a:lnTo>
                  <a:pt x="15147" y="4722"/>
                </a:lnTo>
                <a:lnTo>
                  <a:pt x="15147" y="4731"/>
                </a:lnTo>
                <a:lnTo>
                  <a:pt x="15138" y="4748"/>
                </a:lnTo>
                <a:lnTo>
                  <a:pt x="15129" y="4757"/>
                </a:lnTo>
                <a:lnTo>
                  <a:pt x="15121" y="4766"/>
                </a:lnTo>
                <a:lnTo>
                  <a:pt x="15121" y="4775"/>
                </a:lnTo>
                <a:lnTo>
                  <a:pt x="15129" y="4775"/>
                </a:lnTo>
                <a:lnTo>
                  <a:pt x="15129" y="4784"/>
                </a:lnTo>
                <a:lnTo>
                  <a:pt x="15121" y="4784"/>
                </a:lnTo>
                <a:lnTo>
                  <a:pt x="15094" y="4792"/>
                </a:lnTo>
                <a:lnTo>
                  <a:pt x="15085" y="4792"/>
                </a:lnTo>
                <a:lnTo>
                  <a:pt x="15076" y="4784"/>
                </a:lnTo>
                <a:lnTo>
                  <a:pt x="15068" y="4784"/>
                </a:lnTo>
                <a:lnTo>
                  <a:pt x="15059" y="4784"/>
                </a:lnTo>
                <a:lnTo>
                  <a:pt x="15076" y="4792"/>
                </a:lnTo>
                <a:lnTo>
                  <a:pt x="15068" y="4792"/>
                </a:lnTo>
                <a:lnTo>
                  <a:pt x="15050" y="4801"/>
                </a:lnTo>
                <a:lnTo>
                  <a:pt x="15050" y="4810"/>
                </a:lnTo>
                <a:lnTo>
                  <a:pt x="15076" y="4810"/>
                </a:lnTo>
                <a:lnTo>
                  <a:pt x="15094" y="4819"/>
                </a:lnTo>
                <a:lnTo>
                  <a:pt x="15094" y="4828"/>
                </a:lnTo>
                <a:lnTo>
                  <a:pt x="15103" y="4836"/>
                </a:lnTo>
                <a:lnTo>
                  <a:pt x="15103" y="4845"/>
                </a:lnTo>
                <a:lnTo>
                  <a:pt x="15112" y="4845"/>
                </a:lnTo>
                <a:lnTo>
                  <a:pt x="15121" y="4845"/>
                </a:lnTo>
                <a:lnTo>
                  <a:pt x="15129" y="4845"/>
                </a:lnTo>
                <a:lnTo>
                  <a:pt x="15138" y="4845"/>
                </a:lnTo>
                <a:lnTo>
                  <a:pt x="15165" y="4872"/>
                </a:lnTo>
                <a:lnTo>
                  <a:pt x="15173" y="4872"/>
                </a:lnTo>
                <a:lnTo>
                  <a:pt x="15200" y="4881"/>
                </a:lnTo>
                <a:lnTo>
                  <a:pt x="15244" y="4916"/>
                </a:lnTo>
                <a:lnTo>
                  <a:pt x="15262" y="4934"/>
                </a:lnTo>
                <a:lnTo>
                  <a:pt x="15288" y="4960"/>
                </a:lnTo>
                <a:lnTo>
                  <a:pt x="15297" y="4960"/>
                </a:lnTo>
                <a:lnTo>
                  <a:pt x="15315" y="4969"/>
                </a:lnTo>
                <a:lnTo>
                  <a:pt x="15332" y="4986"/>
                </a:lnTo>
                <a:lnTo>
                  <a:pt x="15359" y="4995"/>
                </a:lnTo>
                <a:lnTo>
                  <a:pt x="15376" y="5004"/>
                </a:lnTo>
                <a:lnTo>
                  <a:pt x="15376" y="5013"/>
                </a:lnTo>
                <a:lnTo>
                  <a:pt x="15403" y="5022"/>
                </a:lnTo>
                <a:lnTo>
                  <a:pt x="15403" y="5031"/>
                </a:lnTo>
                <a:lnTo>
                  <a:pt x="15412" y="5048"/>
                </a:lnTo>
                <a:lnTo>
                  <a:pt x="15421" y="5075"/>
                </a:lnTo>
                <a:lnTo>
                  <a:pt x="15429" y="5092"/>
                </a:lnTo>
                <a:lnTo>
                  <a:pt x="15429" y="5101"/>
                </a:lnTo>
                <a:lnTo>
                  <a:pt x="15421" y="5110"/>
                </a:lnTo>
                <a:lnTo>
                  <a:pt x="15412" y="5128"/>
                </a:lnTo>
                <a:lnTo>
                  <a:pt x="15403" y="5137"/>
                </a:lnTo>
                <a:lnTo>
                  <a:pt x="15376" y="5154"/>
                </a:lnTo>
                <a:lnTo>
                  <a:pt x="15368" y="5154"/>
                </a:lnTo>
                <a:lnTo>
                  <a:pt x="15359" y="5154"/>
                </a:lnTo>
                <a:lnTo>
                  <a:pt x="15350" y="5163"/>
                </a:lnTo>
                <a:lnTo>
                  <a:pt x="15315" y="5181"/>
                </a:lnTo>
                <a:lnTo>
                  <a:pt x="15306" y="5181"/>
                </a:lnTo>
                <a:lnTo>
                  <a:pt x="15297" y="5172"/>
                </a:lnTo>
                <a:lnTo>
                  <a:pt x="15288" y="5181"/>
                </a:lnTo>
                <a:lnTo>
                  <a:pt x="15279" y="5172"/>
                </a:lnTo>
                <a:lnTo>
                  <a:pt x="15253" y="5163"/>
                </a:lnTo>
                <a:lnTo>
                  <a:pt x="15209" y="5172"/>
                </a:lnTo>
                <a:lnTo>
                  <a:pt x="15191" y="5181"/>
                </a:lnTo>
                <a:lnTo>
                  <a:pt x="15182" y="5181"/>
                </a:lnTo>
                <a:lnTo>
                  <a:pt x="15147" y="5172"/>
                </a:lnTo>
                <a:lnTo>
                  <a:pt x="15129" y="5163"/>
                </a:lnTo>
                <a:lnTo>
                  <a:pt x="15112" y="5163"/>
                </a:lnTo>
                <a:lnTo>
                  <a:pt x="15085" y="5154"/>
                </a:lnTo>
                <a:lnTo>
                  <a:pt x="15076" y="5154"/>
                </a:lnTo>
                <a:lnTo>
                  <a:pt x="15059" y="5145"/>
                </a:lnTo>
                <a:lnTo>
                  <a:pt x="15050" y="5145"/>
                </a:lnTo>
                <a:lnTo>
                  <a:pt x="15041" y="5154"/>
                </a:lnTo>
                <a:lnTo>
                  <a:pt x="15032" y="5154"/>
                </a:lnTo>
                <a:lnTo>
                  <a:pt x="15023" y="5145"/>
                </a:lnTo>
                <a:lnTo>
                  <a:pt x="15015" y="5137"/>
                </a:lnTo>
                <a:lnTo>
                  <a:pt x="15006" y="5119"/>
                </a:lnTo>
                <a:lnTo>
                  <a:pt x="15006" y="5110"/>
                </a:lnTo>
                <a:lnTo>
                  <a:pt x="14997" y="5110"/>
                </a:lnTo>
                <a:lnTo>
                  <a:pt x="14971" y="5119"/>
                </a:lnTo>
                <a:lnTo>
                  <a:pt x="14953" y="5110"/>
                </a:lnTo>
                <a:lnTo>
                  <a:pt x="14944" y="5101"/>
                </a:lnTo>
                <a:lnTo>
                  <a:pt x="14935" y="5092"/>
                </a:lnTo>
                <a:lnTo>
                  <a:pt x="14944" y="5084"/>
                </a:lnTo>
                <a:lnTo>
                  <a:pt x="14926" y="5084"/>
                </a:lnTo>
                <a:lnTo>
                  <a:pt x="14909" y="5092"/>
                </a:lnTo>
                <a:lnTo>
                  <a:pt x="14874" y="5092"/>
                </a:lnTo>
                <a:lnTo>
                  <a:pt x="14812" y="5084"/>
                </a:lnTo>
                <a:lnTo>
                  <a:pt x="14803" y="5084"/>
                </a:lnTo>
                <a:lnTo>
                  <a:pt x="14776" y="5092"/>
                </a:lnTo>
                <a:lnTo>
                  <a:pt x="14750" y="5101"/>
                </a:lnTo>
                <a:lnTo>
                  <a:pt x="14732" y="5110"/>
                </a:lnTo>
                <a:lnTo>
                  <a:pt x="14715" y="5119"/>
                </a:lnTo>
                <a:lnTo>
                  <a:pt x="14671" y="5145"/>
                </a:lnTo>
                <a:lnTo>
                  <a:pt x="14662" y="5163"/>
                </a:lnTo>
                <a:lnTo>
                  <a:pt x="14653" y="5163"/>
                </a:lnTo>
                <a:lnTo>
                  <a:pt x="14618" y="5163"/>
                </a:lnTo>
                <a:lnTo>
                  <a:pt x="14591" y="5154"/>
                </a:lnTo>
                <a:lnTo>
                  <a:pt x="14556" y="5163"/>
                </a:lnTo>
                <a:lnTo>
                  <a:pt x="14512" y="5154"/>
                </a:lnTo>
                <a:lnTo>
                  <a:pt x="14503" y="5154"/>
                </a:lnTo>
                <a:lnTo>
                  <a:pt x="14494" y="5163"/>
                </a:lnTo>
                <a:lnTo>
                  <a:pt x="14494" y="5172"/>
                </a:lnTo>
                <a:lnTo>
                  <a:pt x="14494" y="5181"/>
                </a:lnTo>
                <a:lnTo>
                  <a:pt x="14512" y="5189"/>
                </a:lnTo>
                <a:lnTo>
                  <a:pt x="14547" y="5198"/>
                </a:lnTo>
                <a:lnTo>
                  <a:pt x="14529" y="5198"/>
                </a:lnTo>
                <a:lnTo>
                  <a:pt x="14494" y="5207"/>
                </a:lnTo>
                <a:lnTo>
                  <a:pt x="14485" y="5207"/>
                </a:lnTo>
                <a:lnTo>
                  <a:pt x="14477" y="5216"/>
                </a:lnTo>
                <a:lnTo>
                  <a:pt x="14485" y="5225"/>
                </a:lnTo>
                <a:lnTo>
                  <a:pt x="14494" y="5225"/>
                </a:lnTo>
                <a:lnTo>
                  <a:pt x="14485" y="5225"/>
                </a:lnTo>
                <a:lnTo>
                  <a:pt x="14468" y="5225"/>
                </a:lnTo>
                <a:lnTo>
                  <a:pt x="14459" y="5225"/>
                </a:lnTo>
                <a:lnTo>
                  <a:pt x="14432" y="5225"/>
                </a:lnTo>
                <a:lnTo>
                  <a:pt x="14415" y="5225"/>
                </a:lnTo>
                <a:lnTo>
                  <a:pt x="14406" y="5225"/>
                </a:lnTo>
                <a:lnTo>
                  <a:pt x="14415" y="5225"/>
                </a:lnTo>
                <a:lnTo>
                  <a:pt x="14415" y="5216"/>
                </a:lnTo>
                <a:lnTo>
                  <a:pt x="14406" y="5216"/>
                </a:lnTo>
                <a:lnTo>
                  <a:pt x="14397" y="5216"/>
                </a:lnTo>
                <a:lnTo>
                  <a:pt x="14406" y="5225"/>
                </a:lnTo>
                <a:lnTo>
                  <a:pt x="14397" y="5234"/>
                </a:lnTo>
                <a:lnTo>
                  <a:pt x="14379" y="5234"/>
                </a:lnTo>
                <a:lnTo>
                  <a:pt x="14362" y="5225"/>
                </a:lnTo>
                <a:lnTo>
                  <a:pt x="14353" y="5225"/>
                </a:lnTo>
                <a:lnTo>
                  <a:pt x="14344" y="5225"/>
                </a:lnTo>
                <a:lnTo>
                  <a:pt x="14327" y="5225"/>
                </a:lnTo>
                <a:lnTo>
                  <a:pt x="14300" y="5242"/>
                </a:lnTo>
                <a:lnTo>
                  <a:pt x="14291" y="5260"/>
                </a:lnTo>
                <a:lnTo>
                  <a:pt x="14282" y="5260"/>
                </a:lnTo>
                <a:lnTo>
                  <a:pt x="14282" y="5269"/>
                </a:lnTo>
                <a:lnTo>
                  <a:pt x="14282" y="5287"/>
                </a:lnTo>
                <a:lnTo>
                  <a:pt x="14274" y="5295"/>
                </a:lnTo>
                <a:lnTo>
                  <a:pt x="14274" y="5304"/>
                </a:lnTo>
                <a:lnTo>
                  <a:pt x="14291" y="5304"/>
                </a:lnTo>
                <a:lnTo>
                  <a:pt x="14300" y="5304"/>
                </a:lnTo>
                <a:lnTo>
                  <a:pt x="14327" y="5295"/>
                </a:lnTo>
                <a:lnTo>
                  <a:pt x="14335" y="5304"/>
                </a:lnTo>
                <a:lnTo>
                  <a:pt x="14327" y="5313"/>
                </a:lnTo>
                <a:lnTo>
                  <a:pt x="14318" y="5322"/>
                </a:lnTo>
                <a:lnTo>
                  <a:pt x="14327" y="5340"/>
                </a:lnTo>
                <a:lnTo>
                  <a:pt x="14327" y="5348"/>
                </a:lnTo>
                <a:lnTo>
                  <a:pt x="14335" y="5357"/>
                </a:lnTo>
                <a:lnTo>
                  <a:pt x="14344" y="5357"/>
                </a:lnTo>
                <a:lnTo>
                  <a:pt x="14335" y="5366"/>
                </a:lnTo>
                <a:lnTo>
                  <a:pt x="14327" y="5366"/>
                </a:lnTo>
                <a:lnTo>
                  <a:pt x="14327" y="5375"/>
                </a:lnTo>
                <a:lnTo>
                  <a:pt x="14327" y="5384"/>
                </a:lnTo>
                <a:lnTo>
                  <a:pt x="14335" y="5392"/>
                </a:lnTo>
                <a:lnTo>
                  <a:pt x="14353" y="5392"/>
                </a:lnTo>
                <a:lnTo>
                  <a:pt x="14353" y="5401"/>
                </a:lnTo>
                <a:lnTo>
                  <a:pt x="14335" y="5401"/>
                </a:lnTo>
                <a:lnTo>
                  <a:pt x="14327" y="5401"/>
                </a:lnTo>
                <a:lnTo>
                  <a:pt x="14318" y="5392"/>
                </a:lnTo>
                <a:lnTo>
                  <a:pt x="14318" y="5401"/>
                </a:lnTo>
                <a:lnTo>
                  <a:pt x="14309" y="5392"/>
                </a:lnTo>
                <a:lnTo>
                  <a:pt x="14309" y="5384"/>
                </a:lnTo>
                <a:lnTo>
                  <a:pt x="14309" y="5375"/>
                </a:lnTo>
                <a:lnTo>
                  <a:pt x="14300" y="5375"/>
                </a:lnTo>
                <a:lnTo>
                  <a:pt x="14300" y="5384"/>
                </a:lnTo>
                <a:lnTo>
                  <a:pt x="14291" y="5384"/>
                </a:lnTo>
                <a:lnTo>
                  <a:pt x="14300" y="5392"/>
                </a:lnTo>
                <a:lnTo>
                  <a:pt x="14300" y="5401"/>
                </a:lnTo>
                <a:lnTo>
                  <a:pt x="14291" y="5401"/>
                </a:lnTo>
                <a:lnTo>
                  <a:pt x="14291" y="5410"/>
                </a:lnTo>
                <a:lnTo>
                  <a:pt x="14300" y="5410"/>
                </a:lnTo>
                <a:lnTo>
                  <a:pt x="14309" y="5419"/>
                </a:lnTo>
                <a:lnTo>
                  <a:pt x="14318" y="5419"/>
                </a:lnTo>
                <a:lnTo>
                  <a:pt x="14327" y="5419"/>
                </a:lnTo>
                <a:lnTo>
                  <a:pt x="14335" y="5428"/>
                </a:lnTo>
                <a:lnTo>
                  <a:pt x="14353" y="5437"/>
                </a:lnTo>
                <a:lnTo>
                  <a:pt x="14362" y="5437"/>
                </a:lnTo>
                <a:lnTo>
                  <a:pt x="14362" y="5445"/>
                </a:lnTo>
                <a:lnTo>
                  <a:pt x="14362" y="5454"/>
                </a:lnTo>
                <a:lnTo>
                  <a:pt x="14344" y="5463"/>
                </a:lnTo>
                <a:lnTo>
                  <a:pt x="14353" y="5463"/>
                </a:lnTo>
                <a:lnTo>
                  <a:pt x="14353" y="5472"/>
                </a:lnTo>
                <a:lnTo>
                  <a:pt x="14362" y="5481"/>
                </a:lnTo>
                <a:lnTo>
                  <a:pt x="14362" y="5490"/>
                </a:lnTo>
                <a:lnTo>
                  <a:pt x="14371" y="5490"/>
                </a:lnTo>
                <a:lnTo>
                  <a:pt x="14379" y="5498"/>
                </a:lnTo>
                <a:lnTo>
                  <a:pt x="14379" y="5507"/>
                </a:lnTo>
                <a:lnTo>
                  <a:pt x="14371" y="5507"/>
                </a:lnTo>
                <a:lnTo>
                  <a:pt x="14362" y="5507"/>
                </a:lnTo>
                <a:lnTo>
                  <a:pt x="14362" y="5516"/>
                </a:lnTo>
                <a:lnTo>
                  <a:pt x="14371" y="5516"/>
                </a:lnTo>
                <a:lnTo>
                  <a:pt x="14388" y="5516"/>
                </a:lnTo>
                <a:lnTo>
                  <a:pt x="14424" y="5516"/>
                </a:lnTo>
                <a:lnTo>
                  <a:pt x="14432" y="5516"/>
                </a:lnTo>
                <a:lnTo>
                  <a:pt x="14424" y="5525"/>
                </a:lnTo>
                <a:lnTo>
                  <a:pt x="14415" y="5534"/>
                </a:lnTo>
                <a:lnTo>
                  <a:pt x="14406" y="5534"/>
                </a:lnTo>
                <a:lnTo>
                  <a:pt x="14388" y="5534"/>
                </a:lnTo>
                <a:lnTo>
                  <a:pt x="14379" y="5534"/>
                </a:lnTo>
                <a:lnTo>
                  <a:pt x="14379" y="5543"/>
                </a:lnTo>
                <a:lnTo>
                  <a:pt x="14371" y="5543"/>
                </a:lnTo>
                <a:lnTo>
                  <a:pt x="14379" y="5543"/>
                </a:lnTo>
                <a:lnTo>
                  <a:pt x="14388" y="5543"/>
                </a:lnTo>
                <a:lnTo>
                  <a:pt x="14397" y="5543"/>
                </a:lnTo>
                <a:lnTo>
                  <a:pt x="14424" y="5534"/>
                </a:lnTo>
                <a:lnTo>
                  <a:pt x="14415" y="5543"/>
                </a:lnTo>
                <a:lnTo>
                  <a:pt x="14415" y="5551"/>
                </a:lnTo>
                <a:lnTo>
                  <a:pt x="14424" y="5543"/>
                </a:lnTo>
                <a:lnTo>
                  <a:pt x="14432" y="5543"/>
                </a:lnTo>
                <a:lnTo>
                  <a:pt x="14441" y="5534"/>
                </a:lnTo>
                <a:lnTo>
                  <a:pt x="14450" y="5534"/>
                </a:lnTo>
                <a:lnTo>
                  <a:pt x="14468" y="5543"/>
                </a:lnTo>
                <a:lnTo>
                  <a:pt x="14477" y="5543"/>
                </a:lnTo>
                <a:lnTo>
                  <a:pt x="14485" y="5543"/>
                </a:lnTo>
                <a:lnTo>
                  <a:pt x="14494" y="5543"/>
                </a:lnTo>
                <a:lnTo>
                  <a:pt x="14494" y="5551"/>
                </a:lnTo>
                <a:lnTo>
                  <a:pt x="14494" y="5560"/>
                </a:lnTo>
                <a:lnTo>
                  <a:pt x="14503" y="5569"/>
                </a:lnTo>
                <a:lnTo>
                  <a:pt x="14503" y="5578"/>
                </a:lnTo>
                <a:lnTo>
                  <a:pt x="14512" y="5578"/>
                </a:lnTo>
                <a:lnTo>
                  <a:pt x="14538" y="5587"/>
                </a:lnTo>
                <a:lnTo>
                  <a:pt x="14547" y="5587"/>
                </a:lnTo>
                <a:lnTo>
                  <a:pt x="14565" y="5578"/>
                </a:lnTo>
                <a:lnTo>
                  <a:pt x="14582" y="5578"/>
                </a:lnTo>
                <a:lnTo>
                  <a:pt x="14591" y="5578"/>
                </a:lnTo>
                <a:lnTo>
                  <a:pt x="14600" y="5578"/>
                </a:lnTo>
                <a:lnTo>
                  <a:pt x="14600" y="5560"/>
                </a:lnTo>
                <a:lnTo>
                  <a:pt x="14609" y="5534"/>
                </a:lnTo>
                <a:lnTo>
                  <a:pt x="14609" y="5525"/>
                </a:lnTo>
                <a:lnTo>
                  <a:pt x="14635" y="5534"/>
                </a:lnTo>
                <a:lnTo>
                  <a:pt x="14653" y="5534"/>
                </a:lnTo>
                <a:lnTo>
                  <a:pt x="14662" y="5534"/>
                </a:lnTo>
                <a:lnTo>
                  <a:pt x="14697" y="5551"/>
                </a:lnTo>
                <a:lnTo>
                  <a:pt x="14715" y="5560"/>
                </a:lnTo>
                <a:lnTo>
                  <a:pt x="14732" y="5578"/>
                </a:lnTo>
                <a:lnTo>
                  <a:pt x="14741" y="5587"/>
                </a:lnTo>
                <a:lnTo>
                  <a:pt x="14750" y="5595"/>
                </a:lnTo>
                <a:lnTo>
                  <a:pt x="14768" y="5595"/>
                </a:lnTo>
                <a:lnTo>
                  <a:pt x="14776" y="5595"/>
                </a:lnTo>
                <a:lnTo>
                  <a:pt x="14794" y="5595"/>
                </a:lnTo>
                <a:lnTo>
                  <a:pt x="14812" y="5587"/>
                </a:lnTo>
                <a:lnTo>
                  <a:pt x="14821" y="5587"/>
                </a:lnTo>
                <a:lnTo>
                  <a:pt x="14829" y="5587"/>
                </a:lnTo>
                <a:lnTo>
                  <a:pt x="14856" y="5578"/>
                </a:lnTo>
                <a:lnTo>
                  <a:pt x="14856" y="5569"/>
                </a:lnTo>
                <a:lnTo>
                  <a:pt x="14882" y="5551"/>
                </a:lnTo>
                <a:lnTo>
                  <a:pt x="14900" y="5534"/>
                </a:lnTo>
                <a:lnTo>
                  <a:pt x="14909" y="5534"/>
                </a:lnTo>
                <a:lnTo>
                  <a:pt x="14918" y="5534"/>
                </a:lnTo>
                <a:lnTo>
                  <a:pt x="14926" y="5543"/>
                </a:lnTo>
                <a:lnTo>
                  <a:pt x="14944" y="5551"/>
                </a:lnTo>
                <a:lnTo>
                  <a:pt x="14962" y="5551"/>
                </a:lnTo>
                <a:lnTo>
                  <a:pt x="14971" y="5551"/>
                </a:lnTo>
                <a:lnTo>
                  <a:pt x="14979" y="5543"/>
                </a:lnTo>
                <a:lnTo>
                  <a:pt x="14979" y="5534"/>
                </a:lnTo>
                <a:lnTo>
                  <a:pt x="14988" y="5534"/>
                </a:lnTo>
                <a:lnTo>
                  <a:pt x="14997" y="5534"/>
                </a:lnTo>
                <a:lnTo>
                  <a:pt x="15006" y="5525"/>
                </a:lnTo>
                <a:lnTo>
                  <a:pt x="15015" y="5534"/>
                </a:lnTo>
                <a:lnTo>
                  <a:pt x="15015" y="5543"/>
                </a:lnTo>
                <a:lnTo>
                  <a:pt x="15006" y="5560"/>
                </a:lnTo>
                <a:lnTo>
                  <a:pt x="14997" y="5569"/>
                </a:lnTo>
                <a:lnTo>
                  <a:pt x="14988" y="5578"/>
                </a:lnTo>
                <a:lnTo>
                  <a:pt x="14997" y="5587"/>
                </a:lnTo>
                <a:lnTo>
                  <a:pt x="14997" y="5604"/>
                </a:lnTo>
                <a:lnTo>
                  <a:pt x="14988" y="5613"/>
                </a:lnTo>
                <a:lnTo>
                  <a:pt x="14988" y="5640"/>
                </a:lnTo>
                <a:lnTo>
                  <a:pt x="14997" y="5648"/>
                </a:lnTo>
                <a:lnTo>
                  <a:pt x="14997" y="5657"/>
                </a:lnTo>
                <a:lnTo>
                  <a:pt x="14997" y="5666"/>
                </a:lnTo>
                <a:lnTo>
                  <a:pt x="14997" y="5684"/>
                </a:lnTo>
                <a:lnTo>
                  <a:pt x="14997" y="5693"/>
                </a:lnTo>
                <a:lnTo>
                  <a:pt x="14997" y="5719"/>
                </a:lnTo>
                <a:lnTo>
                  <a:pt x="15006" y="5719"/>
                </a:lnTo>
                <a:lnTo>
                  <a:pt x="14997" y="5728"/>
                </a:lnTo>
                <a:lnTo>
                  <a:pt x="14988" y="5728"/>
                </a:lnTo>
                <a:lnTo>
                  <a:pt x="14979" y="5745"/>
                </a:lnTo>
                <a:lnTo>
                  <a:pt x="14971" y="5763"/>
                </a:lnTo>
                <a:lnTo>
                  <a:pt x="14971" y="5781"/>
                </a:lnTo>
                <a:lnTo>
                  <a:pt x="14953" y="5807"/>
                </a:lnTo>
                <a:lnTo>
                  <a:pt x="14944" y="5816"/>
                </a:lnTo>
                <a:lnTo>
                  <a:pt x="14944" y="5825"/>
                </a:lnTo>
                <a:lnTo>
                  <a:pt x="14944" y="5834"/>
                </a:lnTo>
                <a:lnTo>
                  <a:pt x="14935" y="5843"/>
                </a:lnTo>
                <a:lnTo>
                  <a:pt x="14935" y="5851"/>
                </a:lnTo>
                <a:lnTo>
                  <a:pt x="14926" y="5860"/>
                </a:lnTo>
                <a:lnTo>
                  <a:pt x="14926" y="5878"/>
                </a:lnTo>
                <a:lnTo>
                  <a:pt x="14918" y="5913"/>
                </a:lnTo>
                <a:lnTo>
                  <a:pt x="14909" y="5940"/>
                </a:lnTo>
                <a:lnTo>
                  <a:pt x="14891" y="5966"/>
                </a:lnTo>
                <a:lnTo>
                  <a:pt x="14882" y="5975"/>
                </a:lnTo>
                <a:lnTo>
                  <a:pt x="14874" y="5984"/>
                </a:lnTo>
                <a:lnTo>
                  <a:pt x="14865" y="5984"/>
                </a:lnTo>
                <a:lnTo>
                  <a:pt x="14847" y="5993"/>
                </a:lnTo>
                <a:lnTo>
                  <a:pt x="14829" y="6001"/>
                </a:lnTo>
                <a:lnTo>
                  <a:pt x="14812" y="6001"/>
                </a:lnTo>
                <a:lnTo>
                  <a:pt x="14794" y="6001"/>
                </a:lnTo>
                <a:lnTo>
                  <a:pt x="14776" y="6001"/>
                </a:lnTo>
                <a:lnTo>
                  <a:pt x="14768" y="6001"/>
                </a:lnTo>
                <a:lnTo>
                  <a:pt x="14759" y="6001"/>
                </a:lnTo>
                <a:lnTo>
                  <a:pt x="14750" y="6010"/>
                </a:lnTo>
                <a:lnTo>
                  <a:pt x="14750" y="6001"/>
                </a:lnTo>
                <a:lnTo>
                  <a:pt x="14732" y="5993"/>
                </a:lnTo>
                <a:lnTo>
                  <a:pt x="14724" y="5984"/>
                </a:lnTo>
                <a:lnTo>
                  <a:pt x="14724" y="5993"/>
                </a:lnTo>
                <a:lnTo>
                  <a:pt x="14732" y="5993"/>
                </a:lnTo>
                <a:lnTo>
                  <a:pt x="14724" y="6001"/>
                </a:lnTo>
                <a:lnTo>
                  <a:pt x="14715" y="6001"/>
                </a:lnTo>
                <a:lnTo>
                  <a:pt x="14706" y="5993"/>
                </a:lnTo>
                <a:lnTo>
                  <a:pt x="14688" y="5984"/>
                </a:lnTo>
                <a:lnTo>
                  <a:pt x="14697" y="5975"/>
                </a:lnTo>
                <a:lnTo>
                  <a:pt x="14715" y="5984"/>
                </a:lnTo>
                <a:lnTo>
                  <a:pt x="14706" y="5975"/>
                </a:lnTo>
                <a:lnTo>
                  <a:pt x="14697" y="5966"/>
                </a:lnTo>
                <a:lnTo>
                  <a:pt x="14679" y="5975"/>
                </a:lnTo>
                <a:lnTo>
                  <a:pt x="14671" y="5975"/>
                </a:lnTo>
                <a:lnTo>
                  <a:pt x="14653" y="5966"/>
                </a:lnTo>
                <a:lnTo>
                  <a:pt x="14644" y="5966"/>
                </a:lnTo>
                <a:lnTo>
                  <a:pt x="14635" y="5966"/>
                </a:lnTo>
                <a:lnTo>
                  <a:pt x="14635" y="5975"/>
                </a:lnTo>
                <a:lnTo>
                  <a:pt x="14626" y="5975"/>
                </a:lnTo>
                <a:lnTo>
                  <a:pt x="14618" y="5975"/>
                </a:lnTo>
                <a:lnTo>
                  <a:pt x="14600" y="5975"/>
                </a:lnTo>
                <a:lnTo>
                  <a:pt x="14626" y="5966"/>
                </a:lnTo>
                <a:lnTo>
                  <a:pt x="14600" y="5975"/>
                </a:lnTo>
                <a:lnTo>
                  <a:pt x="14591" y="5975"/>
                </a:lnTo>
                <a:lnTo>
                  <a:pt x="14582" y="5984"/>
                </a:lnTo>
                <a:lnTo>
                  <a:pt x="14582" y="5993"/>
                </a:lnTo>
                <a:lnTo>
                  <a:pt x="14574" y="5993"/>
                </a:lnTo>
                <a:lnTo>
                  <a:pt x="14565" y="5993"/>
                </a:lnTo>
                <a:lnTo>
                  <a:pt x="14556" y="5993"/>
                </a:lnTo>
                <a:lnTo>
                  <a:pt x="14529" y="6010"/>
                </a:lnTo>
                <a:lnTo>
                  <a:pt x="14521" y="6019"/>
                </a:lnTo>
                <a:lnTo>
                  <a:pt x="14512" y="6019"/>
                </a:lnTo>
                <a:lnTo>
                  <a:pt x="14503" y="6028"/>
                </a:lnTo>
                <a:lnTo>
                  <a:pt x="14494" y="6028"/>
                </a:lnTo>
                <a:lnTo>
                  <a:pt x="14485" y="6019"/>
                </a:lnTo>
                <a:lnTo>
                  <a:pt x="14477" y="6019"/>
                </a:lnTo>
                <a:lnTo>
                  <a:pt x="14450" y="6010"/>
                </a:lnTo>
                <a:lnTo>
                  <a:pt x="14415" y="6001"/>
                </a:lnTo>
                <a:lnTo>
                  <a:pt x="14406" y="5993"/>
                </a:lnTo>
                <a:lnTo>
                  <a:pt x="14388" y="5993"/>
                </a:lnTo>
                <a:lnTo>
                  <a:pt x="14379" y="5993"/>
                </a:lnTo>
                <a:lnTo>
                  <a:pt x="14362" y="5984"/>
                </a:lnTo>
                <a:lnTo>
                  <a:pt x="14327" y="5975"/>
                </a:lnTo>
                <a:lnTo>
                  <a:pt x="14300" y="5966"/>
                </a:lnTo>
                <a:lnTo>
                  <a:pt x="14256" y="5957"/>
                </a:lnTo>
                <a:lnTo>
                  <a:pt x="14221" y="5966"/>
                </a:lnTo>
                <a:lnTo>
                  <a:pt x="14212" y="5966"/>
                </a:lnTo>
                <a:lnTo>
                  <a:pt x="14203" y="5957"/>
                </a:lnTo>
                <a:lnTo>
                  <a:pt x="14194" y="5940"/>
                </a:lnTo>
                <a:lnTo>
                  <a:pt x="14194" y="5931"/>
                </a:lnTo>
                <a:lnTo>
                  <a:pt x="14185" y="5931"/>
                </a:lnTo>
                <a:lnTo>
                  <a:pt x="14168" y="5931"/>
                </a:lnTo>
                <a:lnTo>
                  <a:pt x="14159" y="5931"/>
                </a:lnTo>
                <a:lnTo>
                  <a:pt x="14132" y="5931"/>
                </a:lnTo>
                <a:lnTo>
                  <a:pt x="14124" y="5931"/>
                </a:lnTo>
                <a:lnTo>
                  <a:pt x="14115" y="5922"/>
                </a:lnTo>
                <a:lnTo>
                  <a:pt x="14106" y="5922"/>
                </a:lnTo>
                <a:lnTo>
                  <a:pt x="14071" y="5913"/>
                </a:lnTo>
                <a:lnTo>
                  <a:pt x="14053" y="5904"/>
                </a:lnTo>
                <a:lnTo>
                  <a:pt x="14053" y="5896"/>
                </a:lnTo>
                <a:lnTo>
                  <a:pt x="14053" y="5878"/>
                </a:lnTo>
                <a:lnTo>
                  <a:pt x="14044" y="5878"/>
                </a:lnTo>
                <a:lnTo>
                  <a:pt x="14027" y="5869"/>
                </a:lnTo>
                <a:lnTo>
                  <a:pt x="14009" y="5869"/>
                </a:lnTo>
                <a:lnTo>
                  <a:pt x="14000" y="5860"/>
                </a:lnTo>
                <a:lnTo>
                  <a:pt x="13991" y="5860"/>
                </a:lnTo>
                <a:lnTo>
                  <a:pt x="13965" y="5860"/>
                </a:lnTo>
                <a:lnTo>
                  <a:pt x="13956" y="5851"/>
                </a:lnTo>
                <a:lnTo>
                  <a:pt x="13947" y="5851"/>
                </a:lnTo>
                <a:lnTo>
                  <a:pt x="13930" y="5869"/>
                </a:lnTo>
                <a:lnTo>
                  <a:pt x="13921" y="5869"/>
                </a:lnTo>
                <a:lnTo>
                  <a:pt x="13903" y="5869"/>
                </a:lnTo>
                <a:lnTo>
                  <a:pt x="13877" y="5887"/>
                </a:lnTo>
                <a:lnTo>
                  <a:pt x="13850" y="5896"/>
                </a:lnTo>
                <a:lnTo>
                  <a:pt x="13832" y="5913"/>
                </a:lnTo>
                <a:lnTo>
                  <a:pt x="13832" y="5922"/>
                </a:lnTo>
                <a:lnTo>
                  <a:pt x="13824" y="5931"/>
                </a:lnTo>
                <a:lnTo>
                  <a:pt x="13824" y="5948"/>
                </a:lnTo>
                <a:lnTo>
                  <a:pt x="13824" y="5966"/>
                </a:lnTo>
                <a:lnTo>
                  <a:pt x="13832" y="5975"/>
                </a:lnTo>
                <a:lnTo>
                  <a:pt x="13832" y="5984"/>
                </a:lnTo>
                <a:lnTo>
                  <a:pt x="13841" y="5993"/>
                </a:lnTo>
                <a:lnTo>
                  <a:pt x="13841" y="6001"/>
                </a:lnTo>
                <a:lnTo>
                  <a:pt x="13832" y="6010"/>
                </a:lnTo>
                <a:lnTo>
                  <a:pt x="13824" y="6028"/>
                </a:lnTo>
                <a:lnTo>
                  <a:pt x="13806" y="6054"/>
                </a:lnTo>
                <a:lnTo>
                  <a:pt x="13797" y="6054"/>
                </a:lnTo>
                <a:lnTo>
                  <a:pt x="13771" y="6072"/>
                </a:lnTo>
                <a:lnTo>
                  <a:pt x="13762" y="6072"/>
                </a:lnTo>
                <a:lnTo>
                  <a:pt x="13753" y="6072"/>
                </a:lnTo>
                <a:lnTo>
                  <a:pt x="13727" y="6054"/>
                </a:lnTo>
                <a:lnTo>
                  <a:pt x="13691" y="6028"/>
                </a:lnTo>
                <a:lnTo>
                  <a:pt x="13674" y="6028"/>
                </a:lnTo>
                <a:lnTo>
                  <a:pt x="13665" y="6019"/>
                </a:lnTo>
                <a:lnTo>
                  <a:pt x="13630" y="6001"/>
                </a:lnTo>
                <a:lnTo>
                  <a:pt x="13594" y="5993"/>
                </a:lnTo>
                <a:lnTo>
                  <a:pt x="13568" y="5993"/>
                </a:lnTo>
                <a:lnTo>
                  <a:pt x="13541" y="5993"/>
                </a:lnTo>
                <a:lnTo>
                  <a:pt x="13524" y="5984"/>
                </a:lnTo>
                <a:lnTo>
                  <a:pt x="13515" y="5975"/>
                </a:lnTo>
                <a:lnTo>
                  <a:pt x="13506" y="5966"/>
                </a:lnTo>
                <a:lnTo>
                  <a:pt x="13497" y="5957"/>
                </a:lnTo>
                <a:lnTo>
                  <a:pt x="13488" y="5948"/>
                </a:lnTo>
                <a:lnTo>
                  <a:pt x="13488" y="5931"/>
                </a:lnTo>
                <a:lnTo>
                  <a:pt x="13488" y="5922"/>
                </a:lnTo>
                <a:lnTo>
                  <a:pt x="13480" y="5904"/>
                </a:lnTo>
                <a:lnTo>
                  <a:pt x="13471" y="5896"/>
                </a:lnTo>
                <a:lnTo>
                  <a:pt x="13427" y="5887"/>
                </a:lnTo>
                <a:lnTo>
                  <a:pt x="13418" y="5887"/>
                </a:lnTo>
                <a:lnTo>
                  <a:pt x="13400" y="5878"/>
                </a:lnTo>
                <a:lnTo>
                  <a:pt x="13400" y="5869"/>
                </a:lnTo>
                <a:lnTo>
                  <a:pt x="13374" y="5869"/>
                </a:lnTo>
                <a:lnTo>
                  <a:pt x="13356" y="5869"/>
                </a:lnTo>
                <a:lnTo>
                  <a:pt x="13356" y="5860"/>
                </a:lnTo>
                <a:lnTo>
                  <a:pt x="13330" y="5860"/>
                </a:lnTo>
                <a:lnTo>
                  <a:pt x="13321" y="5860"/>
                </a:lnTo>
                <a:lnTo>
                  <a:pt x="13294" y="5869"/>
                </a:lnTo>
                <a:lnTo>
                  <a:pt x="13268" y="5860"/>
                </a:lnTo>
                <a:lnTo>
                  <a:pt x="13259" y="5860"/>
                </a:lnTo>
                <a:lnTo>
                  <a:pt x="13224" y="5843"/>
                </a:lnTo>
                <a:lnTo>
                  <a:pt x="13215" y="5843"/>
                </a:lnTo>
                <a:lnTo>
                  <a:pt x="13207" y="5834"/>
                </a:lnTo>
                <a:lnTo>
                  <a:pt x="13198" y="5834"/>
                </a:lnTo>
                <a:lnTo>
                  <a:pt x="13189" y="5834"/>
                </a:lnTo>
                <a:lnTo>
                  <a:pt x="13181" y="5834"/>
                </a:lnTo>
                <a:lnTo>
                  <a:pt x="13181" y="5825"/>
                </a:lnTo>
                <a:lnTo>
                  <a:pt x="13189" y="5825"/>
                </a:lnTo>
                <a:lnTo>
                  <a:pt x="13181" y="5816"/>
                </a:lnTo>
                <a:lnTo>
                  <a:pt x="13172" y="5807"/>
                </a:lnTo>
                <a:lnTo>
                  <a:pt x="13163" y="5798"/>
                </a:lnTo>
                <a:lnTo>
                  <a:pt x="13163" y="5807"/>
                </a:lnTo>
                <a:lnTo>
                  <a:pt x="13154" y="5807"/>
                </a:lnTo>
                <a:lnTo>
                  <a:pt x="13145" y="5807"/>
                </a:lnTo>
                <a:lnTo>
                  <a:pt x="13145" y="5798"/>
                </a:lnTo>
                <a:lnTo>
                  <a:pt x="13145" y="5790"/>
                </a:lnTo>
                <a:lnTo>
                  <a:pt x="13128" y="5798"/>
                </a:lnTo>
                <a:lnTo>
                  <a:pt x="13119" y="5790"/>
                </a:lnTo>
                <a:lnTo>
                  <a:pt x="13101" y="5781"/>
                </a:lnTo>
                <a:lnTo>
                  <a:pt x="13092" y="5763"/>
                </a:lnTo>
                <a:lnTo>
                  <a:pt x="13092" y="5754"/>
                </a:lnTo>
                <a:lnTo>
                  <a:pt x="13101" y="5745"/>
                </a:lnTo>
                <a:lnTo>
                  <a:pt x="13110" y="5737"/>
                </a:lnTo>
                <a:lnTo>
                  <a:pt x="13137" y="5719"/>
                </a:lnTo>
                <a:lnTo>
                  <a:pt x="13145" y="5710"/>
                </a:lnTo>
                <a:lnTo>
                  <a:pt x="13154" y="5693"/>
                </a:lnTo>
                <a:lnTo>
                  <a:pt x="13163" y="5684"/>
                </a:lnTo>
                <a:lnTo>
                  <a:pt x="13172" y="5666"/>
                </a:lnTo>
                <a:lnTo>
                  <a:pt x="13172" y="5657"/>
                </a:lnTo>
                <a:lnTo>
                  <a:pt x="13172" y="5648"/>
                </a:lnTo>
                <a:lnTo>
                  <a:pt x="13163" y="5640"/>
                </a:lnTo>
                <a:lnTo>
                  <a:pt x="13163" y="5631"/>
                </a:lnTo>
                <a:lnTo>
                  <a:pt x="13154" y="5622"/>
                </a:lnTo>
                <a:lnTo>
                  <a:pt x="13145" y="5622"/>
                </a:lnTo>
                <a:lnTo>
                  <a:pt x="13137" y="5613"/>
                </a:lnTo>
                <a:lnTo>
                  <a:pt x="13128" y="5595"/>
                </a:lnTo>
                <a:lnTo>
                  <a:pt x="13128" y="5587"/>
                </a:lnTo>
                <a:lnTo>
                  <a:pt x="13128" y="5578"/>
                </a:lnTo>
                <a:lnTo>
                  <a:pt x="13137" y="5569"/>
                </a:lnTo>
                <a:lnTo>
                  <a:pt x="13154" y="5560"/>
                </a:lnTo>
                <a:lnTo>
                  <a:pt x="13163" y="5543"/>
                </a:lnTo>
                <a:lnTo>
                  <a:pt x="13172" y="5534"/>
                </a:lnTo>
                <a:lnTo>
                  <a:pt x="13172" y="5525"/>
                </a:lnTo>
                <a:lnTo>
                  <a:pt x="13172" y="5516"/>
                </a:lnTo>
                <a:lnTo>
                  <a:pt x="13172" y="5507"/>
                </a:lnTo>
                <a:lnTo>
                  <a:pt x="13163" y="5516"/>
                </a:lnTo>
                <a:lnTo>
                  <a:pt x="13145" y="5525"/>
                </a:lnTo>
                <a:lnTo>
                  <a:pt x="13137" y="5525"/>
                </a:lnTo>
                <a:lnTo>
                  <a:pt x="13128" y="5534"/>
                </a:lnTo>
                <a:lnTo>
                  <a:pt x="13119" y="5543"/>
                </a:lnTo>
                <a:lnTo>
                  <a:pt x="13110" y="5534"/>
                </a:lnTo>
                <a:lnTo>
                  <a:pt x="13119" y="5525"/>
                </a:lnTo>
                <a:lnTo>
                  <a:pt x="13110" y="5516"/>
                </a:lnTo>
                <a:lnTo>
                  <a:pt x="13110" y="5498"/>
                </a:lnTo>
                <a:lnTo>
                  <a:pt x="13101" y="5498"/>
                </a:lnTo>
                <a:lnTo>
                  <a:pt x="13092" y="5498"/>
                </a:lnTo>
                <a:lnTo>
                  <a:pt x="13084" y="5498"/>
                </a:lnTo>
                <a:lnTo>
                  <a:pt x="13084" y="5507"/>
                </a:lnTo>
                <a:lnTo>
                  <a:pt x="13075" y="5498"/>
                </a:lnTo>
                <a:lnTo>
                  <a:pt x="13084" y="5498"/>
                </a:lnTo>
                <a:lnTo>
                  <a:pt x="13084" y="5490"/>
                </a:lnTo>
                <a:lnTo>
                  <a:pt x="13075" y="5490"/>
                </a:lnTo>
                <a:lnTo>
                  <a:pt x="13066" y="5490"/>
                </a:lnTo>
                <a:lnTo>
                  <a:pt x="13031" y="5498"/>
                </a:lnTo>
                <a:lnTo>
                  <a:pt x="13022" y="5507"/>
                </a:lnTo>
                <a:lnTo>
                  <a:pt x="13004" y="5516"/>
                </a:lnTo>
                <a:lnTo>
                  <a:pt x="12987" y="5525"/>
                </a:lnTo>
                <a:lnTo>
                  <a:pt x="12951" y="5525"/>
                </a:lnTo>
                <a:lnTo>
                  <a:pt x="12942" y="5525"/>
                </a:lnTo>
                <a:lnTo>
                  <a:pt x="12934" y="5525"/>
                </a:lnTo>
                <a:lnTo>
                  <a:pt x="12916" y="5516"/>
                </a:lnTo>
                <a:lnTo>
                  <a:pt x="12907" y="5516"/>
                </a:lnTo>
                <a:lnTo>
                  <a:pt x="12889" y="5507"/>
                </a:lnTo>
                <a:lnTo>
                  <a:pt x="12889" y="5516"/>
                </a:lnTo>
                <a:lnTo>
                  <a:pt x="12881" y="5525"/>
                </a:lnTo>
                <a:lnTo>
                  <a:pt x="12863" y="5525"/>
                </a:lnTo>
                <a:lnTo>
                  <a:pt x="12845" y="5516"/>
                </a:lnTo>
                <a:lnTo>
                  <a:pt x="12837" y="5507"/>
                </a:lnTo>
                <a:lnTo>
                  <a:pt x="12819" y="5516"/>
                </a:lnTo>
                <a:lnTo>
                  <a:pt x="12819" y="5525"/>
                </a:lnTo>
                <a:lnTo>
                  <a:pt x="12801" y="5525"/>
                </a:lnTo>
                <a:lnTo>
                  <a:pt x="12775" y="5534"/>
                </a:lnTo>
                <a:lnTo>
                  <a:pt x="12757" y="5543"/>
                </a:lnTo>
                <a:lnTo>
                  <a:pt x="12748" y="5543"/>
                </a:lnTo>
                <a:lnTo>
                  <a:pt x="12740" y="5543"/>
                </a:lnTo>
                <a:lnTo>
                  <a:pt x="12722" y="5534"/>
                </a:lnTo>
                <a:lnTo>
                  <a:pt x="12713" y="5525"/>
                </a:lnTo>
                <a:lnTo>
                  <a:pt x="12704" y="5525"/>
                </a:lnTo>
                <a:lnTo>
                  <a:pt x="12634" y="5525"/>
                </a:lnTo>
                <a:lnTo>
                  <a:pt x="12616" y="5534"/>
                </a:lnTo>
                <a:lnTo>
                  <a:pt x="12581" y="5534"/>
                </a:lnTo>
                <a:lnTo>
                  <a:pt x="12563" y="5543"/>
                </a:lnTo>
                <a:lnTo>
                  <a:pt x="12545" y="5551"/>
                </a:lnTo>
                <a:lnTo>
                  <a:pt x="12528" y="5551"/>
                </a:lnTo>
                <a:lnTo>
                  <a:pt x="12501" y="5551"/>
                </a:lnTo>
                <a:lnTo>
                  <a:pt x="12448" y="5560"/>
                </a:lnTo>
                <a:lnTo>
                  <a:pt x="12431" y="5560"/>
                </a:lnTo>
                <a:lnTo>
                  <a:pt x="12413" y="5569"/>
                </a:lnTo>
                <a:lnTo>
                  <a:pt x="12395" y="5578"/>
                </a:lnTo>
                <a:lnTo>
                  <a:pt x="12378" y="5587"/>
                </a:lnTo>
                <a:lnTo>
                  <a:pt x="12369" y="5595"/>
                </a:lnTo>
                <a:lnTo>
                  <a:pt x="12360" y="5613"/>
                </a:lnTo>
                <a:lnTo>
                  <a:pt x="12351" y="5613"/>
                </a:lnTo>
                <a:lnTo>
                  <a:pt x="12342" y="5613"/>
                </a:lnTo>
                <a:lnTo>
                  <a:pt x="12334" y="5613"/>
                </a:lnTo>
                <a:lnTo>
                  <a:pt x="12325" y="5613"/>
                </a:lnTo>
                <a:lnTo>
                  <a:pt x="12290" y="5631"/>
                </a:lnTo>
                <a:lnTo>
                  <a:pt x="12281" y="5640"/>
                </a:lnTo>
                <a:lnTo>
                  <a:pt x="12272" y="5640"/>
                </a:lnTo>
                <a:lnTo>
                  <a:pt x="12263" y="5657"/>
                </a:lnTo>
                <a:lnTo>
                  <a:pt x="12245" y="5657"/>
                </a:lnTo>
                <a:lnTo>
                  <a:pt x="12237" y="5666"/>
                </a:lnTo>
                <a:lnTo>
                  <a:pt x="12219" y="5675"/>
                </a:lnTo>
                <a:lnTo>
                  <a:pt x="12210" y="5675"/>
                </a:lnTo>
                <a:lnTo>
                  <a:pt x="12193" y="5675"/>
                </a:lnTo>
                <a:lnTo>
                  <a:pt x="12184" y="5675"/>
                </a:lnTo>
                <a:lnTo>
                  <a:pt x="12166" y="5675"/>
                </a:lnTo>
                <a:lnTo>
                  <a:pt x="12157" y="5675"/>
                </a:lnTo>
                <a:lnTo>
                  <a:pt x="12148" y="5675"/>
                </a:lnTo>
                <a:lnTo>
                  <a:pt x="12148" y="5666"/>
                </a:lnTo>
                <a:lnTo>
                  <a:pt x="12140" y="5657"/>
                </a:lnTo>
                <a:lnTo>
                  <a:pt x="12140" y="5648"/>
                </a:lnTo>
                <a:lnTo>
                  <a:pt x="12131" y="5657"/>
                </a:lnTo>
                <a:lnTo>
                  <a:pt x="12122" y="5666"/>
                </a:lnTo>
                <a:lnTo>
                  <a:pt x="12104" y="5666"/>
                </a:lnTo>
                <a:lnTo>
                  <a:pt x="12095" y="5666"/>
                </a:lnTo>
                <a:lnTo>
                  <a:pt x="12087" y="5657"/>
                </a:lnTo>
                <a:lnTo>
                  <a:pt x="12078" y="5666"/>
                </a:lnTo>
                <a:lnTo>
                  <a:pt x="12069" y="5666"/>
                </a:lnTo>
                <a:lnTo>
                  <a:pt x="12043" y="5675"/>
                </a:lnTo>
                <a:lnTo>
                  <a:pt x="12016" y="5666"/>
                </a:lnTo>
                <a:lnTo>
                  <a:pt x="11998" y="5657"/>
                </a:lnTo>
                <a:lnTo>
                  <a:pt x="11981" y="5648"/>
                </a:lnTo>
                <a:lnTo>
                  <a:pt x="11972" y="5631"/>
                </a:lnTo>
                <a:lnTo>
                  <a:pt x="11963" y="5622"/>
                </a:lnTo>
                <a:lnTo>
                  <a:pt x="11963" y="5613"/>
                </a:lnTo>
                <a:lnTo>
                  <a:pt x="11972" y="5613"/>
                </a:lnTo>
                <a:lnTo>
                  <a:pt x="11963" y="5604"/>
                </a:lnTo>
                <a:lnTo>
                  <a:pt x="11954" y="5613"/>
                </a:lnTo>
                <a:lnTo>
                  <a:pt x="11945" y="5613"/>
                </a:lnTo>
                <a:lnTo>
                  <a:pt x="11937" y="5613"/>
                </a:lnTo>
                <a:lnTo>
                  <a:pt x="11919" y="5622"/>
                </a:lnTo>
                <a:lnTo>
                  <a:pt x="11919" y="5631"/>
                </a:lnTo>
                <a:lnTo>
                  <a:pt x="11893" y="5701"/>
                </a:lnTo>
                <a:lnTo>
                  <a:pt x="11857" y="5754"/>
                </a:lnTo>
                <a:lnTo>
                  <a:pt x="11848" y="5772"/>
                </a:lnTo>
                <a:lnTo>
                  <a:pt x="11831" y="5781"/>
                </a:lnTo>
                <a:lnTo>
                  <a:pt x="11804" y="5798"/>
                </a:lnTo>
                <a:lnTo>
                  <a:pt x="11751" y="5816"/>
                </a:lnTo>
                <a:lnTo>
                  <a:pt x="11734" y="5825"/>
                </a:lnTo>
                <a:lnTo>
                  <a:pt x="11725" y="5834"/>
                </a:lnTo>
                <a:lnTo>
                  <a:pt x="11707" y="5851"/>
                </a:lnTo>
                <a:lnTo>
                  <a:pt x="11681" y="5887"/>
                </a:lnTo>
                <a:lnTo>
                  <a:pt x="11672" y="5913"/>
                </a:lnTo>
                <a:lnTo>
                  <a:pt x="11672" y="5922"/>
                </a:lnTo>
                <a:lnTo>
                  <a:pt x="11646" y="5957"/>
                </a:lnTo>
                <a:lnTo>
                  <a:pt x="11637" y="5975"/>
                </a:lnTo>
                <a:lnTo>
                  <a:pt x="11637" y="6010"/>
                </a:lnTo>
                <a:lnTo>
                  <a:pt x="11637" y="6028"/>
                </a:lnTo>
                <a:lnTo>
                  <a:pt x="11628" y="6037"/>
                </a:lnTo>
                <a:lnTo>
                  <a:pt x="11637" y="6037"/>
                </a:lnTo>
                <a:lnTo>
                  <a:pt x="11637" y="6046"/>
                </a:lnTo>
                <a:lnTo>
                  <a:pt x="11646" y="6054"/>
                </a:lnTo>
                <a:lnTo>
                  <a:pt x="11654" y="6063"/>
                </a:lnTo>
                <a:lnTo>
                  <a:pt x="11646" y="6081"/>
                </a:lnTo>
                <a:lnTo>
                  <a:pt x="11646" y="6099"/>
                </a:lnTo>
                <a:lnTo>
                  <a:pt x="11637" y="6107"/>
                </a:lnTo>
                <a:lnTo>
                  <a:pt x="11619" y="6125"/>
                </a:lnTo>
                <a:lnTo>
                  <a:pt x="11610" y="6143"/>
                </a:lnTo>
                <a:lnTo>
                  <a:pt x="11584" y="6169"/>
                </a:lnTo>
                <a:lnTo>
                  <a:pt x="11575" y="6178"/>
                </a:lnTo>
                <a:lnTo>
                  <a:pt x="11540" y="6196"/>
                </a:lnTo>
                <a:lnTo>
                  <a:pt x="11531" y="6213"/>
                </a:lnTo>
                <a:lnTo>
                  <a:pt x="11513" y="6222"/>
                </a:lnTo>
                <a:lnTo>
                  <a:pt x="11504" y="6231"/>
                </a:lnTo>
                <a:lnTo>
                  <a:pt x="11478" y="6240"/>
                </a:lnTo>
                <a:lnTo>
                  <a:pt x="11443" y="6249"/>
                </a:lnTo>
                <a:lnTo>
                  <a:pt x="11416" y="6249"/>
                </a:lnTo>
                <a:lnTo>
                  <a:pt x="11407" y="6257"/>
                </a:lnTo>
                <a:lnTo>
                  <a:pt x="11399" y="6266"/>
                </a:lnTo>
                <a:lnTo>
                  <a:pt x="11390" y="6275"/>
                </a:lnTo>
                <a:lnTo>
                  <a:pt x="11381" y="6293"/>
                </a:lnTo>
                <a:lnTo>
                  <a:pt x="11372" y="6319"/>
                </a:lnTo>
                <a:lnTo>
                  <a:pt x="11363" y="6337"/>
                </a:lnTo>
                <a:lnTo>
                  <a:pt x="11363" y="6354"/>
                </a:lnTo>
                <a:lnTo>
                  <a:pt x="11354" y="6354"/>
                </a:lnTo>
                <a:lnTo>
                  <a:pt x="11328" y="6372"/>
                </a:lnTo>
                <a:lnTo>
                  <a:pt x="11319" y="6372"/>
                </a:lnTo>
                <a:lnTo>
                  <a:pt x="11301" y="6390"/>
                </a:lnTo>
                <a:lnTo>
                  <a:pt x="11293" y="6399"/>
                </a:lnTo>
                <a:lnTo>
                  <a:pt x="11293" y="6416"/>
                </a:lnTo>
                <a:lnTo>
                  <a:pt x="11284" y="6425"/>
                </a:lnTo>
                <a:lnTo>
                  <a:pt x="11275" y="6443"/>
                </a:lnTo>
                <a:lnTo>
                  <a:pt x="11266" y="6452"/>
                </a:lnTo>
                <a:lnTo>
                  <a:pt x="11266" y="6469"/>
                </a:lnTo>
                <a:lnTo>
                  <a:pt x="11266" y="6496"/>
                </a:lnTo>
                <a:lnTo>
                  <a:pt x="11266" y="6505"/>
                </a:lnTo>
                <a:lnTo>
                  <a:pt x="11249" y="6522"/>
                </a:lnTo>
                <a:lnTo>
                  <a:pt x="11240" y="6531"/>
                </a:lnTo>
                <a:lnTo>
                  <a:pt x="11213" y="6557"/>
                </a:lnTo>
                <a:lnTo>
                  <a:pt x="11196" y="6566"/>
                </a:lnTo>
                <a:lnTo>
                  <a:pt x="11187" y="6575"/>
                </a:lnTo>
                <a:lnTo>
                  <a:pt x="11187" y="6584"/>
                </a:lnTo>
                <a:lnTo>
                  <a:pt x="11187" y="6593"/>
                </a:lnTo>
                <a:lnTo>
                  <a:pt x="11187" y="6584"/>
                </a:lnTo>
                <a:lnTo>
                  <a:pt x="11196" y="6584"/>
                </a:lnTo>
                <a:lnTo>
                  <a:pt x="11196" y="6575"/>
                </a:lnTo>
                <a:lnTo>
                  <a:pt x="11196" y="6584"/>
                </a:lnTo>
                <a:lnTo>
                  <a:pt x="11187" y="6602"/>
                </a:lnTo>
                <a:lnTo>
                  <a:pt x="11178" y="6609"/>
                </a:lnTo>
                <a:lnTo>
                  <a:pt x="11169" y="6627"/>
                </a:lnTo>
                <a:lnTo>
                  <a:pt x="11169" y="6636"/>
                </a:lnTo>
                <a:lnTo>
                  <a:pt x="11169" y="6645"/>
                </a:lnTo>
                <a:lnTo>
                  <a:pt x="11160" y="6654"/>
                </a:lnTo>
                <a:lnTo>
                  <a:pt x="11151" y="6671"/>
                </a:lnTo>
                <a:lnTo>
                  <a:pt x="11143" y="6689"/>
                </a:lnTo>
                <a:lnTo>
                  <a:pt x="11134" y="6698"/>
                </a:lnTo>
                <a:lnTo>
                  <a:pt x="11125" y="6706"/>
                </a:lnTo>
                <a:lnTo>
                  <a:pt x="11116" y="6724"/>
                </a:lnTo>
                <a:lnTo>
                  <a:pt x="11107" y="6768"/>
                </a:lnTo>
                <a:lnTo>
                  <a:pt x="11099" y="6804"/>
                </a:lnTo>
                <a:lnTo>
                  <a:pt x="11107" y="6812"/>
                </a:lnTo>
                <a:lnTo>
                  <a:pt x="11107" y="6795"/>
                </a:lnTo>
                <a:lnTo>
                  <a:pt x="11107" y="6786"/>
                </a:lnTo>
                <a:lnTo>
                  <a:pt x="11116" y="6786"/>
                </a:lnTo>
                <a:lnTo>
                  <a:pt x="11125" y="6812"/>
                </a:lnTo>
                <a:lnTo>
                  <a:pt x="11134" y="6821"/>
                </a:lnTo>
                <a:lnTo>
                  <a:pt x="11143" y="6821"/>
                </a:lnTo>
                <a:lnTo>
                  <a:pt x="11143" y="6812"/>
                </a:lnTo>
                <a:lnTo>
                  <a:pt x="11143" y="6821"/>
                </a:lnTo>
                <a:lnTo>
                  <a:pt x="11151" y="6821"/>
                </a:lnTo>
                <a:lnTo>
                  <a:pt x="11160" y="6839"/>
                </a:lnTo>
                <a:lnTo>
                  <a:pt x="11169" y="6857"/>
                </a:lnTo>
                <a:lnTo>
                  <a:pt x="11160" y="6857"/>
                </a:lnTo>
                <a:lnTo>
                  <a:pt x="11160" y="6874"/>
                </a:lnTo>
                <a:lnTo>
                  <a:pt x="11160" y="6883"/>
                </a:lnTo>
                <a:lnTo>
                  <a:pt x="11151" y="6909"/>
                </a:lnTo>
                <a:lnTo>
                  <a:pt x="11160" y="6909"/>
                </a:lnTo>
                <a:lnTo>
                  <a:pt x="11151" y="6918"/>
                </a:lnTo>
                <a:lnTo>
                  <a:pt x="11143" y="6918"/>
                </a:lnTo>
                <a:lnTo>
                  <a:pt x="11143" y="6927"/>
                </a:lnTo>
                <a:lnTo>
                  <a:pt x="11160" y="6936"/>
                </a:lnTo>
                <a:lnTo>
                  <a:pt x="11169" y="6945"/>
                </a:lnTo>
                <a:lnTo>
                  <a:pt x="11169" y="6971"/>
                </a:lnTo>
                <a:lnTo>
                  <a:pt x="11178" y="6980"/>
                </a:lnTo>
                <a:lnTo>
                  <a:pt x="11178" y="7007"/>
                </a:lnTo>
                <a:lnTo>
                  <a:pt x="11178" y="7033"/>
                </a:lnTo>
                <a:lnTo>
                  <a:pt x="11178" y="7060"/>
                </a:lnTo>
                <a:lnTo>
                  <a:pt x="11169" y="7086"/>
                </a:lnTo>
                <a:lnTo>
                  <a:pt x="11160" y="7104"/>
                </a:lnTo>
                <a:lnTo>
                  <a:pt x="11151" y="7130"/>
                </a:lnTo>
                <a:lnTo>
                  <a:pt x="11143" y="7139"/>
                </a:lnTo>
                <a:lnTo>
                  <a:pt x="11143" y="7148"/>
                </a:lnTo>
                <a:lnTo>
                  <a:pt x="11143" y="7183"/>
                </a:lnTo>
                <a:lnTo>
                  <a:pt x="11143" y="7192"/>
                </a:lnTo>
                <a:lnTo>
                  <a:pt x="11116" y="7227"/>
                </a:lnTo>
                <a:lnTo>
                  <a:pt x="11099" y="7254"/>
                </a:lnTo>
                <a:lnTo>
                  <a:pt x="11081" y="7263"/>
                </a:lnTo>
                <a:lnTo>
                  <a:pt x="11072" y="7263"/>
                </a:lnTo>
                <a:lnTo>
                  <a:pt x="11072" y="7271"/>
                </a:lnTo>
                <a:lnTo>
                  <a:pt x="11081" y="7271"/>
                </a:lnTo>
                <a:lnTo>
                  <a:pt x="11090" y="7271"/>
                </a:lnTo>
                <a:lnTo>
                  <a:pt x="11099" y="7271"/>
                </a:lnTo>
                <a:lnTo>
                  <a:pt x="11099" y="7289"/>
                </a:lnTo>
                <a:lnTo>
                  <a:pt x="11107" y="7289"/>
                </a:lnTo>
                <a:lnTo>
                  <a:pt x="11116" y="7307"/>
                </a:lnTo>
                <a:lnTo>
                  <a:pt x="11125" y="7315"/>
                </a:lnTo>
                <a:lnTo>
                  <a:pt x="11125" y="7324"/>
                </a:lnTo>
                <a:lnTo>
                  <a:pt x="11134" y="7315"/>
                </a:lnTo>
                <a:lnTo>
                  <a:pt x="11134" y="7324"/>
                </a:lnTo>
                <a:lnTo>
                  <a:pt x="11125" y="7324"/>
                </a:lnTo>
                <a:lnTo>
                  <a:pt x="11125" y="7333"/>
                </a:lnTo>
                <a:lnTo>
                  <a:pt x="11134" y="7342"/>
                </a:lnTo>
                <a:lnTo>
                  <a:pt x="11143" y="7342"/>
                </a:lnTo>
                <a:lnTo>
                  <a:pt x="11143" y="7351"/>
                </a:lnTo>
                <a:lnTo>
                  <a:pt x="11143" y="7360"/>
                </a:lnTo>
                <a:lnTo>
                  <a:pt x="11151" y="7368"/>
                </a:lnTo>
                <a:lnTo>
                  <a:pt x="11169" y="7360"/>
                </a:lnTo>
                <a:lnTo>
                  <a:pt x="11196" y="7360"/>
                </a:lnTo>
                <a:lnTo>
                  <a:pt x="11213" y="7360"/>
                </a:lnTo>
                <a:lnTo>
                  <a:pt x="11222" y="7360"/>
                </a:lnTo>
                <a:lnTo>
                  <a:pt x="11213" y="7360"/>
                </a:lnTo>
                <a:lnTo>
                  <a:pt x="11196" y="7368"/>
                </a:lnTo>
                <a:lnTo>
                  <a:pt x="11187" y="7368"/>
                </a:lnTo>
                <a:lnTo>
                  <a:pt x="11169" y="7368"/>
                </a:lnTo>
                <a:lnTo>
                  <a:pt x="11169" y="7377"/>
                </a:lnTo>
                <a:lnTo>
                  <a:pt x="11160" y="7377"/>
                </a:lnTo>
                <a:lnTo>
                  <a:pt x="11151" y="7377"/>
                </a:lnTo>
                <a:lnTo>
                  <a:pt x="11143" y="7377"/>
                </a:lnTo>
                <a:lnTo>
                  <a:pt x="11134" y="7368"/>
                </a:lnTo>
                <a:lnTo>
                  <a:pt x="11134" y="7360"/>
                </a:lnTo>
                <a:lnTo>
                  <a:pt x="11125" y="7368"/>
                </a:lnTo>
                <a:lnTo>
                  <a:pt x="11125" y="7386"/>
                </a:lnTo>
                <a:lnTo>
                  <a:pt x="11125" y="7395"/>
                </a:lnTo>
                <a:lnTo>
                  <a:pt x="11125" y="7404"/>
                </a:lnTo>
                <a:lnTo>
                  <a:pt x="11125" y="7421"/>
                </a:lnTo>
                <a:lnTo>
                  <a:pt x="11125" y="7430"/>
                </a:lnTo>
                <a:lnTo>
                  <a:pt x="11134" y="7421"/>
                </a:lnTo>
                <a:lnTo>
                  <a:pt x="11143" y="7421"/>
                </a:lnTo>
                <a:lnTo>
                  <a:pt x="11151" y="7421"/>
                </a:lnTo>
                <a:lnTo>
                  <a:pt x="11151" y="7430"/>
                </a:lnTo>
                <a:lnTo>
                  <a:pt x="11143" y="7430"/>
                </a:lnTo>
                <a:lnTo>
                  <a:pt x="11143" y="7421"/>
                </a:lnTo>
                <a:lnTo>
                  <a:pt x="11134" y="7430"/>
                </a:lnTo>
                <a:lnTo>
                  <a:pt x="11125" y="7430"/>
                </a:lnTo>
                <a:lnTo>
                  <a:pt x="11125" y="7439"/>
                </a:lnTo>
                <a:lnTo>
                  <a:pt x="11125" y="7448"/>
                </a:lnTo>
                <a:lnTo>
                  <a:pt x="11151" y="7457"/>
                </a:lnTo>
                <a:lnTo>
                  <a:pt x="11160" y="7457"/>
                </a:lnTo>
                <a:lnTo>
                  <a:pt x="11160" y="7466"/>
                </a:lnTo>
                <a:lnTo>
                  <a:pt x="11160" y="7474"/>
                </a:lnTo>
                <a:lnTo>
                  <a:pt x="11169" y="7474"/>
                </a:lnTo>
                <a:lnTo>
                  <a:pt x="11187" y="7474"/>
                </a:lnTo>
                <a:lnTo>
                  <a:pt x="11187" y="7483"/>
                </a:lnTo>
                <a:lnTo>
                  <a:pt x="11196" y="7492"/>
                </a:lnTo>
                <a:lnTo>
                  <a:pt x="11204" y="7483"/>
                </a:lnTo>
                <a:lnTo>
                  <a:pt x="11213" y="7474"/>
                </a:lnTo>
                <a:lnTo>
                  <a:pt x="11222" y="7474"/>
                </a:lnTo>
                <a:lnTo>
                  <a:pt x="11240" y="7474"/>
                </a:lnTo>
                <a:lnTo>
                  <a:pt x="11249" y="7474"/>
                </a:lnTo>
                <a:lnTo>
                  <a:pt x="11240" y="7483"/>
                </a:lnTo>
                <a:lnTo>
                  <a:pt x="11222" y="7483"/>
                </a:lnTo>
                <a:lnTo>
                  <a:pt x="11222" y="7492"/>
                </a:lnTo>
                <a:lnTo>
                  <a:pt x="11222" y="7501"/>
                </a:lnTo>
                <a:lnTo>
                  <a:pt x="11231" y="7501"/>
                </a:lnTo>
                <a:lnTo>
                  <a:pt x="11231" y="7492"/>
                </a:lnTo>
                <a:lnTo>
                  <a:pt x="11240" y="7492"/>
                </a:lnTo>
                <a:lnTo>
                  <a:pt x="11249" y="7492"/>
                </a:lnTo>
                <a:lnTo>
                  <a:pt x="11249" y="7501"/>
                </a:lnTo>
                <a:lnTo>
                  <a:pt x="11240" y="7501"/>
                </a:lnTo>
                <a:lnTo>
                  <a:pt x="11222" y="7510"/>
                </a:lnTo>
                <a:lnTo>
                  <a:pt x="11222" y="7518"/>
                </a:lnTo>
                <a:lnTo>
                  <a:pt x="11231" y="7518"/>
                </a:lnTo>
                <a:lnTo>
                  <a:pt x="11222" y="7518"/>
                </a:lnTo>
                <a:lnTo>
                  <a:pt x="11222" y="7527"/>
                </a:lnTo>
                <a:lnTo>
                  <a:pt x="11231" y="7536"/>
                </a:lnTo>
                <a:lnTo>
                  <a:pt x="11240" y="7536"/>
                </a:lnTo>
                <a:lnTo>
                  <a:pt x="11240" y="7545"/>
                </a:lnTo>
                <a:lnTo>
                  <a:pt x="11249" y="7536"/>
                </a:lnTo>
                <a:lnTo>
                  <a:pt x="11249" y="7545"/>
                </a:lnTo>
                <a:lnTo>
                  <a:pt x="11249" y="7554"/>
                </a:lnTo>
                <a:lnTo>
                  <a:pt x="11257" y="7563"/>
                </a:lnTo>
                <a:lnTo>
                  <a:pt x="11257" y="7545"/>
                </a:lnTo>
                <a:lnTo>
                  <a:pt x="11266" y="7545"/>
                </a:lnTo>
                <a:lnTo>
                  <a:pt x="11275" y="7554"/>
                </a:lnTo>
                <a:lnTo>
                  <a:pt x="11275" y="7563"/>
                </a:lnTo>
                <a:lnTo>
                  <a:pt x="11275" y="7571"/>
                </a:lnTo>
                <a:lnTo>
                  <a:pt x="11284" y="7563"/>
                </a:lnTo>
                <a:lnTo>
                  <a:pt x="11284" y="7571"/>
                </a:lnTo>
                <a:lnTo>
                  <a:pt x="11284" y="7580"/>
                </a:lnTo>
                <a:lnTo>
                  <a:pt x="11301" y="7598"/>
                </a:lnTo>
                <a:lnTo>
                  <a:pt x="11319" y="7607"/>
                </a:lnTo>
                <a:lnTo>
                  <a:pt x="11328" y="7607"/>
                </a:lnTo>
                <a:lnTo>
                  <a:pt x="11328" y="7616"/>
                </a:lnTo>
                <a:lnTo>
                  <a:pt x="11328" y="7624"/>
                </a:lnTo>
                <a:lnTo>
                  <a:pt x="11346" y="7624"/>
                </a:lnTo>
                <a:lnTo>
                  <a:pt x="11354" y="7624"/>
                </a:lnTo>
                <a:lnTo>
                  <a:pt x="11354" y="7633"/>
                </a:lnTo>
                <a:lnTo>
                  <a:pt x="11354" y="7642"/>
                </a:lnTo>
                <a:lnTo>
                  <a:pt x="11354" y="7651"/>
                </a:lnTo>
                <a:lnTo>
                  <a:pt x="11363" y="7651"/>
                </a:lnTo>
                <a:lnTo>
                  <a:pt x="11372" y="7660"/>
                </a:lnTo>
                <a:lnTo>
                  <a:pt x="11372" y="7668"/>
                </a:lnTo>
                <a:lnTo>
                  <a:pt x="11381" y="7677"/>
                </a:lnTo>
                <a:lnTo>
                  <a:pt x="11381" y="7686"/>
                </a:lnTo>
                <a:lnTo>
                  <a:pt x="11381" y="7695"/>
                </a:lnTo>
                <a:lnTo>
                  <a:pt x="11390" y="7704"/>
                </a:lnTo>
                <a:lnTo>
                  <a:pt x="11399" y="7704"/>
                </a:lnTo>
                <a:lnTo>
                  <a:pt x="11390" y="7704"/>
                </a:lnTo>
                <a:lnTo>
                  <a:pt x="11390" y="7713"/>
                </a:lnTo>
                <a:lnTo>
                  <a:pt x="11390" y="7721"/>
                </a:lnTo>
                <a:lnTo>
                  <a:pt x="11399" y="7721"/>
                </a:lnTo>
                <a:lnTo>
                  <a:pt x="11407" y="7721"/>
                </a:lnTo>
                <a:lnTo>
                  <a:pt x="11399" y="7730"/>
                </a:lnTo>
                <a:lnTo>
                  <a:pt x="11390" y="7730"/>
                </a:lnTo>
                <a:lnTo>
                  <a:pt x="11381" y="7730"/>
                </a:lnTo>
                <a:lnTo>
                  <a:pt x="11390" y="7739"/>
                </a:lnTo>
                <a:lnTo>
                  <a:pt x="11390" y="7748"/>
                </a:lnTo>
                <a:lnTo>
                  <a:pt x="11399" y="7748"/>
                </a:lnTo>
                <a:lnTo>
                  <a:pt x="11407" y="7757"/>
                </a:lnTo>
                <a:lnTo>
                  <a:pt x="11407" y="7766"/>
                </a:lnTo>
                <a:lnTo>
                  <a:pt x="11407" y="7774"/>
                </a:lnTo>
                <a:lnTo>
                  <a:pt x="11416" y="7783"/>
                </a:lnTo>
                <a:lnTo>
                  <a:pt x="11425" y="7783"/>
                </a:lnTo>
                <a:lnTo>
                  <a:pt x="11434" y="7783"/>
                </a:lnTo>
                <a:lnTo>
                  <a:pt x="11443" y="7783"/>
                </a:lnTo>
                <a:lnTo>
                  <a:pt x="11434" y="7792"/>
                </a:lnTo>
                <a:lnTo>
                  <a:pt x="11443" y="7801"/>
                </a:lnTo>
                <a:lnTo>
                  <a:pt x="11443" y="7810"/>
                </a:lnTo>
                <a:lnTo>
                  <a:pt x="11451" y="7810"/>
                </a:lnTo>
                <a:lnTo>
                  <a:pt x="11478" y="7827"/>
                </a:lnTo>
                <a:lnTo>
                  <a:pt x="11496" y="7836"/>
                </a:lnTo>
                <a:lnTo>
                  <a:pt x="11513" y="7845"/>
                </a:lnTo>
                <a:lnTo>
                  <a:pt x="11531" y="7863"/>
                </a:lnTo>
                <a:lnTo>
                  <a:pt x="11548" y="7871"/>
                </a:lnTo>
                <a:lnTo>
                  <a:pt x="11557" y="7880"/>
                </a:lnTo>
                <a:lnTo>
                  <a:pt x="11566" y="7889"/>
                </a:lnTo>
                <a:lnTo>
                  <a:pt x="11575" y="7889"/>
                </a:lnTo>
                <a:lnTo>
                  <a:pt x="11575" y="7898"/>
                </a:lnTo>
                <a:lnTo>
                  <a:pt x="11593" y="7898"/>
                </a:lnTo>
                <a:lnTo>
                  <a:pt x="11601" y="7907"/>
                </a:lnTo>
                <a:lnTo>
                  <a:pt x="11646" y="7951"/>
                </a:lnTo>
                <a:lnTo>
                  <a:pt x="11672" y="7969"/>
                </a:lnTo>
                <a:lnTo>
                  <a:pt x="11690" y="7977"/>
                </a:lnTo>
                <a:lnTo>
                  <a:pt x="11751" y="8013"/>
                </a:lnTo>
                <a:lnTo>
                  <a:pt x="11769" y="8022"/>
                </a:lnTo>
                <a:lnTo>
                  <a:pt x="11796" y="8030"/>
                </a:lnTo>
                <a:lnTo>
                  <a:pt x="11804" y="8030"/>
                </a:lnTo>
                <a:lnTo>
                  <a:pt x="11813" y="8030"/>
                </a:lnTo>
                <a:lnTo>
                  <a:pt x="11822" y="8022"/>
                </a:lnTo>
                <a:lnTo>
                  <a:pt x="11840" y="8022"/>
                </a:lnTo>
                <a:lnTo>
                  <a:pt x="11848" y="8013"/>
                </a:lnTo>
                <a:lnTo>
                  <a:pt x="11857" y="8013"/>
                </a:lnTo>
                <a:lnTo>
                  <a:pt x="11875" y="8004"/>
                </a:lnTo>
                <a:lnTo>
                  <a:pt x="11910" y="7986"/>
                </a:lnTo>
                <a:lnTo>
                  <a:pt x="11919" y="7986"/>
                </a:lnTo>
                <a:lnTo>
                  <a:pt x="11945" y="7977"/>
                </a:lnTo>
                <a:lnTo>
                  <a:pt x="11990" y="7977"/>
                </a:lnTo>
                <a:lnTo>
                  <a:pt x="11981" y="7977"/>
                </a:lnTo>
                <a:lnTo>
                  <a:pt x="11972" y="7977"/>
                </a:lnTo>
                <a:lnTo>
                  <a:pt x="11963" y="7977"/>
                </a:lnTo>
                <a:lnTo>
                  <a:pt x="11963" y="7969"/>
                </a:lnTo>
                <a:lnTo>
                  <a:pt x="11972" y="7969"/>
                </a:lnTo>
                <a:lnTo>
                  <a:pt x="11990" y="7969"/>
                </a:lnTo>
                <a:lnTo>
                  <a:pt x="11990" y="7977"/>
                </a:lnTo>
                <a:lnTo>
                  <a:pt x="11998" y="7977"/>
                </a:lnTo>
                <a:lnTo>
                  <a:pt x="12016" y="7977"/>
                </a:lnTo>
                <a:lnTo>
                  <a:pt x="12060" y="7969"/>
                </a:lnTo>
                <a:lnTo>
                  <a:pt x="12051" y="7969"/>
                </a:lnTo>
                <a:lnTo>
                  <a:pt x="12016" y="7969"/>
                </a:lnTo>
                <a:lnTo>
                  <a:pt x="12025" y="7969"/>
                </a:lnTo>
                <a:lnTo>
                  <a:pt x="12034" y="7960"/>
                </a:lnTo>
                <a:lnTo>
                  <a:pt x="12051" y="7960"/>
                </a:lnTo>
                <a:lnTo>
                  <a:pt x="12069" y="7969"/>
                </a:lnTo>
                <a:lnTo>
                  <a:pt x="12113" y="7977"/>
                </a:lnTo>
                <a:lnTo>
                  <a:pt x="12122" y="7960"/>
                </a:lnTo>
                <a:lnTo>
                  <a:pt x="12122" y="7969"/>
                </a:lnTo>
                <a:lnTo>
                  <a:pt x="12131" y="7977"/>
                </a:lnTo>
                <a:lnTo>
                  <a:pt x="12140" y="7977"/>
                </a:lnTo>
                <a:lnTo>
                  <a:pt x="12131" y="7977"/>
                </a:lnTo>
                <a:lnTo>
                  <a:pt x="12122" y="7977"/>
                </a:lnTo>
                <a:lnTo>
                  <a:pt x="12131" y="7977"/>
                </a:lnTo>
                <a:lnTo>
                  <a:pt x="12140" y="7986"/>
                </a:lnTo>
                <a:lnTo>
                  <a:pt x="12157" y="7986"/>
                </a:lnTo>
                <a:lnTo>
                  <a:pt x="12184" y="7995"/>
                </a:lnTo>
                <a:lnTo>
                  <a:pt x="12193" y="7995"/>
                </a:lnTo>
                <a:lnTo>
                  <a:pt x="12201" y="8004"/>
                </a:lnTo>
                <a:lnTo>
                  <a:pt x="12210" y="8004"/>
                </a:lnTo>
                <a:lnTo>
                  <a:pt x="12228" y="7995"/>
                </a:lnTo>
                <a:lnTo>
                  <a:pt x="12237" y="7986"/>
                </a:lnTo>
                <a:lnTo>
                  <a:pt x="12245" y="7986"/>
                </a:lnTo>
                <a:lnTo>
                  <a:pt x="12281" y="7969"/>
                </a:lnTo>
                <a:lnTo>
                  <a:pt x="12298" y="7969"/>
                </a:lnTo>
                <a:lnTo>
                  <a:pt x="12307" y="7960"/>
                </a:lnTo>
                <a:lnTo>
                  <a:pt x="12325" y="7960"/>
                </a:lnTo>
                <a:lnTo>
                  <a:pt x="12334" y="7951"/>
                </a:lnTo>
                <a:lnTo>
                  <a:pt x="12351" y="7942"/>
                </a:lnTo>
                <a:lnTo>
                  <a:pt x="12378" y="7933"/>
                </a:lnTo>
                <a:lnTo>
                  <a:pt x="12404" y="7933"/>
                </a:lnTo>
                <a:lnTo>
                  <a:pt x="12413" y="7933"/>
                </a:lnTo>
                <a:lnTo>
                  <a:pt x="12431" y="7924"/>
                </a:lnTo>
                <a:lnTo>
                  <a:pt x="12431" y="7916"/>
                </a:lnTo>
                <a:lnTo>
                  <a:pt x="12440" y="7907"/>
                </a:lnTo>
                <a:lnTo>
                  <a:pt x="12448" y="7907"/>
                </a:lnTo>
                <a:lnTo>
                  <a:pt x="12457" y="7898"/>
                </a:lnTo>
                <a:lnTo>
                  <a:pt x="12475" y="7898"/>
                </a:lnTo>
                <a:lnTo>
                  <a:pt x="12492" y="7889"/>
                </a:lnTo>
                <a:lnTo>
                  <a:pt x="12528" y="7889"/>
                </a:lnTo>
                <a:lnTo>
                  <a:pt x="12554" y="7889"/>
                </a:lnTo>
                <a:lnTo>
                  <a:pt x="12563" y="7889"/>
                </a:lnTo>
                <a:lnTo>
                  <a:pt x="12607" y="7880"/>
                </a:lnTo>
                <a:lnTo>
                  <a:pt x="12607" y="7871"/>
                </a:lnTo>
                <a:lnTo>
                  <a:pt x="12616" y="7871"/>
                </a:lnTo>
                <a:lnTo>
                  <a:pt x="12634" y="7871"/>
                </a:lnTo>
                <a:lnTo>
                  <a:pt x="12616" y="7880"/>
                </a:lnTo>
                <a:lnTo>
                  <a:pt x="12607" y="7880"/>
                </a:lnTo>
                <a:lnTo>
                  <a:pt x="12616" y="7880"/>
                </a:lnTo>
                <a:lnTo>
                  <a:pt x="12660" y="7880"/>
                </a:lnTo>
                <a:lnTo>
                  <a:pt x="12687" y="7889"/>
                </a:lnTo>
                <a:lnTo>
                  <a:pt x="12695" y="7898"/>
                </a:lnTo>
                <a:lnTo>
                  <a:pt x="12713" y="7907"/>
                </a:lnTo>
                <a:lnTo>
                  <a:pt x="12731" y="7924"/>
                </a:lnTo>
                <a:lnTo>
                  <a:pt x="12731" y="7933"/>
                </a:lnTo>
                <a:lnTo>
                  <a:pt x="12731" y="7942"/>
                </a:lnTo>
                <a:lnTo>
                  <a:pt x="12740" y="7942"/>
                </a:lnTo>
                <a:lnTo>
                  <a:pt x="12748" y="7942"/>
                </a:lnTo>
                <a:lnTo>
                  <a:pt x="12748" y="7933"/>
                </a:lnTo>
                <a:lnTo>
                  <a:pt x="12748" y="7942"/>
                </a:lnTo>
                <a:lnTo>
                  <a:pt x="12757" y="7942"/>
                </a:lnTo>
                <a:lnTo>
                  <a:pt x="12748" y="7942"/>
                </a:lnTo>
                <a:lnTo>
                  <a:pt x="12740" y="7942"/>
                </a:lnTo>
                <a:lnTo>
                  <a:pt x="12740" y="7951"/>
                </a:lnTo>
                <a:lnTo>
                  <a:pt x="12757" y="7960"/>
                </a:lnTo>
                <a:lnTo>
                  <a:pt x="12766" y="7951"/>
                </a:lnTo>
                <a:lnTo>
                  <a:pt x="12766" y="7960"/>
                </a:lnTo>
                <a:lnTo>
                  <a:pt x="12757" y="7960"/>
                </a:lnTo>
                <a:lnTo>
                  <a:pt x="12748" y="7960"/>
                </a:lnTo>
                <a:lnTo>
                  <a:pt x="12748" y="7969"/>
                </a:lnTo>
                <a:lnTo>
                  <a:pt x="12757" y="7969"/>
                </a:lnTo>
                <a:lnTo>
                  <a:pt x="12757" y="7977"/>
                </a:lnTo>
                <a:lnTo>
                  <a:pt x="12757" y="7986"/>
                </a:lnTo>
                <a:lnTo>
                  <a:pt x="12766" y="7995"/>
                </a:lnTo>
                <a:lnTo>
                  <a:pt x="12766" y="8004"/>
                </a:lnTo>
                <a:lnTo>
                  <a:pt x="12766" y="8013"/>
                </a:lnTo>
                <a:lnTo>
                  <a:pt x="12784" y="8022"/>
                </a:lnTo>
                <a:lnTo>
                  <a:pt x="12792" y="8030"/>
                </a:lnTo>
                <a:lnTo>
                  <a:pt x="12801" y="8039"/>
                </a:lnTo>
                <a:lnTo>
                  <a:pt x="12810" y="8039"/>
                </a:lnTo>
                <a:lnTo>
                  <a:pt x="12819" y="8030"/>
                </a:lnTo>
                <a:lnTo>
                  <a:pt x="12819" y="8039"/>
                </a:lnTo>
                <a:lnTo>
                  <a:pt x="12837" y="8030"/>
                </a:lnTo>
                <a:lnTo>
                  <a:pt x="12845" y="8022"/>
                </a:lnTo>
                <a:lnTo>
                  <a:pt x="12845" y="8030"/>
                </a:lnTo>
                <a:lnTo>
                  <a:pt x="12854" y="8030"/>
                </a:lnTo>
                <a:lnTo>
                  <a:pt x="12863" y="8030"/>
                </a:lnTo>
                <a:lnTo>
                  <a:pt x="12854" y="8022"/>
                </a:lnTo>
                <a:lnTo>
                  <a:pt x="12854" y="8013"/>
                </a:lnTo>
                <a:lnTo>
                  <a:pt x="12854" y="8004"/>
                </a:lnTo>
                <a:lnTo>
                  <a:pt x="12863" y="8013"/>
                </a:lnTo>
                <a:lnTo>
                  <a:pt x="12863" y="8022"/>
                </a:lnTo>
                <a:lnTo>
                  <a:pt x="12863" y="8030"/>
                </a:lnTo>
                <a:lnTo>
                  <a:pt x="12872" y="8030"/>
                </a:lnTo>
                <a:lnTo>
                  <a:pt x="12881" y="8022"/>
                </a:lnTo>
                <a:lnTo>
                  <a:pt x="12881" y="8013"/>
                </a:lnTo>
                <a:lnTo>
                  <a:pt x="12881" y="8004"/>
                </a:lnTo>
                <a:lnTo>
                  <a:pt x="12881" y="8013"/>
                </a:lnTo>
                <a:lnTo>
                  <a:pt x="12889" y="8013"/>
                </a:lnTo>
                <a:lnTo>
                  <a:pt x="12889" y="8022"/>
                </a:lnTo>
                <a:lnTo>
                  <a:pt x="12907" y="8022"/>
                </a:lnTo>
                <a:lnTo>
                  <a:pt x="12907" y="8013"/>
                </a:lnTo>
                <a:lnTo>
                  <a:pt x="12916" y="8022"/>
                </a:lnTo>
                <a:lnTo>
                  <a:pt x="12934" y="8022"/>
                </a:lnTo>
                <a:lnTo>
                  <a:pt x="12951" y="8022"/>
                </a:lnTo>
                <a:lnTo>
                  <a:pt x="12969" y="8022"/>
                </a:lnTo>
                <a:lnTo>
                  <a:pt x="12969" y="8013"/>
                </a:lnTo>
                <a:lnTo>
                  <a:pt x="12960" y="7995"/>
                </a:lnTo>
                <a:lnTo>
                  <a:pt x="12969" y="7995"/>
                </a:lnTo>
                <a:lnTo>
                  <a:pt x="12978" y="7995"/>
                </a:lnTo>
                <a:lnTo>
                  <a:pt x="12978" y="8004"/>
                </a:lnTo>
                <a:lnTo>
                  <a:pt x="12987" y="8004"/>
                </a:lnTo>
                <a:lnTo>
                  <a:pt x="12987" y="8013"/>
                </a:lnTo>
                <a:lnTo>
                  <a:pt x="12987" y="8022"/>
                </a:lnTo>
                <a:lnTo>
                  <a:pt x="12995" y="8022"/>
                </a:lnTo>
                <a:lnTo>
                  <a:pt x="12995" y="8013"/>
                </a:lnTo>
                <a:lnTo>
                  <a:pt x="13004" y="8013"/>
                </a:lnTo>
                <a:lnTo>
                  <a:pt x="13013" y="8013"/>
                </a:lnTo>
                <a:lnTo>
                  <a:pt x="13013" y="8022"/>
                </a:lnTo>
                <a:lnTo>
                  <a:pt x="13013" y="8030"/>
                </a:lnTo>
                <a:lnTo>
                  <a:pt x="13013" y="8039"/>
                </a:lnTo>
                <a:lnTo>
                  <a:pt x="13022" y="8039"/>
                </a:lnTo>
                <a:lnTo>
                  <a:pt x="13022" y="8048"/>
                </a:lnTo>
                <a:lnTo>
                  <a:pt x="13031" y="8057"/>
                </a:lnTo>
                <a:lnTo>
                  <a:pt x="13039" y="8057"/>
                </a:lnTo>
                <a:lnTo>
                  <a:pt x="13039" y="8066"/>
                </a:lnTo>
                <a:lnTo>
                  <a:pt x="13048" y="8066"/>
                </a:lnTo>
                <a:lnTo>
                  <a:pt x="13057" y="8066"/>
                </a:lnTo>
                <a:lnTo>
                  <a:pt x="13057" y="8057"/>
                </a:lnTo>
                <a:lnTo>
                  <a:pt x="13066" y="8057"/>
                </a:lnTo>
                <a:lnTo>
                  <a:pt x="13066" y="8066"/>
                </a:lnTo>
                <a:lnTo>
                  <a:pt x="13075" y="8066"/>
                </a:lnTo>
                <a:lnTo>
                  <a:pt x="13066" y="8066"/>
                </a:lnTo>
                <a:lnTo>
                  <a:pt x="13066" y="8074"/>
                </a:lnTo>
                <a:lnTo>
                  <a:pt x="13057" y="8074"/>
                </a:lnTo>
                <a:lnTo>
                  <a:pt x="13066" y="8083"/>
                </a:lnTo>
                <a:lnTo>
                  <a:pt x="13075" y="8083"/>
                </a:lnTo>
                <a:lnTo>
                  <a:pt x="13066" y="8092"/>
                </a:lnTo>
                <a:lnTo>
                  <a:pt x="13084" y="8110"/>
                </a:lnTo>
                <a:lnTo>
                  <a:pt x="13084" y="8119"/>
                </a:lnTo>
                <a:lnTo>
                  <a:pt x="13092" y="8127"/>
                </a:lnTo>
                <a:lnTo>
                  <a:pt x="13084" y="8136"/>
                </a:lnTo>
                <a:lnTo>
                  <a:pt x="13084" y="8154"/>
                </a:lnTo>
                <a:lnTo>
                  <a:pt x="13084" y="8163"/>
                </a:lnTo>
                <a:lnTo>
                  <a:pt x="13075" y="8180"/>
                </a:lnTo>
                <a:lnTo>
                  <a:pt x="13075" y="8198"/>
                </a:lnTo>
                <a:lnTo>
                  <a:pt x="13075" y="8207"/>
                </a:lnTo>
                <a:lnTo>
                  <a:pt x="13075" y="8225"/>
                </a:lnTo>
                <a:lnTo>
                  <a:pt x="13066" y="8233"/>
                </a:lnTo>
                <a:lnTo>
                  <a:pt x="13066" y="8242"/>
                </a:lnTo>
                <a:lnTo>
                  <a:pt x="13057" y="8242"/>
                </a:lnTo>
                <a:lnTo>
                  <a:pt x="13048" y="8260"/>
                </a:lnTo>
                <a:lnTo>
                  <a:pt x="13048" y="8269"/>
                </a:lnTo>
                <a:lnTo>
                  <a:pt x="13057" y="8269"/>
                </a:lnTo>
                <a:lnTo>
                  <a:pt x="13066" y="8277"/>
                </a:lnTo>
                <a:lnTo>
                  <a:pt x="13066" y="8295"/>
                </a:lnTo>
                <a:lnTo>
                  <a:pt x="13066" y="8304"/>
                </a:lnTo>
                <a:lnTo>
                  <a:pt x="13066" y="8313"/>
                </a:lnTo>
                <a:lnTo>
                  <a:pt x="13057" y="8304"/>
                </a:lnTo>
                <a:lnTo>
                  <a:pt x="13039" y="8304"/>
                </a:lnTo>
                <a:lnTo>
                  <a:pt x="13039" y="8313"/>
                </a:lnTo>
                <a:lnTo>
                  <a:pt x="13048" y="8313"/>
                </a:lnTo>
                <a:lnTo>
                  <a:pt x="13057" y="8322"/>
                </a:lnTo>
                <a:lnTo>
                  <a:pt x="13057" y="8330"/>
                </a:lnTo>
                <a:lnTo>
                  <a:pt x="13075" y="8339"/>
                </a:lnTo>
                <a:lnTo>
                  <a:pt x="13092" y="8339"/>
                </a:lnTo>
                <a:lnTo>
                  <a:pt x="13075" y="8339"/>
                </a:lnTo>
                <a:lnTo>
                  <a:pt x="13075" y="8348"/>
                </a:lnTo>
                <a:lnTo>
                  <a:pt x="13066" y="8339"/>
                </a:lnTo>
                <a:lnTo>
                  <a:pt x="13057" y="8339"/>
                </a:lnTo>
                <a:lnTo>
                  <a:pt x="13048" y="8339"/>
                </a:lnTo>
                <a:lnTo>
                  <a:pt x="13048" y="8330"/>
                </a:lnTo>
                <a:lnTo>
                  <a:pt x="13039" y="8330"/>
                </a:lnTo>
                <a:lnTo>
                  <a:pt x="13039" y="8339"/>
                </a:lnTo>
                <a:lnTo>
                  <a:pt x="13048" y="8357"/>
                </a:lnTo>
                <a:lnTo>
                  <a:pt x="13039" y="8375"/>
                </a:lnTo>
                <a:lnTo>
                  <a:pt x="13031" y="8392"/>
                </a:lnTo>
                <a:lnTo>
                  <a:pt x="13022" y="8401"/>
                </a:lnTo>
                <a:lnTo>
                  <a:pt x="13013" y="8401"/>
                </a:lnTo>
                <a:lnTo>
                  <a:pt x="13004" y="8401"/>
                </a:lnTo>
                <a:lnTo>
                  <a:pt x="13004" y="8392"/>
                </a:lnTo>
                <a:lnTo>
                  <a:pt x="12995" y="8392"/>
                </a:lnTo>
                <a:lnTo>
                  <a:pt x="13004" y="8419"/>
                </a:lnTo>
                <a:lnTo>
                  <a:pt x="13013" y="8419"/>
                </a:lnTo>
                <a:lnTo>
                  <a:pt x="13013" y="8427"/>
                </a:lnTo>
                <a:lnTo>
                  <a:pt x="13022" y="8445"/>
                </a:lnTo>
                <a:lnTo>
                  <a:pt x="13031" y="8454"/>
                </a:lnTo>
                <a:lnTo>
                  <a:pt x="13039" y="8454"/>
                </a:lnTo>
                <a:lnTo>
                  <a:pt x="13039" y="8445"/>
                </a:lnTo>
                <a:lnTo>
                  <a:pt x="13048" y="8445"/>
                </a:lnTo>
                <a:lnTo>
                  <a:pt x="13039" y="8463"/>
                </a:lnTo>
                <a:lnTo>
                  <a:pt x="13048" y="8463"/>
                </a:lnTo>
                <a:lnTo>
                  <a:pt x="13057" y="8463"/>
                </a:lnTo>
                <a:lnTo>
                  <a:pt x="13057" y="8472"/>
                </a:lnTo>
                <a:lnTo>
                  <a:pt x="13048" y="8472"/>
                </a:lnTo>
                <a:lnTo>
                  <a:pt x="13039" y="8472"/>
                </a:lnTo>
                <a:lnTo>
                  <a:pt x="13022" y="8445"/>
                </a:lnTo>
                <a:lnTo>
                  <a:pt x="13022" y="8454"/>
                </a:lnTo>
                <a:lnTo>
                  <a:pt x="13031" y="8463"/>
                </a:lnTo>
                <a:lnTo>
                  <a:pt x="13039" y="8480"/>
                </a:lnTo>
                <a:lnTo>
                  <a:pt x="13048" y="8480"/>
                </a:lnTo>
                <a:lnTo>
                  <a:pt x="13057" y="8489"/>
                </a:lnTo>
                <a:lnTo>
                  <a:pt x="13057" y="8498"/>
                </a:lnTo>
                <a:lnTo>
                  <a:pt x="13048" y="8489"/>
                </a:lnTo>
                <a:lnTo>
                  <a:pt x="13039" y="8489"/>
                </a:lnTo>
                <a:lnTo>
                  <a:pt x="13048" y="8498"/>
                </a:lnTo>
                <a:lnTo>
                  <a:pt x="13057" y="8507"/>
                </a:lnTo>
                <a:lnTo>
                  <a:pt x="13066" y="8516"/>
                </a:lnTo>
                <a:lnTo>
                  <a:pt x="13066" y="8525"/>
                </a:lnTo>
                <a:lnTo>
                  <a:pt x="13075" y="8525"/>
                </a:lnTo>
                <a:lnTo>
                  <a:pt x="13084" y="8533"/>
                </a:lnTo>
                <a:lnTo>
                  <a:pt x="13092" y="8533"/>
                </a:lnTo>
                <a:lnTo>
                  <a:pt x="13101" y="8533"/>
                </a:lnTo>
                <a:lnTo>
                  <a:pt x="13092" y="8542"/>
                </a:lnTo>
                <a:lnTo>
                  <a:pt x="13075" y="8533"/>
                </a:lnTo>
                <a:lnTo>
                  <a:pt x="13092" y="8551"/>
                </a:lnTo>
                <a:lnTo>
                  <a:pt x="13119" y="8569"/>
                </a:lnTo>
                <a:lnTo>
                  <a:pt x="13137" y="8586"/>
                </a:lnTo>
                <a:lnTo>
                  <a:pt x="13137" y="8595"/>
                </a:lnTo>
                <a:lnTo>
                  <a:pt x="13154" y="8613"/>
                </a:lnTo>
                <a:lnTo>
                  <a:pt x="13163" y="8622"/>
                </a:lnTo>
                <a:lnTo>
                  <a:pt x="13172" y="8630"/>
                </a:lnTo>
                <a:lnTo>
                  <a:pt x="13172" y="8639"/>
                </a:lnTo>
                <a:lnTo>
                  <a:pt x="13189" y="8657"/>
                </a:lnTo>
                <a:lnTo>
                  <a:pt x="13198" y="8657"/>
                </a:lnTo>
                <a:lnTo>
                  <a:pt x="13215" y="8675"/>
                </a:lnTo>
                <a:lnTo>
                  <a:pt x="13224" y="8683"/>
                </a:lnTo>
                <a:lnTo>
                  <a:pt x="13224" y="8692"/>
                </a:lnTo>
                <a:lnTo>
                  <a:pt x="13224" y="8701"/>
                </a:lnTo>
                <a:lnTo>
                  <a:pt x="13233" y="8710"/>
                </a:lnTo>
                <a:lnTo>
                  <a:pt x="13241" y="8719"/>
                </a:lnTo>
                <a:lnTo>
                  <a:pt x="13250" y="8728"/>
                </a:lnTo>
                <a:lnTo>
                  <a:pt x="13250" y="8736"/>
                </a:lnTo>
                <a:lnTo>
                  <a:pt x="13250" y="8754"/>
                </a:lnTo>
                <a:lnTo>
                  <a:pt x="13250" y="8763"/>
                </a:lnTo>
                <a:lnTo>
                  <a:pt x="13250" y="8772"/>
                </a:lnTo>
                <a:lnTo>
                  <a:pt x="13259" y="8772"/>
                </a:lnTo>
                <a:lnTo>
                  <a:pt x="13259" y="8781"/>
                </a:lnTo>
                <a:lnTo>
                  <a:pt x="13268" y="8789"/>
                </a:lnTo>
                <a:lnTo>
                  <a:pt x="13277" y="8789"/>
                </a:lnTo>
                <a:lnTo>
                  <a:pt x="13285" y="8789"/>
                </a:lnTo>
                <a:lnTo>
                  <a:pt x="13294" y="8781"/>
                </a:lnTo>
                <a:lnTo>
                  <a:pt x="13303" y="8781"/>
                </a:lnTo>
                <a:lnTo>
                  <a:pt x="13312" y="8781"/>
                </a:lnTo>
                <a:lnTo>
                  <a:pt x="13321" y="8781"/>
                </a:lnTo>
                <a:lnTo>
                  <a:pt x="13312" y="8781"/>
                </a:lnTo>
                <a:lnTo>
                  <a:pt x="13294" y="8789"/>
                </a:lnTo>
                <a:lnTo>
                  <a:pt x="13277" y="8789"/>
                </a:lnTo>
                <a:lnTo>
                  <a:pt x="13268" y="8798"/>
                </a:lnTo>
                <a:lnTo>
                  <a:pt x="13259" y="8798"/>
                </a:lnTo>
                <a:lnTo>
                  <a:pt x="13268" y="8807"/>
                </a:lnTo>
                <a:lnTo>
                  <a:pt x="13268" y="8816"/>
                </a:lnTo>
                <a:lnTo>
                  <a:pt x="13277" y="8833"/>
                </a:lnTo>
                <a:lnTo>
                  <a:pt x="13303" y="8860"/>
                </a:lnTo>
                <a:lnTo>
                  <a:pt x="13303" y="8878"/>
                </a:lnTo>
                <a:lnTo>
                  <a:pt x="13321" y="8922"/>
                </a:lnTo>
                <a:lnTo>
                  <a:pt x="13338" y="8966"/>
                </a:lnTo>
                <a:lnTo>
                  <a:pt x="13338" y="8975"/>
                </a:lnTo>
                <a:lnTo>
                  <a:pt x="13338" y="8984"/>
                </a:lnTo>
                <a:lnTo>
                  <a:pt x="13321" y="9010"/>
                </a:lnTo>
                <a:lnTo>
                  <a:pt x="13312" y="9010"/>
                </a:lnTo>
                <a:lnTo>
                  <a:pt x="13321" y="9001"/>
                </a:lnTo>
                <a:lnTo>
                  <a:pt x="13312" y="9001"/>
                </a:lnTo>
                <a:lnTo>
                  <a:pt x="13312" y="9010"/>
                </a:lnTo>
                <a:lnTo>
                  <a:pt x="13321" y="9028"/>
                </a:lnTo>
                <a:lnTo>
                  <a:pt x="13321" y="9036"/>
                </a:lnTo>
                <a:lnTo>
                  <a:pt x="13330" y="9054"/>
                </a:lnTo>
                <a:lnTo>
                  <a:pt x="13330" y="9063"/>
                </a:lnTo>
                <a:lnTo>
                  <a:pt x="13330" y="9072"/>
                </a:lnTo>
                <a:lnTo>
                  <a:pt x="13338" y="9081"/>
                </a:lnTo>
                <a:lnTo>
                  <a:pt x="13347" y="9107"/>
                </a:lnTo>
                <a:lnTo>
                  <a:pt x="13356" y="9116"/>
                </a:lnTo>
                <a:lnTo>
                  <a:pt x="13356" y="9125"/>
                </a:lnTo>
                <a:lnTo>
                  <a:pt x="13365" y="9134"/>
                </a:lnTo>
                <a:lnTo>
                  <a:pt x="13365" y="9142"/>
                </a:lnTo>
                <a:lnTo>
                  <a:pt x="13374" y="9151"/>
                </a:lnTo>
                <a:lnTo>
                  <a:pt x="13374" y="9160"/>
                </a:lnTo>
                <a:lnTo>
                  <a:pt x="13374" y="9195"/>
                </a:lnTo>
                <a:lnTo>
                  <a:pt x="13374" y="9222"/>
                </a:lnTo>
                <a:lnTo>
                  <a:pt x="13365" y="9239"/>
                </a:lnTo>
                <a:lnTo>
                  <a:pt x="13356" y="9257"/>
                </a:lnTo>
                <a:lnTo>
                  <a:pt x="13347" y="9275"/>
                </a:lnTo>
                <a:lnTo>
                  <a:pt x="13321" y="9284"/>
                </a:lnTo>
                <a:lnTo>
                  <a:pt x="13312" y="9292"/>
                </a:lnTo>
                <a:lnTo>
                  <a:pt x="13303" y="9310"/>
                </a:lnTo>
                <a:lnTo>
                  <a:pt x="13277" y="9337"/>
                </a:lnTo>
                <a:lnTo>
                  <a:pt x="13277" y="9363"/>
                </a:lnTo>
                <a:lnTo>
                  <a:pt x="13268" y="9381"/>
                </a:lnTo>
                <a:lnTo>
                  <a:pt x="13259" y="9425"/>
                </a:lnTo>
                <a:lnTo>
                  <a:pt x="13241" y="9478"/>
                </a:lnTo>
                <a:lnTo>
                  <a:pt x="13241" y="9495"/>
                </a:lnTo>
                <a:lnTo>
                  <a:pt x="13233" y="9504"/>
                </a:lnTo>
                <a:lnTo>
                  <a:pt x="13233" y="9513"/>
                </a:lnTo>
                <a:lnTo>
                  <a:pt x="13224" y="9513"/>
                </a:lnTo>
                <a:lnTo>
                  <a:pt x="13224" y="9522"/>
                </a:lnTo>
                <a:lnTo>
                  <a:pt x="13224" y="9531"/>
                </a:lnTo>
                <a:lnTo>
                  <a:pt x="13224" y="9566"/>
                </a:lnTo>
                <a:lnTo>
                  <a:pt x="13224" y="9584"/>
                </a:lnTo>
                <a:lnTo>
                  <a:pt x="13224" y="9592"/>
                </a:lnTo>
                <a:lnTo>
                  <a:pt x="13224" y="9628"/>
                </a:lnTo>
                <a:lnTo>
                  <a:pt x="13215" y="9637"/>
                </a:lnTo>
                <a:lnTo>
                  <a:pt x="13215" y="9663"/>
                </a:lnTo>
                <a:lnTo>
                  <a:pt x="13224" y="9681"/>
                </a:lnTo>
                <a:lnTo>
                  <a:pt x="13233" y="9698"/>
                </a:lnTo>
                <a:lnTo>
                  <a:pt x="13241" y="9716"/>
                </a:lnTo>
                <a:lnTo>
                  <a:pt x="13250" y="9725"/>
                </a:lnTo>
                <a:lnTo>
                  <a:pt x="13259" y="9734"/>
                </a:lnTo>
                <a:lnTo>
                  <a:pt x="13277" y="9751"/>
                </a:lnTo>
                <a:lnTo>
                  <a:pt x="13312" y="9831"/>
                </a:lnTo>
                <a:lnTo>
                  <a:pt x="13321" y="9848"/>
                </a:lnTo>
                <a:lnTo>
                  <a:pt x="13330" y="9875"/>
                </a:lnTo>
                <a:lnTo>
                  <a:pt x="13347" y="9901"/>
                </a:lnTo>
                <a:lnTo>
                  <a:pt x="13374" y="9946"/>
                </a:lnTo>
                <a:lnTo>
                  <a:pt x="13374" y="9954"/>
                </a:lnTo>
                <a:lnTo>
                  <a:pt x="13383" y="9963"/>
                </a:lnTo>
                <a:lnTo>
                  <a:pt x="13409" y="9998"/>
                </a:lnTo>
                <a:lnTo>
                  <a:pt x="13418" y="10016"/>
                </a:lnTo>
                <a:lnTo>
                  <a:pt x="13427" y="10043"/>
                </a:lnTo>
                <a:lnTo>
                  <a:pt x="13427" y="10051"/>
                </a:lnTo>
                <a:lnTo>
                  <a:pt x="13418" y="10051"/>
                </a:lnTo>
                <a:lnTo>
                  <a:pt x="13418" y="10060"/>
                </a:lnTo>
                <a:lnTo>
                  <a:pt x="13418" y="10069"/>
                </a:lnTo>
                <a:lnTo>
                  <a:pt x="13418" y="10087"/>
                </a:lnTo>
                <a:lnTo>
                  <a:pt x="13418" y="10096"/>
                </a:lnTo>
                <a:lnTo>
                  <a:pt x="13427" y="10113"/>
                </a:lnTo>
                <a:lnTo>
                  <a:pt x="13418" y="10140"/>
                </a:lnTo>
                <a:lnTo>
                  <a:pt x="13427" y="10157"/>
                </a:lnTo>
                <a:lnTo>
                  <a:pt x="13435" y="10184"/>
                </a:lnTo>
                <a:lnTo>
                  <a:pt x="13444" y="10201"/>
                </a:lnTo>
                <a:lnTo>
                  <a:pt x="13444" y="10219"/>
                </a:lnTo>
                <a:lnTo>
                  <a:pt x="13444" y="10237"/>
                </a:lnTo>
                <a:lnTo>
                  <a:pt x="13444" y="10246"/>
                </a:lnTo>
                <a:lnTo>
                  <a:pt x="13453" y="10254"/>
                </a:lnTo>
                <a:lnTo>
                  <a:pt x="13444" y="10272"/>
                </a:lnTo>
                <a:lnTo>
                  <a:pt x="13453" y="10290"/>
                </a:lnTo>
                <a:lnTo>
                  <a:pt x="13453" y="10316"/>
                </a:lnTo>
                <a:lnTo>
                  <a:pt x="13471" y="10325"/>
                </a:lnTo>
                <a:lnTo>
                  <a:pt x="13471" y="10334"/>
                </a:lnTo>
                <a:lnTo>
                  <a:pt x="13471" y="10343"/>
                </a:lnTo>
                <a:lnTo>
                  <a:pt x="13471" y="10360"/>
                </a:lnTo>
                <a:lnTo>
                  <a:pt x="13480" y="10369"/>
                </a:lnTo>
                <a:lnTo>
                  <a:pt x="13480" y="10396"/>
                </a:lnTo>
                <a:lnTo>
                  <a:pt x="13488" y="10404"/>
                </a:lnTo>
                <a:lnTo>
                  <a:pt x="13515" y="10449"/>
                </a:lnTo>
                <a:lnTo>
                  <a:pt x="13524" y="10466"/>
                </a:lnTo>
                <a:lnTo>
                  <a:pt x="13533" y="10466"/>
                </a:lnTo>
                <a:lnTo>
                  <a:pt x="13559" y="10493"/>
                </a:lnTo>
                <a:lnTo>
                  <a:pt x="13568" y="10502"/>
                </a:lnTo>
                <a:lnTo>
                  <a:pt x="13585" y="10528"/>
                </a:lnTo>
                <a:lnTo>
                  <a:pt x="13603" y="10563"/>
                </a:lnTo>
                <a:lnTo>
                  <a:pt x="13621" y="10616"/>
                </a:lnTo>
                <a:lnTo>
                  <a:pt x="13630" y="10643"/>
                </a:lnTo>
                <a:lnTo>
                  <a:pt x="13656" y="10696"/>
                </a:lnTo>
                <a:lnTo>
                  <a:pt x="13674" y="10722"/>
                </a:lnTo>
                <a:lnTo>
                  <a:pt x="13691" y="10749"/>
                </a:lnTo>
                <a:lnTo>
                  <a:pt x="13700" y="10784"/>
                </a:lnTo>
                <a:lnTo>
                  <a:pt x="13700" y="10793"/>
                </a:lnTo>
                <a:lnTo>
                  <a:pt x="13700" y="10810"/>
                </a:lnTo>
                <a:lnTo>
                  <a:pt x="13700" y="10828"/>
                </a:lnTo>
                <a:lnTo>
                  <a:pt x="13691" y="10837"/>
                </a:lnTo>
                <a:lnTo>
                  <a:pt x="13682" y="10837"/>
                </a:lnTo>
                <a:lnTo>
                  <a:pt x="13674" y="10828"/>
                </a:lnTo>
                <a:lnTo>
                  <a:pt x="13674" y="10837"/>
                </a:lnTo>
                <a:lnTo>
                  <a:pt x="13665" y="10837"/>
                </a:lnTo>
                <a:lnTo>
                  <a:pt x="13674" y="10855"/>
                </a:lnTo>
                <a:lnTo>
                  <a:pt x="13682" y="10863"/>
                </a:lnTo>
                <a:lnTo>
                  <a:pt x="13682" y="10872"/>
                </a:lnTo>
                <a:lnTo>
                  <a:pt x="13691" y="10881"/>
                </a:lnTo>
                <a:lnTo>
                  <a:pt x="13700" y="10890"/>
                </a:lnTo>
                <a:lnTo>
                  <a:pt x="13700" y="10899"/>
                </a:lnTo>
                <a:lnTo>
                  <a:pt x="13709" y="10916"/>
                </a:lnTo>
                <a:lnTo>
                  <a:pt x="13718" y="10916"/>
                </a:lnTo>
                <a:lnTo>
                  <a:pt x="13718" y="10925"/>
                </a:lnTo>
                <a:lnTo>
                  <a:pt x="13709" y="10934"/>
                </a:lnTo>
                <a:lnTo>
                  <a:pt x="13700" y="10943"/>
                </a:lnTo>
                <a:lnTo>
                  <a:pt x="13709" y="10952"/>
                </a:lnTo>
                <a:lnTo>
                  <a:pt x="13709" y="10960"/>
                </a:lnTo>
                <a:lnTo>
                  <a:pt x="13718" y="10969"/>
                </a:lnTo>
                <a:lnTo>
                  <a:pt x="13718" y="10952"/>
                </a:lnTo>
                <a:lnTo>
                  <a:pt x="13718" y="10943"/>
                </a:lnTo>
                <a:lnTo>
                  <a:pt x="13727" y="10943"/>
                </a:lnTo>
                <a:lnTo>
                  <a:pt x="13735" y="10943"/>
                </a:lnTo>
                <a:lnTo>
                  <a:pt x="13744" y="10952"/>
                </a:lnTo>
                <a:lnTo>
                  <a:pt x="13744" y="10960"/>
                </a:lnTo>
                <a:lnTo>
                  <a:pt x="13744" y="10969"/>
                </a:lnTo>
                <a:lnTo>
                  <a:pt x="13753" y="10960"/>
                </a:lnTo>
                <a:lnTo>
                  <a:pt x="13762" y="10969"/>
                </a:lnTo>
                <a:lnTo>
                  <a:pt x="13771" y="10969"/>
                </a:lnTo>
                <a:lnTo>
                  <a:pt x="13780" y="10978"/>
                </a:lnTo>
                <a:lnTo>
                  <a:pt x="13780" y="10987"/>
                </a:lnTo>
                <a:lnTo>
                  <a:pt x="13797" y="10996"/>
                </a:lnTo>
                <a:lnTo>
                  <a:pt x="13815" y="10996"/>
                </a:lnTo>
                <a:lnTo>
                  <a:pt x="13824" y="11005"/>
                </a:lnTo>
                <a:lnTo>
                  <a:pt x="13832" y="11005"/>
                </a:lnTo>
                <a:lnTo>
                  <a:pt x="13859" y="10978"/>
                </a:lnTo>
                <a:lnTo>
                  <a:pt x="13868" y="10978"/>
                </a:lnTo>
                <a:lnTo>
                  <a:pt x="13885" y="10969"/>
                </a:lnTo>
                <a:lnTo>
                  <a:pt x="13894" y="10969"/>
                </a:lnTo>
                <a:lnTo>
                  <a:pt x="13903" y="10969"/>
                </a:lnTo>
                <a:lnTo>
                  <a:pt x="13921" y="10969"/>
                </a:lnTo>
                <a:lnTo>
                  <a:pt x="13930" y="10969"/>
                </a:lnTo>
                <a:lnTo>
                  <a:pt x="13938" y="10969"/>
                </a:lnTo>
                <a:lnTo>
                  <a:pt x="13956" y="10969"/>
                </a:lnTo>
                <a:lnTo>
                  <a:pt x="13991" y="10943"/>
                </a:lnTo>
                <a:lnTo>
                  <a:pt x="14000" y="10943"/>
                </a:lnTo>
                <a:lnTo>
                  <a:pt x="14018" y="10934"/>
                </a:lnTo>
                <a:lnTo>
                  <a:pt x="14027" y="10934"/>
                </a:lnTo>
                <a:lnTo>
                  <a:pt x="14044" y="10943"/>
                </a:lnTo>
                <a:lnTo>
                  <a:pt x="14071" y="10943"/>
                </a:lnTo>
                <a:lnTo>
                  <a:pt x="14088" y="10934"/>
                </a:lnTo>
                <a:lnTo>
                  <a:pt x="14097" y="10934"/>
                </a:lnTo>
                <a:lnTo>
                  <a:pt x="14132" y="10943"/>
                </a:lnTo>
                <a:lnTo>
                  <a:pt x="14168" y="10952"/>
                </a:lnTo>
                <a:lnTo>
                  <a:pt x="14185" y="10952"/>
                </a:lnTo>
                <a:lnTo>
                  <a:pt x="14185" y="10943"/>
                </a:lnTo>
                <a:lnTo>
                  <a:pt x="14194" y="10934"/>
                </a:lnTo>
                <a:lnTo>
                  <a:pt x="14203" y="10934"/>
                </a:lnTo>
                <a:lnTo>
                  <a:pt x="14229" y="10943"/>
                </a:lnTo>
                <a:lnTo>
                  <a:pt x="14238" y="10943"/>
                </a:lnTo>
                <a:lnTo>
                  <a:pt x="14238" y="10934"/>
                </a:lnTo>
                <a:lnTo>
                  <a:pt x="14238" y="10925"/>
                </a:lnTo>
                <a:lnTo>
                  <a:pt x="14256" y="10916"/>
                </a:lnTo>
                <a:lnTo>
                  <a:pt x="14265" y="10916"/>
                </a:lnTo>
                <a:lnTo>
                  <a:pt x="14300" y="10916"/>
                </a:lnTo>
                <a:lnTo>
                  <a:pt x="14309" y="10916"/>
                </a:lnTo>
                <a:lnTo>
                  <a:pt x="14344" y="10899"/>
                </a:lnTo>
                <a:lnTo>
                  <a:pt x="14371" y="10881"/>
                </a:lnTo>
                <a:lnTo>
                  <a:pt x="14397" y="10863"/>
                </a:lnTo>
                <a:lnTo>
                  <a:pt x="14406" y="10855"/>
                </a:lnTo>
                <a:lnTo>
                  <a:pt x="14432" y="10837"/>
                </a:lnTo>
                <a:lnTo>
                  <a:pt x="14450" y="10819"/>
                </a:lnTo>
                <a:lnTo>
                  <a:pt x="14477" y="10793"/>
                </a:lnTo>
                <a:lnTo>
                  <a:pt x="14494" y="10775"/>
                </a:lnTo>
                <a:lnTo>
                  <a:pt x="14521" y="10749"/>
                </a:lnTo>
                <a:lnTo>
                  <a:pt x="14538" y="10731"/>
                </a:lnTo>
                <a:lnTo>
                  <a:pt x="14547" y="10722"/>
                </a:lnTo>
                <a:lnTo>
                  <a:pt x="14556" y="10722"/>
                </a:lnTo>
                <a:lnTo>
                  <a:pt x="14582" y="10687"/>
                </a:lnTo>
                <a:lnTo>
                  <a:pt x="14600" y="10669"/>
                </a:lnTo>
                <a:lnTo>
                  <a:pt x="14609" y="10643"/>
                </a:lnTo>
                <a:lnTo>
                  <a:pt x="14626" y="10616"/>
                </a:lnTo>
                <a:lnTo>
                  <a:pt x="14635" y="10607"/>
                </a:lnTo>
                <a:lnTo>
                  <a:pt x="14644" y="10581"/>
                </a:lnTo>
                <a:lnTo>
                  <a:pt x="14662" y="10563"/>
                </a:lnTo>
                <a:lnTo>
                  <a:pt x="14697" y="10528"/>
                </a:lnTo>
                <a:lnTo>
                  <a:pt x="14706" y="10519"/>
                </a:lnTo>
                <a:lnTo>
                  <a:pt x="14715" y="10519"/>
                </a:lnTo>
                <a:lnTo>
                  <a:pt x="14732" y="10502"/>
                </a:lnTo>
                <a:lnTo>
                  <a:pt x="14732" y="10493"/>
                </a:lnTo>
                <a:lnTo>
                  <a:pt x="14750" y="10466"/>
                </a:lnTo>
                <a:lnTo>
                  <a:pt x="14759" y="10422"/>
                </a:lnTo>
                <a:lnTo>
                  <a:pt x="14759" y="10404"/>
                </a:lnTo>
                <a:lnTo>
                  <a:pt x="14768" y="10378"/>
                </a:lnTo>
                <a:lnTo>
                  <a:pt x="14776" y="10360"/>
                </a:lnTo>
                <a:lnTo>
                  <a:pt x="14776" y="10316"/>
                </a:lnTo>
                <a:lnTo>
                  <a:pt x="14776" y="10299"/>
                </a:lnTo>
                <a:lnTo>
                  <a:pt x="14776" y="10307"/>
                </a:lnTo>
                <a:lnTo>
                  <a:pt x="14768" y="10316"/>
                </a:lnTo>
                <a:lnTo>
                  <a:pt x="14768" y="10307"/>
                </a:lnTo>
                <a:lnTo>
                  <a:pt x="14759" y="10307"/>
                </a:lnTo>
                <a:lnTo>
                  <a:pt x="14759" y="10299"/>
                </a:lnTo>
                <a:lnTo>
                  <a:pt x="14750" y="10299"/>
                </a:lnTo>
                <a:lnTo>
                  <a:pt x="14759" y="10290"/>
                </a:lnTo>
                <a:lnTo>
                  <a:pt x="14759" y="10281"/>
                </a:lnTo>
                <a:lnTo>
                  <a:pt x="14768" y="10263"/>
                </a:lnTo>
                <a:lnTo>
                  <a:pt x="14776" y="10254"/>
                </a:lnTo>
                <a:lnTo>
                  <a:pt x="14812" y="10237"/>
                </a:lnTo>
                <a:lnTo>
                  <a:pt x="14821" y="10228"/>
                </a:lnTo>
                <a:lnTo>
                  <a:pt x="14847" y="10219"/>
                </a:lnTo>
                <a:lnTo>
                  <a:pt x="14900" y="10201"/>
                </a:lnTo>
                <a:lnTo>
                  <a:pt x="14926" y="10193"/>
                </a:lnTo>
                <a:lnTo>
                  <a:pt x="14944" y="10184"/>
                </a:lnTo>
                <a:lnTo>
                  <a:pt x="14944" y="10175"/>
                </a:lnTo>
                <a:lnTo>
                  <a:pt x="14962" y="10148"/>
                </a:lnTo>
                <a:lnTo>
                  <a:pt x="14962" y="10140"/>
                </a:lnTo>
                <a:lnTo>
                  <a:pt x="14971" y="10122"/>
                </a:lnTo>
                <a:lnTo>
                  <a:pt x="14962" y="10122"/>
                </a:lnTo>
                <a:lnTo>
                  <a:pt x="14962" y="10131"/>
                </a:lnTo>
                <a:lnTo>
                  <a:pt x="14962" y="10122"/>
                </a:lnTo>
                <a:lnTo>
                  <a:pt x="14953" y="10122"/>
                </a:lnTo>
                <a:lnTo>
                  <a:pt x="14962" y="10113"/>
                </a:lnTo>
                <a:lnTo>
                  <a:pt x="14962" y="10078"/>
                </a:lnTo>
                <a:lnTo>
                  <a:pt x="14971" y="10060"/>
                </a:lnTo>
                <a:lnTo>
                  <a:pt x="14971" y="10043"/>
                </a:lnTo>
                <a:lnTo>
                  <a:pt x="14962" y="10034"/>
                </a:lnTo>
                <a:lnTo>
                  <a:pt x="14971" y="10016"/>
                </a:lnTo>
                <a:lnTo>
                  <a:pt x="14971" y="10007"/>
                </a:lnTo>
                <a:lnTo>
                  <a:pt x="14971" y="9998"/>
                </a:lnTo>
                <a:lnTo>
                  <a:pt x="14962" y="9998"/>
                </a:lnTo>
                <a:lnTo>
                  <a:pt x="14962" y="9990"/>
                </a:lnTo>
                <a:lnTo>
                  <a:pt x="14962" y="9998"/>
                </a:lnTo>
                <a:lnTo>
                  <a:pt x="14962" y="10007"/>
                </a:lnTo>
                <a:lnTo>
                  <a:pt x="14962" y="10016"/>
                </a:lnTo>
                <a:lnTo>
                  <a:pt x="14953" y="10016"/>
                </a:lnTo>
                <a:lnTo>
                  <a:pt x="14953" y="10007"/>
                </a:lnTo>
                <a:lnTo>
                  <a:pt x="14953" y="9990"/>
                </a:lnTo>
                <a:lnTo>
                  <a:pt x="14953" y="9963"/>
                </a:lnTo>
                <a:lnTo>
                  <a:pt x="14953" y="9954"/>
                </a:lnTo>
                <a:lnTo>
                  <a:pt x="14935" y="9937"/>
                </a:lnTo>
                <a:lnTo>
                  <a:pt x="14935" y="9919"/>
                </a:lnTo>
                <a:lnTo>
                  <a:pt x="14926" y="9893"/>
                </a:lnTo>
                <a:lnTo>
                  <a:pt x="14918" y="9884"/>
                </a:lnTo>
                <a:lnTo>
                  <a:pt x="14909" y="9875"/>
                </a:lnTo>
                <a:lnTo>
                  <a:pt x="14909" y="9866"/>
                </a:lnTo>
                <a:lnTo>
                  <a:pt x="14909" y="9840"/>
                </a:lnTo>
                <a:lnTo>
                  <a:pt x="14909" y="9831"/>
                </a:lnTo>
                <a:lnTo>
                  <a:pt x="14909" y="9822"/>
                </a:lnTo>
                <a:lnTo>
                  <a:pt x="14909" y="9813"/>
                </a:lnTo>
                <a:lnTo>
                  <a:pt x="14900" y="9813"/>
                </a:lnTo>
                <a:lnTo>
                  <a:pt x="14909" y="9813"/>
                </a:lnTo>
                <a:lnTo>
                  <a:pt x="14918" y="9822"/>
                </a:lnTo>
                <a:lnTo>
                  <a:pt x="14926" y="9822"/>
                </a:lnTo>
                <a:lnTo>
                  <a:pt x="14953" y="9795"/>
                </a:lnTo>
                <a:lnTo>
                  <a:pt x="14979" y="9769"/>
                </a:lnTo>
                <a:lnTo>
                  <a:pt x="14988" y="9751"/>
                </a:lnTo>
                <a:lnTo>
                  <a:pt x="15006" y="9751"/>
                </a:lnTo>
                <a:lnTo>
                  <a:pt x="15015" y="9743"/>
                </a:lnTo>
                <a:lnTo>
                  <a:pt x="15023" y="9743"/>
                </a:lnTo>
                <a:lnTo>
                  <a:pt x="15023" y="9734"/>
                </a:lnTo>
                <a:lnTo>
                  <a:pt x="15023" y="9743"/>
                </a:lnTo>
                <a:lnTo>
                  <a:pt x="15032" y="9743"/>
                </a:lnTo>
                <a:lnTo>
                  <a:pt x="15032" y="9734"/>
                </a:lnTo>
                <a:lnTo>
                  <a:pt x="15041" y="9725"/>
                </a:lnTo>
                <a:lnTo>
                  <a:pt x="15041" y="9716"/>
                </a:lnTo>
                <a:lnTo>
                  <a:pt x="15059" y="9707"/>
                </a:lnTo>
                <a:lnTo>
                  <a:pt x="15068" y="9690"/>
                </a:lnTo>
                <a:lnTo>
                  <a:pt x="15076" y="9681"/>
                </a:lnTo>
                <a:lnTo>
                  <a:pt x="15076" y="9672"/>
                </a:lnTo>
                <a:lnTo>
                  <a:pt x="15094" y="9663"/>
                </a:lnTo>
                <a:lnTo>
                  <a:pt x="15112" y="9645"/>
                </a:lnTo>
                <a:lnTo>
                  <a:pt x="15138" y="9637"/>
                </a:lnTo>
                <a:lnTo>
                  <a:pt x="15156" y="9628"/>
                </a:lnTo>
                <a:lnTo>
                  <a:pt x="15165" y="9628"/>
                </a:lnTo>
                <a:lnTo>
                  <a:pt x="15182" y="9619"/>
                </a:lnTo>
                <a:lnTo>
                  <a:pt x="15200" y="9610"/>
                </a:lnTo>
                <a:lnTo>
                  <a:pt x="15209" y="9610"/>
                </a:lnTo>
                <a:lnTo>
                  <a:pt x="15218" y="9610"/>
                </a:lnTo>
                <a:lnTo>
                  <a:pt x="15218" y="9601"/>
                </a:lnTo>
                <a:lnTo>
                  <a:pt x="15226" y="9601"/>
                </a:lnTo>
                <a:lnTo>
                  <a:pt x="15235" y="9592"/>
                </a:lnTo>
                <a:lnTo>
                  <a:pt x="15244" y="9592"/>
                </a:lnTo>
                <a:lnTo>
                  <a:pt x="15271" y="9575"/>
                </a:lnTo>
                <a:lnTo>
                  <a:pt x="15279" y="9566"/>
                </a:lnTo>
                <a:lnTo>
                  <a:pt x="15288" y="9566"/>
                </a:lnTo>
                <a:lnTo>
                  <a:pt x="15279" y="9548"/>
                </a:lnTo>
                <a:lnTo>
                  <a:pt x="15288" y="9548"/>
                </a:lnTo>
                <a:lnTo>
                  <a:pt x="15297" y="9548"/>
                </a:lnTo>
                <a:lnTo>
                  <a:pt x="15306" y="9531"/>
                </a:lnTo>
                <a:lnTo>
                  <a:pt x="15315" y="9522"/>
                </a:lnTo>
                <a:lnTo>
                  <a:pt x="15323" y="9513"/>
                </a:lnTo>
                <a:lnTo>
                  <a:pt x="15341" y="9487"/>
                </a:lnTo>
                <a:lnTo>
                  <a:pt x="15341" y="9478"/>
                </a:lnTo>
                <a:lnTo>
                  <a:pt x="15341" y="9469"/>
                </a:lnTo>
                <a:lnTo>
                  <a:pt x="15341" y="9460"/>
                </a:lnTo>
                <a:lnTo>
                  <a:pt x="15350" y="9460"/>
                </a:lnTo>
                <a:lnTo>
                  <a:pt x="15350" y="9451"/>
                </a:lnTo>
                <a:lnTo>
                  <a:pt x="15350" y="9442"/>
                </a:lnTo>
                <a:lnTo>
                  <a:pt x="15359" y="9442"/>
                </a:lnTo>
                <a:lnTo>
                  <a:pt x="15359" y="9434"/>
                </a:lnTo>
                <a:lnTo>
                  <a:pt x="15359" y="9425"/>
                </a:lnTo>
                <a:lnTo>
                  <a:pt x="15359" y="9416"/>
                </a:lnTo>
                <a:lnTo>
                  <a:pt x="15350" y="9416"/>
                </a:lnTo>
                <a:lnTo>
                  <a:pt x="15341" y="9425"/>
                </a:lnTo>
                <a:lnTo>
                  <a:pt x="15341" y="9416"/>
                </a:lnTo>
                <a:lnTo>
                  <a:pt x="15341" y="9407"/>
                </a:lnTo>
                <a:lnTo>
                  <a:pt x="15350" y="9398"/>
                </a:lnTo>
                <a:lnTo>
                  <a:pt x="15341" y="9398"/>
                </a:lnTo>
                <a:lnTo>
                  <a:pt x="15341" y="9389"/>
                </a:lnTo>
                <a:lnTo>
                  <a:pt x="15341" y="9372"/>
                </a:lnTo>
                <a:lnTo>
                  <a:pt x="15341" y="9354"/>
                </a:lnTo>
                <a:lnTo>
                  <a:pt x="15341" y="9345"/>
                </a:lnTo>
                <a:lnTo>
                  <a:pt x="15341" y="9337"/>
                </a:lnTo>
                <a:lnTo>
                  <a:pt x="15341" y="9328"/>
                </a:lnTo>
                <a:lnTo>
                  <a:pt x="15341" y="9319"/>
                </a:lnTo>
                <a:lnTo>
                  <a:pt x="15341" y="9310"/>
                </a:lnTo>
                <a:lnTo>
                  <a:pt x="15341" y="9301"/>
                </a:lnTo>
                <a:lnTo>
                  <a:pt x="15332" y="9301"/>
                </a:lnTo>
                <a:lnTo>
                  <a:pt x="15341" y="9292"/>
                </a:lnTo>
                <a:lnTo>
                  <a:pt x="15341" y="9275"/>
                </a:lnTo>
                <a:lnTo>
                  <a:pt x="15332" y="9266"/>
                </a:lnTo>
                <a:lnTo>
                  <a:pt x="15332" y="9257"/>
                </a:lnTo>
                <a:lnTo>
                  <a:pt x="15332" y="9239"/>
                </a:lnTo>
                <a:lnTo>
                  <a:pt x="15332" y="9231"/>
                </a:lnTo>
                <a:lnTo>
                  <a:pt x="15332" y="9222"/>
                </a:lnTo>
                <a:lnTo>
                  <a:pt x="15332" y="9204"/>
                </a:lnTo>
                <a:lnTo>
                  <a:pt x="15332" y="9195"/>
                </a:lnTo>
                <a:lnTo>
                  <a:pt x="15323" y="9187"/>
                </a:lnTo>
                <a:lnTo>
                  <a:pt x="15332" y="9178"/>
                </a:lnTo>
                <a:lnTo>
                  <a:pt x="15332" y="9169"/>
                </a:lnTo>
                <a:lnTo>
                  <a:pt x="15341" y="9160"/>
                </a:lnTo>
                <a:lnTo>
                  <a:pt x="15332" y="9160"/>
                </a:lnTo>
                <a:lnTo>
                  <a:pt x="15332" y="9151"/>
                </a:lnTo>
                <a:lnTo>
                  <a:pt x="15341" y="9142"/>
                </a:lnTo>
                <a:lnTo>
                  <a:pt x="15332" y="9142"/>
                </a:lnTo>
                <a:lnTo>
                  <a:pt x="15341" y="9134"/>
                </a:lnTo>
                <a:lnTo>
                  <a:pt x="15332" y="9125"/>
                </a:lnTo>
                <a:lnTo>
                  <a:pt x="15332" y="9116"/>
                </a:lnTo>
                <a:lnTo>
                  <a:pt x="15323" y="9107"/>
                </a:lnTo>
                <a:lnTo>
                  <a:pt x="15315" y="9098"/>
                </a:lnTo>
                <a:lnTo>
                  <a:pt x="15306" y="9098"/>
                </a:lnTo>
                <a:lnTo>
                  <a:pt x="15297" y="9098"/>
                </a:lnTo>
                <a:lnTo>
                  <a:pt x="15297" y="9089"/>
                </a:lnTo>
                <a:lnTo>
                  <a:pt x="15288" y="9089"/>
                </a:lnTo>
                <a:lnTo>
                  <a:pt x="15279" y="9081"/>
                </a:lnTo>
                <a:lnTo>
                  <a:pt x="15279" y="9072"/>
                </a:lnTo>
                <a:lnTo>
                  <a:pt x="15279" y="9063"/>
                </a:lnTo>
                <a:lnTo>
                  <a:pt x="15271" y="9054"/>
                </a:lnTo>
                <a:lnTo>
                  <a:pt x="15271" y="9036"/>
                </a:lnTo>
                <a:lnTo>
                  <a:pt x="15271" y="9028"/>
                </a:lnTo>
                <a:lnTo>
                  <a:pt x="15253" y="9010"/>
                </a:lnTo>
                <a:lnTo>
                  <a:pt x="15262" y="9001"/>
                </a:lnTo>
                <a:lnTo>
                  <a:pt x="15253" y="8992"/>
                </a:lnTo>
                <a:lnTo>
                  <a:pt x="15244" y="8966"/>
                </a:lnTo>
                <a:lnTo>
                  <a:pt x="15253" y="8957"/>
                </a:lnTo>
                <a:lnTo>
                  <a:pt x="15253" y="8939"/>
                </a:lnTo>
                <a:lnTo>
                  <a:pt x="15253" y="8922"/>
                </a:lnTo>
                <a:lnTo>
                  <a:pt x="15244" y="8922"/>
                </a:lnTo>
                <a:lnTo>
                  <a:pt x="15244" y="8904"/>
                </a:lnTo>
                <a:lnTo>
                  <a:pt x="15253" y="8886"/>
                </a:lnTo>
                <a:lnTo>
                  <a:pt x="15253" y="8878"/>
                </a:lnTo>
                <a:lnTo>
                  <a:pt x="15262" y="8869"/>
                </a:lnTo>
                <a:lnTo>
                  <a:pt x="15262" y="8851"/>
                </a:lnTo>
                <a:lnTo>
                  <a:pt x="15244" y="8851"/>
                </a:lnTo>
                <a:lnTo>
                  <a:pt x="15244" y="8842"/>
                </a:lnTo>
                <a:lnTo>
                  <a:pt x="15235" y="8833"/>
                </a:lnTo>
                <a:lnTo>
                  <a:pt x="15226" y="8825"/>
                </a:lnTo>
                <a:lnTo>
                  <a:pt x="15218" y="8816"/>
                </a:lnTo>
                <a:lnTo>
                  <a:pt x="15209" y="8807"/>
                </a:lnTo>
                <a:lnTo>
                  <a:pt x="15209" y="8798"/>
                </a:lnTo>
                <a:lnTo>
                  <a:pt x="15209" y="8781"/>
                </a:lnTo>
                <a:lnTo>
                  <a:pt x="15218" y="8763"/>
                </a:lnTo>
                <a:lnTo>
                  <a:pt x="15226" y="8754"/>
                </a:lnTo>
                <a:lnTo>
                  <a:pt x="15226" y="8736"/>
                </a:lnTo>
                <a:lnTo>
                  <a:pt x="15226" y="8728"/>
                </a:lnTo>
                <a:lnTo>
                  <a:pt x="15235" y="8719"/>
                </a:lnTo>
                <a:lnTo>
                  <a:pt x="15235" y="8701"/>
                </a:lnTo>
                <a:lnTo>
                  <a:pt x="15244" y="8692"/>
                </a:lnTo>
                <a:lnTo>
                  <a:pt x="15253" y="8692"/>
                </a:lnTo>
                <a:lnTo>
                  <a:pt x="15262" y="8675"/>
                </a:lnTo>
                <a:lnTo>
                  <a:pt x="15271" y="8657"/>
                </a:lnTo>
                <a:lnTo>
                  <a:pt x="15271" y="8648"/>
                </a:lnTo>
                <a:lnTo>
                  <a:pt x="15279" y="8639"/>
                </a:lnTo>
                <a:lnTo>
                  <a:pt x="15288" y="8630"/>
                </a:lnTo>
                <a:lnTo>
                  <a:pt x="15288" y="8613"/>
                </a:lnTo>
                <a:lnTo>
                  <a:pt x="15288" y="8604"/>
                </a:lnTo>
                <a:lnTo>
                  <a:pt x="15297" y="8595"/>
                </a:lnTo>
                <a:lnTo>
                  <a:pt x="15306" y="8586"/>
                </a:lnTo>
                <a:lnTo>
                  <a:pt x="15315" y="8569"/>
                </a:lnTo>
                <a:lnTo>
                  <a:pt x="15315" y="8560"/>
                </a:lnTo>
                <a:lnTo>
                  <a:pt x="15315" y="8551"/>
                </a:lnTo>
                <a:lnTo>
                  <a:pt x="15315" y="8542"/>
                </a:lnTo>
                <a:lnTo>
                  <a:pt x="15323" y="8542"/>
                </a:lnTo>
                <a:lnTo>
                  <a:pt x="15341" y="8533"/>
                </a:lnTo>
                <a:lnTo>
                  <a:pt x="15359" y="8525"/>
                </a:lnTo>
                <a:lnTo>
                  <a:pt x="15368" y="8516"/>
                </a:lnTo>
                <a:lnTo>
                  <a:pt x="15368" y="8507"/>
                </a:lnTo>
                <a:lnTo>
                  <a:pt x="15359" y="8498"/>
                </a:lnTo>
                <a:lnTo>
                  <a:pt x="15368" y="8498"/>
                </a:lnTo>
                <a:lnTo>
                  <a:pt x="15368" y="8489"/>
                </a:lnTo>
                <a:lnTo>
                  <a:pt x="15376" y="8498"/>
                </a:lnTo>
                <a:lnTo>
                  <a:pt x="15394" y="8489"/>
                </a:lnTo>
                <a:lnTo>
                  <a:pt x="15403" y="8489"/>
                </a:lnTo>
                <a:lnTo>
                  <a:pt x="15412" y="8472"/>
                </a:lnTo>
                <a:lnTo>
                  <a:pt x="15421" y="8463"/>
                </a:lnTo>
                <a:lnTo>
                  <a:pt x="15421" y="8454"/>
                </a:lnTo>
                <a:lnTo>
                  <a:pt x="15429" y="8436"/>
                </a:lnTo>
                <a:lnTo>
                  <a:pt x="15438" y="8436"/>
                </a:lnTo>
                <a:lnTo>
                  <a:pt x="15438" y="8427"/>
                </a:lnTo>
                <a:lnTo>
                  <a:pt x="15447" y="8419"/>
                </a:lnTo>
                <a:lnTo>
                  <a:pt x="15456" y="8410"/>
                </a:lnTo>
                <a:lnTo>
                  <a:pt x="15465" y="8401"/>
                </a:lnTo>
                <a:lnTo>
                  <a:pt x="15473" y="8392"/>
                </a:lnTo>
                <a:lnTo>
                  <a:pt x="15482" y="8383"/>
                </a:lnTo>
                <a:lnTo>
                  <a:pt x="15482" y="8375"/>
                </a:lnTo>
                <a:lnTo>
                  <a:pt x="15491" y="8366"/>
                </a:lnTo>
                <a:lnTo>
                  <a:pt x="15500" y="8366"/>
                </a:lnTo>
                <a:lnTo>
                  <a:pt x="15553" y="8304"/>
                </a:lnTo>
                <a:lnTo>
                  <a:pt x="15570" y="8286"/>
                </a:lnTo>
                <a:lnTo>
                  <a:pt x="15597" y="8269"/>
                </a:lnTo>
                <a:lnTo>
                  <a:pt x="15615" y="8251"/>
                </a:lnTo>
                <a:lnTo>
                  <a:pt x="15659" y="8216"/>
                </a:lnTo>
                <a:lnTo>
                  <a:pt x="15729" y="8180"/>
                </a:lnTo>
                <a:lnTo>
                  <a:pt x="15738" y="8172"/>
                </a:lnTo>
                <a:lnTo>
                  <a:pt x="15800" y="8110"/>
                </a:lnTo>
                <a:lnTo>
                  <a:pt x="15853" y="8057"/>
                </a:lnTo>
                <a:lnTo>
                  <a:pt x="15879" y="8022"/>
                </a:lnTo>
                <a:lnTo>
                  <a:pt x="15906" y="7986"/>
                </a:lnTo>
                <a:lnTo>
                  <a:pt x="15932" y="7951"/>
                </a:lnTo>
                <a:lnTo>
                  <a:pt x="15959" y="7898"/>
                </a:lnTo>
                <a:lnTo>
                  <a:pt x="15967" y="7880"/>
                </a:lnTo>
                <a:lnTo>
                  <a:pt x="15976" y="7854"/>
                </a:lnTo>
                <a:lnTo>
                  <a:pt x="15985" y="7836"/>
                </a:lnTo>
                <a:lnTo>
                  <a:pt x="16003" y="7819"/>
                </a:lnTo>
                <a:lnTo>
                  <a:pt x="16012" y="7801"/>
                </a:lnTo>
                <a:lnTo>
                  <a:pt x="16012" y="7792"/>
                </a:lnTo>
                <a:lnTo>
                  <a:pt x="16020" y="7766"/>
                </a:lnTo>
                <a:lnTo>
                  <a:pt x="16038" y="7748"/>
                </a:lnTo>
                <a:lnTo>
                  <a:pt x="16056" y="7730"/>
                </a:lnTo>
                <a:lnTo>
                  <a:pt x="16056" y="7721"/>
                </a:lnTo>
                <a:lnTo>
                  <a:pt x="16065" y="7704"/>
                </a:lnTo>
                <a:lnTo>
                  <a:pt x="16082" y="7686"/>
                </a:lnTo>
                <a:lnTo>
                  <a:pt x="16082" y="7677"/>
                </a:lnTo>
                <a:lnTo>
                  <a:pt x="16091" y="7660"/>
                </a:lnTo>
                <a:lnTo>
                  <a:pt x="16091" y="7642"/>
                </a:lnTo>
                <a:lnTo>
                  <a:pt x="16100" y="7624"/>
                </a:lnTo>
                <a:lnTo>
                  <a:pt x="16100" y="7598"/>
                </a:lnTo>
                <a:lnTo>
                  <a:pt x="16109" y="7589"/>
                </a:lnTo>
                <a:lnTo>
                  <a:pt x="16117" y="7589"/>
                </a:lnTo>
                <a:lnTo>
                  <a:pt x="16126" y="7589"/>
                </a:lnTo>
                <a:lnTo>
                  <a:pt x="16135" y="7589"/>
                </a:lnTo>
                <a:lnTo>
                  <a:pt x="16135" y="7580"/>
                </a:lnTo>
                <a:lnTo>
                  <a:pt x="16126" y="7580"/>
                </a:lnTo>
                <a:lnTo>
                  <a:pt x="16117" y="7580"/>
                </a:lnTo>
                <a:lnTo>
                  <a:pt x="16109" y="7589"/>
                </a:lnTo>
                <a:lnTo>
                  <a:pt x="16109" y="7580"/>
                </a:lnTo>
                <a:lnTo>
                  <a:pt x="16117" y="7580"/>
                </a:lnTo>
                <a:lnTo>
                  <a:pt x="16117" y="7571"/>
                </a:lnTo>
                <a:lnTo>
                  <a:pt x="16117" y="7536"/>
                </a:lnTo>
                <a:lnTo>
                  <a:pt x="16109" y="7518"/>
                </a:lnTo>
                <a:lnTo>
                  <a:pt x="16117" y="7510"/>
                </a:lnTo>
                <a:lnTo>
                  <a:pt x="16117" y="7492"/>
                </a:lnTo>
                <a:lnTo>
                  <a:pt x="16126" y="7492"/>
                </a:lnTo>
                <a:lnTo>
                  <a:pt x="16126" y="7483"/>
                </a:lnTo>
                <a:lnTo>
                  <a:pt x="16117" y="7483"/>
                </a:lnTo>
                <a:lnTo>
                  <a:pt x="16091" y="7474"/>
                </a:lnTo>
                <a:lnTo>
                  <a:pt x="16082" y="7474"/>
                </a:lnTo>
                <a:lnTo>
                  <a:pt x="16073" y="7483"/>
                </a:lnTo>
                <a:lnTo>
                  <a:pt x="16065" y="7492"/>
                </a:lnTo>
                <a:lnTo>
                  <a:pt x="16038" y="7510"/>
                </a:lnTo>
                <a:lnTo>
                  <a:pt x="16003" y="7510"/>
                </a:lnTo>
                <a:lnTo>
                  <a:pt x="15985" y="7518"/>
                </a:lnTo>
                <a:lnTo>
                  <a:pt x="15967" y="7527"/>
                </a:lnTo>
                <a:lnTo>
                  <a:pt x="15950" y="7527"/>
                </a:lnTo>
                <a:lnTo>
                  <a:pt x="15932" y="7518"/>
                </a:lnTo>
                <a:lnTo>
                  <a:pt x="15923" y="7518"/>
                </a:lnTo>
                <a:lnTo>
                  <a:pt x="15915" y="7527"/>
                </a:lnTo>
                <a:lnTo>
                  <a:pt x="15888" y="7536"/>
                </a:lnTo>
                <a:lnTo>
                  <a:pt x="15862" y="7536"/>
                </a:lnTo>
                <a:lnTo>
                  <a:pt x="15844" y="7527"/>
                </a:lnTo>
                <a:lnTo>
                  <a:pt x="15826" y="7536"/>
                </a:lnTo>
                <a:lnTo>
                  <a:pt x="15809" y="7554"/>
                </a:lnTo>
                <a:lnTo>
                  <a:pt x="15782" y="7563"/>
                </a:lnTo>
                <a:lnTo>
                  <a:pt x="15773" y="7563"/>
                </a:lnTo>
                <a:lnTo>
                  <a:pt x="15756" y="7563"/>
                </a:lnTo>
                <a:lnTo>
                  <a:pt x="15738" y="7563"/>
                </a:lnTo>
                <a:lnTo>
                  <a:pt x="15720" y="7554"/>
                </a:lnTo>
                <a:lnTo>
                  <a:pt x="15712" y="7563"/>
                </a:lnTo>
                <a:lnTo>
                  <a:pt x="15685" y="7571"/>
                </a:lnTo>
                <a:lnTo>
                  <a:pt x="15659" y="7589"/>
                </a:lnTo>
                <a:lnTo>
                  <a:pt x="15623" y="7589"/>
                </a:lnTo>
                <a:lnTo>
                  <a:pt x="15615" y="7580"/>
                </a:lnTo>
                <a:lnTo>
                  <a:pt x="15606" y="7580"/>
                </a:lnTo>
                <a:lnTo>
                  <a:pt x="15579" y="7563"/>
                </a:lnTo>
                <a:lnTo>
                  <a:pt x="15562" y="7545"/>
                </a:lnTo>
                <a:lnTo>
                  <a:pt x="15553" y="7518"/>
                </a:lnTo>
                <a:lnTo>
                  <a:pt x="15535" y="7510"/>
                </a:lnTo>
                <a:lnTo>
                  <a:pt x="15526" y="7501"/>
                </a:lnTo>
                <a:lnTo>
                  <a:pt x="15518" y="7501"/>
                </a:lnTo>
                <a:lnTo>
                  <a:pt x="15509" y="7501"/>
                </a:lnTo>
                <a:lnTo>
                  <a:pt x="15500" y="7501"/>
                </a:lnTo>
                <a:lnTo>
                  <a:pt x="15491" y="7510"/>
                </a:lnTo>
                <a:lnTo>
                  <a:pt x="15482" y="7510"/>
                </a:lnTo>
                <a:lnTo>
                  <a:pt x="15482" y="7501"/>
                </a:lnTo>
                <a:lnTo>
                  <a:pt x="15491" y="7501"/>
                </a:lnTo>
                <a:lnTo>
                  <a:pt x="15500" y="7492"/>
                </a:lnTo>
                <a:lnTo>
                  <a:pt x="15518" y="7483"/>
                </a:lnTo>
                <a:lnTo>
                  <a:pt x="15535" y="7474"/>
                </a:lnTo>
                <a:lnTo>
                  <a:pt x="15544" y="7466"/>
                </a:lnTo>
                <a:lnTo>
                  <a:pt x="15544" y="7457"/>
                </a:lnTo>
                <a:lnTo>
                  <a:pt x="15544" y="7439"/>
                </a:lnTo>
                <a:lnTo>
                  <a:pt x="15526" y="7421"/>
                </a:lnTo>
                <a:lnTo>
                  <a:pt x="15526" y="7413"/>
                </a:lnTo>
                <a:lnTo>
                  <a:pt x="15518" y="7404"/>
                </a:lnTo>
                <a:lnTo>
                  <a:pt x="15518" y="7413"/>
                </a:lnTo>
                <a:lnTo>
                  <a:pt x="15500" y="7404"/>
                </a:lnTo>
                <a:lnTo>
                  <a:pt x="15500" y="7395"/>
                </a:lnTo>
                <a:lnTo>
                  <a:pt x="15482" y="7377"/>
                </a:lnTo>
                <a:lnTo>
                  <a:pt x="15473" y="7377"/>
                </a:lnTo>
                <a:lnTo>
                  <a:pt x="15473" y="7368"/>
                </a:lnTo>
                <a:lnTo>
                  <a:pt x="15465" y="7351"/>
                </a:lnTo>
                <a:lnTo>
                  <a:pt x="15421" y="7324"/>
                </a:lnTo>
                <a:lnTo>
                  <a:pt x="15403" y="7307"/>
                </a:lnTo>
                <a:lnTo>
                  <a:pt x="15385" y="7271"/>
                </a:lnTo>
                <a:lnTo>
                  <a:pt x="15359" y="7263"/>
                </a:lnTo>
                <a:lnTo>
                  <a:pt x="15341" y="7254"/>
                </a:lnTo>
                <a:lnTo>
                  <a:pt x="15332" y="7254"/>
                </a:lnTo>
                <a:lnTo>
                  <a:pt x="15323" y="7245"/>
                </a:lnTo>
                <a:lnTo>
                  <a:pt x="15315" y="7245"/>
                </a:lnTo>
                <a:lnTo>
                  <a:pt x="15306" y="7236"/>
                </a:lnTo>
                <a:lnTo>
                  <a:pt x="15306" y="7227"/>
                </a:lnTo>
                <a:lnTo>
                  <a:pt x="15297" y="7218"/>
                </a:lnTo>
                <a:lnTo>
                  <a:pt x="15288" y="7210"/>
                </a:lnTo>
                <a:lnTo>
                  <a:pt x="15279" y="7218"/>
                </a:lnTo>
                <a:lnTo>
                  <a:pt x="15279" y="7227"/>
                </a:lnTo>
                <a:lnTo>
                  <a:pt x="15288" y="7236"/>
                </a:lnTo>
                <a:lnTo>
                  <a:pt x="15279" y="7236"/>
                </a:lnTo>
                <a:lnTo>
                  <a:pt x="15279" y="7227"/>
                </a:lnTo>
                <a:lnTo>
                  <a:pt x="15271" y="7210"/>
                </a:lnTo>
                <a:lnTo>
                  <a:pt x="15262" y="7210"/>
                </a:lnTo>
                <a:lnTo>
                  <a:pt x="15253" y="7192"/>
                </a:lnTo>
                <a:lnTo>
                  <a:pt x="15244" y="7174"/>
                </a:lnTo>
                <a:lnTo>
                  <a:pt x="15244" y="7157"/>
                </a:lnTo>
                <a:lnTo>
                  <a:pt x="15235" y="7121"/>
                </a:lnTo>
                <a:lnTo>
                  <a:pt x="15226" y="7095"/>
                </a:lnTo>
                <a:lnTo>
                  <a:pt x="15218" y="7068"/>
                </a:lnTo>
                <a:lnTo>
                  <a:pt x="15191" y="7024"/>
                </a:lnTo>
                <a:lnTo>
                  <a:pt x="15191" y="7015"/>
                </a:lnTo>
                <a:lnTo>
                  <a:pt x="15173" y="7007"/>
                </a:lnTo>
                <a:lnTo>
                  <a:pt x="15173" y="6998"/>
                </a:lnTo>
                <a:lnTo>
                  <a:pt x="15165" y="6998"/>
                </a:lnTo>
                <a:lnTo>
                  <a:pt x="15165" y="7007"/>
                </a:lnTo>
                <a:lnTo>
                  <a:pt x="15156" y="6998"/>
                </a:lnTo>
                <a:lnTo>
                  <a:pt x="15156" y="6989"/>
                </a:lnTo>
                <a:lnTo>
                  <a:pt x="15147" y="6980"/>
                </a:lnTo>
                <a:lnTo>
                  <a:pt x="15129" y="6971"/>
                </a:lnTo>
                <a:lnTo>
                  <a:pt x="15121" y="6971"/>
                </a:lnTo>
                <a:lnTo>
                  <a:pt x="15112" y="6962"/>
                </a:lnTo>
                <a:lnTo>
                  <a:pt x="15103" y="6936"/>
                </a:lnTo>
                <a:lnTo>
                  <a:pt x="15094" y="6901"/>
                </a:lnTo>
                <a:lnTo>
                  <a:pt x="15094" y="6883"/>
                </a:lnTo>
                <a:lnTo>
                  <a:pt x="15094" y="6865"/>
                </a:lnTo>
                <a:lnTo>
                  <a:pt x="15094" y="6839"/>
                </a:lnTo>
                <a:lnTo>
                  <a:pt x="15094" y="6830"/>
                </a:lnTo>
                <a:lnTo>
                  <a:pt x="15085" y="6812"/>
                </a:lnTo>
                <a:lnTo>
                  <a:pt x="15085" y="6804"/>
                </a:lnTo>
                <a:lnTo>
                  <a:pt x="15085" y="6795"/>
                </a:lnTo>
                <a:lnTo>
                  <a:pt x="15085" y="6786"/>
                </a:lnTo>
                <a:lnTo>
                  <a:pt x="15094" y="6786"/>
                </a:lnTo>
                <a:lnTo>
                  <a:pt x="15094" y="6795"/>
                </a:lnTo>
                <a:lnTo>
                  <a:pt x="15094" y="6786"/>
                </a:lnTo>
                <a:lnTo>
                  <a:pt x="15094" y="6777"/>
                </a:lnTo>
                <a:lnTo>
                  <a:pt x="15085" y="6768"/>
                </a:lnTo>
                <a:lnTo>
                  <a:pt x="15068" y="6751"/>
                </a:lnTo>
                <a:lnTo>
                  <a:pt x="15068" y="6733"/>
                </a:lnTo>
                <a:lnTo>
                  <a:pt x="15068" y="6715"/>
                </a:lnTo>
                <a:lnTo>
                  <a:pt x="15068" y="6706"/>
                </a:lnTo>
                <a:lnTo>
                  <a:pt x="15032" y="6689"/>
                </a:lnTo>
                <a:lnTo>
                  <a:pt x="15023" y="6671"/>
                </a:lnTo>
                <a:lnTo>
                  <a:pt x="14997" y="6662"/>
                </a:lnTo>
                <a:lnTo>
                  <a:pt x="14988" y="6654"/>
                </a:lnTo>
                <a:lnTo>
                  <a:pt x="14979" y="6645"/>
                </a:lnTo>
                <a:lnTo>
                  <a:pt x="14971" y="6618"/>
                </a:lnTo>
                <a:lnTo>
                  <a:pt x="14971" y="6609"/>
                </a:lnTo>
                <a:lnTo>
                  <a:pt x="14971" y="6584"/>
                </a:lnTo>
                <a:lnTo>
                  <a:pt x="14971" y="6575"/>
                </a:lnTo>
                <a:lnTo>
                  <a:pt x="14971" y="6566"/>
                </a:lnTo>
                <a:lnTo>
                  <a:pt x="14979" y="6566"/>
                </a:lnTo>
                <a:lnTo>
                  <a:pt x="14988" y="6566"/>
                </a:lnTo>
                <a:lnTo>
                  <a:pt x="14979" y="6557"/>
                </a:lnTo>
                <a:lnTo>
                  <a:pt x="14962" y="6549"/>
                </a:lnTo>
                <a:lnTo>
                  <a:pt x="14962" y="6540"/>
                </a:lnTo>
                <a:lnTo>
                  <a:pt x="14944" y="6531"/>
                </a:lnTo>
                <a:lnTo>
                  <a:pt x="14918" y="6478"/>
                </a:lnTo>
                <a:lnTo>
                  <a:pt x="14909" y="6452"/>
                </a:lnTo>
                <a:lnTo>
                  <a:pt x="14900" y="6434"/>
                </a:lnTo>
                <a:lnTo>
                  <a:pt x="14882" y="6407"/>
                </a:lnTo>
                <a:lnTo>
                  <a:pt x="14856" y="6363"/>
                </a:lnTo>
                <a:lnTo>
                  <a:pt x="14856" y="6354"/>
                </a:lnTo>
                <a:lnTo>
                  <a:pt x="14847" y="6328"/>
                </a:lnTo>
                <a:lnTo>
                  <a:pt x="14847" y="6319"/>
                </a:lnTo>
                <a:lnTo>
                  <a:pt x="14838" y="6310"/>
                </a:lnTo>
                <a:lnTo>
                  <a:pt x="14838" y="6302"/>
                </a:lnTo>
                <a:lnTo>
                  <a:pt x="14829" y="6293"/>
                </a:lnTo>
                <a:lnTo>
                  <a:pt x="14821" y="6284"/>
                </a:lnTo>
                <a:lnTo>
                  <a:pt x="14821" y="6275"/>
                </a:lnTo>
                <a:lnTo>
                  <a:pt x="14821" y="6257"/>
                </a:lnTo>
                <a:lnTo>
                  <a:pt x="14812" y="6249"/>
                </a:lnTo>
                <a:lnTo>
                  <a:pt x="14794" y="6231"/>
                </a:lnTo>
                <a:lnTo>
                  <a:pt x="14785" y="6213"/>
                </a:lnTo>
                <a:lnTo>
                  <a:pt x="14776" y="6204"/>
                </a:lnTo>
                <a:lnTo>
                  <a:pt x="14768" y="6196"/>
                </a:lnTo>
                <a:lnTo>
                  <a:pt x="14768" y="6187"/>
                </a:lnTo>
                <a:lnTo>
                  <a:pt x="14759" y="6178"/>
                </a:lnTo>
                <a:lnTo>
                  <a:pt x="14759" y="6169"/>
                </a:lnTo>
                <a:lnTo>
                  <a:pt x="14759" y="6160"/>
                </a:lnTo>
                <a:lnTo>
                  <a:pt x="14750" y="6143"/>
                </a:lnTo>
                <a:lnTo>
                  <a:pt x="14741" y="6125"/>
                </a:lnTo>
                <a:lnTo>
                  <a:pt x="14732" y="6125"/>
                </a:lnTo>
                <a:lnTo>
                  <a:pt x="14741" y="6116"/>
                </a:lnTo>
                <a:lnTo>
                  <a:pt x="14741" y="6107"/>
                </a:lnTo>
                <a:lnTo>
                  <a:pt x="14741" y="6099"/>
                </a:lnTo>
                <a:lnTo>
                  <a:pt x="14750" y="6090"/>
                </a:lnTo>
                <a:lnTo>
                  <a:pt x="14759" y="6107"/>
                </a:lnTo>
                <a:lnTo>
                  <a:pt x="14759" y="6134"/>
                </a:lnTo>
                <a:lnTo>
                  <a:pt x="14768" y="6134"/>
                </a:lnTo>
                <a:lnTo>
                  <a:pt x="14768" y="6143"/>
                </a:lnTo>
                <a:lnTo>
                  <a:pt x="14776" y="6151"/>
                </a:lnTo>
                <a:lnTo>
                  <a:pt x="14785" y="6169"/>
                </a:lnTo>
                <a:lnTo>
                  <a:pt x="14794" y="6178"/>
                </a:lnTo>
                <a:lnTo>
                  <a:pt x="14794" y="6187"/>
                </a:lnTo>
                <a:lnTo>
                  <a:pt x="14794" y="6196"/>
                </a:lnTo>
                <a:lnTo>
                  <a:pt x="14803" y="6204"/>
                </a:lnTo>
                <a:lnTo>
                  <a:pt x="14812" y="6222"/>
                </a:lnTo>
                <a:lnTo>
                  <a:pt x="14829" y="6231"/>
                </a:lnTo>
                <a:lnTo>
                  <a:pt x="14838" y="6249"/>
                </a:lnTo>
                <a:lnTo>
                  <a:pt x="14856" y="6266"/>
                </a:lnTo>
                <a:lnTo>
                  <a:pt x="14874" y="6266"/>
                </a:lnTo>
                <a:lnTo>
                  <a:pt x="14882" y="6257"/>
                </a:lnTo>
                <a:lnTo>
                  <a:pt x="14882" y="6249"/>
                </a:lnTo>
                <a:lnTo>
                  <a:pt x="14891" y="6240"/>
                </a:lnTo>
                <a:lnTo>
                  <a:pt x="14891" y="6222"/>
                </a:lnTo>
                <a:lnTo>
                  <a:pt x="14900" y="6187"/>
                </a:lnTo>
                <a:lnTo>
                  <a:pt x="14909" y="6151"/>
                </a:lnTo>
                <a:lnTo>
                  <a:pt x="14918" y="6134"/>
                </a:lnTo>
                <a:lnTo>
                  <a:pt x="14926" y="6134"/>
                </a:lnTo>
                <a:lnTo>
                  <a:pt x="14926" y="6125"/>
                </a:lnTo>
                <a:lnTo>
                  <a:pt x="14926" y="6134"/>
                </a:lnTo>
                <a:lnTo>
                  <a:pt x="14926" y="6143"/>
                </a:lnTo>
                <a:lnTo>
                  <a:pt x="14918" y="6196"/>
                </a:lnTo>
                <a:lnTo>
                  <a:pt x="14918" y="6213"/>
                </a:lnTo>
                <a:lnTo>
                  <a:pt x="14909" y="6231"/>
                </a:lnTo>
                <a:lnTo>
                  <a:pt x="14900" y="6240"/>
                </a:lnTo>
                <a:lnTo>
                  <a:pt x="14900" y="6249"/>
                </a:lnTo>
                <a:lnTo>
                  <a:pt x="14909" y="6240"/>
                </a:lnTo>
                <a:lnTo>
                  <a:pt x="14918" y="6240"/>
                </a:lnTo>
                <a:lnTo>
                  <a:pt x="14935" y="6249"/>
                </a:lnTo>
                <a:lnTo>
                  <a:pt x="14944" y="6249"/>
                </a:lnTo>
                <a:lnTo>
                  <a:pt x="14962" y="6275"/>
                </a:lnTo>
                <a:lnTo>
                  <a:pt x="14971" y="6293"/>
                </a:lnTo>
                <a:lnTo>
                  <a:pt x="14988" y="6310"/>
                </a:lnTo>
                <a:lnTo>
                  <a:pt x="14988" y="6328"/>
                </a:lnTo>
                <a:lnTo>
                  <a:pt x="15006" y="6337"/>
                </a:lnTo>
                <a:lnTo>
                  <a:pt x="15006" y="6346"/>
                </a:lnTo>
                <a:lnTo>
                  <a:pt x="15023" y="6363"/>
                </a:lnTo>
                <a:lnTo>
                  <a:pt x="15041" y="6399"/>
                </a:lnTo>
                <a:lnTo>
                  <a:pt x="15050" y="6407"/>
                </a:lnTo>
                <a:lnTo>
                  <a:pt x="15059" y="6416"/>
                </a:lnTo>
                <a:lnTo>
                  <a:pt x="15059" y="6425"/>
                </a:lnTo>
                <a:lnTo>
                  <a:pt x="15068" y="6434"/>
                </a:lnTo>
                <a:lnTo>
                  <a:pt x="15085" y="6460"/>
                </a:lnTo>
                <a:lnTo>
                  <a:pt x="15094" y="6478"/>
                </a:lnTo>
                <a:lnTo>
                  <a:pt x="15094" y="6487"/>
                </a:lnTo>
                <a:lnTo>
                  <a:pt x="15094" y="6496"/>
                </a:lnTo>
                <a:lnTo>
                  <a:pt x="15094" y="6505"/>
                </a:lnTo>
                <a:lnTo>
                  <a:pt x="15103" y="6513"/>
                </a:lnTo>
                <a:lnTo>
                  <a:pt x="15112" y="6531"/>
                </a:lnTo>
                <a:lnTo>
                  <a:pt x="15121" y="6540"/>
                </a:lnTo>
                <a:lnTo>
                  <a:pt x="15129" y="6540"/>
                </a:lnTo>
                <a:lnTo>
                  <a:pt x="15138" y="6549"/>
                </a:lnTo>
                <a:lnTo>
                  <a:pt x="15147" y="6549"/>
                </a:lnTo>
                <a:lnTo>
                  <a:pt x="15147" y="6557"/>
                </a:lnTo>
                <a:lnTo>
                  <a:pt x="15156" y="6557"/>
                </a:lnTo>
                <a:lnTo>
                  <a:pt x="15173" y="6575"/>
                </a:lnTo>
                <a:lnTo>
                  <a:pt x="15182" y="6584"/>
                </a:lnTo>
                <a:lnTo>
                  <a:pt x="15191" y="6602"/>
                </a:lnTo>
                <a:lnTo>
                  <a:pt x="15200" y="6618"/>
                </a:lnTo>
                <a:lnTo>
                  <a:pt x="15209" y="6627"/>
                </a:lnTo>
                <a:lnTo>
                  <a:pt x="15209" y="6636"/>
                </a:lnTo>
                <a:lnTo>
                  <a:pt x="15209" y="6645"/>
                </a:lnTo>
                <a:lnTo>
                  <a:pt x="15218" y="6654"/>
                </a:lnTo>
                <a:lnTo>
                  <a:pt x="15226" y="6662"/>
                </a:lnTo>
                <a:lnTo>
                  <a:pt x="15226" y="6671"/>
                </a:lnTo>
                <a:lnTo>
                  <a:pt x="15226" y="6689"/>
                </a:lnTo>
                <a:lnTo>
                  <a:pt x="15226" y="6698"/>
                </a:lnTo>
                <a:lnTo>
                  <a:pt x="15226" y="6715"/>
                </a:lnTo>
                <a:lnTo>
                  <a:pt x="15226" y="6724"/>
                </a:lnTo>
                <a:lnTo>
                  <a:pt x="15226" y="6733"/>
                </a:lnTo>
                <a:lnTo>
                  <a:pt x="15226" y="6742"/>
                </a:lnTo>
                <a:lnTo>
                  <a:pt x="15235" y="6751"/>
                </a:lnTo>
                <a:lnTo>
                  <a:pt x="15235" y="6759"/>
                </a:lnTo>
                <a:lnTo>
                  <a:pt x="15226" y="6768"/>
                </a:lnTo>
                <a:lnTo>
                  <a:pt x="15244" y="6795"/>
                </a:lnTo>
                <a:lnTo>
                  <a:pt x="15262" y="6812"/>
                </a:lnTo>
                <a:lnTo>
                  <a:pt x="15271" y="6830"/>
                </a:lnTo>
                <a:lnTo>
                  <a:pt x="15279" y="6839"/>
                </a:lnTo>
                <a:lnTo>
                  <a:pt x="15288" y="6848"/>
                </a:lnTo>
                <a:lnTo>
                  <a:pt x="15306" y="6848"/>
                </a:lnTo>
                <a:lnTo>
                  <a:pt x="15332" y="6874"/>
                </a:lnTo>
                <a:lnTo>
                  <a:pt x="15341" y="6883"/>
                </a:lnTo>
                <a:lnTo>
                  <a:pt x="15350" y="6892"/>
                </a:lnTo>
                <a:lnTo>
                  <a:pt x="15359" y="6901"/>
                </a:lnTo>
                <a:lnTo>
                  <a:pt x="15368" y="6909"/>
                </a:lnTo>
                <a:lnTo>
                  <a:pt x="15376" y="6936"/>
                </a:lnTo>
                <a:lnTo>
                  <a:pt x="15385" y="6945"/>
                </a:lnTo>
                <a:lnTo>
                  <a:pt x="15385" y="6954"/>
                </a:lnTo>
                <a:lnTo>
                  <a:pt x="15385" y="6962"/>
                </a:lnTo>
                <a:lnTo>
                  <a:pt x="15385" y="6971"/>
                </a:lnTo>
                <a:lnTo>
                  <a:pt x="15403" y="6989"/>
                </a:lnTo>
                <a:lnTo>
                  <a:pt x="15412" y="7007"/>
                </a:lnTo>
                <a:lnTo>
                  <a:pt x="15421" y="7024"/>
                </a:lnTo>
                <a:lnTo>
                  <a:pt x="15429" y="7033"/>
                </a:lnTo>
                <a:lnTo>
                  <a:pt x="15447" y="7051"/>
                </a:lnTo>
                <a:lnTo>
                  <a:pt x="15465" y="7068"/>
                </a:lnTo>
                <a:lnTo>
                  <a:pt x="15465" y="7077"/>
                </a:lnTo>
                <a:lnTo>
                  <a:pt x="15473" y="7086"/>
                </a:lnTo>
                <a:lnTo>
                  <a:pt x="15482" y="7095"/>
                </a:lnTo>
                <a:lnTo>
                  <a:pt x="15482" y="7104"/>
                </a:lnTo>
                <a:lnTo>
                  <a:pt x="15491" y="7112"/>
                </a:lnTo>
                <a:lnTo>
                  <a:pt x="15500" y="7121"/>
                </a:lnTo>
                <a:lnTo>
                  <a:pt x="15500" y="7130"/>
                </a:lnTo>
                <a:lnTo>
                  <a:pt x="15500" y="7139"/>
                </a:lnTo>
                <a:lnTo>
                  <a:pt x="15500" y="7148"/>
                </a:lnTo>
                <a:lnTo>
                  <a:pt x="15509" y="7174"/>
                </a:lnTo>
                <a:lnTo>
                  <a:pt x="15500" y="7201"/>
                </a:lnTo>
                <a:lnTo>
                  <a:pt x="15500" y="7218"/>
                </a:lnTo>
                <a:lnTo>
                  <a:pt x="15500" y="7227"/>
                </a:lnTo>
                <a:lnTo>
                  <a:pt x="15491" y="7227"/>
                </a:lnTo>
                <a:lnTo>
                  <a:pt x="15509" y="7236"/>
                </a:lnTo>
                <a:lnTo>
                  <a:pt x="15509" y="7245"/>
                </a:lnTo>
                <a:lnTo>
                  <a:pt x="15509" y="7254"/>
                </a:lnTo>
                <a:lnTo>
                  <a:pt x="15509" y="7263"/>
                </a:lnTo>
                <a:lnTo>
                  <a:pt x="15518" y="7263"/>
                </a:lnTo>
                <a:lnTo>
                  <a:pt x="15518" y="7280"/>
                </a:lnTo>
                <a:lnTo>
                  <a:pt x="15518" y="7289"/>
                </a:lnTo>
                <a:lnTo>
                  <a:pt x="15518" y="7298"/>
                </a:lnTo>
                <a:lnTo>
                  <a:pt x="15526" y="7307"/>
                </a:lnTo>
                <a:lnTo>
                  <a:pt x="15526" y="7324"/>
                </a:lnTo>
                <a:lnTo>
                  <a:pt x="15535" y="7333"/>
                </a:lnTo>
                <a:lnTo>
                  <a:pt x="15535" y="7342"/>
                </a:lnTo>
                <a:lnTo>
                  <a:pt x="15535" y="7351"/>
                </a:lnTo>
                <a:lnTo>
                  <a:pt x="15535" y="7377"/>
                </a:lnTo>
                <a:lnTo>
                  <a:pt x="15553" y="7413"/>
                </a:lnTo>
                <a:lnTo>
                  <a:pt x="15553" y="7421"/>
                </a:lnTo>
                <a:lnTo>
                  <a:pt x="15562" y="7413"/>
                </a:lnTo>
                <a:lnTo>
                  <a:pt x="15579" y="7421"/>
                </a:lnTo>
                <a:lnTo>
                  <a:pt x="15588" y="7421"/>
                </a:lnTo>
                <a:lnTo>
                  <a:pt x="15597" y="7421"/>
                </a:lnTo>
                <a:lnTo>
                  <a:pt x="15615" y="7421"/>
                </a:lnTo>
                <a:lnTo>
                  <a:pt x="15632" y="7413"/>
                </a:lnTo>
                <a:lnTo>
                  <a:pt x="15650" y="7413"/>
                </a:lnTo>
                <a:lnTo>
                  <a:pt x="15659" y="7413"/>
                </a:lnTo>
                <a:lnTo>
                  <a:pt x="15668" y="7413"/>
                </a:lnTo>
                <a:lnTo>
                  <a:pt x="15676" y="7404"/>
                </a:lnTo>
                <a:lnTo>
                  <a:pt x="15676" y="7395"/>
                </a:lnTo>
                <a:lnTo>
                  <a:pt x="15694" y="7395"/>
                </a:lnTo>
                <a:lnTo>
                  <a:pt x="15703" y="7377"/>
                </a:lnTo>
                <a:lnTo>
                  <a:pt x="15712" y="7368"/>
                </a:lnTo>
                <a:lnTo>
                  <a:pt x="15729" y="7368"/>
                </a:lnTo>
                <a:lnTo>
                  <a:pt x="15756" y="7368"/>
                </a:lnTo>
                <a:lnTo>
                  <a:pt x="15773" y="7368"/>
                </a:lnTo>
                <a:lnTo>
                  <a:pt x="15791" y="7368"/>
                </a:lnTo>
                <a:lnTo>
                  <a:pt x="15800" y="7360"/>
                </a:lnTo>
                <a:lnTo>
                  <a:pt x="15809" y="7360"/>
                </a:lnTo>
                <a:lnTo>
                  <a:pt x="15826" y="7351"/>
                </a:lnTo>
                <a:lnTo>
                  <a:pt x="15844" y="7351"/>
                </a:lnTo>
                <a:lnTo>
                  <a:pt x="15862" y="7333"/>
                </a:lnTo>
                <a:lnTo>
                  <a:pt x="15870" y="7324"/>
                </a:lnTo>
                <a:lnTo>
                  <a:pt x="15879" y="7324"/>
                </a:lnTo>
                <a:lnTo>
                  <a:pt x="15888" y="7315"/>
                </a:lnTo>
                <a:lnTo>
                  <a:pt x="15906" y="7324"/>
                </a:lnTo>
                <a:lnTo>
                  <a:pt x="15915" y="7324"/>
                </a:lnTo>
                <a:lnTo>
                  <a:pt x="15932" y="7315"/>
                </a:lnTo>
                <a:lnTo>
                  <a:pt x="15941" y="7315"/>
                </a:lnTo>
                <a:lnTo>
                  <a:pt x="15950" y="7298"/>
                </a:lnTo>
                <a:lnTo>
                  <a:pt x="15959" y="7298"/>
                </a:lnTo>
                <a:lnTo>
                  <a:pt x="15959" y="7289"/>
                </a:lnTo>
                <a:lnTo>
                  <a:pt x="15967" y="7280"/>
                </a:lnTo>
                <a:lnTo>
                  <a:pt x="15985" y="7271"/>
                </a:lnTo>
                <a:lnTo>
                  <a:pt x="16003" y="7271"/>
                </a:lnTo>
                <a:lnTo>
                  <a:pt x="16029" y="7263"/>
                </a:lnTo>
                <a:lnTo>
                  <a:pt x="16047" y="7263"/>
                </a:lnTo>
                <a:lnTo>
                  <a:pt x="16056" y="7254"/>
                </a:lnTo>
                <a:lnTo>
                  <a:pt x="16073" y="7245"/>
                </a:lnTo>
                <a:lnTo>
                  <a:pt x="16109" y="7236"/>
                </a:lnTo>
                <a:lnTo>
                  <a:pt x="16126" y="7227"/>
                </a:lnTo>
                <a:lnTo>
                  <a:pt x="16153" y="7218"/>
                </a:lnTo>
                <a:lnTo>
                  <a:pt x="16162" y="7218"/>
                </a:lnTo>
                <a:lnTo>
                  <a:pt x="16170" y="7210"/>
                </a:lnTo>
                <a:lnTo>
                  <a:pt x="16179" y="7210"/>
                </a:lnTo>
                <a:lnTo>
                  <a:pt x="16188" y="7201"/>
                </a:lnTo>
                <a:lnTo>
                  <a:pt x="16197" y="7201"/>
                </a:lnTo>
                <a:lnTo>
                  <a:pt x="16197" y="7192"/>
                </a:lnTo>
                <a:lnTo>
                  <a:pt x="16188" y="7174"/>
                </a:lnTo>
                <a:lnTo>
                  <a:pt x="16197" y="7157"/>
                </a:lnTo>
                <a:lnTo>
                  <a:pt x="16206" y="7148"/>
                </a:lnTo>
                <a:lnTo>
                  <a:pt x="16215" y="7139"/>
                </a:lnTo>
                <a:lnTo>
                  <a:pt x="16223" y="7139"/>
                </a:lnTo>
                <a:lnTo>
                  <a:pt x="16259" y="7121"/>
                </a:lnTo>
                <a:lnTo>
                  <a:pt x="16276" y="7121"/>
                </a:lnTo>
                <a:lnTo>
                  <a:pt x="16294" y="7112"/>
                </a:lnTo>
                <a:lnTo>
                  <a:pt x="16312" y="7112"/>
                </a:lnTo>
                <a:lnTo>
                  <a:pt x="16320" y="7104"/>
                </a:lnTo>
                <a:lnTo>
                  <a:pt x="16329" y="7095"/>
                </a:lnTo>
                <a:lnTo>
                  <a:pt x="16356" y="7095"/>
                </a:lnTo>
                <a:lnTo>
                  <a:pt x="16364" y="7095"/>
                </a:lnTo>
                <a:lnTo>
                  <a:pt x="16373" y="7095"/>
                </a:lnTo>
                <a:lnTo>
                  <a:pt x="16382" y="7104"/>
                </a:lnTo>
                <a:lnTo>
                  <a:pt x="16409" y="7095"/>
                </a:lnTo>
                <a:lnTo>
                  <a:pt x="16409" y="7086"/>
                </a:lnTo>
                <a:lnTo>
                  <a:pt x="16417" y="7077"/>
                </a:lnTo>
                <a:lnTo>
                  <a:pt x="16417" y="7068"/>
                </a:lnTo>
                <a:lnTo>
                  <a:pt x="16417" y="7060"/>
                </a:lnTo>
                <a:lnTo>
                  <a:pt x="16417" y="7051"/>
                </a:lnTo>
                <a:lnTo>
                  <a:pt x="16435" y="7033"/>
                </a:lnTo>
                <a:lnTo>
                  <a:pt x="16444" y="7033"/>
                </a:lnTo>
                <a:lnTo>
                  <a:pt x="16470" y="7024"/>
                </a:lnTo>
                <a:lnTo>
                  <a:pt x="16497" y="7024"/>
                </a:lnTo>
                <a:lnTo>
                  <a:pt x="16506" y="7024"/>
                </a:lnTo>
                <a:lnTo>
                  <a:pt x="16514" y="7007"/>
                </a:lnTo>
                <a:lnTo>
                  <a:pt x="16523" y="6980"/>
                </a:lnTo>
                <a:lnTo>
                  <a:pt x="16532" y="6962"/>
                </a:lnTo>
                <a:lnTo>
                  <a:pt x="16541" y="6962"/>
                </a:lnTo>
                <a:lnTo>
                  <a:pt x="16559" y="6954"/>
                </a:lnTo>
                <a:lnTo>
                  <a:pt x="16576" y="6954"/>
                </a:lnTo>
                <a:lnTo>
                  <a:pt x="16594" y="6954"/>
                </a:lnTo>
                <a:lnTo>
                  <a:pt x="16603" y="6945"/>
                </a:lnTo>
                <a:lnTo>
                  <a:pt x="16603" y="6936"/>
                </a:lnTo>
                <a:lnTo>
                  <a:pt x="16603" y="6927"/>
                </a:lnTo>
                <a:lnTo>
                  <a:pt x="16603" y="6909"/>
                </a:lnTo>
                <a:lnTo>
                  <a:pt x="16603" y="6901"/>
                </a:lnTo>
                <a:lnTo>
                  <a:pt x="16603" y="6892"/>
                </a:lnTo>
                <a:lnTo>
                  <a:pt x="16603" y="6883"/>
                </a:lnTo>
                <a:lnTo>
                  <a:pt x="16603" y="6874"/>
                </a:lnTo>
                <a:lnTo>
                  <a:pt x="16612" y="6865"/>
                </a:lnTo>
                <a:lnTo>
                  <a:pt x="16612" y="6848"/>
                </a:lnTo>
                <a:lnTo>
                  <a:pt x="16620" y="6848"/>
                </a:lnTo>
                <a:lnTo>
                  <a:pt x="16629" y="6830"/>
                </a:lnTo>
                <a:lnTo>
                  <a:pt x="16629" y="6821"/>
                </a:lnTo>
                <a:lnTo>
                  <a:pt x="16638" y="6821"/>
                </a:lnTo>
                <a:lnTo>
                  <a:pt x="16638" y="6830"/>
                </a:lnTo>
                <a:lnTo>
                  <a:pt x="16638" y="6839"/>
                </a:lnTo>
                <a:lnTo>
                  <a:pt x="16647" y="6839"/>
                </a:lnTo>
                <a:lnTo>
                  <a:pt x="16656" y="6839"/>
                </a:lnTo>
                <a:lnTo>
                  <a:pt x="16656" y="6830"/>
                </a:lnTo>
                <a:lnTo>
                  <a:pt x="16673" y="6812"/>
                </a:lnTo>
                <a:lnTo>
                  <a:pt x="16682" y="6786"/>
                </a:lnTo>
                <a:lnTo>
                  <a:pt x="16700" y="6768"/>
                </a:lnTo>
                <a:lnTo>
                  <a:pt x="16717" y="6759"/>
                </a:lnTo>
                <a:lnTo>
                  <a:pt x="16735" y="6733"/>
                </a:lnTo>
                <a:lnTo>
                  <a:pt x="16744" y="6724"/>
                </a:lnTo>
                <a:lnTo>
                  <a:pt x="16744" y="6715"/>
                </a:lnTo>
                <a:lnTo>
                  <a:pt x="16753" y="6698"/>
                </a:lnTo>
                <a:lnTo>
                  <a:pt x="16753" y="6689"/>
                </a:lnTo>
                <a:lnTo>
                  <a:pt x="16753" y="6680"/>
                </a:lnTo>
                <a:lnTo>
                  <a:pt x="16744" y="6680"/>
                </a:lnTo>
                <a:lnTo>
                  <a:pt x="16735" y="6671"/>
                </a:lnTo>
                <a:lnTo>
                  <a:pt x="16726" y="6671"/>
                </a:lnTo>
                <a:lnTo>
                  <a:pt x="16717" y="6654"/>
                </a:lnTo>
                <a:lnTo>
                  <a:pt x="16709" y="6645"/>
                </a:lnTo>
                <a:lnTo>
                  <a:pt x="16700" y="6627"/>
                </a:lnTo>
                <a:lnTo>
                  <a:pt x="16691" y="6618"/>
                </a:lnTo>
                <a:lnTo>
                  <a:pt x="16682" y="6609"/>
                </a:lnTo>
                <a:lnTo>
                  <a:pt x="16673" y="6602"/>
                </a:lnTo>
                <a:lnTo>
                  <a:pt x="16664" y="6593"/>
                </a:lnTo>
                <a:lnTo>
                  <a:pt x="16656" y="6593"/>
                </a:lnTo>
                <a:lnTo>
                  <a:pt x="16647" y="6593"/>
                </a:lnTo>
                <a:lnTo>
                  <a:pt x="16629" y="6584"/>
                </a:lnTo>
                <a:lnTo>
                  <a:pt x="16612" y="6584"/>
                </a:lnTo>
                <a:lnTo>
                  <a:pt x="16594" y="6584"/>
                </a:lnTo>
                <a:lnTo>
                  <a:pt x="16559" y="6566"/>
                </a:lnTo>
                <a:lnTo>
                  <a:pt x="16541" y="6549"/>
                </a:lnTo>
                <a:lnTo>
                  <a:pt x="16532" y="6540"/>
                </a:lnTo>
                <a:lnTo>
                  <a:pt x="16523" y="6531"/>
                </a:lnTo>
                <a:lnTo>
                  <a:pt x="16506" y="6505"/>
                </a:lnTo>
                <a:lnTo>
                  <a:pt x="16506" y="6487"/>
                </a:lnTo>
                <a:lnTo>
                  <a:pt x="16497" y="6487"/>
                </a:lnTo>
                <a:lnTo>
                  <a:pt x="16497" y="6443"/>
                </a:lnTo>
                <a:lnTo>
                  <a:pt x="16497" y="6434"/>
                </a:lnTo>
                <a:lnTo>
                  <a:pt x="16497" y="6425"/>
                </a:lnTo>
                <a:lnTo>
                  <a:pt x="16506" y="6399"/>
                </a:lnTo>
                <a:lnTo>
                  <a:pt x="16506" y="6390"/>
                </a:lnTo>
                <a:lnTo>
                  <a:pt x="16506" y="6381"/>
                </a:lnTo>
                <a:lnTo>
                  <a:pt x="16497" y="6381"/>
                </a:lnTo>
                <a:lnTo>
                  <a:pt x="16497" y="6390"/>
                </a:lnTo>
                <a:lnTo>
                  <a:pt x="16488" y="6390"/>
                </a:lnTo>
                <a:lnTo>
                  <a:pt x="16479" y="6407"/>
                </a:lnTo>
                <a:lnTo>
                  <a:pt x="16479" y="6416"/>
                </a:lnTo>
                <a:lnTo>
                  <a:pt x="16470" y="6425"/>
                </a:lnTo>
                <a:lnTo>
                  <a:pt x="16435" y="6452"/>
                </a:lnTo>
                <a:lnTo>
                  <a:pt x="16435" y="6460"/>
                </a:lnTo>
                <a:lnTo>
                  <a:pt x="16426" y="6460"/>
                </a:lnTo>
                <a:lnTo>
                  <a:pt x="16426" y="6469"/>
                </a:lnTo>
                <a:lnTo>
                  <a:pt x="16409" y="6487"/>
                </a:lnTo>
                <a:lnTo>
                  <a:pt x="16382" y="6505"/>
                </a:lnTo>
                <a:lnTo>
                  <a:pt x="16373" y="6505"/>
                </a:lnTo>
                <a:lnTo>
                  <a:pt x="16373" y="6513"/>
                </a:lnTo>
                <a:lnTo>
                  <a:pt x="16373" y="6522"/>
                </a:lnTo>
                <a:lnTo>
                  <a:pt x="16364" y="6522"/>
                </a:lnTo>
                <a:lnTo>
                  <a:pt x="16364" y="6531"/>
                </a:lnTo>
                <a:lnTo>
                  <a:pt x="16356" y="6540"/>
                </a:lnTo>
                <a:lnTo>
                  <a:pt x="16347" y="6549"/>
                </a:lnTo>
                <a:lnTo>
                  <a:pt x="16338" y="6549"/>
                </a:lnTo>
                <a:lnTo>
                  <a:pt x="16320" y="6557"/>
                </a:lnTo>
                <a:lnTo>
                  <a:pt x="16312" y="6557"/>
                </a:lnTo>
                <a:lnTo>
                  <a:pt x="16276" y="6557"/>
                </a:lnTo>
                <a:lnTo>
                  <a:pt x="16259" y="6549"/>
                </a:lnTo>
                <a:lnTo>
                  <a:pt x="16223" y="6549"/>
                </a:lnTo>
                <a:lnTo>
                  <a:pt x="16215" y="6557"/>
                </a:lnTo>
                <a:lnTo>
                  <a:pt x="16197" y="6566"/>
                </a:lnTo>
                <a:lnTo>
                  <a:pt x="16188" y="6566"/>
                </a:lnTo>
                <a:lnTo>
                  <a:pt x="16170" y="6566"/>
                </a:lnTo>
                <a:lnTo>
                  <a:pt x="16162" y="6557"/>
                </a:lnTo>
                <a:lnTo>
                  <a:pt x="16162" y="6549"/>
                </a:lnTo>
                <a:lnTo>
                  <a:pt x="16162" y="6540"/>
                </a:lnTo>
                <a:lnTo>
                  <a:pt x="16153" y="6549"/>
                </a:lnTo>
                <a:lnTo>
                  <a:pt x="16153" y="6540"/>
                </a:lnTo>
                <a:lnTo>
                  <a:pt x="16144" y="6540"/>
                </a:lnTo>
                <a:lnTo>
                  <a:pt x="16135" y="6540"/>
                </a:lnTo>
                <a:lnTo>
                  <a:pt x="16126" y="6540"/>
                </a:lnTo>
                <a:lnTo>
                  <a:pt x="16135" y="6531"/>
                </a:lnTo>
                <a:lnTo>
                  <a:pt x="16135" y="6522"/>
                </a:lnTo>
                <a:lnTo>
                  <a:pt x="16126" y="6522"/>
                </a:lnTo>
                <a:lnTo>
                  <a:pt x="16126" y="6513"/>
                </a:lnTo>
                <a:lnTo>
                  <a:pt x="16135" y="6513"/>
                </a:lnTo>
                <a:lnTo>
                  <a:pt x="16144" y="6496"/>
                </a:lnTo>
                <a:lnTo>
                  <a:pt x="16153" y="6487"/>
                </a:lnTo>
                <a:lnTo>
                  <a:pt x="16153" y="6478"/>
                </a:lnTo>
                <a:lnTo>
                  <a:pt x="16144" y="6460"/>
                </a:lnTo>
                <a:lnTo>
                  <a:pt x="16144" y="6452"/>
                </a:lnTo>
                <a:lnTo>
                  <a:pt x="16144" y="6443"/>
                </a:lnTo>
                <a:lnTo>
                  <a:pt x="16144" y="6434"/>
                </a:lnTo>
                <a:lnTo>
                  <a:pt x="16144" y="6425"/>
                </a:lnTo>
                <a:lnTo>
                  <a:pt x="16144" y="6416"/>
                </a:lnTo>
                <a:lnTo>
                  <a:pt x="16135" y="6407"/>
                </a:lnTo>
                <a:lnTo>
                  <a:pt x="16126" y="6399"/>
                </a:lnTo>
                <a:lnTo>
                  <a:pt x="16117" y="6399"/>
                </a:lnTo>
                <a:lnTo>
                  <a:pt x="16109" y="6407"/>
                </a:lnTo>
                <a:lnTo>
                  <a:pt x="16100" y="6434"/>
                </a:lnTo>
                <a:lnTo>
                  <a:pt x="16100" y="6443"/>
                </a:lnTo>
                <a:lnTo>
                  <a:pt x="16091" y="6452"/>
                </a:lnTo>
                <a:lnTo>
                  <a:pt x="16091" y="6469"/>
                </a:lnTo>
                <a:lnTo>
                  <a:pt x="16091" y="6496"/>
                </a:lnTo>
                <a:lnTo>
                  <a:pt x="16091" y="6505"/>
                </a:lnTo>
                <a:lnTo>
                  <a:pt x="16082" y="6496"/>
                </a:lnTo>
                <a:lnTo>
                  <a:pt x="16082" y="6487"/>
                </a:lnTo>
                <a:lnTo>
                  <a:pt x="16073" y="6478"/>
                </a:lnTo>
                <a:lnTo>
                  <a:pt x="16073" y="6460"/>
                </a:lnTo>
                <a:lnTo>
                  <a:pt x="16065" y="6452"/>
                </a:lnTo>
                <a:lnTo>
                  <a:pt x="16056" y="6443"/>
                </a:lnTo>
                <a:lnTo>
                  <a:pt x="16047" y="6434"/>
                </a:lnTo>
                <a:lnTo>
                  <a:pt x="16047" y="6425"/>
                </a:lnTo>
                <a:lnTo>
                  <a:pt x="16038" y="6425"/>
                </a:lnTo>
                <a:lnTo>
                  <a:pt x="16038" y="6407"/>
                </a:lnTo>
                <a:lnTo>
                  <a:pt x="16038" y="6399"/>
                </a:lnTo>
                <a:lnTo>
                  <a:pt x="16047" y="6399"/>
                </a:lnTo>
                <a:lnTo>
                  <a:pt x="16047" y="6381"/>
                </a:lnTo>
                <a:lnTo>
                  <a:pt x="16038" y="6372"/>
                </a:lnTo>
                <a:lnTo>
                  <a:pt x="16038" y="6363"/>
                </a:lnTo>
                <a:lnTo>
                  <a:pt x="16029" y="6363"/>
                </a:lnTo>
                <a:lnTo>
                  <a:pt x="16029" y="6354"/>
                </a:lnTo>
                <a:lnTo>
                  <a:pt x="16038" y="6354"/>
                </a:lnTo>
                <a:lnTo>
                  <a:pt x="16047" y="6354"/>
                </a:lnTo>
                <a:lnTo>
                  <a:pt x="16029" y="6346"/>
                </a:lnTo>
                <a:lnTo>
                  <a:pt x="16012" y="6337"/>
                </a:lnTo>
                <a:lnTo>
                  <a:pt x="15994" y="6319"/>
                </a:lnTo>
                <a:lnTo>
                  <a:pt x="15985" y="6319"/>
                </a:lnTo>
                <a:lnTo>
                  <a:pt x="15976" y="6302"/>
                </a:lnTo>
                <a:lnTo>
                  <a:pt x="15967" y="6293"/>
                </a:lnTo>
                <a:lnTo>
                  <a:pt x="15976" y="6293"/>
                </a:lnTo>
                <a:lnTo>
                  <a:pt x="15967" y="6293"/>
                </a:lnTo>
                <a:lnTo>
                  <a:pt x="15967" y="6284"/>
                </a:lnTo>
                <a:lnTo>
                  <a:pt x="15950" y="6284"/>
                </a:lnTo>
                <a:lnTo>
                  <a:pt x="15941" y="6275"/>
                </a:lnTo>
                <a:lnTo>
                  <a:pt x="15941" y="6266"/>
                </a:lnTo>
                <a:lnTo>
                  <a:pt x="15950" y="6266"/>
                </a:lnTo>
                <a:lnTo>
                  <a:pt x="15941" y="6257"/>
                </a:lnTo>
                <a:lnTo>
                  <a:pt x="15932" y="6240"/>
                </a:lnTo>
                <a:lnTo>
                  <a:pt x="15923" y="6222"/>
                </a:lnTo>
                <a:lnTo>
                  <a:pt x="15923" y="6213"/>
                </a:lnTo>
                <a:lnTo>
                  <a:pt x="15915" y="6204"/>
                </a:lnTo>
                <a:lnTo>
                  <a:pt x="15915" y="6196"/>
                </a:lnTo>
                <a:lnTo>
                  <a:pt x="15915" y="6187"/>
                </a:lnTo>
                <a:lnTo>
                  <a:pt x="15906" y="6178"/>
                </a:lnTo>
                <a:lnTo>
                  <a:pt x="15897" y="6169"/>
                </a:lnTo>
                <a:lnTo>
                  <a:pt x="15897" y="6151"/>
                </a:lnTo>
                <a:lnTo>
                  <a:pt x="15888" y="6151"/>
                </a:lnTo>
                <a:lnTo>
                  <a:pt x="15888" y="6143"/>
                </a:lnTo>
                <a:lnTo>
                  <a:pt x="15879" y="6143"/>
                </a:lnTo>
                <a:lnTo>
                  <a:pt x="15870" y="6143"/>
                </a:lnTo>
                <a:lnTo>
                  <a:pt x="15862" y="6143"/>
                </a:lnTo>
                <a:lnTo>
                  <a:pt x="15870" y="6134"/>
                </a:lnTo>
                <a:lnTo>
                  <a:pt x="15879" y="6125"/>
                </a:lnTo>
                <a:lnTo>
                  <a:pt x="15888" y="6125"/>
                </a:lnTo>
                <a:lnTo>
                  <a:pt x="15897" y="6125"/>
                </a:lnTo>
                <a:lnTo>
                  <a:pt x="15888" y="6116"/>
                </a:lnTo>
                <a:lnTo>
                  <a:pt x="15888" y="6107"/>
                </a:lnTo>
                <a:lnTo>
                  <a:pt x="15879" y="6099"/>
                </a:lnTo>
                <a:lnTo>
                  <a:pt x="15888" y="6090"/>
                </a:lnTo>
                <a:lnTo>
                  <a:pt x="15897" y="6090"/>
                </a:lnTo>
                <a:lnTo>
                  <a:pt x="15915" y="6099"/>
                </a:lnTo>
                <a:lnTo>
                  <a:pt x="15923" y="6099"/>
                </a:lnTo>
                <a:lnTo>
                  <a:pt x="15932" y="6090"/>
                </a:lnTo>
                <a:lnTo>
                  <a:pt x="15950" y="6090"/>
                </a:lnTo>
                <a:lnTo>
                  <a:pt x="15950" y="6081"/>
                </a:lnTo>
                <a:lnTo>
                  <a:pt x="15950" y="6072"/>
                </a:lnTo>
                <a:lnTo>
                  <a:pt x="15950" y="6063"/>
                </a:lnTo>
                <a:lnTo>
                  <a:pt x="15959" y="6054"/>
                </a:lnTo>
                <a:lnTo>
                  <a:pt x="15967" y="6054"/>
                </a:lnTo>
                <a:lnTo>
                  <a:pt x="15976" y="6054"/>
                </a:lnTo>
                <a:lnTo>
                  <a:pt x="15976" y="6063"/>
                </a:lnTo>
                <a:lnTo>
                  <a:pt x="15967" y="6063"/>
                </a:lnTo>
                <a:lnTo>
                  <a:pt x="15959" y="6063"/>
                </a:lnTo>
                <a:lnTo>
                  <a:pt x="15994" y="6081"/>
                </a:lnTo>
                <a:lnTo>
                  <a:pt x="16003" y="6090"/>
                </a:lnTo>
                <a:lnTo>
                  <a:pt x="16029" y="6072"/>
                </a:lnTo>
                <a:lnTo>
                  <a:pt x="16038" y="6072"/>
                </a:lnTo>
                <a:lnTo>
                  <a:pt x="16038" y="6090"/>
                </a:lnTo>
                <a:lnTo>
                  <a:pt x="16047" y="6099"/>
                </a:lnTo>
                <a:lnTo>
                  <a:pt x="16065" y="6116"/>
                </a:lnTo>
                <a:lnTo>
                  <a:pt x="16073" y="6125"/>
                </a:lnTo>
                <a:lnTo>
                  <a:pt x="16082" y="6143"/>
                </a:lnTo>
                <a:lnTo>
                  <a:pt x="16082" y="6151"/>
                </a:lnTo>
                <a:lnTo>
                  <a:pt x="16082" y="6160"/>
                </a:lnTo>
                <a:lnTo>
                  <a:pt x="16091" y="6160"/>
                </a:lnTo>
                <a:lnTo>
                  <a:pt x="16100" y="6169"/>
                </a:lnTo>
                <a:lnTo>
                  <a:pt x="16091" y="6178"/>
                </a:lnTo>
                <a:lnTo>
                  <a:pt x="16100" y="6178"/>
                </a:lnTo>
                <a:lnTo>
                  <a:pt x="16109" y="6187"/>
                </a:lnTo>
                <a:lnTo>
                  <a:pt x="16109" y="6196"/>
                </a:lnTo>
                <a:lnTo>
                  <a:pt x="16109" y="6213"/>
                </a:lnTo>
                <a:lnTo>
                  <a:pt x="16117" y="6213"/>
                </a:lnTo>
                <a:lnTo>
                  <a:pt x="16126" y="6231"/>
                </a:lnTo>
                <a:lnTo>
                  <a:pt x="16126" y="6240"/>
                </a:lnTo>
                <a:lnTo>
                  <a:pt x="16144" y="6257"/>
                </a:lnTo>
                <a:lnTo>
                  <a:pt x="16153" y="6266"/>
                </a:lnTo>
                <a:lnTo>
                  <a:pt x="16170" y="6266"/>
                </a:lnTo>
                <a:lnTo>
                  <a:pt x="16179" y="6266"/>
                </a:lnTo>
                <a:lnTo>
                  <a:pt x="16197" y="6275"/>
                </a:lnTo>
                <a:lnTo>
                  <a:pt x="16215" y="6284"/>
                </a:lnTo>
                <a:lnTo>
                  <a:pt x="16223" y="6293"/>
                </a:lnTo>
                <a:lnTo>
                  <a:pt x="16223" y="6302"/>
                </a:lnTo>
                <a:lnTo>
                  <a:pt x="16232" y="6302"/>
                </a:lnTo>
                <a:lnTo>
                  <a:pt x="16250" y="6319"/>
                </a:lnTo>
                <a:lnTo>
                  <a:pt x="16276" y="6328"/>
                </a:lnTo>
                <a:lnTo>
                  <a:pt x="16285" y="6337"/>
                </a:lnTo>
                <a:lnTo>
                  <a:pt x="16294" y="6346"/>
                </a:lnTo>
                <a:lnTo>
                  <a:pt x="16303" y="6354"/>
                </a:lnTo>
                <a:lnTo>
                  <a:pt x="16312" y="6354"/>
                </a:lnTo>
                <a:lnTo>
                  <a:pt x="16329" y="6354"/>
                </a:lnTo>
                <a:lnTo>
                  <a:pt x="16347" y="6354"/>
                </a:lnTo>
                <a:lnTo>
                  <a:pt x="16364" y="6363"/>
                </a:lnTo>
                <a:lnTo>
                  <a:pt x="16373" y="6372"/>
                </a:lnTo>
                <a:lnTo>
                  <a:pt x="16382" y="6372"/>
                </a:lnTo>
                <a:lnTo>
                  <a:pt x="16391" y="6363"/>
                </a:lnTo>
                <a:lnTo>
                  <a:pt x="16409" y="6354"/>
                </a:lnTo>
                <a:lnTo>
                  <a:pt x="16417" y="6346"/>
                </a:lnTo>
                <a:lnTo>
                  <a:pt x="16435" y="6346"/>
                </a:lnTo>
                <a:lnTo>
                  <a:pt x="16444" y="6337"/>
                </a:lnTo>
                <a:lnTo>
                  <a:pt x="16444" y="6328"/>
                </a:lnTo>
                <a:lnTo>
                  <a:pt x="16470" y="6328"/>
                </a:lnTo>
                <a:lnTo>
                  <a:pt x="16479" y="6319"/>
                </a:lnTo>
                <a:lnTo>
                  <a:pt x="16497" y="6319"/>
                </a:lnTo>
                <a:lnTo>
                  <a:pt x="16497" y="6310"/>
                </a:lnTo>
                <a:lnTo>
                  <a:pt x="16523" y="6319"/>
                </a:lnTo>
                <a:lnTo>
                  <a:pt x="16532" y="6319"/>
                </a:lnTo>
                <a:lnTo>
                  <a:pt x="16541" y="6328"/>
                </a:lnTo>
                <a:lnTo>
                  <a:pt x="16550" y="6337"/>
                </a:lnTo>
                <a:lnTo>
                  <a:pt x="16550" y="6346"/>
                </a:lnTo>
                <a:lnTo>
                  <a:pt x="16550" y="6354"/>
                </a:lnTo>
                <a:lnTo>
                  <a:pt x="16559" y="6381"/>
                </a:lnTo>
                <a:lnTo>
                  <a:pt x="16559" y="6399"/>
                </a:lnTo>
                <a:lnTo>
                  <a:pt x="16559" y="6407"/>
                </a:lnTo>
                <a:lnTo>
                  <a:pt x="16567" y="6416"/>
                </a:lnTo>
                <a:lnTo>
                  <a:pt x="16567" y="6425"/>
                </a:lnTo>
                <a:lnTo>
                  <a:pt x="16603" y="6434"/>
                </a:lnTo>
                <a:lnTo>
                  <a:pt x="16612" y="6434"/>
                </a:lnTo>
                <a:lnTo>
                  <a:pt x="16620" y="6434"/>
                </a:lnTo>
                <a:lnTo>
                  <a:pt x="16638" y="6443"/>
                </a:lnTo>
                <a:lnTo>
                  <a:pt x="16647" y="6443"/>
                </a:lnTo>
                <a:lnTo>
                  <a:pt x="16656" y="6443"/>
                </a:lnTo>
                <a:lnTo>
                  <a:pt x="16682" y="6443"/>
                </a:lnTo>
                <a:lnTo>
                  <a:pt x="16700" y="6452"/>
                </a:lnTo>
                <a:lnTo>
                  <a:pt x="16709" y="6452"/>
                </a:lnTo>
                <a:lnTo>
                  <a:pt x="16726" y="6452"/>
                </a:lnTo>
                <a:lnTo>
                  <a:pt x="16735" y="6452"/>
                </a:lnTo>
                <a:lnTo>
                  <a:pt x="16753" y="6452"/>
                </a:lnTo>
                <a:lnTo>
                  <a:pt x="16762" y="6460"/>
                </a:lnTo>
                <a:lnTo>
                  <a:pt x="16770" y="6460"/>
                </a:lnTo>
                <a:lnTo>
                  <a:pt x="16797" y="6460"/>
                </a:lnTo>
                <a:lnTo>
                  <a:pt x="16806" y="6452"/>
                </a:lnTo>
                <a:lnTo>
                  <a:pt x="16814" y="6452"/>
                </a:lnTo>
                <a:lnTo>
                  <a:pt x="16814" y="6460"/>
                </a:lnTo>
                <a:lnTo>
                  <a:pt x="16850" y="6469"/>
                </a:lnTo>
                <a:lnTo>
                  <a:pt x="16859" y="6478"/>
                </a:lnTo>
                <a:lnTo>
                  <a:pt x="16867" y="6478"/>
                </a:lnTo>
                <a:lnTo>
                  <a:pt x="16876" y="6478"/>
                </a:lnTo>
                <a:lnTo>
                  <a:pt x="16876" y="6469"/>
                </a:lnTo>
                <a:lnTo>
                  <a:pt x="16894" y="6478"/>
                </a:lnTo>
                <a:lnTo>
                  <a:pt x="16911" y="6478"/>
                </a:lnTo>
                <a:lnTo>
                  <a:pt x="16920" y="6478"/>
                </a:lnTo>
                <a:lnTo>
                  <a:pt x="16929" y="6469"/>
                </a:lnTo>
                <a:lnTo>
                  <a:pt x="16938" y="6478"/>
                </a:lnTo>
                <a:lnTo>
                  <a:pt x="16947" y="6478"/>
                </a:lnTo>
                <a:lnTo>
                  <a:pt x="16947" y="6469"/>
                </a:lnTo>
                <a:lnTo>
                  <a:pt x="16956" y="6469"/>
                </a:lnTo>
                <a:lnTo>
                  <a:pt x="16964" y="6469"/>
                </a:lnTo>
                <a:lnTo>
                  <a:pt x="16991" y="6469"/>
                </a:lnTo>
                <a:lnTo>
                  <a:pt x="17000" y="6469"/>
                </a:lnTo>
                <a:lnTo>
                  <a:pt x="17009" y="6469"/>
                </a:lnTo>
                <a:lnTo>
                  <a:pt x="17026" y="6469"/>
                </a:lnTo>
                <a:lnTo>
                  <a:pt x="17026" y="6460"/>
                </a:lnTo>
                <a:lnTo>
                  <a:pt x="17044" y="6460"/>
                </a:lnTo>
                <a:lnTo>
                  <a:pt x="17053" y="6460"/>
                </a:lnTo>
                <a:lnTo>
                  <a:pt x="17061" y="6460"/>
                </a:lnTo>
                <a:lnTo>
                  <a:pt x="17061" y="6452"/>
                </a:lnTo>
                <a:lnTo>
                  <a:pt x="17070" y="6460"/>
                </a:lnTo>
                <a:lnTo>
                  <a:pt x="17106" y="6469"/>
                </a:lnTo>
                <a:lnTo>
                  <a:pt x="17114" y="6460"/>
                </a:lnTo>
                <a:lnTo>
                  <a:pt x="17141" y="6460"/>
                </a:lnTo>
                <a:lnTo>
                  <a:pt x="17167" y="6460"/>
                </a:lnTo>
                <a:lnTo>
                  <a:pt x="17185" y="6460"/>
                </a:lnTo>
                <a:lnTo>
                  <a:pt x="17203" y="6452"/>
                </a:lnTo>
                <a:lnTo>
                  <a:pt x="17229" y="6452"/>
                </a:lnTo>
                <a:lnTo>
                  <a:pt x="17238" y="6452"/>
                </a:lnTo>
                <a:lnTo>
                  <a:pt x="17247" y="6452"/>
                </a:lnTo>
                <a:lnTo>
                  <a:pt x="17238" y="6452"/>
                </a:lnTo>
                <a:lnTo>
                  <a:pt x="17220" y="6452"/>
                </a:lnTo>
                <a:lnTo>
                  <a:pt x="17220" y="6443"/>
                </a:lnTo>
                <a:lnTo>
                  <a:pt x="17229" y="6443"/>
                </a:lnTo>
                <a:lnTo>
                  <a:pt x="17238" y="6443"/>
                </a:lnTo>
                <a:lnTo>
                  <a:pt x="17247" y="6452"/>
                </a:lnTo>
                <a:lnTo>
                  <a:pt x="17247" y="6460"/>
                </a:lnTo>
                <a:lnTo>
                  <a:pt x="17256" y="6469"/>
                </a:lnTo>
                <a:lnTo>
                  <a:pt x="17264" y="6478"/>
                </a:lnTo>
                <a:lnTo>
                  <a:pt x="17256" y="6496"/>
                </a:lnTo>
                <a:lnTo>
                  <a:pt x="17264" y="6496"/>
                </a:lnTo>
                <a:lnTo>
                  <a:pt x="17291" y="6505"/>
                </a:lnTo>
                <a:lnTo>
                  <a:pt x="17300" y="6540"/>
                </a:lnTo>
                <a:lnTo>
                  <a:pt x="17308" y="6540"/>
                </a:lnTo>
                <a:lnTo>
                  <a:pt x="17308" y="6549"/>
                </a:lnTo>
                <a:lnTo>
                  <a:pt x="17308" y="6557"/>
                </a:lnTo>
                <a:lnTo>
                  <a:pt x="17317" y="6557"/>
                </a:lnTo>
                <a:lnTo>
                  <a:pt x="17317" y="6566"/>
                </a:lnTo>
                <a:lnTo>
                  <a:pt x="17326" y="6575"/>
                </a:lnTo>
                <a:lnTo>
                  <a:pt x="17326" y="6566"/>
                </a:lnTo>
                <a:lnTo>
                  <a:pt x="17326" y="6575"/>
                </a:lnTo>
                <a:lnTo>
                  <a:pt x="17335" y="6575"/>
                </a:lnTo>
                <a:lnTo>
                  <a:pt x="17344" y="6575"/>
                </a:lnTo>
                <a:lnTo>
                  <a:pt x="17353" y="6575"/>
                </a:lnTo>
                <a:lnTo>
                  <a:pt x="17361" y="6575"/>
                </a:lnTo>
                <a:lnTo>
                  <a:pt x="17361" y="6584"/>
                </a:lnTo>
                <a:lnTo>
                  <a:pt x="17370" y="6584"/>
                </a:lnTo>
                <a:lnTo>
                  <a:pt x="17370" y="6575"/>
                </a:lnTo>
                <a:lnTo>
                  <a:pt x="17370" y="6584"/>
                </a:lnTo>
                <a:lnTo>
                  <a:pt x="17370" y="6593"/>
                </a:lnTo>
                <a:lnTo>
                  <a:pt x="17379" y="6593"/>
                </a:lnTo>
                <a:lnTo>
                  <a:pt x="17388" y="6584"/>
                </a:lnTo>
                <a:lnTo>
                  <a:pt x="17406" y="6575"/>
                </a:lnTo>
                <a:lnTo>
                  <a:pt x="17414" y="6575"/>
                </a:lnTo>
                <a:lnTo>
                  <a:pt x="17406" y="6584"/>
                </a:lnTo>
                <a:lnTo>
                  <a:pt x="17388" y="6593"/>
                </a:lnTo>
                <a:lnTo>
                  <a:pt x="17388" y="6602"/>
                </a:lnTo>
                <a:lnTo>
                  <a:pt x="17397" y="6609"/>
                </a:lnTo>
                <a:lnTo>
                  <a:pt x="17406" y="6627"/>
                </a:lnTo>
                <a:lnTo>
                  <a:pt x="17414" y="6636"/>
                </a:lnTo>
                <a:lnTo>
                  <a:pt x="17450" y="6654"/>
                </a:lnTo>
                <a:lnTo>
                  <a:pt x="17476" y="6662"/>
                </a:lnTo>
                <a:lnTo>
                  <a:pt x="17485" y="6662"/>
                </a:lnTo>
                <a:lnTo>
                  <a:pt x="17494" y="6654"/>
                </a:lnTo>
                <a:lnTo>
                  <a:pt x="17511" y="6645"/>
                </a:lnTo>
                <a:lnTo>
                  <a:pt x="17520" y="6645"/>
                </a:lnTo>
                <a:lnTo>
                  <a:pt x="17529" y="6645"/>
                </a:lnTo>
                <a:lnTo>
                  <a:pt x="17529" y="6636"/>
                </a:lnTo>
                <a:lnTo>
                  <a:pt x="17538" y="6636"/>
                </a:lnTo>
                <a:lnTo>
                  <a:pt x="17538" y="6645"/>
                </a:lnTo>
                <a:lnTo>
                  <a:pt x="17529" y="6654"/>
                </a:lnTo>
                <a:lnTo>
                  <a:pt x="17511" y="6671"/>
                </a:lnTo>
                <a:lnTo>
                  <a:pt x="17503" y="6671"/>
                </a:lnTo>
                <a:lnTo>
                  <a:pt x="17485" y="6680"/>
                </a:lnTo>
                <a:lnTo>
                  <a:pt x="17476" y="6689"/>
                </a:lnTo>
                <a:lnTo>
                  <a:pt x="17467" y="6689"/>
                </a:lnTo>
                <a:lnTo>
                  <a:pt x="17450" y="6698"/>
                </a:lnTo>
                <a:lnTo>
                  <a:pt x="17441" y="6689"/>
                </a:lnTo>
                <a:lnTo>
                  <a:pt x="17432" y="6680"/>
                </a:lnTo>
                <a:lnTo>
                  <a:pt x="17432" y="6689"/>
                </a:lnTo>
                <a:lnTo>
                  <a:pt x="17423" y="6698"/>
                </a:lnTo>
                <a:lnTo>
                  <a:pt x="17432" y="6706"/>
                </a:lnTo>
                <a:lnTo>
                  <a:pt x="17441" y="6715"/>
                </a:lnTo>
                <a:lnTo>
                  <a:pt x="17458" y="6733"/>
                </a:lnTo>
                <a:lnTo>
                  <a:pt x="17467" y="6742"/>
                </a:lnTo>
                <a:lnTo>
                  <a:pt x="17485" y="6759"/>
                </a:lnTo>
                <a:lnTo>
                  <a:pt x="17503" y="6777"/>
                </a:lnTo>
                <a:lnTo>
                  <a:pt x="17511" y="6786"/>
                </a:lnTo>
                <a:lnTo>
                  <a:pt x="17538" y="6804"/>
                </a:lnTo>
                <a:lnTo>
                  <a:pt x="17556" y="6812"/>
                </a:lnTo>
                <a:lnTo>
                  <a:pt x="17564" y="6812"/>
                </a:lnTo>
                <a:lnTo>
                  <a:pt x="17582" y="6812"/>
                </a:lnTo>
                <a:lnTo>
                  <a:pt x="17608" y="6804"/>
                </a:lnTo>
                <a:lnTo>
                  <a:pt x="17617" y="6795"/>
                </a:lnTo>
                <a:lnTo>
                  <a:pt x="17653" y="6786"/>
                </a:lnTo>
                <a:lnTo>
                  <a:pt x="17653" y="6777"/>
                </a:lnTo>
                <a:lnTo>
                  <a:pt x="17670" y="6751"/>
                </a:lnTo>
                <a:lnTo>
                  <a:pt x="17670" y="6742"/>
                </a:lnTo>
                <a:lnTo>
                  <a:pt x="17661" y="6742"/>
                </a:lnTo>
                <a:lnTo>
                  <a:pt x="17661" y="6733"/>
                </a:lnTo>
                <a:lnTo>
                  <a:pt x="17653" y="6733"/>
                </a:lnTo>
                <a:lnTo>
                  <a:pt x="17653" y="6724"/>
                </a:lnTo>
                <a:lnTo>
                  <a:pt x="17661" y="6715"/>
                </a:lnTo>
                <a:lnTo>
                  <a:pt x="17670" y="6715"/>
                </a:lnTo>
                <a:lnTo>
                  <a:pt x="17670" y="6706"/>
                </a:lnTo>
                <a:lnTo>
                  <a:pt x="17670" y="6698"/>
                </a:lnTo>
                <a:lnTo>
                  <a:pt x="17661" y="6698"/>
                </a:lnTo>
                <a:lnTo>
                  <a:pt x="17670" y="6698"/>
                </a:lnTo>
                <a:lnTo>
                  <a:pt x="17679" y="6698"/>
                </a:lnTo>
                <a:lnTo>
                  <a:pt x="17697" y="6698"/>
                </a:lnTo>
                <a:lnTo>
                  <a:pt x="17705" y="6698"/>
                </a:lnTo>
                <a:lnTo>
                  <a:pt x="17697" y="6706"/>
                </a:lnTo>
                <a:lnTo>
                  <a:pt x="17688" y="6706"/>
                </a:lnTo>
                <a:lnTo>
                  <a:pt x="17688" y="6715"/>
                </a:lnTo>
                <a:lnTo>
                  <a:pt x="17697" y="6724"/>
                </a:lnTo>
                <a:lnTo>
                  <a:pt x="17688" y="6742"/>
                </a:lnTo>
                <a:lnTo>
                  <a:pt x="17714" y="6742"/>
                </a:lnTo>
                <a:lnTo>
                  <a:pt x="17723" y="6742"/>
                </a:lnTo>
                <a:lnTo>
                  <a:pt x="17732" y="6733"/>
                </a:lnTo>
                <a:lnTo>
                  <a:pt x="17723" y="6742"/>
                </a:lnTo>
                <a:lnTo>
                  <a:pt x="17705" y="6751"/>
                </a:lnTo>
                <a:lnTo>
                  <a:pt x="17697" y="6759"/>
                </a:lnTo>
                <a:lnTo>
                  <a:pt x="17705" y="6759"/>
                </a:lnTo>
                <a:lnTo>
                  <a:pt x="17697" y="6759"/>
                </a:lnTo>
                <a:lnTo>
                  <a:pt x="17697" y="6768"/>
                </a:lnTo>
                <a:lnTo>
                  <a:pt x="17697" y="6777"/>
                </a:lnTo>
                <a:lnTo>
                  <a:pt x="17705" y="6786"/>
                </a:lnTo>
                <a:lnTo>
                  <a:pt x="17714" y="6786"/>
                </a:lnTo>
                <a:lnTo>
                  <a:pt x="17714" y="6795"/>
                </a:lnTo>
                <a:lnTo>
                  <a:pt x="17714" y="6804"/>
                </a:lnTo>
                <a:lnTo>
                  <a:pt x="17714" y="6821"/>
                </a:lnTo>
                <a:lnTo>
                  <a:pt x="17714" y="6830"/>
                </a:lnTo>
                <a:lnTo>
                  <a:pt x="17705" y="6865"/>
                </a:lnTo>
                <a:lnTo>
                  <a:pt x="17697" y="6883"/>
                </a:lnTo>
                <a:lnTo>
                  <a:pt x="17697" y="6892"/>
                </a:lnTo>
                <a:lnTo>
                  <a:pt x="17705" y="6901"/>
                </a:lnTo>
                <a:lnTo>
                  <a:pt x="17705" y="6909"/>
                </a:lnTo>
                <a:lnTo>
                  <a:pt x="17705" y="6918"/>
                </a:lnTo>
                <a:lnTo>
                  <a:pt x="17723" y="6927"/>
                </a:lnTo>
                <a:lnTo>
                  <a:pt x="17705" y="6927"/>
                </a:lnTo>
                <a:lnTo>
                  <a:pt x="17705" y="6936"/>
                </a:lnTo>
                <a:lnTo>
                  <a:pt x="17714" y="6945"/>
                </a:lnTo>
                <a:lnTo>
                  <a:pt x="17723" y="6936"/>
                </a:lnTo>
                <a:lnTo>
                  <a:pt x="17723" y="6945"/>
                </a:lnTo>
                <a:lnTo>
                  <a:pt x="17723" y="6954"/>
                </a:lnTo>
                <a:lnTo>
                  <a:pt x="17714" y="6962"/>
                </a:lnTo>
                <a:lnTo>
                  <a:pt x="17714" y="6971"/>
                </a:lnTo>
                <a:lnTo>
                  <a:pt x="17714" y="6980"/>
                </a:lnTo>
                <a:lnTo>
                  <a:pt x="17723" y="6998"/>
                </a:lnTo>
                <a:lnTo>
                  <a:pt x="17723" y="7007"/>
                </a:lnTo>
                <a:lnTo>
                  <a:pt x="17723" y="7015"/>
                </a:lnTo>
                <a:lnTo>
                  <a:pt x="17723" y="7033"/>
                </a:lnTo>
                <a:lnTo>
                  <a:pt x="17732" y="7051"/>
                </a:lnTo>
                <a:lnTo>
                  <a:pt x="17732" y="7060"/>
                </a:lnTo>
                <a:lnTo>
                  <a:pt x="17741" y="7086"/>
                </a:lnTo>
                <a:lnTo>
                  <a:pt x="17750" y="7139"/>
                </a:lnTo>
                <a:lnTo>
                  <a:pt x="17758" y="7157"/>
                </a:lnTo>
                <a:lnTo>
                  <a:pt x="17758" y="7165"/>
                </a:lnTo>
                <a:lnTo>
                  <a:pt x="17767" y="7183"/>
                </a:lnTo>
                <a:lnTo>
                  <a:pt x="17776" y="7192"/>
                </a:lnTo>
                <a:lnTo>
                  <a:pt x="17776" y="7201"/>
                </a:lnTo>
                <a:lnTo>
                  <a:pt x="17785" y="7201"/>
                </a:lnTo>
                <a:lnTo>
                  <a:pt x="17776" y="7201"/>
                </a:lnTo>
                <a:lnTo>
                  <a:pt x="17785" y="7210"/>
                </a:lnTo>
                <a:lnTo>
                  <a:pt x="17794" y="7218"/>
                </a:lnTo>
                <a:lnTo>
                  <a:pt x="17785" y="7218"/>
                </a:lnTo>
                <a:lnTo>
                  <a:pt x="17785" y="7227"/>
                </a:lnTo>
                <a:lnTo>
                  <a:pt x="17794" y="7245"/>
                </a:lnTo>
                <a:lnTo>
                  <a:pt x="17803" y="7254"/>
                </a:lnTo>
                <a:lnTo>
                  <a:pt x="17811" y="7271"/>
                </a:lnTo>
                <a:lnTo>
                  <a:pt x="17820" y="7271"/>
                </a:lnTo>
                <a:lnTo>
                  <a:pt x="17820" y="7280"/>
                </a:lnTo>
                <a:lnTo>
                  <a:pt x="17820" y="7289"/>
                </a:lnTo>
                <a:lnTo>
                  <a:pt x="17829" y="7289"/>
                </a:lnTo>
                <a:lnTo>
                  <a:pt x="17829" y="7307"/>
                </a:lnTo>
                <a:lnTo>
                  <a:pt x="17829" y="7315"/>
                </a:lnTo>
                <a:lnTo>
                  <a:pt x="17838" y="7333"/>
                </a:lnTo>
                <a:lnTo>
                  <a:pt x="17847" y="7351"/>
                </a:lnTo>
                <a:lnTo>
                  <a:pt x="17847" y="7360"/>
                </a:lnTo>
                <a:lnTo>
                  <a:pt x="17855" y="7386"/>
                </a:lnTo>
                <a:lnTo>
                  <a:pt x="17855" y="7395"/>
                </a:lnTo>
                <a:lnTo>
                  <a:pt x="17864" y="7404"/>
                </a:lnTo>
                <a:lnTo>
                  <a:pt x="17864" y="7430"/>
                </a:lnTo>
                <a:lnTo>
                  <a:pt x="17882" y="7466"/>
                </a:lnTo>
                <a:lnTo>
                  <a:pt x="17891" y="7466"/>
                </a:lnTo>
                <a:lnTo>
                  <a:pt x="17891" y="7474"/>
                </a:lnTo>
                <a:lnTo>
                  <a:pt x="17900" y="7483"/>
                </a:lnTo>
                <a:lnTo>
                  <a:pt x="17908" y="7492"/>
                </a:lnTo>
                <a:lnTo>
                  <a:pt x="17917" y="7510"/>
                </a:lnTo>
                <a:lnTo>
                  <a:pt x="17926" y="7518"/>
                </a:lnTo>
                <a:lnTo>
                  <a:pt x="17935" y="7536"/>
                </a:lnTo>
                <a:lnTo>
                  <a:pt x="17935" y="7563"/>
                </a:lnTo>
                <a:lnTo>
                  <a:pt x="17953" y="7589"/>
                </a:lnTo>
                <a:lnTo>
                  <a:pt x="17953" y="7598"/>
                </a:lnTo>
                <a:lnTo>
                  <a:pt x="17961" y="7607"/>
                </a:lnTo>
                <a:lnTo>
                  <a:pt x="17961" y="7616"/>
                </a:lnTo>
                <a:lnTo>
                  <a:pt x="17970" y="7624"/>
                </a:lnTo>
                <a:lnTo>
                  <a:pt x="17979" y="7651"/>
                </a:lnTo>
                <a:lnTo>
                  <a:pt x="17970" y="7651"/>
                </a:lnTo>
                <a:lnTo>
                  <a:pt x="17970" y="7642"/>
                </a:lnTo>
                <a:lnTo>
                  <a:pt x="17970" y="7633"/>
                </a:lnTo>
                <a:lnTo>
                  <a:pt x="17961" y="7624"/>
                </a:lnTo>
                <a:lnTo>
                  <a:pt x="17961" y="7642"/>
                </a:lnTo>
                <a:lnTo>
                  <a:pt x="17970" y="7660"/>
                </a:lnTo>
                <a:lnTo>
                  <a:pt x="17970" y="7677"/>
                </a:lnTo>
                <a:lnTo>
                  <a:pt x="17979" y="7677"/>
                </a:lnTo>
                <a:lnTo>
                  <a:pt x="17979" y="7686"/>
                </a:lnTo>
                <a:lnTo>
                  <a:pt x="17988" y="7695"/>
                </a:lnTo>
                <a:lnTo>
                  <a:pt x="17988" y="7704"/>
                </a:lnTo>
                <a:lnTo>
                  <a:pt x="18014" y="7739"/>
                </a:lnTo>
                <a:lnTo>
                  <a:pt x="18023" y="7739"/>
                </a:lnTo>
                <a:lnTo>
                  <a:pt x="18041" y="7757"/>
                </a:lnTo>
                <a:lnTo>
                  <a:pt x="18058" y="7757"/>
                </a:lnTo>
                <a:lnTo>
                  <a:pt x="18076" y="7748"/>
                </a:lnTo>
                <a:lnTo>
                  <a:pt x="18094" y="7739"/>
                </a:lnTo>
                <a:lnTo>
                  <a:pt x="18103" y="7730"/>
                </a:lnTo>
                <a:lnTo>
                  <a:pt x="18103" y="7713"/>
                </a:lnTo>
                <a:lnTo>
                  <a:pt x="18103" y="7704"/>
                </a:lnTo>
                <a:lnTo>
                  <a:pt x="18111" y="7695"/>
                </a:lnTo>
                <a:lnTo>
                  <a:pt x="18120" y="7686"/>
                </a:lnTo>
                <a:lnTo>
                  <a:pt x="18164" y="7668"/>
                </a:lnTo>
                <a:lnTo>
                  <a:pt x="18182" y="7677"/>
                </a:lnTo>
                <a:lnTo>
                  <a:pt x="18191" y="7677"/>
                </a:lnTo>
                <a:lnTo>
                  <a:pt x="18182" y="7668"/>
                </a:lnTo>
                <a:lnTo>
                  <a:pt x="18173" y="7668"/>
                </a:lnTo>
                <a:lnTo>
                  <a:pt x="18164" y="7668"/>
                </a:lnTo>
                <a:lnTo>
                  <a:pt x="18164" y="7660"/>
                </a:lnTo>
                <a:lnTo>
                  <a:pt x="18155" y="7660"/>
                </a:lnTo>
                <a:lnTo>
                  <a:pt x="18155" y="7651"/>
                </a:lnTo>
                <a:lnTo>
                  <a:pt x="18164" y="7642"/>
                </a:lnTo>
                <a:lnTo>
                  <a:pt x="18182" y="7616"/>
                </a:lnTo>
                <a:lnTo>
                  <a:pt x="18182" y="7607"/>
                </a:lnTo>
                <a:lnTo>
                  <a:pt x="18191" y="7598"/>
                </a:lnTo>
                <a:lnTo>
                  <a:pt x="18200" y="7598"/>
                </a:lnTo>
                <a:lnTo>
                  <a:pt x="18208" y="7598"/>
                </a:lnTo>
                <a:lnTo>
                  <a:pt x="18217" y="7598"/>
                </a:lnTo>
                <a:lnTo>
                  <a:pt x="18226" y="7598"/>
                </a:lnTo>
                <a:lnTo>
                  <a:pt x="18226" y="7563"/>
                </a:lnTo>
                <a:lnTo>
                  <a:pt x="18226" y="7527"/>
                </a:lnTo>
                <a:lnTo>
                  <a:pt x="18226" y="7518"/>
                </a:lnTo>
                <a:lnTo>
                  <a:pt x="18217" y="7518"/>
                </a:lnTo>
                <a:lnTo>
                  <a:pt x="18226" y="7510"/>
                </a:lnTo>
                <a:lnTo>
                  <a:pt x="18217" y="7501"/>
                </a:lnTo>
                <a:lnTo>
                  <a:pt x="18217" y="7492"/>
                </a:lnTo>
                <a:lnTo>
                  <a:pt x="18226" y="7474"/>
                </a:lnTo>
                <a:lnTo>
                  <a:pt x="18235" y="7457"/>
                </a:lnTo>
                <a:lnTo>
                  <a:pt x="18244" y="7448"/>
                </a:lnTo>
                <a:lnTo>
                  <a:pt x="18252" y="7439"/>
                </a:lnTo>
                <a:lnTo>
                  <a:pt x="18252" y="7421"/>
                </a:lnTo>
                <a:lnTo>
                  <a:pt x="18261" y="7368"/>
                </a:lnTo>
                <a:lnTo>
                  <a:pt x="18261" y="7360"/>
                </a:lnTo>
                <a:lnTo>
                  <a:pt x="18244" y="7360"/>
                </a:lnTo>
                <a:lnTo>
                  <a:pt x="18244" y="7351"/>
                </a:lnTo>
                <a:lnTo>
                  <a:pt x="18252" y="7342"/>
                </a:lnTo>
                <a:lnTo>
                  <a:pt x="18252" y="7351"/>
                </a:lnTo>
                <a:lnTo>
                  <a:pt x="18261" y="7360"/>
                </a:lnTo>
                <a:lnTo>
                  <a:pt x="18252" y="7342"/>
                </a:lnTo>
                <a:lnTo>
                  <a:pt x="18252" y="7333"/>
                </a:lnTo>
                <a:lnTo>
                  <a:pt x="18252" y="7315"/>
                </a:lnTo>
                <a:lnTo>
                  <a:pt x="18244" y="7307"/>
                </a:lnTo>
                <a:lnTo>
                  <a:pt x="18244" y="7298"/>
                </a:lnTo>
                <a:lnTo>
                  <a:pt x="18252" y="7298"/>
                </a:lnTo>
                <a:lnTo>
                  <a:pt x="18252" y="7289"/>
                </a:lnTo>
                <a:lnTo>
                  <a:pt x="18252" y="7280"/>
                </a:lnTo>
                <a:lnTo>
                  <a:pt x="18244" y="7263"/>
                </a:lnTo>
                <a:lnTo>
                  <a:pt x="18244" y="7245"/>
                </a:lnTo>
                <a:lnTo>
                  <a:pt x="18244" y="7227"/>
                </a:lnTo>
                <a:lnTo>
                  <a:pt x="18261" y="7192"/>
                </a:lnTo>
                <a:lnTo>
                  <a:pt x="18270" y="7192"/>
                </a:lnTo>
                <a:lnTo>
                  <a:pt x="18288" y="7183"/>
                </a:lnTo>
                <a:lnTo>
                  <a:pt x="18297" y="7183"/>
                </a:lnTo>
                <a:lnTo>
                  <a:pt x="18297" y="7192"/>
                </a:lnTo>
                <a:lnTo>
                  <a:pt x="18305" y="7192"/>
                </a:lnTo>
                <a:lnTo>
                  <a:pt x="18314" y="7183"/>
                </a:lnTo>
                <a:lnTo>
                  <a:pt x="18323" y="7174"/>
                </a:lnTo>
                <a:lnTo>
                  <a:pt x="18332" y="7157"/>
                </a:lnTo>
                <a:lnTo>
                  <a:pt x="18332" y="7148"/>
                </a:lnTo>
                <a:lnTo>
                  <a:pt x="18341" y="7148"/>
                </a:lnTo>
                <a:lnTo>
                  <a:pt x="18367" y="7148"/>
                </a:lnTo>
                <a:lnTo>
                  <a:pt x="18394" y="7139"/>
                </a:lnTo>
                <a:lnTo>
                  <a:pt x="18402" y="7130"/>
                </a:lnTo>
                <a:lnTo>
                  <a:pt x="18411" y="7121"/>
                </a:lnTo>
                <a:lnTo>
                  <a:pt x="18411" y="7112"/>
                </a:lnTo>
                <a:lnTo>
                  <a:pt x="18411" y="7104"/>
                </a:lnTo>
                <a:lnTo>
                  <a:pt x="18402" y="7104"/>
                </a:lnTo>
                <a:lnTo>
                  <a:pt x="18402" y="7095"/>
                </a:lnTo>
                <a:lnTo>
                  <a:pt x="18411" y="7086"/>
                </a:lnTo>
                <a:lnTo>
                  <a:pt x="18429" y="7077"/>
                </a:lnTo>
                <a:lnTo>
                  <a:pt x="18455" y="7060"/>
                </a:lnTo>
                <a:lnTo>
                  <a:pt x="18473" y="7051"/>
                </a:lnTo>
                <a:lnTo>
                  <a:pt x="18491" y="7042"/>
                </a:lnTo>
                <a:lnTo>
                  <a:pt x="18500" y="7024"/>
                </a:lnTo>
                <a:lnTo>
                  <a:pt x="18508" y="7015"/>
                </a:lnTo>
                <a:lnTo>
                  <a:pt x="18544" y="6998"/>
                </a:lnTo>
                <a:lnTo>
                  <a:pt x="18544" y="6989"/>
                </a:lnTo>
                <a:lnTo>
                  <a:pt x="18561" y="6971"/>
                </a:lnTo>
                <a:lnTo>
                  <a:pt x="18579" y="6954"/>
                </a:lnTo>
                <a:lnTo>
                  <a:pt x="18579" y="6945"/>
                </a:lnTo>
                <a:lnTo>
                  <a:pt x="18588" y="6945"/>
                </a:lnTo>
                <a:lnTo>
                  <a:pt x="18588" y="6936"/>
                </a:lnTo>
                <a:lnTo>
                  <a:pt x="18623" y="6909"/>
                </a:lnTo>
                <a:lnTo>
                  <a:pt x="18641" y="6901"/>
                </a:lnTo>
                <a:lnTo>
                  <a:pt x="18632" y="6892"/>
                </a:lnTo>
                <a:lnTo>
                  <a:pt x="18623" y="6901"/>
                </a:lnTo>
                <a:lnTo>
                  <a:pt x="18614" y="6901"/>
                </a:lnTo>
                <a:lnTo>
                  <a:pt x="18623" y="6892"/>
                </a:lnTo>
                <a:lnTo>
                  <a:pt x="18641" y="6874"/>
                </a:lnTo>
                <a:lnTo>
                  <a:pt x="18641" y="6883"/>
                </a:lnTo>
                <a:lnTo>
                  <a:pt x="18649" y="6883"/>
                </a:lnTo>
                <a:lnTo>
                  <a:pt x="18649" y="6892"/>
                </a:lnTo>
                <a:lnTo>
                  <a:pt x="18641" y="6892"/>
                </a:lnTo>
                <a:lnTo>
                  <a:pt x="18649" y="6892"/>
                </a:lnTo>
                <a:lnTo>
                  <a:pt x="18667" y="6883"/>
                </a:lnTo>
                <a:lnTo>
                  <a:pt x="18694" y="6874"/>
                </a:lnTo>
                <a:lnTo>
                  <a:pt x="18702" y="6874"/>
                </a:lnTo>
                <a:lnTo>
                  <a:pt x="18694" y="6865"/>
                </a:lnTo>
                <a:lnTo>
                  <a:pt x="18702" y="6865"/>
                </a:lnTo>
                <a:lnTo>
                  <a:pt x="18702" y="6874"/>
                </a:lnTo>
                <a:lnTo>
                  <a:pt x="18711" y="6865"/>
                </a:lnTo>
                <a:lnTo>
                  <a:pt x="18711" y="6857"/>
                </a:lnTo>
                <a:lnTo>
                  <a:pt x="18738" y="6848"/>
                </a:lnTo>
                <a:lnTo>
                  <a:pt x="18738" y="6839"/>
                </a:lnTo>
                <a:lnTo>
                  <a:pt x="18738" y="6830"/>
                </a:lnTo>
                <a:lnTo>
                  <a:pt x="18747" y="6821"/>
                </a:lnTo>
                <a:lnTo>
                  <a:pt x="18747" y="6812"/>
                </a:lnTo>
                <a:lnTo>
                  <a:pt x="18747" y="6795"/>
                </a:lnTo>
                <a:lnTo>
                  <a:pt x="18738" y="6786"/>
                </a:lnTo>
                <a:lnTo>
                  <a:pt x="18738" y="6777"/>
                </a:lnTo>
                <a:lnTo>
                  <a:pt x="18747" y="6768"/>
                </a:lnTo>
                <a:lnTo>
                  <a:pt x="18755" y="6759"/>
                </a:lnTo>
                <a:lnTo>
                  <a:pt x="18764" y="6751"/>
                </a:lnTo>
                <a:lnTo>
                  <a:pt x="18799" y="6742"/>
                </a:lnTo>
                <a:lnTo>
                  <a:pt x="18808" y="6742"/>
                </a:lnTo>
                <a:lnTo>
                  <a:pt x="18826" y="6733"/>
                </a:lnTo>
                <a:lnTo>
                  <a:pt x="18826" y="6715"/>
                </a:lnTo>
                <a:lnTo>
                  <a:pt x="18835" y="6715"/>
                </a:lnTo>
                <a:lnTo>
                  <a:pt x="18835" y="6706"/>
                </a:lnTo>
                <a:lnTo>
                  <a:pt x="18826" y="6698"/>
                </a:lnTo>
                <a:lnTo>
                  <a:pt x="18817" y="6689"/>
                </a:lnTo>
                <a:lnTo>
                  <a:pt x="18826" y="6698"/>
                </a:lnTo>
                <a:lnTo>
                  <a:pt x="18835" y="6698"/>
                </a:lnTo>
                <a:lnTo>
                  <a:pt x="18844" y="6706"/>
                </a:lnTo>
                <a:lnTo>
                  <a:pt x="18835" y="6715"/>
                </a:lnTo>
                <a:lnTo>
                  <a:pt x="18835" y="6733"/>
                </a:lnTo>
                <a:lnTo>
                  <a:pt x="18826" y="6742"/>
                </a:lnTo>
                <a:lnTo>
                  <a:pt x="18835" y="6742"/>
                </a:lnTo>
                <a:lnTo>
                  <a:pt x="18844" y="6751"/>
                </a:lnTo>
                <a:lnTo>
                  <a:pt x="18844" y="6742"/>
                </a:lnTo>
                <a:lnTo>
                  <a:pt x="18844" y="6733"/>
                </a:lnTo>
                <a:lnTo>
                  <a:pt x="18852" y="6742"/>
                </a:lnTo>
                <a:lnTo>
                  <a:pt x="18861" y="6751"/>
                </a:lnTo>
                <a:lnTo>
                  <a:pt x="18870" y="6742"/>
                </a:lnTo>
                <a:lnTo>
                  <a:pt x="18870" y="6733"/>
                </a:lnTo>
                <a:lnTo>
                  <a:pt x="18870" y="6706"/>
                </a:lnTo>
                <a:lnTo>
                  <a:pt x="18870" y="6715"/>
                </a:lnTo>
                <a:lnTo>
                  <a:pt x="18879" y="6715"/>
                </a:lnTo>
                <a:lnTo>
                  <a:pt x="18879" y="6742"/>
                </a:lnTo>
                <a:lnTo>
                  <a:pt x="18879" y="6751"/>
                </a:lnTo>
                <a:lnTo>
                  <a:pt x="18888" y="6742"/>
                </a:lnTo>
                <a:lnTo>
                  <a:pt x="18888" y="6733"/>
                </a:lnTo>
                <a:lnTo>
                  <a:pt x="18897" y="6742"/>
                </a:lnTo>
                <a:lnTo>
                  <a:pt x="18905" y="6742"/>
                </a:lnTo>
                <a:lnTo>
                  <a:pt x="18905" y="6733"/>
                </a:lnTo>
                <a:lnTo>
                  <a:pt x="18897" y="6733"/>
                </a:lnTo>
                <a:lnTo>
                  <a:pt x="18897" y="6724"/>
                </a:lnTo>
                <a:lnTo>
                  <a:pt x="18905" y="6724"/>
                </a:lnTo>
                <a:lnTo>
                  <a:pt x="18905" y="6706"/>
                </a:lnTo>
                <a:lnTo>
                  <a:pt x="18905" y="6715"/>
                </a:lnTo>
                <a:lnTo>
                  <a:pt x="18905" y="6724"/>
                </a:lnTo>
                <a:lnTo>
                  <a:pt x="18914" y="6733"/>
                </a:lnTo>
                <a:lnTo>
                  <a:pt x="18914" y="6742"/>
                </a:lnTo>
                <a:lnTo>
                  <a:pt x="18923" y="6742"/>
                </a:lnTo>
                <a:lnTo>
                  <a:pt x="18932" y="6733"/>
                </a:lnTo>
                <a:lnTo>
                  <a:pt x="18932" y="6724"/>
                </a:lnTo>
                <a:lnTo>
                  <a:pt x="18932" y="6715"/>
                </a:lnTo>
                <a:lnTo>
                  <a:pt x="18932" y="6698"/>
                </a:lnTo>
                <a:lnTo>
                  <a:pt x="18941" y="6715"/>
                </a:lnTo>
                <a:lnTo>
                  <a:pt x="18941" y="6724"/>
                </a:lnTo>
                <a:lnTo>
                  <a:pt x="18941" y="6733"/>
                </a:lnTo>
                <a:lnTo>
                  <a:pt x="18949" y="6733"/>
                </a:lnTo>
                <a:lnTo>
                  <a:pt x="18949" y="6724"/>
                </a:lnTo>
                <a:lnTo>
                  <a:pt x="18958" y="6724"/>
                </a:lnTo>
                <a:lnTo>
                  <a:pt x="18958" y="6715"/>
                </a:lnTo>
                <a:lnTo>
                  <a:pt x="18958" y="6706"/>
                </a:lnTo>
                <a:lnTo>
                  <a:pt x="18967" y="6706"/>
                </a:lnTo>
                <a:lnTo>
                  <a:pt x="18958" y="6698"/>
                </a:lnTo>
                <a:lnTo>
                  <a:pt x="18967" y="6689"/>
                </a:lnTo>
                <a:lnTo>
                  <a:pt x="18976" y="6680"/>
                </a:lnTo>
                <a:lnTo>
                  <a:pt x="18967" y="6698"/>
                </a:lnTo>
                <a:lnTo>
                  <a:pt x="18967" y="6706"/>
                </a:lnTo>
                <a:lnTo>
                  <a:pt x="18967" y="6715"/>
                </a:lnTo>
                <a:lnTo>
                  <a:pt x="18976" y="6706"/>
                </a:lnTo>
                <a:lnTo>
                  <a:pt x="18985" y="6706"/>
                </a:lnTo>
                <a:lnTo>
                  <a:pt x="18976" y="6715"/>
                </a:lnTo>
                <a:lnTo>
                  <a:pt x="18976" y="6724"/>
                </a:lnTo>
                <a:lnTo>
                  <a:pt x="18985" y="6733"/>
                </a:lnTo>
                <a:lnTo>
                  <a:pt x="18994" y="6733"/>
                </a:lnTo>
                <a:lnTo>
                  <a:pt x="18994" y="6724"/>
                </a:lnTo>
                <a:lnTo>
                  <a:pt x="19002" y="6715"/>
                </a:lnTo>
                <a:lnTo>
                  <a:pt x="19011" y="6706"/>
                </a:lnTo>
                <a:lnTo>
                  <a:pt x="19011" y="6698"/>
                </a:lnTo>
                <a:lnTo>
                  <a:pt x="19020" y="6698"/>
                </a:lnTo>
                <a:lnTo>
                  <a:pt x="19020" y="6689"/>
                </a:lnTo>
                <a:lnTo>
                  <a:pt x="19020" y="6680"/>
                </a:lnTo>
                <a:lnTo>
                  <a:pt x="19011" y="6680"/>
                </a:lnTo>
                <a:lnTo>
                  <a:pt x="19011" y="6671"/>
                </a:lnTo>
                <a:lnTo>
                  <a:pt x="19011" y="6662"/>
                </a:lnTo>
                <a:lnTo>
                  <a:pt x="19002" y="6662"/>
                </a:lnTo>
                <a:lnTo>
                  <a:pt x="19002" y="6654"/>
                </a:lnTo>
                <a:lnTo>
                  <a:pt x="19011" y="6645"/>
                </a:lnTo>
                <a:lnTo>
                  <a:pt x="19011" y="6636"/>
                </a:lnTo>
                <a:lnTo>
                  <a:pt x="19020" y="6627"/>
                </a:lnTo>
                <a:lnTo>
                  <a:pt x="19020" y="6618"/>
                </a:lnTo>
                <a:lnTo>
                  <a:pt x="19011" y="6618"/>
                </a:lnTo>
                <a:lnTo>
                  <a:pt x="19002" y="6609"/>
                </a:lnTo>
                <a:lnTo>
                  <a:pt x="18994" y="6609"/>
                </a:lnTo>
                <a:lnTo>
                  <a:pt x="19002" y="6609"/>
                </a:lnTo>
                <a:lnTo>
                  <a:pt x="19011" y="6609"/>
                </a:lnTo>
                <a:lnTo>
                  <a:pt x="19011" y="6602"/>
                </a:lnTo>
                <a:lnTo>
                  <a:pt x="19011" y="6593"/>
                </a:lnTo>
                <a:lnTo>
                  <a:pt x="19020" y="6593"/>
                </a:lnTo>
                <a:lnTo>
                  <a:pt x="19020" y="6602"/>
                </a:lnTo>
                <a:lnTo>
                  <a:pt x="19020" y="6609"/>
                </a:lnTo>
                <a:lnTo>
                  <a:pt x="19020" y="6618"/>
                </a:lnTo>
                <a:lnTo>
                  <a:pt x="19020" y="6636"/>
                </a:lnTo>
                <a:lnTo>
                  <a:pt x="19038" y="6662"/>
                </a:lnTo>
                <a:lnTo>
                  <a:pt x="19046" y="6671"/>
                </a:lnTo>
                <a:lnTo>
                  <a:pt x="19055" y="6671"/>
                </a:lnTo>
                <a:lnTo>
                  <a:pt x="19064" y="6671"/>
                </a:lnTo>
                <a:lnTo>
                  <a:pt x="19073" y="6662"/>
                </a:lnTo>
                <a:lnTo>
                  <a:pt x="19073" y="6654"/>
                </a:lnTo>
                <a:lnTo>
                  <a:pt x="19082" y="6654"/>
                </a:lnTo>
                <a:lnTo>
                  <a:pt x="19082" y="6662"/>
                </a:lnTo>
                <a:lnTo>
                  <a:pt x="19099" y="6680"/>
                </a:lnTo>
                <a:lnTo>
                  <a:pt x="19099" y="6689"/>
                </a:lnTo>
                <a:lnTo>
                  <a:pt x="19108" y="6698"/>
                </a:lnTo>
                <a:lnTo>
                  <a:pt x="19108" y="6689"/>
                </a:lnTo>
                <a:lnTo>
                  <a:pt x="19108" y="6698"/>
                </a:lnTo>
                <a:lnTo>
                  <a:pt x="19108" y="6706"/>
                </a:lnTo>
                <a:lnTo>
                  <a:pt x="19117" y="6724"/>
                </a:lnTo>
                <a:lnTo>
                  <a:pt x="19117" y="6742"/>
                </a:lnTo>
                <a:lnTo>
                  <a:pt x="19117" y="6751"/>
                </a:lnTo>
                <a:lnTo>
                  <a:pt x="19126" y="6777"/>
                </a:lnTo>
                <a:lnTo>
                  <a:pt x="19135" y="6795"/>
                </a:lnTo>
                <a:lnTo>
                  <a:pt x="19135" y="6804"/>
                </a:lnTo>
                <a:lnTo>
                  <a:pt x="19144" y="6812"/>
                </a:lnTo>
                <a:lnTo>
                  <a:pt x="19161" y="6839"/>
                </a:lnTo>
                <a:lnTo>
                  <a:pt x="19170" y="6848"/>
                </a:lnTo>
                <a:lnTo>
                  <a:pt x="19170" y="6839"/>
                </a:lnTo>
                <a:lnTo>
                  <a:pt x="19170" y="6830"/>
                </a:lnTo>
                <a:lnTo>
                  <a:pt x="19179" y="6839"/>
                </a:lnTo>
                <a:lnTo>
                  <a:pt x="19188" y="6848"/>
                </a:lnTo>
                <a:lnTo>
                  <a:pt x="19179" y="6848"/>
                </a:lnTo>
                <a:lnTo>
                  <a:pt x="19179" y="6857"/>
                </a:lnTo>
                <a:lnTo>
                  <a:pt x="19188" y="6857"/>
                </a:lnTo>
                <a:lnTo>
                  <a:pt x="19196" y="6848"/>
                </a:lnTo>
                <a:lnTo>
                  <a:pt x="19196" y="6839"/>
                </a:lnTo>
                <a:lnTo>
                  <a:pt x="19196" y="6857"/>
                </a:lnTo>
                <a:lnTo>
                  <a:pt x="19196" y="6865"/>
                </a:lnTo>
                <a:lnTo>
                  <a:pt x="19205" y="6883"/>
                </a:lnTo>
                <a:lnTo>
                  <a:pt x="19205" y="6874"/>
                </a:lnTo>
                <a:lnTo>
                  <a:pt x="19205" y="6865"/>
                </a:lnTo>
                <a:lnTo>
                  <a:pt x="19214" y="6865"/>
                </a:lnTo>
                <a:lnTo>
                  <a:pt x="19223" y="6865"/>
                </a:lnTo>
                <a:lnTo>
                  <a:pt x="19232" y="6874"/>
                </a:lnTo>
                <a:lnTo>
                  <a:pt x="19249" y="6874"/>
                </a:lnTo>
                <a:lnTo>
                  <a:pt x="19241" y="6883"/>
                </a:lnTo>
                <a:lnTo>
                  <a:pt x="19241" y="6892"/>
                </a:lnTo>
                <a:lnTo>
                  <a:pt x="19249" y="6892"/>
                </a:lnTo>
                <a:lnTo>
                  <a:pt x="19249" y="6901"/>
                </a:lnTo>
                <a:lnTo>
                  <a:pt x="19258" y="6909"/>
                </a:lnTo>
                <a:lnTo>
                  <a:pt x="19267" y="6909"/>
                </a:lnTo>
                <a:lnTo>
                  <a:pt x="19267" y="6918"/>
                </a:lnTo>
                <a:lnTo>
                  <a:pt x="19258" y="6927"/>
                </a:lnTo>
                <a:lnTo>
                  <a:pt x="19249" y="6927"/>
                </a:lnTo>
                <a:lnTo>
                  <a:pt x="19232" y="6918"/>
                </a:lnTo>
                <a:lnTo>
                  <a:pt x="19241" y="6936"/>
                </a:lnTo>
                <a:lnTo>
                  <a:pt x="19249" y="6945"/>
                </a:lnTo>
                <a:lnTo>
                  <a:pt x="19249" y="6954"/>
                </a:lnTo>
                <a:lnTo>
                  <a:pt x="19258" y="6954"/>
                </a:lnTo>
                <a:lnTo>
                  <a:pt x="19267" y="6954"/>
                </a:lnTo>
                <a:lnTo>
                  <a:pt x="19267" y="6945"/>
                </a:lnTo>
                <a:lnTo>
                  <a:pt x="19258" y="6936"/>
                </a:lnTo>
                <a:lnTo>
                  <a:pt x="19267" y="6936"/>
                </a:lnTo>
                <a:lnTo>
                  <a:pt x="19267" y="6927"/>
                </a:lnTo>
                <a:lnTo>
                  <a:pt x="19267" y="6936"/>
                </a:lnTo>
                <a:lnTo>
                  <a:pt x="19276" y="6954"/>
                </a:lnTo>
                <a:lnTo>
                  <a:pt x="19285" y="6962"/>
                </a:lnTo>
                <a:lnTo>
                  <a:pt x="19276" y="6962"/>
                </a:lnTo>
                <a:lnTo>
                  <a:pt x="19285" y="6980"/>
                </a:lnTo>
                <a:lnTo>
                  <a:pt x="19302" y="7007"/>
                </a:lnTo>
                <a:lnTo>
                  <a:pt x="19302" y="7033"/>
                </a:lnTo>
                <a:lnTo>
                  <a:pt x="19311" y="7042"/>
                </a:lnTo>
                <a:lnTo>
                  <a:pt x="19311" y="7051"/>
                </a:lnTo>
                <a:lnTo>
                  <a:pt x="19311" y="7077"/>
                </a:lnTo>
                <a:lnTo>
                  <a:pt x="19302" y="7086"/>
                </a:lnTo>
                <a:lnTo>
                  <a:pt x="19302" y="7104"/>
                </a:lnTo>
                <a:lnTo>
                  <a:pt x="19294" y="7104"/>
                </a:lnTo>
                <a:lnTo>
                  <a:pt x="19294" y="7121"/>
                </a:lnTo>
                <a:lnTo>
                  <a:pt x="19294" y="7130"/>
                </a:lnTo>
                <a:lnTo>
                  <a:pt x="19285" y="7130"/>
                </a:lnTo>
                <a:lnTo>
                  <a:pt x="19285" y="7165"/>
                </a:lnTo>
                <a:lnTo>
                  <a:pt x="19285" y="7174"/>
                </a:lnTo>
                <a:lnTo>
                  <a:pt x="19302" y="7165"/>
                </a:lnTo>
                <a:lnTo>
                  <a:pt x="19302" y="7157"/>
                </a:lnTo>
                <a:lnTo>
                  <a:pt x="19311" y="7148"/>
                </a:lnTo>
                <a:lnTo>
                  <a:pt x="19320" y="7148"/>
                </a:lnTo>
                <a:lnTo>
                  <a:pt x="19320" y="7139"/>
                </a:lnTo>
                <a:lnTo>
                  <a:pt x="19320" y="7130"/>
                </a:lnTo>
                <a:lnTo>
                  <a:pt x="19320" y="7139"/>
                </a:lnTo>
                <a:lnTo>
                  <a:pt x="19320" y="7157"/>
                </a:lnTo>
                <a:lnTo>
                  <a:pt x="19320" y="7165"/>
                </a:lnTo>
                <a:lnTo>
                  <a:pt x="19311" y="7165"/>
                </a:lnTo>
                <a:lnTo>
                  <a:pt x="19311" y="7174"/>
                </a:lnTo>
                <a:lnTo>
                  <a:pt x="19311" y="7183"/>
                </a:lnTo>
                <a:lnTo>
                  <a:pt x="19329" y="7174"/>
                </a:lnTo>
                <a:lnTo>
                  <a:pt x="19329" y="7165"/>
                </a:lnTo>
                <a:lnTo>
                  <a:pt x="19329" y="7157"/>
                </a:lnTo>
                <a:lnTo>
                  <a:pt x="19329" y="7165"/>
                </a:lnTo>
                <a:lnTo>
                  <a:pt x="19329" y="7174"/>
                </a:lnTo>
                <a:lnTo>
                  <a:pt x="19338" y="7183"/>
                </a:lnTo>
                <a:lnTo>
                  <a:pt x="19346" y="7183"/>
                </a:lnTo>
                <a:lnTo>
                  <a:pt x="19355" y="7183"/>
                </a:lnTo>
                <a:lnTo>
                  <a:pt x="19364" y="7174"/>
                </a:lnTo>
                <a:lnTo>
                  <a:pt x="19364" y="7165"/>
                </a:lnTo>
                <a:lnTo>
                  <a:pt x="19364" y="7174"/>
                </a:lnTo>
                <a:lnTo>
                  <a:pt x="19364" y="7183"/>
                </a:lnTo>
                <a:lnTo>
                  <a:pt x="19364" y="7192"/>
                </a:lnTo>
                <a:lnTo>
                  <a:pt x="19373" y="7192"/>
                </a:lnTo>
                <a:lnTo>
                  <a:pt x="19382" y="7183"/>
                </a:lnTo>
                <a:lnTo>
                  <a:pt x="19391" y="7174"/>
                </a:lnTo>
                <a:lnTo>
                  <a:pt x="19391" y="7165"/>
                </a:lnTo>
                <a:lnTo>
                  <a:pt x="19399" y="7157"/>
                </a:lnTo>
                <a:lnTo>
                  <a:pt x="19417" y="7157"/>
                </a:lnTo>
                <a:lnTo>
                  <a:pt x="19417" y="7148"/>
                </a:lnTo>
                <a:lnTo>
                  <a:pt x="19426" y="7148"/>
                </a:lnTo>
                <a:lnTo>
                  <a:pt x="19435" y="7139"/>
                </a:lnTo>
                <a:lnTo>
                  <a:pt x="19435" y="7130"/>
                </a:lnTo>
                <a:lnTo>
                  <a:pt x="19435" y="7121"/>
                </a:lnTo>
                <a:lnTo>
                  <a:pt x="19426" y="7112"/>
                </a:lnTo>
                <a:lnTo>
                  <a:pt x="19435" y="7112"/>
                </a:lnTo>
                <a:lnTo>
                  <a:pt x="19435" y="7121"/>
                </a:lnTo>
                <a:lnTo>
                  <a:pt x="19435" y="7130"/>
                </a:lnTo>
                <a:lnTo>
                  <a:pt x="19444" y="7130"/>
                </a:lnTo>
                <a:lnTo>
                  <a:pt x="19452" y="7130"/>
                </a:lnTo>
                <a:lnTo>
                  <a:pt x="19461" y="7130"/>
                </a:lnTo>
                <a:lnTo>
                  <a:pt x="19470" y="7121"/>
                </a:lnTo>
                <a:lnTo>
                  <a:pt x="19470" y="7112"/>
                </a:lnTo>
                <a:lnTo>
                  <a:pt x="19479" y="7104"/>
                </a:lnTo>
                <a:lnTo>
                  <a:pt x="19479" y="7095"/>
                </a:lnTo>
                <a:lnTo>
                  <a:pt x="19479" y="7086"/>
                </a:lnTo>
                <a:lnTo>
                  <a:pt x="19479" y="7077"/>
                </a:lnTo>
                <a:lnTo>
                  <a:pt x="19479" y="7068"/>
                </a:lnTo>
                <a:lnTo>
                  <a:pt x="19488" y="7077"/>
                </a:lnTo>
                <a:lnTo>
                  <a:pt x="19496" y="7086"/>
                </a:lnTo>
                <a:lnTo>
                  <a:pt x="19505" y="7086"/>
                </a:lnTo>
                <a:lnTo>
                  <a:pt x="19496" y="7095"/>
                </a:lnTo>
                <a:lnTo>
                  <a:pt x="19505" y="7104"/>
                </a:lnTo>
                <a:lnTo>
                  <a:pt x="19505" y="7112"/>
                </a:lnTo>
                <a:lnTo>
                  <a:pt x="19514" y="7121"/>
                </a:lnTo>
                <a:lnTo>
                  <a:pt x="19514" y="7130"/>
                </a:lnTo>
                <a:lnTo>
                  <a:pt x="19523" y="7130"/>
                </a:lnTo>
                <a:lnTo>
                  <a:pt x="19532" y="7130"/>
                </a:lnTo>
                <a:lnTo>
                  <a:pt x="19541" y="7130"/>
                </a:lnTo>
                <a:lnTo>
                  <a:pt x="19532" y="7130"/>
                </a:lnTo>
                <a:lnTo>
                  <a:pt x="19532" y="7139"/>
                </a:lnTo>
                <a:lnTo>
                  <a:pt x="19532" y="7157"/>
                </a:lnTo>
                <a:lnTo>
                  <a:pt x="19532" y="7165"/>
                </a:lnTo>
                <a:lnTo>
                  <a:pt x="19532" y="7174"/>
                </a:lnTo>
                <a:lnTo>
                  <a:pt x="19541" y="7183"/>
                </a:lnTo>
                <a:lnTo>
                  <a:pt x="19541" y="7218"/>
                </a:lnTo>
                <a:lnTo>
                  <a:pt x="19541" y="7227"/>
                </a:lnTo>
                <a:lnTo>
                  <a:pt x="19549" y="7236"/>
                </a:lnTo>
                <a:lnTo>
                  <a:pt x="19549" y="7254"/>
                </a:lnTo>
                <a:lnTo>
                  <a:pt x="19549" y="7263"/>
                </a:lnTo>
                <a:lnTo>
                  <a:pt x="19558" y="7263"/>
                </a:lnTo>
                <a:lnTo>
                  <a:pt x="19558" y="7271"/>
                </a:lnTo>
                <a:lnTo>
                  <a:pt x="19558" y="7289"/>
                </a:lnTo>
                <a:lnTo>
                  <a:pt x="19558" y="7298"/>
                </a:lnTo>
                <a:lnTo>
                  <a:pt x="19567" y="7307"/>
                </a:lnTo>
                <a:lnTo>
                  <a:pt x="19567" y="7324"/>
                </a:lnTo>
                <a:lnTo>
                  <a:pt x="19567" y="7333"/>
                </a:lnTo>
                <a:lnTo>
                  <a:pt x="19567" y="7342"/>
                </a:lnTo>
                <a:lnTo>
                  <a:pt x="19576" y="7351"/>
                </a:lnTo>
                <a:lnTo>
                  <a:pt x="19576" y="7324"/>
                </a:lnTo>
                <a:lnTo>
                  <a:pt x="19576" y="7333"/>
                </a:lnTo>
                <a:lnTo>
                  <a:pt x="19576" y="7342"/>
                </a:lnTo>
                <a:lnTo>
                  <a:pt x="19593" y="7360"/>
                </a:lnTo>
                <a:lnTo>
                  <a:pt x="19593" y="7377"/>
                </a:lnTo>
                <a:lnTo>
                  <a:pt x="19602" y="7386"/>
                </a:lnTo>
                <a:lnTo>
                  <a:pt x="19602" y="7395"/>
                </a:lnTo>
                <a:lnTo>
                  <a:pt x="19611" y="7404"/>
                </a:lnTo>
                <a:lnTo>
                  <a:pt x="19611" y="7413"/>
                </a:lnTo>
                <a:lnTo>
                  <a:pt x="19611" y="7421"/>
                </a:lnTo>
                <a:lnTo>
                  <a:pt x="19611" y="7430"/>
                </a:lnTo>
                <a:lnTo>
                  <a:pt x="19602" y="7439"/>
                </a:lnTo>
                <a:lnTo>
                  <a:pt x="19611" y="7448"/>
                </a:lnTo>
                <a:lnTo>
                  <a:pt x="19602" y="7448"/>
                </a:lnTo>
                <a:lnTo>
                  <a:pt x="19611" y="7457"/>
                </a:lnTo>
                <a:lnTo>
                  <a:pt x="19611" y="7466"/>
                </a:lnTo>
                <a:lnTo>
                  <a:pt x="19611" y="7474"/>
                </a:lnTo>
                <a:lnTo>
                  <a:pt x="19611" y="7483"/>
                </a:lnTo>
                <a:lnTo>
                  <a:pt x="19602" y="7483"/>
                </a:lnTo>
                <a:lnTo>
                  <a:pt x="19611" y="7492"/>
                </a:lnTo>
                <a:lnTo>
                  <a:pt x="19620" y="7483"/>
                </a:lnTo>
                <a:lnTo>
                  <a:pt x="19620" y="7492"/>
                </a:lnTo>
                <a:lnTo>
                  <a:pt x="19629" y="7492"/>
                </a:lnTo>
                <a:lnTo>
                  <a:pt x="19620" y="7492"/>
                </a:lnTo>
                <a:lnTo>
                  <a:pt x="19611" y="7501"/>
                </a:lnTo>
                <a:lnTo>
                  <a:pt x="19620" y="7510"/>
                </a:lnTo>
                <a:lnTo>
                  <a:pt x="19611" y="7510"/>
                </a:lnTo>
                <a:lnTo>
                  <a:pt x="19611" y="7518"/>
                </a:lnTo>
                <a:lnTo>
                  <a:pt x="19611" y="7527"/>
                </a:lnTo>
                <a:lnTo>
                  <a:pt x="19611" y="7536"/>
                </a:lnTo>
                <a:lnTo>
                  <a:pt x="19611" y="7545"/>
                </a:lnTo>
                <a:lnTo>
                  <a:pt x="19602" y="7554"/>
                </a:lnTo>
                <a:lnTo>
                  <a:pt x="19602" y="7563"/>
                </a:lnTo>
                <a:lnTo>
                  <a:pt x="19593" y="7563"/>
                </a:lnTo>
                <a:lnTo>
                  <a:pt x="19593" y="7571"/>
                </a:lnTo>
                <a:lnTo>
                  <a:pt x="19602" y="7589"/>
                </a:lnTo>
                <a:lnTo>
                  <a:pt x="19593" y="7607"/>
                </a:lnTo>
                <a:lnTo>
                  <a:pt x="19602" y="7607"/>
                </a:lnTo>
                <a:lnTo>
                  <a:pt x="19602" y="7616"/>
                </a:lnTo>
                <a:lnTo>
                  <a:pt x="19611" y="7607"/>
                </a:lnTo>
                <a:lnTo>
                  <a:pt x="19602" y="7633"/>
                </a:lnTo>
                <a:lnTo>
                  <a:pt x="19593" y="7651"/>
                </a:lnTo>
                <a:lnTo>
                  <a:pt x="19593" y="7660"/>
                </a:lnTo>
                <a:lnTo>
                  <a:pt x="19585" y="7668"/>
                </a:lnTo>
                <a:lnTo>
                  <a:pt x="19585" y="7695"/>
                </a:lnTo>
                <a:lnTo>
                  <a:pt x="19576" y="7713"/>
                </a:lnTo>
                <a:lnTo>
                  <a:pt x="19576" y="7721"/>
                </a:lnTo>
                <a:lnTo>
                  <a:pt x="19576" y="7730"/>
                </a:lnTo>
                <a:lnTo>
                  <a:pt x="19585" y="7748"/>
                </a:lnTo>
                <a:lnTo>
                  <a:pt x="19593" y="7757"/>
                </a:lnTo>
                <a:lnTo>
                  <a:pt x="19593" y="7748"/>
                </a:lnTo>
                <a:lnTo>
                  <a:pt x="19593" y="7739"/>
                </a:lnTo>
                <a:lnTo>
                  <a:pt x="19602" y="7739"/>
                </a:lnTo>
                <a:lnTo>
                  <a:pt x="19611" y="7739"/>
                </a:lnTo>
                <a:lnTo>
                  <a:pt x="19611" y="7748"/>
                </a:lnTo>
                <a:lnTo>
                  <a:pt x="19620" y="7766"/>
                </a:lnTo>
                <a:lnTo>
                  <a:pt x="19629" y="7766"/>
                </a:lnTo>
                <a:lnTo>
                  <a:pt x="19638" y="7774"/>
                </a:lnTo>
                <a:lnTo>
                  <a:pt x="19638" y="7783"/>
                </a:lnTo>
                <a:lnTo>
                  <a:pt x="19646" y="7783"/>
                </a:lnTo>
                <a:lnTo>
                  <a:pt x="19655" y="7792"/>
                </a:lnTo>
                <a:lnTo>
                  <a:pt x="19655" y="7801"/>
                </a:lnTo>
                <a:lnTo>
                  <a:pt x="19664" y="7810"/>
                </a:lnTo>
                <a:lnTo>
                  <a:pt x="19664" y="7819"/>
                </a:lnTo>
                <a:lnTo>
                  <a:pt x="19673" y="7819"/>
                </a:lnTo>
                <a:lnTo>
                  <a:pt x="19682" y="7810"/>
                </a:lnTo>
                <a:lnTo>
                  <a:pt x="19673" y="7827"/>
                </a:lnTo>
                <a:lnTo>
                  <a:pt x="19682" y="7827"/>
                </a:lnTo>
                <a:lnTo>
                  <a:pt x="19691" y="7827"/>
                </a:lnTo>
                <a:lnTo>
                  <a:pt x="19682" y="7845"/>
                </a:lnTo>
                <a:lnTo>
                  <a:pt x="19699" y="7854"/>
                </a:lnTo>
                <a:lnTo>
                  <a:pt x="19717" y="7880"/>
                </a:lnTo>
                <a:lnTo>
                  <a:pt x="19717" y="7889"/>
                </a:lnTo>
                <a:lnTo>
                  <a:pt x="19726" y="7898"/>
                </a:lnTo>
                <a:lnTo>
                  <a:pt x="19735" y="7916"/>
                </a:lnTo>
                <a:lnTo>
                  <a:pt x="19735" y="7924"/>
                </a:lnTo>
                <a:lnTo>
                  <a:pt x="19735" y="7942"/>
                </a:lnTo>
                <a:lnTo>
                  <a:pt x="19743" y="7986"/>
                </a:lnTo>
                <a:lnTo>
                  <a:pt x="19752" y="8013"/>
                </a:lnTo>
                <a:lnTo>
                  <a:pt x="19752" y="8030"/>
                </a:lnTo>
                <a:lnTo>
                  <a:pt x="19752" y="8039"/>
                </a:lnTo>
                <a:lnTo>
                  <a:pt x="19761" y="8048"/>
                </a:lnTo>
                <a:lnTo>
                  <a:pt x="19770" y="8057"/>
                </a:lnTo>
                <a:lnTo>
                  <a:pt x="19761" y="8057"/>
                </a:lnTo>
                <a:lnTo>
                  <a:pt x="19761" y="8066"/>
                </a:lnTo>
                <a:lnTo>
                  <a:pt x="19770" y="8074"/>
                </a:lnTo>
                <a:lnTo>
                  <a:pt x="19779" y="8083"/>
                </a:lnTo>
                <a:lnTo>
                  <a:pt x="19788" y="8101"/>
                </a:lnTo>
                <a:lnTo>
                  <a:pt x="19805" y="8110"/>
                </a:lnTo>
                <a:lnTo>
                  <a:pt x="19805" y="8119"/>
                </a:lnTo>
                <a:lnTo>
                  <a:pt x="19805" y="8127"/>
                </a:lnTo>
                <a:lnTo>
                  <a:pt x="19805" y="8136"/>
                </a:lnTo>
                <a:lnTo>
                  <a:pt x="19805" y="8145"/>
                </a:lnTo>
                <a:lnTo>
                  <a:pt x="19814" y="8145"/>
                </a:lnTo>
                <a:lnTo>
                  <a:pt x="19823" y="8154"/>
                </a:lnTo>
                <a:lnTo>
                  <a:pt x="19841" y="8163"/>
                </a:lnTo>
                <a:lnTo>
                  <a:pt x="19849" y="8172"/>
                </a:lnTo>
                <a:lnTo>
                  <a:pt x="19867" y="8189"/>
                </a:lnTo>
                <a:lnTo>
                  <a:pt x="19893" y="8198"/>
                </a:lnTo>
                <a:lnTo>
                  <a:pt x="19911" y="8216"/>
                </a:lnTo>
                <a:lnTo>
                  <a:pt x="19920" y="8225"/>
                </a:lnTo>
                <a:lnTo>
                  <a:pt x="19955" y="8242"/>
                </a:lnTo>
                <a:lnTo>
                  <a:pt x="19964" y="8251"/>
                </a:lnTo>
                <a:lnTo>
                  <a:pt x="19973" y="8251"/>
                </a:lnTo>
                <a:lnTo>
                  <a:pt x="19982" y="8242"/>
                </a:lnTo>
                <a:lnTo>
                  <a:pt x="19990" y="8242"/>
                </a:lnTo>
                <a:lnTo>
                  <a:pt x="19999" y="8242"/>
                </a:lnTo>
                <a:lnTo>
                  <a:pt x="19999" y="8233"/>
                </a:lnTo>
                <a:lnTo>
                  <a:pt x="20008" y="8242"/>
                </a:lnTo>
                <a:lnTo>
                  <a:pt x="20008" y="8251"/>
                </a:lnTo>
                <a:lnTo>
                  <a:pt x="20017" y="8251"/>
                </a:lnTo>
                <a:lnTo>
                  <a:pt x="20026" y="8251"/>
                </a:lnTo>
                <a:lnTo>
                  <a:pt x="20026" y="8242"/>
                </a:lnTo>
                <a:lnTo>
                  <a:pt x="20017" y="8225"/>
                </a:lnTo>
                <a:lnTo>
                  <a:pt x="19999" y="8189"/>
                </a:lnTo>
                <a:lnTo>
                  <a:pt x="19990" y="8172"/>
                </a:lnTo>
                <a:lnTo>
                  <a:pt x="19990" y="8163"/>
                </a:lnTo>
                <a:lnTo>
                  <a:pt x="19964" y="8145"/>
                </a:lnTo>
                <a:lnTo>
                  <a:pt x="19964" y="8136"/>
                </a:lnTo>
                <a:lnTo>
                  <a:pt x="19964" y="8110"/>
                </a:lnTo>
                <a:lnTo>
                  <a:pt x="19964" y="8101"/>
                </a:lnTo>
                <a:lnTo>
                  <a:pt x="19964" y="8092"/>
                </a:lnTo>
                <a:lnTo>
                  <a:pt x="19955" y="8083"/>
                </a:lnTo>
                <a:lnTo>
                  <a:pt x="19955" y="8074"/>
                </a:lnTo>
                <a:lnTo>
                  <a:pt x="19955" y="8057"/>
                </a:lnTo>
                <a:lnTo>
                  <a:pt x="19964" y="8030"/>
                </a:lnTo>
                <a:lnTo>
                  <a:pt x="19964" y="8013"/>
                </a:lnTo>
                <a:lnTo>
                  <a:pt x="19955" y="7995"/>
                </a:lnTo>
                <a:lnTo>
                  <a:pt x="19946" y="7969"/>
                </a:lnTo>
                <a:lnTo>
                  <a:pt x="19938" y="7960"/>
                </a:lnTo>
                <a:lnTo>
                  <a:pt x="19929" y="7951"/>
                </a:lnTo>
                <a:lnTo>
                  <a:pt x="19920" y="7942"/>
                </a:lnTo>
                <a:lnTo>
                  <a:pt x="19911" y="7942"/>
                </a:lnTo>
                <a:lnTo>
                  <a:pt x="19893" y="7924"/>
                </a:lnTo>
                <a:lnTo>
                  <a:pt x="19876" y="7898"/>
                </a:lnTo>
                <a:lnTo>
                  <a:pt x="19858" y="7898"/>
                </a:lnTo>
                <a:lnTo>
                  <a:pt x="19841" y="7880"/>
                </a:lnTo>
                <a:lnTo>
                  <a:pt x="19823" y="7854"/>
                </a:lnTo>
                <a:lnTo>
                  <a:pt x="19814" y="7845"/>
                </a:lnTo>
                <a:lnTo>
                  <a:pt x="19805" y="7845"/>
                </a:lnTo>
                <a:lnTo>
                  <a:pt x="19796" y="7845"/>
                </a:lnTo>
                <a:lnTo>
                  <a:pt x="19779" y="7845"/>
                </a:lnTo>
                <a:lnTo>
                  <a:pt x="19770" y="7836"/>
                </a:lnTo>
                <a:lnTo>
                  <a:pt x="19761" y="7836"/>
                </a:lnTo>
                <a:lnTo>
                  <a:pt x="19752" y="7827"/>
                </a:lnTo>
                <a:lnTo>
                  <a:pt x="19743" y="7827"/>
                </a:lnTo>
                <a:lnTo>
                  <a:pt x="19735" y="7827"/>
                </a:lnTo>
                <a:lnTo>
                  <a:pt x="19735" y="7819"/>
                </a:lnTo>
                <a:lnTo>
                  <a:pt x="19726" y="7801"/>
                </a:lnTo>
                <a:lnTo>
                  <a:pt x="19717" y="7792"/>
                </a:lnTo>
                <a:lnTo>
                  <a:pt x="19717" y="7783"/>
                </a:lnTo>
                <a:lnTo>
                  <a:pt x="19726" y="7783"/>
                </a:lnTo>
                <a:lnTo>
                  <a:pt x="19735" y="7783"/>
                </a:lnTo>
                <a:lnTo>
                  <a:pt x="19735" y="7792"/>
                </a:lnTo>
                <a:lnTo>
                  <a:pt x="19726" y="7792"/>
                </a:lnTo>
                <a:lnTo>
                  <a:pt x="19726" y="7801"/>
                </a:lnTo>
                <a:lnTo>
                  <a:pt x="19735" y="7801"/>
                </a:lnTo>
                <a:lnTo>
                  <a:pt x="19743" y="7819"/>
                </a:lnTo>
                <a:lnTo>
                  <a:pt x="19743" y="7810"/>
                </a:lnTo>
                <a:lnTo>
                  <a:pt x="19726" y="7748"/>
                </a:lnTo>
                <a:lnTo>
                  <a:pt x="19726" y="7730"/>
                </a:lnTo>
                <a:lnTo>
                  <a:pt x="19717" y="7730"/>
                </a:lnTo>
                <a:lnTo>
                  <a:pt x="19708" y="7730"/>
                </a:lnTo>
                <a:lnTo>
                  <a:pt x="19708" y="7721"/>
                </a:lnTo>
                <a:lnTo>
                  <a:pt x="19708" y="7713"/>
                </a:lnTo>
                <a:lnTo>
                  <a:pt x="19699" y="7686"/>
                </a:lnTo>
                <a:lnTo>
                  <a:pt x="19699" y="7677"/>
                </a:lnTo>
                <a:lnTo>
                  <a:pt x="19699" y="7668"/>
                </a:lnTo>
                <a:lnTo>
                  <a:pt x="19691" y="7668"/>
                </a:lnTo>
                <a:lnTo>
                  <a:pt x="19664" y="7677"/>
                </a:lnTo>
                <a:lnTo>
                  <a:pt x="19655" y="7677"/>
                </a:lnTo>
                <a:lnTo>
                  <a:pt x="19655" y="7668"/>
                </a:lnTo>
                <a:lnTo>
                  <a:pt x="19655" y="7660"/>
                </a:lnTo>
                <a:lnTo>
                  <a:pt x="19646" y="7642"/>
                </a:lnTo>
                <a:lnTo>
                  <a:pt x="19646" y="7624"/>
                </a:lnTo>
                <a:lnTo>
                  <a:pt x="19646" y="7607"/>
                </a:lnTo>
                <a:lnTo>
                  <a:pt x="19646" y="7598"/>
                </a:lnTo>
                <a:lnTo>
                  <a:pt x="19655" y="7589"/>
                </a:lnTo>
                <a:lnTo>
                  <a:pt x="19655" y="7580"/>
                </a:lnTo>
                <a:lnTo>
                  <a:pt x="19673" y="7554"/>
                </a:lnTo>
                <a:lnTo>
                  <a:pt x="19673" y="7536"/>
                </a:lnTo>
                <a:lnTo>
                  <a:pt x="19673" y="7527"/>
                </a:lnTo>
                <a:lnTo>
                  <a:pt x="19682" y="7510"/>
                </a:lnTo>
                <a:lnTo>
                  <a:pt x="19691" y="7492"/>
                </a:lnTo>
                <a:lnTo>
                  <a:pt x="19699" y="7474"/>
                </a:lnTo>
                <a:lnTo>
                  <a:pt x="19699" y="7466"/>
                </a:lnTo>
                <a:lnTo>
                  <a:pt x="19708" y="7457"/>
                </a:lnTo>
                <a:lnTo>
                  <a:pt x="19708" y="7448"/>
                </a:lnTo>
                <a:lnTo>
                  <a:pt x="19708" y="7421"/>
                </a:lnTo>
                <a:lnTo>
                  <a:pt x="19708" y="7413"/>
                </a:lnTo>
                <a:lnTo>
                  <a:pt x="19717" y="7395"/>
                </a:lnTo>
                <a:lnTo>
                  <a:pt x="19708" y="7386"/>
                </a:lnTo>
                <a:lnTo>
                  <a:pt x="19708" y="7377"/>
                </a:lnTo>
                <a:lnTo>
                  <a:pt x="19708" y="7368"/>
                </a:lnTo>
                <a:lnTo>
                  <a:pt x="19717" y="7360"/>
                </a:lnTo>
                <a:lnTo>
                  <a:pt x="19726" y="7360"/>
                </a:lnTo>
                <a:lnTo>
                  <a:pt x="19743" y="7360"/>
                </a:lnTo>
                <a:lnTo>
                  <a:pt x="19752" y="7351"/>
                </a:lnTo>
                <a:lnTo>
                  <a:pt x="19752" y="7360"/>
                </a:lnTo>
                <a:lnTo>
                  <a:pt x="19779" y="7360"/>
                </a:lnTo>
                <a:lnTo>
                  <a:pt x="19779" y="7368"/>
                </a:lnTo>
                <a:lnTo>
                  <a:pt x="19779" y="7377"/>
                </a:lnTo>
                <a:lnTo>
                  <a:pt x="19779" y="7386"/>
                </a:lnTo>
                <a:lnTo>
                  <a:pt x="19770" y="7395"/>
                </a:lnTo>
                <a:lnTo>
                  <a:pt x="19770" y="7413"/>
                </a:lnTo>
                <a:lnTo>
                  <a:pt x="19770" y="7421"/>
                </a:lnTo>
                <a:lnTo>
                  <a:pt x="19779" y="7421"/>
                </a:lnTo>
                <a:lnTo>
                  <a:pt x="19788" y="7421"/>
                </a:lnTo>
                <a:lnTo>
                  <a:pt x="19814" y="7421"/>
                </a:lnTo>
                <a:lnTo>
                  <a:pt x="19832" y="7421"/>
                </a:lnTo>
                <a:lnTo>
                  <a:pt x="19841" y="7421"/>
                </a:lnTo>
                <a:lnTo>
                  <a:pt x="19849" y="7430"/>
                </a:lnTo>
                <a:lnTo>
                  <a:pt x="19858" y="7430"/>
                </a:lnTo>
                <a:lnTo>
                  <a:pt x="19867" y="7439"/>
                </a:lnTo>
                <a:lnTo>
                  <a:pt x="19876" y="7448"/>
                </a:lnTo>
                <a:lnTo>
                  <a:pt x="19876" y="7439"/>
                </a:lnTo>
                <a:lnTo>
                  <a:pt x="19876" y="7448"/>
                </a:lnTo>
                <a:lnTo>
                  <a:pt x="19885" y="7457"/>
                </a:lnTo>
                <a:lnTo>
                  <a:pt x="19893" y="7466"/>
                </a:lnTo>
                <a:lnTo>
                  <a:pt x="19893" y="7457"/>
                </a:lnTo>
                <a:lnTo>
                  <a:pt x="19902" y="7457"/>
                </a:lnTo>
                <a:lnTo>
                  <a:pt x="19911" y="7466"/>
                </a:lnTo>
                <a:lnTo>
                  <a:pt x="19911" y="7474"/>
                </a:lnTo>
                <a:lnTo>
                  <a:pt x="19920" y="7483"/>
                </a:lnTo>
                <a:lnTo>
                  <a:pt x="19920" y="7492"/>
                </a:lnTo>
                <a:lnTo>
                  <a:pt x="19929" y="7483"/>
                </a:lnTo>
                <a:lnTo>
                  <a:pt x="19929" y="7492"/>
                </a:lnTo>
                <a:lnTo>
                  <a:pt x="19929" y="7501"/>
                </a:lnTo>
                <a:lnTo>
                  <a:pt x="19938" y="7510"/>
                </a:lnTo>
                <a:lnTo>
                  <a:pt x="19938" y="7518"/>
                </a:lnTo>
                <a:lnTo>
                  <a:pt x="19938" y="7527"/>
                </a:lnTo>
                <a:lnTo>
                  <a:pt x="19938" y="7536"/>
                </a:lnTo>
                <a:lnTo>
                  <a:pt x="19938" y="7554"/>
                </a:lnTo>
                <a:lnTo>
                  <a:pt x="19946" y="7554"/>
                </a:lnTo>
                <a:lnTo>
                  <a:pt x="19955" y="7554"/>
                </a:lnTo>
                <a:lnTo>
                  <a:pt x="19955" y="7545"/>
                </a:lnTo>
                <a:lnTo>
                  <a:pt x="19964" y="7536"/>
                </a:lnTo>
                <a:lnTo>
                  <a:pt x="19973" y="7536"/>
                </a:lnTo>
                <a:lnTo>
                  <a:pt x="19982" y="7554"/>
                </a:lnTo>
                <a:lnTo>
                  <a:pt x="19982" y="7563"/>
                </a:lnTo>
                <a:lnTo>
                  <a:pt x="19973" y="7563"/>
                </a:lnTo>
                <a:lnTo>
                  <a:pt x="19964" y="7571"/>
                </a:lnTo>
                <a:lnTo>
                  <a:pt x="19973" y="7580"/>
                </a:lnTo>
                <a:lnTo>
                  <a:pt x="19990" y="7571"/>
                </a:lnTo>
                <a:lnTo>
                  <a:pt x="19999" y="7571"/>
                </a:lnTo>
                <a:lnTo>
                  <a:pt x="20017" y="7580"/>
                </a:lnTo>
                <a:lnTo>
                  <a:pt x="20035" y="7589"/>
                </a:lnTo>
                <a:lnTo>
                  <a:pt x="20043" y="7589"/>
                </a:lnTo>
                <a:lnTo>
                  <a:pt x="20043" y="7598"/>
                </a:lnTo>
                <a:lnTo>
                  <a:pt x="20043" y="7607"/>
                </a:lnTo>
                <a:lnTo>
                  <a:pt x="20052" y="7607"/>
                </a:lnTo>
                <a:lnTo>
                  <a:pt x="20061" y="7607"/>
                </a:lnTo>
                <a:lnTo>
                  <a:pt x="20070" y="7607"/>
                </a:lnTo>
                <a:lnTo>
                  <a:pt x="20079" y="7616"/>
                </a:lnTo>
                <a:lnTo>
                  <a:pt x="20079" y="7624"/>
                </a:lnTo>
                <a:lnTo>
                  <a:pt x="20070" y="7633"/>
                </a:lnTo>
                <a:lnTo>
                  <a:pt x="20061" y="7651"/>
                </a:lnTo>
                <a:lnTo>
                  <a:pt x="20061" y="7677"/>
                </a:lnTo>
                <a:lnTo>
                  <a:pt x="20061" y="7704"/>
                </a:lnTo>
                <a:lnTo>
                  <a:pt x="20070" y="7713"/>
                </a:lnTo>
                <a:lnTo>
                  <a:pt x="20061" y="7721"/>
                </a:lnTo>
                <a:lnTo>
                  <a:pt x="20070" y="7721"/>
                </a:lnTo>
                <a:lnTo>
                  <a:pt x="20088" y="7721"/>
                </a:lnTo>
                <a:lnTo>
                  <a:pt x="20088" y="7713"/>
                </a:lnTo>
                <a:lnTo>
                  <a:pt x="20096" y="7704"/>
                </a:lnTo>
                <a:lnTo>
                  <a:pt x="20105" y="7695"/>
                </a:lnTo>
                <a:lnTo>
                  <a:pt x="20114" y="7686"/>
                </a:lnTo>
                <a:lnTo>
                  <a:pt x="20158" y="7660"/>
                </a:lnTo>
                <a:lnTo>
                  <a:pt x="20167" y="7660"/>
                </a:lnTo>
                <a:lnTo>
                  <a:pt x="20167" y="7651"/>
                </a:lnTo>
                <a:lnTo>
                  <a:pt x="20158" y="7651"/>
                </a:lnTo>
                <a:lnTo>
                  <a:pt x="20158" y="7642"/>
                </a:lnTo>
                <a:lnTo>
                  <a:pt x="20140" y="7616"/>
                </a:lnTo>
                <a:lnTo>
                  <a:pt x="20140" y="7624"/>
                </a:lnTo>
                <a:lnTo>
                  <a:pt x="20167" y="7642"/>
                </a:lnTo>
                <a:lnTo>
                  <a:pt x="20176" y="7651"/>
                </a:lnTo>
                <a:lnTo>
                  <a:pt x="20185" y="7651"/>
                </a:lnTo>
                <a:lnTo>
                  <a:pt x="20193" y="7642"/>
                </a:lnTo>
                <a:lnTo>
                  <a:pt x="20185" y="7633"/>
                </a:lnTo>
                <a:lnTo>
                  <a:pt x="20158" y="7607"/>
                </a:lnTo>
                <a:lnTo>
                  <a:pt x="20158" y="7598"/>
                </a:lnTo>
                <a:lnTo>
                  <a:pt x="20185" y="7624"/>
                </a:lnTo>
                <a:lnTo>
                  <a:pt x="20193" y="7624"/>
                </a:lnTo>
                <a:lnTo>
                  <a:pt x="20193" y="7616"/>
                </a:lnTo>
                <a:lnTo>
                  <a:pt x="20202" y="7616"/>
                </a:lnTo>
                <a:lnTo>
                  <a:pt x="20202" y="7607"/>
                </a:lnTo>
                <a:lnTo>
                  <a:pt x="20193" y="7598"/>
                </a:lnTo>
                <a:lnTo>
                  <a:pt x="20185" y="7598"/>
                </a:lnTo>
                <a:lnTo>
                  <a:pt x="20193" y="7598"/>
                </a:lnTo>
                <a:lnTo>
                  <a:pt x="20202" y="7598"/>
                </a:lnTo>
                <a:lnTo>
                  <a:pt x="20202" y="7589"/>
                </a:lnTo>
                <a:lnTo>
                  <a:pt x="20202" y="7580"/>
                </a:lnTo>
                <a:lnTo>
                  <a:pt x="20193" y="7580"/>
                </a:lnTo>
                <a:lnTo>
                  <a:pt x="20202" y="7580"/>
                </a:lnTo>
                <a:lnTo>
                  <a:pt x="20211" y="7589"/>
                </a:lnTo>
                <a:lnTo>
                  <a:pt x="20220" y="7589"/>
                </a:lnTo>
                <a:lnTo>
                  <a:pt x="20220" y="7571"/>
                </a:lnTo>
                <a:lnTo>
                  <a:pt x="20229" y="7580"/>
                </a:lnTo>
                <a:lnTo>
                  <a:pt x="20238" y="7580"/>
                </a:lnTo>
                <a:lnTo>
                  <a:pt x="20238" y="7589"/>
                </a:lnTo>
                <a:lnTo>
                  <a:pt x="20246" y="7580"/>
                </a:lnTo>
                <a:lnTo>
                  <a:pt x="20255" y="7580"/>
                </a:lnTo>
                <a:lnTo>
                  <a:pt x="20264" y="7580"/>
                </a:lnTo>
                <a:lnTo>
                  <a:pt x="20282" y="7563"/>
                </a:lnTo>
                <a:lnTo>
                  <a:pt x="20299" y="7563"/>
                </a:lnTo>
                <a:lnTo>
                  <a:pt x="20299" y="7554"/>
                </a:lnTo>
                <a:lnTo>
                  <a:pt x="20308" y="7554"/>
                </a:lnTo>
                <a:lnTo>
                  <a:pt x="20317" y="7545"/>
                </a:lnTo>
                <a:lnTo>
                  <a:pt x="20326" y="7545"/>
                </a:lnTo>
                <a:lnTo>
                  <a:pt x="20335" y="7536"/>
                </a:lnTo>
                <a:lnTo>
                  <a:pt x="20343" y="7527"/>
                </a:lnTo>
                <a:lnTo>
                  <a:pt x="20352" y="7518"/>
                </a:lnTo>
                <a:lnTo>
                  <a:pt x="20370" y="7518"/>
                </a:lnTo>
                <a:lnTo>
                  <a:pt x="20370" y="7510"/>
                </a:lnTo>
                <a:lnTo>
                  <a:pt x="20370" y="7501"/>
                </a:lnTo>
                <a:lnTo>
                  <a:pt x="20379" y="7501"/>
                </a:lnTo>
                <a:lnTo>
                  <a:pt x="20379" y="7492"/>
                </a:lnTo>
                <a:lnTo>
                  <a:pt x="20387" y="7492"/>
                </a:lnTo>
                <a:lnTo>
                  <a:pt x="20387" y="7483"/>
                </a:lnTo>
                <a:lnTo>
                  <a:pt x="20379" y="7483"/>
                </a:lnTo>
                <a:lnTo>
                  <a:pt x="20379" y="7474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39"/>
                </a:lnTo>
                <a:lnTo>
                  <a:pt x="20387" y="7421"/>
                </a:lnTo>
                <a:lnTo>
                  <a:pt x="20396" y="7413"/>
                </a:lnTo>
                <a:lnTo>
                  <a:pt x="20396" y="7421"/>
                </a:lnTo>
                <a:lnTo>
                  <a:pt x="20405" y="7430"/>
                </a:lnTo>
                <a:lnTo>
                  <a:pt x="20396" y="7421"/>
                </a:lnTo>
                <a:lnTo>
                  <a:pt x="20396" y="7404"/>
                </a:lnTo>
                <a:lnTo>
                  <a:pt x="20396" y="7395"/>
                </a:lnTo>
                <a:lnTo>
                  <a:pt x="20396" y="7377"/>
                </a:lnTo>
                <a:lnTo>
                  <a:pt x="20387" y="7377"/>
                </a:lnTo>
                <a:lnTo>
                  <a:pt x="20387" y="7360"/>
                </a:lnTo>
                <a:lnTo>
                  <a:pt x="20387" y="7351"/>
                </a:lnTo>
                <a:lnTo>
                  <a:pt x="20387" y="7333"/>
                </a:lnTo>
                <a:lnTo>
                  <a:pt x="20387" y="7342"/>
                </a:lnTo>
                <a:lnTo>
                  <a:pt x="20387" y="7333"/>
                </a:lnTo>
                <a:lnTo>
                  <a:pt x="20387" y="7315"/>
                </a:lnTo>
                <a:lnTo>
                  <a:pt x="20387" y="7307"/>
                </a:lnTo>
                <a:lnTo>
                  <a:pt x="20387" y="7298"/>
                </a:lnTo>
                <a:lnTo>
                  <a:pt x="20379" y="7289"/>
                </a:lnTo>
                <a:lnTo>
                  <a:pt x="20379" y="7280"/>
                </a:lnTo>
                <a:lnTo>
                  <a:pt x="20379" y="7271"/>
                </a:lnTo>
                <a:lnTo>
                  <a:pt x="20370" y="7263"/>
                </a:lnTo>
                <a:lnTo>
                  <a:pt x="20361" y="7245"/>
                </a:lnTo>
                <a:lnTo>
                  <a:pt x="20361" y="7236"/>
                </a:lnTo>
                <a:lnTo>
                  <a:pt x="20352" y="7218"/>
                </a:lnTo>
                <a:lnTo>
                  <a:pt x="20343" y="7210"/>
                </a:lnTo>
                <a:lnTo>
                  <a:pt x="20335" y="7201"/>
                </a:lnTo>
                <a:lnTo>
                  <a:pt x="20326" y="7192"/>
                </a:lnTo>
                <a:lnTo>
                  <a:pt x="20326" y="7183"/>
                </a:lnTo>
                <a:lnTo>
                  <a:pt x="20317" y="7174"/>
                </a:lnTo>
                <a:lnTo>
                  <a:pt x="20317" y="7165"/>
                </a:lnTo>
                <a:lnTo>
                  <a:pt x="20308" y="7165"/>
                </a:lnTo>
                <a:lnTo>
                  <a:pt x="20308" y="7157"/>
                </a:lnTo>
                <a:lnTo>
                  <a:pt x="20299" y="7157"/>
                </a:lnTo>
                <a:lnTo>
                  <a:pt x="20299" y="7148"/>
                </a:lnTo>
                <a:lnTo>
                  <a:pt x="20290" y="7148"/>
                </a:lnTo>
                <a:lnTo>
                  <a:pt x="20282" y="7148"/>
                </a:lnTo>
                <a:lnTo>
                  <a:pt x="20282" y="7139"/>
                </a:lnTo>
                <a:lnTo>
                  <a:pt x="20273" y="7139"/>
                </a:lnTo>
                <a:lnTo>
                  <a:pt x="20264" y="7130"/>
                </a:lnTo>
                <a:lnTo>
                  <a:pt x="20264" y="7121"/>
                </a:lnTo>
                <a:lnTo>
                  <a:pt x="20246" y="7112"/>
                </a:lnTo>
                <a:lnTo>
                  <a:pt x="20238" y="7104"/>
                </a:lnTo>
                <a:lnTo>
                  <a:pt x="20229" y="7095"/>
                </a:lnTo>
                <a:lnTo>
                  <a:pt x="20220" y="7077"/>
                </a:lnTo>
                <a:lnTo>
                  <a:pt x="20202" y="7068"/>
                </a:lnTo>
                <a:lnTo>
                  <a:pt x="20185" y="7051"/>
                </a:lnTo>
                <a:lnTo>
                  <a:pt x="20176" y="7042"/>
                </a:lnTo>
                <a:lnTo>
                  <a:pt x="20185" y="7042"/>
                </a:lnTo>
                <a:lnTo>
                  <a:pt x="20185" y="7033"/>
                </a:lnTo>
                <a:lnTo>
                  <a:pt x="20185" y="7024"/>
                </a:lnTo>
                <a:lnTo>
                  <a:pt x="20176" y="7015"/>
                </a:lnTo>
                <a:lnTo>
                  <a:pt x="20167" y="7007"/>
                </a:lnTo>
                <a:lnTo>
                  <a:pt x="20158" y="7007"/>
                </a:lnTo>
                <a:lnTo>
                  <a:pt x="20149" y="6998"/>
                </a:lnTo>
                <a:lnTo>
                  <a:pt x="20140" y="6980"/>
                </a:lnTo>
                <a:lnTo>
                  <a:pt x="20132" y="6971"/>
                </a:lnTo>
                <a:lnTo>
                  <a:pt x="20132" y="6962"/>
                </a:lnTo>
                <a:lnTo>
                  <a:pt x="20123" y="6945"/>
                </a:lnTo>
                <a:lnTo>
                  <a:pt x="20132" y="6936"/>
                </a:lnTo>
                <a:lnTo>
                  <a:pt x="20132" y="6927"/>
                </a:lnTo>
                <a:lnTo>
                  <a:pt x="20132" y="6918"/>
                </a:lnTo>
                <a:lnTo>
                  <a:pt x="20132" y="6909"/>
                </a:lnTo>
                <a:lnTo>
                  <a:pt x="20132" y="6901"/>
                </a:lnTo>
                <a:lnTo>
                  <a:pt x="20149" y="6874"/>
                </a:lnTo>
                <a:lnTo>
                  <a:pt x="20158" y="6874"/>
                </a:lnTo>
                <a:lnTo>
                  <a:pt x="20176" y="6857"/>
                </a:lnTo>
                <a:lnTo>
                  <a:pt x="20185" y="6848"/>
                </a:lnTo>
                <a:lnTo>
                  <a:pt x="20193" y="6839"/>
                </a:lnTo>
                <a:lnTo>
                  <a:pt x="20193" y="6830"/>
                </a:lnTo>
                <a:lnTo>
                  <a:pt x="20202" y="6812"/>
                </a:lnTo>
                <a:lnTo>
                  <a:pt x="20202" y="6795"/>
                </a:lnTo>
                <a:lnTo>
                  <a:pt x="20211" y="6795"/>
                </a:lnTo>
                <a:lnTo>
                  <a:pt x="20220" y="6795"/>
                </a:lnTo>
                <a:lnTo>
                  <a:pt x="20229" y="6795"/>
                </a:lnTo>
                <a:lnTo>
                  <a:pt x="20238" y="6795"/>
                </a:lnTo>
                <a:lnTo>
                  <a:pt x="20246" y="6786"/>
                </a:lnTo>
                <a:lnTo>
                  <a:pt x="20246" y="6777"/>
                </a:lnTo>
                <a:lnTo>
                  <a:pt x="20255" y="6768"/>
                </a:lnTo>
                <a:lnTo>
                  <a:pt x="20264" y="6768"/>
                </a:lnTo>
                <a:lnTo>
                  <a:pt x="20273" y="6768"/>
                </a:lnTo>
                <a:lnTo>
                  <a:pt x="20273" y="6759"/>
                </a:lnTo>
                <a:lnTo>
                  <a:pt x="20282" y="6759"/>
                </a:lnTo>
                <a:lnTo>
                  <a:pt x="20290" y="6759"/>
                </a:lnTo>
                <a:lnTo>
                  <a:pt x="20299" y="6751"/>
                </a:lnTo>
                <a:lnTo>
                  <a:pt x="20308" y="6751"/>
                </a:lnTo>
                <a:lnTo>
                  <a:pt x="20317" y="6751"/>
                </a:lnTo>
                <a:lnTo>
                  <a:pt x="20317" y="6742"/>
                </a:lnTo>
                <a:lnTo>
                  <a:pt x="20326" y="6742"/>
                </a:lnTo>
                <a:lnTo>
                  <a:pt x="20326" y="6751"/>
                </a:lnTo>
                <a:lnTo>
                  <a:pt x="20335" y="6742"/>
                </a:lnTo>
                <a:lnTo>
                  <a:pt x="20335" y="6733"/>
                </a:lnTo>
                <a:lnTo>
                  <a:pt x="20335" y="6724"/>
                </a:lnTo>
                <a:lnTo>
                  <a:pt x="20343" y="6724"/>
                </a:lnTo>
                <a:lnTo>
                  <a:pt x="20343" y="6733"/>
                </a:lnTo>
                <a:lnTo>
                  <a:pt x="20343" y="6742"/>
                </a:lnTo>
                <a:lnTo>
                  <a:pt x="20352" y="6742"/>
                </a:lnTo>
                <a:lnTo>
                  <a:pt x="20361" y="6742"/>
                </a:lnTo>
                <a:lnTo>
                  <a:pt x="20361" y="6751"/>
                </a:lnTo>
                <a:lnTo>
                  <a:pt x="20370" y="6751"/>
                </a:lnTo>
                <a:lnTo>
                  <a:pt x="20379" y="6751"/>
                </a:lnTo>
                <a:lnTo>
                  <a:pt x="20379" y="6759"/>
                </a:lnTo>
                <a:lnTo>
                  <a:pt x="20387" y="6759"/>
                </a:lnTo>
                <a:lnTo>
                  <a:pt x="20396" y="6759"/>
                </a:lnTo>
                <a:lnTo>
                  <a:pt x="20405" y="6759"/>
                </a:lnTo>
                <a:lnTo>
                  <a:pt x="20405" y="6751"/>
                </a:lnTo>
                <a:lnTo>
                  <a:pt x="20405" y="6742"/>
                </a:lnTo>
                <a:lnTo>
                  <a:pt x="20414" y="6742"/>
                </a:lnTo>
                <a:lnTo>
                  <a:pt x="20423" y="6751"/>
                </a:lnTo>
                <a:lnTo>
                  <a:pt x="20432" y="6759"/>
                </a:lnTo>
                <a:lnTo>
                  <a:pt x="20440" y="6759"/>
                </a:lnTo>
                <a:lnTo>
                  <a:pt x="20440" y="6768"/>
                </a:lnTo>
                <a:lnTo>
                  <a:pt x="20423" y="6768"/>
                </a:lnTo>
                <a:lnTo>
                  <a:pt x="20423" y="6777"/>
                </a:lnTo>
                <a:lnTo>
                  <a:pt x="20423" y="6786"/>
                </a:lnTo>
                <a:lnTo>
                  <a:pt x="20414" y="6804"/>
                </a:lnTo>
                <a:lnTo>
                  <a:pt x="20423" y="6804"/>
                </a:lnTo>
                <a:lnTo>
                  <a:pt x="20423" y="6812"/>
                </a:lnTo>
                <a:lnTo>
                  <a:pt x="20432" y="6812"/>
                </a:lnTo>
                <a:lnTo>
                  <a:pt x="20432" y="6821"/>
                </a:lnTo>
                <a:lnTo>
                  <a:pt x="20432" y="6830"/>
                </a:lnTo>
                <a:lnTo>
                  <a:pt x="20440" y="6830"/>
                </a:lnTo>
                <a:lnTo>
                  <a:pt x="20440" y="6839"/>
                </a:lnTo>
                <a:lnTo>
                  <a:pt x="20432" y="6839"/>
                </a:lnTo>
                <a:lnTo>
                  <a:pt x="20440" y="6848"/>
                </a:lnTo>
                <a:lnTo>
                  <a:pt x="20449" y="6848"/>
                </a:lnTo>
                <a:lnTo>
                  <a:pt x="20467" y="6848"/>
                </a:lnTo>
                <a:lnTo>
                  <a:pt x="20476" y="6848"/>
                </a:lnTo>
                <a:lnTo>
                  <a:pt x="20476" y="6839"/>
                </a:lnTo>
                <a:lnTo>
                  <a:pt x="20485" y="6839"/>
                </a:lnTo>
                <a:lnTo>
                  <a:pt x="20485" y="6830"/>
                </a:lnTo>
                <a:lnTo>
                  <a:pt x="20467" y="6821"/>
                </a:lnTo>
                <a:lnTo>
                  <a:pt x="20467" y="6812"/>
                </a:lnTo>
                <a:lnTo>
                  <a:pt x="20476" y="6812"/>
                </a:lnTo>
                <a:lnTo>
                  <a:pt x="20467" y="6804"/>
                </a:lnTo>
                <a:lnTo>
                  <a:pt x="20458" y="6804"/>
                </a:lnTo>
                <a:lnTo>
                  <a:pt x="20458" y="6795"/>
                </a:lnTo>
                <a:lnTo>
                  <a:pt x="20467" y="6786"/>
                </a:lnTo>
                <a:lnTo>
                  <a:pt x="20467" y="6777"/>
                </a:lnTo>
                <a:lnTo>
                  <a:pt x="20476" y="6777"/>
                </a:lnTo>
                <a:lnTo>
                  <a:pt x="20476" y="6768"/>
                </a:lnTo>
                <a:lnTo>
                  <a:pt x="20476" y="6777"/>
                </a:lnTo>
                <a:lnTo>
                  <a:pt x="20485" y="6777"/>
                </a:lnTo>
                <a:lnTo>
                  <a:pt x="20493" y="6777"/>
                </a:lnTo>
                <a:lnTo>
                  <a:pt x="20502" y="6768"/>
                </a:lnTo>
                <a:lnTo>
                  <a:pt x="20511" y="6768"/>
                </a:lnTo>
                <a:lnTo>
                  <a:pt x="20520" y="6759"/>
                </a:lnTo>
                <a:lnTo>
                  <a:pt x="20520" y="6751"/>
                </a:lnTo>
                <a:lnTo>
                  <a:pt x="20520" y="6759"/>
                </a:lnTo>
                <a:lnTo>
                  <a:pt x="20529" y="6759"/>
                </a:lnTo>
                <a:lnTo>
                  <a:pt x="20537" y="6759"/>
                </a:lnTo>
                <a:lnTo>
                  <a:pt x="20546" y="6751"/>
                </a:lnTo>
                <a:lnTo>
                  <a:pt x="20564" y="6751"/>
                </a:lnTo>
                <a:lnTo>
                  <a:pt x="20573" y="6742"/>
                </a:lnTo>
                <a:lnTo>
                  <a:pt x="20582" y="6742"/>
                </a:lnTo>
                <a:lnTo>
                  <a:pt x="20582" y="6733"/>
                </a:lnTo>
                <a:lnTo>
                  <a:pt x="20590" y="6733"/>
                </a:lnTo>
                <a:lnTo>
                  <a:pt x="20599" y="6733"/>
                </a:lnTo>
                <a:lnTo>
                  <a:pt x="20608" y="6733"/>
                </a:lnTo>
                <a:lnTo>
                  <a:pt x="20608" y="6742"/>
                </a:lnTo>
                <a:lnTo>
                  <a:pt x="20617" y="6733"/>
                </a:lnTo>
                <a:lnTo>
                  <a:pt x="20617" y="6724"/>
                </a:lnTo>
                <a:lnTo>
                  <a:pt x="20617" y="6715"/>
                </a:lnTo>
                <a:lnTo>
                  <a:pt x="20626" y="6724"/>
                </a:lnTo>
                <a:lnTo>
                  <a:pt x="20617" y="6724"/>
                </a:lnTo>
                <a:lnTo>
                  <a:pt x="20626" y="6733"/>
                </a:lnTo>
                <a:lnTo>
                  <a:pt x="20635" y="6733"/>
                </a:lnTo>
                <a:lnTo>
                  <a:pt x="20635" y="6724"/>
                </a:lnTo>
                <a:lnTo>
                  <a:pt x="20643" y="6724"/>
                </a:lnTo>
                <a:lnTo>
                  <a:pt x="20652" y="6724"/>
                </a:lnTo>
                <a:lnTo>
                  <a:pt x="20661" y="6724"/>
                </a:lnTo>
                <a:lnTo>
                  <a:pt x="20661" y="6706"/>
                </a:lnTo>
                <a:lnTo>
                  <a:pt x="20670" y="6698"/>
                </a:lnTo>
                <a:lnTo>
                  <a:pt x="20679" y="6715"/>
                </a:lnTo>
                <a:lnTo>
                  <a:pt x="20679" y="6706"/>
                </a:lnTo>
                <a:lnTo>
                  <a:pt x="20687" y="6706"/>
                </a:lnTo>
                <a:lnTo>
                  <a:pt x="20696" y="6706"/>
                </a:lnTo>
                <a:lnTo>
                  <a:pt x="20705" y="6698"/>
                </a:lnTo>
                <a:lnTo>
                  <a:pt x="20705" y="6689"/>
                </a:lnTo>
                <a:lnTo>
                  <a:pt x="20705" y="6671"/>
                </a:lnTo>
                <a:lnTo>
                  <a:pt x="20696" y="6662"/>
                </a:lnTo>
                <a:lnTo>
                  <a:pt x="20696" y="6654"/>
                </a:lnTo>
                <a:lnTo>
                  <a:pt x="20687" y="6654"/>
                </a:lnTo>
                <a:lnTo>
                  <a:pt x="20687" y="6645"/>
                </a:lnTo>
                <a:lnTo>
                  <a:pt x="20696" y="6645"/>
                </a:lnTo>
                <a:lnTo>
                  <a:pt x="20696" y="6636"/>
                </a:lnTo>
                <a:lnTo>
                  <a:pt x="20705" y="6636"/>
                </a:lnTo>
                <a:lnTo>
                  <a:pt x="20705" y="6627"/>
                </a:lnTo>
                <a:lnTo>
                  <a:pt x="20705" y="6636"/>
                </a:lnTo>
                <a:lnTo>
                  <a:pt x="20705" y="6645"/>
                </a:lnTo>
                <a:lnTo>
                  <a:pt x="20705" y="6654"/>
                </a:lnTo>
                <a:lnTo>
                  <a:pt x="20714" y="6654"/>
                </a:lnTo>
                <a:lnTo>
                  <a:pt x="20723" y="6662"/>
                </a:lnTo>
                <a:lnTo>
                  <a:pt x="20723" y="6671"/>
                </a:lnTo>
                <a:lnTo>
                  <a:pt x="20732" y="6680"/>
                </a:lnTo>
                <a:lnTo>
                  <a:pt x="20740" y="6680"/>
                </a:lnTo>
                <a:lnTo>
                  <a:pt x="20732" y="6689"/>
                </a:lnTo>
                <a:lnTo>
                  <a:pt x="20740" y="6689"/>
                </a:lnTo>
                <a:lnTo>
                  <a:pt x="20749" y="6689"/>
                </a:lnTo>
                <a:lnTo>
                  <a:pt x="20758" y="6698"/>
                </a:lnTo>
                <a:lnTo>
                  <a:pt x="20758" y="6689"/>
                </a:lnTo>
                <a:lnTo>
                  <a:pt x="20758" y="6680"/>
                </a:lnTo>
                <a:lnTo>
                  <a:pt x="20758" y="6671"/>
                </a:lnTo>
                <a:lnTo>
                  <a:pt x="20767" y="6671"/>
                </a:lnTo>
                <a:lnTo>
                  <a:pt x="20776" y="6680"/>
                </a:lnTo>
                <a:lnTo>
                  <a:pt x="20776" y="6671"/>
                </a:lnTo>
                <a:lnTo>
                  <a:pt x="20785" y="6662"/>
                </a:lnTo>
                <a:lnTo>
                  <a:pt x="20793" y="6662"/>
                </a:lnTo>
                <a:lnTo>
                  <a:pt x="20793" y="6671"/>
                </a:lnTo>
                <a:lnTo>
                  <a:pt x="20802" y="6671"/>
                </a:lnTo>
                <a:lnTo>
                  <a:pt x="20802" y="6662"/>
                </a:lnTo>
                <a:lnTo>
                  <a:pt x="20811" y="6662"/>
                </a:lnTo>
                <a:lnTo>
                  <a:pt x="20820" y="6654"/>
                </a:lnTo>
                <a:lnTo>
                  <a:pt x="20829" y="6654"/>
                </a:lnTo>
                <a:lnTo>
                  <a:pt x="20829" y="6662"/>
                </a:lnTo>
                <a:lnTo>
                  <a:pt x="20837" y="6662"/>
                </a:lnTo>
                <a:lnTo>
                  <a:pt x="20846" y="6662"/>
                </a:lnTo>
                <a:lnTo>
                  <a:pt x="20855" y="6654"/>
                </a:lnTo>
                <a:lnTo>
                  <a:pt x="20864" y="6654"/>
                </a:lnTo>
                <a:lnTo>
                  <a:pt x="20873" y="6654"/>
                </a:lnTo>
                <a:lnTo>
                  <a:pt x="20890" y="6654"/>
                </a:lnTo>
                <a:lnTo>
                  <a:pt x="20899" y="6654"/>
                </a:lnTo>
                <a:lnTo>
                  <a:pt x="20899" y="6645"/>
                </a:lnTo>
                <a:lnTo>
                  <a:pt x="20908" y="6645"/>
                </a:lnTo>
                <a:lnTo>
                  <a:pt x="20917" y="6645"/>
                </a:lnTo>
                <a:lnTo>
                  <a:pt x="20926" y="6636"/>
                </a:lnTo>
                <a:lnTo>
                  <a:pt x="20926" y="6627"/>
                </a:lnTo>
                <a:lnTo>
                  <a:pt x="20934" y="6627"/>
                </a:lnTo>
                <a:lnTo>
                  <a:pt x="20934" y="6618"/>
                </a:lnTo>
                <a:lnTo>
                  <a:pt x="20934" y="6609"/>
                </a:lnTo>
                <a:lnTo>
                  <a:pt x="20943" y="6609"/>
                </a:lnTo>
                <a:lnTo>
                  <a:pt x="20952" y="6593"/>
                </a:lnTo>
                <a:lnTo>
                  <a:pt x="20961" y="6593"/>
                </a:lnTo>
                <a:lnTo>
                  <a:pt x="20970" y="6593"/>
                </a:lnTo>
                <a:lnTo>
                  <a:pt x="20979" y="6584"/>
                </a:lnTo>
                <a:lnTo>
                  <a:pt x="20979" y="6593"/>
                </a:lnTo>
                <a:lnTo>
                  <a:pt x="20987" y="6593"/>
                </a:lnTo>
                <a:lnTo>
                  <a:pt x="20987" y="6584"/>
                </a:lnTo>
                <a:lnTo>
                  <a:pt x="20987" y="6575"/>
                </a:lnTo>
                <a:lnTo>
                  <a:pt x="20996" y="6575"/>
                </a:lnTo>
                <a:lnTo>
                  <a:pt x="21005" y="6575"/>
                </a:lnTo>
                <a:lnTo>
                  <a:pt x="21005" y="6566"/>
                </a:lnTo>
                <a:lnTo>
                  <a:pt x="21014" y="6566"/>
                </a:lnTo>
                <a:lnTo>
                  <a:pt x="21023" y="6566"/>
                </a:lnTo>
                <a:lnTo>
                  <a:pt x="21023" y="6557"/>
                </a:lnTo>
                <a:lnTo>
                  <a:pt x="21032" y="6549"/>
                </a:lnTo>
                <a:lnTo>
                  <a:pt x="21032" y="6540"/>
                </a:lnTo>
                <a:lnTo>
                  <a:pt x="21032" y="6531"/>
                </a:lnTo>
                <a:lnTo>
                  <a:pt x="21023" y="6531"/>
                </a:lnTo>
                <a:lnTo>
                  <a:pt x="21032" y="6531"/>
                </a:lnTo>
                <a:lnTo>
                  <a:pt x="21032" y="6522"/>
                </a:lnTo>
                <a:lnTo>
                  <a:pt x="21040" y="6513"/>
                </a:lnTo>
                <a:lnTo>
                  <a:pt x="21049" y="6513"/>
                </a:lnTo>
                <a:lnTo>
                  <a:pt x="21049" y="6522"/>
                </a:lnTo>
                <a:lnTo>
                  <a:pt x="21058" y="6522"/>
                </a:lnTo>
                <a:lnTo>
                  <a:pt x="21076" y="6522"/>
                </a:lnTo>
                <a:lnTo>
                  <a:pt x="21076" y="6513"/>
                </a:lnTo>
                <a:lnTo>
                  <a:pt x="21084" y="6505"/>
                </a:lnTo>
                <a:lnTo>
                  <a:pt x="21076" y="6505"/>
                </a:lnTo>
                <a:lnTo>
                  <a:pt x="21076" y="6496"/>
                </a:lnTo>
                <a:lnTo>
                  <a:pt x="21084" y="6496"/>
                </a:lnTo>
                <a:lnTo>
                  <a:pt x="21093" y="6496"/>
                </a:lnTo>
                <a:lnTo>
                  <a:pt x="21102" y="6496"/>
                </a:lnTo>
                <a:lnTo>
                  <a:pt x="21102" y="6487"/>
                </a:lnTo>
                <a:lnTo>
                  <a:pt x="21102" y="6478"/>
                </a:lnTo>
                <a:lnTo>
                  <a:pt x="21102" y="6469"/>
                </a:lnTo>
                <a:lnTo>
                  <a:pt x="21120" y="6469"/>
                </a:lnTo>
                <a:lnTo>
                  <a:pt x="21129" y="6469"/>
                </a:lnTo>
                <a:lnTo>
                  <a:pt x="21120" y="6460"/>
                </a:lnTo>
                <a:lnTo>
                  <a:pt x="21111" y="6452"/>
                </a:lnTo>
                <a:lnTo>
                  <a:pt x="21120" y="6452"/>
                </a:lnTo>
                <a:lnTo>
                  <a:pt x="21129" y="6452"/>
                </a:lnTo>
                <a:lnTo>
                  <a:pt x="21137" y="6452"/>
                </a:lnTo>
                <a:lnTo>
                  <a:pt x="21146" y="6460"/>
                </a:lnTo>
                <a:lnTo>
                  <a:pt x="21146" y="6452"/>
                </a:lnTo>
                <a:lnTo>
                  <a:pt x="21146" y="6443"/>
                </a:lnTo>
                <a:lnTo>
                  <a:pt x="21146" y="6434"/>
                </a:lnTo>
                <a:lnTo>
                  <a:pt x="21146" y="6425"/>
                </a:lnTo>
                <a:lnTo>
                  <a:pt x="21155" y="6416"/>
                </a:lnTo>
                <a:lnTo>
                  <a:pt x="21146" y="6407"/>
                </a:lnTo>
                <a:lnTo>
                  <a:pt x="21137" y="6407"/>
                </a:lnTo>
                <a:lnTo>
                  <a:pt x="21137" y="6416"/>
                </a:lnTo>
                <a:lnTo>
                  <a:pt x="21129" y="6416"/>
                </a:lnTo>
                <a:lnTo>
                  <a:pt x="21120" y="6407"/>
                </a:lnTo>
                <a:lnTo>
                  <a:pt x="21111" y="6399"/>
                </a:lnTo>
                <a:lnTo>
                  <a:pt x="21120" y="6399"/>
                </a:lnTo>
                <a:lnTo>
                  <a:pt x="21129" y="6407"/>
                </a:lnTo>
                <a:lnTo>
                  <a:pt x="21137" y="6407"/>
                </a:lnTo>
                <a:lnTo>
                  <a:pt x="21146" y="6399"/>
                </a:lnTo>
                <a:lnTo>
                  <a:pt x="21155" y="6390"/>
                </a:lnTo>
                <a:lnTo>
                  <a:pt x="21164" y="6381"/>
                </a:lnTo>
                <a:lnTo>
                  <a:pt x="21173" y="6381"/>
                </a:lnTo>
                <a:lnTo>
                  <a:pt x="21164" y="6372"/>
                </a:lnTo>
                <a:lnTo>
                  <a:pt x="21164" y="6363"/>
                </a:lnTo>
                <a:lnTo>
                  <a:pt x="21155" y="6363"/>
                </a:lnTo>
                <a:lnTo>
                  <a:pt x="21146" y="6354"/>
                </a:lnTo>
                <a:lnTo>
                  <a:pt x="21146" y="6346"/>
                </a:lnTo>
                <a:lnTo>
                  <a:pt x="21155" y="6354"/>
                </a:lnTo>
                <a:lnTo>
                  <a:pt x="21164" y="6346"/>
                </a:lnTo>
                <a:lnTo>
                  <a:pt x="21164" y="6354"/>
                </a:lnTo>
                <a:lnTo>
                  <a:pt x="21173" y="6354"/>
                </a:lnTo>
                <a:lnTo>
                  <a:pt x="21173" y="6363"/>
                </a:lnTo>
                <a:lnTo>
                  <a:pt x="21182" y="6363"/>
                </a:lnTo>
                <a:lnTo>
                  <a:pt x="21182" y="6354"/>
                </a:lnTo>
                <a:lnTo>
                  <a:pt x="21182" y="6346"/>
                </a:lnTo>
                <a:lnTo>
                  <a:pt x="21190" y="6337"/>
                </a:lnTo>
                <a:lnTo>
                  <a:pt x="21199" y="6319"/>
                </a:lnTo>
                <a:lnTo>
                  <a:pt x="21208" y="6319"/>
                </a:lnTo>
                <a:lnTo>
                  <a:pt x="21217" y="6310"/>
                </a:lnTo>
                <a:lnTo>
                  <a:pt x="21217" y="6302"/>
                </a:lnTo>
                <a:lnTo>
                  <a:pt x="21226" y="6302"/>
                </a:lnTo>
                <a:lnTo>
                  <a:pt x="21226" y="6293"/>
                </a:lnTo>
                <a:lnTo>
                  <a:pt x="21217" y="6284"/>
                </a:lnTo>
                <a:lnTo>
                  <a:pt x="21226" y="6284"/>
                </a:lnTo>
                <a:lnTo>
                  <a:pt x="21226" y="6275"/>
                </a:lnTo>
                <a:lnTo>
                  <a:pt x="21243" y="6257"/>
                </a:lnTo>
                <a:lnTo>
                  <a:pt x="21234" y="6257"/>
                </a:lnTo>
                <a:lnTo>
                  <a:pt x="21234" y="6249"/>
                </a:lnTo>
                <a:lnTo>
                  <a:pt x="21243" y="6249"/>
                </a:lnTo>
                <a:lnTo>
                  <a:pt x="21252" y="6249"/>
                </a:lnTo>
                <a:lnTo>
                  <a:pt x="21252" y="6240"/>
                </a:lnTo>
                <a:lnTo>
                  <a:pt x="21261" y="6231"/>
                </a:lnTo>
                <a:lnTo>
                  <a:pt x="21261" y="6222"/>
                </a:lnTo>
                <a:lnTo>
                  <a:pt x="21270" y="6222"/>
                </a:lnTo>
                <a:lnTo>
                  <a:pt x="21270" y="6231"/>
                </a:lnTo>
                <a:lnTo>
                  <a:pt x="21279" y="6231"/>
                </a:lnTo>
                <a:lnTo>
                  <a:pt x="21287" y="6222"/>
                </a:lnTo>
                <a:lnTo>
                  <a:pt x="21296" y="6231"/>
                </a:lnTo>
                <a:lnTo>
                  <a:pt x="21296" y="6222"/>
                </a:lnTo>
                <a:lnTo>
                  <a:pt x="21287" y="6213"/>
                </a:lnTo>
                <a:lnTo>
                  <a:pt x="21287" y="6204"/>
                </a:lnTo>
                <a:lnTo>
                  <a:pt x="21287" y="6196"/>
                </a:lnTo>
                <a:lnTo>
                  <a:pt x="21296" y="6196"/>
                </a:lnTo>
                <a:lnTo>
                  <a:pt x="21296" y="6187"/>
                </a:lnTo>
                <a:lnTo>
                  <a:pt x="21287" y="6178"/>
                </a:lnTo>
                <a:lnTo>
                  <a:pt x="21296" y="6178"/>
                </a:lnTo>
                <a:lnTo>
                  <a:pt x="21305" y="6178"/>
                </a:lnTo>
                <a:lnTo>
                  <a:pt x="21296" y="6169"/>
                </a:lnTo>
                <a:lnTo>
                  <a:pt x="21287" y="6160"/>
                </a:lnTo>
                <a:lnTo>
                  <a:pt x="21287" y="6151"/>
                </a:lnTo>
                <a:lnTo>
                  <a:pt x="21296" y="6151"/>
                </a:lnTo>
                <a:lnTo>
                  <a:pt x="21305" y="6151"/>
                </a:lnTo>
                <a:lnTo>
                  <a:pt x="21314" y="6151"/>
                </a:lnTo>
                <a:lnTo>
                  <a:pt x="21314" y="6160"/>
                </a:lnTo>
                <a:lnTo>
                  <a:pt x="21323" y="6160"/>
                </a:lnTo>
                <a:lnTo>
                  <a:pt x="21323" y="6134"/>
                </a:lnTo>
                <a:lnTo>
                  <a:pt x="21323" y="6125"/>
                </a:lnTo>
                <a:lnTo>
                  <a:pt x="21314" y="6125"/>
                </a:lnTo>
                <a:lnTo>
                  <a:pt x="21305" y="6134"/>
                </a:lnTo>
                <a:lnTo>
                  <a:pt x="21287" y="6134"/>
                </a:lnTo>
                <a:lnTo>
                  <a:pt x="21296" y="6125"/>
                </a:lnTo>
                <a:lnTo>
                  <a:pt x="21305" y="6125"/>
                </a:lnTo>
                <a:lnTo>
                  <a:pt x="21314" y="6107"/>
                </a:lnTo>
                <a:lnTo>
                  <a:pt x="21331" y="6099"/>
                </a:lnTo>
                <a:lnTo>
                  <a:pt x="21323" y="6099"/>
                </a:lnTo>
                <a:lnTo>
                  <a:pt x="21314" y="6099"/>
                </a:lnTo>
                <a:lnTo>
                  <a:pt x="21305" y="6090"/>
                </a:lnTo>
                <a:lnTo>
                  <a:pt x="21287" y="6072"/>
                </a:lnTo>
                <a:lnTo>
                  <a:pt x="21279" y="6072"/>
                </a:lnTo>
                <a:lnTo>
                  <a:pt x="21270" y="6063"/>
                </a:lnTo>
                <a:lnTo>
                  <a:pt x="21261" y="6072"/>
                </a:lnTo>
                <a:lnTo>
                  <a:pt x="21243" y="6081"/>
                </a:lnTo>
                <a:lnTo>
                  <a:pt x="21226" y="6081"/>
                </a:lnTo>
                <a:lnTo>
                  <a:pt x="21217" y="6072"/>
                </a:lnTo>
                <a:lnTo>
                  <a:pt x="21208" y="6072"/>
                </a:lnTo>
                <a:lnTo>
                  <a:pt x="21199" y="6072"/>
                </a:lnTo>
                <a:lnTo>
                  <a:pt x="21190" y="6072"/>
                </a:lnTo>
                <a:lnTo>
                  <a:pt x="21199" y="6072"/>
                </a:lnTo>
                <a:lnTo>
                  <a:pt x="21208" y="6063"/>
                </a:lnTo>
                <a:lnTo>
                  <a:pt x="21226" y="6063"/>
                </a:lnTo>
                <a:lnTo>
                  <a:pt x="21234" y="6063"/>
                </a:lnTo>
                <a:lnTo>
                  <a:pt x="21243" y="6063"/>
                </a:lnTo>
                <a:lnTo>
                  <a:pt x="21243" y="6054"/>
                </a:lnTo>
                <a:lnTo>
                  <a:pt x="21252" y="6046"/>
                </a:lnTo>
                <a:lnTo>
                  <a:pt x="21279" y="6037"/>
                </a:lnTo>
                <a:lnTo>
                  <a:pt x="21279" y="6028"/>
                </a:lnTo>
                <a:lnTo>
                  <a:pt x="21287" y="6028"/>
                </a:lnTo>
                <a:lnTo>
                  <a:pt x="21305" y="6019"/>
                </a:lnTo>
                <a:lnTo>
                  <a:pt x="21314" y="6019"/>
                </a:lnTo>
                <a:lnTo>
                  <a:pt x="21314" y="6010"/>
                </a:lnTo>
                <a:lnTo>
                  <a:pt x="21305" y="6001"/>
                </a:lnTo>
                <a:lnTo>
                  <a:pt x="21296" y="5984"/>
                </a:lnTo>
                <a:lnTo>
                  <a:pt x="21279" y="5975"/>
                </a:lnTo>
                <a:lnTo>
                  <a:pt x="21270" y="5957"/>
                </a:lnTo>
                <a:lnTo>
                  <a:pt x="21252" y="5957"/>
                </a:lnTo>
                <a:lnTo>
                  <a:pt x="21243" y="5948"/>
                </a:lnTo>
                <a:lnTo>
                  <a:pt x="21234" y="5948"/>
                </a:lnTo>
                <a:lnTo>
                  <a:pt x="21234" y="5940"/>
                </a:lnTo>
                <a:lnTo>
                  <a:pt x="21234" y="5931"/>
                </a:lnTo>
                <a:lnTo>
                  <a:pt x="21217" y="5931"/>
                </a:lnTo>
                <a:lnTo>
                  <a:pt x="21199" y="5931"/>
                </a:lnTo>
                <a:lnTo>
                  <a:pt x="21190" y="5940"/>
                </a:lnTo>
                <a:lnTo>
                  <a:pt x="21182" y="5940"/>
                </a:lnTo>
                <a:lnTo>
                  <a:pt x="21182" y="5931"/>
                </a:lnTo>
                <a:lnTo>
                  <a:pt x="21190" y="5931"/>
                </a:lnTo>
                <a:lnTo>
                  <a:pt x="21217" y="5922"/>
                </a:lnTo>
                <a:lnTo>
                  <a:pt x="21226" y="5922"/>
                </a:lnTo>
                <a:lnTo>
                  <a:pt x="21234" y="5931"/>
                </a:lnTo>
                <a:lnTo>
                  <a:pt x="21252" y="5940"/>
                </a:lnTo>
                <a:lnTo>
                  <a:pt x="21261" y="5940"/>
                </a:lnTo>
                <a:lnTo>
                  <a:pt x="21270" y="5940"/>
                </a:lnTo>
                <a:lnTo>
                  <a:pt x="21279" y="5940"/>
                </a:lnTo>
                <a:lnTo>
                  <a:pt x="21305" y="5957"/>
                </a:lnTo>
                <a:lnTo>
                  <a:pt x="21314" y="5957"/>
                </a:lnTo>
                <a:lnTo>
                  <a:pt x="21314" y="5948"/>
                </a:lnTo>
                <a:lnTo>
                  <a:pt x="21314" y="5940"/>
                </a:lnTo>
                <a:lnTo>
                  <a:pt x="21305" y="5931"/>
                </a:lnTo>
                <a:lnTo>
                  <a:pt x="21287" y="5922"/>
                </a:lnTo>
                <a:lnTo>
                  <a:pt x="21279" y="5913"/>
                </a:lnTo>
                <a:lnTo>
                  <a:pt x="21279" y="5904"/>
                </a:lnTo>
                <a:lnTo>
                  <a:pt x="21279" y="5896"/>
                </a:lnTo>
                <a:lnTo>
                  <a:pt x="21270" y="5896"/>
                </a:lnTo>
                <a:lnTo>
                  <a:pt x="21252" y="5887"/>
                </a:lnTo>
                <a:lnTo>
                  <a:pt x="21243" y="5878"/>
                </a:lnTo>
                <a:lnTo>
                  <a:pt x="21243" y="5869"/>
                </a:lnTo>
                <a:lnTo>
                  <a:pt x="21243" y="5860"/>
                </a:lnTo>
                <a:lnTo>
                  <a:pt x="21243" y="5851"/>
                </a:lnTo>
                <a:lnTo>
                  <a:pt x="21234" y="5834"/>
                </a:lnTo>
                <a:lnTo>
                  <a:pt x="21226" y="5807"/>
                </a:lnTo>
                <a:lnTo>
                  <a:pt x="21217" y="5798"/>
                </a:lnTo>
                <a:lnTo>
                  <a:pt x="21217" y="5790"/>
                </a:lnTo>
                <a:lnTo>
                  <a:pt x="21208" y="5781"/>
                </a:lnTo>
                <a:lnTo>
                  <a:pt x="21199" y="5754"/>
                </a:lnTo>
                <a:lnTo>
                  <a:pt x="21199" y="5745"/>
                </a:lnTo>
                <a:lnTo>
                  <a:pt x="21190" y="5737"/>
                </a:lnTo>
                <a:lnTo>
                  <a:pt x="21173" y="5728"/>
                </a:lnTo>
                <a:lnTo>
                  <a:pt x="21164" y="5728"/>
                </a:lnTo>
                <a:lnTo>
                  <a:pt x="21146" y="5719"/>
                </a:lnTo>
                <a:lnTo>
                  <a:pt x="21137" y="5710"/>
                </a:lnTo>
                <a:lnTo>
                  <a:pt x="21129" y="5701"/>
                </a:lnTo>
                <a:lnTo>
                  <a:pt x="21120" y="5701"/>
                </a:lnTo>
                <a:lnTo>
                  <a:pt x="21120" y="5693"/>
                </a:lnTo>
                <a:lnTo>
                  <a:pt x="21120" y="5684"/>
                </a:lnTo>
                <a:lnTo>
                  <a:pt x="21129" y="5675"/>
                </a:lnTo>
                <a:lnTo>
                  <a:pt x="21137" y="5657"/>
                </a:lnTo>
                <a:lnTo>
                  <a:pt x="21146" y="5657"/>
                </a:lnTo>
                <a:lnTo>
                  <a:pt x="21146" y="5648"/>
                </a:lnTo>
                <a:lnTo>
                  <a:pt x="21155" y="5640"/>
                </a:lnTo>
                <a:lnTo>
                  <a:pt x="21164" y="5631"/>
                </a:lnTo>
                <a:lnTo>
                  <a:pt x="21173" y="5631"/>
                </a:lnTo>
                <a:lnTo>
                  <a:pt x="21173" y="5622"/>
                </a:lnTo>
                <a:lnTo>
                  <a:pt x="21182" y="5622"/>
                </a:lnTo>
                <a:lnTo>
                  <a:pt x="21182" y="5613"/>
                </a:lnTo>
                <a:lnTo>
                  <a:pt x="21190" y="5604"/>
                </a:lnTo>
                <a:lnTo>
                  <a:pt x="21199" y="5604"/>
                </a:lnTo>
                <a:lnTo>
                  <a:pt x="21190" y="5595"/>
                </a:lnTo>
                <a:lnTo>
                  <a:pt x="21182" y="5595"/>
                </a:lnTo>
                <a:lnTo>
                  <a:pt x="21190" y="5587"/>
                </a:lnTo>
                <a:lnTo>
                  <a:pt x="21199" y="5578"/>
                </a:lnTo>
                <a:lnTo>
                  <a:pt x="21199" y="5587"/>
                </a:lnTo>
                <a:lnTo>
                  <a:pt x="21199" y="5595"/>
                </a:lnTo>
                <a:lnTo>
                  <a:pt x="21208" y="5595"/>
                </a:lnTo>
                <a:lnTo>
                  <a:pt x="21217" y="5595"/>
                </a:lnTo>
                <a:lnTo>
                  <a:pt x="21226" y="5587"/>
                </a:lnTo>
                <a:lnTo>
                  <a:pt x="21226" y="5569"/>
                </a:lnTo>
                <a:lnTo>
                  <a:pt x="21234" y="5569"/>
                </a:lnTo>
                <a:lnTo>
                  <a:pt x="21234" y="5560"/>
                </a:lnTo>
                <a:lnTo>
                  <a:pt x="21243" y="5569"/>
                </a:lnTo>
                <a:lnTo>
                  <a:pt x="21243" y="5560"/>
                </a:lnTo>
                <a:lnTo>
                  <a:pt x="21234" y="5551"/>
                </a:lnTo>
                <a:lnTo>
                  <a:pt x="21243" y="5551"/>
                </a:lnTo>
                <a:lnTo>
                  <a:pt x="21252" y="5551"/>
                </a:lnTo>
                <a:lnTo>
                  <a:pt x="21261" y="5543"/>
                </a:lnTo>
                <a:lnTo>
                  <a:pt x="21279" y="5543"/>
                </a:lnTo>
                <a:lnTo>
                  <a:pt x="21305" y="5534"/>
                </a:lnTo>
                <a:lnTo>
                  <a:pt x="21323" y="5525"/>
                </a:lnTo>
                <a:lnTo>
                  <a:pt x="21331" y="5516"/>
                </a:lnTo>
                <a:lnTo>
                  <a:pt x="21340" y="5525"/>
                </a:lnTo>
                <a:lnTo>
                  <a:pt x="21340" y="5534"/>
                </a:lnTo>
                <a:lnTo>
                  <a:pt x="21349" y="5534"/>
                </a:lnTo>
                <a:lnTo>
                  <a:pt x="21358" y="5525"/>
                </a:lnTo>
                <a:lnTo>
                  <a:pt x="21367" y="5525"/>
                </a:lnTo>
                <a:lnTo>
                  <a:pt x="21367" y="5516"/>
                </a:lnTo>
                <a:lnTo>
                  <a:pt x="21358" y="5516"/>
                </a:lnTo>
                <a:lnTo>
                  <a:pt x="21358" y="5507"/>
                </a:lnTo>
                <a:lnTo>
                  <a:pt x="21367" y="5507"/>
                </a:lnTo>
                <a:lnTo>
                  <a:pt x="21367" y="5498"/>
                </a:lnTo>
                <a:lnTo>
                  <a:pt x="21367" y="5490"/>
                </a:lnTo>
                <a:lnTo>
                  <a:pt x="21376" y="5481"/>
                </a:lnTo>
                <a:lnTo>
                  <a:pt x="21367" y="5481"/>
                </a:lnTo>
                <a:lnTo>
                  <a:pt x="21358" y="5481"/>
                </a:lnTo>
                <a:lnTo>
                  <a:pt x="21349" y="5481"/>
                </a:lnTo>
                <a:lnTo>
                  <a:pt x="21340" y="5481"/>
                </a:lnTo>
                <a:lnTo>
                  <a:pt x="21331" y="5472"/>
                </a:lnTo>
                <a:lnTo>
                  <a:pt x="21323" y="5472"/>
                </a:lnTo>
                <a:lnTo>
                  <a:pt x="21323" y="5481"/>
                </a:lnTo>
                <a:lnTo>
                  <a:pt x="21314" y="5481"/>
                </a:lnTo>
                <a:lnTo>
                  <a:pt x="21296" y="5481"/>
                </a:lnTo>
                <a:lnTo>
                  <a:pt x="21287" y="5472"/>
                </a:lnTo>
                <a:lnTo>
                  <a:pt x="21279" y="5472"/>
                </a:lnTo>
                <a:lnTo>
                  <a:pt x="21270" y="5463"/>
                </a:lnTo>
                <a:lnTo>
                  <a:pt x="21252" y="5454"/>
                </a:lnTo>
                <a:lnTo>
                  <a:pt x="21234" y="5445"/>
                </a:lnTo>
                <a:lnTo>
                  <a:pt x="21208" y="5454"/>
                </a:lnTo>
                <a:lnTo>
                  <a:pt x="21199" y="5454"/>
                </a:lnTo>
                <a:lnTo>
                  <a:pt x="21199" y="5463"/>
                </a:lnTo>
                <a:lnTo>
                  <a:pt x="21190" y="5472"/>
                </a:lnTo>
                <a:lnTo>
                  <a:pt x="21173" y="5490"/>
                </a:lnTo>
                <a:lnTo>
                  <a:pt x="21173" y="5498"/>
                </a:lnTo>
                <a:lnTo>
                  <a:pt x="21164" y="5507"/>
                </a:lnTo>
                <a:lnTo>
                  <a:pt x="21137" y="5507"/>
                </a:lnTo>
                <a:lnTo>
                  <a:pt x="21129" y="5507"/>
                </a:lnTo>
                <a:lnTo>
                  <a:pt x="21111" y="5498"/>
                </a:lnTo>
                <a:lnTo>
                  <a:pt x="21102" y="5490"/>
                </a:lnTo>
                <a:lnTo>
                  <a:pt x="21102" y="5472"/>
                </a:lnTo>
                <a:lnTo>
                  <a:pt x="21102" y="5463"/>
                </a:lnTo>
                <a:lnTo>
                  <a:pt x="21111" y="5463"/>
                </a:lnTo>
                <a:lnTo>
                  <a:pt x="21111" y="5454"/>
                </a:lnTo>
                <a:lnTo>
                  <a:pt x="21111" y="5445"/>
                </a:lnTo>
                <a:lnTo>
                  <a:pt x="21102" y="5437"/>
                </a:lnTo>
                <a:lnTo>
                  <a:pt x="21102" y="5428"/>
                </a:lnTo>
                <a:lnTo>
                  <a:pt x="21093" y="5419"/>
                </a:lnTo>
                <a:lnTo>
                  <a:pt x="21076" y="5419"/>
                </a:lnTo>
                <a:lnTo>
                  <a:pt x="21067" y="5428"/>
                </a:lnTo>
                <a:lnTo>
                  <a:pt x="21032" y="5419"/>
                </a:lnTo>
                <a:lnTo>
                  <a:pt x="21014" y="5410"/>
                </a:lnTo>
                <a:lnTo>
                  <a:pt x="21005" y="5392"/>
                </a:lnTo>
                <a:lnTo>
                  <a:pt x="20996" y="5384"/>
                </a:lnTo>
                <a:lnTo>
                  <a:pt x="20996" y="5375"/>
                </a:lnTo>
                <a:lnTo>
                  <a:pt x="21005" y="5357"/>
                </a:lnTo>
                <a:lnTo>
                  <a:pt x="21014" y="5340"/>
                </a:lnTo>
                <a:lnTo>
                  <a:pt x="21023" y="5331"/>
                </a:lnTo>
                <a:lnTo>
                  <a:pt x="21032" y="5331"/>
                </a:lnTo>
                <a:lnTo>
                  <a:pt x="21040" y="5331"/>
                </a:lnTo>
                <a:lnTo>
                  <a:pt x="21049" y="5340"/>
                </a:lnTo>
                <a:lnTo>
                  <a:pt x="21067" y="5340"/>
                </a:lnTo>
                <a:lnTo>
                  <a:pt x="21076" y="5331"/>
                </a:lnTo>
                <a:lnTo>
                  <a:pt x="21084" y="5331"/>
                </a:lnTo>
                <a:lnTo>
                  <a:pt x="21093" y="5331"/>
                </a:lnTo>
                <a:lnTo>
                  <a:pt x="21102" y="5331"/>
                </a:lnTo>
                <a:lnTo>
                  <a:pt x="21111" y="5331"/>
                </a:lnTo>
                <a:lnTo>
                  <a:pt x="21120" y="5313"/>
                </a:lnTo>
                <a:lnTo>
                  <a:pt x="21120" y="5295"/>
                </a:lnTo>
                <a:lnTo>
                  <a:pt x="21129" y="5287"/>
                </a:lnTo>
                <a:lnTo>
                  <a:pt x="21137" y="5287"/>
                </a:lnTo>
                <a:lnTo>
                  <a:pt x="21146" y="5269"/>
                </a:lnTo>
                <a:lnTo>
                  <a:pt x="21164" y="5260"/>
                </a:lnTo>
                <a:lnTo>
                  <a:pt x="21208" y="5242"/>
                </a:lnTo>
                <a:lnTo>
                  <a:pt x="21217" y="5242"/>
                </a:lnTo>
                <a:lnTo>
                  <a:pt x="21234" y="5207"/>
                </a:lnTo>
                <a:lnTo>
                  <a:pt x="21243" y="5207"/>
                </a:lnTo>
                <a:lnTo>
                  <a:pt x="21243" y="5198"/>
                </a:lnTo>
                <a:lnTo>
                  <a:pt x="21252" y="5198"/>
                </a:lnTo>
                <a:lnTo>
                  <a:pt x="21261" y="5189"/>
                </a:lnTo>
                <a:lnTo>
                  <a:pt x="21261" y="5181"/>
                </a:lnTo>
                <a:lnTo>
                  <a:pt x="21287" y="5181"/>
                </a:lnTo>
                <a:lnTo>
                  <a:pt x="21296" y="5189"/>
                </a:lnTo>
                <a:lnTo>
                  <a:pt x="21305" y="5189"/>
                </a:lnTo>
                <a:lnTo>
                  <a:pt x="21305" y="5181"/>
                </a:lnTo>
                <a:lnTo>
                  <a:pt x="21314" y="5181"/>
                </a:lnTo>
                <a:lnTo>
                  <a:pt x="21314" y="5189"/>
                </a:lnTo>
                <a:lnTo>
                  <a:pt x="21331" y="5198"/>
                </a:lnTo>
                <a:lnTo>
                  <a:pt x="21340" y="5207"/>
                </a:lnTo>
                <a:lnTo>
                  <a:pt x="21349" y="5216"/>
                </a:lnTo>
                <a:lnTo>
                  <a:pt x="21340" y="5216"/>
                </a:lnTo>
                <a:lnTo>
                  <a:pt x="21340" y="5225"/>
                </a:lnTo>
                <a:lnTo>
                  <a:pt x="21340" y="5234"/>
                </a:lnTo>
                <a:lnTo>
                  <a:pt x="21323" y="5251"/>
                </a:lnTo>
                <a:lnTo>
                  <a:pt x="21314" y="5260"/>
                </a:lnTo>
                <a:lnTo>
                  <a:pt x="21314" y="5269"/>
                </a:lnTo>
                <a:lnTo>
                  <a:pt x="21287" y="5278"/>
                </a:lnTo>
                <a:lnTo>
                  <a:pt x="21287" y="5287"/>
                </a:lnTo>
                <a:lnTo>
                  <a:pt x="21287" y="5295"/>
                </a:lnTo>
                <a:lnTo>
                  <a:pt x="21279" y="5295"/>
                </a:lnTo>
                <a:lnTo>
                  <a:pt x="21270" y="5304"/>
                </a:lnTo>
                <a:lnTo>
                  <a:pt x="21270" y="5313"/>
                </a:lnTo>
                <a:lnTo>
                  <a:pt x="21279" y="5313"/>
                </a:lnTo>
                <a:lnTo>
                  <a:pt x="21287" y="5313"/>
                </a:lnTo>
                <a:lnTo>
                  <a:pt x="21305" y="5313"/>
                </a:lnTo>
                <a:lnTo>
                  <a:pt x="21314" y="5313"/>
                </a:lnTo>
                <a:lnTo>
                  <a:pt x="21305" y="5313"/>
                </a:lnTo>
                <a:lnTo>
                  <a:pt x="21296" y="5322"/>
                </a:lnTo>
                <a:lnTo>
                  <a:pt x="21296" y="5331"/>
                </a:lnTo>
                <a:lnTo>
                  <a:pt x="21305" y="5340"/>
                </a:lnTo>
                <a:lnTo>
                  <a:pt x="21270" y="5348"/>
                </a:lnTo>
                <a:lnTo>
                  <a:pt x="21261" y="5348"/>
                </a:lnTo>
                <a:lnTo>
                  <a:pt x="21261" y="5357"/>
                </a:lnTo>
                <a:lnTo>
                  <a:pt x="21261" y="5366"/>
                </a:lnTo>
                <a:lnTo>
                  <a:pt x="21270" y="5366"/>
                </a:lnTo>
                <a:lnTo>
                  <a:pt x="21279" y="5366"/>
                </a:lnTo>
                <a:lnTo>
                  <a:pt x="21287" y="5366"/>
                </a:lnTo>
                <a:lnTo>
                  <a:pt x="21296" y="5357"/>
                </a:lnTo>
                <a:lnTo>
                  <a:pt x="21305" y="5357"/>
                </a:lnTo>
                <a:lnTo>
                  <a:pt x="21296" y="5348"/>
                </a:lnTo>
                <a:lnTo>
                  <a:pt x="21305" y="5348"/>
                </a:lnTo>
                <a:lnTo>
                  <a:pt x="21314" y="5348"/>
                </a:lnTo>
                <a:lnTo>
                  <a:pt x="21323" y="5348"/>
                </a:lnTo>
                <a:lnTo>
                  <a:pt x="21323" y="5340"/>
                </a:lnTo>
                <a:lnTo>
                  <a:pt x="21331" y="5340"/>
                </a:lnTo>
                <a:lnTo>
                  <a:pt x="21331" y="5331"/>
                </a:lnTo>
                <a:lnTo>
                  <a:pt x="21340" y="5322"/>
                </a:lnTo>
                <a:lnTo>
                  <a:pt x="21349" y="5313"/>
                </a:lnTo>
                <a:lnTo>
                  <a:pt x="21384" y="5295"/>
                </a:lnTo>
                <a:lnTo>
                  <a:pt x="21393" y="5295"/>
                </a:lnTo>
                <a:lnTo>
                  <a:pt x="21402" y="5287"/>
                </a:lnTo>
                <a:lnTo>
                  <a:pt x="21411" y="5287"/>
                </a:lnTo>
                <a:lnTo>
                  <a:pt x="21420" y="5287"/>
                </a:lnTo>
                <a:lnTo>
                  <a:pt x="21420" y="5278"/>
                </a:lnTo>
                <a:lnTo>
                  <a:pt x="21437" y="5278"/>
                </a:lnTo>
                <a:lnTo>
                  <a:pt x="21446" y="5278"/>
                </a:lnTo>
                <a:lnTo>
                  <a:pt x="21446" y="5269"/>
                </a:lnTo>
                <a:lnTo>
                  <a:pt x="21455" y="5278"/>
                </a:lnTo>
                <a:lnTo>
                  <a:pt x="21481" y="5278"/>
                </a:lnTo>
                <a:lnTo>
                  <a:pt x="21490" y="5269"/>
                </a:lnTo>
                <a:lnTo>
                  <a:pt x="21499" y="5260"/>
                </a:lnTo>
                <a:lnTo>
                  <a:pt x="21499" y="5269"/>
                </a:lnTo>
                <a:lnTo>
                  <a:pt x="21517" y="5278"/>
                </a:lnTo>
                <a:lnTo>
                  <a:pt x="21517" y="5287"/>
                </a:lnTo>
                <a:lnTo>
                  <a:pt x="21517" y="5295"/>
                </a:lnTo>
                <a:lnTo>
                  <a:pt x="21526" y="5295"/>
                </a:lnTo>
                <a:lnTo>
                  <a:pt x="21526" y="5287"/>
                </a:lnTo>
                <a:lnTo>
                  <a:pt x="21526" y="5278"/>
                </a:lnTo>
                <a:lnTo>
                  <a:pt x="21534" y="5287"/>
                </a:lnTo>
                <a:lnTo>
                  <a:pt x="21552" y="5295"/>
                </a:lnTo>
                <a:lnTo>
                  <a:pt x="21561" y="5295"/>
                </a:lnTo>
                <a:lnTo>
                  <a:pt x="21570" y="5304"/>
                </a:lnTo>
                <a:lnTo>
                  <a:pt x="21570" y="5313"/>
                </a:lnTo>
                <a:lnTo>
                  <a:pt x="21579" y="5322"/>
                </a:lnTo>
                <a:lnTo>
                  <a:pt x="21561" y="5357"/>
                </a:lnTo>
                <a:lnTo>
                  <a:pt x="21561" y="5366"/>
                </a:lnTo>
                <a:lnTo>
                  <a:pt x="21570" y="5366"/>
                </a:lnTo>
                <a:lnTo>
                  <a:pt x="21579" y="5366"/>
                </a:lnTo>
                <a:lnTo>
                  <a:pt x="21579" y="5375"/>
                </a:lnTo>
                <a:lnTo>
                  <a:pt x="21587" y="5375"/>
                </a:lnTo>
                <a:lnTo>
                  <a:pt x="21579" y="5375"/>
                </a:lnTo>
                <a:lnTo>
                  <a:pt x="21570" y="5375"/>
                </a:lnTo>
                <a:lnTo>
                  <a:pt x="21552" y="5384"/>
                </a:lnTo>
                <a:lnTo>
                  <a:pt x="21543" y="5392"/>
                </a:lnTo>
                <a:lnTo>
                  <a:pt x="21534" y="5401"/>
                </a:lnTo>
                <a:lnTo>
                  <a:pt x="21534" y="5410"/>
                </a:lnTo>
                <a:lnTo>
                  <a:pt x="21526" y="5419"/>
                </a:lnTo>
                <a:lnTo>
                  <a:pt x="21526" y="5428"/>
                </a:lnTo>
                <a:lnTo>
                  <a:pt x="21534" y="5419"/>
                </a:lnTo>
                <a:lnTo>
                  <a:pt x="21543" y="5428"/>
                </a:lnTo>
                <a:lnTo>
                  <a:pt x="21561" y="5428"/>
                </a:lnTo>
                <a:lnTo>
                  <a:pt x="21543" y="5437"/>
                </a:lnTo>
                <a:lnTo>
                  <a:pt x="21552" y="5445"/>
                </a:lnTo>
                <a:lnTo>
                  <a:pt x="21570" y="5445"/>
                </a:lnTo>
                <a:lnTo>
                  <a:pt x="21570" y="5454"/>
                </a:lnTo>
                <a:lnTo>
                  <a:pt x="21579" y="5454"/>
                </a:lnTo>
                <a:lnTo>
                  <a:pt x="21587" y="5445"/>
                </a:lnTo>
                <a:lnTo>
                  <a:pt x="21596" y="5437"/>
                </a:lnTo>
                <a:lnTo>
                  <a:pt x="21605" y="5437"/>
                </a:lnTo>
                <a:lnTo>
                  <a:pt x="21614" y="5445"/>
                </a:lnTo>
                <a:lnTo>
                  <a:pt x="21623" y="5445"/>
                </a:lnTo>
                <a:lnTo>
                  <a:pt x="21631" y="5454"/>
                </a:lnTo>
                <a:lnTo>
                  <a:pt x="21631" y="5445"/>
                </a:lnTo>
                <a:lnTo>
                  <a:pt x="21649" y="5445"/>
                </a:lnTo>
                <a:lnTo>
                  <a:pt x="21658" y="5445"/>
                </a:lnTo>
                <a:lnTo>
                  <a:pt x="21667" y="5454"/>
                </a:lnTo>
                <a:lnTo>
                  <a:pt x="21658" y="5454"/>
                </a:lnTo>
                <a:lnTo>
                  <a:pt x="21658" y="5463"/>
                </a:lnTo>
                <a:lnTo>
                  <a:pt x="21667" y="5463"/>
                </a:lnTo>
                <a:lnTo>
                  <a:pt x="21667" y="5472"/>
                </a:lnTo>
                <a:lnTo>
                  <a:pt x="21667" y="5481"/>
                </a:lnTo>
                <a:lnTo>
                  <a:pt x="21676" y="5490"/>
                </a:lnTo>
                <a:lnTo>
                  <a:pt x="21676" y="5498"/>
                </a:lnTo>
                <a:lnTo>
                  <a:pt x="21676" y="5507"/>
                </a:lnTo>
                <a:lnTo>
                  <a:pt x="21684" y="5516"/>
                </a:lnTo>
                <a:lnTo>
                  <a:pt x="21693" y="5525"/>
                </a:lnTo>
                <a:lnTo>
                  <a:pt x="21684" y="5525"/>
                </a:lnTo>
                <a:lnTo>
                  <a:pt x="21684" y="5534"/>
                </a:lnTo>
                <a:lnTo>
                  <a:pt x="21676" y="5525"/>
                </a:lnTo>
                <a:lnTo>
                  <a:pt x="21667" y="5525"/>
                </a:lnTo>
                <a:lnTo>
                  <a:pt x="21658" y="5516"/>
                </a:lnTo>
                <a:lnTo>
                  <a:pt x="21649" y="5516"/>
                </a:lnTo>
                <a:lnTo>
                  <a:pt x="21649" y="5525"/>
                </a:lnTo>
                <a:lnTo>
                  <a:pt x="21631" y="5525"/>
                </a:lnTo>
                <a:lnTo>
                  <a:pt x="21631" y="5534"/>
                </a:lnTo>
                <a:lnTo>
                  <a:pt x="21631" y="5543"/>
                </a:lnTo>
                <a:lnTo>
                  <a:pt x="21640" y="5543"/>
                </a:lnTo>
                <a:lnTo>
                  <a:pt x="21649" y="5543"/>
                </a:lnTo>
                <a:lnTo>
                  <a:pt x="21658" y="5543"/>
                </a:lnTo>
                <a:lnTo>
                  <a:pt x="21658" y="5551"/>
                </a:lnTo>
                <a:lnTo>
                  <a:pt x="21658" y="5560"/>
                </a:lnTo>
                <a:lnTo>
                  <a:pt x="21658" y="5569"/>
                </a:lnTo>
                <a:lnTo>
                  <a:pt x="21658" y="5578"/>
                </a:lnTo>
                <a:lnTo>
                  <a:pt x="21658" y="5587"/>
                </a:lnTo>
                <a:lnTo>
                  <a:pt x="21667" y="5595"/>
                </a:lnTo>
                <a:lnTo>
                  <a:pt x="21667" y="5604"/>
                </a:lnTo>
                <a:lnTo>
                  <a:pt x="21676" y="5613"/>
                </a:lnTo>
                <a:lnTo>
                  <a:pt x="21676" y="5622"/>
                </a:lnTo>
                <a:lnTo>
                  <a:pt x="21667" y="5622"/>
                </a:lnTo>
                <a:lnTo>
                  <a:pt x="21658" y="5631"/>
                </a:lnTo>
                <a:lnTo>
                  <a:pt x="21658" y="5640"/>
                </a:lnTo>
                <a:lnTo>
                  <a:pt x="21667" y="5640"/>
                </a:lnTo>
                <a:lnTo>
                  <a:pt x="21658" y="5640"/>
                </a:lnTo>
                <a:lnTo>
                  <a:pt x="21649" y="5648"/>
                </a:lnTo>
                <a:lnTo>
                  <a:pt x="21649" y="5657"/>
                </a:lnTo>
                <a:lnTo>
                  <a:pt x="21649" y="5666"/>
                </a:lnTo>
                <a:lnTo>
                  <a:pt x="21640" y="5675"/>
                </a:lnTo>
                <a:lnTo>
                  <a:pt x="21640" y="5684"/>
                </a:lnTo>
                <a:lnTo>
                  <a:pt x="21649" y="5693"/>
                </a:lnTo>
                <a:lnTo>
                  <a:pt x="21649" y="5701"/>
                </a:lnTo>
                <a:lnTo>
                  <a:pt x="21658" y="5701"/>
                </a:lnTo>
                <a:lnTo>
                  <a:pt x="21667" y="5701"/>
                </a:lnTo>
                <a:lnTo>
                  <a:pt x="21658" y="5701"/>
                </a:lnTo>
                <a:lnTo>
                  <a:pt x="21658" y="5710"/>
                </a:lnTo>
                <a:lnTo>
                  <a:pt x="21649" y="5710"/>
                </a:lnTo>
                <a:lnTo>
                  <a:pt x="21640" y="5710"/>
                </a:lnTo>
                <a:lnTo>
                  <a:pt x="21640" y="5719"/>
                </a:lnTo>
                <a:lnTo>
                  <a:pt x="21658" y="5728"/>
                </a:lnTo>
                <a:lnTo>
                  <a:pt x="21658" y="5737"/>
                </a:lnTo>
                <a:lnTo>
                  <a:pt x="21658" y="5745"/>
                </a:lnTo>
                <a:lnTo>
                  <a:pt x="21658" y="5737"/>
                </a:lnTo>
                <a:lnTo>
                  <a:pt x="21667" y="5737"/>
                </a:lnTo>
                <a:lnTo>
                  <a:pt x="21676" y="5728"/>
                </a:lnTo>
                <a:lnTo>
                  <a:pt x="21684" y="5728"/>
                </a:lnTo>
                <a:lnTo>
                  <a:pt x="21693" y="5719"/>
                </a:lnTo>
                <a:lnTo>
                  <a:pt x="21711" y="5701"/>
                </a:lnTo>
                <a:lnTo>
                  <a:pt x="21711" y="5710"/>
                </a:lnTo>
                <a:lnTo>
                  <a:pt x="21711" y="5719"/>
                </a:lnTo>
                <a:lnTo>
                  <a:pt x="21702" y="5719"/>
                </a:lnTo>
                <a:lnTo>
                  <a:pt x="21720" y="5728"/>
                </a:lnTo>
                <a:lnTo>
                  <a:pt x="21720" y="5719"/>
                </a:lnTo>
                <a:lnTo>
                  <a:pt x="21728" y="5719"/>
                </a:lnTo>
                <a:lnTo>
                  <a:pt x="21720" y="5710"/>
                </a:lnTo>
                <a:lnTo>
                  <a:pt x="21720" y="5701"/>
                </a:lnTo>
                <a:lnTo>
                  <a:pt x="21728" y="5701"/>
                </a:lnTo>
                <a:lnTo>
                  <a:pt x="21737" y="5701"/>
                </a:lnTo>
                <a:lnTo>
                  <a:pt x="21737" y="5710"/>
                </a:lnTo>
                <a:lnTo>
                  <a:pt x="21746" y="5710"/>
                </a:lnTo>
                <a:lnTo>
                  <a:pt x="21746" y="5701"/>
                </a:lnTo>
                <a:lnTo>
                  <a:pt x="21737" y="5701"/>
                </a:lnTo>
                <a:lnTo>
                  <a:pt x="21737" y="5693"/>
                </a:lnTo>
                <a:lnTo>
                  <a:pt x="21746" y="5693"/>
                </a:lnTo>
                <a:lnTo>
                  <a:pt x="21755" y="5684"/>
                </a:lnTo>
                <a:lnTo>
                  <a:pt x="21764" y="5684"/>
                </a:lnTo>
                <a:lnTo>
                  <a:pt x="21773" y="5684"/>
                </a:lnTo>
                <a:lnTo>
                  <a:pt x="21773" y="5693"/>
                </a:lnTo>
                <a:lnTo>
                  <a:pt x="21781" y="5693"/>
                </a:lnTo>
                <a:lnTo>
                  <a:pt x="21790" y="5693"/>
                </a:lnTo>
                <a:lnTo>
                  <a:pt x="21799" y="5693"/>
                </a:lnTo>
                <a:lnTo>
                  <a:pt x="21799" y="5684"/>
                </a:lnTo>
                <a:lnTo>
                  <a:pt x="21799" y="5675"/>
                </a:lnTo>
                <a:lnTo>
                  <a:pt x="21808" y="5675"/>
                </a:lnTo>
                <a:lnTo>
                  <a:pt x="21817" y="5675"/>
                </a:lnTo>
                <a:lnTo>
                  <a:pt x="21826" y="5675"/>
                </a:lnTo>
                <a:lnTo>
                  <a:pt x="21834" y="5675"/>
                </a:lnTo>
                <a:lnTo>
                  <a:pt x="21843" y="5675"/>
                </a:lnTo>
                <a:lnTo>
                  <a:pt x="21852" y="5666"/>
                </a:lnTo>
                <a:lnTo>
                  <a:pt x="21861" y="5657"/>
                </a:lnTo>
                <a:lnTo>
                  <a:pt x="21870" y="5640"/>
                </a:lnTo>
                <a:lnTo>
                  <a:pt x="21878" y="5631"/>
                </a:lnTo>
                <a:lnTo>
                  <a:pt x="21878" y="5604"/>
                </a:lnTo>
                <a:lnTo>
                  <a:pt x="21878" y="5595"/>
                </a:lnTo>
                <a:lnTo>
                  <a:pt x="21870" y="5604"/>
                </a:lnTo>
                <a:lnTo>
                  <a:pt x="21870" y="5595"/>
                </a:lnTo>
                <a:lnTo>
                  <a:pt x="21870" y="5587"/>
                </a:lnTo>
                <a:lnTo>
                  <a:pt x="21870" y="5578"/>
                </a:lnTo>
                <a:lnTo>
                  <a:pt x="21870" y="5569"/>
                </a:lnTo>
                <a:lnTo>
                  <a:pt x="21870" y="5560"/>
                </a:lnTo>
                <a:lnTo>
                  <a:pt x="21870" y="5551"/>
                </a:lnTo>
                <a:lnTo>
                  <a:pt x="21878" y="5543"/>
                </a:lnTo>
                <a:lnTo>
                  <a:pt x="21870" y="5525"/>
                </a:lnTo>
                <a:lnTo>
                  <a:pt x="21870" y="5516"/>
                </a:lnTo>
                <a:lnTo>
                  <a:pt x="21861" y="5498"/>
                </a:lnTo>
                <a:lnTo>
                  <a:pt x="21843" y="5463"/>
                </a:lnTo>
                <a:lnTo>
                  <a:pt x="21826" y="5445"/>
                </a:lnTo>
                <a:lnTo>
                  <a:pt x="21808" y="5419"/>
                </a:lnTo>
                <a:lnTo>
                  <a:pt x="21790" y="5384"/>
                </a:lnTo>
                <a:lnTo>
                  <a:pt x="21790" y="5375"/>
                </a:lnTo>
                <a:lnTo>
                  <a:pt x="21781" y="5366"/>
                </a:lnTo>
                <a:lnTo>
                  <a:pt x="21773" y="5366"/>
                </a:lnTo>
                <a:lnTo>
                  <a:pt x="21764" y="5357"/>
                </a:lnTo>
                <a:lnTo>
                  <a:pt x="21746" y="5340"/>
                </a:lnTo>
                <a:lnTo>
                  <a:pt x="21737" y="5331"/>
                </a:lnTo>
                <a:lnTo>
                  <a:pt x="21728" y="5331"/>
                </a:lnTo>
                <a:lnTo>
                  <a:pt x="21720" y="5331"/>
                </a:lnTo>
                <a:lnTo>
                  <a:pt x="21720" y="5322"/>
                </a:lnTo>
                <a:lnTo>
                  <a:pt x="21720" y="5313"/>
                </a:lnTo>
                <a:lnTo>
                  <a:pt x="21728" y="5313"/>
                </a:lnTo>
                <a:lnTo>
                  <a:pt x="21728" y="5304"/>
                </a:lnTo>
                <a:lnTo>
                  <a:pt x="21728" y="5295"/>
                </a:lnTo>
                <a:lnTo>
                  <a:pt x="21728" y="5287"/>
                </a:lnTo>
                <a:lnTo>
                  <a:pt x="21737" y="5278"/>
                </a:lnTo>
                <a:lnTo>
                  <a:pt x="21755" y="5269"/>
                </a:lnTo>
                <a:lnTo>
                  <a:pt x="21764" y="5260"/>
                </a:lnTo>
                <a:lnTo>
                  <a:pt x="21773" y="5260"/>
                </a:lnTo>
                <a:lnTo>
                  <a:pt x="21790" y="5260"/>
                </a:lnTo>
                <a:lnTo>
                  <a:pt x="21799" y="5251"/>
                </a:lnTo>
                <a:lnTo>
                  <a:pt x="21808" y="5251"/>
                </a:lnTo>
                <a:lnTo>
                  <a:pt x="21808" y="5242"/>
                </a:lnTo>
                <a:lnTo>
                  <a:pt x="21817" y="5234"/>
                </a:lnTo>
                <a:lnTo>
                  <a:pt x="21826" y="5234"/>
                </a:lnTo>
                <a:lnTo>
                  <a:pt x="21834" y="5225"/>
                </a:lnTo>
                <a:lnTo>
                  <a:pt x="21843" y="5216"/>
                </a:lnTo>
                <a:lnTo>
                  <a:pt x="21861" y="5207"/>
                </a:lnTo>
                <a:lnTo>
                  <a:pt x="21861" y="5198"/>
                </a:lnTo>
                <a:lnTo>
                  <a:pt x="21887" y="5189"/>
                </a:lnTo>
                <a:lnTo>
                  <a:pt x="21896" y="5181"/>
                </a:lnTo>
                <a:lnTo>
                  <a:pt x="21896" y="5163"/>
                </a:lnTo>
                <a:lnTo>
                  <a:pt x="21896" y="5145"/>
                </a:lnTo>
                <a:lnTo>
                  <a:pt x="21896" y="5137"/>
                </a:lnTo>
                <a:lnTo>
                  <a:pt x="21887" y="5128"/>
                </a:lnTo>
                <a:lnTo>
                  <a:pt x="21887" y="5119"/>
                </a:lnTo>
                <a:lnTo>
                  <a:pt x="21896" y="5110"/>
                </a:lnTo>
                <a:lnTo>
                  <a:pt x="21905" y="5101"/>
                </a:lnTo>
                <a:lnTo>
                  <a:pt x="21905" y="5092"/>
                </a:lnTo>
                <a:lnTo>
                  <a:pt x="21914" y="5084"/>
                </a:lnTo>
                <a:lnTo>
                  <a:pt x="21923" y="5075"/>
                </a:lnTo>
                <a:lnTo>
                  <a:pt x="21931" y="5075"/>
                </a:lnTo>
                <a:lnTo>
                  <a:pt x="21940" y="5066"/>
                </a:lnTo>
                <a:lnTo>
                  <a:pt x="21949" y="5057"/>
                </a:lnTo>
                <a:lnTo>
                  <a:pt x="21958" y="5057"/>
                </a:lnTo>
                <a:lnTo>
                  <a:pt x="21958" y="5066"/>
                </a:lnTo>
                <a:lnTo>
                  <a:pt x="21967" y="5057"/>
                </a:lnTo>
                <a:lnTo>
                  <a:pt x="21976" y="5039"/>
                </a:lnTo>
                <a:lnTo>
                  <a:pt x="21967" y="5031"/>
                </a:lnTo>
                <a:lnTo>
                  <a:pt x="21984" y="5031"/>
                </a:lnTo>
                <a:lnTo>
                  <a:pt x="22002" y="5031"/>
                </a:lnTo>
                <a:lnTo>
                  <a:pt x="22002" y="5022"/>
                </a:lnTo>
                <a:lnTo>
                  <a:pt x="22011" y="5022"/>
                </a:lnTo>
                <a:lnTo>
                  <a:pt x="22020" y="5013"/>
                </a:lnTo>
                <a:lnTo>
                  <a:pt x="22028" y="4995"/>
                </a:lnTo>
                <a:lnTo>
                  <a:pt x="22037" y="4978"/>
                </a:lnTo>
                <a:lnTo>
                  <a:pt x="22046" y="4978"/>
                </a:lnTo>
                <a:lnTo>
                  <a:pt x="22055" y="4969"/>
                </a:lnTo>
                <a:lnTo>
                  <a:pt x="22064" y="4969"/>
                </a:lnTo>
                <a:lnTo>
                  <a:pt x="22055" y="4986"/>
                </a:lnTo>
                <a:lnTo>
                  <a:pt x="22046" y="4986"/>
                </a:lnTo>
                <a:lnTo>
                  <a:pt x="22055" y="4986"/>
                </a:lnTo>
                <a:lnTo>
                  <a:pt x="22064" y="4986"/>
                </a:lnTo>
                <a:lnTo>
                  <a:pt x="22081" y="4978"/>
                </a:lnTo>
                <a:lnTo>
                  <a:pt x="22081" y="4969"/>
                </a:lnTo>
                <a:lnTo>
                  <a:pt x="22081" y="4978"/>
                </a:lnTo>
                <a:lnTo>
                  <a:pt x="22081" y="5004"/>
                </a:lnTo>
                <a:lnTo>
                  <a:pt x="22099" y="5004"/>
                </a:lnTo>
                <a:lnTo>
                  <a:pt x="22099" y="5013"/>
                </a:lnTo>
                <a:lnTo>
                  <a:pt x="22108" y="5013"/>
                </a:lnTo>
                <a:lnTo>
                  <a:pt x="22126" y="5013"/>
                </a:lnTo>
                <a:lnTo>
                  <a:pt x="22134" y="5013"/>
                </a:lnTo>
                <a:lnTo>
                  <a:pt x="22134" y="5022"/>
                </a:lnTo>
                <a:lnTo>
                  <a:pt x="22143" y="5022"/>
                </a:lnTo>
                <a:lnTo>
                  <a:pt x="22161" y="5022"/>
                </a:lnTo>
                <a:lnTo>
                  <a:pt x="22178" y="5013"/>
                </a:lnTo>
                <a:lnTo>
                  <a:pt x="22187" y="5013"/>
                </a:lnTo>
                <a:lnTo>
                  <a:pt x="22205" y="5004"/>
                </a:lnTo>
                <a:lnTo>
                  <a:pt x="22223" y="4995"/>
                </a:lnTo>
                <a:lnTo>
                  <a:pt x="22258" y="4969"/>
                </a:lnTo>
                <a:lnTo>
                  <a:pt x="22275" y="4960"/>
                </a:lnTo>
                <a:lnTo>
                  <a:pt x="22293" y="4951"/>
                </a:lnTo>
                <a:lnTo>
                  <a:pt x="22302" y="4934"/>
                </a:lnTo>
                <a:lnTo>
                  <a:pt x="22320" y="4925"/>
                </a:lnTo>
                <a:lnTo>
                  <a:pt x="22320" y="4916"/>
                </a:lnTo>
                <a:lnTo>
                  <a:pt x="22320" y="4907"/>
                </a:lnTo>
                <a:lnTo>
                  <a:pt x="22346" y="4872"/>
                </a:lnTo>
                <a:lnTo>
                  <a:pt x="22355" y="4872"/>
                </a:lnTo>
                <a:lnTo>
                  <a:pt x="22364" y="4863"/>
                </a:lnTo>
                <a:lnTo>
                  <a:pt x="22373" y="4854"/>
                </a:lnTo>
                <a:lnTo>
                  <a:pt x="22373" y="4845"/>
                </a:lnTo>
                <a:lnTo>
                  <a:pt x="22390" y="4836"/>
                </a:lnTo>
                <a:lnTo>
                  <a:pt x="22399" y="4819"/>
                </a:lnTo>
                <a:lnTo>
                  <a:pt x="22408" y="4810"/>
                </a:lnTo>
                <a:lnTo>
                  <a:pt x="22417" y="4801"/>
                </a:lnTo>
                <a:lnTo>
                  <a:pt x="22434" y="4784"/>
                </a:lnTo>
                <a:lnTo>
                  <a:pt x="22461" y="4757"/>
                </a:lnTo>
                <a:lnTo>
                  <a:pt x="22478" y="4748"/>
                </a:lnTo>
                <a:lnTo>
                  <a:pt x="22487" y="4731"/>
                </a:lnTo>
                <a:lnTo>
                  <a:pt x="22505" y="4704"/>
                </a:lnTo>
                <a:lnTo>
                  <a:pt x="22514" y="4686"/>
                </a:lnTo>
                <a:lnTo>
                  <a:pt x="22523" y="4678"/>
                </a:lnTo>
                <a:lnTo>
                  <a:pt x="22531" y="4660"/>
                </a:lnTo>
                <a:lnTo>
                  <a:pt x="22540" y="4642"/>
                </a:lnTo>
                <a:lnTo>
                  <a:pt x="22540" y="4633"/>
                </a:lnTo>
                <a:lnTo>
                  <a:pt x="22575" y="4598"/>
                </a:lnTo>
                <a:lnTo>
                  <a:pt x="22584" y="4572"/>
                </a:lnTo>
                <a:lnTo>
                  <a:pt x="22602" y="4554"/>
                </a:lnTo>
                <a:lnTo>
                  <a:pt x="22611" y="4545"/>
                </a:lnTo>
                <a:lnTo>
                  <a:pt x="22628" y="4536"/>
                </a:lnTo>
                <a:lnTo>
                  <a:pt x="22628" y="4528"/>
                </a:lnTo>
                <a:lnTo>
                  <a:pt x="22646" y="4510"/>
                </a:lnTo>
                <a:lnTo>
                  <a:pt x="22655" y="4501"/>
                </a:lnTo>
                <a:lnTo>
                  <a:pt x="22664" y="4492"/>
                </a:lnTo>
                <a:lnTo>
                  <a:pt x="22664" y="4466"/>
                </a:lnTo>
                <a:lnTo>
                  <a:pt x="22672" y="4448"/>
                </a:lnTo>
                <a:lnTo>
                  <a:pt x="22672" y="4439"/>
                </a:lnTo>
                <a:lnTo>
                  <a:pt x="22672" y="4430"/>
                </a:lnTo>
                <a:lnTo>
                  <a:pt x="22681" y="4422"/>
                </a:lnTo>
                <a:lnTo>
                  <a:pt x="22681" y="4413"/>
                </a:lnTo>
                <a:lnTo>
                  <a:pt x="22690" y="4395"/>
                </a:lnTo>
                <a:lnTo>
                  <a:pt x="22681" y="4378"/>
                </a:lnTo>
                <a:lnTo>
                  <a:pt x="22681" y="4369"/>
                </a:lnTo>
                <a:lnTo>
                  <a:pt x="22681" y="4360"/>
                </a:lnTo>
                <a:lnTo>
                  <a:pt x="22690" y="4351"/>
                </a:lnTo>
                <a:lnTo>
                  <a:pt x="22690" y="4342"/>
                </a:lnTo>
                <a:lnTo>
                  <a:pt x="22681" y="4298"/>
                </a:lnTo>
                <a:lnTo>
                  <a:pt x="22690" y="4272"/>
                </a:lnTo>
                <a:lnTo>
                  <a:pt x="22699" y="4254"/>
                </a:lnTo>
                <a:lnTo>
                  <a:pt x="22699" y="4236"/>
                </a:lnTo>
                <a:lnTo>
                  <a:pt x="22708" y="4219"/>
                </a:lnTo>
                <a:lnTo>
                  <a:pt x="22717" y="4192"/>
                </a:lnTo>
                <a:lnTo>
                  <a:pt x="22734" y="4183"/>
                </a:lnTo>
                <a:lnTo>
                  <a:pt x="22743" y="4175"/>
                </a:lnTo>
                <a:lnTo>
                  <a:pt x="22752" y="4166"/>
                </a:lnTo>
                <a:lnTo>
                  <a:pt x="22752" y="4157"/>
                </a:lnTo>
                <a:lnTo>
                  <a:pt x="22761" y="4139"/>
                </a:lnTo>
                <a:lnTo>
                  <a:pt x="22752" y="4139"/>
                </a:lnTo>
                <a:lnTo>
                  <a:pt x="22743" y="4130"/>
                </a:lnTo>
                <a:lnTo>
                  <a:pt x="22734" y="4122"/>
                </a:lnTo>
                <a:lnTo>
                  <a:pt x="22734" y="4113"/>
                </a:lnTo>
                <a:lnTo>
                  <a:pt x="22743" y="4104"/>
                </a:lnTo>
                <a:lnTo>
                  <a:pt x="22743" y="4095"/>
                </a:lnTo>
                <a:lnTo>
                  <a:pt x="22743" y="4077"/>
                </a:lnTo>
                <a:lnTo>
                  <a:pt x="22725" y="4069"/>
                </a:lnTo>
                <a:lnTo>
                  <a:pt x="22717" y="4051"/>
                </a:lnTo>
                <a:lnTo>
                  <a:pt x="22708" y="4051"/>
                </a:lnTo>
                <a:lnTo>
                  <a:pt x="22717" y="4051"/>
                </a:lnTo>
                <a:lnTo>
                  <a:pt x="22734" y="4060"/>
                </a:lnTo>
                <a:lnTo>
                  <a:pt x="22743" y="4051"/>
                </a:lnTo>
                <a:lnTo>
                  <a:pt x="22752" y="4042"/>
                </a:lnTo>
                <a:lnTo>
                  <a:pt x="22752" y="4033"/>
                </a:lnTo>
                <a:lnTo>
                  <a:pt x="22734" y="4024"/>
                </a:lnTo>
                <a:lnTo>
                  <a:pt x="22725" y="4016"/>
                </a:lnTo>
                <a:lnTo>
                  <a:pt x="22725" y="4007"/>
                </a:lnTo>
                <a:lnTo>
                  <a:pt x="22699" y="3998"/>
                </a:lnTo>
                <a:lnTo>
                  <a:pt x="22672" y="3980"/>
                </a:lnTo>
                <a:lnTo>
                  <a:pt x="22664" y="3963"/>
                </a:lnTo>
                <a:lnTo>
                  <a:pt x="22664" y="3954"/>
                </a:lnTo>
                <a:lnTo>
                  <a:pt x="22637" y="3936"/>
                </a:lnTo>
                <a:lnTo>
                  <a:pt x="22628" y="3927"/>
                </a:lnTo>
                <a:lnTo>
                  <a:pt x="22602" y="3936"/>
                </a:lnTo>
                <a:lnTo>
                  <a:pt x="22584" y="3936"/>
                </a:lnTo>
                <a:lnTo>
                  <a:pt x="22549" y="3927"/>
                </a:lnTo>
                <a:lnTo>
                  <a:pt x="22558" y="3936"/>
                </a:lnTo>
                <a:lnTo>
                  <a:pt x="22549" y="3945"/>
                </a:lnTo>
                <a:lnTo>
                  <a:pt x="22558" y="3954"/>
                </a:lnTo>
                <a:lnTo>
                  <a:pt x="22549" y="3972"/>
                </a:lnTo>
                <a:lnTo>
                  <a:pt x="22549" y="3989"/>
                </a:lnTo>
                <a:lnTo>
                  <a:pt x="22540" y="3998"/>
                </a:lnTo>
                <a:lnTo>
                  <a:pt x="22531" y="4007"/>
                </a:lnTo>
                <a:lnTo>
                  <a:pt x="22523" y="4007"/>
                </a:lnTo>
                <a:lnTo>
                  <a:pt x="22523" y="3998"/>
                </a:lnTo>
                <a:lnTo>
                  <a:pt x="22531" y="3989"/>
                </a:lnTo>
                <a:lnTo>
                  <a:pt x="22540" y="3980"/>
                </a:lnTo>
                <a:lnTo>
                  <a:pt x="22540" y="3963"/>
                </a:lnTo>
                <a:lnTo>
                  <a:pt x="22531" y="3972"/>
                </a:lnTo>
                <a:lnTo>
                  <a:pt x="22523" y="3989"/>
                </a:lnTo>
                <a:lnTo>
                  <a:pt x="22496" y="3998"/>
                </a:lnTo>
                <a:lnTo>
                  <a:pt x="22478" y="4007"/>
                </a:lnTo>
                <a:lnTo>
                  <a:pt x="22452" y="4007"/>
                </a:lnTo>
                <a:lnTo>
                  <a:pt x="22443" y="4007"/>
                </a:lnTo>
                <a:lnTo>
                  <a:pt x="22443" y="3998"/>
                </a:lnTo>
                <a:lnTo>
                  <a:pt x="22452" y="3998"/>
                </a:lnTo>
                <a:lnTo>
                  <a:pt x="22470" y="3989"/>
                </a:lnTo>
                <a:lnTo>
                  <a:pt x="22478" y="3972"/>
                </a:lnTo>
                <a:lnTo>
                  <a:pt x="22487" y="3972"/>
                </a:lnTo>
                <a:lnTo>
                  <a:pt x="22487" y="3963"/>
                </a:lnTo>
                <a:lnTo>
                  <a:pt x="22470" y="3963"/>
                </a:lnTo>
                <a:lnTo>
                  <a:pt x="22461" y="3954"/>
                </a:lnTo>
                <a:lnTo>
                  <a:pt x="22452" y="3945"/>
                </a:lnTo>
                <a:lnTo>
                  <a:pt x="22461" y="3945"/>
                </a:lnTo>
                <a:lnTo>
                  <a:pt x="22470" y="3945"/>
                </a:lnTo>
                <a:lnTo>
                  <a:pt x="22478" y="3927"/>
                </a:lnTo>
                <a:lnTo>
                  <a:pt x="22470" y="3927"/>
                </a:lnTo>
                <a:lnTo>
                  <a:pt x="22452" y="3927"/>
                </a:lnTo>
                <a:lnTo>
                  <a:pt x="22434" y="3945"/>
                </a:lnTo>
                <a:lnTo>
                  <a:pt x="22443" y="3954"/>
                </a:lnTo>
                <a:lnTo>
                  <a:pt x="22443" y="3980"/>
                </a:lnTo>
                <a:lnTo>
                  <a:pt x="22425" y="3972"/>
                </a:lnTo>
                <a:lnTo>
                  <a:pt x="22417" y="3972"/>
                </a:lnTo>
                <a:lnTo>
                  <a:pt x="22417" y="3980"/>
                </a:lnTo>
                <a:lnTo>
                  <a:pt x="22408" y="3980"/>
                </a:lnTo>
                <a:lnTo>
                  <a:pt x="22408" y="3963"/>
                </a:lnTo>
                <a:lnTo>
                  <a:pt x="22408" y="3954"/>
                </a:lnTo>
                <a:lnTo>
                  <a:pt x="22408" y="3927"/>
                </a:lnTo>
                <a:lnTo>
                  <a:pt x="22417" y="3910"/>
                </a:lnTo>
                <a:lnTo>
                  <a:pt x="22417" y="3901"/>
                </a:lnTo>
                <a:lnTo>
                  <a:pt x="22417" y="3892"/>
                </a:lnTo>
                <a:lnTo>
                  <a:pt x="22408" y="3892"/>
                </a:lnTo>
                <a:lnTo>
                  <a:pt x="22399" y="3901"/>
                </a:lnTo>
                <a:lnTo>
                  <a:pt x="22373" y="3901"/>
                </a:lnTo>
                <a:lnTo>
                  <a:pt x="22346" y="3901"/>
                </a:lnTo>
                <a:lnTo>
                  <a:pt x="22311" y="3892"/>
                </a:lnTo>
                <a:lnTo>
                  <a:pt x="22302" y="3883"/>
                </a:lnTo>
                <a:lnTo>
                  <a:pt x="22293" y="3874"/>
                </a:lnTo>
                <a:lnTo>
                  <a:pt x="22302" y="3866"/>
                </a:lnTo>
                <a:lnTo>
                  <a:pt x="22320" y="3848"/>
                </a:lnTo>
                <a:lnTo>
                  <a:pt x="22337" y="3839"/>
                </a:lnTo>
                <a:lnTo>
                  <a:pt x="22364" y="3822"/>
                </a:lnTo>
                <a:lnTo>
                  <a:pt x="22381" y="3804"/>
                </a:lnTo>
                <a:lnTo>
                  <a:pt x="22390" y="3795"/>
                </a:lnTo>
                <a:lnTo>
                  <a:pt x="22417" y="3786"/>
                </a:lnTo>
                <a:lnTo>
                  <a:pt x="22425" y="3777"/>
                </a:lnTo>
                <a:lnTo>
                  <a:pt x="22443" y="3769"/>
                </a:lnTo>
                <a:lnTo>
                  <a:pt x="22452" y="3760"/>
                </a:lnTo>
                <a:lnTo>
                  <a:pt x="22470" y="3742"/>
                </a:lnTo>
                <a:lnTo>
                  <a:pt x="22478" y="3742"/>
                </a:lnTo>
                <a:lnTo>
                  <a:pt x="22505" y="3707"/>
                </a:lnTo>
                <a:lnTo>
                  <a:pt x="22514" y="3707"/>
                </a:lnTo>
                <a:lnTo>
                  <a:pt x="22514" y="3689"/>
                </a:lnTo>
                <a:lnTo>
                  <a:pt x="22549" y="3654"/>
                </a:lnTo>
                <a:lnTo>
                  <a:pt x="22575" y="3645"/>
                </a:lnTo>
                <a:lnTo>
                  <a:pt x="22584" y="3619"/>
                </a:lnTo>
                <a:lnTo>
                  <a:pt x="22611" y="3619"/>
                </a:lnTo>
                <a:lnTo>
                  <a:pt x="22611" y="3610"/>
                </a:lnTo>
                <a:lnTo>
                  <a:pt x="22620" y="3601"/>
                </a:lnTo>
                <a:lnTo>
                  <a:pt x="22637" y="3592"/>
                </a:lnTo>
                <a:lnTo>
                  <a:pt x="22646" y="3574"/>
                </a:lnTo>
                <a:lnTo>
                  <a:pt x="22681" y="3566"/>
                </a:lnTo>
                <a:lnTo>
                  <a:pt x="22681" y="3557"/>
                </a:lnTo>
                <a:lnTo>
                  <a:pt x="22699" y="3521"/>
                </a:lnTo>
                <a:lnTo>
                  <a:pt x="22708" y="3513"/>
                </a:lnTo>
                <a:lnTo>
                  <a:pt x="22717" y="3504"/>
                </a:lnTo>
                <a:lnTo>
                  <a:pt x="22743" y="3486"/>
                </a:lnTo>
                <a:lnTo>
                  <a:pt x="22770" y="3477"/>
                </a:lnTo>
                <a:lnTo>
                  <a:pt x="22778" y="3468"/>
                </a:lnTo>
                <a:lnTo>
                  <a:pt x="22796" y="3433"/>
                </a:lnTo>
                <a:lnTo>
                  <a:pt x="22822" y="3424"/>
                </a:lnTo>
                <a:lnTo>
                  <a:pt x="22840" y="3407"/>
                </a:lnTo>
                <a:lnTo>
                  <a:pt x="22884" y="3398"/>
                </a:lnTo>
                <a:lnTo>
                  <a:pt x="22911" y="3398"/>
                </a:lnTo>
                <a:lnTo>
                  <a:pt x="22928" y="3389"/>
                </a:lnTo>
                <a:lnTo>
                  <a:pt x="22955" y="3389"/>
                </a:lnTo>
                <a:lnTo>
                  <a:pt x="22981" y="3398"/>
                </a:lnTo>
                <a:lnTo>
                  <a:pt x="23061" y="3389"/>
                </a:lnTo>
                <a:lnTo>
                  <a:pt x="23069" y="3398"/>
                </a:lnTo>
                <a:lnTo>
                  <a:pt x="23078" y="3398"/>
                </a:lnTo>
                <a:lnTo>
                  <a:pt x="23087" y="3416"/>
                </a:lnTo>
                <a:lnTo>
                  <a:pt x="23096" y="3416"/>
                </a:lnTo>
                <a:lnTo>
                  <a:pt x="23114" y="3416"/>
                </a:lnTo>
                <a:lnTo>
                  <a:pt x="23122" y="3389"/>
                </a:lnTo>
                <a:lnTo>
                  <a:pt x="23131" y="3389"/>
                </a:lnTo>
                <a:lnTo>
                  <a:pt x="23149" y="3398"/>
                </a:lnTo>
                <a:lnTo>
                  <a:pt x="23167" y="3398"/>
                </a:lnTo>
                <a:lnTo>
                  <a:pt x="23202" y="3407"/>
                </a:lnTo>
                <a:lnTo>
                  <a:pt x="23211" y="3407"/>
                </a:lnTo>
                <a:lnTo>
                  <a:pt x="23228" y="3398"/>
                </a:lnTo>
                <a:lnTo>
                  <a:pt x="23255" y="3389"/>
                </a:lnTo>
                <a:lnTo>
                  <a:pt x="23272" y="3407"/>
                </a:lnTo>
                <a:lnTo>
                  <a:pt x="23290" y="3407"/>
                </a:lnTo>
                <a:lnTo>
                  <a:pt x="23308" y="3407"/>
                </a:lnTo>
                <a:lnTo>
                  <a:pt x="23308" y="3398"/>
                </a:lnTo>
                <a:lnTo>
                  <a:pt x="23299" y="3398"/>
                </a:lnTo>
                <a:lnTo>
                  <a:pt x="23290" y="3398"/>
                </a:lnTo>
                <a:lnTo>
                  <a:pt x="23290" y="3389"/>
                </a:lnTo>
                <a:lnTo>
                  <a:pt x="23299" y="3380"/>
                </a:lnTo>
                <a:lnTo>
                  <a:pt x="23308" y="3389"/>
                </a:lnTo>
                <a:lnTo>
                  <a:pt x="23317" y="3389"/>
                </a:lnTo>
                <a:lnTo>
                  <a:pt x="23325" y="3380"/>
                </a:lnTo>
                <a:lnTo>
                  <a:pt x="23317" y="3380"/>
                </a:lnTo>
                <a:lnTo>
                  <a:pt x="23317" y="3371"/>
                </a:lnTo>
                <a:lnTo>
                  <a:pt x="23334" y="3354"/>
                </a:lnTo>
                <a:lnTo>
                  <a:pt x="23343" y="3354"/>
                </a:lnTo>
                <a:lnTo>
                  <a:pt x="23361" y="3354"/>
                </a:lnTo>
                <a:lnTo>
                  <a:pt x="23396" y="3363"/>
                </a:lnTo>
                <a:lnTo>
                  <a:pt x="23405" y="3371"/>
                </a:lnTo>
                <a:lnTo>
                  <a:pt x="23414" y="3371"/>
                </a:lnTo>
                <a:lnTo>
                  <a:pt x="23431" y="3380"/>
                </a:lnTo>
                <a:lnTo>
                  <a:pt x="23422" y="3380"/>
                </a:lnTo>
                <a:lnTo>
                  <a:pt x="23431" y="3380"/>
                </a:lnTo>
                <a:lnTo>
                  <a:pt x="23440" y="3389"/>
                </a:lnTo>
                <a:lnTo>
                  <a:pt x="23449" y="3389"/>
                </a:lnTo>
                <a:lnTo>
                  <a:pt x="23449" y="3380"/>
                </a:lnTo>
                <a:lnTo>
                  <a:pt x="23458" y="3371"/>
                </a:lnTo>
                <a:lnTo>
                  <a:pt x="23467" y="3371"/>
                </a:lnTo>
                <a:lnTo>
                  <a:pt x="23484" y="3380"/>
                </a:lnTo>
                <a:lnTo>
                  <a:pt x="23493" y="3380"/>
                </a:lnTo>
                <a:lnTo>
                  <a:pt x="23519" y="3398"/>
                </a:lnTo>
                <a:lnTo>
                  <a:pt x="23528" y="3407"/>
                </a:lnTo>
                <a:lnTo>
                  <a:pt x="23537" y="3407"/>
                </a:lnTo>
                <a:lnTo>
                  <a:pt x="23546" y="3407"/>
                </a:lnTo>
                <a:lnTo>
                  <a:pt x="23546" y="3416"/>
                </a:lnTo>
                <a:lnTo>
                  <a:pt x="23528" y="3416"/>
                </a:lnTo>
                <a:lnTo>
                  <a:pt x="23511" y="3424"/>
                </a:lnTo>
                <a:lnTo>
                  <a:pt x="23493" y="3416"/>
                </a:lnTo>
                <a:lnTo>
                  <a:pt x="23467" y="3424"/>
                </a:lnTo>
                <a:lnTo>
                  <a:pt x="23484" y="3451"/>
                </a:lnTo>
                <a:lnTo>
                  <a:pt x="23511" y="3451"/>
                </a:lnTo>
                <a:lnTo>
                  <a:pt x="23537" y="3451"/>
                </a:lnTo>
                <a:lnTo>
                  <a:pt x="23546" y="3433"/>
                </a:lnTo>
                <a:lnTo>
                  <a:pt x="23555" y="3433"/>
                </a:lnTo>
                <a:lnTo>
                  <a:pt x="23564" y="3433"/>
                </a:lnTo>
                <a:lnTo>
                  <a:pt x="23572" y="3442"/>
                </a:lnTo>
                <a:lnTo>
                  <a:pt x="23590" y="3442"/>
                </a:lnTo>
                <a:lnTo>
                  <a:pt x="23599" y="3442"/>
                </a:lnTo>
                <a:lnTo>
                  <a:pt x="23608" y="3424"/>
                </a:lnTo>
                <a:lnTo>
                  <a:pt x="23616" y="3424"/>
                </a:lnTo>
                <a:lnTo>
                  <a:pt x="23625" y="3424"/>
                </a:lnTo>
                <a:lnTo>
                  <a:pt x="23634" y="3416"/>
                </a:lnTo>
                <a:lnTo>
                  <a:pt x="23652" y="3416"/>
                </a:lnTo>
                <a:lnTo>
                  <a:pt x="23669" y="3424"/>
                </a:lnTo>
                <a:lnTo>
                  <a:pt x="23678" y="3433"/>
                </a:lnTo>
                <a:lnTo>
                  <a:pt x="23696" y="3424"/>
                </a:lnTo>
                <a:lnTo>
                  <a:pt x="23705" y="3416"/>
                </a:lnTo>
                <a:lnTo>
                  <a:pt x="23714" y="3416"/>
                </a:lnTo>
                <a:lnTo>
                  <a:pt x="23731" y="3424"/>
                </a:lnTo>
                <a:lnTo>
                  <a:pt x="23740" y="3416"/>
                </a:lnTo>
                <a:lnTo>
                  <a:pt x="23749" y="3416"/>
                </a:lnTo>
                <a:lnTo>
                  <a:pt x="23766" y="3416"/>
                </a:lnTo>
                <a:lnTo>
                  <a:pt x="23758" y="3407"/>
                </a:lnTo>
                <a:lnTo>
                  <a:pt x="23766" y="3398"/>
                </a:lnTo>
                <a:lnTo>
                  <a:pt x="23749" y="3389"/>
                </a:lnTo>
                <a:lnTo>
                  <a:pt x="23722" y="3380"/>
                </a:lnTo>
                <a:lnTo>
                  <a:pt x="23705" y="3380"/>
                </a:lnTo>
                <a:lnTo>
                  <a:pt x="23696" y="3389"/>
                </a:lnTo>
                <a:lnTo>
                  <a:pt x="23696" y="3380"/>
                </a:lnTo>
                <a:lnTo>
                  <a:pt x="23687" y="3380"/>
                </a:lnTo>
                <a:lnTo>
                  <a:pt x="23696" y="3371"/>
                </a:lnTo>
                <a:lnTo>
                  <a:pt x="23696" y="3363"/>
                </a:lnTo>
                <a:lnTo>
                  <a:pt x="23696" y="3354"/>
                </a:lnTo>
                <a:lnTo>
                  <a:pt x="23696" y="3345"/>
                </a:lnTo>
                <a:lnTo>
                  <a:pt x="23705" y="3345"/>
                </a:lnTo>
                <a:lnTo>
                  <a:pt x="23714" y="3345"/>
                </a:lnTo>
                <a:lnTo>
                  <a:pt x="23722" y="3318"/>
                </a:lnTo>
                <a:lnTo>
                  <a:pt x="23749" y="3283"/>
                </a:lnTo>
                <a:lnTo>
                  <a:pt x="23784" y="3265"/>
                </a:lnTo>
                <a:lnTo>
                  <a:pt x="23802" y="3257"/>
                </a:lnTo>
                <a:lnTo>
                  <a:pt x="23811" y="3239"/>
                </a:lnTo>
                <a:lnTo>
                  <a:pt x="23828" y="3221"/>
                </a:lnTo>
                <a:lnTo>
                  <a:pt x="23846" y="3204"/>
                </a:lnTo>
                <a:lnTo>
                  <a:pt x="23864" y="3195"/>
                </a:lnTo>
                <a:lnTo>
                  <a:pt x="23872" y="3186"/>
                </a:lnTo>
                <a:lnTo>
                  <a:pt x="23872" y="3160"/>
                </a:lnTo>
                <a:lnTo>
                  <a:pt x="23881" y="3160"/>
                </a:lnTo>
                <a:lnTo>
                  <a:pt x="23890" y="3151"/>
                </a:lnTo>
                <a:lnTo>
                  <a:pt x="23908" y="3142"/>
                </a:lnTo>
                <a:lnTo>
                  <a:pt x="23925" y="3133"/>
                </a:lnTo>
                <a:lnTo>
                  <a:pt x="23934" y="3124"/>
                </a:lnTo>
                <a:lnTo>
                  <a:pt x="23961" y="3124"/>
                </a:lnTo>
                <a:lnTo>
                  <a:pt x="23978" y="3133"/>
                </a:lnTo>
                <a:lnTo>
                  <a:pt x="23996" y="3124"/>
                </a:lnTo>
                <a:lnTo>
                  <a:pt x="24013" y="3124"/>
                </a:lnTo>
                <a:lnTo>
                  <a:pt x="24031" y="3124"/>
                </a:lnTo>
                <a:lnTo>
                  <a:pt x="24049" y="3115"/>
                </a:lnTo>
                <a:lnTo>
                  <a:pt x="24058" y="3115"/>
                </a:lnTo>
                <a:lnTo>
                  <a:pt x="24066" y="3115"/>
                </a:lnTo>
                <a:lnTo>
                  <a:pt x="24075" y="3124"/>
                </a:lnTo>
                <a:lnTo>
                  <a:pt x="24084" y="3133"/>
                </a:lnTo>
                <a:lnTo>
                  <a:pt x="24102" y="3133"/>
                </a:lnTo>
                <a:lnTo>
                  <a:pt x="24128" y="3115"/>
                </a:lnTo>
                <a:lnTo>
                  <a:pt x="24137" y="3115"/>
                </a:lnTo>
                <a:lnTo>
                  <a:pt x="24146" y="3124"/>
                </a:lnTo>
                <a:lnTo>
                  <a:pt x="24137" y="3142"/>
                </a:lnTo>
                <a:lnTo>
                  <a:pt x="24128" y="3160"/>
                </a:lnTo>
                <a:lnTo>
                  <a:pt x="24111" y="3177"/>
                </a:lnTo>
                <a:lnTo>
                  <a:pt x="24111" y="3186"/>
                </a:lnTo>
                <a:lnTo>
                  <a:pt x="24111" y="3195"/>
                </a:lnTo>
                <a:lnTo>
                  <a:pt x="24111" y="3204"/>
                </a:lnTo>
                <a:lnTo>
                  <a:pt x="24111" y="3213"/>
                </a:lnTo>
                <a:lnTo>
                  <a:pt x="24102" y="3221"/>
                </a:lnTo>
                <a:lnTo>
                  <a:pt x="24111" y="3221"/>
                </a:lnTo>
                <a:lnTo>
                  <a:pt x="24119" y="3213"/>
                </a:lnTo>
                <a:lnTo>
                  <a:pt x="24128" y="3213"/>
                </a:lnTo>
                <a:lnTo>
                  <a:pt x="24137" y="3213"/>
                </a:lnTo>
                <a:lnTo>
                  <a:pt x="24146" y="3213"/>
                </a:lnTo>
                <a:lnTo>
                  <a:pt x="24137" y="3239"/>
                </a:lnTo>
                <a:lnTo>
                  <a:pt x="24137" y="3248"/>
                </a:lnTo>
                <a:lnTo>
                  <a:pt x="24128" y="3248"/>
                </a:lnTo>
                <a:lnTo>
                  <a:pt x="24128" y="3257"/>
                </a:lnTo>
                <a:lnTo>
                  <a:pt x="24137" y="3257"/>
                </a:lnTo>
                <a:lnTo>
                  <a:pt x="24146" y="3248"/>
                </a:lnTo>
                <a:lnTo>
                  <a:pt x="24155" y="3248"/>
                </a:lnTo>
                <a:lnTo>
                  <a:pt x="24172" y="3248"/>
                </a:lnTo>
                <a:lnTo>
                  <a:pt x="24190" y="3230"/>
                </a:lnTo>
                <a:lnTo>
                  <a:pt x="24199" y="3221"/>
                </a:lnTo>
                <a:lnTo>
                  <a:pt x="24278" y="3160"/>
                </a:lnTo>
                <a:lnTo>
                  <a:pt x="24296" y="3142"/>
                </a:lnTo>
                <a:lnTo>
                  <a:pt x="24305" y="3142"/>
                </a:lnTo>
                <a:lnTo>
                  <a:pt x="24313" y="3142"/>
                </a:lnTo>
                <a:lnTo>
                  <a:pt x="24322" y="3142"/>
                </a:lnTo>
                <a:lnTo>
                  <a:pt x="24322" y="3133"/>
                </a:lnTo>
                <a:lnTo>
                  <a:pt x="24331" y="3142"/>
                </a:lnTo>
                <a:lnTo>
                  <a:pt x="24331" y="3151"/>
                </a:lnTo>
                <a:lnTo>
                  <a:pt x="24340" y="3160"/>
                </a:lnTo>
                <a:lnTo>
                  <a:pt x="24340" y="3151"/>
                </a:lnTo>
                <a:lnTo>
                  <a:pt x="24349" y="3151"/>
                </a:lnTo>
                <a:lnTo>
                  <a:pt x="24358" y="3142"/>
                </a:lnTo>
                <a:lnTo>
                  <a:pt x="24358" y="3133"/>
                </a:lnTo>
                <a:lnTo>
                  <a:pt x="24340" y="3124"/>
                </a:lnTo>
                <a:lnTo>
                  <a:pt x="24340" y="3115"/>
                </a:lnTo>
                <a:lnTo>
                  <a:pt x="24349" y="3098"/>
                </a:lnTo>
                <a:lnTo>
                  <a:pt x="24349" y="3089"/>
                </a:lnTo>
                <a:lnTo>
                  <a:pt x="24349" y="3071"/>
                </a:lnTo>
                <a:lnTo>
                  <a:pt x="24358" y="3071"/>
                </a:lnTo>
                <a:lnTo>
                  <a:pt x="24358" y="3063"/>
                </a:lnTo>
                <a:lnTo>
                  <a:pt x="24358" y="3054"/>
                </a:lnTo>
                <a:lnTo>
                  <a:pt x="24358" y="3045"/>
                </a:lnTo>
                <a:lnTo>
                  <a:pt x="24366" y="3045"/>
                </a:lnTo>
                <a:lnTo>
                  <a:pt x="24428" y="3027"/>
                </a:lnTo>
                <a:lnTo>
                  <a:pt x="24446" y="3027"/>
                </a:lnTo>
                <a:lnTo>
                  <a:pt x="24455" y="3027"/>
                </a:lnTo>
                <a:lnTo>
                  <a:pt x="24472" y="3036"/>
                </a:lnTo>
                <a:lnTo>
                  <a:pt x="24490" y="3045"/>
                </a:lnTo>
                <a:lnTo>
                  <a:pt x="24516" y="3045"/>
                </a:lnTo>
                <a:lnTo>
                  <a:pt x="24516" y="3054"/>
                </a:lnTo>
                <a:lnTo>
                  <a:pt x="24508" y="3054"/>
                </a:lnTo>
                <a:lnTo>
                  <a:pt x="24499" y="3054"/>
                </a:lnTo>
                <a:lnTo>
                  <a:pt x="24499" y="3063"/>
                </a:lnTo>
                <a:lnTo>
                  <a:pt x="24499" y="3054"/>
                </a:lnTo>
                <a:lnTo>
                  <a:pt x="24481" y="3054"/>
                </a:lnTo>
                <a:lnTo>
                  <a:pt x="24463" y="3054"/>
                </a:lnTo>
                <a:lnTo>
                  <a:pt x="24455" y="3054"/>
                </a:lnTo>
                <a:lnTo>
                  <a:pt x="24437" y="3063"/>
                </a:lnTo>
                <a:lnTo>
                  <a:pt x="24428" y="3071"/>
                </a:lnTo>
                <a:lnTo>
                  <a:pt x="24419" y="3098"/>
                </a:lnTo>
                <a:lnTo>
                  <a:pt x="24419" y="3115"/>
                </a:lnTo>
                <a:lnTo>
                  <a:pt x="24410" y="3133"/>
                </a:lnTo>
                <a:lnTo>
                  <a:pt x="24402" y="3142"/>
                </a:lnTo>
                <a:lnTo>
                  <a:pt x="24402" y="3151"/>
                </a:lnTo>
                <a:lnTo>
                  <a:pt x="24402" y="3168"/>
                </a:lnTo>
                <a:lnTo>
                  <a:pt x="24410" y="3168"/>
                </a:lnTo>
                <a:lnTo>
                  <a:pt x="24410" y="3177"/>
                </a:lnTo>
                <a:lnTo>
                  <a:pt x="24402" y="3186"/>
                </a:lnTo>
                <a:lnTo>
                  <a:pt x="24384" y="3204"/>
                </a:lnTo>
                <a:lnTo>
                  <a:pt x="24375" y="3213"/>
                </a:lnTo>
                <a:lnTo>
                  <a:pt x="24393" y="3230"/>
                </a:lnTo>
                <a:lnTo>
                  <a:pt x="24384" y="3230"/>
                </a:lnTo>
                <a:lnTo>
                  <a:pt x="24375" y="3230"/>
                </a:lnTo>
                <a:lnTo>
                  <a:pt x="24366" y="3239"/>
                </a:lnTo>
                <a:lnTo>
                  <a:pt x="24340" y="3239"/>
                </a:lnTo>
                <a:lnTo>
                  <a:pt x="24313" y="3257"/>
                </a:lnTo>
                <a:lnTo>
                  <a:pt x="24287" y="3265"/>
                </a:lnTo>
                <a:lnTo>
                  <a:pt x="24269" y="3274"/>
                </a:lnTo>
                <a:lnTo>
                  <a:pt x="24269" y="3283"/>
                </a:lnTo>
                <a:lnTo>
                  <a:pt x="24252" y="3301"/>
                </a:lnTo>
                <a:lnTo>
                  <a:pt x="24243" y="3310"/>
                </a:lnTo>
                <a:lnTo>
                  <a:pt x="24225" y="3327"/>
                </a:lnTo>
                <a:lnTo>
                  <a:pt x="24208" y="3345"/>
                </a:lnTo>
                <a:lnTo>
                  <a:pt x="24181" y="3371"/>
                </a:lnTo>
                <a:lnTo>
                  <a:pt x="24172" y="3371"/>
                </a:lnTo>
                <a:lnTo>
                  <a:pt x="24155" y="3380"/>
                </a:lnTo>
                <a:lnTo>
                  <a:pt x="24146" y="3398"/>
                </a:lnTo>
                <a:lnTo>
                  <a:pt x="24111" y="3424"/>
                </a:lnTo>
                <a:lnTo>
                  <a:pt x="24084" y="3460"/>
                </a:lnTo>
                <a:lnTo>
                  <a:pt x="24075" y="3468"/>
                </a:lnTo>
                <a:lnTo>
                  <a:pt x="24066" y="3477"/>
                </a:lnTo>
                <a:lnTo>
                  <a:pt x="24058" y="3486"/>
                </a:lnTo>
                <a:lnTo>
                  <a:pt x="24049" y="3495"/>
                </a:lnTo>
                <a:lnTo>
                  <a:pt x="24022" y="3513"/>
                </a:lnTo>
                <a:lnTo>
                  <a:pt x="24005" y="3530"/>
                </a:lnTo>
                <a:lnTo>
                  <a:pt x="23996" y="3539"/>
                </a:lnTo>
                <a:lnTo>
                  <a:pt x="23987" y="3539"/>
                </a:lnTo>
                <a:lnTo>
                  <a:pt x="23969" y="3548"/>
                </a:lnTo>
                <a:lnTo>
                  <a:pt x="23943" y="3539"/>
                </a:lnTo>
                <a:lnTo>
                  <a:pt x="23934" y="3566"/>
                </a:lnTo>
                <a:lnTo>
                  <a:pt x="23916" y="3566"/>
                </a:lnTo>
                <a:lnTo>
                  <a:pt x="23899" y="3566"/>
                </a:lnTo>
                <a:lnTo>
                  <a:pt x="23890" y="3566"/>
                </a:lnTo>
                <a:lnTo>
                  <a:pt x="23881" y="3566"/>
                </a:lnTo>
                <a:lnTo>
                  <a:pt x="23881" y="3574"/>
                </a:lnTo>
                <a:lnTo>
                  <a:pt x="23890" y="3583"/>
                </a:lnTo>
                <a:lnTo>
                  <a:pt x="23899" y="3592"/>
                </a:lnTo>
                <a:lnTo>
                  <a:pt x="23899" y="3601"/>
                </a:lnTo>
                <a:lnTo>
                  <a:pt x="23890" y="3619"/>
                </a:lnTo>
                <a:lnTo>
                  <a:pt x="23881" y="3636"/>
                </a:lnTo>
                <a:lnTo>
                  <a:pt x="23864" y="3645"/>
                </a:lnTo>
                <a:lnTo>
                  <a:pt x="23828" y="3671"/>
                </a:lnTo>
                <a:lnTo>
                  <a:pt x="23828" y="3680"/>
                </a:lnTo>
                <a:lnTo>
                  <a:pt x="23819" y="3680"/>
                </a:lnTo>
                <a:lnTo>
                  <a:pt x="23802" y="3751"/>
                </a:lnTo>
                <a:lnTo>
                  <a:pt x="23802" y="3777"/>
                </a:lnTo>
                <a:lnTo>
                  <a:pt x="23793" y="3822"/>
                </a:lnTo>
                <a:lnTo>
                  <a:pt x="23793" y="3839"/>
                </a:lnTo>
                <a:lnTo>
                  <a:pt x="23793" y="3874"/>
                </a:lnTo>
                <a:lnTo>
                  <a:pt x="23802" y="3910"/>
                </a:lnTo>
                <a:lnTo>
                  <a:pt x="23819" y="3963"/>
                </a:lnTo>
                <a:lnTo>
                  <a:pt x="23819" y="3989"/>
                </a:lnTo>
                <a:lnTo>
                  <a:pt x="23828" y="4060"/>
                </a:lnTo>
                <a:lnTo>
                  <a:pt x="23828" y="4069"/>
                </a:lnTo>
                <a:lnTo>
                  <a:pt x="23837" y="4086"/>
                </a:lnTo>
                <a:lnTo>
                  <a:pt x="23837" y="4095"/>
                </a:lnTo>
                <a:lnTo>
                  <a:pt x="23855" y="4104"/>
                </a:lnTo>
                <a:lnTo>
                  <a:pt x="23855" y="4122"/>
                </a:lnTo>
                <a:lnTo>
                  <a:pt x="23864" y="4166"/>
                </a:lnTo>
                <a:lnTo>
                  <a:pt x="23864" y="4210"/>
                </a:lnTo>
                <a:lnTo>
                  <a:pt x="23864" y="4219"/>
                </a:lnTo>
                <a:lnTo>
                  <a:pt x="23864" y="4227"/>
                </a:lnTo>
                <a:lnTo>
                  <a:pt x="23872" y="4236"/>
                </a:lnTo>
                <a:lnTo>
                  <a:pt x="23872" y="4245"/>
                </a:lnTo>
                <a:lnTo>
                  <a:pt x="23881" y="4254"/>
                </a:lnTo>
                <a:lnTo>
                  <a:pt x="23881" y="4263"/>
                </a:lnTo>
                <a:lnTo>
                  <a:pt x="23890" y="4254"/>
                </a:lnTo>
                <a:lnTo>
                  <a:pt x="23916" y="4236"/>
                </a:lnTo>
                <a:lnTo>
                  <a:pt x="23934" y="4219"/>
                </a:lnTo>
                <a:lnTo>
                  <a:pt x="23934" y="4210"/>
                </a:lnTo>
                <a:lnTo>
                  <a:pt x="23943" y="4201"/>
                </a:lnTo>
                <a:lnTo>
                  <a:pt x="23961" y="4201"/>
                </a:lnTo>
                <a:lnTo>
                  <a:pt x="23978" y="4175"/>
                </a:lnTo>
                <a:lnTo>
                  <a:pt x="23996" y="4148"/>
                </a:lnTo>
                <a:lnTo>
                  <a:pt x="24005" y="4130"/>
                </a:lnTo>
                <a:lnTo>
                  <a:pt x="24005" y="4122"/>
                </a:lnTo>
                <a:lnTo>
                  <a:pt x="24005" y="4113"/>
                </a:lnTo>
                <a:lnTo>
                  <a:pt x="24005" y="4095"/>
                </a:lnTo>
                <a:lnTo>
                  <a:pt x="24013" y="4086"/>
                </a:lnTo>
                <a:lnTo>
                  <a:pt x="24013" y="4069"/>
                </a:lnTo>
                <a:lnTo>
                  <a:pt x="24005" y="4060"/>
                </a:lnTo>
                <a:lnTo>
                  <a:pt x="24013" y="4051"/>
                </a:lnTo>
                <a:lnTo>
                  <a:pt x="24022" y="4060"/>
                </a:lnTo>
                <a:lnTo>
                  <a:pt x="24022" y="4069"/>
                </a:lnTo>
                <a:lnTo>
                  <a:pt x="24040" y="4051"/>
                </a:lnTo>
                <a:lnTo>
                  <a:pt x="24058" y="4051"/>
                </a:lnTo>
                <a:lnTo>
                  <a:pt x="24084" y="4033"/>
                </a:lnTo>
                <a:lnTo>
                  <a:pt x="24102" y="4033"/>
                </a:lnTo>
                <a:lnTo>
                  <a:pt x="24111" y="4051"/>
                </a:lnTo>
                <a:lnTo>
                  <a:pt x="24119" y="4042"/>
                </a:lnTo>
                <a:lnTo>
                  <a:pt x="24119" y="4033"/>
                </a:lnTo>
                <a:lnTo>
                  <a:pt x="24111" y="4024"/>
                </a:lnTo>
                <a:lnTo>
                  <a:pt x="24111" y="4016"/>
                </a:lnTo>
                <a:lnTo>
                  <a:pt x="24119" y="4007"/>
                </a:lnTo>
                <a:lnTo>
                  <a:pt x="24111" y="3998"/>
                </a:lnTo>
                <a:lnTo>
                  <a:pt x="24111" y="3989"/>
                </a:lnTo>
                <a:lnTo>
                  <a:pt x="24111" y="3980"/>
                </a:lnTo>
                <a:lnTo>
                  <a:pt x="24111" y="3963"/>
                </a:lnTo>
                <a:lnTo>
                  <a:pt x="24119" y="3945"/>
                </a:lnTo>
                <a:lnTo>
                  <a:pt x="24128" y="3936"/>
                </a:lnTo>
                <a:lnTo>
                  <a:pt x="24137" y="3927"/>
                </a:lnTo>
                <a:lnTo>
                  <a:pt x="24155" y="3919"/>
                </a:lnTo>
                <a:lnTo>
                  <a:pt x="24172" y="3901"/>
                </a:lnTo>
                <a:lnTo>
                  <a:pt x="24190" y="3901"/>
                </a:lnTo>
                <a:lnTo>
                  <a:pt x="24199" y="3901"/>
                </a:lnTo>
                <a:lnTo>
                  <a:pt x="24216" y="3910"/>
                </a:lnTo>
                <a:lnTo>
                  <a:pt x="24234" y="3910"/>
                </a:lnTo>
                <a:lnTo>
                  <a:pt x="24243" y="3901"/>
                </a:lnTo>
                <a:lnTo>
                  <a:pt x="24261" y="3892"/>
                </a:lnTo>
                <a:lnTo>
                  <a:pt x="24269" y="3883"/>
                </a:lnTo>
                <a:lnTo>
                  <a:pt x="24269" y="3866"/>
                </a:lnTo>
                <a:lnTo>
                  <a:pt x="24269" y="3857"/>
                </a:lnTo>
                <a:lnTo>
                  <a:pt x="24252" y="3839"/>
                </a:lnTo>
                <a:lnTo>
                  <a:pt x="24243" y="3822"/>
                </a:lnTo>
                <a:lnTo>
                  <a:pt x="24243" y="3804"/>
                </a:lnTo>
                <a:lnTo>
                  <a:pt x="24252" y="3786"/>
                </a:lnTo>
                <a:lnTo>
                  <a:pt x="24261" y="3769"/>
                </a:lnTo>
                <a:lnTo>
                  <a:pt x="24269" y="3742"/>
                </a:lnTo>
                <a:lnTo>
                  <a:pt x="24278" y="3742"/>
                </a:lnTo>
                <a:lnTo>
                  <a:pt x="24287" y="3733"/>
                </a:lnTo>
                <a:lnTo>
                  <a:pt x="24296" y="3733"/>
                </a:lnTo>
                <a:lnTo>
                  <a:pt x="24305" y="3724"/>
                </a:lnTo>
                <a:lnTo>
                  <a:pt x="24305" y="3716"/>
                </a:lnTo>
                <a:lnTo>
                  <a:pt x="24305" y="3707"/>
                </a:lnTo>
                <a:lnTo>
                  <a:pt x="24313" y="3707"/>
                </a:lnTo>
                <a:lnTo>
                  <a:pt x="24331" y="3707"/>
                </a:lnTo>
                <a:lnTo>
                  <a:pt x="24331" y="3698"/>
                </a:lnTo>
                <a:lnTo>
                  <a:pt x="24340" y="3698"/>
                </a:lnTo>
                <a:lnTo>
                  <a:pt x="24340" y="3707"/>
                </a:lnTo>
                <a:lnTo>
                  <a:pt x="24331" y="3716"/>
                </a:lnTo>
                <a:lnTo>
                  <a:pt x="24313" y="3724"/>
                </a:lnTo>
                <a:lnTo>
                  <a:pt x="24313" y="3733"/>
                </a:lnTo>
                <a:lnTo>
                  <a:pt x="24331" y="3751"/>
                </a:lnTo>
                <a:lnTo>
                  <a:pt x="24340" y="3751"/>
                </a:lnTo>
                <a:lnTo>
                  <a:pt x="24349" y="3742"/>
                </a:lnTo>
                <a:lnTo>
                  <a:pt x="24358" y="3733"/>
                </a:lnTo>
                <a:lnTo>
                  <a:pt x="24366" y="3733"/>
                </a:lnTo>
                <a:lnTo>
                  <a:pt x="24358" y="3707"/>
                </a:lnTo>
                <a:lnTo>
                  <a:pt x="24358" y="3698"/>
                </a:lnTo>
                <a:lnTo>
                  <a:pt x="24358" y="3680"/>
                </a:lnTo>
                <a:lnTo>
                  <a:pt x="24349" y="3680"/>
                </a:lnTo>
                <a:lnTo>
                  <a:pt x="24340" y="3680"/>
                </a:lnTo>
                <a:lnTo>
                  <a:pt x="24331" y="3680"/>
                </a:lnTo>
                <a:lnTo>
                  <a:pt x="24331" y="3671"/>
                </a:lnTo>
                <a:lnTo>
                  <a:pt x="24322" y="3671"/>
                </a:lnTo>
                <a:lnTo>
                  <a:pt x="24322" y="3663"/>
                </a:lnTo>
                <a:lnTo>
                  <a:pt x="24322" y="3645"/>
                </a:lnTo>
                <a:lnTo>
                  <a:pt x="24322" y="3636"/>
                </a:lnTo>
                <a:lnTo>
                  <a:pt x="24322" y="3627"/>
                </a:lnTo>
                <a:lnTo>
                  <a:pt x="24322" y="3619"/>
                </a:lnTo>
                <a:lnTo>
                  <a:pt x="24322" y="3610"/>
                </a:lnTo>
                <a:lnTo>
                  <a:pt x="24340" y="3601"/>
                </a:lnTo>
                <a:lnTo>
                  <a:pt x="24349" y="3592"/>
                </a:lnTo>
                <a:lnTo>
                  <a:pt x="24349" y="3583"/>
                </a:lnTo>
                <a:lnTo>
                  <a:pt x="24358" y="3574"/>
                </a:lnTo>
                <a:lnTo>
                  <a:pt x="24358" y="3566"/>
                </a:lnTo>
                <a:lnTo>
                  <a:pt x="24349" y="3566"/>
                </a:lnTo>
                <a:lnTo>
                  <a:pt x="24322" y="3548"/>
                </a:lnTo>
                <a:lnTo>
                  <a:pt x="24313" y="3548"/>
                </a:lnTo>
                <a:lnTo>
                  <a:pt x="24305" y="3557"/>
                </a:lnTo>
                <a:lnTo>
                  <a:pt x="24296" y="3566"/>
                </a:lnTo>
                <a:lnTo>
                  <a:pt x="24296" y="3574"/>
                </a:lnTo>
                <a:lnTo>
                  <a:pt x="24296" y="3566"/>
                </a:lnTo>
                <a:lnTo>
                  <a:pt x="24278" y="3566"/>
                </a:lnTo>
                <a:lnTo>
                  <a:pt x="24269" y="3557"/>
                </a:lnTo>
                <a:lnTo>
                  <a:pt x="24269" y="3548"/>
                </a:lnTo>
                <a:lnTo>
                  <a:pt x="24261" y="3539"/>
                </a:lnTo>
                <a:lnTo>
                  <a:pt x="24269" y="3513"/>
                </a:lnTo>
                <a:lnTo>
                  <a:pt x="24278" y="3495"/>
                </a:lnTo>
                <a:lnTo>
                  <a:pt x="24296" y="3468"/>
                </a:lnTo>
                <a:lnTo>
                  <a:pt x="24313" y="3460"/>
                </a:lnTo>
                <a:lnTo>
                  <a:pt x="24331" y="3442"/>
                </a:lnTo>
                <a:lnTo>
                  <a:pt x="24340" y="3442"/>
                </a:lnTo>
                <a:lnTo>
                  <a:pt x="24340" y="3433"/>
                </a:lnTo>
                <a:lnTo>
                  <a:pt x="24331" y="3424"/>
                </a:lnTo>
                <a:lnTo>
                  <a:pt x="24340" y="3424"/>
                </a:lnTo>
                <a:lnTo>
                  <a:pt x="24349" y="3424"/>
                </a:lnTo>
                <a:lnTo>
                  <a:pt x="24358" y="3407"/>
                </a:lnTo>
                <a:lnTo>
                  <a:pt x="24358" y="3380"/>
                </a:lnTo>
                <a:lnTo>
                  <a:pt x="24366" y="3363"/>
                </a:lnTo>
                <a:lnTo>
                  <a:pt x="24366" y="3354"/>
                </a:lnTo>
                <a:lnTo>
                  <a:pt x="24366" y="3345"/>
                </a:lnTo>
                <a:lnTo>
                  <a:pt x="24375" y="3336"/>
                </a:lnTo>
                <a:lnTo>
                  <a:pt x="24384" y="3336"/>
                </a:lnTo>
                <a:lnTo>
                  <a:pt x="24393" y="3327"/>
                </a:lnTo>
                <a:lnTo>
                  <a:pt x="24402" y="3327"/>
                </a:lnTo>
                <a:lnTo>
                  <a:pt x="24410" y="3327"/>
                </a:lnTo>
                <a:lnTo>
                  <a:pt x="24419" y="3327"/>
                </a:lnTo>
                <a:lnTo>
                  <a:pt x="24419" y="3336"/>
                </a:lnTo>
                <a:lnTo>
                  <a:pt x="24428" y="3327"/>
                </a:lnTo>
                <a:lnTo>
                  <a:pt x="24437" y="3318"/>
                </a:lnTo>
                <a:lnTo>
                  <a:pt x="24446" y="3318"/>
                </a:lnTo>
                <a:lnTo>
                  <a:pt x="24455" y="3318"/>
                </a:lnTo>
                <a:lnTo>
                  <a:pt x="24463" y="3327"/>
                </a:lnTo>
                <a:lnTo>
                  <a:pt x="24472" y="3345"/>
                </a:lnTo>
                <a:lnTo>
                  <a:pt x="24481" y="3345"/>
                </a:lnTo>
                <a:lnTo>
                  <a:pt x="24490" y="3345"/>
                </a:lnTo>
                <a:lnTo>
                  <a:pt x="24490" y="3336"/>
                </a:lnTo>
                <a:lnTo>
                  <a:pt x="24490" y="3318"/>
                </a:lnTo>
                <a:lnTo>
                  <a:pt x="24499" y="3318"/>
                </a:lnTo>
                <a:lnTo>
                  <a:pt x="24508" y="3310"/>
                </a:lnTo>
                <a:lnTo>
                  <a:pt x="24516" y="3310"/>
                </a:lnTo>
                <a:lnTo>
                  <a:pt x="24525" y="3301"/>
                </a:lnTo>
                <a:lnTo>
                  <a:pt x="24552" y="3292"/>
                </a:lnTo>
                <a:lnTo>
                  <a:pt x="24569" y="3274"/>
                </a:lnTo>
                <a:lnTo>
                  <a:pt x="24587" y="3274"/>
                </a:lnTo>
                <a:lnTo>
                  <a:pt x="24578" y="3283"/>
                </a:lnTo>
                <a:lnTo>
                  <a:pt x="24578" y="3292"/>
                </a:lnTo>
                <a:lnTo>
                  <a:pt x="24578" y="3310"/>
                </a:lnTo>
                <a:lnTo>
                  <a:pt x="24569" y="3318"/>
                </a:lnTo>
                <a:lnTo>
                  <a:pt x="24569" y="3327"/>
                </a:lnTo>
                <a:lnTo>
                  <a:pt x="24569" y="3336"/>
                </a:lnTo>
                <a:lnTo>
                  <a:pt x="24569" y="3345"/>
                </a:lnTo>
                <a:lnTo>
                  <a:pt x="24578" y="3345"/>
                </a:lnTo>
                <a:lnTo>
                  <a:pt x="24587" y="3345"/>
                </a:lnTo>
                <a:lnTo>
                  <a:pt x="24596" y="3336"/>
                </a:lnTo>
                <a:lnTo>
                  <a:pt x="24631" y="3292"/>
                </a:lnTo>
                <a:lnTo>
                  <a:pt x="24649" y="3283"/>
                </a:lnTo>
                <a:lnTo>
                  <a:pt x="24675" y="3274"/>
                </a:lnTo>
                <a:lnTo>
                  <a:pt x="24684" y="3274"/>
                </a:lnTo>
                <a:lnTo>
                  <a:pt x="24719" y="3265"/>
                </a:lnTo>
                <a:lnTo>
                  <a:pt x="24737" y="3265"/>
                </a:lnTo>
                <a:lnTo>
                  <a:pt x="24755" y="3265"/>
                </a:lnTo>
                <a:lnTo>
                  <a:pt x="24763" y="3265"/>
                </a:lnTo>
                <a:lnTo>
                  <a:pt x="24799" y="3265"/>
                </a:lnTo>
                <a:lnTo>
                  <a:pt x="24825" y="3283"/>
                </a:lnTo>
                <a:lnTo>
                  <a:pt x="24843" y="3301"/>
                </a:lnTo>
                <a:lnTo>
                  <a:pt x="24843" y="3310"/>
                </a:lnTo>
                <a:lnTo>
                  <a:pt x="24852" y="3318"/>
                </a:lnTo>
                <a:lnTo>
                  <a:pt x="24860" y="3327"/>
                </a:lnTo>
                <a:lnTo>
                  <a:pt x="24878" y="3327"/>
                </a:lnTo>
                <a:lnTo>
                  <a:pt x="24887" y="3327"/>
                </a:lnTo>
                <a:lnTo>
                  <a:pt x="24887" y="3318"/>
                </a:lnTo>
                <a:lnTo>
                  <a:pt x="24887" y="3301"/>
                </a:lnTo>
                <a:lnTo>
                  <a:pt x="24896" y="3292"/>
                </a:lnTo>
                <a:lnTo>
                  <a:pt x="24896" y="3283"/>
                </a:lnTo>
                <a:lnTo>
                  <a:pt x="24913" y="3274"/>
                </a:lnTo>
                <a:lnTo>
                  <a:pt x="24922" y="3274"/>
                </a:lnTo>
                <a:lnTo>
                  <a:pt x="24966" y="3248"/>
                </a:lnTo>
                <a:lnTo>
                  <a:pt x="24984" y="3230"/>
                </a:lnTo>
                <a:lnTo>
                  <a:pt x="24984" y="3239"/>
                </a:lnTo>
                <a:lnTo>
                  <a:pt x="24993" y="3230"/>
                </a:lnTo>
                <a:lnTo>
                  <a:pt x="25002" y="3230"/>
                </a:lnTo>
                <a:lnTo>
                  <a:pt x="25019" y="3221"/>
                </a:lnTo>
                <a:lnTo>
                  <a:pt x="25028" y="3213"/>
                </a:lnTo>
                <a:lnTo>
                  <a:pt x="25028" y="3204"/>
                </a:lnTo>
                <a:lnTo>
                  <a:pt x="25028" y="3195"/>
                </a:lnTo>
                <a:lnTo>
                  <a:pt x="25037" y="3195"/>
                </a:lnTo>
                <a:lnTo>
                  <a:pt x="25046" y="3195"/>
                </a:lnTo>
                <a:lnTo>
                  <a:pt x="25055" y="3186"/>
                </a:lnTo>
                <a:lnTo>
                  <a:pt x="25063" y="3186"/>
                </a:lnTo>
                <a:lnTo>
                  <a:pt x="25063" y="3177"/>
                </a:lnTo>
                <a:lnTo>
                  <a:pt x="25063" y="3168"/>
                </a:lnTo>
                <a:lnTo>
                  <a:pt x="25081" y="3168"/>
                </a:lnTo>
                <a:lnTo>
                  <a:pt x="25099" y="3151"/>
                </a:lnTo>
                <a:lnTo>
                  <a:pt x="25116" y="3133"/>
                </a:lnTo>
                <a:lnTo>
                  <a:pt x="25134" y="3142"/>
                </a:lnTo>
                <a:lnTo>
                  <a:pt x="25160" y="3124"/>
                </a:lnTo>
                <a:lnTo>
                  <a:pt x="25169" y="3124"/>
                </a:lnTo>
                <a:lnTo>
                  <a:pt x="25187" y="3124"/>
                </a:lnTo>
                <a:lnTo>
                  <a:pt x="25196" y="3115"/>
                </a:lnTo>
                <a:lnTo>
                  <a:pt x="25196" y="3107"/>
                </a:lnTo>
                <a:lnTo>
                  <a:pt x="25205" y="3115"/>
                </a:lnTo>
                <a:lnTo>
                  <a:pt x="25231" y="3098"/>
                </a:lnTo>
                <a:lnTo>
                  <a:pt x="25240" y="3089"/>
                </a:lnTo>
                <a:lnTo>
                  <a:pt x="25249" y="3089"/>
                </a:lnTo>
                <a:lnTo>
                  <a:pt x="25257" y="3089"/>
                </a:lnTo>
                <a:lnTo>
                  <a:pt x="25266" y="3080"/>
                </a:lnTo>
                <a:lnTo>
                  <a:pt x="25319" y="3063"/>
                </a:lnTo>
                <a:lnTo>
                  <a:pt x="25328" y="3054"/>
                </a:lnTo>
                <a:lnTo>
                  <a:pt x="25346" y="3045"/>
                </a:lnTo>
                <a:lnTo>
                  <a:pt x="25363" y="3045"/>
                </a:lnTo>
                <a:lnTo>
                  <a:pt x="25381" y="3036"/>
                </a:lnTo>
                <a:lnTo>
                  <a:pt x="25372" y="3036"/>
                </a:lnTo>
                <a:lnTo>
                  <a:pt x="25363" y="3027"/>
                </a:lnTo>
                <a:lnTo>
                  <a:pt x="25363" y="3018"/>
                </a:lnTo>
                <a:lnTo>
                  <a:pt x="25372" y="3018"/>
                </a:lnTo>
                <a:lnTo>
                  <a:pt x="25381" y="3018"/>
                </a:lnTo>
                <a:lnTo>
                  <a:pt x="25390" y="3018"/>
                </a:lnTo>
                <a:lnTo>
                  <a:pt x="25399" y="3018"/>
                </a:lnTo>
                <a:lnTo>
                  <a:pt x="25390" y="3027"/>
                </a:lnTo>
                <a:lnTo>
                  <a:pt x="25390" y="3036"/>
                </a:lnTo>
                <a:lnTo>
                  <a:pt x="25416" y="3036"/>
                </a:lnTo>
                <a:lnTo>
                  <a:pt x="25443" y="3045"/>
                </a:lnTo>
                <a:lnTo>
                  <a:pt x="25513" y="3063"/>
                </a:lnTo>
                <a:lnTo>
                  <a:pt x="25522" y="3071"/>
                </a:lnTo>
                <a:lnTo>
                  <a:pt x="25522" y="3063"/>
                </a:lnTo>
                <a:lnTo>
                  <a:pt x="25531" y="3054"/>
                </a:lnTo>
                <a:lnTo>
                  <a:pt x="25540" y="3045"/>
                </a:lnTo>
                <a:lnTo>
                  <a:pt x="25549" y="3036"/>
                </a:lnTo>
                <a:lnTo>
                  <a:pt x="25557" y="3027"/>
                </a:lnTo>
                <a:lnTo>
                  <a:pt x="25557" y="3018"/>
                </a:lnTo>
                <a:lnTo>
                  <a:pt x="25549" y="3010"/>
                </a:lnTo>
                <a:lnTo>
                  <a:pt x="25540" y="3001"/>
                </a:lnTo>
                <a:lnTo>
                  <a:pt x="25531" y="2992"/>
                </a:lnTo>
                <a:lnTo>
                  <a:pt x="25540" y="2983"/>
                </a:lnTo>
                <a:lnTo>
                  <a:pt x="25549" y="2983"/>
                </a:lnTo>
                <a:lnTo>
                  <a:pt x="25540" y="2974"/>
                </a:lnTo>
                <a:lnTo>
                  <a:pt x="25540" y="2965"/>
                </a:lnTo>
                <a:lnTo>
                  <a:pt x="25513" y="2957"/>
                </a:lnTo>
                <a:lnTo>
                  <a:pt x="25513" y="2948"/>
                </a:lnTo>
                <a:lnTo>
                  <a:pt x="25496" y="2930"/>
                </a:lnTo>
                <a:lnTo>
                  <a:pt x="25496" y="2939"/>
                </a:lnTo>
                <a:lnTo>
                  <a:pt x="25496" y="2948"/>
                </a:lnTo>
                <a:lnTo>
                  <a:pt x="25496" y="2939"/>
                </a:lnTo>
                <a:lnTo>
                  <a:pt x="25487" y="2939"/>
                </a:lnTo>
                <a:lnTo>
                  <a:pt x="25496" y="2930"/>
                </a:lnTo>
                <a:lnTo>
                  <a:pt x="25487" y="2921"/>
                </a:lnTo>
                <a:lnTo>
                  <a:pt x="25478" y="2921"/>
                </a:lnTo>
                <a:lnTo>
                  <a:pt x="25487" y="2912"/>
                </a:lnTo>
                <a:lnTo>
                  <a:pt x="25496" y="2912"/>
                </a:lnTo>
                <a:lnTo>
                  <a:pt x="25496" y="2895"/>
                </a:lnTo>
                <a:lnTo>
                  <a:pt x="25487" y="2877"/>
                </a:lnTo>
                <a:lnTo>
                  <a:pt x="25478" y="2877"/>
                </a:lnTo>
                <a:lnTo>
                  <a:pt x="25478" y="2868"/>
                </a:lnTo>
                <a:lnTo>
                  <a:pt x="25478" y="2860"/>
                </a:lnTo>
                <a:lnTo>
                  <a:pt x="25469" y="2842"/>
                </a:lnTo>
                <a:lnTo>
                  <a:pt x="25460" y="2833"/>
                </a:lnTo>
                <a:lnTo>
                  <a:pt x="25452" y="2833"/>
                </a:lnTo>
                <a:lnTo>
                  <a:pt x="25452" y="2842"/>
                </a:lnTo>
                <a:lnTo>
                  <a:pt x="25443" y="2851"/>
                </a:lnTo>
                <a:lnTo>
                  <a:pt x="25434" y="2851"/>
                </a:lnTo>
                <a:lnTo>
                  <a:pt x="25416" y="2833"/>
                </a:lnTo>
                <a:lnTo>
                  <a:pt x="25399" y="2824"/>
                </a:lnTo>
                <a:lnTo>
                  <a:pt x="25399" y="2807"/>
                </a:lnTo>
                <a:lnTo>
                  <a:pt x="25399" y="2789"/>
                </a:lnTo>
                <a:lnTo>
                  <a:pt x="25399" y="2780"/>
                </a:lnTo>
                <a:lnTo>
                  <a:pt x="25372" y="2789"/>
                </a:lnTo>
                <a:lnTo>
                  <a:pt x="25354" y="2798"/>
                </a:lnTo>
                <a:lnTo>
                  <a:pt x="25346" y="2798"/>
                </a:lnTo>
                <a:lnTo>
                  <a:pt x="25328" y="2789"/>
                </a:lnTo>
                <a:lnTo>
                  <a:pt x="25302" y="2807"/>
                </a:lnTo>
                <a:lnTo>
                  <a:pt x="25310" y="2798"/>
                </a:lnTo>
                <a:lnTo>
                  <a:pt x="25319" y="2798"/>
                </a:lnTo>
                <a:lnTo>
                  <a:pt x="25319" y="2789"/>
                </a:lnTo>
                <a:lnTo>
                  <a:pt x="25319" y="2780"/>
                </a:lnTo>
                <a:lnTo>
                  <a:pt x="25310" y="2771"/>
                </a:lnTo>
                <a:lnTo>
                  <a:pt x="25302" y="2762"/>
                </a:lnTo>
                <a:lnTo>
                  <a:pt x="25293" y="2771"/>
                </a:lnTo>
                <a:lnTo>
                  <a:pt x="25284" y="2771"/>
                </a:lnTo>
                <a:lnTo>
                  <a:pt x="25275" y="2780"/>
                </a:lnTo>
                <a:lnTo>
                  <a:pt x="25249" y="2789"/>
                </a:lnTo>
                <a:lnTo>
                  <a:pt x="25231" y="2789"/>
                </a:lnTo>
                <a:lnTo>
                  <a:pt x="25196" y="2789"/>
                </a:lnTo>
                <a:lnTo>
                  <a:pt x="25187" y="2789"/>
                </a:lnTo>
                <a:lnTo>
                  <a:pt x="25231" y="2780"/>
                </a:lnTo>
                <a:lnTo>
                  <a:pt x="25249" y="2780"/>
                </a:lnTo>
                <a:lnTo>
                  <a:pt x="25275" y="2771"/>
                </a:lnTo>
                <a:lnTo>
                  <a:pt x="25302" y="2762"/>
                </a:lnTo>
                <a:lnTo>
                  <a:pt x="25328" y="2771"/>
                </a:lnTo>
                <a:lnTo>
                  <a:pt x="25337" y="2771"/>
                </a:lnTo>
                <a:lnTo>
                  <a:pt x="25354" y="2771"/>
                </a:lnTo>
                <a:lnTo>
                  <a:pt x="25372" y="2780"/>
                </a:lnTo>
                <a:lnTo>
                  <a:pt x="25381" y="2780"/>
                </a:lnTo>
                <a:lnTo>
                  <a:pt x="25381" y="2771"/>
                </a:lnTo>
                <a:lnTo>
                  <a:pt x="25381" y="2762"/>
                </a:lnTo>
                <a:lnTo>
                  <a:pt x="25372" y="2754"/>
                </a:lnTo>
                <a:lnTo>
                  <a:pt x="25363" y="2754"/>
                </a:lnTo>
                <a:lnTo>
                  <a:pt x="25346" y="2754"/>
                </a:lnTo>
                <a:lnTo>
                  <a:pt x="25328" y="2754"/>
                </a:lnTo>
                <a:lnTo>
                  <a:pt x="25319" y="2745"/>
                </a:lnTo>
                <a:lnTo>
                  <a:pt x="25328" y="2745"/>
                </a:lnTo>
                <a:lnTo>
                  <a:pt x="25337" y="2754"/>
                </a:lnTo>
                <a:lnTo>
                  <a:pt x="25363" y="2745"/>
                </a:lnTo>
                <a:lnTo>
                  <a:pt x="25381" y="2754"/>
                </a:lnTo>
                <a:lnTo>
                  <a:pt x="25390" y="2762"/>
                </a:lnTo>
                <a:lnTo>
                  <a:pt x="25407" y="2780"/>
                </a:lnTo>
                <a:lnTo>
                  <a:pt x="25425" y="2789"/>
                </a:lnTo>
                <a:lnTo>
                  <a:pt x="25460" y="2798"/>
                </a:lnTo>
                <a:lnTo>
                  <a:pt x="25478" y="2798"/>
                </a:lnTo>
                <a:lnTo>
                  <a:pt x="25496" y="2798"/>
                </a:lnTo>
                <a:lnTo>
                  <a:pt x="25522" y="2780"/>
                </a:lnTo>
                <a:lnTo>
                  <a:pt x="25549" y="2780"/>
                </a:lnTo>
                <a:lnTo>
                  <a:pt x="25566" y="2762"/>
                </a:lnTo>
                <a:lnTo>
                  <a:pt x="25575" y="2754"/>
                </a:lnTo>
                <a:lnTo>
                  <a:pt x="25593" y="2745"/>
                </a:lnTo>
                <a:lnTo>
                  <a:pt x="25610" y="2736"/>
                </a:lnTo>
                <a:lnTo>
                  <a:pt x="25619" y="2727"/>
                </a:lnTo>
                <a:lnTo>
                  <a:pt x="25628" y="2709"/>
                </a:lnTo>
                <a:lnTo>
                  <a:pt x="25628" y="2701"/>
                </a:lnTo>
                <a:lnTo>
                  <a:pt x="25637" y="2692"/>
                </a:lnTo>
                <a:lnTo>
                  <a:pt x="25637" y="2683"/>
                </a:lnTo>
                <a:lnTo>
                  <a:pt x="25637" y="2674"/>
                </a:lnTo>
                <a:lnTo>
                  <a:pt x="25628" y="2674"/>
                </a:lnTo>
                <a:lnTo>
                  <a:pt x="25619" y="2665"/>
                </a:lnTo>
                <a:lnTo>
                  <a:pt x="25610" y="2657"/>
                </a:lnTo>
                <a:lnTo>
                  <a:pt x="25602" y="2648"/>
                </a:lnTo>
                <a:lnTo>
                  <a:pt x="25602" y="2630"/>
                </a:lnTo>
                <a:lnTo>
                  <a:pt x="25610" y="2621"/>
                </a:lnTo>
                <a:lnTo>
                  <a:pt x="25610" y="2612"/>
                </a:lnTo>
                <a:lnTo>
                  <a:pt x="25619" y="2621"/>
                </a:lnTo>
                <a:lnTo>
                  <a:pt x="25628" y="2612"/>
                </a:lnTo>
                <a:lnTo>
                  <a:pt x="25637" y="2612"/>
                </a:lnTo>
                <a:lnTo>
                  <a:pt x="25637" y="2604"/>
                </a:lnTo>
                <a:lnTo>
                  <a:pt x="25637" y="2595"/>
                </a:lnTo>
                <a:lnTo>
                  <a:pt x="25646" y="2595"/>
                </a:lnTo>
                <a:lnTo>
                  <a:pt x="25654" y="2586"/>
                </a:lnTo>
                <a:lnTo>
                  <a:pt x="25654" y="2595"/>
                </a:lnTo>
                <a:lnTo>
                  <a:pt x="25654" y="2604"/>
                </a:lnTo>
                <a:lnTo>
                  <a:pt x="25663" y="2612"/>
                </a:lnTo>
                <a:lnTo>
                  <a:pt x="25672" y="2612"/>
                </a:lnTo>
                <a:lnTo>
                  <a:pt x="25681" y="2604"/>
                </a:lnTo>
                <a:lnTo>
                  <a:pt x="25690" y="2595"/>
                </a:lnTo>
                <a:lnTo>
                  <a:pt x="25699" y="2586"/>
                </a:lnTo>
                <a:lnTo>
                  <a:pt x="25699" y="2595"/>
                </a:lnTo>
                <a:lnTo>
                  <a:pt x="25690" y="2612"/>
                </a:lnTo>
                <a:lnTo>
                  <a:pt x="25681" y="2621"/>
                </a:lnTo>
                <a:lnTo>
                  <a:pt x="25681" y="2630"/>
                </a:lnTo>
                <a:lnTo>
                  <a:pt x="25672" y="2630"/>
                </a:lnTo>
                <a:lnTo>
                  <a:pt x="25663" y="2630"/>
                </a:lnTo>
                <a:lnTo>
                  <a:pt x="25672" y="2639"/>
                </a:lnTo>
                <a:lnTo>
                  <a:pt x="25681" y="2648"/>
                </a:lnTo>
                <a:lnTo>
                  <a:pt x="25690" y="2657"/>
                </a:lnTo>
                <a:lnTo>
                  <a:pt x="25699" y="2665"/>
                </a:lnTo>
                <a:lnTo>
                  <a:pt x="25699" y="2674"/>
                </a:lnTo>
                <a:lnTo>
                  <a:pt x="25699" y="2683"/>
                </a:lnTo>
                <a:lnTo>
                  <a:pt x="25699" y="2692"/>
                </a:lnTo>
                <a:lnTo>
                  <a:pt x="25707" y="2692"/>
                </a:lnTo>
                <a:lnTo>
                  <a:pt x="25716" y="2701"/>
                </a:lnTo>
                <a:lnTo>
                  <a:pt x="25760" y="2692"/>
                </a:lnTo>
                <a:lnTo>
                  <a:pt x="25769" y="2692"/>
                </a:lnTo>
                <a:lnTo>
                  <a:pt x="25796" y="2683"/>
                </a:lnTo>
                <a:lnTo>
                  <a:pt x="25804" y="2683"/>
                </a:lnTo>
                <a:lnTo>
                  <a:pt x="25813" y="2683"/>
                </a:lnTo>
                <a:lnTo>
                  <a:pt x="25840" y="2692"/>
                </a:lnTo>
                <a:lnTo>
                  <a:pt x="25875" y="2701"/>
                </a:lnTo>
                <a:lnTo>
                  <a:pt x="25884" y="2709"/>
                </a:lnTo>
                <a:lnTo>
                  <a:pt x="25893" y="2727"/>
                </a:lnTo>
                <a:lnTo>
                  <a:pt x="25893" y="2745"/>
                </a:lnTo>
                <a:lnTo>
                  <a:pt x="25893" y="2754"/>
                </a:lnTo>
                <a:lnTo>
                  <a:pt x="25901" y="2762"/>
                </a:lnTo>
                <a:lnTo>
                  <a:pt x="25919" y="2771"/>
                </a:lnTo>
                <a:lnTo>
                  <a:pt x="25928" y="2780"/>
                </a:lnTo>
                <a:lnTo>
                  <a:pt x="25937" y="2780"/>
                </a:lnTo>
                <a:lnTo>
                  <a:pt x="25946" y="2780"/>
                </a:lnTo>
                <a:lnTo>
                  <a:pt x="25954" y="2780"/>
                </a:lnTo>
                <a:lnTo>
                  <a:pt x="25972" y="2780"/>
                </a:lnTo>
                <a:lnTo>
                  <a:pt x="25990" y="2789"/>
                </a:lnTo>
                <a:lnTo>
                  <a:pt x="26007" y="2798"/>
                </a:lnTo>
                <a:lnTo>
                  <a:pt x="26016" y="2807"/>
                </a:lnTo>
                <a:lnTo>
                  <a:pt x="26034" y="2824"/>
                </a:lnTo>
                <a:lnTo>
                  <a:pt x="26051" y="2833"/>
                </a:lnTo>
                <a:lnTo>
                  <a:pt x="26060" y="2833"/>
                </a:lnTo>
                <a:lnTo>
                  <a:pt x="26069" y="2824"/>
                </a:lnTo>
                <a:lnTo>
                  <a:pt x="26078" y="2815"/>
                </a:lnTo>
                <a:lnTo>
                  <a:pt x="26078" y="2807"/>
                </a:lnTo>
                <a:lnTo>
                  <a:pt x="26078" y="2815"/>
                </a:lnTo>
                <a:lnTo>
                  <a:pt x="26078" y="2824"/>
                </a:lnTo>
                <a:lnTo>
                  <a:pt x="26078" y="2833"/>
                </a:lnTo>
                <a:lnTo>
                  <a:pt x="26087" y="2842"/>
                </a:lnTo>
                <a:lnTo>
                  <a:pt x="26096" y="2842"/>
                </a:lnTo>
                <a:lnTo>
                  <a:pt x="26104" y="2842"/>
                </a:lnTo>
                <a:lnTo>
                  <a:pt x="26104" y="2833"/>
                </a:lnTo>
                <a:lnTo>
                  <a:pt x="26113" y="2833"/>
                </a:lnTo>
                <a:lnTo>
                  <a:pt x="26104" y="2815"/>
                </a:lnTo>
                <a:lnTo>
                  <a:pt x="26113" y="2815"/>
                </a:lnTo>
                <a:lnTo>
                  <a:pt x="26122" y="2815"/>
                </a:lnTo>
                <a:lnTo>
                  <a:pt x="26122" y="2824"/>
                </a:lnTo>
                <a:lnTo>
                  <a:pt x="26149" y="2824"/>
                </a:lnTo>
                <a:lnTo>
                  <a:pt x="26149" y="2815"/>
                </a:lnTo>
                <a:lnTo>
                  <a:pt x="26140" y="2807"/>
                </a:lnTo>
                <a:lnTo>
                  <a:pt x="26131" y="2807"/>
                </a:lnTo>
                <a:lnTo>
                  <a:pt x="26122" y="2798"/>
                </a:lnTo>
                <a:lnTo>
                  <a:pt x="26113" y="2798"/>
                </a:lnTo>
                <a:lnTo>
                  <a:pt x="26104" y="2789"/>
                </a:lnTo>
                <a:lnTo>
                  <a:pt x="26113" y="2789"/>
                </a:lnTo>
                <a:lnTo>
                  <a:pt x="26113" y="2780"/>
                </a:lnTo>
                <a:lnTo>
                  <a:pt x="26122" y="2780"/>
                </a:lnTo>
                <a:lnTo>
                  <a:pt x="26113" y="2771"/>
                </a:lnTo>
                <a:lnTo>
                  <a:pt x="26104" y="2771"/>
                </a:lnTo>
                <a:lnTo>
                  <a:pt x="26096" y="2780"/>
                </a:lnTo>
                <a:lnTo>
                  <a:pt x="26096" y="2771"/>
                </a:lnTo>
                <a:lnTo>
                  <a:pt x="26104" y="2771"/>
                </a:lnTo>
                <a:lnTo>
                  <a:pt x="26113" y="2771"/>
                </a:lnTo>
                <a:lnTo>
                  <a:pt x="26122" y="2771"/>
                </a:lnTo>
                <a:lnTo>
                  <a:pt x="26131" y="2762"/>
                </a:lnTo>
                <a:lnTo>
                  <a:pt x="26149" y="2762"/>
                </a:lnTo>
                <a:lnTo>
                  <a:pt x="26157" y="2754"/>
                </a:lnTo>
                <a:lnTo>
                  <a:pt x="26157" y="2745"/>
                </a:lnTo>
                <a:lnTo>
                  <a:pt x="26157" y="2736"/>
                </a:lnTo>
                <a:lnTo>
                  <a:pt x="26157" y="2727"/>
                </a:lnTo>
                <a:lnTo>
                  <a:pt x="26149" y="2727"/>
                </a:lnTo>
                <a:lnTo>
                  <a:pt x="26140" y="2727"/>
                </a:lnTo>
                <a:lnTo>
                  <a:pt x="26131" y="2727"/>
                </a:lnTo>
                <a:lnTo>
                  <a:pt x="26157" y="2718"/>
                </a:lnTo>
                <a:lnTo>
                  <a:pt x="26157" y="2701"/>
                </a:lnTo>
                <a:lnTo>
                  <a:pt x="26149" y="2701"/>
                </a:lnTo>
                <a:lnTo>
                  <a:pt x="26149" y="2692"/>
                </a:lnTo>
                <a:lnTo>
                  <a:pt x="26140" y="2683"/>
                </a:lnTo>
                <a:lnTo>
                  <a:pt x="26122" y="2674"/>
                </a:lnTo>
                <a:lnTo>
                  <a:pt x="26131" y="2674"/>
                </a:lnTo>
                <a:lnTo>
                  <a:pt x="26149" y="2674"/>
                </a:lnTo>
                <a:lnTo>
                  <a:pt x="26149" y="2683"/>
                </a:lnTo>
                <a:lnTo>
                  <a:pt x="26157" y="2683"/>
                </a:lnTo>
                <a:lnTo>
                  <a:pt x="26166" y="2683"/>
                </a:lnTo>
                <a:close/>
                <a:moveTo>
                  <a:pt x="16382" y="5181"/>
                </a:moveTo>
                <a:lnTo>
                  <a:pt x="16373" y="5189"/>
                </a:lnTo>
                <a:lnTo>
                  <a:pt x="16364" y="5189"/>
                </a:lnTo>
                <a:lnTo>
                  <a:pt x="16356" y="5189"/>
                </a:lnTo>
                <a:lnTo>
                  <a:pt x="16347" y="5189"/>
                </a:lnTo>
                <a:lnTo>
                  <a:pt x="16347" y="5198"/>
                </a:lnTo>
                <a:lnTo>
                  <a:pt x="16356" y="5198"/>
                </a:lnTo>
                <a:lnTo>
                  <a:pt x="16347" y="5198"/>
                </a:lnTo>
                <a:lnTo>
                  <a:pt x="16338" y="5198"/>
                </a:lnTo>
                <a:lnTo>
                  <a:pt x="16329" y="5198"/>
                </a:lnTo>
                <a:lnTo>
                  <a:pt x="16320" y="5207"/>
                </a:lnTo>
                <a:lnTo>
                  <a:pt x="16312" y="5207"/>
                </a:lnTo>
                <a:lnTo>
                  <a:pt x="16303" y="5198"/>
                </a:lnTo>
                <a:lnTo>
                  <a:pt x="16294" y="5189"/>
                </a:lnTo>
                <a:lnTo>
                  <a:pt x="16285" y="5189"/>
                </a:lnTo>
                <a:lnTo>
                  <a:pt x="16276" y="5189"/>
                </a:lnTo>
                <a:lnTo>
                  <a:pt x="16267" y="5189"/>
                </a:lnTo>
                <a:lnTo>
                  <a:pt x="16259" y="5181"/>
                </a:lnTo>
                <a:lnTo>
                  <a:pt x="16250" y="5181"/>
                </a:lnTo>
                <a:lnTo>
                  <a:pt x="16250" y="5172"/>
                </a:lnTo>
                <a:lnTo>
                  <a:pt x="16241" y="5189"/>
                </a:lnTo>
                <a:lnTo>
                  <a:pt x="16241" y="5198"/>
                </a:lnTo>
                <a:lnTo>
                  <a:pt x="16241" y="5216"/>
                </a:lnTo>
                <a:lnTo>
                  <a:pt x="16232" y="5225"/>
                </a:lnTo>
                <a:lnTo>
                  <a:pt x="16232" y="5242"/>
                </a:lnTo>
                <a:lnTo>
                  <a:pt x="16241" y="5260"/>
                </a:lnTo>
                <a:lnTo>
                  <a:pt x="16241" y="5269"/>
                </a:lnTo>
                <a:lnTo>
                  <a:pt x="16250" y="5278"/>
                </a:lnTo>
                <a:lnTo>
                  <a:pt x="16259" y="5278"/>
                </a:lnTo>
                <a:lnTo>
                  <a:pt x="16250" y="5269"/>
                </a:lnTo>
                <a:lnTo>
                  <a:pt x="16250" y="5260"/>
                </a:lnTo>
                <a:lnTo>
                  <a:pt x="16259" y="5260"/>
                </a:lnTo>
                <a:lnTo>
                  <a:pt x="16276" y="5269"/>
                </a:lnTo>
                <a:lnTo>
                  <a:pt x="16285" y="5269"/>
                </a:lnTo>
                <a:lnTo>
                  <a:pt x="16285" y="5278"/>
                </a:lnTo>
                <a:lnTo>
                  <a:pt x="16285" y="5287"/>
                </a:lnTo>
                <a:lnTo>
                  <a:pt x="16294" y="5295"/>
                </a:lnTo>
                <a:lnTo>
                  <a:pt x="16294" y="5304"/>
                </a:lnTo>
                <a:lnTo>
                  <a:pt x="16285" y="5304"/>
                </a:lnTo>
                <a:lnTo>
                  <a:pt x="16276" y="5295"/>
                </a:lnTo>
                <a:lnTo>
                  <a:pt x="16267" y="5295"/>
                </a:lnTo>
                <a:lnTo>
                  <a:pt x="16259" y="5313"/>
                </a:lnTo>
                <a:lnTo>
                  <a:pt x="16267" y="5322"/>
                </a:lnTo>
                <a:lnTo>
                  <a:pt x="16276" y="5322"/>
                </a:lnTo>
                <a:lnTo>
                  <a:pt x="16285" y="5322"/>
                </a:lnTo>
                <a:lnTo>
                  <a:pt x="16294" y="5322"/>
                </a:lnTo>
                <a:lnTo>
                  <a:pt x="16294" y="5331"/>
                </a:lnTo>
                <a:lnTo>
                  <a:pt x="16303" y="5331"/>
                </a:lnTo>
                <a:lnTo>
                  <a:pt x="16303" y="5340"/>
                </a:lnTo>
                <a:lnTo>
                  <a:pt x="16312" y="5348"/>
                </a:lnTo>
                <a:lnTo>
                  <a:pt x="16320" y="5348"/>
                </a:lnTo>
                <a:lnTo>
                  <a:pt x="16320" y="5357"/>
                </a:lnTo>
                <a:lnTo>
                  <a:pt x="16320" y="5366"/>
                </a:lnTo>
                <a:lnTo>
                  <a:pt x="16312" y="5384"/>
                </a:lnTo>
                <a:lnTo>
                  <a:pt x="16312" y="5392"/>
                </a:lnTo>
                <a:lnTo>
                  <a:pt x="16312" y="5401"/>
                </a:lnTo>
                <a:lnTo>
                  <a:pt x="16312" y="5410"/>
                </a:lnTo>
                <a:lnTo>
                  <a:pt x="16312" y="5428"/>
                </a:lnTo>
                <a:lnTo>
                  <a:pt x="16312" y="5437"/>
                </a:lnTo>
                <a:lnTo>
                  <a:pt x="16312" y="5463"/>
                </a:lnTo>
                <a:lnTo>
                  <a:pt x="16320" y="5481"/>
                </a:lnTo>
                <a:lnTo>
                  <a:pt x="16320" y="5490"/>
                </a:lnTo>
                <a:lnTo>
                  <a:pt x="16320" y="5498"/>
                </a:lnTo>
                <a:lnTo>
                  <a:pt x="16329" y="5525"/>
                </a:lnTo>
                <a:lnTo>
                  <a:pt x="16329" y="5534"/>
                </a:lnTo>
                <a:lnTo>
                  <a:pt x="16320" y="5534"/>
                </a:lnTo>
                <a:lnTo>
                  <a:pt x="16312" y="5534"/>
                </a:lnTo>
                <a:lnTo>
                  <a:pt x="16303" y="5534"/>
                </a:lnTo>
                <a:lnTo>
                  <a:pt x="16312" y="5525"/>
                </a:lnTo>
                <a:lnTo>
                  <a:pt x="16320" y="5525"/>
                </a:lnTo>
                <a:lnTo>
                  <a:pt x="16312" y="5525"/>
                </a:lnTo>
                <a:lnTo>
                  <a:pt x="16276" y="5525"/>
                </a:lnTo>
                <a:lnTo>
                  <a:pt x="16197" y="5551"/>
                </a:lnTo>
                <a:lnTo>
                  <a:pt x="16162" y="5551"/>
                </a:lnTo>
                <a:lnTo>
                  <a:pt x="16117" y="5543"/>
                </a:lnTo>
                <a:lnTo>
                  <a:pt x="16100" y="5534"/>
                </a:lnTo>
                <a:lnTo>
                  <a:pt x="16073" y="5516"/>
                </a:lnTo>
                <a:lnTo>
                  <a:pt x="16056" y="5507"/>
                </a:lnTo>
                <a:lnTo>
                  <a:pt x="16047" y="5490"/>
                </a:lnTo>
                <a:lnTo>
                  <a:pt x="16047" y="5481"/>
                </a:lnTo>
                <a:lnTo>
                  <a:pt x="16038" y="5481"/>
                </a:lnTo>
                <a:lnTo>
                  <a:pt x="16029" y="5481"/>
                </a:lnTo>
                <a:lnTo>
                  <a:pt x="16012" y="5481"/>
                </a:lnTo>
                <a:lnTo>
                  <a:pt x="15994" y="5472"/>
                </a:lnTo>
                <a:lnTo>
                  <a:pt x="15985" y="5472"/>
                </a:lnTo>
                <a:lnTo>
                  <a:pt x="15967" y="5463"/>
                </a:lnTo>
                <a:lnTo>
                  <a:pt x="15959" y="5454"/>
                </a:lnTo>
                <a:lnTo>
                  <a:pt x="15959" y="5445"/>
                </a:lnTo>
                <a:lnTo>
                  <a:pt x="15950" y="5428"/>
                </a:lnTo>
                <a:lnTo>
                  <a:pt x="15950" y="5419"/>
                </a:lnTo>
                <a:lnTo>
                  <a:pt x="15950" y="5401"/>
                </a:lnTo>
                <a:lnTo>
                  <a:pt x="15950" y="5392"/>
                </a:lnTo>
                <a:lnTo>
                  <a:pt x="15950" y="5366"/>
                </a:lnTo>
                <a:lnTo>
                  <a:pt x="15950" y="5357"/>
                </a:lnTo>
                <a:lnTo>
                  <a:pt x="15950" y="5348"/>
                </a:lnTo>
                <a:lnTo>
                  <a:pt x="15959" y="5340"/>
                </a:lnTo>
                <a:lnTo>
                  <a:pt x="15967" y="5340"/>
                </a:lnTo>
                <a:lnTo>
                  <a:pt x="15967" y="5348"/>
                </a:lnTo>
                <a:lnTo>
                  <a:pt x="15976" y="5340"/>
                </a:lnTo>
                <a:lnTo>
                  <a:pt x="15976" y="5322"/>
                </a:lnTo>
                <a:lnTo>
                  <a:pt x="15985" y="5322"/>
                </a:lnTo>
                <a:lnTo>
                  <a:pt x="15985" y="5313"/>
                </a:lnTo>
                <a:lnTo>
                  <a:pt x="15985" y="5304"/>
                </a:lnTo>
                <a:lnTo>
                  <a:pt x="15985" y="5295"/>
                </a:lnTo>
                <a:lnTo>
                  <a:pt x="15985" y="5278"/>
                </a:lnTo>
                <a:lnTo>
                  <a:pt x="15994" y="5251"/>
                </a:lnTo>
                <a:lnTo>
                  <a:pt x="16003" y="5242"/>
                </a:lnTo>
                <a:lnTo>
                  <a:pt x="16012" y="5242"/>
                </a:lnTo>
                <a:lnTo>
                  <a:pt x="16020" y="5234"/>
                </a:lnTo>
                <a:lnTo>
                  <a:pt x="16029" y="5234"/>
                </a:lnTo>
                <a:lnTo>
                  <a:pt x="16047" y="5234"/>
                </a:lnTo>
                <a:lnTo>
                  <a:pt x="16056" y="5234"/>
                </a:lnTo>
                <a:lnTo>
                  <a:pt x="16056" y="5225"/>
                </a:lnTo>
                <a:lnTo>
                  <a:pt x="16047" y="5225"/>
                </a:lnTo>
                <a:lnTo>
                  <a:pt x="16047" y="5216"/>
                </a:lnTo>
                <a:lnTo>
                  <a:pt x="16038" y="5216"/>
                </a:lnTo>
                <a:lnTo>
                  <a:pt x="16029" y="5207"/>
                </a:lnTo>
                <a:lnTo>
                  <a:pt x="16020" y="5207"/>
                </a:lnTo>
                <a:lnTo>
                  <a:pt x="16012" y="5207"/>
                </a:lnTo>
                <a:lnTo>
                  <a:pt x="16003" y="5198"/>
                </a:lnTo>
                <a:lnTo>
                  <a:pt x="15994" y="5189"/>
                </a:lnTo>
                <a:lnTo>
                  <a:pt x="15976" y="5172"/>
                </a:lnTo>
                <a:lnTo>
                  <a:pt x="15967" y="5163"/>
                </a:lnTo>
                <a:lnTo>
                  <a:pt x="15967" y="5154"/>
                </a:lnTo>
                <a:lnTo>
                  <a:pt x="15967" y="5145"/>
                </a:lnTo>
                <a:lnTo>
                  <a:pt x="15959" y="5145"/>
                </a:lnTo>
                <a:lnTo>
                  <a:pt x="15950" y="5119"/>
                </a:lnTo>
                <a:lnTo>
                  <a:pt x="15932" y="5101"/>
                </a:lnTo>
                <a:lnTo>
                  <a:pt x="15923" y="5101"/>
                </a:lnTo>
                <a:lnTo>
                  <a:pt x="15923" y="5092"/>
                </a:lnTo>
                <a:lnTo>
                  <a:pt x="15915" y="5092"/>
                </a:lnTo>
                <a:lnTo>
                  <a:pt x="15906" y="5084"/>
                </a:lnTo>
                <a:lnTo>
                  <a:pt x="15906" y="5075"/>
                </a:lnTo>
                <a:lnTo>
                  <a:pt x="15888" y="5057"/>
                </a:lnTo>
                <a:lnTo>
                  <a:pt x="15870" y="5031"/>
                </a:lnTo>
                <a:lnTo>
                  <a:pt x="15862" y="5031"/>
                </a:lnTo>
                <a:lnTo>
                  <a:pt x="15862" y="5013"/>
                </a:lnTo>
                <a:lnTo>
                  <a:pt x="15862" y="5004"/>
                </a:lnTo>
                <a:lnTo>
                  <a:pt x="15853" y="5004"/>
                </a:lnTo>
                <a:lnTo>
                  <a:pt x="15844" y="4995"/>
                </a:lnTo>
                <a:lnTo>
                  <a:pt x="15853" y="4978"/>
                </a:lnTo>
                <a:lnTo>
                  <a:pt x="15844" y="4960"/>
                </a:lnTo>
                <a:lnTo>
                  <a:pt x="15853" y="4951"/>
                </a:lnTo>
                <a:lnTo>
                  <a:pt x="15853" y="4934"/>
                </a:lnTo>
                <a:lnTo>
                  <a:pt x="15862" y="4925"/>
                </a:lnTo>
                <a:lnTo>
                  <a:pt x="15862" y="4916"/>
                </a:lnTo>
                <a:lnTo>
                  <a:pt x="15853" y="4925"/>
                </a:lnTo>
                <a:lnTo>
                  <a:pt x="15844" y="4951"/>
                </a:lnTo>
                <a:lnTo>
                  <a:pt x="15844" y="4925"/>
                </a:lnTo>
                <a:lnTo>
                  <a:pt x="15835" y="4907"/>
                </a:lnTo>
                <a:lnTo>
                  <a:pt x="15835" y="4898"/>
                </a:lnTo>
                <a:lnTo>
                  <a:pt x="15826" y="4889"/>
                </a:lnTo>
                <a:lnTo>
                  <a:pt x="15818" y="4889"/>
                </a:lnTo>
                <a:lnTo>
                  <a:pt x="15818" y="4881"/>
                </a:lnTo>
                <a:lnTo>
                  <a:pt x="15809" y="4872"/>
                </a:lnTo>
                <a:lnTo>
                  <a:pt x="15791" y="4872"/>
                </a:lnTo>
                <a:lnTo>
                  <a:pt x="15791" y="4863"/>
                </a:lnTo>
                <a:lnTo>
                  <a:pt x="15791" y="4854"/>
                </a:lnTo>
                <a:lnTo>
                  <a:pt x="15791" y="4845"/>
                </a:lnTo>
                <a:lnTo>
                  <a:pt x="15800" y="4845"/>
                </a:lnTo>
                <a:lnTo>
                  <a:pt x="15809" y="4836"/>
                </a:lnTo>
                <a:lnTo>
                  <a:pt x="15809" y="4828"/>
                </a:lnTo>
                <a:lnTo>
                  <a:pt x="15818" y="4836"/>
                </a:lnTo>
                <a:lnTo>
                  <a:pt x="15818" y="4828"/>
                </a:lnTo>
                <a:lnTo>
                  <a:pt x="15826" y="4819"/>
                </a:lnTo>
                <a:lnTo>
                  <a:pt x="15835" y="4801"/>
                </a:lnTo>
                <a:lnTo>
                  <a:pt x="15844" y="4792"/>
                </a:lnTo>
                <a:lnTo>
                  <a:pt x="15844" y="4784"/>
                </a:lnTo>
                <a:lnTo>
                  <a:pt x="15844" y="4775"/>
                </a:lnTo>
                <a:lnTo>
                  <a:pt x="15853" y="4775"/>
                </a:lnTo>
                <a:lnTo>
                  <a:pt x="15853" y="4766"/>
                </a:lnTo>
                <a:lnTo>
                  <a:pt x="15844" y="4757"/>
                </a:lnTo>
                <a:lnTo>
                  <a:pt x="15853" y="4757"/>
                </a:lnTo>
                <a:lnTo>
                  <a:pt x="15862" y="4766"/>
                </a:lnTo>
                <a:lnTo>
                  <a:pt x="15862" y="4757"/>
                </a:lnTo>
                <a:lnTo>
                  <a:pt x="15870" y="4757"/>
                </a:lnTo>
                <a:lnTo>
                  <a:pt x="15888" y="4757"/>
                </a:lnTo>
                <a:lnTo>
                  <a:pt x="15897" y="4748"/>
                </a:lnTo>
                <a:lnTo>
                  <a:pt x="15906" y="4748"/>
                </a:lnTo>
                <a:lnTo>
                  <a:pt x="15923" y="4731"/>
                </a:lnTo>
                <a:lnTo>
                  <a:pt x="15932" y="4731"/>
                </a:lnTo>
                <a:lnTo>
                  <a:pt x="15932" y="4739"/>
                </a:lnTo>
                <a:lnTo>
                  <a:pt x="15941" y="4739"/>
                </a:lnTo>
                <a:lnTo>
                  <a:pt x="15941" y="4731"/>
                </a:lnTo>
                <a:lnTo>
                  <a:pt x="15932" y="4722"/>
                </a:lnTo>
                <a:lnTo>
                  <a:pt x="15941" y="4722"/>
                </a:lnTo>
                <a:lnTo>
                  <a:pt x="15967" y="4713"/>
                </a:lnTo>
                <a:lnTo>
                  <a:pt x="15967" y="4704"/>
                </a:lnTo>
                <a:lnTo>
                  <a:pt x="15976" y="4704"/>
                </a:lnTo>
                <a:lnTo>
                  <a:pt x="15976" y="4695"/>
                </a:lnTo>
                <a:lnTo>
                  <a:pt x="15976" y="4686"/>
                </a:lnTo>
                <a:lnTo>
                  <a:pt x="15985" y="4686"/>
                </a:lnTo>
                <a:lnTo>
                  <a:pt x="15985" y="4678"/>
                </a:lnTo>
                <a:lnTo>
                  <a:pt x="15994" y="4678"/>
                </a:lnTo>
                <a:lnTo>
                  <a:pt x="16003" y="4678"/>
                </a:lnTo>
                <a:lnTo>
                  <a:pt x="16012" y="4678"/>
                </a:lnTo>
                <a:lnTo>
                  <a:pt x="16020" y="4669"/>
                </a:lnTo>
                <a:lnTo>
                  <a:pt x="16029" y="4669"/>
                </a:lnTo>
                <a:lnTo>
                  <a:pt x="16038" y="4660"/>
                </a:lnTo>
                <a:lnTo>
                  <a:pt x="16056" y="4651"/>
                </a:lnTo>
                <a:lnTo>
                  <a:pt x="16065" y="4642"/>
                </a:lnTo>
                <a:lnTo>
                  <a:pt x="16073" y="4651"/>
                </a:lnTo>
                <a:lnTo>
                  <a:pt x="16073" y="4642"/>
                </a:lnTo>
                <a:lnTo>
                  <a:pt x="16082" y="4642"/>
                </a:lnTo>
                <a:lnTo>
                  <a:pt x="16100" y="4633"/>
                </a:lnTo>
                <a:lnTo>
                  <a:pt x="16117" y="4625"/>
                </a:lnTo>
                <a:lnTo>
                  <a:pt x="16126" y="4625"/>
                </a:lnTo>
                <a:lnTo>
                  <a:pt x="16153" y="4633"/>
                </a:lnTo>
                <a:lnTo>
                  <a:pt x="16162" y="4642"/>
                </a:lnTo>
                <a:lnTo>
                  <a:pt x="16179" y="4642"/>
                </a:lnTo>
                <a:lnTo>
                  <a:pt x="16188" y="4651"/>
                </a:lnTo>
                <a:lnTo>
                  <a:pt x="16197" y="4651"/>
                </a:lnTo>
                <a:lnTo>
                  <a:pt x="16206" y="4642"/>
                </a:lnTo>
                <a:lnTo>
                  <a:pt x="16215" y="4642"/>
                </a:lnTo>
                <a:lnTo>
                  <a:pt x="16215" y="4633"/>
                </a:lnTo>
                <a:lnTo>
                  <a:pt x="16232" y="4642"/>
                </a:lnTo>
                <a:lnTo>
                  <a:pt x="16250" y="4642"/>
                </a:lnTo>
                <a:lnTo>
                  <a:pt x="16259" y="4642"/>
                </a:lnTo>
                <a:lnTo>
                  <a:pt x="16259" y="4651"/>
                </a:lnTo>
                <a:lnTo>
                  <a:pt x="16259" y="4660"/>
                </a:lnTo>
                <a:lnTo>
                  <a:pt x="16267" y="4669"/>
                </a:lnTo>
                <a:lnTo>
                  <a:pt x="16259" y="4669"/>
                </a:lnTo>
                <a:lnTo>
                  <a:pt x="16259" y="4678"/>
                </a:lnTo>
                <a:lnTo>
                  <a:pt x="16259" y="4686"/>
                </a:lnTo>
                <a:lnTo>
                  <a:pt x="16259" y="4713"/>
                </a:lnTo>
                <a:lnTo>
                  <a:pt x="16259" y="4731"/>
                </a:lnTo>
                <a:lnTo>
                  <a:pt x="16241" y="4748"/>
                </a:lnTo>
                <a:lnTo>
                  <a:pt x="16232" y="4766"/>
                </a:lnTo>
                <a:lnTo>
                  <a:pt x="16241" y="4775"/>
                </a:lnTo>
                <a:lnTo>
                  <a:pt x="16259" y="4784"/>
                </a:lnTo>
                <a:lnTo>
                  <a:pt x="16267" y="4792"/>
                </a:lnTo>
                <a:lnTo>
                  <a:pt x="16259" y="4792"/>
                </a:lnTo>
                <a:lnTo>
                  <a:pt x="16250" y="4792"/>
                </a:lnTo>
                <a:lnTo>
                  <a:pt x="16232" y="4784"/>
                </a:lnTo>
                <a:lnTo>
                  <a:pt x="16215" y="4784"/>
                </a:lnTo>
                <a:lnTo>
                  <a:pt x="16179" y="4784"/>
                </a:lnTo>
                <a:lnTo>
                  <a:pt x="16162" y="4784"/>
                </a:lnTo>
                <a:lnTo>
                  <a:pt x="16144" y="4784"/>
                </a:lnTo>
                <a:lnTo>
                  <a:pt x="16135" y="4784"/>
                </a:lnTo>
                <a:lnTo>
                  <a:pt x="16126" y="4792"/>
                </a:lnTo>
                <a:lnTo>
                  <a:pt x="16126" y="4801"/>
                </a:lnTo>
                <a:lnTo>
                  <a:pt x="16126" y="4810"/>
                </a:lnTo>
                <a:lnTo>
                  <a:pt x="16117" y="4819"/>
                </a:lnTo>
                <a:lnTo>
                  <a:pt x="16109" y="4819"/>
                </a:lnTo>
                <a:lnTo>
                  <a:pt x="16109" y="4828"/>
                </a:lnTo>
                <a:lnTo>
                  <a:pt x="16109" y="4836"/>
                </a:lnTo>
                <a:lnTo>
                  <a:pt x="16117" y="4845"/>
                </a:lnTo>
                <a:lnTo>
                  <a:pt x="16126" y="4854"/>
                </a:lnTo>
                <a:lnTo>
                  <a:pt x="16135" y="4854"/>
                </a:lnTo>
                <a:lnTo>
                  <a:pt x="16144" y="4854"/>
                </a:lnTo>
                <a:lnTo>
                  <a:pt x="16144" y="4863"/>
                </a:lnTo>
                <a:lnTo>
                  <a:pt x="16135" y="4863"/>
                </a:lnTo>
                <a:lnTo>
                  <a:pt x="16126" y="4863"/>
                </a:lnTo>
                <a:lnTo>
                  <a:pt x="16117" y="4863"/>
                </a:lnTo>
                <a:lnTo>
                  <a:pt x="16109" y="4863"/>
                </a:lnTo>
                <a:lnTo>
                  <a:pt x="16100" y="4854"/>
                </a:lnTo>
                <a:lnTo>
                  <a:pt x="16082" y="4854"/>
                </a:lnTo>
                <a:lnTo>
                  <a:pt x="16065" y="4854"/>
                </a:lnTo>
                <a:lnTo>
                  <a:pt x="16056" y="4854"/>
                </a:lnTo>
                <a:lnTo>
                  <a:pt x="16056" y="4863"/>
                </a:lnTo>
                <a:lnTo>
                  <a:pt x="16047" y="4863"/>
                </a:lnTo>
                <a:lnTo>
                  <a:pt x="16047" y="4872"/>
                </a:lnTo>
                <a:lnTo>
                  <a:pt x="16056" y="4881"/>
                </a:lnTo>
                <a:lnTo>
                  <a:pt x="16065" y="4881"/>
                </a:lnTo>
                <a:lnTo>
                  <a:pt x="16082" y="4881"/>
                </a:lnTo>
                <a:lnTo>
                  <a:pt x="16091" y="4889"/>
                </a:lnTo>
                <a:lnTo>
                  <a:pt x="16100" y="4916"/>
                </a:lnTo>
                <a:lnTo>
                  <a:pt x="16109" y="4934"/>
                </a:lnTo>
                <a:lnTo>
                  <a:pt x="16117" y="4942"/>
                </a:lnTo>
                <a:lnTo>
                  <a:pt x="16126" y="4942"/>
                </a:lnTo>
                <a:lnTo>
                  <a:pt x="16126" y="4951"/>
                </a:lnTo>
                <a:lnTo>
                  <a:pt x="16126" y="4960"/>
                </a:lnTo>
                <a:lnTo>
                  <a:pt x="16126" y="4969"/>
                </a:lnTo>
                <a:lnTo>
                  <a:pt x="16126" y="4978"/>
                </a:lnTo>
                <a:lnTo>
                  <a:pt x="16126" y="4986"/>
                </a:lnTo>
                <a:lnTo>
                  <a:pt x="16135" y="4986"/>
                </a:lnTo>
                <a:lnTo>
                  <a:pt x="16144" y="4986"/>
                </a:lnTo>
                <a:lnTo>
                  <a:pt x="16153" y="4986"/>
                </a:lnTo>
                <a:lnTo>
                  <a:pt x="16162" y="4986"/>
                </a:lnTo>
                <a:lnTo>
                  <a:pt x="16162" y="4995"/>
                </a:lnTo>
                <a:lnTo>
                  <a:pt x="16162" y="5004"/>
                </a:lnTo>
                <a:lnTo>
                  <a:pt x="16170" y="5004"/>
                </a:lnTo>
                <a:lnTo>
                  <a:pt x="16170" y="5013"/>
                </a:lnTo>
                <a:lnTo>
                  <a:pt x="16179" y="5013"/>
                </a:lnTo>
                <a:lnTo>
                  <a:pt x="16188" y="5013"/>
                </a:lnTo>
                <a:lnTo>
                  <a:pt x="16197" y="5013"/>
                </a:lnTo>
                <a:lnTo>
                  <a:pt x="16206" y="5013"/>
                </a:lnTo>
                <a:lnTo>
                  <a:pt x="16215" y="5013"/>
                </a:lnTo>
                <a:lnTo>
                  <a:pt x="16223" y="5013"/>
                </a:lnTo>
                <a:lnTo>
                  <a:pt x="16223" y="5022"/>
                </a:lnTo>
                <a:lnTo>
                  <a:pt x="16223" y="5039"/>
                </a:lnTo>
                <a:lnTo>
                  <a:pt x="16223" y="5048"/>
                </a:lnTo>
                <a:lnTo>
                  <a:pt x="16223" y="5057"/>
                </a:lnTo>
                <a:lnTo>
                  <a:pt x="16215" y="5066"/>
                </a:lnTo>
                <a:lnTo>
                  <a:pt x="16215" y="5075"/>
                </a:lnTo>
                <a:lnTo>
                  <a:pt x="16215" y="5084"/>
                </a:lnTo>
                <a:lnTo>
                  <a:pt x="16215" y="5092"/>
                </a:lnTo>
                <a:lnTo>
                  <a:pt x="16215" y="5110"/>
                </a:lnTo>
                <a:lnTo>
                  <a:pt x="16223" y="5128"/>
                </a:lnTo>
                <a:lnTo>
                  <a:pt x="16232" y="5145"/>
                </a:lnTo>
                <a:lnTo>
                  <a:pt x="16241" y="5154"/>
                </a:lnTo>
                <a:lnTo>
                  <a:pt x="16241" y="5145"/>
                </a:lnTo>
                <a:lnTo>
                  <a:pt x="16241" y="5119"/>
                </a:lnTo>
                <a:lnTo>
                  <a:pt x="16241" y="5110"/>
                </a:lnTo>
                <a:lnTo>
                  <a:pt x="16250" y="5092"/>
                </a:lnTo>
                <a:lnTo>
                  <a:pt x="16259" y="5084"/>
                </a:lnTo>
                <a:lnTo>
                  <a:pt x="16267" y="5075"/>
                </a:lnTo>
                <a:lnTo>
                  <a:pt x="16276" y="5084"/>
                </a:lnTo>
                <a:lnTo>
                  <a:pt x="16285" y="5075"/>
                </a:lnTo>
                <a:lnTo>
                  <a:pt x="16303" y="5075"/>
                </a:lnTo>
                <a:lnTo>
                  <a:pt x="16312" y="5075"/>
                </a:lnTo>
                <a:lnTo>
                  <a:pt x="16320" y="5101"/>
                </a:lnTo>
                <a:lnTo>
                  <a:pt x="16329" y="5110"/>
                </a:lnTo>
                <a:lnTo>
                  <a:pt x="16329" y="5119"/>
                </a:lnTo>
                <a:lnTo>
                  <a:pt x="16329" y="5128"/>
                </a:lnTo>
                <a:lnTo>
                  <a:pt x="16338" y="5137"/>
                </a:lnTo>
                <a:lnTo>
                  <a:pt x="16347" y="5145"/>
                </a:lnTo>
                <a:lnTo>
                  <a:pt x="16373" y="5154"/>
                </a:lnTo>
                <a:lnTo>
                  <a:pt x="16373" y="5163"/>
                </a:lnTo>
                <a:lnTo>
                  <a:pt x="16382" y="5172"/>
                </a:lnTo>
                <a:close/>
                <a:moveTo>
                  <a:pt x="22505" y="3848"/>
                </a:moveTo>
                <a:lnTo>
                  <a:pt x="22496" y="3848"/>
                </a:lnTo>
                <a:lnTo>
                  <a:pt x="22470" y="3839"/>
                </a:lnTo>
                <a:lnTo>
                  <a:pt x="22461" y="3857"/>
                </a:lnTo>
                <a:lnTo>
                  <a:pt x="22452" y="3857"/>
                </a:lnTo>
                <a:lnTo>
                  <a:pt x="22452" y="3866"/>
                </a:lnTo>
                <a:lnTo>
                  <a:pt x="22443" y="3883"/>
                </a:lnTo>
                <a:lnTo>
                  <a:pt x="22452" y="3874"/>
                </a:lnTo>
                <a:lnTo>
                  <a:pt x="22461" y="3874"/>
                </a:lnTo>
                <a:lnTo>
                  <a:pt x="22470" y="3874"/>
                </a:lnTo>
                <a:lnTo>
                  <a:pt x="22478" y="3892"/>
                </a:lnTo>
                <a:lnTo>
                  <a:pt x="22487" y="3892"/>
                </a:lnTo>
                <a:lnTo>
                  <a:pt x="22487" y="3883"/>
                </a:lnTo>
                <a:lnTo>
                  <a:pt x="22496" y="3883"/>
                </a:lnTo>
                <a:lnTo>
                  <a:pt x="22505" y="3874"/>
                </a:lnTo>
                <a:lnTo>
                  <a:pt x="22505" y="3866"/>
                </a:lnTo>
                <a:lnTo>
                  <a:pt x="22505" y="3857"/>
                </a:lnTo>
                <a:lnTo>
                  <a:pt x="22514" y="3857"/>
                </a:lnTo>
                <a:lnTo>
                  <a:pt x="22514" y="3848"/>
                </a:lnTo>
                <a:close/>
                <a:moveTo>
                  <a:pt x="25196" y="9963"/>
                </a:moveTo>
                <a:lnTo>
                  <a:pt x="25187" y="9963"/>
                </a:lnTo>
                <a:close/>
                <a:moveTo>
                  <a:pt x="16259" y="5366"/>
                </a:moveTo>
                <a:lnTo>
                  <a:pt x="16259" y="5340"/>
                </a:lnTo>
                <a:lnTo>
                  <a:pt x="16250" y="5340"/>
                </a:lnTo>
                <a:lnTo>
                  <a:pt x="16259" y="5357"/>
                </a:lnTo>
                <a:close/>
                <a:moveTo>
                  <a:pt x="16056" y="4819"/>
                </a:moveTo>
                <a:lnTo>
                  <a:pt x="16056" y="4810"/>
                </a:lnTo>
                <a:lnTo>
                  <a:pt x="16047" y="4819"/>
                </a:lnTo>
                <a:close/>
                <a:moveTo>
                  <a:pt x="16038" y="4819"/>
                </a:moveTo>
                <a:lnTo>
                  <a:pt x="16038" y="4810"/>
                </a:lnTo>
                <a:lnTo>
                  <a:pt x="16038" y="4819"/>
                </a:lnTo>
                <a:lnTo>
                  <a:pt x="16029" y="4828"/>
                </a:lnTo>
                <a:lnTo>
                  <a:pt x="16038" y="4836"/>
                </a:lnTo>
                <a:lnTo>
                  <a:pt x="16047" y="4836"/>
                </a:lnTo>
                <a:lnTo>
                  <a:pt x="16047" y="4828"/>
                </a:lnTo>
                <a:lnTo>
                  <a:pt x="16038" y="4828"/>
                </a:lnTo>
                <a:close/>
                <a:moveTo>
                  <a:pt x="15879" y="4766"/>
                </a:moveTo>
                <a:lnTo>
                  <a:pt x="15879" y="4775"/>
                </a:lnTo>
                <a:lnTo>
                  <a:pt x="15888" y="4775"/>
                </a:lnTo>
                <a:lnTo>
                  <a:pt x="15888" y="4766"/>
                </a:lnTo>
                <a:lnTo>
                  <a:pt x="15879" y="4757"/>
                </a:lnTo>
                <a:close/>
                <a:moveTo>
                  <a:pt x="24093" y="8975"/>
                </a:moveTo>
                <a:lnTo>
                  <a:pt x="24093" y="8966"/>
                </a:lnTo>
                <a:lnTo>
                  <a:pt x="24084" y="8966"/>
                </a:lnTo>
                <a:lnTo>
                  <a:pt x="24084" y="8975"/>
                </a:lnTo>
                <a:close/>
                <a:moveTo>
                  <a:pt x="22364" y="9363"/>
                </a:moveTo>
                <a:lnTo>
                  <a:pt x="22373" y="9372"/>
                </a:lnTo>
                <a:lnTo>
                  <a:pt x="22373" y="9363"/>
                </a:lnTo>
                <a:lnTo>
                  <a:pt x="22373" y="9354"/>
                </a:lnTo>
                <a:close/>
                <a:moveTo>
                  <a:pt x="23634" y="10378"/>
                </a:moveTo>
                <a:lnTo>
                  <a:pt x="23634" y="10387"/>
                </a:lnTo>
                <a:lnTo>
                  <a:pt x="23634" y="10396"/>
                </a:lnTo>
                <a:lnTo>
                  <a:pt x="23634" y="10387"/>
                </a:lnTo>
                <a:close/>
                <a:moveTo>
                  <a:pt x="23643" y="10475"/>
                </a:moveTo>
                <a:lnTo>
                  <a:pt x="23634" y="10457"/>
                </a:lnTo>
                <a:lnTo>
                  <a:pt x="23634" y="10440"/>
                </a:lnTo>
                <a:lnTo>
                  <a:pt x="23634" y="10431"/>
                </a:lnTo>
                <a:lnTo>
                  <a:pt x="23616" y="10404"/>
                </a:lnTo>
                <a:lnTo>
                  <a:pt x="23616" y="10387"/>
                </a:lnTo>
                <a:lnTo>
                  <a:pt x="23616" y="10369"/>
                </a:lnTo>
                <a:lnTo>
                  <a:pt x="23608" y="10316"/>
                </a:lnTo>
                <a:lnTo>
                  <a:pt x="23616" y="10290"/>
                </a:lnTo>
                <a:lnTo>
                  <a:pt x="23608" y="10281"/>
                </a:lnTo>
                <a:lnTo>
                  <a:pt x="23599" y="10281"/>
                </a:lnTo>
                <a:lnTo>
                  <a:pt x="23599" y="10272"/>
                </a:lnTo>
                <a:lnTo>
                  <a:pt x="23599" y="10254"/>
                </a:lnTo>
                <a:lnTo>
                  <a:pt x="23590" y="10237"/>
                </a:lnTo>
                <a:lnTo>
                  <a:pt x="23581" y="10237"/>
                </a:lnTo>
                <a:lnTo>
                  <a:pt x="23572" y="10219"/>
                </a:lnTo>
                <a:lnTo>
                  <a:pt x="23564" y="10210"/>
                </a:lnTo>
                <a:lnTo>
                  <a:pt x="23564" y="10201"/>
                </a:lnTo>
                <a:lnTo>
                  <a:pt x="23555" y="10193"/>
                </a:lnTo>
                <a:lnTo>
                  <a:pt x="23537" y="10184"/>
                </a:lnTo>
                <a:lnTo>
                  <a:pt x="23537" y="10175"/>
                </a:lnTo>
                <a:lnTo>
                  <a:pt x="23519" y="10157"/>
                </a:lnTo>
                <a:lnTo>
                  <a:pt x="23519" y="10148"/>
                </a:lnTo>
                <a:lnTo>
                  <a:pt x="23511" y="10140"/>
                </a:lnTo>
                <a:lnTo>
                  <a:pt x="23502" y="10140"/>
                </a:lnTo>
                <a:lnTo>
                  <a:pt x="23493" y="10140"/>
                </a:lnTo>
                <a:lnTo>
                  <a:pt x="23475" y="10122"/>
                </a:lnTo>
                <a:lnTo>
                  <a:pt x="23467" y="10122"/>
                </a:lnTo>
                <a:lnTo>
                  <a:pt x="23467" y="10113"/>
                </a:lnTo>
                <a:lnTo>
                  <a:pt x="23458" y="10104"/>
                </a:lnTo>
                <a:lnTo>
                  <a:pt x="23449" y="10104"/>
                </a:lnTo>
                <a:lnTo>
                  <a:pt x="23449" y="10096"/>
                </a:lnTo>
                <a:lnTo>
                  <a:pt x="23440" y="10078"/>
                </a:lnTo>
                <a:lnTo>
                  <a:pt x="23440" y="10051"/>
                </a:lnTo>
                <a:lnTo>
                  <a:pt x="23440" y="10025"/>
                </a:lnTo>
                <a:lnTo>
                  <a:pt x="23431" y="10016"/>
                </a:lnTo>
                <a:lnTo>
                  <a:pt x="23422" y="10016"/>
                </a:lnTo>
                <a:lnTo>
                  <a:pt x="23422" y="10025"/>
                </a:lnTo>
                <a:lnTo>
                  <a:pt x="23414" y="10025"/>
                </a:lnTo>
                <a:lnTo>
                  <a:pt x="23405" y="10016"/>
                </a:lnTo>
                <a:lnTo>
                  <a:pt x="23396" y="10007"/>
                </a:lnTo>
                <a:lnTo>
                  <a:pt x="23387" y="9998"/>
                </a:lnTo>
                <a:lnTo>
                  <a:pt x="23378" y="9998"/>
                </a:lnTo>
                <a:lnTo>
                  <a:pt x="23378" y="10007"/>
                </a:lnTo>
                <a:lnTo>
                  <a:pt x="23387" y="10025"/>
                </a:lnTo>
                <a:lnTo>
                  <a:pt x="23378" y="10025"/>
                </a:lnTo>
                <a:lnTo>
                  <a:pt x="23369" y="10016"/>
                </a:lnTo>
                <a:lnTo>
                  <a:pt x="23361" y="10016"/>
                </a:lnTo>
                <a:lnTo>
                  <a:pt x="23361" y="10007"/>
                </a:lnTo>
                <a:lnTo>
                  <a:pt x="23352" y="10007"/>
                </a:lnTo>
                <a:lnTo>
                  <a:pt x="23352" y="9990"/>
                </a:lnTo>
                <a:lnTo>
                  <a:pt x="23343" y="9963"/>
                </a:lnTo>
                <a:lnTo>
                  <a:pt x="23343" y="9954"/>
                </a:lnTo>
                <a:lnTo>
                  <a:pt x="23334" y="9946"/>
                </a:lnTo>
                <a:lnTo>
                  <a:pt x="23334" y="9928"/>
                </a:lnTo>
                <a:lnTo>
                  <a:pt x="23325" y="9928"/>
                </a:lnTo>
                <a:lnTo>
                  <a:pt x="23325" y="9919"/>
                </a:lnTo>
                <a:lnTo>
                  <a:pt x="23317" y="9901"/>
                </a:lnTo>
                <a:lnTo>
                  <a:pt x="23299" y="9893"/>
                </a:lnTo>
                <a:lnTo>
                  <a:pt x="23290" y="9884"/>
                </a:lnTo>
                <a:lnTo>
                  <a:pt x="23290" y="9875"/>
                </a:lnTo>
                <a:lnTo>
                  <a:pt x="23290" y="9866"/>
                </a:lnTo>
                <a:lnTo>
                  <a:pt x="23299" y="9866"/>
                </a:lnTo>
                <a:lnTo>
                  <a:pt x="23299" y="9857"/>
                </a:lnTo>
                <a:lnTo>
                  <a:pt x="23290" y="9857"/>
                </a:lnTo>
                <a:lnTo>
                  <a:pt x="23281" y="9840"/>
                </a:lnTo>
                <a:lnTo>
                  <a:pt x="23272" y="9840"/>
                </a:lnTo>
                <a:lnTo>
                  <a:pt x="23264" y="9840"/>
                </a:lnTo>
                <a:lnTo>
                  <a:pt x="23246" y="9831"/>
                </a:lnTo>
                <a:lnTo>
                  <a:pt x="23246" y="9822"/>
                </a:lnTo>
                <a:lnTo>
                  <a:pt x="23237" y="9822"/>
                </a:lnTo>
                <a:lnTo>
                  <a:pt x="23228" y="9822"/>
                </a:lnTo>
                <a:lnTo>
                  <a:pt x="23228" y="9813"/>
                </a:lnTo>
                <a:lnTo>
                  <a:pt x="23219" y="9813"/>
                </a:lnTo>
                <a:lnTo>
                  <a:pt x="23202" y="9804"/>
                </a:lnTo>
                <a:lnTo>
                  <a:pt x="23202" y="9795"/>
                </a:lnTo>
                <a:lnTo>
                  <a:pt x="23193" y="9787"/>
                </a:lnTo>
                <a:lnTo>
                  <a:pt x="23184" y="9787"/>
                </a:lnTo>
                <a:lnTo>
                  <a:pt x="23175" y="9787"/>
                </a:lnTo>
                <a:lnTo>
                  <a:pt x="23167" y="9778"/>
                </a:lnTo>
                <a:lnTo>
                  <a:pt x="23149" y="9778"/>
                </a:lnTo>
                <a:lnTo>
                  <a:pt x="23140" y="9769"/>
                </a:lnTo>
                <a:lnTo>
                  <a:pt x="23131" y="9769"/>
                </a:lnTo>
                <a:lnTo>
                  <a:pt x="23122" y="9760"/>
                </a:lnTo>
                <a:lnTo>
                  <a:pt x="23114" y="9751"/>
                </a:lnTo>
                <a:lnTo>
                  <a:pt x="23114" y="9743"/>
                </a:lnTo>
                <a:lnTo>
                  <a:pt x="23114" y="9734"/>
                </a:lnTo>
                <a:lnTo>
                  <a:pt x="23114" y="9725"/>
                </a:lnTo>
                <a:lnTo>
                  <a:pt x="23105" y="9716"/>
                </a:lnTo>
                <a:lnTo>
                  <a:pt x="23096" y="9698"/>
                </a:lnTo>
                <a:lnTo>
                  <a:pt x="23087" y="9690"/>
                </a:lnTo>
                <a:lnTo>
                  <a:pt x="23096" y="9681"/>
                </a:lnTo>
                <a:lnTo>
                  <a:pt x="23096" y="9654"/>
                </a:lnTo>
                <a:lnTo>
                  <a:pt x="23096" y="9637"/>
                </a:lnTo>
                <a:lnTo>
                  <a:pt x="23078" y="9610"/>
                </a:lnTo>
                <a:lnTo>
                  <a:pt x="23078" y="9601"/>
                </a:lnTo>
                <a:lnTo>
                  <a:pt x="23069" y="9592"/>
                </a:lnTo>
                <a:lnTo>
                  <a:pt x="23061" y="9584"/>
                </a:lnTo>
                <a:lnTo>
                  <a:pt x="23052" y="9575"/>
                </a:lnTo>
                <a:lnTo>
                  <a:pt x="23052" y="9566"/>
                </a:lnTo>
                <a:lnTo>
                  <a:pt x="23043" y="9557"/>
                </a:lnTo>
                <a:lnTo>
                  <a:pt x="23052" y="9557"/>
                </a:lnTo>
                <a:lnTo>
                  <a:pt x="23052" y="9548"/>
                </a:lnTo>
                <a:lnTo>
                  <a:pt x="23052" y="9531"/>
                </a:lnTo>
                <a:lnTo>
                  <a:pt x="23043" y="9522"/>
                </a:lnTo>
                <a:lnTo>
                  <a:pt x="23043" y="9504"/>
                </a:lnTo>
                <a:lnTo>
                  <a:pt x="23034" y="9487"/>
                </a:lnTo>
                <a:lnTo>
                  <a:pt x="23034" y="9478"/>
                </a:lnTo>
                <a:lnTo>
                  <a:pt x="23034" y="9469"/>
                </a:lnTo>
                <a:lnTo>
                  <a:pt x="23034" y="9460"/>
                </a:lnTo>
                <a:lnTo>
                  <a:pt x="23034" y="9451"/>
                </a:lnTo>
                <a:lnTo>
                  <a:pt x="23025" y="9442"/>
                </a:lnTo>
                <a:lnTo>
                  <a:pt x="23017" y="9442"/>
                </a:lnTo>
                <a:lnTo>
                  <a:pt x="23008" y="9434"/>
                </a:lnTo>
                <a:lnTo>
                  <a:pt x="22990" y="9416"/>
                </a:lnTo>
                <a:lnTo>
                  <a:pt x="22981" y="9407"/>
                </a:lnTo>
                <a:lnTo>
                  <a:pt x="22981" y="9398"/>
                </a:lnTo>
                <a:lnTo>
                  <a:pt x="22964" y="9398"/>
                </a:lnTo>
                <a:lnTo>
                  <a:pt x="22955" y="9407"/>
                </a:lnTo>
                <a:lnTo>
                  <a:pt x="22946" y="9407"/>
                </a:lnTo>
                <a:lnTo>
                  <a:pt x="22937" y="9416"/>
                </a:lnTo>
                <a:lnTo>
                  <a:pt x="22928" y="9407"/>
                </a:lnTo>
                <a:lnTo>
                  <a:pt x="22920" y="9389"/>
                </a:lnTo>
                <a:lnTo>
                  <a:pt x="22920" y="9381"/>
                </a:lnTo>
                <a:lnTo>
                  <a:pt x="22911" y="9372"/>
                </a:lnTo>
                <a:lnTo>
                  <a:pt x="22911" y="9363"/>
                </a:lnTo>
                <a:lnTo>
                  <a:pt x="22911" y="9337"/>
                </a:lnTo>
                <a:lnTo>
                  <a:pt x="22911" y="9328"/>
                </a:lnTo>
                <a:lnTo>
                  <a:pt x="22911" y="9310"/>
                </a:lnTo>
                <a:lnTo>
                  <a:pt x="22902" y="9292"/>
                </a:lnTo>
                <a:lnTo>
                  <a:pt x="22902" y="9284"/>
                </a:lnTo>
                <a:lnTo>
                  <a:pt x="22893" y="9266"/>
                </a:lnTo>
                <a:lnTo>
                  <a:pt x="22884" y="9257"/>
                </a:lnTo>
                <a:lnTo>
                  <a:pt x="22875" y="9257"/>
                </a:lnTo>
                <a:lnTo>
                  <a:pt x="22875" y="9248"/>
                </a:lnTo>
                <a:lnTo>
                  <a:pt x="22884" y="9239"/>
                </a:lnTo>
                <a:lnTo>
                  <a:pt x="22884" y="9231"/>
                </a:lnTo>
                <a:lnTo>
                  <a:pt x="22875" y="9231"/>
                </a:lnTo>
                <a:lnTo>
                  <a:pt x="22867" y="9222"/>
                </a:lnTo>
                <a:lnTo>
                  <a:pt x="22858" y="9222"/>
                </a:lnTo>
                <a:lnTo>
                  <a:pt x="22858" y="9204"/>
                </a:lnTo>
                <a:lnTo>
                  <a:pt x="22858" y="9187"/>
                </a:lnTo>
                <a:lnTo>
                  <a:pt x="22858" y="9178"/>
                </a:lnTo>
                <a:lnTo>
                  <a:pt x="22849" y="9169"/>
                </a:lnTo>
                <a:lnTo>
                  <a:pt x="22849" y="9160"/>
                </a:lnTo>
                <a:lnTo>
                  <a:pt x="22840" y="9151"/>
                </a:lnTo>
                <a:lnTo>
                  <a:pt x="22840" y="9142"/>
                </a:lnTo>
                <a:lnTo>
                  <a:pt x="22831" y="9134"/>
                </a:lnTo>
                <a:lnTo>
                  <a:pt x="22822" y="9142"/>
                </a:lnTo>
                <a:lnTo>
                  <a:pt x="22822" y="9151"/>
                </a:lnTo>
                <a:lnTo>
                  <a:pt x="22805" y="9151"/>
                </a:lnTo>
                <a:lnTo>
                  <a:pt x="22805" y="9178"/>
                </a:lnTo>
                <a:lnTo>
                  <a:pt x="22796" y="9204"/>
                </a:lnTo>
                <a:lnTo>
                  <a:pt x="22787" y="9222"/>
                </a:lnTo>
                <a:lnTo>
                  <a:pt x="22796" y="9231"/>
                </a:lnTo>
                <a:lnTo>
                  <a:pt x="22796" y="9239"/>
                </a:lnTo>
                <a:lnTo>
                  <a:pt x="22787" y="9231"/>
                </a:lnTo>
                <a:lnTo>
                  <a:pt x="22778" y="9239"/>
                </a:lnTo>
                <a:lnTo>
                  <a:pt x="22770" y="9257"/>
                </a:lnTo>
                <a:lnTo>
                  <a:pt x="22770" y="9266"/>
                </a:lnTo>
                <a:lnTo>
                  <a:pt x="22778" y="9275"/>
                </a:lnTo>
                <a:lnTo>
                  <a:pt x="22787" y="9275"/>
                </a:lnTo>
                <a:lnTo>
                  <a:pt x="22787" y="9284"/>
                </a:lnTo>
                <a:lnTo>
                  <a:pt x="22787" y="9292"/>
                </a:lnTo>
                <a:lnTo>
                  <a:pt x="22778" y="9292"/>
                </a:lnTo>
                <a:lnTo>
                  <a:pt x="22770" y="9301"/>
                </a:lnTo>
                <a:lnTo>
                  <a:pt x="22770" y="9328"/>
                </a:lnTo>
                <a:lnTo>
                  <a:pt x="22761" y="9337"/>
                </a:lnTo>
                <a:lnTo>
                  <a:pt x="22761" y="9345"/>
                </a:lnTo>
                <a:lnTo>
                  <a:pt x="22761" y="9363"/>
                </a:lnTo>
                <a:lnTo>
                  <a:pt x="22761" y="9372"/>
                </a:lnTo>
                <a:lnTo>
                  <a:pt x="22761" y="9381"/>
                </a:lnTo>
                <a:lnTo>
                  <a:pt x="22770" y="9389"/>
                </a:lnTo>
                <a:lnTo>
                  <a:pt x="22761" y="9407"/>
                </a:lnTo>
                <a:lnTo>
                  <a:pt x="22761" y="9416"/>
                </a:lnTo>
                <a:lnTo>
                  <a:pt x="22770" y="9442"/>
                </a:lnTo>
                <a:lnTo>
                  <a:pt x="22770" y="9460"/>
                </a:lnTo>
                <a:lnTo>
                  <a:pt x="22761" y="9469"/>
                </a:lnTo>
                <a:lnTo>
                  <a:pt x="22752" y="9504"/>
                </a:lnTo>
                <a:lnTo>
                  <a:pt x="22752" y="9522"/>
                </a:lnTo>
                <a:lnTo>
                  <a:pt x="22752" y="9540"/>
                </a:lnTo>
                <a:lnTo>
                  <a:pt x="22752" y="9548"/>
                </a:lnTo>
                <a:lnTo>
                  <a:pt x="22743" y="9566"/>
                </a:lnTo>
                <a:lnTo>
                  <a:pt x="22734" y="9575"/>
                </a:lnTo>
                <a:lnTo>
                  <a:pt x="22717" y="9610"/>
                </a:lnTo>
                <a:lnTo>
                  <a:pt x="22717" y="9619"/>
                </a:lnTo>
                <a:lnTo>
                  <a:pt x="22708" y="9637"/>
                </a:lnTo>
                <a:lnTo>
                  <a:pt x="22699" y="9645"/>
                </a:lnTo>
                <a:lnTo>
                  <a:pt x="22681" y="9654"/>
                </a:lnTo>
                <a:lnTo>
                  <a:pt x="22664" y="9654"/>
                </a:lnTo>
                <a:lnTo>
                  <a:pt x="22655" y="9654"/>
                </a:lnTo>
                <a:lnTo>
                  <a:pt x="22646" y="9654"/>
                </a:lnTo>
                <a:lnTo>
                  <a:pt x="22637" y="9654"/>
                </a:lnTo>
                <a:lnTo>
                  <a:pt x="22628" y="9645"/>
                </a:lnTo>
                <a:lnTo>
                  <a:pt x="22611" y="9637"/>
                </a:lnTo>
                <a:lnTo>
                  <a:pt x="22593" y="9628"/>
                </a:lnTo>
                <a:lnTo>
                  <a:pt x="22584" y="9619"/>
                </a:lnTo>
                <a:lnTo>
                  <a:pt x="22584" y="9610"/>
                </a:lnTo>
                <a:lnTo>
                  <a:pt x="22575" y="9601"/>
                </a:lnTo>
                <a:lnTo>
                  <a:pt x="22558" y="9592"/>
                </a:lnTo>
                <a:lnTo>
                  <a:pt x="22549" y="9592"/>
                </a:lnTo>
                <a:lnTo>
                  <a:pt x="22540" y="9592"/>
                </a:lnTo>
                <a:lnTo>
                  <a:pt x="22523" y="9584"/>
                </a:lnTo>
                <a:lnTo>
                  <a:pt x="22505" y="9575"/>
                </a:lnTo>
                <a:lnTo>
                  <a:pt x="22496" y="9566"/>
                </a:lnTo>
                <a:lnTo>
                  <a:pt x="22478" y="9548"/>
                </a:lnTo>
                <a:lnTo>
                  <a:pt x="22470" y="9540"/>
                </a:lnTo>
                <a:lnTo>
                  <a:pt x="22452" y="9531"/>
                </a:lnTo>
                <a:lnTo>
                  <a:pt x="22443" y="9531"/>
                </a:lnTo>
                <a:lnTo>
                  <a:pt x="22434" y="9522"/>
                </a:lnTo>
                <a:lnTo>
                  <a:pt x="22425" y="9522"/>
                </a:lnTo>
                <a:lnTo>
                  <a:pt x="22408" y="9522"/>
                </a:lnTo>
                <a:lnTo>
                  <a:pt x="22408" y="9513"/>
                </a:lnTo>
                <a:lnTo>
                  <a:pt x="22408" y="9504"/>
                </a:lnTo>
                <a:lnTo>
                  <a:pt x="22399" y="9504"/>
                </a:lnTo>
                <a:lnTo>
                  <a:pt x="22390" y="9504"/>
                </a:lnTo>
                <a:lnTo>
                  <a:pt x="22373" y="9495"/>
                </a:lnTo>
                <a:lnTo>
                  <a:pt x="22373" y="9487"/>
                </a:lnTo>
                <a:lnTo>
                  <a:pt x="22355" y="9478"/>
                </a:lnTo>
                <a:lnTo>
                  <a:pt x="22346" y="9469"/>
                </a:lnTo>
                <a:lnTo>
                  <a:pt x="22320" y="9451"/>
                </a:lnTo>
                <a:lnTo>
                  <a:pt x="22311" y="9451"/>
                </a:lnTo>
                <a:lnTo>
                  <a:pt x="22311" y="9442"/>
                </a:lnTo>
                <a:lnTo>
                  <a:pt x="22311" y="9434"/>
                </a:lnTo>
                <a:lnTo>
                  <a:pt x="22320" y="9434"/>
                </a:lnTo>
                <a:lnTo>
                  <a:pt x="22320" y="9425"/>
                </a:lnTo>
                <a:lnTo>
                  <a:pt x="22337" y="9398"/>
                </a:lnTo>
                <a:lnTo>
                  <a:pt x="22346" y="9389"/>
                </a:lnTo>
                <a:lnTo>
                  <a:pt x="22355" y="9372"/>
                </a:lnTo>
                <a:lnTo>
                  <a:pt x="22355" y="9363"/>
                </a:lnTo>
                <a:lnTo>
                  <a:pt x="22346" y="9354"/>
                </a:lnTo>
                <a:lnTo>
                  <a:pt x="22346" y="9328"/>
                </a:lnTo>
                <a:lnTo>
                  <a:pt x="22364" y="9319"/>
                </a:lnTo>
                <a:lnTo>
                  <a:pt x="22373" y="9319"/>
                </a:lnTo>
                <a:lnTo>
                  <a:pt x="22381" y="9319"/>
                </a:lnTo>
                <a:lnTo>
                  <a:pt x="22381" y="9328"/>
                </a:lnTo>
                <a:lnTo>
                  <a:pt x="22390" y="9319"/>
                </a:lnTo>
                <a:lnTo>
                  <a:pt x="22399" y="9310"/>
                </a:lnTo>
                <a:lnTo>
                  <a:pt x="22399" y="9301"/>
                </a:lnTo>
                <a:lnTo>
                  <a:pt x="22390" y="9292"/>
                </a:lnTo>
                <a:lnTo>
                  <a:pt x="22425" y="9257"/>
                </a:lnTo>
                <a:lnTo>
                  <a:pt x="22417" y="9248"/>
                </a:lnTo>
                <a:lnTo>
                  <a:pt x="22408" y="9248"/>
                </a:lnTo>
                <a:lnTo>
                  <a:pt x="22399" y="9239"/>
                </a:lnTo>
                <a:lnTo>
                  <a:pt x="22390" y="9231"/>
                </a:lnTo>
                <a:lnTo>
                  <a:pt x="22373" y="9239"/>
                </a:lnTo>
                <a:lnTo>
                  <a:pt x="22373" y="9248"/>
                </a:lnTo>
                <a:lnTo>
                  <a:pt x="22381" y="9257"/>
                </a:lnTo>
                <a:lnTo>
                  <a:pt x="22373" y="9266"/>
                </a:lnTo>
                <a:lnTo>
                  <a:pt x="22364" y="9266"/>
                </a:lnTo>
                <a:lnTo>
                  <a:pt x="22355" y="9257"/>
                </a:lnTo>
                <a:lnTo>
                  <a:pt x="22355" y="9248"/>
                </a:lnTo>
                <a:lnTo>
                  <a:pt x="22346" y="9239"/>
                </a:lnTo>
                <a:lnTo>
                  <a:pt x="22346" y="9248"/>
                </a:lnTo>
                <a:lnTo>
                  <a:pt x="22337" y="9248"/>
                </a:lnTo>
                <a:lnTo>
                  <a:pt x="22328" y="9248"/>
                </a:lnTo>
                <a:lnTo>
                  <a:pt x="22328" y="9239"/>
                </a:lnTo>
                <a:lnTo>
                  <a:pt x="22337" y="9239"/>
                </a:lnTo>
                <a:lnTo>
                  <a:pt x="22346" y="9231"/>
                </a:lnTo>
                <a:lnTo>
                  <a:pt x="22346" y="9222"/>
                </a:lnTo>
                <a:lnTo>
                  <a:pt x="22337" y="9222"/>
                </a:lnTo>
                <a:lnTo>
                  <a:pt x="22328" y="9231"/>
                </a:lnTo>
                <a:lnTo>
                  <a:pt x="22320" y="9239"/>
                </a:lnTo>
                <a:lnTo>
                  <a:pt x="22311" y="9239"/>
                </a:lnTo>
                <a:lnTo>
                  <a:pt x="22293" y="9248"/>
                </a:lnTo>
                <a:lnTo>
                  <a:pt x="22284" y="9248"/>
                </a:lnTo>
                <a:lnTo>
                  <a:pt x="22267" y="9239"/>
                </a:lnTo>
                <a:lnTo>
                  <a:pt x="22258" y="9231"/>
                </a:lnTo>
                <a:lnTo>
                  <a:pt x="22249" y="9239"/>
                </a:lnTo>
                <a:lnTo>
                  <a:pt x="22240" y="9239"/>
                </a:lnTo>
                <a:lnTo>
                  <a:pt x="22231" y="9231"/>
                </a:lnTo>
                <a:lnTo>
                  <a:pt x="22223" y="9231"/>
                </a:lnTo>
                <a:lnTo>
                  <a:pt x="22214" y="9231"/>
                </a:lnTo>
                <a:lnTo>
                  <a:pt x="22196" y="9222"/>
                </a:lnTo>
                <a:lnTo>
                  <a:pt x="22178" y="9222"/>
                </a:lnTo>
                <a:lnTo>
                  <a:pt x="22170" y="9222"/>
                </a:lnTo>
                <a:lnTo>
                  <a:pt x="22170" y="9213"/>
                </a:lnTo>
                <a:lnTo>
                  <a:pt x="22161" y="9213"/>
                </a:lnTo>
                <a:lnTo>
                  <a:pt x="22143" y="9213"/>
                </a:lnTo>
                <a:lnTo>
                  <a:pt x="22143" y="9204"/>
                </a:lnTo>
                <a:lnTo>
                  <a:pt x="22134" y="9195"/>
                </a:lnTo>
                <a:lnTo>
                  <a:pt x="22134" y="9187"/>
                </a:lnTo>
                <a:lnTo>
                  <a:pt x="22126" y="9187"/>
                </a:lnTo>
                <a:lnTo>
                  <a:pt x="22117" y="9195"/>
                </a:lnTo>
                <a:lnTo>
                  <a:pt x="22108" y="9195"/>
                </a:lnTo>
                <a:lnTo>
                  <a:pt x="22099" y="9187"/>
                </a:lnTo>
                <a:lnTo>
                  <a:pt x="22081" y="9178"/>
                </a:lnTo>
                <a:lnTo>
                  <a:pt x="22081" y="9169"/>
                </a:lnTo>
                <a:lnTo>
                  <a:pt x="22073" y="9178"/>
                </a:lnTo>
                <a:lnTo>
                  <a:pt x="22064" y="9178"/>
                </a:lnTo>
                <a:lnTo>
                  <a:pt x="22064" y="9169"/>
                </a:lnTo>
                <a:lnTo>
                  <a:pt x="22055" y="9169"/>
                </a:lnTo>
                <a:lnTo>
                  <a:pt x="22046" y="9178"/>
                </a:lnTo>
                <a:lnTo>
                  <a:pt x="22055" y="9187"/>
                </a:lnTo>
                <a:lnTo>
                  <a:pt x="22064" y="9195"/>
                </a:lnTo>
                <a:lnTo>
                  <a:pt x="22073" y="9195"/>
                </a:lnTo>
                <a:lnTo>
                  <a:pt x="22081" y="9195"/>
                </a:lnTo>
                <a:lnTo>
                  <a:pt x="22099" y="9195"/>
                </a:lnTo>
                <a:lnTo>
                  <a:pt x="22108" y="9204"/>
                </a:lnTo>
                <a:lnTo>
                  <a:pt x="22108" y="9213"/>
                </a:lnTo>
                <a:lnTo>
                  <a:pt x="22108" y="9222"/>
                </a:lnTo>
                <a:lnTo>
                  <a:pt x="22108" y="9231"/>
                </a:lnTo>
                <a:lnTo>
                  <a:pt x="22117" y="9239"/>
                </a:lnTo>
                <a:lnTo>
                  <a:pt x="22108" y="9239"/>
                </a:lnTo>
                <a:lnTo>
                  <a:pt x="22099" y="9239"/>
                </a:lnTo>
                <a:lnTo>
                  <a:pt x="22090" y="9248"/>
                </a:lnTo>
                <a:lnTo>
                  <a:pt x="22090" y="9257"/>
                </a:lnTo>
                <a:lnTo>
                  <a:pt x="22090" y="9248"/>
                </a:lnTo>
                <a:lnTo>
                  <a:pt x="22081" y="9248"/>
                </a:lnTo>
                <a:lnTo>
                  <a:pt x="22073" y="9248"/>
                </a:lnTo>
                <a:lnTo>
                  <a:pt x="22064" y="9257"/>
                </a:lnTo>
                <a:lnTo>
                  <a:pt x="22055" y="9248"/>
                </a:lnTo>
                <a:lnTo>
                  <a:pt x="22037" y="9248"/>
                </a:lnTo>
                <a:lnTo>
                  <a:pt x="22020" y="9248"/>
                </a:lnTo>
                <a:lnTo>
                  <a:pt x="22011" y="9248"/>
                </a:lnTo>
                <a:lnTo>
                  <a:pt x="22011" y="9239"/>
                </a:lnTo>
                <a:lnTo>
                  <a:pt x="22002" y="9239"/>
                </a:lnTo>
                <a:lnTo>
                  <a:pt x="22002" y="9248"/>
                </a:lnTo>
                <a:lnTo>
                  <a:pt x="21993" y="9248"/>
                </a:lnTo>
                <a:lnTo>
                  <a:pt x="21984" y="9248"/>
                </a:lnTo>
                <a:lnTo>
                  <a:pt x="21993" y="9248"/>
                </a:lnTo>
                <a:lnTo>
                  <a:pt x="21984" y="9257"/>
                </a:lnTo>
                <a:lnTo>
                  <a:pt x="21976" y="9257"/>
                </a:lnTo>
                <a:lnTo>
                  <a:pt x="21976" y="9266"/>
                </a:lnTo>
                <a:lnTo>
                  <a:pt x="21976" y="9275"/>
                </a:lnTo>
                <a:lnTo>
                  <a:pt x="21967" y="9266"/>
                </a:lnTo>
                <a:lnTo>
                  <a:pt x="21958" y="9266"/>
                </a:lnTo>
                <a:lnTo>
                  <a:pt x="21958" y="9284"/>
                </a:lnTo>
                <a:lnTo>
                  <a:pt x="21949" y="9284"/>
                </a:lnTo>
                <a:lnTo>
                  <a:pt x="21940" y="9284"/>
                </a:lnTo>
                <a:lnTo>
                  <a:pt x="21940" y="9301"/>
                </a:lnTo>
                <a:lnTo>
                  <a:pt x="21923" y="9301"/>
                </a:lnTo>
                <a:lnTo>
                  <a:pt x="21923" y="9310"/>
                </a:lnTo>
                <a:lnTo>
                  <a:pt x="21923" y="9319"/>
                </a:lnTo>
                <a:lnTo>
                  <a:pt x="21931" y="9328"/>
                </a:lnTo>
                <a:lnTo>
                  <a:pt x="21931" y="9337"/>
                </a:lnTo>
                <a:lnTo>
                  <a:pt x="21923" y="9337"/>
                </a:lnTo>
                <a:lnTo>
                  <a:pt x="21923" y="9345"/>
                </a:lnTo>
                <a:lnTo>
                  <a:pt x="21905" y="9345"/>
                </a:lnTo>
                <a:lnTo>
                  <a:pt x="21896" y="9354"/>
                </a:lnTo>
                <a:lnTo>
                  <a:pt x="21896" y="9363"/>
                </a:lnTo>
                <a:lnTo>
                  <a:pt x="21896" y="9372"/>
                </a:lnTo>
                <a:lnTo>
                  <a:pt x="21887" y="9381"/>
                </a:lnTo>
                <a:lnTo>
                  <a:pt x="21870" y="9398"/>
                </a:lnTo>
                <a:lnTo>
                  <a:pt x="21870" y="9407"/>
                </a:lnTo>
                <a:lnTo>
                  <a:pt x="21878" y="9416"/>
                </a:lnTo>
                <a:lnTo>
                  <a:pt x="21887" y="9425"/>
                </a:lnTo>
                <a:lnTo>
                  <a:pt x="21887" y="9434"/>
                </a:lnTo>
                <a:lnTo>
                  <a:pt x="21896" y="9442"/>
                </a:lnTo>
                <a:lnTo>
                  <a:pt x="21905" y="9442"/>
                </a:lnTo>
                <a:lnTo>
                  <a:pt x="21896" y="9442"/>
                </a:lnTo>
                <a:lnTo>
                  <a:pt x="21887" y="9442"/>
                </a:lnTo>
                <a:lnTo>
                  <a:pt x="21887" y="9451"/>
                </a:lnTo>
                <a:lnTo>
                  <a:pt x="21887" y="9460"/>
                </a:lnTo>
                <a:lnTo>
                  <a:pt x="21887" y="9469"/>
                </a:lnTo>
                <a:lnTo>
                  <a:pt x="21878" y="9460"/>
                </a:lnTo>
                <a:lnTo>
                  <a:pt x="21870" y="9451"/>
                </a:lnTo>
                <a:lnTo>
                  <a:pt x="21861" y="9442"/>
                </a:lnTo>
                <a:lnTo>
                  <a:pt x="21861" y="9451"/>
                </a:lnTo>
                <a:lnTo>
                  <a:pt x="21861" y="9460"/>
                </a:lnTo>
                <a:lnTo>
                  <a:pt x="21852" y="9469"/>
                </a:lnTo>
                <a:lnTo>
                  <a:pt x="21852" y="9460"/>
                </a:lnTo>
                <a:lnTo>
                  <a:pt x="21852" y="9451"/>
                </a:lnTo>
                <a:lnTo>
                  <a:pt x="21843" y="9442"/>
                </a:lnTo>
                <a:lnTo>
                  <a:pt x="21817" y="9442"/>
                </a:lnTo>
                <a:lnTo>
                  <a:pt x="21808" y="9442"/>
                </a:lnTo>
                <a:lnTo>
                  <a:pt x="21799" y="9442"/>
                </a:lnTo>
                <a:lnTo>
                  <a:pt x="21790" y="9451"/>
                </a:lnTo>
                <a:lnTo>
                  <a:pt x="21781" y="9451"/>
                </a:lnTo>
                <a:lnTo>
                  <a:pt x="21781" y="9460"/>
                </a:lnTo>
                <a:lnTo>
                  <a:pt x="21781" y="9469"/>
                </a:lnTo>
                <a:lnTo>
                  <a:pt x="21781" y="9478"/>
                </a:lnTo>
                <a:lnTo>
                  <a:pt x="21781" y="9469"/>
                </a:lnTo>
                <a:lnTo>
                  <a:pt x="21773" y="9478"/>
                </a:lnTo>
                <a:lnTo>
                  <a:pt x="21773" y="9460"/>
                </a:lnTo>
                <a:lnTo>
                  <a:pt x="21773" y="9451"/>
                </a:lnTo>
                <a:lnTo>
                  <a:pt x="21781" y="9442"/>
                </a:lnTo>
                <a:lnTo>
                  <a:pt x="21781" y="9434"/>
                </a:lnTo>
                <a:lnTo>
                  <a:pt x="21755" y="9416"/>
                </a:lnTo>
                <a:lnTo>
                  <a:pt x="21746" y="9407"/>
                </a:lnTo>
                <a:lnTo>
                  <a:pt x="21746" y="9398"/>
                </a:lnTo>
                <a:lnTo>
                  <a:pt x="21728" y="9389"/>
                </a:lnTo>
                <a:lnTo>
                  <a:pt x="21728" y="9381"/>
                </a:lnTo>
                <a:lnTo>
                  <a:pt x="21711" y="9372"/>
                </a:lnTo>
                <a:lnTo>
                  <a:pt x="21702" y="9372"/>
                </a:lnTo>
                <a:lnTo>
                  <a:pt x="21693" y="9363"/>
                </a:lnTo>
                <a:lnTo>
                  <a:pt x="21684" y="9363"/>
                </a:lnTo>
                <a:lnTo>
                  <a:pt x="21676" y="9363"/>
                </a:lnTo>
                <a:lnTo>
                  <a:pt x="21676" y="9372"/>
                </a:lnTo>
                <a:lnTo>
                  <a:pt x="21676" y="9381"/>
                </a:lnTo>
                <a:lnTo>
                  <a:pt x="21667" y="9389"/>
                </a:lnTo>
                <a:lnTo>
                  <a:pt x="21658" y="9389"/>
                </a:lnTo>
                <a:lnTo>
                  <a:pt x="21649" y="9381"/>
                </a:lnTo>
                <a:lnTo>
                  <a:pt x="21640" y="9389"/>
                </a:lnTo>
                <a:lnTo>
                  <a:pt x="21631" y="9389"/>
                </a:lnTo>
                <a:lnTo>
                  <a:pt x="21631" y="9381"/>
                </a:lnTo>
                <a:lnTo>
                  <a:pt x="21623" y="9381"/>
                </a:lnTo>
                <a:lnTo>
                  <a:pt x="21623" y="9389"/>
                </a:lnTo>
                <a:lnTo>
                  <a:pt x="21631" y="9389"/>
                </a:lnTo>
                <a:lnTo>
                  <a:pt x="21623" y="9398"/>
                </a:lnTo>
                <a:lnTo>
                  <a:pt x="21623" y="9407"/>
                </a:lnTo>
                <a:lnTo>
                  <a:pt x="21623" y="9416"/>
                </a:lnTo>
                <a:lnTo>
                  <a:pt x="21614" y="9416"/>
                </a:lnTo>
                <a:lnTo>
                  <a:pt x="21614" y="9425"/>
                </a:lnTo>
                <a:lnTo>
                  <a:pt x="21605" y="9425"/>
                </a:lnTo>
                <a:lnTo>
                  <a:pt x="21605" y="9416"/>
                </a:lnTo>
                <a:lnTo>
                  <a:pt x="21596" y="9416"/>
                </a:lnTo>
                <a:lnTo>
                  <a:pt x="21596" y="9407"/>
                </a:lnTo>
                <a:lnTo>
                  <a:pt x="21596" y="9398"/>
                </a:lnTo>
                <a:lnTo>
                  <a:pt x="21587" y="9398"/>
                </a:lnTo>
                <a:lnTo>
                  <a:pt x="21587" y="9407"/>
                </a:lnTo>
                <a:lnTo>
                  <a:pt x="21587" y="9416"/>
                </a:lnTo>
                <a:lnTo>
                  <a:pt x="21579" y="9416"/>
                </a:lnTo>
                <a:lnTo>
                  <a:pt x="21579" y="9425"/>
                </a:lnTo>
                <a:lnTo>
                  <a:pt x="21570" y="9425"/>
                </a:lnTo>
                <a:lnTo>
                  <a:pt x="21561" y="9425"/>
                </a:lnTo>
                <a:lnTo>
                  <a:pt x="21561" y="9434"/>
                </a:lnTo>
                <a:lnTo>
                  <a:pt x="21561" y="9442"/>
                </a:lnTo>
                <a:lnTo>
                  <a:pt x="21561" y="9451"/>
                </a:lnTo>
                <a:lnTo>
                  <a:pt x="21570" y="9460"/>
                </a:lnTo>
                <a:lnTo>
                  <a:pt x="21561" y="9460"/>
                </a:lnTo>
                <a:lnTo>
                  <a:pt x="21552" y="9460"/>
                </a:lnTo>
                <a:lnTo>
                  <a:pt x="21552" y="9451"/>
                </a:lnTo>
                <a:lnTo>
                  <a:pt x="21543" y="9460"/>
                </a:lnTo>
                <a:lnTo>
                  <a:pt x="21534" y="9469"/>
                </a:lnTo>
                <a:lnTo>
                  <a:pt x="21534" y="9478"/>
                </a:lnTo>
                <a:lnTo>
                  <a:pt x="21543" y="9478"/>
                </a:lnTo>
                <a:lnTo>
                  <a:pt x="21552" y="9478"/>
                </a:lnTo>
                <a:lnTo>
                  <a:pt x="21552" y="9487"/>
                </a:lnTo>
                <a:lnTo>
                  <a:pt x="21543" y="9487"/>
                </a:lnTo>
                <a:lnTo>
                  <a:pt x="21526" y="9478"/>
                </a:lnTo>
                <a:lnTo>
                  <a:pt x="21517" y="9487"/>
                </a:lnTo>
                <a:lnTo>
                  <a:pt x="21517" y="9495"/>
                </a:lnTo>
                <a:lnTo>
                  <a:pt x="21508" y="9487"/>
                </a:lnTo>
                <a:lnTo>
                  <a:pt x="21508" y="9495"/>
                </a:lnTo>
                <a:lnTo>
                  <a:pt x="21499" y="9504"/>
                </a:lnTo>
                <a:lnTo>
                  <a:pt x="21499" y="9513"/>
                </a:lnTo>
                <a:lnTo>
                  <a:pt x="21508" y="9522"/>
                </a:lnTo>
                <a:lnTo>
                  <a:pt x="21508" y="9531"/>
                </a:lnTo>
                <a:lnTo>
                  <a:pt x="21517" y="9513"/>
                </a:lnTo>
                <a:lnTo>
                  <a:pt x="21517" y="9522"/>
                </a:lnTo>
                <a:lnTo>
                  <a:pt x="21517" y="9531"/>
                </a:lnTo>
                <a:lnTo>
                  <a:pt x="21517" y="9540"/>
                </a:lnTo>
                <a:lnTo>
                  <a:pt x="21508" y="9540"/>
                </a:lnTo>
                <a:lnTo>
                  <a:pt x="21499" y="9540"/>
                </a:lnTo>
                <a:lnTo>
                  <a:pt x="21499" y="9548"/>
                </a:lnTo>
                <a:lnTo>
                  <a:pt x="21508" y="9557"/>
                </a:lnTo>
                <a:lnTo>
                  <a:pt x="21517" y="9557"/>
                </a:lnTo>
                <a:lnTo>
                  <a:pt x="21526" y="9557"/>
                </a:lnTo>
                <a:lnTo>
                  <a:pt x="21508" y="9557"/>
                </a:lnTo>
                <a:lnTo>
                  <a:pt x="21490" y="9557"/>
                </a:lnTo>
                <a:lnTo>
                  <a:pt x="21481" y="9557"/>
                </a:lnTo>
                <a:lnTo>
                  <a:pt x="21481" y="9548"/>
                </a:lnTo>
                <a:lnTo>
                  <a:pt x="21473" y="9548"/>
                </a:lnTo>
                <a:lnTo>
                  <a:pt x="21464" y="9557"/>
                </a:lnTo>
                <a:lnTo>
                  <a:pt x="21455" y="9548"/>
                </a:lnTo>
                <a:lnTo>
                  <a:pt x="21446" y="9540"/>
                </a:lnTo>
                <a:lnTo>
                  <a:pt x="21446" y="9548"/>
                </a:lnTo>
                <a:lnTo>
                  <a:pt x="21446" y="9557"/>
                </a:lnTo>
                <a:lnTo>
                  <a:pt x="21437" y="9566"/>
                </a:lnTo>
                <a:lnTo>
                  <a:pt x="21437" y="9575"/>
                </a:lnTo>
                <a:lnTo>
                  <a:pt x="21446" y="9584"/>
                </a:lnTo>
                <a:lnTo>
                  <a:pt x="21455" y="9592"/>
                </a:lnTo>
                <a:lnTo>
                  <a:pt x="21464" y="9592"/>
                </a:lnTo>
                <a:lnTo>
                  <a:pt x="21464" y="9601"/>
                </a:lnTo>
                <a:lnTo>
                  <a:pt x="21464" y="9610"/>
                </a:lnTo>
                <a:lnTo>
                  <a:pt x="21455" y="9619"/>
                </a:lnTo>
                <a:lnTo>
                  <a:pt x="21455" y="9610"/>
                </a:lnTo>
                <a:lnTo>
                  <a:pt x="21446" y="9610"/>
                </a:lnTo>
                <a:lnTo>
                  <a:pt x="21437" y="9610"/>
                </a:lnTo>
                <a:lnTo>
                  <a:pt x="21446" y="9619"/>
                </a:lnTo>
                <a:lnTo>
                  <a:pt x="21437" y="9637"/>
                </a:lnTo>
                <a:lnTo>
                  <a:pt x="21437" y="9645"/>
                </a:lnTo>
                <a:lnTo>
                  <a:pt x="21437" y="9637"/>
                </a:lnTo>
                <a:lnTo>
                  <a:pt x="21429" y="9628"/>
                </a:lnTo>
                <a:lnTo>
                  <a:pt x="21420" y="9610"/>
                </a:lnTo>
                <a:lnTo>
                  <a:pt x="21411" y="9592"/>
                </a:lnTo>
                <a:lnTo>
                  <a:pt x="21402" y="9584"/>
                </a:lnTo>
                <a:lnTo>
                  <a:pt x="21393" y="9566"/>
                </a:lnTo>
                <a:lnTo>
                  <a:pt x="21384" y="9575"/>
                </a:lnTo>
                <a:lnTo>
                  <a:pt x="21384" y="9584"/>
                </a:lnTo>
                <a:lnTo>
                  <a:pt x="21376" y="9592"/>
                </a:lnTo>
                <a:lnTo>
                  <a:pt x="21367" y="9592"/>
                </a:lnTo>
                <a:lnTo>
                  <a:pt x="21367" y="9601"/>
                </a:lnTo>
                <a:lnTo>
                  <a:pt x="21358" y="9601"/>
                </a:lnTo>
                <a:lnTo>
                  <a:pt x="21349" y="9610"/>
                </a:lnTo>
                <a:lnTo>
                  <a:pt x="21340" y="9619"/>
                </a:lnTo>
                <a:lnTo>
                  <a:pt x="21340" y="9628"/>
                </a:lnTo>
                <a:lnTo>
                  <a:pt x="21331" y="9637"/>
                </a:lnTo>
                <a:lnTo>
                  <a:pt x="21331" y="9645"/>
                </a:lnTo>
                <a:lnTo>
                  <a:pt x="21340" y="9663"/>
                </a:lnTo>
                <a:lnTo>
                  <a:pt x="21340" y="9681"/>
                </a:lnTo>
                <a:lnTo>
                  <a:pt x="21349" y="9681"/>
                </a:lnTo>
                <a:lnTo>
                  <a:pt x="21349" y="9690"/>
                </a:lnTo>
                <a:lnTo>
                  <a:pt x="21340" y="9690"/>
                </a:lnTo>
                <a:lnTo>
                  <a:pt x="21323" y="9707"/>
                </a:lnTo>
                <a:lnTo>
                  <a:pt x="21314" y="9716"/>
                </a:lnTo>
                <a:lnTo>
                  <a:pt x="21305" y="9725"/>
                </a:lnTo>
                <a:lnTo>
                  <a:pt x="21305" y="9734"/>
                </a:lnTo>
                <a:lnTo>
                  <a:pt x="21296" y="9743"/>
                </a:lnTo>
                <a:lnTo>
                  <a:pt x="21296" y="9751"/>
                </a:lnTo>
                <a:lnTo>
                  <a:pt x="21287" y="9760"/>
                </a:lnTo>
                <a:lnTo>
                  <a:pt x="21279" y="9778"/>
                </a:lnTo>
                <a:lnTo>
                  <a:pt x="21261" y="9795"/>
                </a:lnTo>
                <a:lnTo>
                  <a:pt x="21252" y="9804"/>
                </a:lnTo>
                <a:lnTo>
                  <a:pt x="21243" y="9804"/>
                </a:lnTo>
                <a:lnTo>
                  <a:pt x="21208" y="9822"/>
                </a:lnTo>
                <a:lnTo>
                  <a:pt x="21190" y="9822"/>
                </a:lnTo>
                <a:lnTo>
                  <a:pt x="21164" y="9831"/>
                </a:lnTo>
                <a:lnTo>
                  <a:pt x="21146" y="9831"/>
                </a:lnTo>
                <a:lnTo>
                  <a:pt x="21129" y="9831"/>
                </a:lnTo>
                <a:lnTo>
                  <a:pt x="21111" y="9831"/>
                </a:lnTo>
                <a:lnTo>
                  <a:pt x="21084" y="9848"/>
                </a:lnTo>
                <a:lnTo>
                  <a:pt x="21067" y="9857"/>
                </a:lnTo>
                <a:lnTo>
                  <a:pt x="21049" y="9857"/>
                </a:lnTo>
                <a:lnTo>
                  <a:pt x="21040" y="9866"/>
                </a:lnTo>
                <a:lnTo>
                  <a:pt x="21023" y="9875"/>
                </a:lnTo>
                <a:lnTo>
                  <a:pt x="21005" y="9884"/>
                </a:lnTo>
                <a:lnTo>
                  <a:pt x="20987" y="9884"/>
                </a:lnTo>
                <a:lnTo>
                  <a:pt x="20979" y="9884"/>
                </a:lnTo>
                <a:lnTo>
                  <a:pt x="20970" y="9884"/>
                </a:lnTo>
                <a:lnTo>
                  <a:pt x="20961" y="9884"/>
                </a:lnTo>
                <a:lnTo>
                  <a:pt x="20943" y="9884"/>
                </a:lnTo>
                <a:lnTo>
                  <a:pt x="20934" y="9884"/>
                </a:lnTo>
                <a:lnTo>
                  <a:pt x="20926" y="9884"/>
                </a:lnTo>
                <a:lnTo>
                  <a:pt x="20882" y="9910"/>
                </a:lnTo>
                <a:lnTo>
                  <a:pt x="20873" y="9919"/>
                </a:lnTo>
                <a:lnTo>
                  <a:pt x="20864" y="9928"/>
                </a:lnTo>
                <a:lnTo>
                  <a:pt x="20855" y="9937"/>
                </a:lnTo>
                <a:lnTo>
                  <a:pt x="20846" y="9946"/>
                </a:lnTo>
                <a:lnTo>
                  <a:pt x="20820" y="9954"/>
                </a:lnTo>
                <a:lnTo>
                  <a:pt x="20802" y="9963"/>
                </a:lnTo>
                <a:lnTo>
                  <a:pt x="20793" y="9972"/>
                </a:lnTo>
                <a:lnTo>
                  <a:pt x="20785" y="9981"/>
                </a:lnTo>
                <a:lnTo>
                  <a:pt x="20767" y="10007"/>
                </a:lnTo>
                <a:lnTo>
                  <a:pt x="20758" y="10016"/>
                </a:lnTo>
                <a:lnTo>
                  <a:pt x="20749" y="10016"/>
                </a:lnTo>
                <a:lnTo>
                  <a:pt x="20749" y="10025"/>
                </a:lnTo>
                <a:lnTo>
                  <a:pt x="20749" y="10007"/>
                </a:lnTo>
                <a:lnTo>
                  <a:pt x="20740" y="9998"/>
                </a:lnTo>
                <a:lnTo>
                  <a:pt x="20749" y="9981"/>
                </a:lnTo>
                <a:lnTo>
                  <a:pt x="20749" y="9972"/>
                </a:lnTo>
                <a:lnTo>
                  <a:pt x="20740" y="9972"/>
                </a:lnTo>
                <a:lnTo>
                  <a:pt x="20732" y="9981"/>
                </a:lnTo>
                <a:lnTo>
                  <a:pt x="20723" y="10007"/>
                </a:lnTo>
                <a:lnTo>
                  <a:pt x="20714" y="10034"/>
                </a:lnTo>
                <a:lnTo>
                  <a:pt x="20723" y="10051"/>
                </a:lnTo>
                <a:lnTo>
                  <a:pt x="20723" y="10060"/>
                </a:lnTo>
                <a:lnTo>
                  <a:pt x="20723" y="10078"/>
                </a:lnTo>
                <a:lnTo>
                  <a:pt x="20723" y="10087"/>
                </a:lnTo>
                <a:lnTo>
                  <a:pt x="20723" y="10096"/>
                </a:lnTo>
                <a:lnTo>
                  <a:pt x="20705" y="10122"/>
                </a:lnTo>
                <a:lnTo>
                  <a:pt x="20696" y="10131"/>
                </a:lnTo>
                <a:lnTo>
                  <a:pt x="20696" y="10148"/>
                </a:lnTo>
                <a:lnTo>
                  <a:pt x="20696" y="10157"/>
                </a:lnTo>
                <a:lnTo>
                  <a:pt x="20696" y="10175"/>
                </a:lnTo>
                <a:lnTo>
                  <a:pt x="20696" y="10184"/>
                </a:lnTo>
                <a:lnTo>
                  <a:pt x="20705" y="10193"/>
                </a:lnTo>
                <a:lnTo>
                  <a:pt x="20714" y="10219"/>
                </a:lnTo>
                <a:lnTo>
                  <a:pt x="20723" y="10228"/>
                </a:lnTo>
                <a:lnTo>
                  <a:pt x="20740" y="10263"/>
                </a:lnTo>
                <a:lnTo>
                  <a:pt x="20749" y="10281"/>
                </a:lnTo>
                <a:lnTo>
                  <a:pt x="20758" y="10290"/>
                </a:lnTo>
                <a:lnTo>
                  <a:pt x="20749" y="10307"/>
                </a:lnTo>
                <a:lnTo>
                  <a:pt x="20749" y="10316"/>
                </a:lnTo>
                <a:lnTo>
                  <a:pt x="20749" y="10325"/>
                </a:lnTo>
                <a:lnTo>
                  <a:pt x="20740" y="10325"/>
                </a:lnTo>
                <a:lnTo>
                  <a:pt x="20740" y="10316"/>
                </a:lnTo>
                <a:lnTo>
                  <a:pt x="20732" y="10316"/>
                </a:lnTo>
                <a:lnTo>
                  <a:pt x="20732" y="10299"/>
                </a:lnTo>
                <a:lnTo>
                  <a:pt x="20723" y="10299"/>
                </a:lnTo>
                <a:lnTo>
                  <a:pt x="20723" y="10307"/>
                </a:lnTo>
                <a:lnTo>
                  <a:pt x="20714" y="10307"/>
                </a:lnTo>
                <a:lnTo>
                  <a:pt x="20714" y="10299"/>
                </a:lnTo>
                <a:lnTo>
                  <a:pt x="20714" y="10281"/>
                </a:lnTo>
                <a:lnTo>
                  <a:pt x="20705" y="10272"/>
                </a:lnTo>
                <a:lnTo>
                  <a:pt x="20705" y="10263"/>
                </a:lnTo>
                <a:lnTo>
                  <a:pt x="20696" y="10263"/>
                </a:lnTo>
                <a:lnTo>
                  <a:pt x="20696" y="10272"/>
                </a:lnTo>
                <a:lnTo>
                  <a:pt x="20705" y="10290"/>
                </a:lnTo>
                <a:lnTo>
                  <a:pt x="20705" y="10299"/>
                </a:lnTo>
                <a:lnTo>
                  <a:pt x="20714" y="10316"/>
                </a:lnTo>
                <a:lnTo>
                  <a:pt x="20723" y="10316"/>
                </a:lnTo>
                <a:lnTo>
                  <a:pt x="20723" y="10325"/>
                </a:lnTo>
                <a:lnTo>
                  <a:pt x="20723" y="10334"/>
                </a:lnTo>
                <a:lnTo>
                  <a:pt x="20723" y="10343"/>
                </a:lnTo>
                <a:lnTo>
                  <a:pt x="20714" y="10343"/>
                </a:lnTo>
                <a:lnTo>
                  <a:pt x="20705" y="10343"/>
                </a:lnTo>
                <a:lnTo>
                  <a:pt x="20705" y="10325"/>
                </a:lnTo>
                <a:lnTo>
                  <a:pt x="20696" y="10307"/>
                </a:lnTo>
                <a:lnTo>
                  <a:pt x="20687" y="10299"/>
                </a:lnTo>
                <a:lnTo>
                  <a:pt x="20687" y="10307"/>
                </a:lnTo>
                <a:lnTo>
                  <a:pt x="20687" y="10316"/>
                </a:lnTo>
                <a:lnTo>
                  <a:pt x="20679" y="10307"/>
                </a:lnTo>
                <a:lnTo>
                  <a:pt x="20679" y="10316"/>
                </a:lnTo>
                <a:lnTo>
                  <a:pt x="20687" y="10325"/>
                </a:lnTo>
                <a:lnTo>
                  <a:pt x="20714" y="10360"/>
                </a:lnTo>
                <a:lnTo>
                  <a:pt x="20740" y="10404"/>
                </a:lnTo>
                <a:lnTo>
                  <a:pt x="20740" y="10413"/>
                </a:lnTo>
                <a:lnTo>
                  <a:pt x="20749" y="10449"/>
                </a:lnTo>
                <a:lnTo>
                  <a:pt x="20749" y="10457"/>
                </a:lnTo>
                <a:lnTo>
                  <a:pt x="20767" y="10475"/>
                </a:lnTo>
                <a:lnTo>
                  <a:pt x="20776" y="10493"/>
                </a:lnTo>
                <a:lnTo>
                  <a:pt x="20785" y="10502"/>
                </a:lnTo>
                <a:lnTo>
                  <a:pt x="20785" y="10510"/>
                </a:lnTo>
                <a:lnTo>
                  <a:pt x="20785" y="10519"/>
                </a:lnTo>
                <a:lnTo>
                  <a:pt x="20802" y="10546"/>
                </a:lnTo>
                <a:lnTo>
                  <a:pt x="20811" y="10563"/>
                </a:lnTo>
                <a:lnTo>
                  <a:pt x="20811" y="10572"/>
                </a:lnTo>
                <a:lnTo>
                  <a:pt x="20802" y="10590"/>
                </a:lnTo>
                <a:lnTo>
                  <a:pt x="20811" y="10616"/>
                </a:lnTo>
                <a:lnTo>
                  <a:pt x="20811" y="10625"/>
                </a:lnTo>
                <a:lnTo>
                  <a:pt x="20820" y="10660"/>
                </a:lnTo>
                <a:lnTo>
                  <a:pt x="20820" y="10678"/>
                </a:lnTo>
                <a:lnTo>
                  <a:pt x="20829" y="10687"/>
                </a:lnTo>
                <a:lnTo>
                  <a:pt x="20846" y="10713"/>
                </a:lnTo>
                <a:lnTo>
                  <a:pt x="20864" y="10749"/>
                </a:lnTo>
                <a:lnTo>
                  <a:pt x="20864" y="10766"/>
                </a:lnTo>
                <a:lnTo>
                  <a:pt x="20864" y="10802"/>
                </a:lnTo>
                <a:lnTo>
                  <a:pt x="20864" y="10819"/>
                </a:lnTo>
                <a:lnTo>
                  <a:pt x="20855" y="10819"/>
                </a:lnTo>
                <a:lnTo>
                  <a:pt x="20855" y="10828"/>
                </a:lnTo>
                <a:lnTo>
                  <a:pt x="20864" y="10855"/>
                </a:lnTo>
                <a:lnTo>
                  <a:pt x="20864" y="10872"/>
                </a:lnTo>
                <a:lnTo>
                  <a:pt x="20855" y="10881"/>
                </a:lnTo>
                <a:lnTo>
                  <a:pt x="20846" y="10899"/>
                </a:lnTo>
                <a:lnTo>
                  <a:pt x="20837" y="10908"/>
                </a:lnTo>
                <a:lnTo>
                  <a:pt x="20820" y="10908"/>
                </a:lnTo>
                <a:lnTo>
                  <a:pt x="20820" y="10899"/>
                </a:lnTo>
                <a:lnTo>
                  <a:pt x="20811" y="10899"/>
                </a:lnTo>
                <a:lnTo>
                  <a:pt x="20811" y="10916"/>
                </a:lnTo>
                <a:lnTo>
                  <a:pt x="20811" y="10943"/>
                </a:lnTo>
                <a:lnTo>
                  <a:pt x="20811" y="10952"/>
                </a:lnTo>
                <a:lnTo>
                  <a:pt x="20811" y="10960"/>
                </a:lnTo>
                <a:lnTo>
                  <a:pt x="20820" y="10960"/>
                </a:lnTo>
                <a:lnTo>
                  <a:pt x="20829" y="10960"/>
                </a:lnTo>
                <a:lnTo>
                  <a:pt x="20855" y="10969"/>
                </a:lnTo>
                <a:lnTo>
                  <a:pt x="20864" y="10978"/>
                </a:lnTo>
                <a:lnTo>
                  <a:pt x="20882" y="11005"/>
                </a:lnTo>
                <a:lnTo>
                  <a:pt x="20899" y="11005"/>
                </a:lnTo>
                <a:lnTo>
                  <a:pt x="20926" y="11022"/>
                </a:lnTo>
                <a:lnTo>
                  <a:pt x="20943" y="11022"/>
                </a:lnTo>
                <a:lnTo>
                  <a:pt x="20970" y="11022"/>
                </a:lnTo>
                <a:lnTo>
                  <a:pt x="20996" y="11031"/>
                </a:lnTo>
                <a:lnTo>
                  <a:pt x="21005" y="11022"/>
                </a:lnTo>
                <a:lnTo>
                  <a:pt x="21023" y="11022"/>
                </a:lnTo>
                <a:lnTo>
                  <a:pt x="21032" y="11022"/>
                </a:lnTo>
                <a:lnTo>
                  <a:pt x="21040" y="11022"/>
                </a:lnTo>
                <a:lnTo>
                  <a:pt x="21067" y="10996"/>
                </a:lnTo>
                <a:lnTo>
                  <a:pt x="21093" y="10978"/>
                </a:lnTo>
                <a:lnTo>
                  <a:pt x="21111" y="10978"/>
                </a:lnTo>
                <a:lnTo>
                  <a:pt x="21120" y="10978"/>
                </a:lnTo>
                <a:lnTo>
                  <a:pt x="21137" y="10969"/>
                </a:lnTo>
                <a:lnTo>
                  <a:pt x="21155" y="10943"/>
                </a:lnTo>
                <a:lnTo>
                  <a:pt x="21164" y="10934"/>
                </a:lnTo>
                <a:lnTo>
                  <a:pt x="21190" y="10934"/>
                </a:lnTo>
                <a:lnTo>
                  <a:pt x="21208" y="10934"/>
                </a:lnTo>
                <a:lnTo>
                  <a:pt x="21217" y="10934"/>
                </a:lnTo>
                <a:lnTo>
                  <a:pt x="21234" y="10925"/>
                </a:lnTo>
                <a:lnTo>
                  <a:pt x="21279" y="10925"/>
                </a:lnTo>
                <a:lnTo>
                  <a:pt x="21305" y="10925"/>
                </a:lnTo>
                <a:lnTo>
                  <a:pt x="21323" y="10925"/>
                </a:lnTo>
                <a:lnTo>
                  <a:pt x="21331" y="10925"/>
                </a:lnTo>
                <a:lnTo>
                  <a:pt x="21340" y="10934"/>
                </a:lnTo>
                <a:lnTo>
                  <a:pt x="21384" y="10925"/>
                </a:lnTo>
                <a:lnTo>
                  <a:pt x="21393" y="10925"/>
                </a:lnTo>
                <a:lnTo>
                  <a:pt x="21402" y="10925"/>
                </a:lnTo>
                <a:lnTo>
                  <a:pt x="21411" y="10934"/>
                </a:lnTo>
                <a:lnTo>
                  <a:pt x="21429" y="10925"/>
                </a:lnTo>
                <a:lnTo>
                  <a:pt x="21437" y="10925"/>
                </a:lnTo>
                <a:lnTo>
                  <a:pt x="21446" y="10925"/>
                </a:lnTo>
                <a:lnTo>
                  <a:pt x="21464" y="10908"/>
                </a:lnTo>
                <a:lnTo>
                  <a:pt x="21473" y="10890"/>
                </a:lnTo>
                <a:lnTo>
                  <a:pt x="21481" y="10863"/>
                </a:lnTo>
                <a:lnTo>
                  <a:pt x="21490" y="10855"/>
                </a:lnTo>
                <a:lnTo>
                  <a:pt x="21499" y="10855"/>
                </a:lnTo>
                <a:lnTo>
                  <a:pt x="21508" y="10846"/>
                </a:lnTo>
                <a:lnTo>
                  <a:pt x="21526" y="10846"/>
                </a:lnTo>
                <a:lnTo>
                  <a:pt x="21561" y="10819"/>
                </a:lnTo>
                <a:lnTo>
                  <a:pt x="21579" y="10819"/>
                </a:lnTo>
                <a:lnTo>
                  <a:pt x="21587" y="10810"/>
                </a:lnTo>
                <a:lnTo>
                  <a:pt x="21614" y="10793"/>
                </a:lnTo>
                <a:lnTo>
                  <a:pt x="21631" y="10793"/>
                </a:lnTo>
                <a:lnTo>
                  <a:pt x="21676" y="10802"/>
                </a:lnTo>
                <a:lnTo>
                  <a:pt x="21702" y="10793"/>
                </a:lnTo>
                <a:lnTo>
                  <a:pt x="21720" y="10793"/>
                </a:lnTo>
                <a:lnTo>
                  <a:pt x="21746" y="10784"/>
                </a:lnTo>
                <a:lnTo>
                  <a:pt x="21773" y="10775"/>
                </a:lnTo>
                <a:lnTo>
                  <a:pt x="21808" y="10766"/>
                </a:lnTo>
                <a:lnTo>
                  <a:pt x="21834" y="10749"/>
                </a:lnTo>
                <a:lnTo>
                  <a:pt x="21852" y="10749"/>
                </a:lnTo>
                <a:lnTo>
                  <a:pt x="21878" y="10740"/>
                </a:lnTo>
                <a:lnTo>
                  <a:pt x="21923" y="10740"/>
                </a:lnTo>
                <a:lnTo>
                  <a:pt x="21967" y="10740"/>
                </a:lnTo>
                <a:lnTo>
                  <a:pt x="21984" y="10740"/>
                </a:lnTo>
                <a:lnTo>
                  <a:pt x="21984" y="10731"/>
                </a:lnTo>
                <a:lnTo>
                  <a:pt x="21993" y="10731"/>
                </a:lnTo>
                <a:lnTo>
                  <a:pt x="22011" y="10731"/>
                </a:lnTo>
                <a:lnTo>
                  <a:pt x="22020" y="10740"/>
                </a:lnTo>
                <a:lnTo>
                  <a:pt x="22037" y="10749"/>
                </a:lnTo>
                <a:lnTo>
                  <a:pt x="22073" y="10775"/>
                </a:lnTo>
                <a:lnTo>
                  <a:pt x="22081" y="10775"/>
                </a:lnTo>
                <a:lnTo>
                  <a:pt x="22108" y="10766"/>
                </a:lnTo>
                <a:lnTo>
                  <a:pt x="22117" y="10766"/>
                </a:lnTo>
                <a:lnTo>
                  <a:pt x="22152" y="10784"/>
                </a:lnTo>
                <a:lnTo>
                  <a:pt x="22161" y="10784"/>
                </a:lnTo>
                <a:lnTo>
                  <a:pt x="22178" y="10784"/>
                </a:lnTo>
                <a:lnTo>
                  <a:pt x="22178" y="10793"/>
                </a:lnTo>
                <a:lnTo>
                  <a:pt x="22187" y="10793"/>
                </a:lnTo>
                <a:lnTo>
                  <a:pt x="22205" y="10810"/>
                </a:lnTo>
                <a:lnTo>
                  <a:pt x="22223" y="10819"/>
                </a:lnTo>
                <a:lnTo>
                  <a:pt x="22223" y="10828"/>
                </a:lnTo>
                <a:lnTo>
                  <a:pt x="22214" y="10837"/>
                </a:lnTo>
                <a:lnTo>
                  <a:pt x="22223" y="10855"/>
                </a:lnTo>
                <a:lnTo>
                  <a:pt x="22231" y="10863"/>
                </a:lnTo>
                <a:lnTo>
                  <a:pt x="22249" y="10872"/>
                </a:lnTo>
                <a:lnTo>
                  <a:pt x="22258" y="10872"/>
                </a:lnTo>
                <a:lnTo>
                  <a:pt x="22267" y="10881"/>
                </a:lnTo>
                <a:lnTo>
                  <a:pt x="22267" y="10890"/>
                </a:lnTo>
                <a:lnTo>
                  <a:pt x="22275" y="10908"/>
                </a:lnTo>
                <a:lnTo>
                  <a:pt x="22284" y="10916"/>
                </a:lnTo>
                <a:lnTo>
                  <a:pt x="22293" y="10925"/>
                </a:lnTo>
                <a:lnTo>
                  <a:pt x="22293" y="10934"/>
                </a:lnTo>
                <a:lnTo>
                  <a:pt x="22302" y="10952"/>
                </a:lnTo>
                <a:lnTo>
                  <a:pt x="22311" y="10969"/>
                </a:lnTo>
                <a:lnTo>
                  <a:pt x="22311" y="10987"/>
                </a:lnTo>
                <a:lnTo>
                  <a:pt x="22302" y="10978"/>
                </a:lnTo>
                <a:lnTo>
                  <a:pt x="22293" y="10978"/>
                </a:lnTo>
                <a:lnTo>
                  <a:pt x="22293" y="10987"/>
                </a:lnTo>
                <a:lnTo>
                  <a:pt x="22302" y="10987"/>
                </a:lnTo>
                <a:lnTo>
                  <a:pt x="22311" y="10996"/>
                </a:lnTo>
                <a:lnTo>
                  <a:pt x="22320" y="10996"/>
                </a:lnTo>
                <a:lnTo>
                  <a:pt x="22328" y="11013"/>
                </a:lnTo>
                <a:lnTo>
                  <a:pt x="22337" y="11013"/>
                </a:lnTo>
                <a:lnTo>
                  <a:pt x="22337" y="11005"/>
                </a:lnTo>
                <a:lnTo>
                  <a:pt x="22346" y="11013"/>
                </a:lnTo>
                <a:lnTo>
                  <a:pt x="22355" y="11013"/>
                </a:lnTo>
                <a:lnTo>
                  <a:pt x="22346" y="10996"/>
                </a:lnTo>
                <a:lnTo>
                  <a:pt x="22346" y="10987"/>
                </a:lnTo>
                <a:lnTo>
                  <a:pt x="22355" y="10987"/>
                </a:lnTo>
                <a:lnTo>
                  <a:pt x="22364" y="10969"/>
                </a:lnTo>
                <a:lnTo>
                  <a:pt x="22381" y="10943"/>
                </a:lnTo>
                <a:lnTo>
                  <a:pt x="22390" y="10934"/>
                </a:lnTo>
                <a:lnTo>
                  <a:pt x="22399" y="10925"/>
                </a:lnTo>
                <a:lnTo>
                  <a:pt x="22408" y="10925"/>
                </a:lnTo>
                <a:lnTo>
                  <a:pt x="22425" y="10916"/>
                </a:lnTo>
                <a:lnTo>
                  <a:pt x="22434" y="10916"/>
                </a:lnTo>
                <a:lnTo>
                  <a:pt x="22434" y="10908"/>
                </a:lnTo>
                <a:lnTo>
                  <a:pt x="22443" y="10908"/>
                </a:lnTo>
                <a:lnTo>
                  <a:pt x="22452" y="10890"/>
                </a:lnTo>
                <a:lnTo>
                  <a:pt x="22461" y="10872"/>
                </a:lnTo>
                <a:lnTo>
                  <a:pt x="22470" y="10863"/>
                </a:lnTo>
                <a:lnTo>
                  <a:pt x="22478" y="10855"/>
                </a:lnTo>
                <a:lnTo>
                  <a:pt x="22487" y="10837"/>
                </a:lnTo>
                <a:lnTo>
                  <a:pt x="22487" y="10828"/>
                </a:lnTo>
                <a:lnTo>
                  <a:pt x="22487" y="10819"/>
                </a:lnTo>
                <a:lnTo>
                  <a:pt x="22487" y="10828"/>
                </a:lnTo>
                <a:lnTo>
                  <a:pt x="22496" y="10837"/>
                </a:lnTo>
                <a:lnTo>
                  <a:pt x="22505" y="10863"/>
                </a:lnTo>
                <a:lnTo>
                  <a:pt x="22496" y="10863"/>
                </a:lnTo>
                <a:lnTo>
                  <a:pt x="22487" y="10872"/>
                </a:lnTo>
                <a:lnTo>
                  <a:pt x="22487" y="10881"/>
                </a:lnTo>
                <a:lnTo>
                  <a:pt x="22496" y="10890"/>
                </a:lnTo>
                <a:lnTo>
                  <a:pt x="22496" y="10899"/>
                </a:lnTo>
                <a:lnTo>
                  <a:pt x="22487" y="10908"/>
                </a:lnTo>
                <a:lnTo>
                  <a:pt x="22478" y="10925"/>
                </a:lnTo>
                <a:lnTo>
                  <a:pt x="22461" y="10952"/>
                </a:lnTo>
                <a:lnTo>
                  <a:pt x="22461" y="10960"/>
                </a:lnTo>
                <a:lnTo>
                  <a:pt x="22461" y="10969"/>
                </a:lnTo>
                <a:lnTo>
                  <a:pt x="22461" y="10978"/>
                </a:lnTo>
                <a:lnTo>
                  <a:pt x="22461" y="10987"/>
                </a:lnTo>
                <a:lnTo>
                  <a:pt x="22461" y="10996"/>
                </a:lnTo>
                <a:lnTo>
                  <a:pt x="22461" y="11013"/>
                </a:lnTo>
                <a:lnTo>
                  <a:pt x="22452" y="11013"/>
                </a:lnTo>
                <a:lnTo>
                  <a:pt x="22443" y="11013"/>
                </a:lnTo>
                <a:lnTo>
                  <a:pt x="22434" y="11013"/>
                </a:lnTo>
                <a:lnTo>
                  <a:pt x="22425" y="11013"/>
                </a:lnTo>
                <a:lnTo>
                  <a:pt x="22417" y="11040"/>
                </a:lnTo>
                <a:lnTo>
                  <a:pt x="22425" y="11040"/>
                </a:lnTo>
                <a:lnTo>
                  <a:pt x="22434" y="11040"/>
                </a:lnTo>
                <a:lnTo>
                  <a:pt x="22452" y="11031"/>
                </a:lnTo>
                <a:lnTo>
                  <a:pt x="22461" y="11031"/>
                </a:lnTo>
                <a:lnTo>
                  <a:pt x="22470" y="11031"/>
                </a:lnTo>
                <a:lnTo>
                  <a:pt x="22478" y="11031"/>
                </a:lnTo>
                <a:lnTo>
                  <a:pt x="22496" y="10996"/>
                </a:lnTo>
                <a:lnTo>
                  <a:pt x="22496" y="10978"/>
                </a:lnTo>
                <a:lnTo>
                  <a:pt x="22505" y="10960"/>
                </a:lnTo>
                <a:lnTo>
                  <a:pt x="22505" y="10952"/>
                </a:lnTo>
                <a:lnTo>
                  <a:pt x="22514" y="10960"/>
                </a:lnTo>
                <a:lnTo>
                  <a:pt x="22523" y="10969"/>
                </a:lnTo>
                <a:lnTo>
                  <a:pt x="22531" y="10987"/>
                </a:lnTo>
                <a:lnTo>
                  <a:pt x="22540" y="10996"/>
                </a:lnTo>
                <a:lnTo>
                  <a:pt x="22540" y="11022"/>
                </a:lnTo>
                <a:lnTo>
                  <a:pt x="22531" y="11049"/>
                </a:lnTo>
                <a:lnTo>
                  <a:pt x="22523" y="11058"/>
                </a:lnTo>
                <a:lnTo>
                  <a:pt x="22514" y="11066"/>
                </a:lnTo>
                <a:lnTo>
                  <a:pt x="22531" y="11075"/>
                </a:lnTo>
                <a:lnTo>
                  <a:pt x="22540" y="11075"/>
                </a:lnTo>
                <a:lnTo>
                  <a:pt x="22558" y="11066"/>
                </a:lnTo>
                <a:lnTo>
                  <a:pt x="22567" y="11066"/>
                </a:lnTo>
                <a:lnTo>
                  <a:pt x="22567" y="11058"/>
                </a:lnTo>
                <a:lnTo>
                  <a:pt x="22575" y="11058"/>
                </a:lnTo>
                <a:lnTo>
                  <a:pt x="22584" y="11049"/>
                </a:lnTo>
                <a:lnTo>
                  <a:pt x="22593" y="11049"/>
                </a:lnTo>
                <a:lnTo>
                  <a:pt x="22602" y="11058"/>
                </a:lnTo>
                <a:lnTo>
                  <a:pt x="22593" y="11058"/>
                </a:lnTo>
                <a:lnTo>
                  <a:pt x="22593" y="11066"/>
                </a:lnTo>
                <a:lnTo>
                  <a:pt x="22584" y="11066"/>
                </a:lnTo>
                <a:lnTo>
                  <a:pt x="22575" y="11066"/>
                </a:lnTo>
                <a:lnTo>
                  <a:pt x="22575" y="11075"/>
                </a:lnTo>
                <a:lnTo>
                  <a:pt x="22593" y="11084"/>
                </a:lnTo>
                <a:lnTo>
                  <a:pt x="22611" y="11102"/>
                </a:lnTo>
                <a:lnTo>
                  <a:pt x="22611" y="11110"/>
                </a:lnTo>
                <a:lnTo>
                  <a:pt x="22628" y="11137"/>
                </a:lnTo>
                <a:lnTo>
                  <a:pt x="22637" y="11155"/>
                </a:lnTo>
                <a:lnTo>
                  <a:pt x="22637" y="11163"/>
                </a:lnTo>
                <a:lnTo>
                  <a:pt x="22628" y="11181"/>
                </a:lnTo>
                <a:lnTo>
                  <a:pt x="22628" y="11190"/>
                </a:lnTo>
                <a:lnTo>
                  <a:pt x="22628" y="11199"/>
                </a:lnTo>
                <a:lnTo>
                  <a:pt x="22628" y="11208"/>
                </a:lnTo>
                <a:lnTo>
                  <a:pt x="22637" y="11216"/>
                </a:lnTo>
                <a:lnTo>
                  <a:pt x="22664" y="11243"/>
                </a:lnTo>
                <a:lnTo>
                  <a:pt x="22672" y="11261"/>
                </a:lnTo>
                <a:lnTo>
                  <a:pt x="22690" y="11269"/>
                </a:lnTo>
                <a:lnTo>
                  <a:pt x="22725" y="11278"/>
                </a:lnTo>
                <a:lnTo>
                  <a:pt x="22734" y="11287"/>
                </a:lnTo>
                <a:lnTo>
                  <a:pt x="22752" y="11305"/>
                </a:lnTo>
                <a:lnTo>
                  <a:pt x="22761" y="11305"/>
                </a:lnTo>
                <a:lnTo>
                  <a:pt x="22770" y="11305"/>
                </a:lnTo>
                <a:lnTo>
                  <a:pt x="22778" y="11296"/>
                </a:lnTo>
                <a:lnTo>
                  <a:pt x="22787" y="11296"/>
                </a:lnTo>
                <a:lnTo>
                  <a:pt x="22805" y="11305"/>
                </a:lnTo>
                <a:lnTo>
                  <a:pt x="22822" y="11305"/>
                </a:lnTo>
                <a:lnTo>
                  <a:pt x="22831" y="11305"/>
                </a:lnTo>
                <a:lnTo>
                  <a:pt x="22840" y="11313"/>
                </a:lnTo>
                <a:lnTo>
                  <a:pt x="22858" y="11322"/>
                </a:lnTo>
                <a:lnTo>
                  <a:pt x="22875" y="11322"/>
                </a:lnTo>
                <a:lnTo>
                  <a:pt x="22884" y="11331"/>
                </a:lnTo>
                <a:lnTo>
                  <a:pt x="22893" y="11331"/>
                </a:lnTo>
                <a:lnTo>
                  <a:pt x="22911" y="11340"/>
                </a:lnTo>
                <a:lnTo>
                  <a:pt x="22920" y="11340"/>
                </a:lnTo>
                <a:lnTo>
                  <a:pt x="22928" y="11331"/>
                </a:lnTo>
                <a:lnTo>
                  <a:pt x="22946" y="11313"/>
                </a:lnTo>
                <a:lnTo>
                  <a:pt x="22964" y="11305"/>
                </a:lnTo>
                <a:lnTo>
                  <a:pt x="22972" y="11296"/>
                </a:lnTo>
                <a:lnTo>
                  <a:pt x="22981" y="11296"/>
                </a:lnTo>
                <a:lnTo>
                  <a:pt x="22990" y="11287"/>
                </a:lnTo>
                <a:lnTo>
                  <a:pt x="22981" y="11287"/>
                </a:lnTo>
                <a:lnTo>
                  <a:pt x="22972" y="11278"/>
                </a:lnTo>
                <a:lnTo>
                  <a:pt x="22981" y="11278"/>
                </a:lnTo>
                <a:lnTo>
                  <a:pt x="23008" y="11261"/>
                </a:lnTo>
                <a:lnTo>
                  <a:pt x="23017" y="11269"/>
                </a:lnTo>
                <a:lnTo>
                  <a:pt x="23025" y="11278"/>
                </a:lnTo>
                <a:lnTo>
                  <a:pt x="23017" y="11287"/>
                </a:lnTo>
                <a:lnTo>
                  <a:pt x="23017" y="11296"/>
                </a:lnTo>
                <a:lnTo>
                  <a:pt x="23008" y="11296"/>
                </a:lnTo>
                <a:lnTo>
                  <a:pt x="22999" y="11305"/>
                </a:lnTo>
                <a:lnTo>
                  <a:pt x="22999" y="11296"/>
                </a:lnTo>
                <a:lnTo>
                  <a:pt x="23008" y="11305"/>
                </a:lnTo>
                <a:lnTo>
                  <a:pt x="23017" y="11313"/>
                </a:lnTo>
                <a:lnTo>
                  <a:pt x="23025" y="11305"/>
                </a:lnTo>
                <a:lnTo>
                  <a:pt x="23034" y="11296"/>
                </a:lnTo>
                <a:lnTo>
                  <a:pt x="23034" y="11287"/>
                </a:lnTo>
                <a:lnTo>
                  <a:pt x="23043" y="11287"/>
                </a:lnTo>
                <a:lnTo>
                  <a:pt x="23052" y="11296"/>
                </a:lnTo>
                <a:lnTo>
                  <a:pt x="23052" y="11305"/>
                </a:lnTo>
                <a:lnTo>
                  <a:pt x="23043" y="11313"/>
                </a:lnTo>
                <a:lnTo>
                  <a:pt x="23052" y="11322"/>
                </a:lnTo>
                <a:lnTo>
                  <a:pt x="23061" y="11331"/>
                </a:lnTo>
                <a:lnTo>
                  <a:pt x="23069" y="11331"/>
                </a:lnTo>
                <a:lnTo>
                  <a:pt x="23078" y="11340"/>
                </a:lnTo>
                <a:lnTo>
                  <a:pt x="23087" y="11349"/>
                </a:lnTo>
                <a:lnTo>
                  <a:pt x="23096" y="11340"/>
                </a:lnTo>
                <a:lnTo>
                  <a:pt x="23105" y="11349"/>
                </a:lnTo>
                <a:lnTo>
                  <a:pt x="23114" y="11366"/>
                </a:lnTo>
                <a:lnTo>
                  <a:pt x="23122" y="11366"/>
                </a:lnTo>
                <a:lnTo>
                  <a:pt x="23122" y="11358"/>
                </a:lnTo>
                <a:lnTo>
                  <a:pt x="23122" y="11340"/>
                </a:lnTo>
                <a:lnTo>
                  <a:pt x="23114" y="11349"/>
                </a:lnTo>
                <a:lnTo>
                  <a:pt x="23114" y="11340"/>
                </a:lnTo>
                <a:lnTo>
                  <a:pt x="23105" y="11340"/>
                </a:lnTo>
                <a:lnTo>
                  <a:pt x="23105" y="11331"/>
                </a:lnTo>
                <a:lnTo>
                  <a:pt x="23114" y="11331"/>
                </a:lnTo>
                <a:lnTo>
                  <a:pt x="23122" y="11331"/>
                </a:lnTo>
                <a:lnTo>
                  <a:pt x="23149" y="11331"/>
                </a:lnTo>
                <a:lnTo>
                  <a:pt x="23193" y="11287"/>
                </a:lnTo>
                <a:lnTo>
                  <a:pt x="23211" y="11278"/>
                </a:lnTo>
                <a:lnTo>
                  <a:pt x="23228" y="11269"/>
                </a:lnTo>
                <a:lnTo>
                  <a:pt x="23246" y="11261"/>
                </a:lnTo>
                <a:lnTo>
                  <a:pt x="23255" y="11261"/>
                </a:lnTo>
                <a:lnTo>
                  <a:pt x="23308" y="11252"/>
                </a:lnTo>
                <a:lnTo>
                  <a:pt x="23334" y="11252"/>
                </a:lnTo>
                <a:lnTo>
                  <a:pt x="23343" y="11252"/>
                </a:lnTo>
                <a:lnTo>
                  <a:pt x="23352" y="11252"/>
                </a:lnTo>
                <a:lnTo>
                  <a:pt x="23361" y="11234"/>
                </a:lnTo>
                <a:lnTo>
                  <a:pt x="23369" y="11234"/>
                </a:lnTo>
                <a:lnTo>
                  <a:pt x="23378" y="11234"/>
                </a:lnTo>
                <a:lnTo>
                  <a:pt x="23378" y="11225"/>
                </a:lnTo>
                <a:lnTo>
                  <a:pt x="23378" y="11216"/>
                </a:lnTo>
                <a:lnTo>
                  <a:pt x="23378" y="11208"/>
                </a:lnTo>
                <a:lnTo>
                  <a:pt x="23378" y="11190"/>
                </a:lnTo>
                <a:lnTo>
                  <a:pt x="23378" y="11172"/>
                </a:lnTo>
                <a:lnTo>
                  <a:pt x="23378" y="11163"/>
                </a:lnTo>
                <a:lnTo>
                  <a:pt x="23387" y="11146"/>
                </a:lnTo>
                <a:lnTo>
                  <a:pt x="23387" y="11137"/>
                </a:lnTo>
                <a:lnTo>
                  <a:pt x="23396" y="11110"/>
                </a:lnTo>
                <a:lnTo>
                  <a:pt x="23396" y="11102"/>
                </a:lnTo>
                <a:lnTo>
                  <a:pt x="23396" y="11084"/>
                </a:lnTo>
                <a:lnTo>
                  <a:pt x="23405" y="11075"/>
                </a:lnTo>
                <a:lnTo>
                  <a:pt x="23414" y="11066"/>
                </a:lnTo>
                <a:lnTo>
                  <a:pt x="23422" y="11040"/>
                </a:lnTo>
                <a:lnTo>
                  <a:pt x="23431" y="11031"/>
                </a:lnTo>
                <a:lnTo>
                  <a:pt x="23440" y="11031"/>
                </a:lnTo>
                <a:lnTo>
                  <a:pt x="23431" y="11031"/>
                </a:lnTo>
                <a:lnTo>
                  <a:pt x="23431" y="11022"/>
                </a:lnTo>
                <a:lnTo>
                  <a:pt x="23440" y="11022"/>
                </a:lnTo>
                <a:lnTo>
                  <a:pt x="23440" y="11013"/>
                </a:lnTo>
                <a:lnTo>
                  <a:pt x="23440" y="10996"/>
                </a:lnTo>
                <a:lnTo>
                  <a:pt x="23449" y="10978"/>
                </a:lnTo>
                <a:lnTo>
                  <a:pt x="23449" y="10969"/>
                </a:lnTo>
                <a:lnTo>
                  <a:pt x="23458" y="10960"/>
                </a:lnTo>
                <a:lnTo>
                  <a:pt x="23467" y="10952"/>
                </a:lnTo>
                <a:lnTo>
                  <a:pt x="23475" y="10943"/>
                </a:lnTo>
                <a:lnTo>
                  <a:pt x="23467" y="10934"/>
                </a:lnTo>
                <a:lnTo>
                  <a:pt x="23475" y="10934"/>
                </a:lnTo>
                <a:lnTo>
                  <a:pt x="23475" y="10925"/>
                </a:lnTo>
                <a:lnTo>
                  <a:pt x="23484" y="10908"/>
                </a:lnTo>
                <a:lnTo>
                  <a:pt x="23475" y="10899"/>
                </a:lnTo>
                <a:lnTo>
                  <a:pt x="23484" y="10899"/>
                </a:lnTo>
                <a:lnTo>
                  <a:pt x="23493" y="10890"/>
                </a:lnTo>
                <a:lnTo>
                  <a:pt x="23493" y="10881"/>
                </a:lnTo>
                <a:lnTo>
                  <a:pt x="23502" y="10872"/>
                </a:lnTo>
                <a:lnTo>
                  <a:pt x="23502" y="10863"/>
                </a:lnTo>
                <a:lnTo>
                  <a:pt x="23519" y="10846"/>
                </a:lnTo>
                <a:lnTo>
                  <a:pt x="23528" y="10837"/>
                </a:lnTo>
                <a:lnTo>
                  <a:pt x="23546" y="10837"/>
                </a:lnTo>
                <a:lnTo>
                  <a:pt x="23546" y="10828"/>
                </a:lnTo>
                <a:lnTo>
                  <a:pt x="23537" y="10828"/>
                </a:lnTo>
                <a:lnTo>
                  <a:pt x="23546" y="10828"/>
                </a:lnTo>
                <a:lnTo>
                  <a:pt x="23546" y="10819"/>
                </a:lnTo>
                <a:lnTo>
                  <a:pt x="23555" y="10819"/>
                </a:lnTo>
                <a:lnTo>
                  <a:pt x="23564" y="10810"/>
                </a:lnTo>
                <a:lnTo>
                  <a:pt x="23572" y="10802"/>
                </a:lnTo>
                <a:lnTo>
                  <a:pt x="23572" y="10793"/>
                </a:lnTo>
                <a:lnTo>
                  <a:pt x="23572" y="10775"/>
                </a:lnTo>
                <a:lnTo>
                  <a:pt x="23590" y="10757"/>
                </a:lnTo>
                <a:lnTo>
                  <a:pt x="23599" y="10731"/>
                </a:lnTo>
                <a:lnTo>
                  <a:pt x="23599" y="10705"/>
                </a:lnTo>
                <a:lnTo>
                  <a:pt x="23608" y="10696"/>
                </a:lnTo>
                <a:lnTo>
                  <a:pt x="23608" y="10687"/>
                </a:lnTo>
                <a:lnTo>
                  <a:pt x="23608" y="10669"/>
                </a:lnTo>
                <a:lnTo>
                  <a:pt x="23608" y="10660"/>
                </a:lnTo>
                <a:lnTo>
                  <a:pt x="23616" y="10625"/>
                </a:lnTo>
                <a:lnTo>
                  <a:pt x="23616" y="10607"/>
                </a:lnTo>
                <a:lnTo>
                  <a:pt x="23625" y="10599"/>
                </a:lnTo>
                <a:lnTo>
                  <a:pt x="23625" y="10572"/>
                </a:lnTo>
                <a:lnTo>
                  <a:pt x="23625" y="10554"/>
                </a:lnTo>
                <a:lnTo>
                  <a:pt x="23634" y="10537"/>
                </a:lnTo>
                <a:lnTo>
                  <a:pt x="23652" y="10519"/>
                </a:lnTo>
                <a:lnTo>
                  <a:pt x="23652" y="10502"/>
                </a:lnTo>
                <a:lnTo>
                  <a:pt x="23643" y="10493"/>
                </a:lnTo>
                <a:close/>
                <a:moveTo>
                  <a:pt x="23634" y="10413"/>
                </a:moveTo>
                <a:lnTo>
                  <a:pt x="23634" y="10422"/>
                </a:lnTo>
                <a:lnTo>
                  <a:pt x="23634" y="10431"/>
                </a:lnTo>
                <a:lnTo>
                  <a:pt x="23643" y="10404"/>
                </a:lnTo>
                <a:lnTo>
                  <a:pt x="23634" y="10404"/>
                </a:lnTo>
                <a:close/>
                <a:moveTo>
                  <a:pt x="23255" y="11437"/>
                </a:moveTo>
                <a:lnTo>
                  <a:pt x="23246" y="11437"/>
                </a:lnTo>
                <a:lnTo>
                  <a:pt x="23237" y="11419"/>
                </a:lnTo>
                <a:lnTo>
                  <a:pt x="23228" y="11419"/>
                </a:lnTo>
                <a:lnTo>
                  <a:pt x="23228" y="11428"/>
                </a:lnTo>
                <a:lnTo>
                  <a:pt x="23219" y="11428"/>
                </a:lnTo>
                <a:lnTo>
                  <a:pt x="23219" y="11437"/>
                </a:lnTo>
                <a:lnTo>
                  <a:pt x="23228" y="11437"/>
                </a:lnTo>
                <a:lnTo>
                  <a:pt x="23228" y="11446"/>
                </a:lnTo>
                <a:lnTo>
                  <a:pt x="23237" y="11455"/>
                </a:lnTo>
                <a:lnTo>
                  <a:pt x="23237" y="11464"/>
                </a:lnTo>
                <a:lnTo>
                  <a:pt x="23246" y="11464"/>
                </a:lnTo>
                <a:lnTo>
                  <a:pt x="23255" y="11464"/>
                </a:lnTo>
                <a:lnTo>
                  <a:pt x="23255" y="11455"/>
                </a:lnTo>
                <a:lnTo>
                  <a:pt x="23264" y="11455"/>
                </a:lnTo>
                <a:lnTo>
                  <a:pt x="23255" y="11455"/>
                </a:lnTo>
                <a:lnTo>
                  <a:pt x="23255" y="11446"/>
                </a:lnTo>
                <a:close/>
                <a:moveTo>
                  <a:pt x="23264" y="11472"/>
                </a:moveTo>
                <a:lnTo>
                  <a:pt x="23255" y="11472"/>
                </a:lnTo>
                <a:lnTo>
                  <a:pt x="23237" y="11472"/>
                </a:lnTo>
                <a:lnTo>
                  <a:pt x="23237" y="11481"/>
                </a:lnTo>
                <a:lnTo>
                  <a:pt x="23246" y="11481"/>
                </a:lnTo>
                <a:lnTo>
                  <a:pt x="23255" y="11481"/>
                </a:lnTo>
                <a:lnTo>
                  <a:pt x="23264" y="11481"/>
                </a:lnTo>
                <a:lnTo>
                  <a:pt x="23272" y="11481"/>
                </a:lnTo>
                <a:close/>
                <a:moveTo>
                  <a:pt x="23643" y="9195"/>
                </a:moveTo>
                <a:lnTo>
                  <a:pt x="23625" y="9187"/>
                </a:lnTo>
                <a:lnTo>
                  <a:pt x="23616" y="9178"/>
                </a:lnTo>
                <a:lnTo>
                  <a:pt x="23616" y="9187"/>
                </a:lnTo>
                <a:lnTo>
                  <a:pt x="23625" y="9187"/>
                </a:lnTo>
                <a:lnTo>
                  <a:pt x="23625" y="9195"/>
                </a:lnTo>
                <a:lnTo>
                  <a:pt x="23634" y="9195"/>
                </a:lnTo>
                <a:lnTo>
                  <a:pt x="23643" y="9204"/>
                </a:lnTo>
                <a:lnTo>
                  <a:pt x="23652" y="9204"/>
                </a:lnTo>
                <a:lnTo>
                  <a:pt x="23661" y="9204"/>
                </a:lnTo>
                <a:lnTo>
                  <a:pt x="23652" y="9195"/>
                </a:lnTo>
                <a:close/>
                <a:moveTo>
                  <a:pt x="23255" y="11490"/>
                </a:moveTo>
                <a:lnTo>
                  <a:pt x="23246" y="11490"/>
                </a:lnTo>
                <a:close/>
                <a:moveTo>
                  <a:pt x="23052" y="11305"/>
                </a:moveTo>
                <a:lnTo>
                  <a:pt x="23043" y="11296"/>
                </a:lnTo>
                <a:lnTo>
                  <a:pt x="23034" y="11296"/>
                </a:lnTo>
                <a:lnTo>
                  <a:pt x="23034" y="11305"/>
                </a:lnTo>
                <a:lnTo>
                  <a:pt x="23043" y="11305"/>
                </a:lnTo>
                <a:close/>
                <a:moveTo>
                  <a:pt x="23802" y="8860"/>
                </a:moveTo>
                <a:lnTo>
                  <a:pt x="23802" y="8869"/>
                </a:lnTo>
                <a:lnTo>
                  <a:pt x="23811" y="8869"/>
                </a:lnTo>
                <a:close/>
                <a:moveTo>
                  <a:pt x="23819" y="8825"/>
                </a:moveTo>
                <a:lnTo>
                  <a:pt x="23811" y="8816"/>
                </a:lnTo>
                <a:lnTo>
                  <a:pt x="23802" y="8816"/>
                </a:lnTo>
                <a:lnTo>
                  <a:pt x="23802" y="8807"/>
                </a:lnTo>
                <a:lnTo>
                  <a:pt x="23793" y="8807"/>
                </a:lnTo>
                <a:lnTo>
                  <a:pt x="23784" y="8798"/>
                </a:lnTo>
                <a:lnTo>
                  <a:pt x="23775" y="8789"/>
                </a:lnTo>
                <a:lnTo>
                  <a:pt x="23766" y="8781"/>
                </a:lnTo>
                <a:lnTo>
                  <a:pt x="23766" y="8772"/>
                </a:lnTo>
                <a:lnTo>
                  <a:pt x="23758" y="8763"/>
                </a:lnTo>
                <a:lnTo>
                  <a:pt x="23749" y="8754"/>
                </a:lnTo>
                <a:lnTo>
                  <a:pt x="23740" y="8754"/>
                </a:lnTo>
                <a:lnTo>
                  <a:pt x="23731" y="8754"/>
                </a:lnTo>
                <a:lnTo>
                  <a:pt x="23731" y="8745"/>
                </a:lnTo>
                <a:lnTo>
                  <a:pt x="23731" y="8754"/>
                </a:lnTo>
                <a:lnTo>
                  <a:pt x="23731" y="8772"/>
                </a:lnTo>
                <a:lnTo>
                  <a:pt x="23731" y="8781"/>
                </a:lnTo>
                <a:lnTo>
                  <a:pt x="23731" y="8789"/>
                </a:lnTo>
                <a:lnTo>
                  <a:pt x="23740" y="8798"/>
                </a:lnTo>
                <a:lnTo>
                  <a:pt x="23749" y="8798"/>
                </a:lnTo>
                <a:lnTo>
                  <a:pt x="23749" y="8807"/>
                </a:lnTo>
                <a:lnTo>
                  <a:pt x="23758" y="8807"/>
                </a:lnTo>
                <a:lnTo>
                  <a:pt x="23766" y="8816"/>
                </a:lnTo>
                <a:lnTo>
                  <a:pt x="23766" y="8825"/>
                </a:lnTo>
                <a:lnTo>
                  <a:pt x="23766" y="8833"/>
                </a:lnTo>
                <a:lnTo>
                  <a:pt x="23775" y="8842"/>
                </a:lnTo>
                <a:lnTo>
                  <a:pt x="23784" y="8851"/>
                </a:lnTo>
                <a:lnTo>
                  <a:pt x="23793" y="8851"/>
                </a:lnTo>
                <a:lnTo>
                  <a:pt x="23802" y="8851"/>
                </a:lnTo>
                <a:lnTo>
                  <a:pt x="23811" y="8851"/>
                </a:lnTo>
                <a:lnTo>
                  <a:pt x="23819" y="8842"/>
                </a:lnTo>
                <a:lnTo>
                  <a:pt x="23819" y="8851"/>
                </a:lnTo>
                <a:lnTo>
                  <a:pt x="23819" y="8842"/>
                </a:lnTo>
                <a:lnTo>
                  <a:pt x="23819" y="8833"/>
                </a:lnTo>
                <a:close/>
                <a:moveTo>
                  <a:pt x="23740" y="4386"/>
                </a:moveTo>
                <a:lnTo>
                  <a:pt x="23722" y="4413"/>
                </a:lnTo>
                <a:lnTo>
                  <a:pt x="23722" y="4422"/>
                </a:lnTo>
                <a:lnTo>
                  <a:pt x="23731" y="4422"/>
                </a:lnTo>
                <a:lnTo>
                  <a:pt x="23740" y="4422"/>
                </a:lnTo>
                <a:lnTo>
                  <a:pt x="23740" y="4413"/>
                </a:lnTo>
                <a:lnTo>
                  <a:pt x="23740" y="4404"/>
                </a:lnTo>
                <a:lnTo>
                  <a:pt x="23740" y="4395"/>
                </a:lnTo>
                <a:close/>
                <a:moveTo>
                  <a:pt x="23652" y="8648"/>
                </a:moveTo>
                <a:lnTo>
                  <a:pt x="23643" y="8648"/>
                </a:lnTo>
                <a:close/>
                <a:moveTo>
                  <a:pt x="23793" y="4272"/>
                </a:moveTo>
                <a:lnTo>
                  <a:pt x="23802" y="4272"/>
                </a:lnTo>
                <a:lnTo>
                  <a:pt x="23802" y="4263"/>
                </a:lnTo>
                <a:lnTo>
                  <a:pt x="23793" y="4263"/>
                </a:lnTo>
                <a:lnTo>
                  <a:pt x="23784" y="4263"/>
                </a:lnTo>
                <a:lnTo>
                  <a:pt x="23784" y="4272"/>
                </a:lnTo>
                <a:close/>
                <a:moveTo>
                  <a:pt x="23731" y="8728"/>
                </a:moveTo>
                <a:lnTo>
                  <a:pt x="23731" y="8719"/>
                </a:lnTo>
                <a:lnTo>
                  <a:pt x="23722" y="8719"/>
                </a:lnTo>
                <a:lnTo>
                  <a:pt x="23714" y="8728"/>
                </a:lnTo>
                <a:lnTo>
                  <a:pt x="23722" y="8728"/>
                </a:lnTo>
                <a:lnTo>
                  <a:pt x="23722" y="8736"/>
                </a:lnTo>
                <a:lnTo>
                  <a:pt x="23722" y="8745"/>
                </a:lnTo>
                <a:lnTo>
                  <a:pt x="23731" y="8745"/>
                </a:lnTo>
                <a:lnTo>
                  <a:pt x="23731" y="8736"/>
                </a:lnTo>
                <a:close/>
                <a:moveTo>
                  <a:pt x="23687" y="4466"/>
                </a:moveTo>
                <a:lnTo>
                  <a:pt x="23696" y="4457"/>
                </a:lnTo>
                <a:lnTo>
                  <a:pt x="23687" y="4457"/>
                </a:lnTo>
                <a:lnTo>
                  <a:pt x="23687" y="4466"/>
                </a:lnTo>
                <a:lnTo>
                  <a:pt x="23678" y="4466"/>
                </a:lnTo>
                <a:lnTo>
                  <a:pt x="23678" y="4475"/>
                </a:lnTo>
                <a:close/>
                <a:moveTo>
                  <a:pt x="23687" y="9178"/>
                </a:moveTo>
                <a:lnTo>
                  <a:pt x="23687" y="9187"/>
                </a:lnTo>
                <a:lnTo>
                  <a:pt x="23678" y="9187"/>
                </a:lnTo>
                <a:lnTo>
                  <a:pt x="23687" y="9187"/>
                </a:lnTo>
                <a:lnTo>
                  <a:pt x="23696" y="9187"/>
                </a:lnTo>
                <a:close/>
                <a:moveTo>
                  <a:pt x="23828" y="4280"/>
                </a:moveTo>
                <a:lnTo>
                  <a:pt x="23819" y="4289"/>
                </a:lnTo>
                <a:lnTo>
                  <a:pt x="23811" y="4307"/>
                </a:lnTo>
                <a:lnTo>
                  <a:pt x="23802" y="4316"/>
                </a:lnTo>
                <a:lnTo>
                  <a:pt x="23784" y="4316"/>
                </a:lnTo>
                <a:lnTo>
                  <a:pt x="23775" y="4325"/>
                </a:lnTo>
                <a:lnTo>
                  <a:pt x="23766" y="4325"/>
                </a:lnTo>
                <a:lnTo>
                  <a:pt x="23766" y="4333"/>
                </a:lnTo>
                <a:lnTo>
                  <a:pt x="23766" y="4342"/>
                </a:lnTo>
                <a:lnTo>
                  <a:pt x="23775" y="4342"/>
                </a:lnTo>
                <a:lnTo>
                  <a:pt x="23784" y="4351"/>
                </a:lnTo>
                <a:lnTo>
                  <a:pt x="23784" y="4342"/>
                </a:lnTo>
                <a:lnTo>
                  <a:pt x="23793" y="4342"/>
                </a:lnTo>
                <a:lnTo>
                  <a:pt x="23793" y="4333"/>
                </a:lnTo>
                <a:lnTo>
                  <a:pt x="23811" y="4333"/>
                </a:lnTo>
                <a:lnTo>
                  <a:pt x="23819" y="4325"/>
                </a:lnTo>
                <a:lnTo>
                  <a:pt x="23828" y="4307"/>
                </a:lnTo>
                <a:lnTo>
                  <a:pt x="23828" y="4298"/>
                </a:lnTo>
                <a:lnTo>
                  <a:pt x="23837" y="4289"/>
                </a:lnTo>
                <a:close/>
                <a:moveTo>
                  <a:pt x="20361" y="8136"/>
                </a:moveTo>
                <a:lnTo>
                  <a:pt x="20352" y="8136"/>
                </a:lnTo>
                <a:lnTo>
                  <a:pt x="20361" y="8145"/>
                </a:lnTo>
                <a:close/>
                <a:moveTo>
                  <a:pt x="20670" y="8878"/>
                </a:moveTo>
                <a:lnTo>
                  <a:pt x="20679" y="8878"/>
                </a:lnTo>
                <a:lnTo>
                  <a:pt x="20696" y="8878"/>
                </a:lnTo>
                <a:lnTo>
                  <a:pt x="20705" y="8878"/>
                </a:lnTo>
                <a:lnTo>
                  <a:pt x="20714" y="8869"/>
                </a:lnTo>
                <a:lnTo>
                  <a:pt x="20723" y="8869"/>
                </a:lnTo>
                <a:lnTo>
                  <a:pt x="20732" y="8869"/>
                </a:lnTo>
                <a:lnTo>
                  <a:pt x="20740" y="8860"/>
                </a:lnTo>
                <a:lnTo>
                  <a:pt x="20732" y="8851"/>
                </a:lnTo>
                <a:lnTo>
                  <a:pt x="20670" y="8851"/>
                </a:lnTo>
                <a:lnTo>
                  <a:pt x="20652" y="8860"/>
                </a:lnTo>
                <a:lnTo>
                  <a:pt x="20643" y="8860"/>
                </a:lnTo>
                <a:lnTo>
                  <a:pt x="20643" y="8869"/>
                </a:lnTo>
                <a:lnTo>
                  <a:pt x="20643" y="8878"/>
                </a:lnTo>
                <a:close/>
                <a:moveTo>
                  <a:pt x="20635" y="8772"/>
                </a:moveTo>
                <a:lnTo>
                  <a:pt x="20635" y="8781"/>
                </a:lnTo>
                <a:lnTo>
                  <a:pt x="20643" y="8781"/>
                </a:lnTo>
                <a:lnTo>
                  <a:pt x="20643" y="8772"/>
                </a:lnTo>
                <a:close/>
                <a:moveTo>
                  <a:pt x="23025" y="11313"/>
                </a:moveTo>
                <a:lnTo>
                  <a:pt x="23034" y="11313"/>
                </a:lnTo>
                <a:lnTo>
                  <a:pt x="23043" y="11322"/>
                </a:lnTo>
                <a:lnTo>
                  <a:pt x="23043" y="11313"/>
                </a:lnTo>
                <a:lnTo>
                  <a:pt x="23034" y="11313"/>
                </a:lnTo>
                <a:close/>
                <a:moveTo>
                  <a:pt x="20414" y="8419"/>
                </a:moveTo>
                <a:lnTo>
                  <a:pt x="20405" y="8427"/>
                </a:lnTo>
                <a:lnTo>
                  <a:pt x="20405" y="8445"/>
                </a:lnTo>
                <a:lnTo>
                  <a:pt x="20423" y="8436"/>
                </a:lnTo>
                <a:lnTo>
                  <a:pt x="20423" y="8427"/>
                </a:lnTo>
                <a:close/>
                <a:moveTo>
                  <a:pt x="20837" y="9893"/>
                </a:moveTo>
                <a:lnTo>
                  <a:pt x="20837" y="9901"/>
                </a:lnTo>
                <a:lnTo>
                  <a:pt x="20846" y="9893"/>
                </a:lnTo>
                <a:lnTo>
                  <a:pt x="20846" y="9884"/>
                </a:lnTo>
                <a:close/>
                <a:moveTo>
                  <a:pt x="20767" y="8869"/>
                </a:moveTo>
                <a:lnTo>
                  <a:pt x="20758" y="8869"/>
                </a:lnTo>
                <a:lnTo>
                  <a:pt x="20758" y="8878"/>
                </a:lnTo>
                <a:lnTo>
                  <a:pt x="20767" y="8878"/>
                </a:lnTo>
                <a:close/>
                <a:moveTo>
                  <a:pt x="24737" y="9663"/>
                </a:moveTo>
                <a:lnTo>
                  <a:pt x="24746" y="9663"/>
                </a:lnTo>
                <a:lnTo>
                  <a:pt x="24746" y="9654"/>
                </a:lnTo>
                <a:lnTo>
                  <a:pt x="24737" y="9645"/>
                </a:lnTo>
                <a:lnTo>
                  <a:pt x="24728" y="9645"/>
                </a:lnTo>
                <a:lnTo>
                  <a:pt x="24719" y="9654"/>
                </a:lnTo>
                <a:lnTo>
                  <a:pt x="24719" y="9663"/>
                </a:lnTo>
                <a:lnTo>
                  <a:pt x="24719" y="9654"/>
                </a:lnTo>
                <a:lnTo>
                  <a:pt x="24728" y="9654"/>
                </a:lnTo>
                <a:lnTo>
                  <a:pt x="24728" y="9663"/>
                </a:lnTo>
                <a:close/>
                <a:moveTo>
                  <a:pt x="20352" y="8463"/>
                </a:moveTo>
                <a:lnTo>
                  <a:pt x="20361" y="8472"/>
                </a:lnTo>
                <a:lnTo>
                  <a:pt x="20370" y="8472"/>
                </a:lnTo>
                <a:lnTo>
                  <a:pt x="20370" y="8463"/>
                </a:lnTo>
                <a:lnTo>
                  <a:pt x="20361" y="8463"/>
                </a:lnTo>
                <a:close/>
                <a:moveTo>
                  <a:pt x="23264" y="11622"/>
                </a:moveTo>
                <a:lnTo>
                  <a:pt x="23255" y="11622"/>
                </a:lnTo>
                <a:lnTo>
                  <a:pt x="23255" y="11614"/>
                </a:lnTo>
                <a:lnTo>
                  <a:pt x="23264" y="11614"/>
                </a:lnTo>
                <a:lnTo>
                  <a:pt x="23255" y="11605"/>
                </a:lnTo>
                <a:lnTo>
                  <a:pt x="23255" y="11587"/>
                </a:lnTo>
                <a:lnTo>
                  <a:pt x="23255" y="11578"/>
                </a:lnTo>
                <a:lnTo>
                  <a:pt x="23255" y="11569"/>
                </a:lnTo>
                <a:lnTo>
                  <a:pt x="23255" y="11561"/>
                </a:lnTo>
                <a:lnTo>
                  <a:pt x="23255" y="11552"/>
                </a:lnTo>
                <a:lnTo>
                  <a:pt x="23255" y="11543"/>
                </a:lnTo>
                <a:lnTo>
                  <a:pt x="23255" y="11525"/>
                </a:lnTo>
                <a:lnTo>
                  <a:pt x="23255" y="11516"/>
                </a:lnTo>
                <a:lnTo>
                  <a:pt x="23237" y="11508"/>
                </a:lnTo>
                <a:lnTo>
                  <a:pt x="23228" y="11516"/>
                </a:lnTo>
                <a:lnTo>
                  <a:pt x="23219" y="11516"/>
                </a:lnTo>
                <a:lnTo>
                  <a:pt x="23211" y="11516"/>
                </a:lnTo>
                <a:lnTo>
                  <a:pt x="23202" y="11516"/>
                </a:lnTo>
                <a:lnTo>
                  <a:pt x="23202" y="11525"/>
                </a:lnTo>
                <a:lnTo>
                  <a:pt x="23193" y="11525"/>
                </a:lnTo>
                <a:lnTo>
                  <a:pt x="23184" y="11525"/>
                </a:lnTo>
                <a:lnTo>
                  <a:pt x="23175" y="11525"/>
                </a:lnTo>
                <a:lnTo>
                  <a:pt x="23167" y="11525"/>
                </a:lnTo>
                <a:lnTo>
                  <a:pt x="23158" y="11525"/>
                </a:lnTo>
                <a:lnTo>
                  <a:pt x="23158" y="11534"/>
                </a:lnTo>
                <a:lnTo>
                  <a:pt x="23149" y="11534"/>
                </a:lnTo>
                <a:lnTo>
                  <a:pt x="23149" y="11543"/>
                </a:lnTo>
                <a:lnTo>
                  <a:pt x="23140" y="11534"/>
                </a:lnTo>
                <a:lnTo>
                  <a:pt x="23140" y="11543"/>
                </a:lnTo>
                <a:lnTo>
                  <a:pt x="23131" y="11543"/>
                </a:lnTo>
                <a:lnTo>
                  <a:pt x="23114" y="11543"/>
                </a:lnTo>
                <a:lnTo>
                  <a:pt x="23096" y="11543"/>
                </a:lnTo>
                <a:lnTo>
                  <a:pt x="23078" y="11534"/>
                </a:lnTo>
                <a:lnTo>
                  <a:pt x="23069" y="11525"/>
                </a:lnTo>
                <a:lnTo>
                  <a:pt x="23061" y="11516"/>
                </a:lnTo>
                <a:lnTo>
                  <a:pt x="23052" y="11516"/>
                </a:lnTo>
                <a:lnTo>
                  <a:pt x="23043" y="11516"/>
                </a:lnTo>
                <a:lnTo>
                  <a:pt x="23034" y="11508"/>
                </a:lnTo>
                <a:lnTo>
                  <a:pt x="23025" y="11508"/>
                </a:lnTo>
                <a:lnTo>
                  <a:pt x="23017" y="11508"/>
                </a:lnTo>
                <a:lnTo>
                  <a:pt x="22999" y="11508"/>
                </a:lnTo>
                <a:lnTo>
                  <a:pt x="22999" y="11499"/>
                </a:lnTo>
                <a:lnTo>
                  <a:pt x="22990" y="11508"/>
                </a:lnTo>
                <a:lnTo>
                  <a:pt x="22990" y="11525"/>
                </a:lnTo>
                <a:lnTo>
                  <a:pt x="22990" y="11534"/>
                </a:lnTo>
                <a:lnTo>
                  <a:pt x="22990" y="11543"/>
                </a:lnTo>
                <a:lnTo>
                  <a:pt x="22999" y="11561"/>
                </a:lnTo>
                <a:lnTo>
                  <a:pt x="22999" y="11569"/>
                </a:lnTo>
                <a:lnTo>
                  <a:pt x="23008" y="11587"/>
                </a:lnTo>
                <a:lnTo>
                  <a:pt x="23017" y="11605"/>
                </a:lnTo>
                <a:lnTo>
                  <a:pt x="23034" y="11622"/>
                </a:lnTo>
                <a:lnTo>
                  <a:pt x="23034" y="11631"/>
                </a:lnTo>
                <a:lnTo>
                  <a:pt x="23043" y="11631"/>
                </a:lnTo>
                <a:lnTo>
                  <a:pt x="23043" y="11640"/>
                </a:lnTo>
                <a:lnTo>
                  <a:pt x="23052" y="11649"/>
                </a:lnTo>
                <a:lnTo>
                  <a:pt x="23052" y="11658"/>
                </a:lnTo>
                <a:lnTo>
                  <a:pt x="23052" y="11649"/>
                </a:lnTo>
                <a:lnTo>
                  <a:pt x="23043" y="11649"/>
                </a:lnTo>
                <a:lnTo>
                  <a:pt x="23034" y="11640"/>
                </a:lnTo>
                <a:lnTo>
                  <a:pt x="23034" y="11658"/>
                </a:lnTo>
                <a:lnTo>
                  <a:pt x="23034" y="11667"/>
                </a:lnTo>
                <a:lnTo>
                  <a:pt x="23052" y="11702"/>
                </a:lnTo>
                <a:lnTo>
                  <a:pt x="23061" y="11702"/>
                </a:lnTo>
                <a:lnTo>
                  <a:pt x="23069" y="11711"/>
                </a:lnTo>
                <a:lnTo>
                  <a:pt x="23078" y="11728"/>
                </a:lnTo>
                <a:lnTo>
                  <a:pt x="23087" y="11728"/>
                </a:lnTo>
                <a:lnTo>
                  <a:pt x="23096" y="11737"/>
                </a:lnTo>
                <a:lnTo>
                  <a:pt x="23105" y="11728"/>
                </a:lnTo>
                <a:lnTo>
                  <a:pt x="23105" y="11737"/>
                </a:lnTo>
                <a:lnTo>
                  <a:pt x="23096" y="11737"/>
                </a:lnTo>
                <a:lnTo>
                  <a:pt x="23087" y="11737"/>
                </a:lnTo>
                <a:lnTo>
                  <a:pt x="23087" y="11746"/>
                </a:lnTo>
                <a:lnTo>
                  <a:pt x="23096" y="11755"/>
                </a:lnTo>
                <a:lnTo>
                  <a:pt x="23105" y="11755"/>
                </a:lnTo>
                <a:lnTo>
                  <a:pt x="23122" y="11755"/>
                </a:lnTo>
                <a:lnTo>
                  <a:pt x="23131" y="11755"/>
                </a:lnTo>
                <a:lnTo>
                  <a:pt x="23140" y="11755"/>
                </a:lnTo>
                <a:lnTo>
                  <a:pt x="23149" y="11764"/>
                </a:lnTo>
                <a:lnTo>
                  <a:pt x="23158" y="11764"/>
                </a:lnTo>
                <a:lnTo>
                  <a:pt x="23158" y="11746"/>
                </a:lnTo>
                <a:lnTo>
                  <a:pt x="23167" y="11737"/>
                </a:lnTo>
                <a:lnTo>
                  <a:pt x="23167" y="11728"/>
                </a:lnTo>
                <a:lnTo>
                  <a:pt x="23158" y="11728"/>
                </a:lnTo>
                <a:lnTo>
                  <a:pt x="23158" y="11719"/>
                </a:lnTo>
                <a:lnTo>
                  <a:pt x="23167" y="11719"/>
                </a:lnTo>
                <a:lnTo>
                  <a:pt x="23175" y="11728"/>
                </a:lnTo>
                <a:lnTo>
                  <a:pt x="23184" y="11728"/>
                </a:lnTo>
                <a:lnTo>
                  <a:pt x="23184" y="11719"/>
                </a:lnTo>
                <a:lnTo>
                  <a:pt x="23184" y="11711"/>
                </a:lnTo>
                <a:lnTo>
                  <a:pt x="23184" y="11702"/>
                </a:lnTo>
                <a:lnTo>
                  <a:pt x="23184" y="11693"/>
                </a:lnTo>
                <a:lnTo>
                  <a:pt x="23184" y="11684"/>
                </a:lnTo>
                <a:lnTo>
                  <a:pt x="23193" y="11693"/>
                </a:lnTo>
                <a:lnTo>
                  <a:pt x="23193" y="11711"/>
                </a:lnTo>
                <a:lnTo>
                  <a:pt x="23202" y="11702"/>
                </a:lnTo>
                <a:lnTo>
                  <a:pt x="23202" y="11693"/>
                </a:lnTo>
                <a:lnTo>
                  <a:pt x="23211" y="11693"/>
                </a:lnTo>
                <a:lnTo>
                  <a:pt x="23219" y="11702"/>
                </a:lnTo>
                <a:lnTo>
                  <a:pt x="23211" y="11702"/>
                </a:lnTo>
                <a:lnTo>
                  <a:pt x="23211" y="11711"/>
                </a:lnTo>
                <a:lnTo>
                  <a:pt x="23211" y="11719"/>
                </a:lnTo>
                <a:lnTo>
                  <a:pt x="23219" y="11728"/>
                </a:lnTo>
                <a:lnTo>
                  <a:pt x="23228" y="11719"/>
                </a:lnTo>
                <a:lnTo>
                  <a:pt x="23237" y="11719"/>
                </a:lnTo>
                <a:lnTo>
                  <a:pt x="23237" y="11702"/>
                </a:lnTo>
                <a:lnTo>
                  <a:pt x="23228" y="11693"/>
                </a:lnTo>
                <a:lnTo>
                  <a:pt x="23228" y="11675"/>
                </a:lnTo>
                <a:lnTo>
                  <a:pt x="23228" y="11667"/>
                </a:lnTo>
                <a:lnTo>
                  <a:pt x="23237" y="11658"/>
                </a:lnTo>
                <a:lnTo>
                  <a:pt x="23237" y="11649"/>
                </a:lnTo>
                <a:lnTo>
                  <a:pt x="23237" y="11640"/>
                </a:lnTo>
                <a:lnTo>
                  <a:pt x="23237" y="11631"/>
                </a:lnTo>
                <a:lnTo>
                  <a:pt x="23246" y="11622"/>
                </a:lnTo>
                <a:lnTo>
                  <a:pt x="23246" y="11614"/>
                </a:lnTo>
                <a:lnTo>
                  <a:pt x="23255" y="11614"/>
                </a:lnTo>
                <a:lnTo>
                  <a:pt x="23255" y="11622"/>
                </a:lnTo>
                <a:lnTo>
                  <a:pt x="23246" y="11622"/>
                </a:lnTo>
                <a:lnTo>
                  <a:pt x="23255" y="11622"/>
                </a:lnTo>
                <a:lnTo>
                  <a:pt x="23255" y="11631"/>
                </a:lnTo>
                <a:lnTo>
                  <a:pt x="23255" y="11640"/>
                </a:lnTo>
                <a:lnTo>
                  <a:pt x="23264" y="11640"/>
                </a:lnTo>
                <a:lnTo>
                  <a:pt x="23264" y="11631"/>
                </a:lnTo>
                <a:close/>
                <a:moveTo>
                  <a:pt x="23246" y="11675"/>
                </a:moveTo>
                <a:lnTo>
                  <a:pt x="23246" y="11667"/>
                </a:lnTo>
                <a:lnTo>
                  <a:pt x="23237" y="11675"/>
                </a:lnTo>
                <a:lnTo>
                  <a:pt x="23237" y="11684"/>
                </a:lnTo>
                <a:close/>
                <a:moveTo>
                  <a:pt x="23193" y="11711"/>
                </a:moveTo>
                <a:lnTo>
                  <a:pt x="23184" y="11719"/>
                </a:lnTo>
                <a:lnTo>
                  <a:pt x="23184" y="11728"/>
                </a:lnTo>
                <a:lnTo>
                  <a:pt x="23193" y="11728"/>
                </a:lnTo>
                <a:lnTo>
                  <a:pt x="23193" y="11719"/>
                </a:lnTo>
                <a:close/>
                <a:moveTo>
                  <a:pt x="22999" y="11490"/>
                </a:moveTo>
                <a:lnTo>
                  <a:pt x="22999" y="11481"/>
                </a:lnTo>
                <a:lnTo>
                  <a:pt x="22990" y="11481"/>
                </a:lnTo>
                <a:close/>
                <a:moveTo>
                  <a:pt x="20670" y="10290"/>
                </a:moveTo>
                <a:lnTo>
                  <a:pt x="20670" y="10281"/>
                </a:lnTo>
                <a:lnTo>
                  <a:pt x="20661" y="10254"/>
                </a:lnTo>
                <a:lnTo>
                  <a:pt x="20661" y="10263"/>
                </a:lnTo>
                <a:lnTo>
                  <a:pt x="20661" y="10281"/>
                </a:lnTo>
                <a:lnTo>
                  <a:pt x="20679" y="10299"/>
                </a:lnTo>
                <a:lnTo>
                  <a:pt x="20679" y="10290"/>
                </a:lnTo>
                <a:close/>
                <a:moveTo>
                  <a:pt x="23184" y="11728"/>
                </a:moveTo>
                <a:lnTo>
                  <a:pt x="23184" y="11737"/>
                </a:lnTo>
                <a:lnTo>
                  <a:pt x="23175" y="11737"/>
                </a:lnTo>
                <a:lnTo>
                  <a:pt x="23175" y="11746"/>
                </a:lnTo>
                <a:lnTo>
                  <a:pt x="23167" y="11746"/>
                </a:lnTo>
                <a:lnTo>
                  <a:pt x="23175" y="11746"/>
                </a:lnTo>
                <a:lnTo>
                  <a:pt x="23184" y="11746"/>
                </a:lnTo>
                <a:lnTo>
                  <a:pt x="23193" y="11737"/>
                </a:lnTo>
                <a:lnTo>
                  <a:pt x="23184" y="11737"/>
                </a:lnTo>
                <a:close/>
                <a:moveTo>
                  <a:pt x="22496" y="11075"/>
                </a:moveTo>
                <a:lnTo>
                  <a:pt x="22487" y="11084"/>
                </a:lnTo>
                <a:lnTo>
                  <a:pt x="22470" y="11084"/>
                </a:lnTo>
                <a:lnTo>
                  <a:pt x="22470" y="11075"/>
                </a:lnTo>
                <a:lnTo>
                  <a:pt x="22478" y="11075"/>
                </a:lnTo>
                <a:lnTo>
                  <a:pt x="22470" y="11066"/>
                </a:lnTo>
                <a:lnTo>
                  <a:pt x="22452" y="11066"/>
                </a:lnTo>
                <a:lnTo>
                  <a:pt x="22434" y="11075"/>
                </a:lnTo>
                <a:lnTo>
                  <a:pt x="22399" y="11084"/>
                </a:lnTo>
                <a:lnTo>
                  <a:pt x="22390" y="11093"/>
                </a:lnTo>
                <a:lnTo>
                  <a:pt x="22399" y="11093"/>
                </a:lnTo>
                <a:lnTo>
                  <a:pt x="22408" y="11102"/>
                </a:lnTo>
                <a:lnTo>
                  <a:pt x="22425" y="11110"/>
                </a:lnTo>
                <a:lnTo>
                  <a:pt x="22425" y="11102"/>
                </a:lnTo>
                <a:lnTo>
                  <a:pt x="22434" y="11102"/>
                </a:lnTo>
                <a:lnTo>
                  <a:pt x="22443" y="11102"/>
                </a:lnTo>
                <a:lnTo>
                  <a:pt x="22452" y="11102"/>
                </a:lnTo>
                <a:lnTo>
                  <a:pt x="22461" y="11110"/>
                </a:lnTo>
                <a:lnTo>
                  <a:pt x="22470" y="11102"/>
                </a:lnTo>
                <a:lnTo>
                  <a:pt x="22470" y="11093"/>
                </a:lnTo>
                <a:lnTo>
                  <a:pt x="22478" y="11093"/>
                </a:lnTo>
                <a:lnTo>
                  <a:pt x="22487" y="11093"/>
                </a:lnTo>
                <a:lnTo>
                  <a:pt x="22505" y="11093"/>
                </a:lnTo>
                <a:lnTo>
                  <a:pt x="22514" y="11093"/>
                </a:lnTo>
                <a:lnTo>
                  <a:pt x="22505" y="11084"/>
                </a:lnTo>
                <a:close/>
                <a:moveTo>
                  <a:pt x="22955" y="11419"/>
                </a:moveTo>
                <a:lnTo>
                  <a:pt x="22946" y="11411"/>
                </a:lnTo>
                <a:lnTo>
                  <a:pt x="22946" y="11402"/>
                </a:lnTo>
                <a:lnTo>
                  <a:pt x="22937" y="11411"/>
                </a:lnTo>
                <a:lnTo>
                  <a:pt x="22937" y="11419"/>
                </a:lnTo>
                <a:lnTo>
                  <a:pt x="22928" y="11419"/>
                </a:lnTo>
                <a:lnTo>
                  <a:pt x="22928" y="11428"/>
                </a:lnTo>
                <a:lnTo>
                  <a:pt x="22928" y="11437"/>
                </a:lnTo>
                <a:lnTo>
                  <a:pt x="22937" y="11437"/>
                </a:lnTo>
                <a:lnTo>
                  <a:pt x="22937" y="11446"/>
                </a:lnTo>
                <a:lnTo>
                  <a:pt x="22937" y="11455"/>
                </a:lnTo>
                <a:lnTo>
                  <a:pt x="22946" y="11446"/>
                </a:lnTo>
                <a:lnTo>
                  <a:pt x="22955" y="11446"/>
                </a:lnTo>
                <a:lnTo>
                  <a:pt x="22955" y="11437"/>
                </a:lnTo>
                <a:lnTo>
                  <a:pt x="22946" y="11428"/>
                </a:lnTo>
                <a:close/>
                <a:moveTo>
                  <a:pt x="20837" y="8860"/>
                </a:moveTo>
                <a:lnTo>
                  <a:pt x="20846" y="8860"/>
                </a:lnTo>
                <a:lnTo>
                  <a:pt x="20846" y="8851"/>
                </a:lnTo>
                <a:lnTo>
                  <a:pt x="20837" y="8851"/>
                </a:lnTo>
                <a:lnTo>
                  <a:pt x="20829" y="8851"/>
                </a:lnTo>
                <a:lnTo>
                  <a:pt x="20829" y="8860"/>
                </a:lnTo>
                <a:close/>
                <a:moveTo>
                  <a:pt x="24455" y="3451"/>
                </a:moveTo>
                <a:lnTo>
                  <a:pt x="24463" y="3442"/>
                </a:lnTo>
                <a:lnTo>
                  <a:pt x="24455" y="3424"/>
                </a:lnTo>
                <a:lnTo>
                  <a:pt x="24455" y="3416"/>
                </a:lnTo>
                <a:lnTo>
                  <a:pt x="24428" y="3424"/>
                </a:lnTo>
                <a:lnTo>
                  <a:pt x="24393" y="3433"/>
                </a:lnTo>
                <a:lnTo>
                  <a:pt x="24393" y="3442"/>
                </a:lnTo>
                <a:lnTo>
                  <a:pt x="24393" y="3460"/>
                </a:lnTo>
                <a:lnTo>
                  <a:pt x="24384" y="3477"/>
                </a:lnTo>
                <a:lnTo>
                  <a:pt x="24366" y="3486"/>
                </a:lnTo>
                <a:lnTo>
                  <a:pt x="24375" y="3486"/>
                </a:lnTo>
                <a:lnTo>
                  <a:pt x="24384" y="3477"/>
                </a:lnTo>
                <a:lnTo>
                  <a:pt x="24410" y="3468"/>
                </a:lnTo>
                <a:lnTo>
                  <a:pt x="24437" y="3451"/>
                </a:lnTo>
                <a:close/>
                <a:moveTo>
                  <a:pt x="24287" y="9134"/>
                </a:moveTo>
                <a:lnTo>
                  <a:pt x="24278" y="9125"/>
                </a:lnTo>
                <a:lnTo>
                  <a:pt x="24269" y="9116"/>
                </a:lnTo>
                <a:lnTo>
                  <a:pt x="24261" y="9116"/>
                </a:lnTo>
                <a:lnTo>
                  <a:pt x="24252" y="9116"/>
                </a:lnTo>
                <a:lnTo>
                  <a:pt x="24243" y="9116"/>
                </a:lnTo>
                <a:lnTo>
                  <a:pt x="24243" y="9107"/>
                </a:lnTo>
                <a:lnTo>
                  <a:pt x="24225" y="9098"/>
                </a:lnTo>
                <a:lnTo>
                  <a:pt x="24216" y="9098"/>
                </a:lnTo>
                <a:lnTo>
                  <a:pt x="24216" y="9107"/>
                </a:lnTo>
                <a:lnTo>
                  <a:pt x="24225" y="9107"/>
                </a:lnTo>
                <a:lnTo>
                  <a:pt x="24225" y="9116"/>
                </a:lnTo>
                <a:lnTo>
                  <a:pt x="24234" y="9125"/>
                </a:lnTo>
                <a:lnTo>
                  <a:pt x="24252" y="9134"/>
                </a:lnTo>
                <a:lnTo>
                  <a:pt x="24261" y="9142"/>
                </a:lnTo>
                <a:lnTo>
                  <a:pt x="24269" y="9142"/>
                </a:lnTo>
                <a:lnTo>
                  <a:pt x="24278" y="9142"/>
                </a:lnTo>
                <a:lnTo>
                  <a:pt x="24287" y="9142"/>
                </a:lnTo>
                <a:lnTo>
                  <a:pt x="24296" y="9142"/>
                </a:lnTo>
                <a:lnTo>
                  <a:pt x="24287" y="9142"/>
                </a:lnTo>
                <a:close/>
                <a:moveTo>
                  <a:pt x="24340" y="7960"/>
                </a:moveTo>
                <a:lnTo>
                  <a:pt x="24331" y="7960"/>
                </a:lnTo>
                <a:lnTo>
                  <a:pt x="24340" y="7969"/>
                </a:lnTo>
                <a:close/>
                <a:moveTo>
                  <a:pt x="24172" y="9063"/>
                </a:moveTo>
                <a:lnTo>
                  <a:pt x="24163" y="9054"/>
                </a:lnTo>
                <a:lnTo>
                  <a:pt x="24155" y="9054"/>
                </a:lnTo>
                <a:lnTo>
                  <a:pt x="24146" y="9045"/>
                </a:lnTo>
                <a:lnTo>
                  <a:pt x="24119" y="9045"/>
                </a:lnTo>
                <a:lnTo>
                  <a:pt x="24102" y="9028"/>
                </a:lnTo>
                <a:lnTo>
                  <a:pt x="24093" y="9028"/>
                </a:lnTo>
                <a:lnTo>
                  <a:pt x="24093" y="9036"/>
                </a:lnTo>
                <a:lnTo>
                  <a:pt x="24093" y="9045"/>
                </a:lnTo>
                <a:lnTo>
                  <a:pt x="24093" y="9054"/>
                </a:lnTo>
                <a:lnTo>
                  <a:pt x="24102" y="9063"/>
                </a:lnTo>
                <a:lnTo>
                  <a:pt x="24111" y="9072"/>
                </a:lnTo>
                <a:lnTo>
                  <a:pt x="24119" y="9072"/>
                </a:lnTo>
                <a:lnTo>
                  <a:pt x="24146" y="9072"/>
                </a:lnTo>
                <a:lnTo>
                  <a:pt x="24155" y="9081"/>
                </a:lnTo>
                <a:lnTo>
                  <a:pt x="24163" y="9081"/>
                </a:lnTo>
                <a:lnTo>
                  <a:pt x="24172" y="9081"/>
                </a:lnTo>
                <a:lnTo>
                  <a:pt x="24181" y="9072"/>
                </a:lnTo>
                <a:lnTo>
                  <a:pt x="24181" y="9063"/>
                </a:lnTo>
                <a:close/>
                <a:moveTo>
                  <a:pt x="24137" y="9019"/>
                </a:moveTo>
                <a:lnTo>
                  <a:pt x="24146" y="9028"/>
                </a:lnTo>
                <a:lnTo>
                  <a:pt x="24146" y="9019"/>
                </a:lnTo>
                <a:lnTo>
                  <a:pt x="24137" y="9010"/>
                </a:lnTo>
                <a:lnTo>
                  <a:pt x="24128" y="9010"/>
                </a:lnTo>
                <a:lnTo>
                  <a:pt x="24128" y="9019"/>
                </a:lnTo>
                <a:close/>
                <a:moveTo>
                  <a:pt x="24605" y="10007"/>
                </a:moveTo>
                <a:lnTo>
                  <a:pt x="24613" y="10016"/>
                </a:lnTo>
                <a:lnTo>
                  <a:pt x="24622" y="10016"/>
                </a:lnTo>
                <a:lnTo>
                  <a:pt x="24631" y="10007"/>
                </a:lnTo>
                <a:lnTo>
                  <a:pt x="24631" y="9990"/>
                </a:lnTo>
                <a:lnTo>
                  <a:pt x="24622" y="9990"/>
                </a:lnTo>
                <a:lnTo>
                  <a:pt x="24613" y="9981"/>
                </a:lnTo>
                <a:lnTo>
                  <a:pt x="24605" y="9972"/>
                </a:lnTo>
                <a:lnTo>
                  <a:pt x="24596" y="9972"/>
                </a:lnTo>
                <a:lnTo>
                  <a:pt x="24578" y="9954"/>
                </a:lnTo>
                <a:lnTo>
                  <a:pt x="24560" y="9946"/>
                </a:lnTo>
                <a:lnTo>
                  <a:pt x="24552" y="9946"/>
                </a:lnTo>
                <a:lnTo>
                  <a:pt x="24552" y="9937"/>
                </a:lnTo>
                <a:lnTo>
                  <a:pt x="24543" y="9937"/>
                </a:lnTo>
                <a:lnTo>
                  <a:pt x="24543" y="9928"/>
                </a:lnTo>
                <a:lnTo>
                  <a:pt x="24534" y="9928"/>
                </a:lnTo>
                <a:lnTo>
                  <a:pt x="24525" y="9919"/>
                </a:lnTo>
                <a:lnTo>
                  <a:pt x="24516" y="9910"/>
                </a:lnTo>
                <a:lnTo>
                  <a:pt x="24516" y="9901"/>
                </a:lnTo>
                <a:lnTo>
                  <a:pt x="24508" y="9901"/>
                </a:lnTo>
                <a:lnTo>
                  <a:pt x="24508" y="9893"/>
                </a:lnTo>
                <a:lnTo>
                  <a:pt x="24499" y="9893"/>
                </a:lnTo>
                <a:lnTo>
                  <a:pt x="24490" y="9893"/>
                </a:lnTo>
                <a:lnTo>
                  <a:pt x="24481" y="9884"/>
                </a:lnTo>
                <a:lnTo>
                  <a:pt x="24455" y="9857"/>
                </a:lnTo>
                <a:lnTo>
                  <a:pt x="24446" y="9857"/>
                </a:lnTo>
                <a:lnTo>
                  <a:pt x="24437" y="9857"/>
                </a:lnTo>
                <a:lnTo>
                  <a:pt x="24428" y="9848"/>
                </a:lnTo>
                <a:lnTo>
                  <a:pt x="24419" y="9840"/>
                </a:lnTo>
                <a:lnTo>
                  <a:pt x="24419" y="9848"/>
                </a:lnTo>
                <a:lnTo>
                  <a:pt x="24419" y="9857"/>
                </a:lnTo>
                <a:lnTo>
                  <a:pt x="24428" y="9857"/>
                </a:lnTo>
                <a:lnTo>
                  <a:pt x="24419" y="9866"/>
                </a:lnTo>
                <a:lnTo>
                  <a:pt x="24428" y="9866"/>
                </a:lnTo>
                <a:lnTo>
                  <a:pt x="24437" y="9884"/>
                </a:lnTo>
                <a:lnTo>
                  <a:pt x="24437" y="9893"/>
                </a:lnTo>
                <a:lnTo>
                  <a:pt x="24446" y="9893"/>
                </a:lnTo>
                <a:lnTo>
                  <a:pt x="24455" y="9901"/>
                </a:lnTo>
                <a:lnTo>
                  <a:pt x="24463" y="9910"/>
                </a:lnTo>
                <a:lnTo>
                  <a:pt x="24472" y="9928"/>
                </a:lnTo>
                <a:lnTo>
                  <a:pt x="24481" y="9928"/>
                </a:lnTo>
                <a:lnTo>
                  <a:pt x="24490" y="9937"/>
                </a:lnTo>
                <a:lnTo>
                  <a:pt x="24508" y="9946"/>
                </a:lnTo>
                <a:lnTo>
                  <a:pt x="24508" y="9954"/>
                </a:lnTo>
                <a:lnTo>
                  <a:pt x="24516" y="9954"/>
                </a:lnTo>
                <a:lnTo>
                  <a:pt x="24534" y="9963"/>
                </a:lnTo>
                <a:lnTo>
                  <a:pt x="24543" y="9972"/>
                </a:lnTo>
                <a:lnTo>
                  <a:pt x="24552" y="9981"/>
                </a:lnTo>
                <a:lnTo>
                  <a:pt x="24569" y="9981"/>
                </a:lnTo>
                <a:lnTo>
                  <a:pt x="24569" y="9990"/>
                </a:lnTo>
                <a:lnTo>
                  <a:pt x="24578" y="9998"/>
                </a:lnTo>
                <a:lnTo>
                  <a:pt x="24587" y="9998"/>
                </a:lnTo>
                <a:lnTo>
                  <a:pt x="24596" y="9998"/>
                </a:lnTo>
                <a:lnTo>
                  <a:pt x="24596" y="10007"/>
                </a:lnTo>
                <a:close/>
                <a:moveTo>
                  <a:pt x="24225" y="9063"/>
                </a:moveTo>
                <a:lnTo>
                  <a:pt x="24234" y="9063"/>
                </a:lnTo>
                <a:lnTo>
                  <a:pt x="24234" y="9054"/>
                </a:lnTo>
                <a:lnTo>
                  <a:pt x="24225" y="9036"/>
                </a:lnTo>
                <a:lnTo>
                  <a:pt x="24216" y="9036"/>
                </a:lnTo>
                <a:lnTo>
                  <a:pt x="24225" y="9045"/>
                </a:lnTo>
                <a:lnTo>
                  <a:pt x="24225" y="9054"/>
                </a:lnTo>
                <a:close/>
                <a:moveTo>
                  <a:pt x="24216" y="9054"/>
                </a:moveTo>
                <a:lnTo>
                  <a:pt x="24216" y="9045"/>
                </a:lnTo>
                <a:lnTo>
                  <a:pt x="24208" y="9036"/>
                </a:lnTo>
                <a:lnTo>
                  <a:pt x="24208" y="9028"/>
                </a:lnTo>
                <a:lnTo>
                  <a:pt x="24208" y="9019"/>
                </a:lnTo>
                <a:lnTo>
                  <a:pt x="24208" y="9010"/>
                </a:lnTo>
                <a:lnTo>
                  <a:pt x="24199" y="9001"/>
                </a:lnTo>
                <a:lnTo>
                  <a:pt x="24190" y="9001"/>
                </a:lnTo>
                <a:lnTo>
                  <a:pt x="24190" y="8992"/>
                </a:lnTo>
                <a:lnTo>
                  <a:pt x="24190" y="8984"/>
                </a:lnTo>
                <a:lnTo>
                  <a:pt x="24172" y="8957"/>
                </a:lnTo>
                <a:lnTo>
                  <a:pt x="24172" y="8966"/>
                </a:lnTo>
                <a:lnTo>
                  <a:pt x="24163" y="8966"/>
                </a:lnTo>
                <a:lnTo>
                  <a:pt x="24163" y="8957"/>
                </a:lnTo>
                <a:lnTo>
                  <a:pt x="24163" y="8966"/>
                </a:lnTo>
                <a:lnTo>
                  <a:pt x="24172" y="8975"/>
                </a:lnTo>
                <a:lnTo>
                  <a:pt x="24163" y="8984"/>
                </a:lnTo>
                <a:lnTo>
                  <a:pt x="24172" y="9010"/>
                </a:lnTo>
                <a:lnTo>
                  <a:pt x="24181" y="9019"/>
                </a:lnTo>
                <a:lnTo>
                  <a:pt x="24190" y="9028"/>
                </a:lnTo>
                <a:lnTo>
                  <a:pt x="24199" y="9036"/>
                </a:lnTo>
                <a:lnTo>
                  <a:pt x="24208" y="9036"/>
                </a:lnTo>
                <a:close/>
                <a:moveTo>
                  <a:pt x="23864" y="4272"/>
                </a:moveTo>
                <a:lnTo>
                  <a:pt x="23855" y="4272"/>
                </a:lnTo>
                <a:lnTo>
                  <a:pt x="23837" y="4280"/>
                </a:lnTo>
                <a:lnTo>
                  <a:pt x="23846" y="4289"/>
                </a:lnTo>
                <a:lnTo>
                  <a:pt x="23855" y="4289"/>
                </a:lnTo>
                <a:lnTo>
                  <a:pt x="23864" y="4280"/>
                </a:lnTo>
                <a:close/>
                <a:moveTo>
                  <a:pt x="24719" y="9504"/>
                </a:moveTo>
                <a:lnTo>
                  <a:pt x="24719" y="9522"/>
                </a:lnTo>
                <a:lnTo>
                  <a:pt x="24719" y="9531"/>
                </a:lnTo>
                <a:lnTo>
                  <a:pt x="24728" y="9531"/>
                </a:lnTo>
                <a:lnTo>
                  <a:pt x="24728" y="9522"/>
                </a:lnTo>
                <a:lnTo>
                  <a:pt x="24719" y="9495"/>
                </a:lnTo>
                <a:lnTo>
                  <a:pt x="24719" y="9487"/>
                </a:lnTo>
                <a:close/>
                <a:moveTo>
                  <a:pt x="24719" y="9451"/>
                </a:moveTo>
                <a:lnTo>
                  <a:pt x="24710" y="9451"/>
                </a:lnTo>
                <a:lnTo>
                  <a:pt x="24710" y="9460"/>
                </a:lnTo>
                <a:lnTo>
                  <a:pt x="24719" y="9478"/>
                </a:lnTo>
                <a:lnTo>
                  <a:pt x="24719" y="9487"/>
                </a:lnTo>
                <a:lnTo>
                  <a:pt x="24719" y="9478"/>
                </a:lnTo>
                <a:lnTo>
                  <a:pt x="24719" y="9469"/>
                </a:lnTo>
                <a:close/>
                <a:moveTo>
                  <a:pt x="24605" y="9434"/>
                </a:moveTo>
                <a:lnTo>
                  <a:pt x="24605" y="9425"/>
                </a:lnTo>
                <a:lnTo>
                  <a:pt x="24596" y="9434"/>
                </a:lnTo>
                <a:lnTo>
                  <a:pt x="24596" y="9442"/>
                </a:lnTo>
                <a:lnTo>
                  <a:pt x="24605" y="9469"/>
                </a:lnTo>
                <a:lnTo>
                  <a:pt x="24605" y="9487"/>
                </a:lnTo>
                <a:lnTo>
                  <a:pt x="24613" y="9495"/>
                </a:lnTo>
                <a:lnTo>
                  <a:pt x="24613" y="9504"/>
                </a:lnTo>
                <a:lnTo>
                  <a:pt x="24622" y="9504"/>
                </a:lnTo>
                <a:lnTo>
                  <a:pt x="24631" y="9495"/>
                </a:lnTo>
                <a:lnTo>
                  <a:pt x="24640" y="9495"/>
                </a:lnTo>
                <a:lnTo>
                  <a:pt x="24649" y="9495"/>
                </a:lnTo>
                <a:lnTo>
                  <a:pt x="24649" y="9487"/>
                </a:lnTo>
                <a:lnTo>
                  <a:pt x="24640" y="9469"/>
                </a:lnTo>
                <a:lnTo>
                  <a:pt x="24640" y="9460"/>
                </a:lnTo>
                <a:lnTo>
                  <a:pt x="24640" y="9451"/>
                </a:lnTo>
                <a:lnTo>
                  <a:pt x="24631" y="9451"/>
                </a:lnTo>
                <a:lnTo>
                  <a:pt x="24631" y="9460"/>
                </a:lnTo>
                <a:lnTo>
                  <a:pt x="24631" y="9469"/>
                </a:lnTo>
                <a:lnTo>
                  <a:pt x="24622" y="9469"/>
                </a:lnTo>
                <a:lnTo>
                  <a:pt x="24613" y="9442"/>
                </a:lnTo>
                <a:close/>
                <a:moveTo>
                  <a:pt x="24702" y="9548"/>
                </a:moveTo>
                <a:lnTo>
                  <a:pt x="24710" y="9557"/>
                </a:lnTo>
                <a:lnTo>
                  <a:pt x="24719" y="9557"/>
                </a:lnTo>
                <a:lnTo>
                  <a:pt x="24728" y="9557"/>
                </a:lnTo>
                <a:lnTo>
                  <a:pt x="24728" y="9548"/>
                </a:lnTo>
                <a:lnTo>
                  <a:pt x="24719" y="9540"/>
                </a:lnTo>
                <a:lnTo>
                  <a:pt x="24710" y="9540"/>
                </a:lnTo>
                <a:close/>
                <a:moveTo>
                  <a:pt x="24578" y="3822"/>
                </a:moveTo>
                <a:lnTo>
                  <a:pt x="24552" y="3822"/>
                </a:lnTo>
                <a:lnTo>
                  <a:pt x="24543" y="3830"/>
                </a:lnTo>
                <a:lnTo>
                  <a:pt x="24560" y="3839"/>
                </a:lnTo>
                <a:lnTo>
                  <a:pt x="24560" y="3848"/>
                </a:lnTo>
                <a:lnTo>
                  <a:pt x="24569" y="3848"/>
                </a:lnTo>
                <a:lnTo>
                  <a:pt x="24569" y="3857"/>
                </a:lnTo>
                <a:lnTo>
                  <a:pt x="24578" y="3866"/>
                </a:lnTo>
                <a:lnTo>
                  <a:pt x="24587" y="3874"/>
                </a:lnTo>
                <a:lnTo>
                  <a:pt x="24596" y="3874"/>
                </a:lnTo>
                <a:lnTo>
                  <a:pt x="24596" y="3883"/>
                </a:lnTo>
                <a:lnTo>
                  <a:pt x="24605" y="3892"/>
                </a:lnTo>
                <a:lnTo>
                  <a:pt x="24605" y="3874"/>
                </a:lnTo>
                <a:lnTo>
                  <a:pt x="24605" y="3866"/>
                </a:lnTo>
                <a:lnTo>
                  <a:pt x="24596" y="3866"/>
                </a:lnTo>
                <a:lnTo>
                  <a:pt x="24587" y="3857"/>
                </a:lnTo>
                <a:lnTo>
                  <a:pt x="24578" y="3839"/>
                </a:lnTo>
                <a:lnTo>
                  <a:pt x="24578" y="3830"/>
                </a:lnTo>
                <a:close/>
                <a:moveTo>
                  <a:pt x="24613" y="9204"/>
                </a:moveTo>
                <a:lnTo>
                  <a:pt x="24622" y="9204"/>
                </a:lnTo>
                <a:lnTo>
                  <a:pt x="24631" y="9204"/>
                </a:lnTo>
                <a:lnTo>
                  <a:pt x="24622" y="9204"/>
                </a:lnTo>
                <a:close/>
                <a:moveTo>
                  <a:pt x="24622" y="7536"/>
                </a:moveTo>
                <a:close/>
                <a:moveTo>
                  <a:pt x="24631" y="8392"/>
                </a:moveTo>
                <a:lnTo>
                  <a:pt x="24631" y="8383"/>
                </a:lnTo>
                <a:lnTo>
                  <a:pt x="24622" y="8383"/>
                </a:lnTo>
                <a:lnTo>
                  <a:pt x="24622" y="8392"/>
                </a:lnTo>
                <a:close/>
                <a:moveTo>
                  <a:pt x="24578" y="12399"/>
                </a:moveTo>
                <a:lnTo>
                  <a:pt x="24569" y="12399"/>
                </a:lnTo>
                <a:lnTo>
                  <a:pt x="24569" y="12408"/>
                </a:lnTo>
                <a:lnTo>
                  <a:pt x="24560" y="12417"/>
                </a:lnTo>
                <a:lnTo>
                  <a:pt x="24552" y="12426"/>
                </a:lnTo>
                <a:lnTo>
                  <a:pt x="24552" y="12434"/>
                </a:lnTo>
                <a:lnTo>
                  <a:pt x="24560" y="12434"/>
                </a:lnTo>
                <a:lnTo>
                  <a:pt x="24560" y="12426"/>
                </a:lnTo>
                <a:lnTo>
                  <a:pt x="24560" y="12434"/>
                </a:lnTo>
                <a:lnTo>
                  <a:pt x="24569" y="12434"/>
                </a:lnTo>
                <a:lnTo>
                  <a:pt x="24578" y="12434"/>
                </a:lnTo>
                <a:lnTo>
                  <a:pt x="24578" y="12426"/>
                </a:lnTo>
                <a:lnTo>
                  <a:pt x="24569" y="12417"/>
                </a:lnTo>
                <a:lnTo>
                  <a:pt x="24578" y="12417"/>
                </a:lnTo>
                <a:lnTo>
                  <a:pt x="24578" y="12408"/>
                </a:lnTo>
                <a:close/>
                <a:moveTo>
                  <a:pt x="23978" y="8975"/>
                </a:moveTo>
                <a:lnTo>
                  <a:pt x="23969" y="8975"/>
                </a:lnTo>
                <a:lnTo>
                  <a:pt x="23961" y="8975"/>
                </a:lnTo>
                <a:lnTo>
                  <a:pt x="23961" y="8984"/>
                </a:lnTo>
                <a:lnTo>
                  <a:pt x="23969" y="8992"/>
                </a:lnTo>
                <a:lnTo>
                  <a:pt x="23978" y="8984"/>
                </a:lnTo>
                <a:close/>
                <a:moveTo>
                  <a:pt x="23943" y="8992"/>
                </a:moveTo>
                <a:lnTo>
                  <a:pt x="23934" y="8992"/>
                </a:lnTo>
                <a:close/>
                <a:moveTo>
                  <a:pt x="24155" y="9213"/>
                </a:moveTo>
                <a:lnTo>
                  <a:pt x="24128" y="9195"/>
                </a:lnTo>
                <a:lnTo>
                  <a:pt x="24119" y="9195"/>
                </a:lnTo>
                <a:lnTo>
                  <a:pt x="24119" y="9204"/>
                </a:lnTo>
                <a:lnTo>
                  <a:pt x="24128" y="9204"/>
                </a:lnTo>
                <a:lnTo>
                  <a:pt x="24137" y="9204"/>
                </a:lnTo>
                <a:lnTo>
                  <a:pt x="24146" y="9213"/>
                </a:lnTo>
                <a:lnTo>
                  <a:pt x="24155" y="9222"/>
                </a:lnTo>
                <a:lnTo>
                  <a:pt x="24163" y="9213"/>
                </a:lnTo>
                <a:close/>
                <a:moveTo>
                  <a:pt x="23961" y="8975"/>
                </a:moveTo>
                <a:lnTo>
                  <a:pt x="23961" y="8957"/>
                </a:lnTo>
                <a:lnTo>
                  <a:pt x="23952" y="8957"/>
                </a:lnTo>
                <a:lnTo>
                  <a:pt x="23943" y="8957"/>
                </a:lnTo>
                <a:lnTo>
                  <a:pt x="23943" y="8948"/>
                </a:lnTo>
                <a:lnTo>
                  <a:pt x="23943" y="8939"/>
                </a:lnTo>
                <a:lnTo>
                  <a:pt x="23934" y="8931"/>
                </a:lnTo>
                <a:lnTo>
                  <a:pt x="23925" y="8939"/>
                </a:lnTo>
                <a:lnTo>
                  <a:pt x="23925" y="8948"/>
                </a:lnTo>
                <a:lnTo>
                  <a:pt x="23916" y="8948"/>
                </a:lnTo>
                <a:lnTo>
                  <a:pt x="23916" y="8957"/>
                </a:lnTo>
                <a:lnTo>
                  <a:pt x="23925" y="8957"/>
                </a:lnTo>
                <a:lnTo>
                  <a:pt x="23934" y="8957"/>
                </a:lnTo>
                <a:lnTo>
                  <a:pt x="23943" y="8957"/>
                </a:lnTo>
                <a:lnTo>
                  <a:pt x="23943" y="8966"/>
                </a:lnTo>
                <a:lnTo>
                  <a:pt x="23943" y="8975"/>
                </a:lnTo>
                <a:lnTo>
                  <a:pt x="23952" y="8975"/>
                </a:lnTo>
                <a:lnTo>
                  <a:pt x="23961" y="8984"/>
                </a:lnTo>
                <a:close/>
                <a:moveTo>
                  <a:pt x="23908" y="8931"/>
                </a:moveTo>
                <a:lnTo>
                  <a:pt x="23899" y="8931"/>
                </a:lnTo>
                <a:lnTo>
                  <a:pt x="23899" y="8939"/>
                </a:lnTo>
                <a:lnTo>
                  <a:pt x="23899" y="8948"/>
                </a:lnTo>
                <a:lnTo>
                  <a:pt x="23908" y="8948"/>
                </a:lnTo>
                <a:lnTo>
                  <a:pt x="23908" y="8939"/>
                </a:lnTo>
                <a:lnTo>
                  <a:pt x="23916" y="8939"/>
                </a:lnTo>
                <a:close/>
                <a:moveTo>
                  <a:pt x="23864" y="8931"/>
                </a:moveTo>
                <a:lnTo>
                  <a:pt x="23864" y="8939"/>
                </a:lnTo>
                <a:lnTo>
                  <a:pt x="23864" y="8948"/>
                </a:lnTo>
                <a:lnTo>
                  <a:pt x="23872" y="8948"/>
                </a:lnTo>
                <a:close/>
                <a:moveTo>
                  <a:pt x="23872" y="8904"/>
                </a:moveTo>
                <a:lnTo>
                  <a:pt x="23864" y="8904"/>
                </a:lnTo>
                <a:lnTo>
                  <a:pt x="23864" y="8913"/>
                </a:lnTo>
                <a:lnTo>
                  <a:pt x="23872" y="8922"/>
                </a:lnTo>
                <a:lnTo>
                  <a:pt x="23872" y="8931"/>
                </a:lnTo>
                <a:lnTo>
                  <a:pt x="23881" y="8922"/>
                </a:lnTo>
                <a:lnTo>
                  <a:pt x="23881" y="8913"/>
                </a:lnTo>
                <a:close/>
                <a:moveTo>
                  <a:pt x="23916" y="8886"/>
                </a:moveTo>
                <a:lnTo>
                  <a:pt x="23925" y="8886"/>
                </a:lnTo>
                <a:lnTo>
                  <a:pt x="23925" y="8895"/>
                </a:lnTo>
                <a:lnTo>
                  <a:pt x="23934" y="8895"/>
                </a:lnTo>
                <a:lnTo>
                  <a:pt x="23934" y="8886"/>
                </a:lnTo>
                <a:lnTo>
                  <a:pt x="23925" y="8886"/>
                </a:lnTo>
                <a:lnTo>
                  <a:pt x="23908" y="8878"/>
                </a:lnTo>
                <a:lnTo>
                  <a:pt x="23908" y="8869"/>
                </a:lnTo>
                <a:lnTo>
                  <a:pt x="23908" y="8860"/>
                </a:lnTo>
                <a:lnTo>
                  <a:pt x="23899" y="8851"/>
                </a:lnTo>
                <a:lnTo>
                  <a:pt x="23881" y="8842"/>
                </a:lnTo>
                <a:lnTo>
                  <a:pt x="23872" y="8833"/>
                </a:lnTo>
                <a:lnTo>
                  <a:pt x="23864" y="8833"/>
                </a:lnTo>
                <a:lnTo>
                  <a:pt x="23855" y="8833"/>
                </a:lnTo>
                <a:lnTo>
                  <a:pt x="23855" y="8842"/>
                </a:lnTo>
                <a:lnTo>
                  <a:pt x="23864" y="8842"/>
                </a:lnTo>
                <a:lnTo>
                  <a:pt x="23872" y="8860"/>
                </a:lnTo>
                <a:lnTo>
                  <a:pt x="23890" y="8878"/>
                </a:lnTo>
                <a:lnTo>
                  <a:pt x="23908" y="8886"/>
                </a:lnTo>
                <a:close/>
                <a:moveTo>
                  <a:pt x="23925" y="8975"/>
                </a:moveTo>
                <a:lnTo>
                  <a:pt x="23925" y="8966"/>
                </a:lnTo>
                <a:lnTo>
                  <a:pt x="23916" y="8975"/>
                </a:lnTo>
                <a:lnTo>
                  <a:pt x="23925" y="8992"/>
                </a:lnTo>
                <a:lnTo>
                  <a:pt x="23925" y="8984"/>
                </a:lnTo>
                <a:close/>
                <a:moveTo>
                  <a:pt x="23987" y="8984"/>
                </a:moveTo>
                <a:lnTo>
                  <a:pt x="23987" y="8992"/>
                </a:lnTo>
                <a:lnTo>
                  <a:pt x="23987" y="9001"/>
                </a:lnTo>
                <a:lnTo>
                  <a:pt x="23987" y="8992"/>
                </a:lnTo>
                <a:close/>
                <a:moveTo>
                  <a:pt x="24111" y="9769"/>
                </a:moveTo>
                <a:lnTo>
                  <a:pt x="24111" y="9778"/>
                </a:lnTo>
                <a:lnTo>
                  <a:pt x="24119" y="9778"/>
                </a:lnTo>
                <a:lnTo>
                  <a:pt x="24119" y="9769"/>
                </a:lnTo>
                <a:close/>
                <a:moveTo>
                  <a:pt x="24102" y="8975"/>
                </a:moveTo>
                <a:lnTo>
                  <a:pt x="24111" y="8975"/>
                </a:lnTo>
                <a:lnTo>
                  <a:pt x="24102" y="8966"/>
                </a:lnTo>
                <a:lnTo>
                  <a:pt x="24111" y="8957"/>
                </a:lnTo>
                <a:lnTo>
                  <a:pt x="24075" y="8939"/>
                </a:lnTo>
                <a:lnTo>
                  <a:pt x="24066" y="8939"/>
                </a:lnTo>
                <a:lnTo>
                  <a:pt x="24058" y="8931"/>
                </a:lnTo>
                <a:lnTo>
                  <a:pt x="24049" y="8931"/>
                </a:lnTo>
                <a:lnTo>
                  <a:pt x="24049" y="8922"/>
                </a:lnTo>
                <a:lnTo>
                  <a:pt x="24040" y="8922"/>
                </a:lnTo>
                <a:lnTo>
                  <a:pt x="24031" y="8913"/>
                </a:lnTo>
                <a:lnTo>
                  <a:pt x="24022" y="8904"/>
                </a:lnTo>
                <a:lnTo>
                  <a:pt x="24005" y="8904"/>
                </a:lnTo>
                <a:lnTo>
                  <a:pt x="24013" y="8913"/>
                </a:lnTo>
                <a:lnTo>
                  <a:pt x="24013" y="8922"/>
                </a:lnTo>
                <a:lnTo>
                  <a:pt x="24022" y="8922"/>
                </a:lnTo>
                <a:lnTo>
                  <a:pt x="24031" y="8931"/>
                </a:lnTo>
                <a:lnTo>
                  <a:pt x="24040" y="8939"/>
                </a:lnTo>
                <a:lnTo>
                  <a:pt x="24049" y="8948"/>
                </a:lnTo>
                <a:lnTo>
                  <a:pt x="24066" y="8948"/>
                </a:lnTo>
                <a:lnTo>
                  <a:pt x="24075" y="8957"/>
                </a:lnTo>
                <a:lnTo>
                  <a:pt x="24093" y="8966"/>
                </a:lnTo>
                <a:close/>
                <a:moveTo>
                  <a:pt x="19249" y="6918"/>
                </a:moveTo>
                <a:lnTo>
                  <a:pt x="19249" y="6927"/>
                </a:lnTo>
                <a:lnTo>
                  <a:pt x="19258" y="6918"/>
                </a:lnTo>
                <a:lnTo>
                  <a:pt x="19267" y="6918"/>
                </a:lnTo>
                <a:lnTo>
                  <a:pt x="19267" y="6909"/>
                </a:lnTo>
                <a:lnTo>
                  <a:pt x="19258" y="6909"/>
                </a:lnTo>
                <a:lnTo>
                  <a:pt x="19249" y="6901"/>
                </a:lnTo>
                <a:lnTo>
                  <a:pt x="19241" y="6901"/>
                </a:lnTo>
                <a:lnTo>
                  <a:pt x="19241" y="6909"/>
                </a:lnTo>
                <a:close/>
                <a:moveTo>
                  <a:pt x="23996" y="7845"/>
                </a:moveTo>
                <a:lnTo>
                  <a:pt x="23987" y="7845"/>
                </a:lnTo>
                <a:lnTo>
                  <a:pt x="23978" y="7845"/>
                </a:lnTo>
                <a:lnTo>
                  <a:pt x="23987" y="7845"/>
                </a:lnTo>
                <a:lnTo>
                  <a:pt x="23987" y="7854"/>
                </a:lnTo>
                <a:lnTo>
                  <a:pt x="23996" y="7854"/>
                </a:lnTo>
                <a:close/>
                <a:moveTo>
                  <a:pt x="24031" y="12814"/>
                </a:moveTo>
                <a:lnTo>
                  <a:pt x="24031" y="12823"/>
                </a:lnTo>
                <a:lnTo>
                  <a:pt x="24040" y="12814"/>
                </a:lnTo>
                <a:lnTo>
                  <a:pt x="24040" y="12805"/>
                </a:lnTo>
                <a:lnTo>
                  <a:pt x="24040" y="12796"/>
                </a:lnTo>
                <a:close/>
                <a:moveTo>
                  <a:pt x="24058" y="9010"/>
                </a:moveTo>
                <a:lnTo>
                  <a:pt x="24049" y="9010"/>
                </a:lnTo>
                <a:lnTo>
                  <a:pt x="24049" y="9019"/>
                </a:lnTo>
                <a:lnTo>
                  <a:pt x="24058" y="9019"/>
                </a:lnTo>
                <a:lnTo>
                  <a:pt x="24066" y="9019"/>
                </a:lnTo>
                <a:close/>
                <a:moveTo>
                  <a:pt x="13921" y="2957"/>
                </a:moveTo>
                <a:lnTo>
                  <a:pt x="13903" y="2957"/>
                </a:lnTo>
                <a:lnTo>
                  <a:pt x="13912" y="2965"/>
                </a:lnTo>
                <a:lnTo>
                  <a:pt x="13921" y="2974"/>
                </a:lnTo>
                <a:lnTo>
                  <a:pt x="13921" y="2965"/>
                </a:lnTo>
                <a:lnTo>
                  <a:pt x="13930" y="2965"/>
                </a:lnTo>
                <a:lnTo>
                  <a:pt x="13930" y="2957"/>
                </a:lnTo>
                <a:lnTo>
                  <a:pt x="13921" y="2965"/>
                </a:lnTo>
                <a:close/>
                <a:moveTo>
                  <a:pt x="14344" y="5525"/>
                </a:moveTo>
                <a:lnTo>
                  <a:pt x="14344" y="5516"/>
                </a:lnTo>
                <a:lnTo>
                  <a:pt x="14335" y="5516"/>
                </a:lnTo>
                <a:lnTo>
                  <a:pt x="14335" y="5507"/>
                </a:lnTo>
                <a:lnTo>
                  <a:pt x="14335" y="5516"/>
                </a:lnTo>
                <a:lnTo>
                  <a:pt x="14335" y="5525"/>
                </a:lnTo>
                <a:close/>
                <a:moveTo>
                  <a:pt x="13189" y="3786"/>
                </a:moveTo>
                <a:lnTo>
                  <a:pt x="13181" y="3786"/>
                </a:lnTo>
                <a:lnTo>
                  <a:pt x="13172" y="3777"/>
                </a:lnTo>
                <a:lnTo>
                  <a:pt x="13163" y="3786"/>
                </a:lnTo>
                <a:lnTo>
                  <a:pt x="13163" y="3795"/>
                </a:lnTo>
                <a:lnTo>
                  <a:pt x="13172" y="3795"/>
                </a:lnTo>
                <a:lnTo>
                  <a:pt x="13172" y="3804"/>
                </a:lnTo>
                <a:lnTo>
                  <a:pt x="13181" y="3813"/>
                </a:lnTo>
                <a:lnTo>
                  <a:pt x="13181" y="3822"/>
                </a:lnTo>
                <a:lnTo>
                  <a:pt x="13189" y="3839"/>
                </a:lnTo>
                <a:lnTo>
                  <a:pt x="13198" y="3839"/>
                </a:lnTo>
                <a:lnTo>
                  <a:pt x="13215" y="3839"/>
                </a:lnTo>
                <a:lnTo>
                  <a:pt x="13215" y="3848"/>
                </a:lnTo>
                <a:lnTo>
                  <a:pt x="13215" y="3857"/>
                </a:lnTo>
                <a:lnTo>
                  <a:pt x="13224" y="3857"/>
                </a:lnTo>
                <a:lnTo>
                  <a:pt x="13224" y="3866"/>
                </a:lnTo>
                <a:lnTo>
                  <a:pt x="13233" y="3883"/>
                </a:lnTo>
                <a:lnTo>
                  <a:pt x="13241" y="3874"/>
                </a:lnTo>
                <a:lnTo>
                  <a:pt x="13241" y="3866"/>
                </a:lnTo>
                <a:lnTo>
                  <a:pt x="13241" y="3857"/>
                </a:lnTo>
                <a:lnTo>
                  <a:pt x="13241" y="3848"/>
                </a:lnTo>
                <a:lnTo>
                  <a:pt x="13241" y="3839"/>
                </a:lnTo>
                <a:lnTo>
                  <a:pt x="13259" y="3830"/>
                </a:lnTo>
                <a:lnTo>
                  <a:pt x="13268" y="3830"/>
                </a:lnTo>
                <a:lnTo>
                  <a:pt x="13268" y="3822"/>
                </a:lnTo>
                <a:lnTo>
                  <a:pt x="13259" y="3813"/>
                </a:lnTo>
                <a:lnTo>
                  <a:pt x="13259" y="3804"/>
                </a:lnTo>
                <a:lnTo>
                  <a:pt x="13259" y="3795"/>
                </a:lnTo>
                <a:lnTo>
                  <a:pt x="13268" y="3795"/>
                </a:lnTo>
                <a:lnTo>
                  <a:pt x="13277" y="3795"/>
                </a:lnTo>
                <a:lnTo>
                  <a:pt x="13277" y="3786"/>
                </a:lnTo>
                <a:lnTo>
                  <a:pt x="13277" y="3777"/>
                </a:lnTo>
                <a:lnTo>
                  <a:pt x="13277" y="3760"/>
                </a:lnTo>
                <a:lnTo>
                  <a:pt x="13285" y="3751"/>
                </a:lnTo>
                <a:lnTo>
                  <a:pt x="13277" y="3742"/>
                </a:lnTo>
                <a:lnTo>
                  <a:pt x="13268" y="3742"/>
                </a:lnTo>
                <a:lnTo>
                  <a:pt x="13259" y="3742"/>
                </a:lnTo>
                <a:lnTo>
                  <a:pt x="13241" y="3751"/>
                </a:lnTo>
                <a:lnTo>
                  <a:pt x="13233" y="3760"/>
                </a:lnTo>
                <a:lnTo>
                  <a:pt x="13233" y="3769"/>
                </a:lnTo>
                <a:lnTo>
                  <a:pt x="13233" y="3777"/>
                </a:lnTo>
                <a:lnTo>
                  <a:pt x="13224" y="3786"/>
                </a:lnTo>
                <a:lnTo>
                  <a:pt x="13215" y="3786"/>
                </a:lnTo>
                <a:lnTo>
                  <a:pt x="13215" y="3769"/>
                </a:lnTo>
                <a:lnTo>
                  <a:pt x="13215" y="3760"/>
                </a:lnTo>
                <a:lnTo>
                  <a:pt x="13198" y="3760"/>
                </a:lnTo>
                <a:lnTo>
                  <a:pt x="13198" y="3769"/>
                </a:lnTo>
                <a:lnTo>
                  <a:pt x="13189" y="3777"/>
                </a:lnTo>
                <a:close/>
                <a:moveTo>
                  <a:pt x="13277" y="3804"/>
                </a:moveTo>
                <a:lnTo>
                  <a:pt x="13285" y="3795"/>
                </a:lnTo>
                <a:lnTo>
                  <a:pt x="13285" y="3786"/>
                </a:lnTo>
                <a:lnTo>
                  <a:pt x="13277" y="3795"/>
                </a:lnTo>
                <a:close/>
                <a:moveTo>
                  <a:pt x="12978" y="3857"/>
                </a:moveTo>
                <a:lnTo>
                  <a:pt x="12978" y="3848"/>
                </a:lnTo>
                <a:lnTo>
                  <a:pt x="12969" y="3866"/>
                </a:lnTo>
                <a:lnTo>
                  <a:pt x="12969" y="3883"/>
                </a:lnTo>
                <a:lnTo>
                  <a:pt x="12969" y="3874"/>
                </a:lnTo>
                <a:lnTo>
                  <a:pt x="12987" y="3874"/>
                </a:lnTo>
                <a:lnTo>
                  <a:pt x="12995" y="3866"/>
                </a:lnTo>
                <a:lnTo>
                  <a:pt x="12978" y="3866"/>
                </a:lnTo>
                <a:lnTo>
                  <a:pt x="12969" y="3866"/>
                </a:lnTo>
                <a:close/>
                <a:moveTo>
                  <a:pt x="12819" y="4007"/>
                </a:moveTo>
                <a:lnTo>
                  <a:pt x="12810" y="4007"/>
                </a:lnTo>
                <a:lnTo>
                  <a:pt x="12810" y="4016"/>
                </a:lnTo>
                <a:lnTo>
                  <a:pt x="12828" y="4007"/>
                </a:lnTo>
                <a:close/>
                <a:moveTo>
                  <a:pt x="12792" y="4016"/>
                </a:moveTo>
                <a:lnTo>
                  <a:pt x="12775" y="4016"/>
                </a:lnTo>
                <a:close/>
                <a:moveTo>
                  <a:pt x="12854" y="3998"/>
                </a:moveTo>
                <a:lnTo>
                  <a:pt x="12845" y="3998"/>
                </a:lnTo>
                <a:close/>
                <a:moveTo>
                  <a:pt x="13277" y="3857"/>
                </a:moveTo>
                <a:lnTo>
                  <a:pt x="13268" y="3857"/>
                </a:lnTo>
                <a:lnTo>
                  <a:pt x="13259" y="3857"/>
                </a:lnTo>
                <a:lnTo>
                  <a:pt x="13259" y="3848"/>
                </a:lnTo>
                <a:lnTo>
                  <a:pt x="13259" y="3857"/>
                </a:lnTo>
                <a:lnTo>
                  <a:pt x="13250" y="3857"/>
                </a:lnTo>
                <a:lnTo>
                  <a:pt x="13250" y="3866"/>
                </a:lnTo>
                <a:lnTo>
                  <a:pt x="13268" y="3866"/>
                </a:lnTo>
                <a:lnTo>
                  <a:pt x="13277" y="3866"/>
                </a:lnTo>
                <a:close/>
                <a:moveTo>
                  <a:pt x="13084" y="3848"/>
                </a:moveTo>
                <a:lnTo>
                  <a:pt x="13075" y="3848"/>
                </a:lnTo>
                <a:lnTo>
                  <a:pt x="13075" y="3866"/>
                </a:lnTo>
                <a:lnTo>
                  <a:pt x="13084" y="3866"/>
                </a:lnTo>
                <a:lnTo>
                  <a:pt x="13092" y="3874"/>
                </a:lnTo>
                <a:lnTo>
                  <a:pt x="13101" y="3866"/>
                </a:lnTo>
                <a:lnTo>
                  <a:pt x="13092" y="3857"/>
                </a:lnTo>
                <a:close/>
                <a:moveTo>
                  <a:pt x="12766" y="4016"/>
                </a:moveTo>
                <a:lnTo>
                  <a:pt x="12757" y="4016"/>
                </a:lnTo>
                <a:lnTo>
                  <a:pt x="12740" y="4024"/>
                </a:lnTo>
                <a:lnTo>
                  <a:pt x="12748" y="4024"/>
                </a:lnTo>
                <a:close/>
                <a:moveTo>
                  <a:pt x="13119" y="3866"/>
                </a:moveTo>
                <a:lnTo>
                  <a:pt x="13110" y="3866"/>
                </a:lnTo>
                <a:lnTo>
                  <a:pt x="13119" y="3874"/>
                </a:lnTo>
                <a:lnTo>
                  <a:pt x="13128" y="3874"/>
                </a:lnTo>
                <a:lnTo>
                  <a:pt x="13128" y="3866"/>
                </a:lnTo>
                <a:close/>
                <a:moveTo>
                  <a:pt x="13128" y="3777"/>
                </a:moveTo>
                <a:lnTo>
                  <a:pt x="13137" y="3777"/>
                </a:lnTo>
                <a:lnTo>
                  <a:pt x="13137" y="3769"/>
                </a:lnTo>
                <a:lnTo>
                  <a:pt x="13145" y="3769"/>
                </a:lnTo>
                <a:lnTo>
                  <a:pt x="13137" y="3760"/>
                </a:lnTo>
                <a:lnTo>
                  <a:pt x="13128" y="3760"/>
                </a:lnTo>
                <a:lnTo>
                  <a:pt x="13137" y="3769"/>
                </a:lnTo>
                <a:lnTo>
                  <a:pt x="13128" y="3769"/>
                </a:lnTo>
                <a:close/>
                <a:moveTo>
                  <a:pt x="13145" y="3883"/>
                </a:moveTo>
                <a:lnTo>
                  <a:pt x="13145" y="3874"/>
                </a:lnTo>
                <a:lnTo>
                  <a:pt x="13163" y="3848"/>
                </a:lnTo>
                <a:lnTo>
                  <a:pt x="13163" y="3839"/>
                </a:lnTo>
                <a:lnTo>
                  <a:pt x="13154" y="3848"/>
                </a:lnTo>
                <a:lnTo>
                  <a:pt x="13145" y="3866"/>
                </a:lnTo>
                <a:lnTo>
                  <a:pt x="13137" y="3874"/>
                </a:lnTo>
                <a:close/>
                <a:moveTo>
                  <a:pt x="13321" y="3919"/>
                </a:moveTo>
                <a:lnTo>
                  <a:pt x="13330" y="3927"/>
                </a:lnTo>
                <a:lnTo>
                  <a:pt x="13338" y="3936"/>
                </a:lnTo>
                <a:lnTo>
                  <a:pt x="13347" y="3936"/>
                </a:lnTo>
                <a:lnTo>
                  <a:pt x="13347" y="3927"/>
                </a:lnTo>
                <a:lnTo>
                  <a:pt x="13356" y="3927"/>
                </a:lnTo>
                <a:lnTo>
                  <a:pt x="13365" y="3927"/>
                </a:lnTo>
                <a:lnTo>
                  <a:pt x="13365" y="3919"/>
                </a:lnTo>
                <a:lnTo>
                  <a:pt x="13356" y="3919"/>
                </a:lnTo>
                <a:lnTo>
                  <a:pt x="13356" y="3910"/>
                </a:lnTo>
                <a:lnTo>
                  <a:pt x="13365" y="3901"/>
                </a:lnTo>
                <a:lnTo>
                  <a:pt x="13356" y="3901"/>
                </a:lnTo>
                <a:lnTo>
                  <a:pt x="13347" y="3901"/>
                </a:lnTo>
                <a:lnTo>
                  <a:pt x="13347" y="3892"/>
                </a:lnTo>
                <a:lnTo>
                  <a:pt x="13338" y="3892"/>
                </a:lnTo>
                <a:lnTo>
                  <a:pt x="13330" y="3892"/>
                </a:lnTo>
                <a:lnTo>
                  <a:pt x="13330" y="3901"/>
                </a:lnTo>
                <a:lnTo>
                  <a:pt x="13330" y="3910"/>
                </a:lnTo>
                <a:close/>
                <a:moveTo>
                  <a:pt x="13207" y="3892"/>
                </a:moveTo>
                <a:lnTo>
                  <a:pt x="13215" y="3892"/>
                </a:lnTo>
                <a:lnTo>
                  <a:pt x="13224" y="3892"/>
                </a:lnTo>
                <a:lnTo>
                  <a:pt x="13224" y="3883"/>
                </a:lnTo>
                <a:lnTo>
                  <a:pt x="13224" y="3874"/>
                </a:lnTo>
                <a:lnTo>
                  <a:pt x="13215" y="3874"/>
                </a:lnTo>
                <a:lnTo>
                  <a:pt x="13207" y="3874"/>
                </a:lnTo>
                <a:lnTo>
                  <a:pt x="13189" y="3866"/>
                </a:lnTo>
                <a:lnTo>
                  <a:pt x="13172" y="3866"/>
                </a:lnTo>
                <a:lnTo>
                  <a:pt x="13172" y="3883"/>
                </a:lnTo>
                <a:lnTo>
                  <a:pt x="13198" y="3892"/>
                </a:lnTo>
                <a:close/>
                <a:moveTo>
                  <a:pt x="13172" y="3901"/>
                </a:moveTo>
                <a:lnTo>
                  <a:pt x="13172" y="3910"/>
                </a:lnTo>
                <a:lnTo>
                  <a:pt x="13163" y="3910"/>
                </a:lnTo>
                <a:lnTo>
                  <a:pt x="13172" y="3910"/>
                </a:lnTo>
                <a:lnTo>
                  <a:pt x="13172" y="3919"/>
                </a:lnTo>
                <a:lnTo>
                  <a:pt x="13189" y="3919"/>
                </a:lnTo>
                <a:lnTo>
                  <a:pt x="13181" y="3910"/>
                </a:lnTo>
                <a:close/>
                <a:moveTo>
                  <a:pt x="13163" y="3619"/>
                </a:moveTo>
                <a:lnTo>
                  <a:pt x="13154" y="3619"/>
                </a:lnTo>
                <a:lnTo>
                  <a:pt x="13163" y="3627"/>
                </a:lnTo>
                <a:lnTo>
                  <a:pt x="13172" y="3627"/>
                </a:lnTo>
                <a:lnTo>
                  <a:pt x="13172" y="3619"/>
                </a:lnTo>
                <a:lnTo>
                  <a:pt x="13181" y="3619"/>
                </a:lnTo>
                <a:lnTo>
                  <a:pt x="13172" y="3619"/>
                </a:lnTo>
                <a:close/>
                <a:moveTo>
                  <a:pt x="13154" y="3848"/>
                </a:moveTo>
                <a:lnTo>
                  <a:pt x="13154" y="3839"/>
                </a:lnTo>
                <a:lnTo>
                  <a:pt x="13154" y="3830"/>
                </a:lnTo>
                <a:lnTo>
                  <a:pt x="13154" y="3822"/>
                </a:lnTo>
                <a:lnTo>
                  <a:pt x="13145" y="3813"/>
                </a:lnTo>
                <a:lnTo>
                  <a:pt x="13145" y="3804"/>
                </a:lnTo>
                <a:lnTo>
                  <a:pt x="13137" y="3795"/>
                </a:lnTo>
                <a:lnTo>
                  <a:pt x="13128" y="3804"/>
                </a:lnTo>
                <a:lnTo>
                  <a:pt x="13119" y="3795"/>
                </a:lnTo>
                <a:lnTo>
                  <a:pt x="13110" y="3795"/>
                </a:lnTo>
                <a:lnTo>
                  <a:pt x="13092" y="3804"/>
                </a:lnTo>
                <a:lnTo>
                  <a:pt x="13084" y="3804"/>
                </a:lnTo>
                <a:lnTo>
                  <a:pt x="13084" y="3822"/>
                </a:lnTo>
                <a:lnTo>
                  <a:pt x="13084" y="3830"/>
                </a:lnTo>
                <a:lnTo>
                  <a:pt x="13092" y="3839"/>
                </a:lnTo>
                <a:lnTo>
                  <a:pt x="13110" y="3848"/>
                </a:lnTo>
                <a:lnTo>
                  <a:pt x="13128" y="3857"/>
                </a:lnTo>
                <a:lnTo>
                  <a:pt x="13137" y="3848"/>
                </a:lnTo>
                <a:close/>
                <a:moveTo>
                  <a:pt x="13638" y="5013"/>
                </a:moveTo>
                <a:lnTo>
                  <a:pt x="13630" y="5013"/>
                </a:lnTo>
                <a:lnTo>
                  <a:pt x="13665" y="5022"/>
                </a:lnTo>
                <a:lnTo>
                  <a:pt x="13647" y="5022"/>
                </a:lnTo>
                <a:close/>
                <a:moveTo>
                  <a:pt x="14891" y="5631"/>
                </a:moveTo>
                <a:lnTo>
                  <a:pt x="14900" y="5631"/>
                </a:lnTo>
                <a:lnTo>
                  <a:pt x="14882" y="5631"/>
                </a:lnTo>
                <a:lnTo>
                  <a:pt x="14874" y="5640"/>
                </a:lnTo>
                <a:lnTo>
                  <a:pt x="14865" y="5648"/>
                </a:lnTo>
                <a:lnTo>
                  <a:pt x="14829" y="5657"/>
                </a:lnTo>
                <a:lnTo>
                  <a:pt x="14821" y="5657"/>
                </a:lnTo>
                <a:lnTo>
                  <a:pt x="14803" y="5657"/>
                </a:lnTo>
                <a:lnTo>
                  <a:pt x="14794" y="5657"/>
                </a:lnTo>
                <a:lnTo>
                  <a:pt x="14776" y="5648"/>
                </a:lnTo>
                <a:lnTo>
                  <a:pt x="14776" y="5657"/>
                </a:lnTo>
                <a:lnTo>
                  <a:pt x="14776" y="5666"/>
                </a:lnTo>
                <a:lnTo>
                  <a:pt x="14768" y="5675"/>
                </a:lnTo>
                <a:lnTo>
                  <a:pt x="14759" y="5666"/>
                </a:lnTo>
                <a:lnTo>
                  <a:pt x="14750" y="5675"/>
                </a:lnTo>
                <a:lnTo>
                  <a:pt x="14741" y="5675"/>
                </a:lnTo>
                <a:lnTo>
                  <a:pt x="14741" y="5684"/>
                </a:lnTo>
                <a:lnTo>
                  <a:pt x="14732" y="5675"/>
                </a:lnTo>
                <a:lnTo>
                  <a:pt x="14732" y="5693"/>
                </a:lnTo>
                <a:lnTo>
                  <a:pt x="14741" y="5701"/>
                </a:lnTo>
                <a:lnTo>
                  <a:pt x="14741" y="5710"/>
                </a:lnTo>
                <a:lnTo>
                  <a:pt x="14750" y="5710"/>
                </a:lnTo>
                <a:lnTo>
                  <a:pt x="14759" y="5710"/>
                </a:lnTo>
                <a:lnTo>
                  <a:pt x="14768" y="5710"/>
                </a:lnTo>
                <a:lnTo>
                  <a:pt x="14776" y="5710"/>
                </a:lnTo>
                <a:lnTo>
                  <a:pt x="14776" y="5719"/>
                </a:lnTo>
                <a:lnTo>
                  <a:pt x="14785" y="5719"/>
                </a:lnTo>
                <a:lnTo>
                  <a:pt x="14785" y="5710"/>
                </a:lnTo>
                <a:lnTo>
                  <a:pt x="14794" y="5710"/>
                </a:lnTo>
                <a:lnTo>
                  <a:pt x="14803" y="5710"/>
                </a:lnTo>
                <a:lnTo>
                  <a:pt x="14812" y="5701"/>
                </a:lnTo>
                <a:lnTo>
                  <a:pt x="14821" y="5701"/>
                </a:lnTo>
                <a:lnTo>
                  <a:pt x="14838" y="5684"/>
                </a:lnTo>
                <a:lnTo>
                  <a:pt x="14847" y="5684"/>
                </a:lnTo>
                <a:lnTo>
                  <a:pt x="14856" y="5684"/>
                </a:lnTo>
                <a:lnTo>
                  <a:pt x="14856" y="5675"/>
                </a:lnTo>
                <a:lnTo>
                  <a:pt x="14847" y="5675"/>
                </a:lnTo>
                <a:lnTo>
                  <a:pt x="14847" y="5666"/>
                </a:lnTo>
                <a:lnTo>
                  <a:pt x="14856" y="5657"/>
                </a:lnTo>
                <a:close/>
                <a:moveTo>
                  <a:pt x="14688" y="4704"/>
                </a:moveTo>
                <a:lnTo>
                  <a:pt x="14706" y="4713"/>
                </a:lnTo>
                <a:lnTo>
                  <a:pt x="14724" y="4713"/>
                </a:lnTo>
                <a:lnTo>
                  <a:pt x="14706" y="4713"/>
                </a:lnTo>
                <a:lnTo>
                  <a:pt x="14679" y="4704"/>
                </a:lnTo>
                <a:lnTo>
                  <a:pt x="14679" y="4695"/>
                </a:lnTo>
                <a:lnTo>
                  <a:pt x="14671" y="4695"/>
                </a:lnTo>
                <a:lnTo>
                  <a:pt x="14679" y="4704"/>
                </a:lnTo>
                <a:close/>
                <a:moveTo>
                  <a:pt x="12272" y="4748"/>
                </a:moveTo>
                <a:lnTo>
                  <a:pt x="12272" y="4739"/>
                </a:lnTo>
                <a:lnTo>
                  <a:pt x="12263" y="4731"/>
                </a:lnTo>
                <a:lnTo>
                  <a:pt x="12254" y="4722"/>
                </a:lnTo>
                <a:lnTo>
                  <a:pt x="12254" y="4731"/>
                </a:lnTo>
                <a:lnTo>
                  <a:pt x="12263" y="4739"/>
                </a:lnTo>
                <a:close/>
                <a:moveTo>
                  <a:pt x="14406" y="5551"/>
                </a:moveTo>
                <a:lnTo>
                  <a:pt x="14397" y="5551"/>
                </a:lnTo>
                <a:lnTo>
                  <a:pt x="14406" y="5560"/>
                </a:lnTo>
                <a:close/>
                <a:moveTo>
                  <a:pt x="14344" y="5454"/>
                </a:moveTo>
                <a:lnTo>
                  <a:pt x="14335" y="5454"/>
                </a:lnTo>
                <a:lnTo>
                  <a:pt x="14327" y="5445"/>
                </a:lnTo>
                <a:lnTo>
                  <a:pt x="14318" y="5454"/>
                </a:lnTo>
                <a:lnTo>
                  <a:pt x="14309" y="5454"/>
                </a:lnTo>
                <a:lnTo>
                  <a:pt x="14318" y="5454"/>
                </a:lnTo>
                <a:lnTo>
                  <a:pt x="14327" y="5463"/>
                </a:lnTo>
                <a:close/>
                <a:moveTo>
                  <a:pt x="13594" y="4978"/>
                </a:moveTo>
                <a:lnTo>
                  <a:pt x="13594" y="4969"/>
                </a:lnTo>
                <a:lnTo>
                  <a:pt x="13577" y="4960"/>
                </a:lnTo>
                <a:lnTo>
                  <a:pt x="13568" y="4960"/>
                </a:lnTo>
                <a:lnTo>
                  <a:pt x="13568" y="4969"/>
                </a:lnTo>
                <a:lnTo>
                  <a:pt x="13577" y="4978"/>
                </a:lnTo>
                <a:close/>
                <a:moveTo>
                  <a:pt x="14397" y="5604"/>
                </a:moveTo>
                <a:lnTo>
                  <a:pt x="14397" y="5613"/>
                </a:lnTo>
                <a:lnTo>
                  <a:pt x="14406" y="5604"/>
                </a:lnTo>
                <a:lnTo>
                  <a:pt x="14415" y="5595"/>
                </a:lnTo>
                <a:lnTo>
                  <a:pt x="14424" y="5595"/>
                </a:lnTo>
                <a:lnTo>
                  <a:pt x="14424" y="5587"/>
                </a:lnTo>
                <a:lnTo>
                  <a:pt x="14432" y="5569"/>
                </a:lnTo>
                <a:lnTo>
                  <a:pt x="14424" y="5569"/>
                </a:lnTo>
                <a:lnTo>
                  <a:pt x="14406" y="5569"/>
                </a:lnTo>
                <a:lnTo>
                  <a:pt x="14397" y="5578"/>
                </a:lnTo>
                <a:lnTo>
                  <a:pt x="14397" y="5587"/>
                </a:lnTo>
                <a:lnTo>
                  <a:pt x="14397" y="5595"/>
                </a:lnTo>
                <a:close/>
                <a:moveTo>
                  <a:pt x="13559" y="4978"/>
                </a:moveTo>
                <a:lnTo>
                  <a:pt x="13577" y="4986"/>
                </a:lnTo>
                <a:lnTo>
                  <a:pt x="13585" y="4986"/>
                </a:lnTo>
                <a:lnTo>
                  <a:pt x="13612" y="4986"/>
                </a:lnTo>
                <a:lnTo>
                  <a:pt x="13621" y="4986"/>
                </a:lnTo>
                <a:lnTo>
                  <a:pt x="13612" y="4986"/>
                </a:lnTo>
                <a:lnTo>
                  <a:pt x="13585" y="4986"/>
                </a:lnTo>
                <a:lnTo>
                  <a:pt x="13585" y="4978"/>
                </a:lnTo>
                <a:lnTo>
                  <a:pt x="13568" y="4978"/>
                </a:lnTo>
                <a:close/>
                <a:moveTo>
                  <a:pt x="13471" y="4916"/>
                </a:moveTo>
                <a:lnTo>
                  <a:pt x="13453" y="4898"/>
                </a:lnTo>
                <a:lnTo>
                  <a:pt x="13453" y="4889"/>
                </a:lnTo>
                <a:lnTo>
                  <a:pt x="13453" y="4898"/>
                </a:lnTo>
                <a:close/>
                <a:moveTo>
                  <a:pt x="13453" y="4863"/>
                </a:moveTo>
                <a:lnTo>
                  <a:pt x="13462" y="4872"/>
                </a:lnTo>
                <a:lnTo>
                  <a:pt x="13471" y="4881"/>
                </a:lnTo>
                <a:lnTo>
                  <a:pt x="13480" y="4881"/>
                </a:lnTo>
                <a:lnTo>
                  <a:pt x="13471" y="4872"/>
                </a:lnTo>
                <a:lnTo>
                  <a:pt x="13462" y="4863"/>
                </a:lnTo>
                <a:lnTo>
                  <a:pt x="13453" y="4854"/>
                </a:lnTo>
                <a:lnTo>
                  <a:pt x="13444" y="4854"/>
                </a:lnTo>
                <a:lnTo>
                  <a:pt x="13444" y="4845"/>
                </a:lnTo>
                <a:close/>
                <a:moveTo>
                  <a:pt x="13480" y="4907"/>
                </a:moveTo>
                <a:lnTo>
                  <a:pt x="13462" y="4898"/>
                </a:lnTo>
                <a:lnTo>
                  <a:pt x="13471" y="4898"/>
                </a:lnTo>
                <a:close/>
                <a:moveTo>
                  <a:pt x="13585" y="5004"/>
                </a:moveTo>
                <a:lnTo>
                  <a:pt x="13594" y="5004"/>
                </a:lnTo>
                <a:lnTo>
                  <a:pt x="13603" y="5004"/>
                </a:lnTo>
                <a:lnTo>
                  <a:pt x="13612" y="5004"/>
                </a:lnTo>
                <a:lnTo>
                  <a:pt x="13621" y="5004"/>
                </a:lnTo>
                <a:lnTo>
                  <a:pt x="13612" y="5004"/>
                </a:lnTo>
                <a:lnTo>
                  <a:pt x="13603" y="4995"/>
                </a:lnTo>
                <a:lnTo>
                  <a:pt x="13594" y="5004"/>
                </a:lnTo>
                <a:lnTo>
                  <a:pt x="13577" y="4995"/>
                </a:lnTo>
                <a:close/>
                <a:moveTo>
                  <a:pt x="13444" y="4836"/>
                </a:moveTo>
                <a:lnTo>
                  <a:pt x="13453" y="4845"/>
                </a:lnTo>
                <a:lnTo>
                  <a:pt x="13444" y="4836"/>
                </a:lnTo>
                <a:lnTo>
                  <a:pt x="13435" y="4836"/>
                </a:lnTo>
                <a:close/>
                <a:moveTo>
                  <a:pt x="13427" y="4819"/>
                </a:moveTo>
                <a:lnTo>
                  <a:pt x="13435" y="4819"/>
                </a:lnTo>
                <a:lnTo>
                  <a:pt x="13444" y="4819"/>
                </a:lnTo>
                <a:lnTo>
                  <a:pt x="13444" y="4810"/>
                </a:lnTo>
                <a:lnTo>
                  <a:pt x="13435" y="4810"/>
                </a:lnTo>
                <a:lnTo>
                  <a:pt x="13435" y="4801"/>
                </a:lnTo>
                <a:lnTo>
                  <a:pt x="13427" y="4801"/>
                </a:lnTo>
                <a:lnTo>
                  <a:pt x="13418" y="4810"/>
                </a:lnTo>
                <a:close/>
                <a:moveTo>
                  <a:pt x="13480" y="4916"/>
                </a:moveTo>
                <a:lnTo>
                  <a:pt x="13488" y="4916"/>
                </a:lnTo>
                <a:lnTo>
                  <a:pt x="13488" y="4907"/>
                </a:lnTo>
                <a:lnTo>
                  <a:pt x="13480" y="4907"/>
                </a:lnTo>
                <a:close/>
                <a:moveTo>
                  <a:pt x="13409" y="4828"/>
                </a:moveTo>
                <a:lnTo>
                  <a:pt x="13418" y="4836"/>
                </a:lnTo>
                <a:lnTo>
                  <a:pt x="13418" y="4845"/>
                </a:lnTo>
                <a:lnTo>
                  <a:pt x="13418" y="4854"/>
                </a:lnTo>
                <a:lnTo>
                  <a:pt x="13418" y="4845"/>
                </a:lnTo>
                <a:lnTo>
                  <a:pt x="13418" y="4828"/>
                </a:lnTo>
                <a:lnTo>
                  <a:pt x="13418" y="4819"/>
                </a:lnTo>
                <a:lnTo>
                  <a:pt x="13409" y="4810"/>
                </a:lnTo>
                <a:lnTo>
                  <a:pt x="13409" y="4801"/>
                </a:lnTo>
                <a:lnTo>
                  <a:pt x="13409" y="4819"/>
                </a:lnTo>
                <a:close/>
                <a:moveTo>
                  <a:pt x="12978" y="3883"/>
                </a:moveTo>
                <a:lnTo>
                  <a:pt x="12978" y="3892"/>
                </a:lnTo>
                <a:lnTo>
                  <a:pt x="12987" y="3892"/>
                </a:lnTo>
                <a:lnTo>
                  <a:pt x="12987" y="3883"/>
                </a:lnTo>
                <a:close/>
                <a:moveTo>
                  <a:pt x="17511" y="2551"/>
                </a:moveTo>
                <a:lnTo>
                  <a:pt x="17494" y="2551"/>
                </a:lnTo>
                <a:lnTo>
                  <a:pt x="17485" y="2542"/>
                </a:lnTo>
                <a:lnTo>
                  <a:pt x="17476" y="2542"/>
                </a:lnTo>
                <a:lnTo>
                  <a:pt x="17467" y="2542"/>
                </a:lnTo>
                <a:lnTo>
                  <a:pt x="17476" y="2568"/>
                </a:lnTo>
                <a:lnTo>
                  <a:pt x="17494" y="2577"/>
                </a:lnTo>
                <a:lnTo>
                  <a:pt x="17503" y="2568"/>
                </a:lnTo>
                <a:lnTo>
                  <a:pt x="17511" y="2568"/>
                </a:lnTo>
                <a:lnTo>
                  <a:pt x="17503" y="2559"/>
                </a:lnTo>
                <a:close/>
                <a:moveTo>
                  <a:pt x="26210" y="9381"/>
                </a:moveTo>
                <a:lnTo>
                  <a:pt x="26201" y="9372"/>
                </a:lnTo>
                <a:lnTo>
                  <a:pt x="26184" y="9363"/>
                </a:lnTo>
                <a:lnTo>
                  <a:pt x="26175" y="9372"/>
                </a:lnTo>
                <a:lnTo>
                  <a:pt x="26184" y="9381"/>
                </a:lnTo>
                <a:lnTo>
                  <a:pt x="26193" y="9381"/>
                </a:lnTo>
                <a:lnTo>
                  <a:pt x="26219" y="9381"/>
                </a:lnTo>
                <a:close/>
                <a:moveTo>
                  <a:pt x="26237" y="9036"/>
                </a:moveTo>
                <a:close/>
                <a:moveTo>
                  <a:pt x="13956" y="3310"/>
                </a:moveTo>
                <a:lnTo>
                  <a:pt x="13956" y="3318"/>
                </a:lnTo>
                <a:lnTo>
                  <a:pt x="13965" y="3310"/>
                </a:lnTo>
                <a:close/>
                <a:moveTo>
                  <a:pt x="26201" y="8560"/>
                </a:moveTo>
                <a:lnTo>
                  <a:pt x="26201" y="8551"/>
                </a:lnTo>
                <a:lnTo>
                  <a:pt x="26193" y="8551"/>
                </a:lnTo>
                <a:lnTo>
                  <a:pt x="26201" y="8551"/>
                </a:lnTo>
                <a:close/>
                <a:moveTo>
                  <a:pt x="14185" y="2754"/>
                </a:moveTo>
                <a:lnTo>
                  <a:pt x="14194" y="2754"/>
                </a:lnTo>
                <a:lnTo>
                  <a:pt x="14194" y="2745"/>
                </a:lnTo>
                <a:lnTo>
                  <a:pt x="14177" y="2745"/>
                </a:lnTo>
                <a:lnTo>
                  <a:pt x="14168" y="2745"/>
                </a:lnTo>
                <a:lnTo>
                  <a:pt x="14168" y="2754"/>
                </a:lnTo>
                <a:lnTo>
                  <a:pt x="14177" y="2762"/>
                </a:lnTo>
                <a:close/>
                <a:moveTo>
                  <a:pt x="14988" y="2736"/>
                </a:moveTo>
                <a:lnTo>
                  <a:pt x="14979" y="2727"/>
                </a:lnTo>
                <a:lnTo>
                  <a:pt x="14971" y="2736"/>
                </a:lnTo>
                <a:lnTo>
                  <a:pt x="14971" y="2745"/>
                </a:lnTo>
                <a:lnTo>
                  <a:pt x="14979" y="2745"/>
                </a:lnTo>
                <a:lnTo>
                  <a:pt x="14988" y="2754"/>
                </a:lnTo>
                <a:lnTo>
                  <a:pt x="14997" y="2745"/>
                </a:lnTo>
                <a:close/>
                <a:moveTo>
                  <a:pt x="17300" y="2198"/>
                </a:moveTo>
                <a:lnTo>
                  <a:pt x="17308" y="2189"/>
                </a:lnTo>
                <a:lnTo>
                  <a:pt x="17308" y="2180"/>
                </a:lnTo>
                <a:lnTo>
                  <a:pt x="17300" y="2180"/>
                </a:lnTo>
                <a:lnTo>
                  <a:pt x="17282" y="2198"/>
                </a:lnTo>
                <a:lnTo>
                  <a:pt x="17291" y="2198"/>
                </a:lnTo>
                <a:close/>
                <a:moveTo>
                  <a:pt x="26228" y="8675"/>
                </a:moveTo>
                <a:lnTo>
                  <a:pt x="26237" y="8675"/>
                </a:lnTo>
                <a:close/>
                <a:moveTo>
                  <a:pt x="26246" y="8578"/>
                </a:moveTo>
                <a:close/>
                <a:moveTo>
                  <a:pt x="26360" y="3689"/>
                </a:moveTo>
                <a:lnTo>
                  <a:pt x="26351" y="3689"/>
                </a:lnTo>
                <a:lnTo>
                  <a:pt x="26343" y="3689"/>
                </a:lnTo>
                <a:lnTo>
                  <a:pt x="26351" y="3698"/>
                </a:lnTo>
                <a:close/>
                <a:moveTo>
                  <a:pt x="26396" y="2948"/>
                </a:moveTo>
                <a:lnTo>
                  <a:pt x="26378" y="2948"/>
                </a:lnTo>
                <a:lnTo>
                  <a:pt x="26369" y="2948"/>
                </a:lnTo>
                <a:lnTo>
                  <a:pt x="26360" y="2948"/>
                </a:lnTo>
                <a:lnTo>
                  <a:pt x="26351" y="2939"/>
                </a:lnTo>
                <a:lnTo>
                  <a:pt x="26343" y="2939"/>
                </a:lnTo>
                <a:lnTo>
                  <a:pt x="26325" y="2930"/>
                </a:lnTo>
                <a:lnTo>
                  <a:pt x="26316" y="2930"/>
                </a:lnTo>
                <a:lnTo>
                  <a:pt x="26316" y="2921"/>
                </a:lnTo>
                <a:lnTo>
                  <a:pt x="26307" y="2912"/>
                </a:lnTo>
                <a:lnTo>
                  <a:pt x="26298" y="2912"/>
                </a:lnTo>
                <a:lnTo>
                  <a:pt x="26290" y="2912"/>
                </a:lnTo>
                <a:lnTo>
                  <a:pt x="26281" y="2912"/>
                </a:lnTo>
                <a:lnTo>
                  <a:pt x="26272" y="2912"/>
                </a:lnTo>
                <a:lnTo>
                  <a:pt x="26263" y="2921"/>
                </a:lnTo>
                <a:lnTo>
                  <a:pt x="26246" y="2921"/>
                </a:lnTo>
                <a:lnTo>
                  <a:pt x="26237" y="2921"/>
                </a:lnTo>
                <a:lnTo>
                  <a:pt x="26228" y="2921"/>
                </a:lnTo>
                <a:lnTo>
                  <a:pt x="26219" y="2921"/>
                </a:lnTo>
                <a:lnTo>
                  <a:pt x="26219" y="2912"/>
                </a:lnTo>
                <a:lnTo>
                  <a:pt x="26201" y="2904"/>
                </a:lnTo>
                <a:lnTo>
                  <a:pt x="26193" y="2904"/>
                </a:lnTo>
                <a:lnTo>
                  <a:pt x="26193" y="2921"/>
                </a:lnTo>
                <a:lnTo>
                  <a:pt x="26193" y="2930"/>
                </a:lnTo>
                <a:lnTo>
                  <a:pt x="26193" y="2939"/>
                </a:lnTo>
                <a:lnTo>
                  <a:pt x="26193" y="2948"/>
                </a:lnTo>
                <a:lnTo>
                  <a:pt x="26201" y="2948"/>
                </a:lnTo>
                <a:lnTo>
                  <a:pt x="26210" y="2948"/>
                </a:lnTo>
                <a:lnTo>
                  <a:pt x="26219" y="2948"/>
                </a:lnTo>
                <a:lnTo>
                  <a:pt x="26228" y="2948"/>
                </a:lnTo>
                <a:lnTo>
                  <a:pt x="26237" y="2939"/>
                </a:lnTo>
                <a:lnTo>
                  <a:pt x="26246" y="2939"/>
                </a:lnTo>
                <a:lnTo>
                  <a:pt x="26254" y="2939"/>
                </a:lnTo>
                <a:lnTo>
                  <a:pt x="26263" y="2939"/>
                </a:lnTo>
                <a:lnTo>
                  <a:pt x="26281" y="2948"/>
                </a:lnTo>
                <a:lnTo>
                  <a:pt x="26290" y="2948"/>
                </a:lnTo>
                <a:lnTo>
                  <a:pt x="26298" y="2957"/>
                </a:lnTo>
                <a:lnTo>
                  <a:pt x="26307" y="2957"/>
                </a:lnTo>
                <a:lnTo>
                  <a:pt x="26307" y="2965"/>
                </a:lnTo>
                <a:lnTo>
                  <a:pt x="26316" y="2965"/>
                </a:lnTo>
                <a:lnTo>
                  <a:pt x="26325" y="2965"/>
                </a:lnTo>
                <a:lnTo>
                  <a:pt x="26334" y="2974"/>
                </a:lnTo>
                <a:lnTo>
                  <a:pt x="26343" y="2983"/>
                </a:lnTo>
                <a:lnTo>
                  <a:pt x="26343" y="2992"/>
                </a:lnTo>
                <a:lnTo>
                  <a:pt x="26351" y="2992"/>
                </a:lnTo>
                <a:lnTo>
                  <a:pt x="26360" y="2983"/>
                </a:lnTo>
                <a:lnTo>
                  <a:pt x="26360" y="2974"/>
                </a:lnTo>
                <a:lnTo>
                  <a:pt x="26369" y="2974"/>
                </a:lnTo>
                <a:lnTo>
                  <a:pt x="26387" y="2965"/>
                </a:lnTo>
                <a:lnTo>
                  <a:pt x="26404" y="2974"/>
                </a:lnTo>
                <a:lnTo>
                  <a:pt x="26413" y="2965"/>
                </a:lnTo>
                <a:lnTo>
                  <a:pt x="26422" y="2957"/>
                </a:lnTo>
                <a:close/>
                <a:moveTo>
                  <a:pt x="26334" y="9751"/>
                </a:moveTo>
                <a:lnTo>
                  <a:pt x="26325" y="9760"/>
                </a:lnTo>
                <a:lnTo>
                  <a:pt x="26334" y="9769"/>
                </a:lnTo>
                <a:lnTo>
                  <a:pt x="26334" y="9760"/>
                </a:lnTo>
                <a:lnTo>
                  <a:pt x="26343" y="9760"/>
                </a:lnTo>
                <a:close/>
                <a:moveTo>
                  <a:pt x="26343" y="4069"/>
                </a:moveTo>
                <a:lnTo>
                  <a:pt x="26334" y="4069"/>
                </a:lnTo>
                <a:lnTo>
                  <a:pt x="26325" y="4077"/>
                </a:lnTo>
                <a:lnTo>
                  <a:pt x="26334" y="4077"/>
                </a:lnTo>
                <a:lnTo>
                  <a:pt x="26343" y="4077"/>
                </a:lnTo>
                <a:close/>
                <a:moveTo>
                  <a:pt x="26272" y="9398"/>
                </a:moveTo>
                <a:lnTo>
                  <a:pt x="26263" y="9407"/>
                </a:lnTo>
                <a:lnTo>
                  <a:pt x="26272" y="9407"/>
                </a:lnTo>
                <a:lnTo>
                  <a:pt x="26281" y="9398"/>
                </a:lnTo>
                <a:close/>
                <a:moveTo>
                  <a:pt x="26263" y="4104"/>
                </a:moveTo>
                <a:lnTo>
                  <a:pt x="26272" y="4104"/>
                </a:lnTo>
                <a:lnTo>
                  <a:pt x="26281" y="4095"/>
                </a:lnTo>
                <a:lnTo>
                  <a:pt x="26281" y="4086"/>
                </a:lnTo>
                <a:lnTo>
                  <a:pt x="26272" y="4086"/>
                </a:lnTo>
                <a:lnTo>
                  <a:pt x="26263" y="4095"/>
                </a:lnTo>
                <a:close/>
                <a:moveTo>
                  <a:pt x="26298" y="3627"/>
                </a:moveTo>
                <a:lnTo>
                  <a:pt x="26298" y="3636"/>
                </a:lnTo>
                <a:lnTo>
                  <a:pt x="26307" y="3636"/>
                </a:lnTo>
                <a:lnTo>
                  <a:pt x="26316" y="3627"/>
                </a:lnTo>
                <a:close/>
                <a:moveTo>
                  <a:pt x="13727" y="3380"/>
                </a:moveTo>
                <a:lnTo>
                  <a:pt x="13718" y="3380"/>
                </a:lnTo>
                <a:lnTo>
                  <a:pt x="13718" y="3389"/>
                </a:lnTo>
                <a:lnTo>
                  <a:pt x="13727" y="3389"/>
                </a:lnTo>
                <a:lnTo>
                  <a:pt x="13727" y="3380"/>
                </a:lnTo>
                <a:lnTo>
                  <a:pt x="13735" y="3380"/>
                </a:lnTo>
                <a:close/>
                <a:moveTo>
                  <a:pt x="13762" y="3557"/>
                </a:moveTo>
                <a:lnTo>
                  <a:pt x="13780" y="3548"/>
                </a:lnTo>
                <a:lnTo>
                  <a:pt x="13771" y="3548"/>
                </a:lnTo>
                <a:lnTo>
                  <a:pt x="13762" y="3548"/>
                </a:lnTo>
                <a:lnTo>
                  <a:pt x="13753" y="3557"/>
                </a:lnTo>
                <a:close/>
                <a:moveTo>
                  <a:pt x="13797" y="3310"/>
                </a:moveTo>
                <a:lnTo>
                  <a:pt x="13806" y="3310"/>
                </a:lnTo>
                <a:lnTo>
                  <a:pt x="13797" y="3301"/>
                </a:lnTo>
                <a:lnTo>
                  <a:pt x="13788" y="3310"/>
                </a:lnTo>
                <a:close/>
                <a:moveTo>
                  <a:pt x="13815" y="3301"/>
                </a:moveTo>
                <a:lnTo>
                  <a:pt x="13815" y="3292"/>
                </a:lnTo>
                <a:lnTo>
                  <a:pt x="13806" y="3301"/>
                </a:lnTo>
                <a:lnTo>
                  <a:pt x="13806" y="3318"/>
                </a:lnTo>
                <a:lnTo>
                  <a:pt x="13815" y="3318"/>
                </a:lnTo>
                <a:lnTo>
                  <a:pt x="13832" y="3318"/>
                </a:lnTo>
                <a:lnTo>
                  <a:pt x="13832" y="3310"/>
                </a:lnTo>
                <a:lnTo>
                  <a:pt x="13841" y="3310"/>
                </a:lnTo>
                <a:lnTo>
                  <a:pt x="13850" y="3301"/>
                </a:lnTo>
                <a:lnTo>
                  <a:pt x="13841" y="3301"/>
                </a:lnTo>
                <a:lnTo>
                  <a:pt x="13841" y="3292"/>
                </a:lnTo>
                <a:lnTo>
                  <a:pt x="13832" y="3292"/>
                </a:lnTo>
                <a:lnTo>
                  <a:pt x="13824" y="3292"/>
                </a:lnTo>
                <a:lnTo>
                  <a:pt x="13815" y="3283"/>
                </a:lnTo>
                <a:lnTo>
                  <a:pt x="13815" y="3292"/>
                </a:lnTo>
                <a:close/>
                <a:moveTo>
                  <a:pt x="13462" y="3857"/>
                </a:moveTo>
                <a:lnTo>
                  <a:pt x="13471" y="3848"/>
                </a:lnTo>
                <a:lnTo>
                  <a:pt x="13471" y="3839"/>
                </a:lnTo>
                <a:lnTo>
                  <a:pt x="13444" y="3830"/>
                </a:lnTo>
                <a:lnTo>
                  <a:pt x="13435" y="3830"/>
                </a:lnTo>
                <a:lnTo>
                  <a:pt x="13435" y="3848"/>
                </a:lnTo>
                <a:lnTo>
                  <a:pt x="13453" y="3857"/>
                </a:lnTo>
                <a:close/>
                <a:moveTo>
                  <a:pt x="13691" y="3627"/>
                </a:moveTo>
                <a:lnTo>
                  <a:pt x="13691" y="3636"/>
                </a:lnTo>
                <a:lnTo>
                  <a:pt x="13700" y="3645"/>
                </a:lnTo>
                <a:lnTo>
                  <a:pt x="13691" y="3645"/>
                </a:lnTo>
                <a:lnTo>
                  <a:pt x="13691" y="3663"/>
                </a:lnTo>
                <a:lnTo>
                  <a:pt x="13700" y="3654"/>
                </a:lnTo>
                <a:lnTo>
                  <a:pt x="13709" y="3654"/>
                </a:lnTo>
                <a:lnTo>
                  <a:pt x="13709" y="3645"/>
                </a:lnTo>
                <a:lnTo>
                  <a:pt x="13718" y="3636"/>
                </a:lnTo>
                <a:lnTo>
                  <a:pt x="13718" y="3627"/>
                </a:lnTo>
                <a:lnTo>
                  <a:pt x="13735" y="3627"/>
                </a:lnTo>
                <a:lnTo>
                  <a:pt x="13735" y="3619"/>
                </a:lnTo>
                <a:lnTo>
                  <a:pt x="13735" y="3610"/>
                </a:lnTo>
                <a:lnTo>
                  <a:pt x="13744" y="3610"/>
                </a:lnTo>
                <a:lnTo>
                  <a:pt x="13735" y="3601"/>
                </a:lnTo>
                <a:lnTo>
                  <a:pt x="13735" y="3574"/>
                </a:lnTo>
                <a:lnTo>
                  <a:pt x="13744" y="3574"/>
                </a:lnTo>
                <a:lnTo>
                  <a:pt x="13753" y="3574"/>
                </a:lnTo>
                <a:lnTo>
                  <a:pt x="13753" y="3566"/>
                </a:lnTo>
                <a:lnTo>
                  <a:pt x="13762" y="3566"/>
                </a:lnTo>
                <a:lnTo>
                  <a:pt x="13753" y="3557"/>
                </a:lnTo>
                <a:lnTo>
                  <a:pt x="13744" y="3557"/>
                </a:lnTo>
                <a:lnTo>
                  <a:pt x="13735" y="3566"/>
                </a:lnTo>
                <a:lnTo>
                  <a:pt x="13735" y="3557"/>
                </a:lnTo>
                <a:lnTo>
                  <a:pt x="13718" y="3566"/>
                </a:lnTo>
                <a:lnTo>
                  <a:pt x="13709" y="3574"/>
                </a:lnTo>
                <a:lnTo>
                  <a:pt x="13700" y="3583"/>
                </a:lnTo>
                <a:lnTo>
                  <a:pt x="13691" y="3583"/>
                </a:lnTo>
                <a:lnTo>
                  <a:pt x="13691" y="3592"/>
                </a:lnTo>
                <a:lnTo>
                  <a:pt x="13691" y="3601"/>
                </a:lnTo>
                <a:lnTo>
                  <a:pt x="13691" y="3619"/>
                </a:lnTo>
                <a:close/>
                <a:moveTo>
                  <a:pt x="13612" y="3619"/>
                </a:moveTo>
                <a:lnTo>
                  <a:pt x="13612" y="3610"/>
                </a:lnTo>
                <a:lnTo>
                  <a:pt x="13603" y="3619"/>
                </a:lnTo>
                <a:lnTo>
                  <a:pt x="13603" y="3627"/>
                </a:lnTo>
                <a:lnTo>
                  <a:pt x="13603" y="3636"/>
                </a:lnTo>
                <a:lnTo>
                  <a:pt x="13594" y="3645"/>
                </a:lnTo>
                <a:lnTo>
                  <a:pt x="13585" y="3663"/>
                </a:lnTo>
                <a:lnTo>
                  <a:pt x="13577" y="3663"/>
                </a:lnTo>
                <a:lnTo>
                  <a:pt x="13559" y="3698"/>
                </a:lnTo>
                <a:lnTo>
                  <a:pt x="13559" y="3707"/>
                </a:lnTo>
                <a:lnTo>
                  <a:pt x="13559" y="3724"/>
                </a:lnTo>
                <a:lnTo>
                  <a:pt x="13568" y="3733"/>
                </a:lnTo>
                <a:lnTo>
                  <a:pt x="13568" y="3724"/>
                </a:lnTo>
                <a:lnTo>
                  <a:pt x="13594" y="3671"/>
                </a:lnTo>
                <a:lnTo>
                  <a:pt x="13594" y="3654"/>
                </a:lnTo>
                <a:lnTo>
                  <a:pt x="13612" y="3627"/>
                </a:lnTo>
                <a:close/>
                <a:moveTo>
                  <a:pt x="13868" y="3327"/>
                </a:moveTo>
                <a:lnTo>
                  <a:pt x="13868" y="3318"/>
                </a:lnTo>
                <a:lnTo>
                  <a:pt x="13859" y="3318"/>
                </a:lnTo>
                <a:lnTo>
                  <a:pt x="13859" y="3327"/>
                </a:lnTo>
                <a:close/>
                <a:moveTo>
                  <a:pt x="13718" y="3424"/>
                </a:moveTo>
                <a:lnTo>
                  <a:pt x="13709" y="3424"/>
                </a:lnTo>
                <a:lnTo>
                  <a:pt x="13709" y="3433"/>
                </a:lnTo>
                <a:close/>
                <a:moveTo>
                  <a:pt x="13982" y="3451"/>
                </a:moveTo>
                <a:lnTo>
                  <a:pt x="14000" y="3451"/>
                </a:lnTo>
                <a:lnTo>
                  <a:pt x="14009" y="3460"/>
                </a:lnTo>
                <a:lnTo>
                  <a:pt x="14009" y="3468"/>
                </a:lnTo>
                <a:lnTo>
                  <a:pt x="14018" y="3468"/>
                </a:lnTo>
                <a:lnTo>
                  <a:pt x="14027" y="3468"/>
                </a:lnTo>
                <a:lnTo>
                  <a:pt x="14027" y="3460"/>
                </a:lnTo>
                <a:lnTo>
                  <a:pt x="14035" y="3460"/>
                </a:lnTo>
                <a:lnTo>
                  <a:pt x="14044" y="3460"/>
                </a:lnTo>
                <a:lnTo>
                  <a:pt x="14044" y="3451"/>
                </a:lnTo>
                <a:lnTo>
                  <a:pt x="14044" y="3442"/>
                </a:lnTo>
                <a:lnTo>
                  <a:pt x="14027" y="3433"/>
                </a:lnTo>
                <a:lnTo>
                  <a:pt x="14018" y="3424"/>
                </a:lnTo>
                <a:lnTo>
                  <a:pt x="14009" y="3433"/>
                </a:lnTo>
                <a:lnTo>
                  <a:pt x="14009" y="3442"/>
                </a:lnTo>
                <a:lnTo>
                  <a:pt x="13982" y="3442"/>
                </a:lnTo>
                <a:close/>
                <a:moveTo>
                  <a:pt x="14009" y="3292"/>
                </a:moveTo>
                <a:lnTo>
                  <a:pt x="14000" y="3292"/>
                </a:lnTo>
                <a:lnTo>
                  <a:pt x="13991" y="3283"/>
                </a:lnTo>
                <a:lnTo>
                  <a:pt x="13982" y="3292"/>
                </a:lnTo>
                <a:lnTo>
                  <a:pt x="13982" y="3301"/>
                </a:lnTo>
                <a:lnTo>
                  <a:pt x="13991" y="3301"/>
                </a:lnTo>
                <a:lnTo>
                  <a:pt x="13991" y="3310"/>
                </a:lnTo>
                <a:lnTo>
                  <a:pt x="14000" y="3310"/>
                </a:lnTo>
                <a:lnTo>
                  <a:pt x="14000" y="3301"/>
                </a:lnTo>
                <a:close/>
                <a:moveTo>
                  <a:pt x="14071" y="3486"/>
                </a:moveTo>
                <a:lnTo>
                  <a:pt x="14071" y="3477"/>
                </a:lnTo>
                <a:lnTo>
                  <a:pt x="14062" y="3468"/>
                </a:lnTo>
                <a:lnTo>
                  <a:pt x="14053" y="3477"/>
                </a:lnTo>
                <a:close/>
                <a:moveTo>
                  <a:pt x="13965" y="3486"/>
                </a:moveTo>
                <a:lnTo>
                  <a:pt x="13965" y="3495"/>
                </a:lnTo>
                <a:lnTo>
                  <a:pt x="13974" y="3504"/>
                </a:lnTo>
                <a:lnTo>
                  <a:pt x="13965" y="3513"/>
                </a:lnTo>
                <a:lnTo>
                  <a:pt x="13974" y="3521"/>
                </a:lnTo>
                <a:lnTo>
                  <a:pt x="13982" y="3530"/>
                </a:lnTo>
                <a:lnTo>
                  <a:pt x="13991" y="3530"/>
                </a:lnTo>
                <a:lnTo>
                  <a:pt x="13982" y="3530"/>
                </a:lnTo>
                <a:lnTo>
                  <a:pt x="13974" y="3548"/>
                </a:lnTo>
                <a:lnTo>
                  <a:pt x="13982" y="3548"/>
                </a:lnTo>
                <a:lnTo>
                  <a:pt x="13991" y="3539"/>
                </a:lnTo>
                <a:lnTo>
                  <a:pt x="13991" y="3530"/>
                </a:lnTo>
                <a:lnTo>
                  <a:pt x="14000" y="3521"/>
                </a:lnTo>
                <a:lnTo>
                  <a:pt x="14009" y="3521"/>
                </a:lnTo>
                <a:lnTo>
                  <a:pt x="14027" y="3521"/>
                </a:lnTo>
                <a:lnTo>
                  <a:pt x="14027" y="3513"/>
                </a:lnTo>
                <a:lnTo>
                  <a:pt x="14035" y="3513"/>
                </a:lnTo>
                <a:lnTo>
                  <a:pt x="14044" y="3504"/>
                </a:lnTo>
                <a:lnTo>
                  <a:pt x="14053" y="3504"/>
                </a:lnTo>
                <a:lnTo>
                  <a:pt x="14053" y="3495"/>
                </a:lnTo>
                <a:lnTo>
                  <a:pt x="14071" y="3495"/>
                </a:lnTo>
                <a:lnTo>
                  <a:pt x="14044" y="3477"/>
                </a:lnTo>
                <a:lnTo>
                  <a:pt x="14035" y="3477"/>
                </a:lnTo>
                <a:lnTo>
                  <a:pt x="14027" y="3477"/>
                </a:lnTo>
                <a:lnTo>
                  <a:pt x="14018" y="3477"/>
                </a:lnTo>
                <a:lnTo>
                  <a:pt x="14009" y="3477"/>
                </a:lnTo>
                <a:lnTo>
                  <a:pt x="14000" y="3486"/>
                </a:lnTo>
                <a:lnTo>
                  <a:pt x="13991" y="3486"/>
                </a:lnTo>
                <a:lnTo>
                  <a:pt x="13982" y="3486"/>
                </a:lnTo>
                <a:lnTo>
                  <a:pt x="13982" y="3495"/>
                </a:lnTo>
                <a:lnTo>
                  <a:pt x="13974" y="3486"/>
                </a:lnTo>
                <a:close/>
                <a:moveTo>
                  <a:pt x="20846" y="8992"/>
                </a:moveTo>
                <a:lnTo>
                  <a:pt x="20855" y="8992"/>
                </a:lnTo>
                <a:lnTo>
                  <a:pt x="20855" y="8984"/>
                </a:lnTo>
                <a:lnTo>
                  <a:pt x="20846" y="8984"/>
                </a:lnTo>
                <a:close/>
                <a:moveTo>
                  <a:pt x="13930" y="3274"/>
                </a:moveTo>
                <a:lnTo>
                  <a:pt x="13930" y="3265"/>
                </a:lnTo>
                <a:lnTo>
                  <a:pt x="13921" y="3265"/>
                </a:lnTo>
                <a:lnTo>
                  <a:pt x="13921" y="3257"/>
                </a:lnTo>
                <a:lnTo>
                  <a:pt x="13912" y="3265"/>
                </a:lnTo>
                <a:lnTo>
                  <a:pt x="13921" y="3265"/>
                </a:lnTo>
                <a:lnTo>
                  <a:pt x="13921" y="3274"/>
                </a:lnTo>
                <a:close/>
                <a:moveTo>
                  <a:pt x="13965" y="3283"/>
                </a:moveTo>
                <a:lnTo>
                  <a:pt x="13965" y="3292"/>
                </a:lnTo>
                <a:lnTo>
                  <a:pt x="13974" y="3292"/>
                </a:lnTo>
                <a:lnTo>
                  <a:pt x="13965" y="3283"/>
                </a:lnTo>
                <a:lnTo>
                  <a:pt x="13974" y="3283"/>
                </a:lnTo>
                <a:lnTo>
                  <a:pt x="13965" y="3283"/>
                </a:lnTo>
                <a:lnTo>
                  <a:pt x="13965" y="3274"/>
                </a:lnTo>
                <a:lnTo>
                  <a:pt x="13965" y="3283"/>
                </a:lnTo>
                <a:lnTo>
                  <a:pt x="13956" y="3283"/>
                </a:lnTo>
                <a:close/>
                <a:moveTo>
                  <a:pt x="13947" y="3310"/>
                </a:moveTo>
                <a:lnTo>
                  <a:pt x="13938" y="3310"/>
                </a:lnTo>
                <a:lnTo>
                  <a:pt x="13938" y="3318"/>
                </a:lnTo>
                <a:lnTo>
                  <a:pt x="13947" y="3318"/>
                </a:lnTo>
                <a:close/>
                <a:moveTo>
                  <a:pt x="13418" y="5604"/>
                </a:moveTo>
                <a:lnTo>
                  <a:pt x="13409" y="5604"/>
                </a:lnTo>
                <a:lnTo>
                  <a:pt x="13409" y="5613"/>
                </a:lnTo>
                <a:lnTo>
                  <a:pt x="13418" y="5613"/>
                </a:lnTo>
                <a:lnTo>
                  <a:pt x="13427" y="5613"/>
                </a:lnTo>
                <a:close/>
                <a:moveTo>
                  <a:pt x="12969" y="5172"/>
                </a:moveTo>
                <a:lnTo>
                  <a:pt x="12969" y="5163"/>
                </a:lnTo>
                <a:lnTo>
                  <a:pt x="12960" y="5172"/>
                </a:lnTo>
                <a:close/>
                <a:moveTo>
                  <a:pt x="12669" y="5278"/>
                </a:moveTo>
                <a:lnTo>
                  <a:pt x="12678" y="5278"/>
                </a:lnTo>
                <a:lnTo>
                  <a:pt x="12678" y="5269"/>
                </a:lnTo>
                <a:lnTo>
                  <a:pt x="12669" y="5260"/>
                </a:lnTo>
                <a:lnTo>
                  <a:pt x="12660" y="5251"/>
                </a:lnTo>
                <a:lnTo>
                  <a:pt x="12642" y="5251"/>
                </a:lnTo>
                <a:lnTo>
                  <a:pt x="12642" y="5260"/>
                </a:lnTo>
                <a:lnTo>
                  <a:pt x="12642" y="5269"/>
                </a:lnTo>
                <a:lnTo>
                  <a:pt x="12651" y="5269"/>
                </a:lnTo>
                <a:close/>
                <a:moveTo>
                  <a:pt x="12960" y="5198"/>
                </a:moveTo>
                <a:lnTo>
                  <a:pt x="12960" y="5207"/>
                </a:lnTo>
                <a:lnTo>
                  <a:pt x="12969" y="5216"/>
                </a:lnTo>
                <a:lnTo>
                  <a:pt x="12978" y="5225"/>
                </a:lnTo>
                <a:lnTo>
                  <a:pt x="12978" y="5234"/>
                </a:lnTo>
                <a:lnTo>
                  <a:pt x="12978" y="5251"/>
                </a:lnTo>
                <a:lnTo>
                  <a:pt x="12978" y="5260"/>
                </a:lnTo>
                <a:lnTo>
                  <a:pt x="12978" y="5269"/>
                </a:lnTo>
                <a:lnTo>
                  <a:pt x="12987" y="5269"/>
                </a:lnTo>
                <a:lnTo>
                  <a:pt x="12987" y="5278"/>
                </a:lnTo>
                <a:lnTo>
                  <a:pt x="12987" y="5287"/>
                </a:lnTo>
                <a:lnTo>
                  <a:pt x="12978" y="5287"/>
                </a:lnTo>
                <a:lnTo>
                  <a:pt x="12978" y="5295"/>
                </a:lnTo>
                <a:lnTo>
                  <a:pt x="12978" y="5304"/>
                </a:lnTo>
                <a:lnTo>
                  <a:pt x="12978" y="5322"/>
                </a:lnTo>
                <a:lnTo>
                  <a:pt x="12978" y="5331"/>
                </a:lnTo>
                <a:lnTo>
                  <a:pt x="12978" y="5340"/>
                </a:lnTo>
                <a:lnTo>
                  <a:pt x="12987" y="5348"/>
                </a:lnTo>
                <a:lnTo>
                  <a:pt x="12995" y="5357"/>
                </a:lnTo>
                <a:lnTo>
                  <a:pt x="13004" y="5357"/>
                </a:lnTo>
                <a:lnTo>
                  <a:pt x="13013" y="5357"/>
                </a:lnTo>
                <a:lnTo>
                  <a:pt x="13013" y="5348"/>
                </a:lnTo>
                <a:lnTo>
                  <a:pt x="13022" y="5340"/>
                </a:lnTo>
                <a:lnTo>
                  <a:pt x="13022" y="5331"/>
                </a:lnTo>
                <a:lnTo>
                  <a:pt x="13031" y="5331"/>
                </a:lnTo>
                <a:lnTo>
                  <a:pt x="13039" y="5331"/>
                </a:lnTo>
                <a:lnTo>
                  <a:pt x="13048" y="5331"/>
                </a:lnTo>
                <a:lnTo>
                  <a:pt x="13057" y="5340"/>
                </a:lnTo>
                <a:lnTo>
                  <a:pt x="13057" y="5331"/>
                </a:lnTo>
                <a:lnTo>
                  <a:pt x="13066" y="5322"/>
                </a:lnTo>
                <a:lnTo>
                  <a:pt x="13066" y="5313"/>
                </a:lnTo>
                <a:lnTo>
                  <a:pt x="13066" y="5269"/>
                </a:lnTo>
                <a:lnTo>
                  <a:pt x="13075" y="5260"/>
                </a:lnTo>
                <a:lnTo>
                  <a:pt x="13075" y="5251"/>
                </a:lnTo>
                <a:lnTo>
                  <a:pt x="13066" y="5251"/>
                </a:lnTo>
                <a:lnTo>
                  <a:pt x="13066" y="5234"/>
                </a:lnTo>
                <a:lnTo>
                  <a:pt x="13075" y="5225"/>
                </a:lnTo>
                <a:lnTo>
                  <a:pt x="13075" y="5216"/>
                </a:lnTo>
                <a:lnTo>
                  <a:pt x="13066" y="5189"/>
                </a:lnTo>
                <a:lnTo>
                  <a:pt x="13066" y="5181"/>
                </a:lnTo>
                <a:lnTo>
                  <a:pt x="13057" y="5181"/>
                </a:lnTo>
                <a:lnTo>
                  <a:pt x="13066" y="5172"/>
                </a:lnTo>
                <a:lnTo>
                  <a:pt x="13057" y="5172"/>
                </a:lnTo>
                <a:lnTo>
                  <a:pt x="13057" y="5163"/>
                </a:lnTo>
                <a:lnTo>
                  <a:pt x="13048" y="5154"/>
                </a:lnTo>
                <a:lnTo>
                  <a:pt x="13039" y="5154"/>
                </a:lnTo>
                <a:lnTo>
                  <a:pt x="13031" y="5154"/>
                </a:lnTo>
                <a:lnTo>
                  <a:pt x="13031" y="5163"/>
                </a:lnTo>
                <a:lnTo>
                  <a:pt x="13022" y="5163"/>
                </a:lnTo>
                <a:lnTo>
                  <a:pt x="13004" y="5181"/>
                </a:lnTo>
                <a:lnTo>
                  <a:pt x="12995" y="5181"/>
                </a:lnTo>
                <a:lnTo>
                  <a:pt x="12987" y="5189"/>
                </a:lnTo>
                <a:lnTo>
                  <a:pt x="12978" y="5189"/>
                </a:lnTo>
                <a:lnTo>
                  <a:pt x="12969" y="5189"/>
                </a:lnTo>
                <a:lnTo>
                  <a:pt x="12960" y="5181"/>
                </a:lnTo>
                <a:lnTo>
                  <a:pt x="12960" y="5189"/>
                </a:lnTo>
                <a:close/>
                <a:moveTo>
                  <a:pt x="13039" y="5022"/>
                </a:moveTo>
                <a:lnTo>
                  <a:pt x="13031" y="5022"/>
                </a:lnTo>
                <a:lnTo>
                  <a:pt x="13022" y="5022"/>
                </a:lnTo>
                <a:lnTo>
                  <a:pt x="13022" y="5031"/>
                </a:lnTo>
                <a:lnTo>
                  <a:pt x="13004" y="5031"/>
                </a:lnTo>
                <a:lnTo>
                  <a:pt x="12995" y="5039"/>
                </a:lnTo>
                <a:lnTo>
                  <a:pt x="12995" y="5048"/>
                </a:lnTo>
                <a:lnTo>
                  <a:pt x="12987" y="5048"/>
                </a:lnTo>
                <a:lnTo>
                  <a:pt x="12987" y="5057"/>
                </a:lnTo>
                <a:lnTo>
                  <a:pt x="12995" y="5057"/>
                </a:lnTo>
                <a:lnTo>
                  <a:pt x="12995" y="5066"/>
                </a:lnTo>
                <a:lnTo>
                  <a:pt x="12987" y="5066"/>
                </a:lnTo>
                <a:lnTo>
                  <a:pt x="12987" y="5075"/>
                </a:lnTo>
                <a:lnTo>
                  <a:pt x="12995" y="5075"/>
                </a:lnTo>
                <a:lnTo>
                  <a:pt x="12995" y="5084"/>
                </a:lnTo>
                <a:lnTo>
                  <a:pt x="12995" y="5092"/>
                </a:lnTo>
                <a:lnTo>
                  <a:pt x="13004" y="5092"/>
                </a:lnTo>
                <a:lnTo>
                  <a:pt x="13004" y="5101"/>
                </a:lnTo>
                <a:lnTo>
                  <a:pt x="12995" y="5101"/>
                </a:lnTo>
                <a:lnTo>
                  <a:pt x="12995" y="5110"/>
                </a:lnTo>
                <a:lnTo>
                  <a:pt x="13004" y="5110"/>
                </a:lnTo>
                <a:lnTo>
                  <a:pt x="13013" y="5110"/>
                </a:lnTo>
                <a:lnTo>
                  <a:pt x="13013" y="5119"/>
                </a:lnTo>
                <a:lnTo>
                  <a:pt x="13004" y="5119"/>
                </a:lnTo>
                <a:lnTo>
                  <a:pt x="13004" y="5128"/>
                </a:lnTo>
                <a:lnTo>
                  <a:pt x="13013" y="5128"/>
                </a:lnTo>
                <a:lnTo>
                  <a:pt x="13022" y="5137"/>
                </a:lnTo>
                <a:lnTo>
                  <a:pt x="13031" y="5137"/>
                </a:lnTo>
                <a:lnTo>
                  <a:pt x="13039" y="5137"/>
                </a:lnTo>
                <a:lnTo>
                  <a:pt x="13039" y="5119"/>
                </a:lnTo>
                <a:lnTo>
                  <a:pt x="13048" y="5119"/>
                </a:lnTo>
                <a:lnTo>
                  <a:pt x="13048" y="5110"/>
                </a:lnTo>
                <a:lnTo>
                  <a:pt x="13048" y="5092"/>
                </a:lnTo>
                <a:lnTo>
                  <a:pt x="13057" y="5075"/>
                </a:lnTo>
                <a:lnTo>
                  <a:pt x="13057" y="5039"/>
                </a:lnTo>
                <a:lnTo>
                  <a:pt x="13057" y="5031"/>
                </a:lnTo>
                <a:lnTo>
                  <a:pt x="13057" y="5013"/>
                </a:lnTo>
                <a:lnTo>
                  <a:pt x="13057" y="5004"/>
                </a:lnTo>
                <a:lnTo>
                  <a:pt x="13048" y="4995"/>
                </a:lnTo>
                <a:lnTo>
                  <a:pt x="13039" y="5004"/>
                </a:lnTo>
                <a:lnTo>
                  <a:pt x="13039" y="5013"/>
                </a:lnTo>
                <a:lnTo>
                  <a:pt x="13048" y="5022"/>
                </a:lnTo>
                <a:close/>
                <a:moveTo>
                  <a:pt x="12475" y="5340"/>
                </a:moveTo>
                <a:lnTo>
                  <a:pt x="12457" y="5340"/>
                </a:lnTo>
                <a:lnTo>
                  <a:pt x="12457" y="5348"/>
                </a:lnTo>
                <a:lnTo>
                  <a:pt x="12448" y="5348"/>
                </a:lnTo>
                <a:lnTo>
                  <a:pt x="12448" y="5357"/>
                </a:lnTo>
                <a:lnTo>
                  <a:pt x="12457" y="5357"/>
                </a:lnTo>
                <a:lnTo>
                  <a:pt x="12466" y="5357"/>
                </a:lnTo>
                <a:close/>
                <a:moveTo>
                  <a:pt x="12590" y="5260"/>
                </a:moveTo>
                <a:lnTo>
                  <a:pt x="12572" y="5269"/>
                </a:lnTo>
                <a:lnTo>
                  <a:pt x="12563" y="5278"/>
                </a:lnTo>
                <a:lnTo>
                  <a:pt x="12528" y="5295"/>
                </a:lnTo>
                <a:lnTo>
                  <a:pt x="12537" y="5304"/>
                </a:lnTo>
                <a:lnTo>
                  <a:pt x="12545" y="5304"/>
                </a:lnTo>
                <a:lnTo>
                  <a:pt x="12554" y="5295"/>
                </a:lnTo>
                <a:lnTo>
                  <a:pt x="12554" y="5304"/>
                </a:lnTo>
                <a:lnTo>
                  <a:pt x="12563" y="5304"/>
                </a:lnTo>
                <a:lnTo>
                  <a:pt x="12563" y="5313"/>
                </a:lnTo>
                <a:lnTo>
                  <a:pt x="12572" y="5313"/>
                </a:lnTo>
                <a:lnTo>
                  <a:pt x="12581" y="5322"/>
                </a:lnTo>
                <a:lnTo>
                  <a:pt x="12590" y="5322"/>
                </a:lnTo>
                <a:lnTo>
                  <a:pt x="12598" y="5313"/>
                </a:lnTo>
                <a:lnTo>
                  <a:pt x="12598" y="5304"/>
                </a:lnTo>
                <a:lnTo>
                  <a:pt x="12607" y="5295"/>
                </a:lnTo>
                <a:lnTo>
                  <a:pt x="12616" y="5287"/>
                </a:lnTo>
                <a:lnTo>
                  <a:pt x="12607" y="5278"/>
                </a:lnTo>
                <a:lnTo>
                  <a:pt x="12598" y="5278"/>
                </a:lnTo>
                <a:lnTo>
                  <a:pt x="12590" y="5278"/>
                </a:lnTo>
                <a:lnTo>
                  <a:pt x="12590" y="5269"/>
                </a:lnTo>
                <a:close/>
                <a:moveTo>
                  <a:pt x="12969" y="5340"/>
                </a:moveTo>
                <a:lnTo>
                  <a:pt x="12978" y="5348"/>
                </a:lnTo>
                <a:lnTo>
                  <a:pt x="12978" y="5340"/>
                </a:lnTo>
                <a:close/>
                <a:moveTo>
                  <a:pt x="12466" y="5366"/>
                </a:moveTo>
                <a:lnTo>
                  <a:pt x="12457" y="5375"/>
                </a:lnTo>
                <a:lnTo>
                  <a:pt x="12466" y="5375"/>
                </a:lnTo>
                <a:lnTo>
                  <a:pt x="12475" y="5375"/>
                </a:lnTo>
                <a:lnTo>
                  <a:pt x="12466" y="5375"/>
                </a:lnTo>
                <a:close/>
                <a:moveTo>
                  <a:pt x="13241" y="5534"/>
                </a:moveTo>
                <a:lnTo>
                  <a:pt x="13233" y="5534"/>
                </a:lnTo>
                <a:lnTo>
                  <a:pt x="13241" y="5543"/>
                </a:lnTo>
                <a:close/>
                <a:moveTo>
                  <a:pt x="16435" y="6354"/>
                </a:moveTo>
                <a:lnTo>
                  <a:pt x="16426" y="6354"/>
                </a:lnTo>
                <a:lnTo>
                  <a:pt x="16417" y="6354"/>
                </a:lnTo>
                <a:lnTo>
                  <a:pt x="16426" y="6363"/>
                </a:lnTo>
                <a:lnTo>
                  <a:pt x="16435" y="6363"/>
                </a:lnTo>
                <a:lnTo>
                  <a:pt x="16444" y="6363"/>
                </a:lnTo>
                <a:lnTo>
                  <a:pt x="16453" y="6354"/>
                </a:lnTo>
                <a:lnTo>
                  <a:pt x="16462" y="6354"/>
                </a:lnTo>
                <a:lnTo>
                  <a:pt x="16470" y="6354"/>
                </a:lnTo>
                <a:lnTo>
                  <a:pt x="16479" y="6346"/>
                </a:lnTo>
                <a:lnTo>
                  <a:pt x="16488" y="6337"/>
                </a:lnTo>
                <a:lnTo>
                  <a:pt x="16497" y="6337"/>
                </a:lnTo>
                <a:lnTo>
                  <a:pt x="16488" y="6328"/>
                </a:lnTo>
                <a:lnTo>
                  <a:pt x="16479" y="6328"/>
                </a:lnTo>
                <a:lnTo>
                  <a:pt x="16470" y="6337"/>
                </a:lnTo>
                <a:lnTo>
                  <a:pt x="16453" y="6337"/>
                </a:lnTo>
                <a:lnTo>
                  <a:pt x="16462" y="6346"/>
                </a:lnTo>
                <a:lnTo>
                  <a:pt x="16453" y="6346"/>
                </a:lnTo>
                <a:close/>
                <a:moveTo>
                  <a:pt x="13365" y="5437"/>
                </a:moveTo>
                <a:lnTo>
                  <a:pt x="13347" y="5428"/>
                </a:lnTo>
                <a:lnTo>
                  <a:pt x="13347" y="5419"/>
                </a:lnTo>
                <a:lnTo>
                  <a:pt x="13338" y="5419"/>
                </a:lnTo>
                <a:lnTo>
                  <a:pt x="13330" y="5419"/>
                </a:lnTo>
                <a:lnTo>
                  <a:pt x="13321" y="5419"/>
                </a:lnTo>
                <a:lnTo>
                  <a:pt x="13312" y="5428"/>
                </a:lnTo>
                <a:lnTo>
                  <a:pt x="13303" y="5428"/>
                </a:lnTo>
                <a:lnTo>
                  <a:pt x="13294" y="5419"/>
                </a:lnTo>
                <a:lnTo>
                  <a:pt x="13285" y="5419"/>
                </a:lnTo>
                <a:lnTo>
                  <a:pt x="13285" y="5428"/>
                </a:lnTo>
                <a:lnTo>
                  <a:pt x="13277" y="5428"/>
                </a:lnTo>
                <a:lnTo>
                  <a:pt x="13277" y="5437"/>
                </a:lnTo>
                <a:lnTo>
                  <a:pt x="13268" y="5445"/>
                </a:lnTo>
                <a:lnTo>
                  <a:pt x="13277" y="5454"/>
                </a:lnTo>
                <a:lnTo>
                  <a:pt x="13277" y="5463"/>
                </a:lnTo>
                <a:lnTo>
                  <a:pt x="13285" y="5463"/>
                </a:lnTo>
                <a:lnTo>
                  <a:pt x="13294" y="5472"/>
                </a:lnTo>
                <a:lnTo>
                  <a:pt x="13303" y="5472"/>
                </a:lnTo>
                <a:lnTo>
                  <a:pt x="13312" y="5472"/>
                </a:lnTo>
                <a:lnTo>
                  <a:pt x="13321" y="5481"/>
                </a:lnTo>
                <a:lnTo>
                  <a:pt x="13330" y="5481"/>
                </a:lnTo>
                <a:lnTo>
                  <a:pt x="13338" y="5490"/>
                </a:lnTo>
                <a:lnTo>
                  <a:pt x="13356" y="5498"/>
                </a:lnTo>
                <a:lnTo>
                  <a:pt x="13374" y="5507"/>
                </a:lnTo>
                <a:lnTo>
                  <a:pt x="13383" y="5507"/>
                </a:lnTo>
                <a:lnTo>
                  <a:pt x="13391" y="5507"/>
                </a:lnTo>
                <a:lnTo>
                  <a:pt x="13400" y="5507"/>
                </a:lnTo>
                <a:lnTo>
                  <a:pt x="13409" y="5516"/>
                </a:lnTo>
                <a:lnTo>
                  <a:pt x="13427" y="5534"/>
                </a:lnTo>
                <a:lnTo>
                  <a:pt x="13435" y="5534"/>
                </a:lnTo>
                <a:lnTo>
                  <a:pt x="13444" y="5543"/>
                </a:lnTo>
                <a:lnTo>
                  <a:pt x="13453" y="5543"/>
                </a:lnTo>
                <a:lnTo>
                  <a:pt x="13462" y="5543"/>
                </a:lnTo>
                <a:lnTo>
                  <a:pt x="13471" y="5543"/>
                </a:lnTo>
                <a:lnTo>
                  <a:pt x="13471" y="5534"/>
                </a:lnTo>
                <a:lnTo>
                  <a:pt x="13471" y="5525"/>
                </a:lnTo>
                <a:lnTo>
                  <a:pt x="13480" y="5516"/>
                </a:lnTo>
                <a:lnTo>
                  <a:pt x="13480" y="5507"/>
                </a:lnTo>
                <a:lnTo>
                  <a:pt x="13471" y="5498"/>
                </a:lnTo>
                <a:lnTo>
                  <a:pt x="13480" y="5498"/>
                </a:lnTo>
                <a:lnTo>
                  <a:pt x="13471" y="5490"/>
                </a:lnTo>
                <a:lnTo>
                  <a:pt x="13471" y="5481"/>
                </a:lnTo>
                <a:lnTo>
                  <a:pt x="13471" y="5472"/>
                </a:lnTo>
                <a:lnTo>
                  <a:pt x="13471" y="5463"/>
                </a:lnTo>
                <a:lnTo>
                  <a:pt x="13471" y="5454"/>
                </a:lnTo>
                <a:lnTo>
                  <a:pt x="13480" y="5454"/>
                </a:lnTo>
                <a:lnTo>
                  <a:pt x="13497" y="5428"/>
                </a:lnTo>
                <a:lnTo>
                  <a:pt x="13506" y="5410"/>
                </a:lnTo>
                <a:lnTo>
                  <a:pt x="13497" y="5410"/>
                </a:lnTo>
                <a:lnTo>
                  <a:pt x="13488" y="5410"/>
                </a:lnTo>
                <a:lnTo>
                  <a:pt x="13480" y="5410"/>
                </a:lnTo>
                <a:lnTo>
                  <a:pt x="13480" y="5419"/>
                </a:lnTo>
                <a:lnTo>
                  <a:pt x="13471" y="5419"/>
                </a:lnTo>
                <a:lnTo>
                  <a:pt x="13462" y="5419"/>
                </a:lnTo>
                <a:lnTo>
                  <a:pt x="13444" y="5419"/>
                </a:lnTo>
                <a:lnTo>
                  <a:pt x="13435" y="5428"/>
                </a:lnTo>
                <a:lnTo>
                  <a:pt x="13427" y="5428"/>
                </a:lnTo>
                <a:lnTo>
                  <a:pt x="13418" y="5428"/>
                </a:lnTo>
                <a:lnTo>
                  <a:pt x="13409" y="5428"/>
                </a:lnTo>
                <a:lnTo>
                  <a:pt x="13391" y="5428"/>
                </a:lnTo>
                <a:lnTo>
                  <a:pt x="13383" y="5428"/>
                </a:lnTo>
                <a:lnTo>
                  <a:pt x="13374" y="5437"/>
                </a:lnTo>
                <a:close/>
                <a:moveTo>
                  <a:pt x="13128" y="5013"/>
                </a:moveTo>
                <a:lnTo>
                  <a:pt x="13119" y="5013"/>
                </a:lnTo>
                <a:lnTo>
                  <a:pt x="13110" y="5013"/>
                </a:lnTo>
                <a:lnTo>
                  <a:pt x="13101" y="5013"/>
                </a:lnTo>
                <a:lnTo>
                  <a:pt x="13101" y="5022"/>
                </a:lnTo>
                <a:lnTo>
                  <a:pt x="13110" y="5022"/>
                </a:lnTo>
                <a:lnTo>
                  <a:pt x="13119" y="5022"/>
                </a:lnTo>
                <a:lnTo>
                  <a:pt x="13128" y="5022"/>
                </a:lnTo>
                <a:lnTo>
                  <a:pt x="13119" y="5022"/>
                </a:lnTo>
                <a:close/>
                <a:moveTo>
                  <a:pt x="13824" y="5287"/>
                </a:moveTo>
                <a:lnTo>
                  <a:pt x="13824" y="5278"/>
                </a:lnTo>
                <a:lnTo>
                  <a:pt x="13815" y="5278"/>
                </a:lnTo>
                <a:lnTo>
                  <a:pt x="13806" y="5278"/>
                </a:lnTo>
                <a:lnTo>
                  <a:pt x="13797" y="5278"/>
                </a:lnTo>
                <a:lnTo>
                  <a:pt x="13797" y="5287"/>
                </a:lnTo>
                <a:lnTo>
                  <a:pt x="13815" y="5295"/>
                </a:lnTo>
                <a:lnTo>
                  <a:pt x="13815" y="5304"/>
                </a:lnTo>
                <a:lnTo>
                  <a:pt x="13824" y="5313"/>
                </a:lnTo>
                <a:lnTo>
                  <a:pt x="13832" y="5313"/>
                </a:lnTo>
                <a:lnTo>
                  <a:pt x="13824" y="5304"/>
                </a:lnTo>
                <a:lnTo>
                  <a:pt x="13824" y="5295"/>
                </a:lnTo>
                <a:lnTo>
                  <a:pt x="13815" y="5287"/>
                </a:lnTo>
                <a:close/>
                <a:moveTo>
                  <a:pt x="13383" y="5198"/>
                </a:moveTo>
                <a:lnTo>
                  <a:pt x="13374" y="5198"/>
                </a:lnTo>
                <a:close/>
                <a:moveTo>
                  <a:pt x="13189" y="5701"/>
                </a:moveTo>
                <a:lnTo>
                  <a:pt x="13181" y="5701"/>
                </a:lnTo>
                <a:lnTo>
                  <a:pt x="13172" y="5710"/>
                </a:lnTo>
                <a:close/>
                <a:moveTo>
                  <a:pt x="13163" y="5772"/>
                </a:moveTo>
                <a:lnTo>
                  <a:pt x="13145" y="5772"/>
                </a:lnTo>
                <a:lnTo>
                  <a:pt x="13145" y="5781"/>
                </a:lnTo>
                <a:lnTo>
                  <a:pt x="13145" y="5790"/>
                </a:lnTo>
                <a:lnTo>
                  <a:pt x="13154" y="5790"/>
                </a:lnTo>
                <a:lnTo>
                  <a:pt x="13163" y="5790"/>
                </a:lnTo>
                <a:lnTo>
                  <a:pt x="13172" y="5781"/>
                </a:lnTo>
                <a:close/>
                <a:moveTo>
                  <a:pt x="11151" y="6901"/>
                </a:moveTo>
                <a:lnTo>
                  <a:pt x="11151" y="6892"/>
                </a:lnTo>
                <a:lnTo>
                  <a:pt x="11160" y="6883"/>
                </a:lnTo>
                <a:lnTo>
                  <a:pt x="11151" y="6883"/>
                </a:lnTo>
                <a:lnTo>
                  <a:pt x="11143" y="6892"/>
                </a:lnTo>
                <a:close/>
                <a:moveTo>
                  <a:pt x="13400" y="5595"/>
                </a:moveTo>
                <a:lnTo>
                  <a:pt x="13400" y="5604"/>
                </a:lnTo>
                <a:lnTo>
                  <a:pt x="13409" y="5595"/>
                </a:lnTo>
                <a:close/>
                <a:moveTo>
                  <a:pt x="15897" y="6116"/>
                </a:moveTo>
                <a:lnTo>
                  <a:pt x="15897" y="6125"/>
                </a:lnTo>
                <a:lnTo>
                  <a:pt x="15906" y="6125"/>
                </a:lnTo>
                <a:lnTo>
                  <a:pt x="15915" y="6116"/>
                </a:lnTo>
                <a:lnTo>
                  <a:pt x="15915" y="6107"/>
                </a:lnTo>
                <a:lnTo>
                  <a:pt x="15906" y="6099"/>
                </a:lnTo>
                <a:lnTo>
                  <a:pt x="15897" y="6090"/>
                </a:lnTo>
                <a:lnTo>
                  <a:pt x="15897" y="6099"/>
                </a:lnTo>
                <a:lnTo>
                  <a:pt x="15897" y="6107"/>
                </a:lnTo>
                <a:lnTo>
                  <a:pt x="15888" y="6107"/>
                </a:lnTo>
                <a:close/>
                <a:moveTo>
                  <a:pt x="16223" y="6540"/>
                </a:moveTo>
                <a:lnTo>
                  <a:pt x="16223" y="6531"/>
                </a:lnTo>
                <a:close/>
                <a:moveTo>
                  <a:pt x="16073" y="6425"/>
                </a:moveTo>
                <a:lnTo>
                  <a:pt x="16073" y="6416"/>
                </a:lnTo>
                <a:lnTo>
                  <a:pt x="16073" y="6407"/>
                </a:lnTo>
                <a:lnTo>
                  <a:pt x="16073" y="6399"/>
                </a:lnTo>
                <a:lnTo>
                  <a:pt x="16073" y="6390"/>
                </a:lnTo>
                <a:lnTo>
                  <a:pt x="16065" y="6390"/>
                </a:lnTo>
                <a:lnTo>
                  <a:pt x="16065" y="6407"/>
                </a:lnTo>
                <a:close/>
                <a:moveTo>
                  <a:pt x="15500" y="7315"/>
                </a:moveTo>
                <a:lnTo>
                  <a:pt x="15491" y="7324"/>
                </a:lnTo>
                <a:lnTo>
                  <a:pt x="15500" y="7324"/>
                </a:lnTo>
                <a:close/>
                <a:moveTo>
                  <a:pt x="16356" y="6522"/>
                </a:moveTo>
                <a:lnTo>
                  <a:pt x="16347" y="6531"/>
                </a:lnTo>
                <a:lnTo>
                  <a:pt x="16356" y="6531"/>
                </a:lnTo>
                <a:lnTo>
                  <a:pt x="16364" y="6531"/>
                </a:lnTo>
                <a:lnTo>
                  <a:pt x="16356" y="6531"/>
                </a:lnTo>
                <a:close/>
                <a:moveTo>
                  <a:pt x="15500" y="7342"/>
                </a:moveTo>
                <a:lnTo>
                  <a:pt x="15491" y="7342"/>
                </a:lnTo>
                <a:close/>
                <a:moveTo>
                  <a:pt x="16276" y="6540"/>
                </a:moveTo>
                <a:lnTo>
                  <a:pt x="16267" y="6540"/>
                </a:lnTo>
                <a:lnTo>
                  <a:pt x="16267" y="6549"/>
                </a:lnTo>
                <a:lnTo>
                  <a:pt x="16276" y="6549"/>
                </a:lnTo>
                <a:lnTo>
                  <a:pt x="16285" y="6540"/>
                </a:lnTo>
                <a:lnTo>
                  <a:pt x="16285" y="6531"/>
                </a:lnTo>
                <a:close/>
                <a:moveTo>
                  <a:pt x="16312" y="6549"/>
                </a:moveTo>
                <a:lnTo>
                  <a:pt x="16303" y="6549"/>
                </a:lnTo>
                <a:lnTo>
                  <a:pt x="16303" y="6557"/>
                </a:lnTo>
                <a:lnTo>
                  <a:pt x="16312" y="6557"/>
                </a:lnTo>
                <a:lnTo>
                  <a:pt x="16312" y="6549"/>
                </a:lnTo>
                <a:lnTo>
                  <a:pt x="16320" y="6557"/>
                </a:lnTo>
                <a:lnTo>
                  <a:pt x="16320" y="6549"/>
                </a:lnTo>
                <a:close/>
                <a:moveTo>
                  <a:pt x="15041" y="6434"/>
                </a:moveTo>
                <a:lnTo>
                  <a:pt x="15041" y="6443"/>
                </a:lnTo>
                <a:lnTo>
                  <a:pt x="15059" y="6443"/>
                </a:lnTo>
                <a:lnTo>
                  <a:pt x="15059" y="6452"/>
                </a:lnTo>
                <a:lnTo>
                  <a:pt x="15068" y="6460"/>
                </a:lnTo>
                <a:lnTo>
                  <a:pt x="15076" y="6452"/>
                </a:lnTo>
                <a:lnTo>
                  <a:pt x="15068" y="6452"/>
                </a:lnTo>
                <a:lnTo>
                  <a:pt x="15059" y="6443"/>
                </a:lnTo>
                <a:lnTo>
                  <a:pt x="15050" y="6443"/>
                </a:lnTo>
                <a:close/>
                <a:moveTo>
                  <a:pt x="15244" y="8807"/>
                </a:moveTo>
                <a:lnTo>
                  <a:pt x="15253" y="8816"/>
                </a:lnTo>
                <a:lnTo>
                  <a:pt x="15253" y="8825"/>
                </a:lnTo>
                <a:lnTo>
                  <a:pt x="15262" y="8825"/>
                </a:lnTo>
                <a:lnTo>
                  <a:pt x="15262" y="8816"/>
                </a:lnTo>
                <a:lnTo>
                  <a:pt x="15262" y="8807"/>
                </a:lnTo>
                <a:lnTo>
                  <a:pt x="15262" y="8798"/>
                </a:lnTo>
                <a:lnTo>
                  <a:pt x="15253" y="8798"/>
                </a:lnTo>
                <a:lnTo>
                  <a:pt x="15253" y="8789"/>
                </a:lnTo>
                <a:lnTo>
                  <a:pt x="15253" y="8781"/>
                </a:lnTo>
                <a:lnTo>
                  <a:pt x="15244" y="8772"/>
                </a:lnTo>
                <a:lnTo>
                  <a:pt x="15244" y="8781"/>
                </a:lnTo>
                <a:lnTo>
                  <a:pt x="15235" y="8781"/>
                </a:lnTo>
                <a:lnTo>
                  <a:pt x="15235" y="8798"/>
                </a:lnTo>
                <a:lnTo>
                  <a:pt x="15235" y="8807"/>
                </a:lnTo>
                <a:close/>
                <a:moveTo>
                  <a:pt x="15271" y="8745"/>
                </a:moveTo>
                <a:lnTo>
                  <a:pt x="15279" y="8745"/>
                </a:lnTo>
                <a:lnTo>
                  <a:pt x="15288" y="8736"/>
                </a:lnTo>
                <a:lnTo>
                  <a:pt x="15288" y="8728"/>
                </a:lnTo>
                <a:lnTo>
                  <a:pt x="15288" y="8719"/>
                </a:lnTo>
                <a:lnTo>
                  <a:pt x="15288" y="8710"/>
                </a:lnTo>
                <a:lnTo>
                  <a:pt x="15279" y="8710"/>
                </a:lnTo>
                <a:lnTo>
                  <a:pt x="15271" y="8710"/>
                </a:lnTo>
                <a:lnTo>
                  <a:pt x="15279" y="8728"/>
                </a:lnTo>
                <a:close/>
                <a:moveTo>
                  <a:pt x="15271" y="8939"/>
                </a:moveTo>
                <a:lnTo>
                  <a:pt x="15279" y="8939"/>
                </a:lnTo>
                <a:lnTo>
                  <a:pt x="15279" y="8931"/>
                </a:lnTo>
                <a:lnTo>
                  <a:pt x="15288" y="8931"/>
                </a:lnTo>
                <a:lnTo>
                  <a:pt x="15288" y="8913"/>
                </a:lnTo>
                <a:lnTo>
                  <a:pt x="15279" y="8922"/>
                </a:lnTo>
                <a:lnTo>
                  <a:pt x="15271" y="8931"/>
                </a:lnTo>
                <a:close/>
                <a:moveTo>
                  <a:pt x="15041" y="6425"/>
                </a:moveTo>
                <a:lnTo>
                  <a:pt x="15050" y="6434"/>
                </a:lnTo>
                <a:lnTo>
                  <a:pt x="15050" y="6425"/>
                </a:lnTo>
                <a:lnTo>
                  <a:pt x="15050" y="6416"/>
                </a:lnTo>
                <a:close/>
                <a:moveTo>
                  <a:pt x="15306" y="7165"/>
                </a:moveTo>
                <a:lnTo>
                  <a:pt x="15297" y="7165"/>
                </a:lnTo>
                <a:lnTo>
                  <a:pt x="15297" y="7174"/>
                </a:lnTo>
                <a:lnTo>
                  <a:pt x="15306" y="7174"/>
                </a:lnTo>
                <a:close/>
                <a:moveTo>
                  <a:pt x="15429" y="7104"/>
                </a:moveTo>
                <a:lnTo>
                  <a:pt x="15429" y="7112"/>
                </a:lnTo>
                <a:lnTo>
                  <a:pt x="15438" y="7121"/>
                </a:lnTo>
                <a:lnTo>
                  <a:pt x="15447" y="7121"/>
                </a:lnTo>
                <a:lnTo>
                  <a:pt x="15456" y="7121"/>
                </a:lnTo>
                <a:lnTo>
                  <a:pt x="15456" y="7130"/>
                </a:lnTo>
                <a:lnTo>
                  <a:pt x="15456" y="7121"/>
                </a:lnTo>
                <a:lnTo>
                  <a:pt x="15447" y="7112"/>
                </a:lnTo>
                <a:lnTo>
                  <a:pt x="15447" y="7121"/>
                </a:lnTo>
                <a:lnTo>
                  <a:pt x="15438" y="7112"/>
                </a:lnTo>
                <a:lnTo>
                  <a:pt x="15438" y="7104"/>
                </a:lnTo>
                <a:lnTo>
                  <a:pt x="15438" y="7095"/>
                </a:lnTo>
                <a:lnTo>
                  <a:pt x="15438" y="7104"/>
                </a:lnTo>
                <a:close/>
                <a:moveTo>
                  <a:pt x="15297" y="7201"/>
                </a:moveTo>
                <a:lnTo>
                  <a:pt x="15297" y="7192"/>
                </a:lnTo>
                <a:lnTo>
                  <a:pt x="15297" y="7201"/>
                </a:lnTo>
                <a:lnTo>
                  <a:pt x="15306" y="7201"/>
                </a:lnTo>
                <a:lnTo>
                  <a:pt x="15315" y="7201"/>
                </a:lnTo>
                <a:lnTo>
                  <a:pt x="15323" y="7201"/>
                </a:lnTo>
                <a:lnTo>
                  <a:pt x="15315" y="7192"/>
                </a:lnTo>
                <a:lnTo>
                  <a:pt x="15315" y="7201"/>
                </a:lnTo>
                <a:lnTo>
                  <a:pt x="15306" y="7192"/>
                </a:lnTo>
                <a:lnTo>
                  <a:pt x="15306" y="7183"/>
                </a:lnTo>
                <a:lnTo>
                  <a:pt x="15297" y="7183"/>
                </a:lnTo>
                <a:lnTo>
                  <a:pt x="15297" y="7192"/>
                </a:lnTo>
                <a:lnTo>
                  <a:pt x="15306" y="7201"/>
                </a:lnTo>
                <a:close/>
                <a:moveTo>
                  <a:pt x="15482" y="7227"/>
                </a:moveTo>
                <a:lnTo>
                  <a:pt x="15491" y="7227"/>
                </a:lnTo>
                <a:lnTo>
                  <a:pt x="15491" y="7218"/>
                </a:lnTo>
                <a:lnTo>
                  <a:pt x="15482" y="7218"/>
                </a:lnTo>
                <a:close/>
                <a:moveTo>
                  <a:pt x="14168" y="5516"/>
                </a:moveTo>
                <a:lnTo>
                  <a:pt x="14168" y="5525"/>
                </a:lnTo>
                <a:lnTo>
                  <a:pt x="14177" y="5525"/>
                </a:lnTo>
                <a:lnTo>
                  <a:pt x="14177" y="5516"/>
                </a:lnTo>
                <a:close/>
                <a:moveTo>
                  <a:pt x="14256" y="5534"/>
                </a:moveTo>
                <a:lnTo>
                  <a:pt x="14247" y="5534"/>
                </a:lnTo>
                <a:lnTo>
                  <a:pt x="14256" y="5534"/>
                </a:lnTo>
                <a:lnTo>
                  <a:pt x="14265" y="5525"/>
                </a:lnTo>
                <a:lnTo>
                  <a:pt x="14274" y="5525"/>
                </a:lnTo>
                <a:lnTo>
                  <a:pt x="14265" y="5525"/>
                </a:lnTo>
                <a:close/>
                <a:moveTo>
                  <a:pt x="14274" y="5384"/>
                </a:moveTo>
                <a:lnTo>
                  <a:pt x="14265" y="5384"/>
                </a:lnTo>
                <a:lnTo>
                  <a:pt x="14256" y="5384"/>
                </a:lnTo>
                <a:lnTo>
                  <a:pt x="14256" y="5392"/>
                </a:lnTo>
                <a:lnTo>
                  <a:pt x="14265" y="5401"/>
                </a:lnTo>
                <a:lnTo>
                  <a:pt x="14265" y="5410"/>
                </a:lnTo>
                <a:lnTo>
                  <a:pt x="14256" y="5410"/>
                </a:lnTo>
                <a:lnTo>
                  <a:pt x="14265" y="5419"/>
                </a:lnTo>
                <a:lnTo>
                  <a:pt x="14274" y="5410"/>
                </a:lnTo>
                <a:lnTo>
                  <a:pt x="14282" y="5410"/>
                </a:lnTo>
                <a:lnTo>
                  <a:pt x="14282" y="5392"/>
                </a:lnTo>
                <a:lnTo>
                  <a:pt x="14282" y="5384"/>
                </a:lnTo>
                <a:close/>
                <a:moveTo>
                  <a:pt x="14256" y="5242"/>
                </a:moveTo>
                <a:lnTo>
                  <a:pt x="14247" y="5242"/>
                </a:lnTo>
                <a:lnTo>
                  <a:pt x="14247" y="5251"/>
                </a:lnTo>
                <a:lnTo>
                  <a:pt x="14265" y="5251"/>
                </a:lnTo>
                <a:lnTo>
                  <a:pt x="14265" y="5242"/>
                </a:lnTo>
                <a:close/>
                <a:moveTo>
                  <a:pt x="14238" y="5216"/>
                </a:moveTo>
                <a:lnTo>
                  <a:pt x="14229" y="5216"/>
                </a:lnTo>
                <a:lnTo>
                  <a:pt x="14238" y="5225"/>
                </a:lnTo>
                <a:lnTo>
                  <a:pt x="14247" y="5225"/>
                </a:lnTo>
                <a:close/>
                <a:moveTo>
                  <a:pt x="14282" y="5463"/>
                </a:moveTo>
                <a:lnTo>
                  <a:pt x="14274" y="5463"/>
                </a:lnTo>
                <a:lnTo>
                  <a:pt x="14265" y="5472"/>
                </a:lnTo>
                <a:lnTo>
                  <a:pt x="14274" y="5472"/>
                </a:lnTo>
                <a:lnTo>
                  <a:pt x="14282" y="5472"/>
                </a:lnTo>
                <a:lnTo>
                  <a:pt x="14291" y="5463"/>
                </a:lnTo>
                <a:close/>
                <a:moveTo>
                  <a:pt x="14212" y="5507"/>
                </a:moveTo>
                <a:lnTo>
                  <a:pt x="14203" y="5507"/>
                </a:lnTo>
                <a:lnTo>
                  <a:pt x="14203" y="5516"/>
                </a:lnTo>
                <a:lnTo>
                  <a:pt x="14212" y="5516"/>
                </a:lnTo>
                <a:close/>
                <a:moveTo>
                  <a:pt x="14291" y="5313"/>
                </a:moveTo>
                <a:lnTo>
                  <a:pt x="14282" y="5313"/>
                </a:lnTo>
                <a:lnTo>
                  <a:pt x="14282" y="5322"/>
                </a:lnTo>
                <a:lnTo>
                  <a:pt x="14274" y="5322"/>
                </a:lnTo>
                <a:lnTo>
                  <a:pt x="14265" y="5322"/>
                </a:lnTo>
                <a:lnTo>
                  <a:pt x="14256" y="5331"/>
                </a:lnTo>
                <a:lnTo>
                  <a:pt x="14265" y="5340"/>
                </a:lnTo>
                <a:lnTo>
                  <a:pt x="14274" y="5340"/>
                </a:lnTo>
                <a:lnTo>
                  <a:pt x="14282" y="5331"/>
                </a:lnTo>
                <a:lnTo>
                  <a:pt x="14291" y="5331"/>
                </a:lnTo>
                <a:lnTo>
                  <a:pt x="14282" y="5331"/>
                </a:lnTo>
                <a:lnTo>
                  <a:pt x="14274" y="5340"/>
                </a:lnTo>
                <a:lnTo>
                  <a:pt x="14282" y="5348"/>
                </a:lnTo>
                <a:lnTo>
                  <a:pt x="14300" y="5348"/>
                </a:lnTo>
                <a:lnTo>
                  <a:pt x="14309" y="5348"/>
                </a:lnTo>
                <a:lnTo>
                  <a:pt x="14300" y="5340"/>
                </a:lnTo>
                <a:lnTo>
                  <a:pt x="14309" y="5340"/>
                </a:lnTo>
                <a:lnTo>
                  <a:pt x="14309" y="5348"/>
                </a:lnTo>
                <a:lnTo>
                  <a:pt x="14309" y="5340"/>
                </a:lnTo>
                <a:lnTo>
                  <a:pt x="14309" y="5331"/>
                </a:lnTo>
                <a:lnTo>
                  <a:pt x="14300" y="5322"/>
                </a:lnTo>
                <a:close/>
                <a:moveTo>
                  <a:pt x="14159" y="5543"/>
                </a:moveTo>
                <a:lnTo>
                  <a:pt x="14159" y="5534"/>
                </a:lnTo>
                <a:lnTo>
                  <a:pt x="14159" y="5543"/>
                </a:lnTo>
                <a:lnTo>
                  <a:pt x="14150" y="5543"/>
                </a:lnTo>
                <a:lnTo>
                  <a:pt x="14141" y="5543"/>
                </a:lnTo>
                <a:close/>
                <a:moveTo>
                  <a:pt x="14291" y="5551"/>
                </a:moveTo>
                <a:lnTo>
                  <a:pt x="14291" y="5560"/>
                </a:lnTo>
                <a:lnTo>
                  <a:pt x="14300" y="5551"/>
                </a:lnTo>
                <a:lnTo>
                  <a:pt x="14291" y="5551"/>
                </a:lnTo>
                <a:lnTo>
                  <a:pt x="14300" y="5551"/>
                </a:lnTo>
                <a:close/>
                <a:moveTo>
                  <a:pt x="14088" y="5437"/>
                </a:moveTo>
                <a:lnTo>
                  <a:pt x="14080" y="5437"/>
                </a:lnTo>
                <a:close/>
                <a:moveTo>
                  <a:pt x="14194" y="5463"/>
                </a:moveTo>
                <a:lnTo>
                  <a:pt x="14203" y="5472"/>
                </a:lnTo>
                <a:lnTo>
                  <a:pt x="14212" y="5472"/>
                </a:lnTo>
                <a:lnTo>
                  <a:pt x="14212" y="5463"/>
                </a:lnTo>
                <a:lnTo>
                  <a:pt x="14203" y="5463"/>
                </a:lnTo>
                <a:close/>
                <a:moveTo>
                  <a:pt x="14353" y="5648"/>
                </a:moveTo>
                <a:lnTo>
                  <a:pt x="14362" y="5648"/>
                </a:lnTo>
                <a:lnTo>
                  <a:pt x="14353" y="5640"/>
                </a:lnTo>
                <a:lnTo>
                  <a:pt x="14353" y="5631"/>
                </a:lnTo>
                <a:lnTo>
                  <a:pt x="14353" y="5622"/>
                </a:lnTo>
                <a:lnTo>
                  <a:pt x="14362" y="5613"/>
                </a:lnTo>
                <a:lnTo>
                  <a:pt x="14353" y="5622"/>
                </a:lnTo>
                <a:lnTo>
                  <a:pt x="14344" y="5631"/>
                </a:lnTo>
                <a:lnTo>
                  <a:pt x="14353" y="5640"/>
                </a:lnTo>
                <a:close/>
                <a:moveTo>
                  <a:pt x="14221" y="5260"/>
                </a:moveTo>
                <a:lnTo>
                  <a:pt x="14212" y="5269"/>
                </a:lnTo>
                <a:lnTo>
                  <a:pt x="14212" y="5260"/>
                </a:lnTo>
                <a:lnTo>
                  <a:pt x="14203" y="5260"/>
                </a:lnTo>
                <a:lnTo>
                  <a:pt x="14194" y="5260"/>
                </a:lnTo>
                <a:lnTo>
                  <a:pt x="14203" y="5269"/>
                </a:lnTo>
                <a:lnTo>
                  <a:pt x="14203" y="5278"/>
                </a:lnTo>
                <a:lnTo>
                  <a:pt x="14212" y="5278"/>
                </a:lnTo>
                <a:lnTo>
                  <a:pt x="14212" y="5269"/>
                </a:lnTo>
                <a:lnTo>
                  <a:pt x="14212" y="5278"/>
                </a:lnTo>
                <a:lnTo>
                  <a:pt x="14221" y="5278"/>
                </a:lnTo>
                <a:lnTo>
                  <a:pt x="14221" y="5269"/>
                </a:lnTo>
                <a:lnTo>
                  <a:pt x="14229" y="5260"/>
                </a:lnTo>
                <a:close/>
                <a:moveTo>
                  <a:pt x="20008" y="8286"/>
                </a:moveTo>
                <a:lnTo>
                  <a:pt x="20017" y="8295"/>
                </a:lnTo>
                <a:lnTo>
                  <a:pt x="20017" y="8286"/>
                </a:lnTo>
                <a:close/>
                <a:moveTo>
                  <a:pt x="14221" y="5543"/>
                </a:moveTo>
                <a:lnTo>
                  <a:pt x="14221" y="5534"/>
                </a:lnTo>
                <a:lnTo>
                  <a:pt x="14212" y="5534"/>
                </a:lnTo>
                <a:lnTo>
                  <a:pt x="14212" y="5543"/>
                </a:lnTo>
                <a:close/>
                <a:moveTo>
                  <a:pt x="14238" y="5516"/>
                </a:moveTo>
                <a:lnTo>
                  <a:pt x="14238" y="5507"/>
                </a:lnTo>
                <a:lnTo>
                  <a:pt x="14238" y="5498"/>
                </a:lnTo>
                <a:lnTo>
                  <a:pt x="14229" y="5498"/>
                </a:lnTo>
                <a:lnTo>
                  <a:pt x="14221" y="5507"/>
                </a:lnTo>
                <a:lnTo>
                  <a:pt x="14221" y="5516"/>
                </a:lnTo>
                <a:lnTo>
                  <a:pt x="14229" y="5525"/>
                </a:lnTo>
                <a:close/>
                <a:moveTo>
                  <a:pt x="14229" y="5481"/>
                </a:moveTo>
                <a:lnTo>
                  <a:pt x="14221" y="5472"/>
                </a:lnTo>
                <a:lnTo>
                  <a:pt x="14221" y="5481"/>
                </a:lnTo>
                <a:close/>
                <a:moveTo>
                  <a:pt x="14080" y="5357"/>
                </a:moveTo>
                <a:lnTo>
                  <a:pt x="14080" y="5348"/>
                </a:lnTo>
                <a:lnTo>
                  <a:pt x="14071" y="5348"/>
                </a:lnTo>
                <a:lnTo>
                  <a:pt x="14062" y="5348"/>
                </a:lnTo>
                <a:lnTo>
                  <a:pt x="14044" y="5357"/>
                </a:lnTo>
                <a:lnTo>
                  <a:pt x="14035" y="5357"/>
                </a:lnTo>
                <a:lnTo>
                  <a:pt x="14044" y="5357"/>
                </a:lnTo>
                <a:lnTo>
                  <a:pt x="14053" y="5357"/>
                </a:lnTo>
                <a:lnTo>
                  <a:pt x="14062" y="5357"/>
                </a:lnTo>
                <a:lnTo>
                  <a:pt x="14062" y="5366"/>
                </a:lnTo>
                <a:lnTo>
                  <a:pt x="14071" y="5366"/>
                </a:lnTo>
                <a:lnTo>
                  <a:pt x="14080" y="5375"/>
                </a:lnTo>
                <a:lnTo>
                  <a:pt x="14088" y="5384"/>
                </a:lnTo>
                <a:lnTo>
                  <a:pt x="14097" y="5384"/>
                </a:lnTo>
                <a:lnTo>
                  <a:pt x="14097" y="5392"/>
                </a:lnTo>
                <a:lnTo>
                  <a:pt x="14106" y="5401"/>
                </a:lnTo>
                <a:lnTo>
                  <a:pt x="14115" y="5401"/>
                </a:lnTo>
                <a:lnTo>
                  <a:pt x="14124" y="5401"/>
                </a:lnTo>
                <a:lnTo>
                  <a:pt x="14132" y="5401"/>
                </a:lnTo>
                <a:lnTo>
                  <a:pt x="14132" y="5410"/>
                </a:lnTo>
                <a:lnTo>
                  <a:pt x="14132" y="5419"/>
                </a:lnTo>
                <a:lnTo>
                  <a:pt x="14141" y="5428"/>
                </a:lnTo>
                <a:lnTo>
                  <a:pt x="14150" y="5428"/>
                </a:lnTo>
                <a:lnTo>
                  <a:pt x="14159" y="5437"/>
                </a:lnTo>
                <a:lnTo>
                  <a:pt x="14168" y="5428"/>
                </a:lnTo>
                <a:lnTo>
                  <a:pt x="14168" y="5419"/>
                </a:lnTo>
                <a:lnTo>
                  <a:pt x="14159" y="5419"/>
                </a:lnTo>
                <a:lnTo>
                  <a:pt x="14150" y="5419"/>
                </a:lnTo>
                <a:lnTo>
                  <a:pt x="14141" y="5410"/>
                </a:lnTo>
                <a:lnTo>
                  <a:pt x="14141" y="5401"/>
                </a:lnTo>
                <a:lnTo>
                  <a:pt x="14132" y="5392"/>
                </a:lnTo>
                <a:lnTo>
                  <a:pt x="14132" y="5384"/>
                </a:lnTo>
                <a:lnTo>
                  <a:pt x="14132" y="5375"/>
                </a:lnTo>
                <a:lnTo>
                  <a:pt x="14115" y="5375"/>
                </a:lnTo>
                <a:lnTo>
                  <a:pt x="14097" y="5366"/>
                </a:lnTo>
                <a:lnTo>
                  <a:pt x="14088" y="5366"/>
                </a:lnTo>
                <a:close/>
                <a:moveTo>
                  <a:pt x="13877" y="5392"/>
                </a:moveTo>
                <a:lnTo>
                  <a:pt x="13877" y="5401"/>
                </a:lnTo>
                <a:lnTo>
                  <a:pt x="13885" y="5401"/>
                </a:lnTo>
                <a:lnTo>
                  <a:pt x="13877" y="5401"/>
                </a:lnTo>
                <a:close/>
                <a:moveTo>
                  <a:pt x="14097" y="5640"/>
                </a:moveTo>
                <a:lnTo>
                  <a:pt x="14088" y="5640"/>
                </a:lnTo>
                <a:lnTo>
                  <a:pt x="14088" y="5648"/>
                </a:lnTo>
                <a:lnTo>
                  <a:pt x="14088" y="5657"/>
                </a:lnTo>
                <a:lnTo>
                  <a:pt x="14088" y="5666"/>
                </a:lnTo>
                <a:lnTo>
                  <a:pt x="14097" y="5666"/>
                </a:lnTo>
                <a:lnTo>
                  <a:pt x="14115" y="5666"/>
                </a:lnTo>
                <a:lnTo>
                  <a:pt x="14124" y="5666"/>
                </a:lnTo>
                <a:lnTo>
                  <a:pt x="14159" y="5675"/>
                </a:lnTo>
                <a:lnTo>
                  <a:pt x="14168" y="5675"/>
                </a:lnTo>
                <a:lnTo>
                  <a:pt x="14177" y="5675"/>
                </a:lnTo>
                <a:lnTo>
                  <a:pt x="14177" y="5684"/>
                </a:lnTo>
                <a:lnTo>
                  <a:pt x="14177" y="5693"/>
                </a:lnTo>
                <a:lnTo>
                  <a:pt x="14212" y="5684"/>
                </a:lnTo>
                <a:lnTo>
                  <a:pt x="14238" y="5684"/>
                </a:lnTo>
                <a:lnTo>
                  <a:pt x="14256" y="5684"/>
                </a:lnTo>
                <a:lnTo>
                  <a:pt x="14274" y="5684"/>
                </a:lnTo>
                <a:lnTo>
                  <a:pt x="14282" y="5684"/>
                </a:lnTo>
                <a:lnTo>
                  <a:pt x="14282" y="5675"/>
                </a:lnTo>
                <a:lnTo>
                  <a:pt x="14291" y="5675"/>
                </a:lnTo>
                <a:lnTo>
                  <a:pt x="14291" y="5666"/>
                </a:lnTo>
                <a:lnTo>
                  <a:pt x="14291" y="5657"/>
                </a:lnTo>
                <a:lnTo>
                  <a:pt x="14282" y="5666"/>
                </a:lnTo>
                <a:lnTo>
                  <a:pt x="14274" y="5666"/>
                </a:lnTo>
                <a:lnTo>
                  <a:pt x="14256" y="5666"/>
                </a:lnTo>
                <a:lnTo>
                  <a:pt x="14256" y="5675"/>
                </a:lnTo>
                <a:lnTo>
                  <a:pt x="14247" y="5675"/>
                </a:lnTo>
                <a:lnTo>
                  <a:pt x="14247" y="5666"/>
                </a:lnTo>
                <a:lnTo>
                  <a:pt x="14247" y="5657"/>
                </a:lnTo>
                <a:lnTo>
                  <a:pt x="14238" y="5657"/>
                </a:lnTo>
                <a:lnTo>
                  <a:pt x="14229" y="5657"/>
                </a:lnTo>
                <a:lnTo>
                  <a:pt x="14221" y="5657"/>
                </a:lnTo>
                <a:lnTo>
                  <a:pt x="14203" y="5657"/>
                </a:lnTo>
                <a:lnTo>
                  <a:pt x="14194" y="5648"/>
                </a:lnTo>
                <a:lnTo>
                  <a:pt x="14177" y="5648"/>
                </a:lnTo>
                <a:lnTo>
                  <a:pt x="14168" y="5648"/>
                </a:lnTo>
                <a:lnTo>
                  <a:pt x="14159" y="5648"/>
                </a:lnTo>
                <a:lnTo>
                  <a:pt x="14150" y="5657"/>
                </a:lnTo>
                <a:lnTo>
                  <a:pt x="14141" y="5657"/>
                </a:lnTo>
                <a:lnTo>
                  <a:pt x="14141" y="5648"/>
                </a:lnTo>
                <a:lnTo>
                  <a:pt x="14132" y="5648"/>
                </a:lnTo>
                <a:lnTo>
                  <a:pt x="14132" y="5640"/>
                </a:lnTo>
                <a:lnTo>
                  <a:pt x="14132" y="5631"/>
                </a:lnTo>
                <a:lnTo>
                  <a:pt x="14124" y="5631"/>
                </a:lnTo>
                <a:lnTo>
                  <a:pt x="14124" y="5640"/>
                </a:lnTo>
                <a:lnTo>
                  <a:pt x="14115" y="5640"/>
                </a:lnTo>
                <a:lnTo>
                  <a:pt x="14106" y="5640"/>
                </a:lnTo>
                <a:lnTo>
                  <a:pt x="14106" y="5631"/>
                </a:lnTo>
                <a:lnTo>
                  <a:pt x="14097" y="5631"/>
                </a:lnTo>
                <a:close/>
                <a:moveTo>
                  <a:pt x="14097" y="5340"/>
                </a:moveTo>
                <a:lnTo>
                  <a:pt x="14106" y="5340"/>
                </a:lnTo>
                <a:lnTo>
                  <a:pt x="14088" y="5331"/>
                </a:lnTo>
                <a:close/>
                <a:moveTo>
                  <a:pt x="14115" y="5331"/>
                </a:moveTo>
                <a:lnTo>
                  <a:pt x="14115" y="5322"/>
                </a:lnTo>
                <a:lnTo>
                  <a:pt x="14115" y="5331"/>
                </a:lnTo>
                <a:lnTo>
                  <a:pt x="14106" y="5331"/>
                </a:lnTo>
                <a:close/>
                <a:moveTo>
                  <a:pt x="14053" y="5587"/>
                </a:moveTo>
                <a:lnTo>
                  <a:pt x="14053" y="5578"/>
                </a:lnTo>
                <a:lnTo>
                  <a:pt x="14044" y="5578"/>
                </a:lnTo>
                <a:lnTo>
                  <a:pt x="14044" y="5569"/>
                </a:lnTo>
                <a:lnTo>
                  <a:pt x="14044" y="5578"/>
                </a:lnTo>
                <a:lnTo>
                  <a:pt x="14044" y="5587"/>
                </a:lnTo>
                <a:close/>
                <a:moveTo>
                  <a:pt x="13877" y="5366"/>
                </a:moveTo>
                <a:lnTo>
                  <a:pt x="13868" y="5366"/>
                </a:lnTo>
                <a:lnTo>
                  <a:pt x="13868" y="5375"/>
                </a:lnTo>
                <a:lnTo>
                  <a:pt x="13868" y="5384"/>
                </a:lnTo>
                <a:lnTo>
                  <a:pt x="13877" y="5384"/>
                </a:lnTo>
                <a:lnTo>
                  <a:pt x="13877" y="5375"/>
                </a:lnTo>
                <a:lnTo>
                  <a:pt x="13877" y="5366"/>
                </a:lnTo>
                <a:lnTo>
                  <a:pt x="13877" y="5357"/>
                </a:lnTo>
                <a:close/>
                <a:moveTo>
                  <a:pt x="13877" y="5437"/>
                </a:moveTo>
                <a:lnTo>
                  <a:pt x="13877" y="5445"/>
                </a:lnTo>
                <a:lnTo>
                  <a:pt x="13877" y="5454"/>
                </a:lnTo>
                <a:lnTo>
                  <a:pt x="13885" y="5463"/>
                </a:lnTo>
                <a:lnTo>
                  <a:pt x="13894" y="5454"/>
                </a:lnTo>
                <a:lnTo>
                  <a:pt x="13903" y="5454"/>
                </a:lnTo>
                <a:lnTo>
                  <a:pt x="13894" y="5445"/>
                </a:lnTo>
                <a:lnTo>
                  <a:pt x="13885" y="5445"/>
                </a:lnTo>
                <a:close/>
                <a:moveTo>
                  <a:pt x="13868" y="5401"/>
                </a:moveTo>
                <a:lnTo>
                  <a:pt x="13859" y="5401"/>
                </a:lnTo>
                <a:lnTo>
                  <a:pt x="13850" y="5410"/>
                </a:lnTo>
                <a:lnTo>
                  <a:pt x="13850" y="5419"/>
                </a:lnTo>
                <a:lnTo>
                  <a:pt x="13859" y="5419"/>
                </a:lnTo>
                <a:lnTo>
                  <a:pt x="13859" y="5410"/>
                </a:lnTo>
                <a:lnTo>
                  <a:pt x="13868" y="5419"/>
                </a:lnTo>
                <a:lnTo>
                  <a:pt x="13868" y="5428"/>
                </a:lnTo>
                <a:lnTo>
                  <a:pt x="13868" y="5419"/>
                </a:lnTo>
                <a:lnTo>
                  <a:pt x="13885" y="5428"/>
                </a:lnTo>
                <a:lnTo>
                  <a:pt x="13885" y="5419"/>
                </a:lnTo>
                <a:lnTo>
                  <a:pt x="13877" y="5410"/>
                </a:lnTo>
                <a:lnTo>
                  <a:pt x="13868" y="5401"/>
                </a:lnTo>
                <a:lnTo>
                  <a:pt x="13868" y="5392"/>
                </a:lnTo>
                <a:close/>
                <a:moveTo>
                  <a:pt x="14362" y="5525"/>
                </a:moveTo>
                <a:lnTo>
                  <a:pt x="14353" y="5525"/>
                </a:lnTo>
                <a:lnTo>
                  <a:pt x="14344" y="5534"/>
                </a:lnTo>
                <a:lnTo>
                  <a:pt x="14335" y="5534"/>
                </a:lnTo>
                <a:lnTo>
                  <a:pt x="14335" y="5543"/>
                </a:lnTo>
                <a:lnTo>
                  <a:pt x="14344" y="5534"/>
                </a:lnTo>
                <a:lnTo>
                  <a:pt x="14353" y="5534"/>
                </a:lnTo>
                <a:lnTo>
                  <a:pt x="14371" y="5525"/>
                </a:lnTo>
                <a:close/>
                <a:moveTo>
                  <a:pt x="14150" y="5481"/>
                </a:moveTo>
                <a:lnTo>
                  <a:pt x="14150" y="5490"/>
                </a:lnTo>
                <a:lnTo>
                  <a:pt x="14159" y="5481"/>
                </a:lnTo>
                <a:close/>
                <a:moveTo>
                  <a:pt x="14159" y="5507"/>
                </a:moveTo>
                <a:lnTo>
                  <a:pt x="14159" y="5498"/>
                </a:lnTo>
                <a:lnTo>
                  <a:pt x="14150" y="5498"/>
                </a:lnTo>
                <a:lnTo>
                  <a:pt x="14150" y="5507"/>
                </a:lnTo>
                <a:close/>
                <a:moveTo>
                  <a:pt x="14159" y="5348"/>
                </a:moveTo>
                <a:lnTo>
                  <a:pt x="14159" y="5357"/>
                </a:lnTo>
                <a:lnTo>
                  <a:pt x="14159" y="5366"/>
                </a:lnTo>
                <a:lnTo>
                  <a:pt x="14168" y="5366"/>
                </a:lnTo>
                <a:lnTo>
                  <a:pt x="14168" y="5357"/>
                </a:lnTo>
                <a:close/>
                <a:moveTo>
                  <a:pt x="14177" y="5198"/>
                </a:moveTo>
                <a:lnTo>
                  <a:pt x="14177" y="5189"/>
                </a:lnTo>
                <a:lnTo>
                  <a:pt x="14168" y="5189"/>
                </a:lnTo>
                <a:lnTo>
                  <a:pt x="14168" y="5198"/>
                </a:lnTo>
                <a:lnTo>
                  <a:pt x="14159" y="5198"/>
                </a:lnTo>
                <a:lnTo>
                  <a:pt x="14159" y="5207"/>
                </a:lnTo>
                <a:lnTo>
                  <a:pt x="14168" y="5207"/>
                </a:lnTo>
                <a:lnTo>
                  <a:pt x="14177" y="5207"/>
                </a:lnTo>
                <a:close/>
                <a:moveTo>
                  <a:pt x="14185" y="5481"/>
                </a:moveTo>
                <a:lnTo>
                  <a:pt x="14194" y="5481"/>
                </a:lnTo>
                <a:lnTo>
                  <a:pt x="14194" y="5472"/>
                </a:lnTo>
                <a:lnTo>
                  <a:pt x="14185" y="5472"/>
                </a:lnTo>
                <a:close/>
                <a:moveTo>
                  <a:pt x="14141" y="5463"/>
                </a:moveTo>
                <a:lnTo>
                  <a:pt x="14141" y="5472"/>
                </a:lnTo>
                <a:lnTo>
                  <a:pt x="14150" y="5472"/>
                </a:lnTo>
                <a:lnTo>
                  <a:pt x="14150" y="5463"/>
                </a:lnTo>
                <a:close/>
                <a:moveTo>
                  <a:pt x="14185" y="5437"/>
                </a:moveTo>
                <a:lnTo>
                  <a:pt x="14177" y="5437"/>
                </a:lnTo>
                <a:lnTo>
                  <a:pt x="14177" y="5445"/>
                </a:lnTo>
                <a:lnTo>
                  <a:pt x="14185" y="5454"/>
                </a:lnTo>
                <a:lnTo>
                  <a:pt x="14194" y="5454"/>
                </a:lnTo>
                <a:lnTo>
                  <a:pt x="14194" y="5445"/>
                </a:lnTo>
                <a:lnTo>
                  <a:pt x="14194" y="5437"/>
                </a:lnTo>
                <a:close/>
                <a:moveTo>
                  <a:pt x="14229" y="5569"/>
                </a:moveTo>
                <a:lnTo>
                  <a:pt x="14221" y="5560"/>
                </a:lnTo>
                <a:lnTo>
                  <a:pt x="14221" y="5569"/>
                </a:lnTo>
                <a:close/>
                <a:moveTo>
                  <a:pt x="22884" y="8966"/>
                </a:moveTo>
                <a:lnTo>
                  <a:pt x="22884" y="8975"/>
                </a:lnTo>
                <a:lnTo>
                  <a:pt x="22893" y="8975"/>
                </a:lnTo>
                <a:lnTo>
                  <a:pt x="22902" y="8984"/>
                </a:lnTo>
                <a:lnTo>
                  <a:pt x="22911" y="8984"/>
                </a:lnTo>
                <a:lnTo>
                  <a:pt x="22902" y="8975"/>
                </a:lnTo>
                <a:lnTo>
                  <a:pt x="22893" y="8975"/>
                </a:lnTo>
                <a:close/>
                <a:moveTo>
                  <a:pt x="23308" y="9840"/>
                </a:moveTo>
                <a:lnTo>
                  <a:pt x="23299" y="9840"/>
                </a:lnTo>
                <a:close/>
                <a:moveTo>
                  <a:pt x="23105" y="9698"/>
                </a:moveTo>
                <a:lnTo>
                  <a:pt x="23096" y="9698"/>
                </a:lnTo>
                <a:lnTo>
                  <a:pt x="23105" y="9707"/>
                </a:lnTo>
                <a:lnTo>
                  <a:pt x="23105" y="9716"/>
                </a:lnTo>
                <a:lnTo>
                  <a:pt x="23114" y="9716"/>
                </a:lnTo>
                <a:lnTo>
                  <a:pt x="23114" y="9707"/>
                </a:lnTo>
                <a:lnTo>
                  <a:pt x="23114" y="9698"/>
                </a:lnTo>
                <a:close/>
                <a:moveTo>
                  <a:pt x="22911" y="8975"/>
                </a:moveTo>
                <a:lnTo>
                  <a:pt x="22911" y="8966"/>
                </a:lnTo>
                <a:lnTo>
                  <a:pt x="22893" y="8966"/>
                </a:lnTo>
                <a:close/>
                <a:moveTo>
                  <a:pt x="23308" y="9857"/>
                </a:moveTo>
                <a:lnTo>
                  <a:pt x="23317" y="9857"/>
                </a:lnTo>
                <a:lnTo>
                  <a:pt x="23308" y="9848"/>
                </a:lnTo>
                <a:lnTo>
                  <a:pt x="23308" y="9840"/>
                </a:lnTo>
                <a:close/>
                <a:moveTo>
                  <a:pt x="22805" y="9142"/>
                </a:moveTo>
                <a:lnTo>
                  <a:pt x="22814" y="9134"/>
                </a:lnTo>
                <a:lnTo>
                  <a:pt x="22814" y="9125"/>
                </a:lnTo>
                <a:lnTo>
                  <a:pt x="22805" y="9134"/>
                </a:lnTo>
                <a:close/>
                <a:moveTo>
                  <a:pt x="23422" y="10007"/>
                </a:moveTo>
                <a:lnTo>
                  <a:pt x="23414" y="10007"/>
                </a:lnTo>
                <a:lnTo>
                  <a:pt x="23422" y="10007"/>
                </a:lnTo>
                <a:lnTo>
                  <a:pt x="23422" y="9998"/>
                </a:lnTo>
                <a:close/>
                <a:moveTo>
                  <a:pt x="23378" y="9990"/>
                </a:moveTo>
                <a:lnTo>
                  <a:pt x="23369" y="9998"/>
                </a:lnTo>
                <a:lnTo>
                  <a:pt x="23378" y="9998"/>
                </a:lnTo>
                <a:close/>
                <a:moveTo>
                  <a:pt x="23431" y="9107"/>
                </a:moveTo>
                <a:lnTo>
                  <a:pt x="23449" y="9098"/>
                </a:lnTo>
                <a:lnTo>
                  <a:pt x="23431" y="9107"/>
                </a:lnTo>
                <a:lnTo>
                  <a:pt x="23422" y="9098"/>
                </a:lnTo>
                <a:lnTo>
                  <a:pt x="23414" y="9098"/>
                </a:lnTo>
                <a:lnTo>
                  <a:pt x="23405" y="9098"/>
                </a:lnTo>
                <a:lnTo>
                  <a:pt x="23396" y="9089"/>
                </a:lnTo>
                <a:lnTo>
                  <a:pt x="23387" y="9089"/>
                </a:lnTo>
                <a:lnTo>
                  <a:pt x="23378" y="9089"/>
                </a:lnTo>
                <a:lnTo>
                  <a:pt x="23369" y="9081"/>
                </a:lnTo>
                <a:lnTo>
                  <a:pt x="23369" y="9072"/>
                </a:lnTo>
                <a:lnTo>
                  <a:pt x="23369" y="9063"/>
                </a:lnTo>
                <a:lnTo>
                  <a:pt x="23378" y="9063"/>
                </a:lnTo>
                <a:lnTo>
                  <a:pt x="23387" y="9063"/>
                </a:lnTo>
                <a:lnTo>
                  <a:pt x="23378" y="9063"/>
                </a:lnTo>
                <a:lnTo>
                  <a:pt x="23369" y="9054"/>
                </a:lnTo>
                <a:lnTo>
                  <a:pt x="23343" y="9054"/>
                </a:lnTo>
                <a:lnTo>
                  <a:pt x="23325" y="9045"/>
                </a:lnTo>
                <a:lnTo>
                  <a:pt x="23325" y="9036"/>
                </a:lnTo>
                <a:lnTo>
                  <a:pt x="23325" y="9028"/>
                </a:lnTo>
                <a:lnTo>
                  <a:pt x="23325" y="9019"/>
                </a:lnTo>
                <a:lnTo>
                  <a:pt x="23325" y="9010"/>
                </a:lnTo>
                <a:lnTo>
                  <a:pt x="23317" y="9010"/>
                </a:lnTo>
                <a:lnTo>
                  <a:pt x="23290" y="9019"/>
                </a:lnTo>
                <a:lnTo>
                  <a:pt x="23281" y="9010"/>
                </a:lnTo>
                <a:lnTo>
                  <a:pt x="23272" y="9010"/>
                </a:lnTo>
                <a:lnTo>
                  <a:pt x="23272" y="8984"/>
                </a:lnTo>
                <a:lnTo>
                  <a:pt x="23264" y="8984"/>
                </a:lnTo>
                <a:lnTo>
                  <a:pt x="23255" y="8975"/>
                </a:lnTo>
                <a:lnTo>
                  <a:pt x="23255" y="8966"/>
                </a:lnTo>
                <a:lnTo>
                  <a:pt x="23246" y="8948"/>
                </a:lnTo>
                <a:lnTo>
                  <a:pt x="23228" y="8939"/>
                </a:lnTo>
                <a:lnTo>
                  <a:pt x="23219" y="8931"/>
                </a:lnTo>
                <a:lnTo>
                  <a:pt x="23202" y="8913"/>
                </a:lnTo>
                <a:lnTo>
                  <a:pt x="23193" y="8913"/>
                </a:lnTo>
                <a:lnTo>
                  <a:pt x="23193" y="8904"/>
                </a:lnTo>
                <a:lnTo>
                  <a:pt x="23184" y="8895"/>
                </a:lnTo>
                <a:lnTo>
                  <a:pt x="23175" y="8895"/>
                </a:lnTo>
                <a:lnTo>
                  <a:pt x="23167" y="8878"/>
                </a:lnTo>
                <a:lnTo>
                  <a:pt x="23158" y="8860"/>
                </a:lnTo>
                <a:lnTo>
                  <a:pt x="23158" y="8851"/>
                </a:lnTo>
                <a:lnTo>
                  <a:pt x="23175" y="8842"/>
                </a:lnTo>
                <a:lnTo>
                  <a:pt x="23193" y="8842"/>
                </a:lnTo>
                <a:lnTo>
                  <a:pt x="23211" y="8842"/>
                </a:lnTo>
                <a:lnTo>
                  <a:pt x="23219" y="8842"/>
                </a:lnTo>
                <a:lnTo>
                  <a:pt x="23228" y="8842"/>
                </a:lnTo>
                <a:lnTo>
                  <a:pt x="23228" y="8833"/>
                </a:lnTo>
                <a:lnTo>
                  <a:pt x="23219" y="8816"/>
                </a:lnTo>
                <a:lnTo>
                  <a:pt x="23219" y="8807"/>
                </a:lnTo>
                <a:lnTo>
                  <a:pt x="23211" y="8798"/>
                </a:lnTo>
                <a:lnTo>
                  <a:pt x="23202" y="8798"/>
                </a:lnTo>
                <a:lnTo>
                  <a:pt x="23202" y="8789"/>
                </a:lnTo>
                <a:lnTo>
                  <a:pt x="23193" y="8789"/>
                </a:lnTo>
                <a:lnTo>
                  <a:pt x="23184" y="8789"/>
                </a:lnTo>
                <a:lnTo>
                  <a:pt x="23175" y="8789"/>
                </a:lnTo>
                <a:lnTo>
                  <a:pt x="23167" y="8781"/>
                </a:lnTo>
                <a:lnTo>
                  <a:pt x="23122" y="8763"/>
                </a:lnTo>
                <a:lnTo>
                  <a:pt x="23105" y="8754"/>
                </a:lnTo>
                <a:lnTo>
                  <a:pt x="23087" y="8754"/>
                </a:lnTo>
                <a:lnTo>
                  <a:pt x="23078" y="8754"/>
                </a:lnTo>
                <a:lnTo>
                  <a:pt x="23069" y="8745"/>
                </a:lnTo>
                <a:lnTo>
                  <a:pt x="23078" y="8728"/>
                </a:lnTo>
                <a:lnTo>
                  <a:pt x="23069" y="8710"/>
                </a:lnTo>
                <a:lnTo>
                  <a:pt x="23069" y="8701"/>
                </a:lnTo>
                <a:lnTo>
                  <a:pt x="23043" y="8675"/>
                </a:lnTo>
                <a:lnTo>
                  <a:pt x="23034" y="8675"/>
                </a:lnTo>
                <a:lnTo>
                  <a:pt x="23025" y="8666"/>
                </a:lnTo>
                <a:lnTo>
                  <a:pt x="23017" y="8666"/>
                </a:lnTo>
                <a:lnTo>
                  <a:pt x="23008" y="8657"/>
                </a:lnTo>
                <a:lnTo>
                  <a:pt x="23008" y="8648"/>
                </a:lnTo>
                <a:lnTo>
                  <a:pt x="22999" y="8648"/>
                </a:lnTo>
                <a:lnTo>
                  <a:pt x="22990" y="8639"/>
                </a:lnTo>
                <a:lnTo>
                  <a:pt x="22981" y="8639"/>
                </a:lnTo>
                <a:lnTo>
                  <a:pt x="22981" y="8630"/>
                </a:lnTo>
                <a:lnTo>
                  <a:pt x="22972" y="8630"/>
                </a:lnTo>
                <a:lnTo>
                  <a:pt x="22964" y="8630"/>
                </a:lnTo>
                <a:lnTo>
                  <a:pt x="22955" y="8630"/>
                </a:lnTo>
                <a:lnTo>
                  <a:pt x="22946" y="8630"/>
                </a:lnTo>
                <a:lnTo>
                  <a:pt x="22937" y="8622"/>
                </a:lnTo>
                <a:lnTo>
                  <a:pt x="22928" y="8613"/>
                </a:lnTo>
                <a:lnTo>
                  <a:pt x="22920" y="8613"/>
                </a:lnTo>
                <a:lnTo>
                  <a:pt x="22902" y="8604"/>
                </a:lnTo>
                <a:lnTo>
                  <a:pt x="22893" y="8595"/>
                </a:lnTo>
                <a:lnTo>
                  <a:pt x="22875" y="8595"/>
                </a:lnTo>
                <a:lnTo>
                  <a:pt x="22867" y="8595"/>
                </a:lnTo>
                <a:lnTo>
                  <a:pt x="22858" y="8595"/>
                </a:lnTo>
                <a:lnTo>
                  <a:pt x="22831" y="8586"/>
                </a:lnTo>
                <a:lnTo>
                  <a:pt x="22814" y="8578"/>
                </a:lnTo>
                <a:lnTo>
                  <a:pt x="22796" y="8569"/>
                </a:lnTo>
                <a:lnTo>
                  <a:pt x="22787" y="8569"/>
                </a:lnTo>
                <a:lnTo>
                  <a:pt x="22770" y="8560"/>
                </a:lnTo>
                <a:lnTo>
                  <a:pt x="22734" y="8542"/>
                </a:lnTo>
                <a:lnTo>
                  <a:pt x="22725" y="8542"/>
                </a:lnTo>
                <a:lnTo>
                  <a:pt x="22699" y="8542"/>
                </a:lnTo>
                <a:lnTo>
                  <a:pt x="22699" y="8533"/>
                </a:lnTo>
                <a:lnTo>
                  <a:pt x="22690" y="8533"/>
                </a:lnTo>
                <a:lnTo>
                  <a:pt x="22672" y="8525"/>
                </a:lnTo>
                <a:lnTo>
                  <a:pt x="22664" y="8525"/>
                </a:lnTo>
                <a:lnTo>
                  <a:pt x="22637" y="8525"/>
                </a:lnTo>
                <a:lnTo>
                  <a:pt x="22628" y="8525"/>
                </a:lnTo>
                <a:lnTo>
                  <a:pt x="22611" y="8516"/>
                </a:lnTo>
                <a:lnTo>
                  <a:pt x="22593" y="8507"/>
                </a:lnTo>
                <a:lnTo>
                  <a:pt x="22584" y="8498"/>
                </a:lnTo>
                <a:lnTo>
                  <a:pt x="22575" y="8498"/>
                </a:lnTo>
                <a:lnTo>
                  <a:pt x="22567" y="8498"/>
                </a:lnTo>
                <a:lnTo>
                  <a:pt x="22558" y="8489"/>
                </a:lnTo>
                <a:lnTo>
                  <a:pt x="22549" y="8480"/>
                </a:lnTo>
                <a:lnTo>
                  <a:pt x="22505" y="8472"/>
                </a:lnTo>
                <a:lnTo>
                  <a:pt x="22505" y="8463"/>
                </a:lnTo>
                <a:lnTo>
                  <a:pt x="22496" y="8463"/>
                </a:lnTo>
                <a:lnTo>
                  <a:pt x="22487" y="8463"/>
                </a:lnTo>
                <a:lnTo>
                  <a:pt x="22470" y="8463"/>
                </a:lnTo>
                <a:lnTo>
                  <a:pt x="22452" y="8472"/>
                </a:lnTo>
                <a:lnTo>
                  <a:pt x="22443" y="8480"/>
                </a:lnTo>
                <a:lnTo>
                  <a:pt x="22434" y="8489"/>
                </a:lnTo>
                <a:lnTo>
                  <a:pt x="22443" y="8498"/>
                </a:lnTo>
                <a:lnTo>
                  <a:pt x="22434" y="8507"/>
                </a:lnTo>
                <a:lnTo>
                  <a:pt x="22417" y="8516"/>
                </a:lnTo>
                <a:lnTo>
                  <a:pt x="22399" y="8516"/>
                </a:lnTo>
                <a:lnTo>
                  <a:pt x="22381" y="8516"/>
                </a:lnTo>
                <a:lnTo>
                  <a:pt x="22381" y="8525"/>
                </a:lnTo>
                <a:lnTo>
                  <a:pt x="22373" y="8525"/>
                </a:lnTo>
                <a:lnTo>
                  <a:pt x="22373" y="8533"/>
                </a:lnTo>
                <a:lnTo>
                  <a:pt x="22373" y="8542"/>
                </a:lnTo>
                <a:lnTo>
                  <a:pt x="22355" y="8551"/>
                </a:lnTo>
                <a:lnTo>
                  <a:pt x="22346" y="8560"/>
                </a:lnTo>
                <a:lnTo>
                  <a:pt x="22346" y="8569"/>
                </a:lnTo>
                <a:lnTo>
                  <a:pt x="22328" y="8586"/>
                </a:lnTo>
                <a:lnTo>
                  <a:pt x="22320" y="8586"/>
                </a:lnTo>
                <a:lnTo>
                  <a:pt x="22320" y="8595"/>
                </a:lnTo>
                <a:lnTo>
                  <a:pt x="22311" y="8595"/>
                </a:lnTo>
                <a:lnTo>
                  <a:pt x="22302" y="8595"/>
                </a:lnTo>
                <a:lnTo>
                  <a:pt x="22284" y="8595"/>
                </a:lnTo>
                <a:lnTo>
                  <a:pt x="22275" y="8586"/>
                </a:lnTo>
                <a:lnTo>
                  <a:pt x="22267" y="8578"/>
                </a:lnTo>
                <a:lnTo>
                  <a:pt x="22267" y="8569"/>
                </a:lnTo>
                <a:lnTo>
                  <a:pt x="22267" y="8560"/>
                </a:lnTo>
                <a:lnTo>
                  <a:pt x="22267" y="8569"/>
                </a:lnTo>
                <a:lnTo>
                  <a:pt x="22258" y="8569"/>
                </a:lnTo>
                <a:lnTo>
                  <a:pt x="22258" y="8551"/>
                </a:lnTo>
                <a:lnTo>
                  <a:pt x="22258" y="8542"/>
                </a:lnTo>
                <a:lnTo>
                  <a:pt x="22249" y="8533"/>
                </a:lnTo>
                <a:lnTo>
                  <a:pt x="22240" y="8542"/>
                </a:lnTo>
                <a:lnTo>
                  <a:pt x="22240" y="8551"/>
                </a:lnTo>
                <a:lnTo>
                  <a:pt x="22240" y="8560"/>
                </a:lnTo>
                <a:lnTo>
                  <a:pt x="22231" y="8542"/>
                </a:lnTo>
                <a:lnTo>
                  <a:pt x="22223" y="8516"/>
                </a:lnTo>
                <a:lnTo>
                  <a:pt x="22214" y="8507"/>
                </a:lnTo>
                <a:lnTo>
                  <a:pt x="22214" y="8498"/>
                </a:lnTo>
                <a:lnTo>
                  <a:pt x="22214" y="8489"/>
                </a:lnTo>
                <a:lnTo>
                  <a:pt x="22214" y="8480"/>
                </a:lnTo>
                <a:lnTo>
                  <a:pt x="22214" y="8472"/>
                </a:lnTo>
                <a:lnTo>
                  <a:pt x="22223" y="8463"/>
                </a:lnTo>
                <a:lnTo>
                  <a:pt x="22223" y="8454"/>
                </a:lnTo>
                <a:lnTo>
                  <a:pt x="22223" y="8445"/>
                </a:lnTo>
                <a:lnTo>
                  <a:pt x="22223" y="8436"/>
                </a:lnTo>
                <a:lnTo>
                  <a:pt x="22214" y="8427"/>
                </a:lnTo>
                <a:lnTo>
                  <a:pt x="22214" y="8419"/>
                </a:lnTo>
                <a:lnTo>
                  <a:pt x="22214" y="8410"/>
                </a:lnTo>
                <a:lnTo>
                  <a:pt x="22205" y="8410"/>
                </a:lnTo>
                <a:lnTo>
                  <a:pt x="22196" y="8401"/>
                </a:lnTo>
                <a:lnTo>
                  <a:pt x="22187" y="8401"/>
                </a:lnTo>
                <a:lnTo>
                  <a:pt x="22170" y="8401"/>
                </a:lnTo>
                <a:lnTo>
                  <a:pt x="22152" y="8401"/>
                </a:lnTo>
                <a:lnTo>
                  <a:pt x="22143" y="8392"/>
                </a:lnTo>
                <a:lnTo>
                  <a:pt x="22126" y="8383"/>
                </a:lnTo>
                <a:lnTo>
                  <a:pt x="22108" y="8375"/>
                </a:lnTo>
                <a:lnTo>
                  <a:pt x="22099" y="8375"/>
                </a:lnTo>
                <a:lnTo>
                  <a:pt x="22090" y="8375"/>
                </a:lnTo>
                <a:lnTo>
                  <a:pt x="22073" y="8383"/>
                </a:lnTo>
                <a:lnTo>
                  <a:pt x="22064" y="8383"/>
                </a:lnTo>
                <a:lnTo>
                  <a:pt x="22064" y="8392"/>
                </a:lnTo>
                <a:lnTo>
                  <a:pt x="22055" y="8392"/>
                </a:lnTo>
                <a:lnTo>
                  <a:pt x="22055" y="8401"/>
                </a:lnTo>
                <a:lnTo>
                  <a:pt x="22046" y="8401"/>
                </a:lnTo>
                <a:lnTo>
                  <a:pt x="22020" y="8410"/>
                </a:lnTo>
                <a:lnTo>
                  <a:pt x="22011" y="8410"/>
                </a:lnTo>
                <a:lnTo>
                  <a:pt x="22002" y="8410"/>
                </a:lnTo>
                <a:lnTo>
                  <a:pt x="22002" y="8419"/>
                </a:lnTo>
                <a:lnTo>
                  <a:pt x="22002" y="8427"/>
                </a:lnTo>
                <a:lnTo>
                  <a:pt x="22002" y="8436"/>
                </a:lnTo>
                <a:lnTo>
                  <a:pt x="21993" y="8445"/>
                </a:lnTo>
                <a:lnTo>
                  <a:pt x="21984" y="8454"/>
                </a:lnTo>
                <a:lnTo>
                  <a:pt x="21993" y="8454"/>
                </a:lnTo>
                <a:lnTo>
                  <a:pt x="22002" y="8454"/>
                </a:lnTo>
                <a:lnTo>
                  <a:pt x="22011" y="8454"/>
                </a:lnTo>
                <a:lnTo>
                  <a:pt x="22037" y="8463"/>
                </a:lnTo>
                <a:lnTo>
                  <a:pt x="22046" y="8463"/>
                </a:lnTo>
                <a:lnTo>
                  <a:pt x="22055" y="8463"/>
                </a:lnTo>
                <a:lnTo>
                  <a:pt x="22055" y="8480"/>
                </a:lnTo>
                <a:lnTo>
                  <a:pt x="22064" y="8489"/>
                </a:lnTo>
                <a:lnTo>
                  <a:pt x="22064" y="8498"/>
                </a:lnTo>
                <a:lnTo>
                  <a:pt x="22073" y="8507"/>
                </a:lnTo>
                <a:lnTo>
                  <a:pt x="22081" y="8516"/>
                </a:lnTo>
                <a:lnTo>
                  <a:pt x="22090" y="8516"/>
                </a:lnTo>
                <a:lnTo>
                  <a:pt x="22099" y="8516"/>
                </a:lnTo>
                <a:lnTo>
                  <a:pt x="22108" y="8516"/>
                </a:lnTo>
                <a:lnTo>
                  <a:pt x="22126" y="8516"/>
                </a:lnTo>
                <a:lnTo>
                  <a:pt x="22134" y="8516"/>
                </a:lnTo>
                <a:lnTo>
                  <a:pt x="22152" y="8516"/>
                </a:lnTo>
                <a:lnTo>
                  <a:pt x="22161" y="8516"/>
                </a:lnTo>
                <a:lnTo>
                  <a:pt x="22170" y="8516"/>
                </a:lnTo>
                <a:lnTo>
                  <a:pt x="22187" y="8507"/>
                </a:lnTo>
                <a:lnTo>
                  <a:pt x="22205" y="8507"/>
                </a:lnTo>
                <a:lnTo>
                  <a:pt x="22196" y="8507"/>
                </a:lnTo>
                <a:lnTo>
                  <a:pt x="22196" y="8516"/>
                </a:lnTo>
                <a:lnTo>
                  <a:pt x="22196" y="8525"/>
                </a:lnTo>
                <a:lnTo>
                  <a:pt x="22187" y="8533"/>
                </a:lnTo>
                <a:lnTo>
                  <a:pt x="22187" y="8542"/>
                </a:lnTo>
                <a:lnTo>
                  <a:pt x="22178" y="8542"/>
                </a:lnTo>
                <a:lnTo>
                  <a:pt x="22178" y="8533"/>
                </a:lnTo>
                <a:lnTo>
                  <a:pt x="22170" y="8533"/>
                </a:lnTo>
                <a:lnTo>
                  <a:pt x="22161" y="8533"/>
                </a:lnTo>
                <a:lnTo>
                  <a:pt x="22152" y="8533"/>
                </a:lnTo>
                <a:lnTo>
                  <a:pt x="22143" y="8533"/>
                </a:lnTo>
                <a:lnTo>
                  <a:pt x="22134" y="8533"/>
                </a:lnTo>
                <a:lnTo>
                  <a:pt x="22126" y="8542"/>
                </a:lnTo>
                <a:lnTo>
                  <a:pt x="22117" y="8551"/>
                </a:lnTo>
                <a:lnTo>
                  <a:pt x="22108" y="8551"/>
                </a:lnTo>
                <a:lnTo>
                  <a:pt x="22099" y="8551"/>
                </a:lnTo>
                <a:lnTo>
                  <a:pt x="22081" y="8551"/>
                </a:lnTo>
                <a:lnTo>
                  <a:pt x="22064" y="8551"/>
                </a:lnTo>
                <a:lnTo>
                  <a:pt x="22055" y="8551"/>
                </a:lnTo>
                <a:lnTo>
                  <a:pt x="22064" y="8560"/>
                </a:lnTo>
                <a:lnTo>
                  <a:pt x="22064" y="8569"/>
                </a:lnTo>
                <a:lnTo>
                  <a:pt x="22081" y="8569"/>
                </a:lnTo>
                <a:lnTo>
                  <a:pt x="22099" y="8578"/>
                </a:lnTo>
                <a:lnTo>
                  <a:pt x="22117" y="8595"/>
                </a:lnTo>
                <a:lnTo>
                  <a:pt x="22117" y="8604"/>
                </a:lnTo>
                <a:lnTo>
                  <a:pt x="22126" y="8613"/>
                </a:lnTo>
                <a:lnTo>
                  <a:pt x="22117" y="8622"/>
                </a:lnTo>
                <a:lnTo>
                  <a:pt x="22117" y="8630"/>
                </a:lnTo>
                <a:lnTo>
                  <a:pt x="22126" y="8639"/>
                </a:lnTo>
                <a:lnTo>
                  <a:pt x="22126" y="8648"/>
                </a:lnTo>
                <a:lnTo>
                  <a:pt x="22134" y="8648"/>
                </a:lnTo>
                <a:lnTo>
                  <a:pt x="22143" y="8648"/>
                </a:lnTo>
                <a:lnTo>
                  <a:pt x="22152" y="8648"/>
                </a:lnTo>
                <a:lnTo>
                  <a:pt x="22161" y="8639"/>
                </a:lnTo>
                <a:lnTo>
                  <a:pt x="22161" y="8630"/>
                </a:lnTo>
                <a:lnTo>
                  <a:pt x="22161" y="8622"/>
                </a:lnTo>
                <a:lnTo>
                  <a:pt x="22170" y="8613"/>
                </a:lnTo>
                <a:lnTo>
                  <a:pt x="22170" y="8604"/>
                </a:lnTo>
                <a:lnTo>
                  <a:pt x="22178" y="8604"/>
                </a:lnTo>
                <a:lnTo>
                  <a:pt x="22178" y="8595"/>
                </a:lnTo>
                <a:lnTo>
                  <a:pt x="22178" y="8586"/>
                </a:lnTo>
                <a:lnTo>
                  <a:pt x="22187" y="8578"/>
                </a:lnTo>
                <a:lnTo>
                  <a:pt x="22196" y="8578"/>
                </a:lnTo>
                <a:lnTo>
                  <a:pt x="22187" y="8578"/>
                </a:lnTo>
                <a:lnTo>
                  <a:pt x="22187" y="8586"/>
                </a:lnTo>
                <a:lnTo>
                  <a:pt x="22187" y="8595"/>
                </a:lnTo>
                <a:lnTo>
                  <a:pt x="22187" y="8604"/>
                </a:lnTo>
                <a:lnTo>
                  <a:pt x="22187" y="8613"/>
                </a:lnTo>
                <a:lnTo>
                  <a:pt x="22196" y="8622"/>
                </a:lnTo>
                <a:lnTo>
                  <a:pt x="22205" y="8630"/>
                </a:lnTo>
                <a:lnTo>
                  <a:pt x="22214" y="8630"/>
                </a:lnTo>
                <a:lnTo>
                  <a:pt x="22223" y="8630"/>
                </a:lnTo>
                <a:lnTo>
                  <a:pt x="22223" y="8639"/>
                </a:lnTo>
                <a:lnTo>
                  <a:pt x="22240" y="8639"/>
                </a:lnTo>
                <a:lnTo>
                  <a:pt x="22249" y="8639"/>
                </a:lnTo>
                <a:lnTo>
                  <a:pt x="22258" y="8639"/>
                </a:lnTo>
                <a:lnTo>
                  <a:pt x="22267" y="8639"/>
                </a:lnTo>
                <a:lnTo>
                  <a:pt x="22275" y="8639"/>
                </a:lnTo>
                <a:lnTo>
                  <a:pt x="22258" y="8639"/>
                </a:lnTo>
                <a:lnTo>
                  <a:pt x="22258" y="8648"/>
                </a:lnTo>
                <a:lnTo>
                  <a:pt x="22267" y="8657"/>
                </a:lnTo>
                <a:lnTo>
                  <a:pt x="22293" y="8675"/>
                </a:lnTo>
                <a:lnTo>
                  <a:pt x="22302" y="8675"/>
                </a:lnTo>
                <a:lnTo>
                  <a:pt x="22311" y="8675"/>
                </a:lnTo>
                <a:lnTo>
                  <a:pt x="22337" y="8675"/>
                </a:lnTo>
                <a:lnTo>
                  <a:pt x="22355" y="8683"/>
                </a:lnTo>
                <a:lnTo>
                  <a:pt x="22364" y="8683"/>
                </a:lnTo>
                <a:lnTo>
                  <a:pt x="22373" y="8692"/>
                </a:lnTo>
                <a:lnTo>
                  <a:pt x="22381" y="8692"/>
                </a:lnTo>
                <a:lnTo>
                  <a:pt x="22399" y="8701"/>
                </a:lnTo>
                <a:lnTo>
                  <a:pt x="22417" y="8710"/>
                </a:lnTo>
                <a:lnTo>
                  <a:pt x="22425" y="8710"/>
                </a:lnTo>
                <a:lnTo>
                  <a:pt x="22434" y="8710"/>
                </a:lnTo>
                <a:lnTo>
                  <a:pt x="22443" y="8719"/>
                </a:lnTo>
                <a:lnTo>
                  <a:pt x="22452" y="8710"/>
                </a:lnTo>
                <a:lnTo>
                  <a:pt x="22452" y="8719"/>
                </a:lnTo>
                <a:lnTo>
                  <a:pt x="22487" y="8736"/>
                </a:lnTo>
                <a:lnTo>
                  <a:pt x="22487" y="8745"/>
                </a:lnTo>
                <a:lnTo>
                  <a:pt x="22496" y="8745"/>
                </a:lnTo>
                <a:lnTo>
                  <a:pt x="22505" y="8754"/>
                </a:lnTo>
                <a:lnTo>
                  <a:pt x="22505" y="8763"/>
                </a:lnTo>
                <a:lnTo>
                  <a:pt x="22505" y="8772"/>
                </a:lnTo>
                <a:lnTo>
                  <a:pt x="22514" y="8772"/>
                </a:lnTo>
                <a:lnTo>
                  <a:pt x="22523" y="8763"/>
                </a:lnTo>
                <a:lnTo>
                  <a:pt x="22523" y="8772"/>
                </a:lnTo>
                <a:lnTo>
                  <a:pt x="22514" y="8772"/>
                </a:lnTo>
                <a:lnTo>
                  <a:pt x="22523" y="8781"/>
                </a:lnTo>
                <a:lnTo>
                  <a:pt x="22531" y="8781"/>
                </a:lnTo>
                <a:lnTo>
                  <a:pt x="22523" y="8781"/>
                </a:lnTo>
                <a:lnTo>
                  <a:pt x="22523" y="8789"/>
                </a:lnTo>
                <a:lnTo>
                  <a:pt x="22531" y="8798"/>
                </a:lnTo>
                <a:lnTo>
                  <a:pt x="22531" y="8816"/>
                </a:lnTo>
                <a:lnTo>
                  <a:pt x="22540" y="8825"/>
                </a:lnTo>
                <a:lnTo>
                  <a:pt x="22549" y="8833"/>
                </a:lnTo>
                <a:lnTo>
                  <a:pt x="22558" y="8842"/>
                </a:lnTo>
                <a:lnTo>
                  <a:pt x="22558" y="8851"/>
                </a:lnTo>
                <a:lnTo>
                  <a:pt x="22567" y="8851"/>
                </a:lnTo>
                <a:lnTo>
                  <a:pt x="22549" y="8851"/>
                </a:lnTo>
                <a:lnTo>
                  <a:pt x="22549" y="8860"/>
                </a:lnTo>
                <a:lnTo>
                  <a:pt x="22558" y="8869"/>
                </a:lnTo>
                <a:lnTo>
                  <a:pt x="22567" y="8878"/>
                </a:lnTo>
                <a:lnTo>
                  <a:pt x="22575" y="8878"/>
                </a:lnTo>
                <a:lnTo>
                  <a:pt x="22584" y="8878"/>
                </a:lnTo>
                <a:lnTo>
                  <a:pt x="22575" y="8878"/>
                </a:lnTo>
                <a:lnTo>
                  <a:pt x="22567" y="8878"/>
                </a:lnTo>
                <a:lnTo>
                  <a:pt x="22558" y="8878"/>
                </a:lnTo>
                <a:lnTo>
                  <a:pt x="22558" y="8886"/>
                </a:lnTo>
                <a:lnTo>
                  <a:pt x="22567" y="8886"/>
                </a:lnTo>
                <a:lnTo>
                  <a:pt x="22567" y="8895"/>
                </a:lnTo>
                <a:lnTo>
                  <a:pt x="22575" y="8904"/>
                </a:lnTo>
                <a:lnTo>
                  <a:pt x="22584" y="8904"/>
                </a:lnTo>
                <a:lnTo>
                  <a:pt x="22584" y="8913"/>
                </a:lnTo>
                <a:lnTo>
                  <a:pt x="22575" y="8913"/>
                </a:lnTo>
                <a:lnTo>
                  <a:pt x="22575" y="8922"/>
                </a:lnTo>
                <a:lnTo>
                  <a:pt x="22567" y="8931"/>
                </a:lnTo>
                <a:lnTo>
                  <a:pt x="22567" y="8939"/>
                </a:lnTo>
                <a:lnTo>
                  <a:pt x="22567" y="8948"/>
                </a:lnTo>
                <a:lnTo>
                  <a:pt x="22567" y="8957"/>
                </a:lnTo>
                <a:lnTo>
                  <a:pt x="22584" y="8948"/>
                </a:lnTo>
                <a:lnTo>
                  <a:pt x="22593" y="8939"/>
                </a:lnTo>
                <a:lnTo>
                  <a:pt x="22593" y="8948"/>
                </a:lnTo>
                <a:lnTo>
                  <a:pt x="22602" y="8948"/>
                </a:lnTo>
                <a:lnTo>
                  <a:pt x="22611" y="8948"/>
                </a:lnTo>
                <a:lnTo>
                  <a:pt x="22620" y="8948"/>
                </a:lnTo>
                <a:lnTo>
                  <a:pt x="22628" y="8948"/>
                </a:lnTo>
                <a:lnTo>
                  <a:pt x="22646" y="8948"/>
                </a:lnTo>
                <a:lnTo>
                  <a:pt x="22655" y="8939"/>
                </a:lnTo>
                <a:lnTo>
                  <a:pt x="22655" y="8931"/>
                </a:lnTo>
                <a:lnTo>
                  <a:pt x="22655" y="8939"/>
                </a:lnTo>
                <a:lnTo>
                  <a:pt x="22646" y="8948"/>
                </a:lnTo>
                <a:lnTo>
                  <a:pt x="22655" y="8957"/>
                </a:lnTo>
                <a:lnTo>
                  <a:pt x="22681" y="8984"/>
                </a:lnTo>
                <a:lnTo>
                  <a:pt x="22690" y="8992"/>
                </a:lnTo>
                <a:lnTo>
                  <a:pt x="22699" y="9001"/>
                </a:lnTo>
                <a:lnTo>
                  <a:pt x="22708" y="9010"/>
                </a:lnTo>
                <a:lnTo>
                  <a:pt x="22717" y="9019"/>
                </a:lnTo>
                <a:lnTo>
                  <a:pt x="22734" y="9028"/>
                </a:lnTo>
                <a:lnTo>
                  <a:pt x="22743" y="9019"/>
                </a:lnTo>
                <a:lnTo>
                  <a:pt x="22752" y="9019"/>
                </a:lnTo>
                <a:lnTo>
                  <a:pt x="22761" y="9028"/>
                </a:lnTo>
                <a:lnTo>
                  <a:pt x="22770" y="9028"/>
                </a:lnTo>
                <a:lnTo>
                  <a:pt x="22778" y="9028"/>
                </a:lnTo>
                <a:lnTo>
                  <a:pt x="22796" y="9028"/>
                </a:lnTo>
                <a:lnTo>
                  <a:pt x="22814" y="9019"/>
                </a:lnTo>
                <a:lnTo>
                  <a:pt x="22814" y="9028"/>
                </a:lnTo>
                <a:lnTo>
                  <a:pt x="22822" y="9028"/>
                </a:lnTo>
                <a:lnTo>
                  <a:pt x="22831" y="9028"/>
                </a:lnTo>
                <a:lnTo>
                  <a:pt x="22831" y="9036"/>
                </a:lnTo>
                <a:lnTo>
                  <a:pt x="22840" y="9036"/>
                </a:lnTo>
                <a:lnTo>
                  <a:pt x="22858" y="9028"/>
                </a:lnTo>
                <a:lnTo>
                  <a:pt x="22875" y="9019"/>
                </a:lnTo>
                <a:lnTo>
                  <a:pt x="22884" y="9010"/>
                </a:lnTo>
                <a:lnTo>
                  <a:pt x="22893" y="9010"/>
                </a:lnTo>
                <a:lnTo>
                  <a:pt x="22893" y="9001"/>
                </a:lnTo>
                <a:lnTo>
                  <a:pt x="22902" y="8992"/>
                </a:lnTo>
                <a:lnTo>
                  <a:pt x="22893" y="8992"/>
                </a:lnTo>
                <a:lnTo>
                  <a:pt x="22893" y="8984"/>
                </a:lnTo>
                <a:lnTo>
                  <a:pt x="22884" y="8975"/>
                </a:lnTo>
                <a:lnTo>
                  <a:pt x="22875" y="8975"/>
                </a:lnTo>
                <a:lnTo>
                  <a:pt x="22867" y="8966"/>
                </a:lnTo>
                <a:lnTo>
                  <a:pt x="22858" y="8966"/>
                </a:lnTo>
                <a:lnTo>
                  <a:pt x="22840" y="8966"/>
                </a:lnTo>
                <a:lnTo>
                  <a:pt x="22831" y="8966"/>
                </a:lnTo>
                <a:lnTo>
                  <a:pt x="22822" y="8957"/>
                </a:lnTo>
                <a:lnTo>
                  <a:pt x="22822" y="8948"/>
                </a:lnTo>
                <a:lnTo>
                  <a:pt x="22814" y="8948"/>
                </a:lnTo>
                <a:lnTo>
                  <a:pt x="22822" y="8948"/>
                </a:lnTo>
                <a:lnTo>
                  <a:pt x="22822" y="8957"/>
                </a:lnTo>
                <a:lnTo>
                  <a:pt x="22831" y="8957"/>
                </a:lnTo>
                <a:lnTo>
                  <a:pt x="22840" y="8957"/>
                </a:lnTo>
                <a:lnTo>
                  <a:pt x="22849" y="8957"/>
                </a:lnTo>
                <a:lnTo>
                  <a:pt x="22858" y="8957"/>
                </a:lnTo>
                <a:lnTo>
                  <a:pt x="22875" y="8957"/>
                </a:lnTo>
                <a:lnTo>
                  <a:pt x="22893" y="8957"/>
                </a:lnTo>
                <a:lnTo>
                  <a:pt x="22902" y="8957"/>
                </a:lnTo>
                <a:lnTo>
                  <a:pt x="22911" y="8948"/>
                </a:lnTo>
                <a:lnTo>
                  <a:pt x="22911" y="8939"/>
                </a:lnTo>
                <a:lnTo>
                  <a:pt x="22920" y="8939"/>
                </a:lnTo>
                <a:lnTo>
                  <a:pt x="22928" y="8939"/>
                </a:lnTo>
                <a:lnTo>
                  <a:pt x="22937" y="8939"/>
                </a:lnTo>
                <a:lnTo>
                  <a:pt x="22928" y="8931"/>
                </a:lnTo>
                <a:lnTo>
                  <a:pt x="22937" y="8931"/>
                </a:lnTo>
                <a:lnTo>
                  <a:pt x="22920" y="8904"/>
                </a:lnTo>
                <a:lnTo>
                  <a:pt x="22920" y="8895"/>
                </a:lnTo>
                <a:lnTo>
                  <a:pt x="22920" y="8904"/>
                </a:lnTo>
                <a:lnTo>
                  <a:pt x="22928" y="8904"/>
                </a:lnTo>
                <a:lnTo>
                  <a:pt x="22928" y="8913"/>
                </a:lnTo>
                <a:lnTo>
                  <a:pt x="22937" y="8913"/>
                </a:lnTo>
                <a:lnTo>
                  <a:pt x="22955" y="8922"/>
                </a:lnTo>
                <a:lnTo>
                  <a:pt x="22964" y="8913"/>
                </a:lnTo>
                <a:lnTo>
                  <a:pt x="22972" y="8913"/>
                </a:lnTo>
                <a:lnTo>
                  <a:pt x="22972" y="8904"/>
                </a:lnTo>
                <a:lnTo>
                  <a:pt x="22981" y="8904"/>
                </a:lnTo>
                <a:lnTo>
                  <a:pt x="22990" y="8904"/>
                </a:lnTo>
                <a:lnTo>
                  <a:pt x="22990" y="8913"/>
                </a:lnTo>
                <a:lnTo>
                  <a:pt x="22999" y="8913"/>
                </a:lnTo>
                <a:lnTo>
                  <a:pt x="23008" y="8913"/>
                </a:lnTo>
                <a:lnTo>
                  <a:pt x="23008" y="8922"/>
                </a:lnTo>
                <a:lnTo>
                  <a:pt x="23017" y="8922"/>
                </a:lnTo>
                <a:lnTo>
                  <a:pt x="23025" y="8922"/>
                </a:lnTo>
                <a:lnTo>
                  <a:pt x="23034" y="8922"/>
                </a:lnTo>
                <a:lnTo>
                  <a:pt x="23034" y="8931"/>
                </a:lnTo>
                <a:lnTo>
                  <a:pt x="23052" y="8931"/>
                </a:lnTo>
                <a:lnTo>
                  <a:pt x="23061" y="8931"/>
                </a:lnTo>
                <a:lnTo>
                  <a:pt x="23069" y="8931"/>
                </a:lnTo>
                <a:lnTo>
                  <a:pt x="23078" y="8939"/>
                </a:lnTo>
                <a:lnTo>
                  <a:pt x="23096" y="8939"/>
                </a:lnTo>
                <a:lnTo>
                  <a:pt x="23096" y="8948"/>
                </a:lnTo>
                <a:lnTo>
                  <a:pt x="23105" y="8957"/>
                </a:lnTo>
                <a:lnTo>
                  <a:pt x="23105" y="8966"/>
                </a:lnTo>
                <a:lnTo>
                  <a:pt x="23114" y="8975"/>
                </a:lnTo>
                <a:lnTo>
                  <a:pt x="23122" y="8984"/>
                </a:lnTo>
                <a:lnTo>
                  <a:pt x="23131" y="8992"/>
                </a:lnTo>
                <a:lnTo>
                  <a:pt x="23131" y="9010"/>
                </a:lnTo>
                <a:lnTo>
                  <a:pt x="23140" y="9010"/>
                </a:lnTo>
                <a:lnTo>
                  <a:pt x="23149" y="9019"/>
                </a:lnTo>
                <a:lnTo>
                  <a:pt x="23158" y="9019"/>
                </a:lnTo>
                <a:lnTo>
                  <a:pt x="23158" y="9028"/>
                </a:lnTo>
                <a:lnTo>
                  <a:pt x="23167" y="9036"/>
                </a:lnTo>
                <a:lnTo>
                  <a:pt x="23167" y="9045"/>
                </a:lnTo>
                <a:lnTo>
                  <a:pt x="23184" y="9054"/>
                </a:lnTo>
                <a:lnTo>
                  <a:pt x="23193" y="9063"/>
                </a:lnTo>
                <a:lnTo>
                  <a:pt x="23202" y="9072"/>
                </a:lnTo>
                <a:lnTo>
                  <a:pt x="23202" y="9081"/>
                </a:lnTo>
                <a:lnTo>
                  <a:pt x="23211" y="9081"/>
                </a:lnTo>
                <a:lnTo>
                  <a:pt x="23211" y="9089"/>
                </a:lnTo>
                <a:lnTo>
                  <a:pt x="23219" y="9089"/>
                </a:lnTo>
                <a:lnTo>
                  <a:pt x="23228" y="9089"/>
                </a:lnTo>
                <a:lnTo>
                  <a:pt x="23237" y="9089"/>
                </a:lnTo>
                <a:lnTo>
                  <a:pt x="23246" y="9089"/>
                </a:lnTo>
                <a:lnTo>
                  <a:pt x="23255" y="9089"/>
                </a:lnTo>
                <a:lnTo>
                  <a:pt x="23264" y="9098"/>
                </a:lnTo>
                <a:lnTo>
                  <a:pt x="23281" y="9098"/>
                </a:lnTo>
                <a:lnTo>
                  <a:pt x="23290" y="9098"/>
                </a:lnTo>
                <a:lnTo>
                  <a:pt x="23299" y="9098"/>
                </a:lnTo>
                <a:lnTo>
                  <a:pt x="23308" y="9107"/>
                </a:lnTo>
                <a:lnTo>
                  <a:pt x="23334" y="9107"/>
                </a:lnTo>
                <a:lnTo>
                  <a:pt x="23352" y="9107"/>
                </a:lnTo>
                <a:lnTo>
                  <a:pt x="23361" y="9107"/>
                </a:lnTo>
                <a:lnTo>
                  <a:pt x="23369" y="9107"/>
                </a:lnTo>
                <a:lnTo>
                  <a:pt x="23369" y="9116"/>
                </a:lnTo>
                <a:lnTo>
                  <a:pt x="23378" y="9116"/>
                </a:lnTo>
                <a:lnTo>
                  <a:pt x="23378" y="9125"/>
                </a:lnTo>
                <a:lnTo>
                  <a:pt x="23387" y="9125"/>
                </a:lnTo>
                <a:lnTo>
                  <a:pt x="23396" y="9134"/>
                </a:lnTo>
                <a:lnTo>
                  <a:pt x="23405" y="9134"/>
                </a:lnTo>
                <a:lnTo>
                  <a:pt x="23414" y="9134"/>
                </a:lnTo>
                <a:lnTo>
                  <a:pt x="23422" y="9134"/>
                </a:lnTo>
                <a:lnTo>
                  <a:pt x="23431" y="9125"/>
                </a:lnTo>
                <a:lnTo>
                  <a:pt x="23431" y="9116"/>
                </a:lnTo>
                <a:lnTo>
                  <a:pt x="23422" y="9116"/>
                </a:lnTo>
                <a:lnTo>
                  <a:pt x="23414" y="9107"/>
                </a:lnTo>
                <a:close/>
                <a:moveTo>
                  <a:pt x="22549" y="8966"/>
                </a:moveTo>
                <a:lnTo>
                  <a:pt x="22567" y="8966"/>
                </a:lnTo>
                <a:lnTo>
                  <a:pt x="22558" y="8948"/>
                </a:lnTo>
                <a:lnTo>
                  <a:pt x="22549" y="8948"/>
                </a:lnTo>
                <a:lnTo>
                  <a:pt x="22549" y="8957"/>
                </a:lnTo>
                <a:lnTo>
                  <a:pt x="22540" y="8957"/>
                </a:lnTo>
                <a:close/>
                <a:moveTo>
                  <a:pt x="22390" y="9495"/>
                </a:moveTo>
                <a:lnTo>
                  <a:pt x="22390" y="9504"/>
                </a:lnTo>
                <a:lnTo>
                  <a:pt x="22399" y="9504"/>
                </a:lnTo>
                <a:lnTo>
                  <a:pt x="22399" y="9495"/>
                </a:lnTo>
                <a:close/>
                <a:moveTo>
                  <a:pt x="22425" y="9398"/>
                </a:moveTo>
                <a:lnTo>
                  <a:pt x="22417" y="9398"/>
                </a:lnTo>
                <a:lnTo>
                  <a:pt x="22408" y="9389"/>
                </a:lnTo>
                <a:lnTo>
                  <a:pt x="22408" y="9381"/>
                </a:lnTo>
                <a:lnTo>
                  <a:pt x="22417" y="9372"/>
                </a:lnTo>
                <a:lnTo>
                  <a:pt x="22417" y="9363"/>
                </a:lnTo>
                <a:lnTo>
                  <a:pt x="22417" y="9372"/>
                </a:lnTo>
                <a:lnTo>
                  <a:pt x="22408" y="9372"/>
                </a:lnTo>
                <a:lnTo>
                  <a:pt x="22408" y="9363"/>
                </a:lnTo>
                <a:lnTo>
                  <a:pt x="22408" y="9354"/>
                </a:lnTo>
                <a:lnTo>
                  <a:pt x="22399" y="9354"/>
                </a:lnTo>
                <a:lnTo>
                  <a:pt x="22399" y="9363"/>
                </a:lnTo>
                <a:lnTo>
                  <a:pt x="22390" y="9363"/>
                </a:lnTo>
                <a:lnTo>
                  <a:pt x="22381" y="9372"/>
                </a:lnTo>
                <a:lnTo>
                  <a:pt x="22381" y="9381"/>
                </a:lnTo>
                <a:lnTo>
                  <a:pt x="22381" y="9389"/>
                </a:lnTo>
                <a:lnTo>
                  <a:pt x="22381" y="9398"/>
                </a:lnTo>
                <a:lnTo>
                  <a:pt x="22390" y="9398"/>
                </a:lnTo>
                <a:lnTo>
                  <a:pt x="22399" y="9398"/>
                </a:lnTo>
                <a:lnTo>
                  <a:pt x="22408" y="9398"/>
                </a:lnTo>
                <a:lnTo>
                  <a:pt x="22417" y="9398"/>
                </a:lnTo>
                <a:close/>
                <a:moveTo>
                  <a:pt x="22417" y="9504"/>
                </a:moveTo>
                <a:lnTo>
                  <a:pt x="22417" y="9495"/>
                </a:lnTo>
                <a:close/>
                <a:moveTo>
                  <a:pt x="22822" y="9098"/>
                </a:moveTo>
                <a:lnTo>
                  <a:pt x="22814" y="9098"/>
                </a:lnTo>
                <a:lnTo>
                  <a:pt x="22814" y="9107"/>
                </a:lnTo>
                <a:close/>
                <a:moveTo>
                  <a:pt x="22805" y="9098"/>
                </a:moveTo>
                <a:lnTo>
                  <a:pt x="22814" y="9089"/>
                </a:lnTo>
                <a:lnTo>
                  <a:pt x="22805" y="9089"/>
                </a:lnTo>
                <a:close/>
                <a:moveTo>
                  <a:pt x="22611" y="9610"/>
                </a:moveTo>
                <a:lnTo>
                  <a:pt x="22602" y="9610"/>
                </a:lnTo>
                <a:lnTo>
                  <a:pt x="22602" y="9619"/>
                </a:lnTo>
                <a:lnTo>
                  <a:pt x="22611" y="9610"/>
                </a:lnTo>
                <a:lnTo>
                  <a:pt x="22620" y="9610"/>
                </a:lnTo>
                <a:lnTo>
                  <a:pt x="22611" y="9601"/>
                </a:lnTo>
                <a:close/>
                <a:moveTo>
                  <a:pt x="22620" y="9557"/>
                </a:moveTo>
                <a:lnTo>
                  <a:pt x="22611" y="9566"/>
                </a:lnTo>
                <a:lnTo>
                  <a:pt x="22593" y="9566"/>
                </a:lnTo>
                <a:lnTo>
                  <a:pt x="22584" y="9575"/>
                </a:lnTo>
                <a:lnTo>
                  <a:pt x="22584" y="9584"/>
                </a:lnTo>
                <a:lnTo>
                  <a:pt x="22593" y="9584"/>
                </a:lnTo>
                <a:lnTo>
                  <a:pt x="22602" y="9584"/>
                </a:lnTo>
                <a:lnTo>
                  <a:pt x="22602" y="9575"/>
                </a:lnTo>
                <a:lnTo>
                  <a:pt x="22602" y="9584"/>
                </a:lnTo>
                <a:lnTo>
                  <a:pt x="22611" y="9575"/>
                </a:lnTo>
                <a:lnTo>
                  <a:pt x="22620" y="9566"/>
                </a:lnTo>
                <a:lnTo>
                  <a:pt x="22628" y="9566"/>
                </a:lnTo>
                <a:close/>
                <a:moveTo>
                  <a:pt x="22567" y="8931"/>
                </a:moveTo>
                <a:lnTo>
                  <a:pt x="22575" y="8913"/>
                </a:lnTo>
                <a:lnTo>
                  <a:pt x="22575" y="8904"/>
                </a:lnTo>
                <a:lnTo>
                  <a:pt x="22567" y="8904"/>
                </a:lnTo>
                <a:lnTo>
                  <a:pt x="22558" y="8895"/>
                </a:lnTo>
                <a:lnTo>
                  <a:pt x="22540" y="8895"/>
                </a:lnTo>
                <a:lnTo>
                  <a:pt x="22523" y="8895"/>
                </a:lnTo>
                <a:lnTo>
                  <a:pt x="22514" y="8904"/>
                </a:lnTo>
                <a:lnTo>
                  <a:pt x="22505" y="8904"/>
                </a:lnTo>
                <a:lnTo>
                  <a:pt x="22505" y="8913"/>
                </a:lnTo>
                <a:lnTo>
                  <a:pt x="22487" y="8931"/>
                </a:lnTo>
                <a:lnTo>
                  <a:pt x="22478" y="8957"/>
                </a:lnTo>
                <a:lnTo>
                  <a:pt x="22478" y="8966"/>
                </a:lnTo>
                <a:lnTo>
                  <a:pt x="22496" y="8966"/>
                </a:lnTo>
                <a:lnTo>
                  <a:pt x="22523" y="8966"/>
                </a:lnTo>
                <a:lnTo>
                  <a:pt x="22540" y="8957"/>
                </a:lnTo>
                <a:lnTo>
                  <a:pt x="22549" y="8948"/>
                </a:lnTo>
                <a:lnTo>
                  <a:pt x="22558" y="8939"/>
                </a:lnTo>
                <a:close/>
                <a:moveTo>
                  <a:pt x="23440" y="8551"/>
                </a:moveTo>
                <a:lnTo>
                  <a:pt x="23449" y="8551"/>
                </a:lnTo>
                <a:lnTo>
                  <a:pt x="23458" y="8551"/>
                </a:lnTo>
                <a:lnTo>
                  <a:pt x="23458" y="8560"/>
                </a:lnTo>
                <a:lnTo>
                  <a:pt x="23484" y="8569"/>
                </a:lnTo>
                <a:lnTo>
                  <a:pt x="23493" y="8578"/>
                </a:lnTo>
                <a:lnTo>
                  <a:pt x="23502" y="8578"/>
                </a:lnTo>
                <a:lnTo>
                  <a:pt x="23519" y="8595"/>
                </a:lnTo>
                <a:lnTo>
                  <a:pt x="23519" y="8604"/>
                </a:lnTo>
                <a:lnTo>
                  <a:pt x="23528" y="8604"/>
                </a:lnTo>
                <a:lnTo>
                  <a:pt x="23537" y="8604"/>
                </a:lnTo>
                <a:lnTo>
                  <a:pt x="23546" y="8604"/>
                </a:lnTo>
                <a:lnTo>
                  <a:pt x="23555" y="8613"/>
                </a:lnTo>
                <a:lnTo>
                  <a:pt x="23555" y="8622"/>
                </a:lnTo>
                <a:lnTo>
                  <a:pt x="23572" y="8639"/>
                </a:lnTo>
                <a:lnTo>
                  <a:pt x="23581" y="8657"/>
                </a:lnTo>
                <a:lnTo>
                  <a:pt x="23581" y="8666"/>
                </a:lnTo>
                <a:lnTo>
                  <a:pt x="23581" y="8675"/>
                </a:lnTo>
                <a:lnTo>
                  <a:pt x="23581" y="8683"/>
                </a:lnTo>
                <a:lnTo>
                  <a:pt x="23581" y="8692"/>
                </a:lnTo>
                <a:lnTo>
                  <a:pt x="23590" y="8692"/>
                </a:lnTo>
                <a:lnTo>
                  <a:pt x="23590" y="8701"/>
                </a:lnTo>
                <a:lnTo>
                  <a:pt x="23599" y="8701"/>
                </a:lnTo>
                <a:lnTo>
                  <a:pt x="23608" y="8692"/>
                </a:lnTo>
                <a:lnTo>
                  <a:pt x="23608" y="8683"/>
                </a:lnTo>
                <a:lnTo>
                  <a:pt x="23608" y="8675"/>
                </a:lnTo>
                <a:lnTo>
                  <a:pt x="23616" y="8666"/>
                </a:lnTo>
                <a:lnTo>
                  <a:pt x="23608" y="8648"/>
                </a:lnTo>
                <a:lnTo>
                  <a:pt x="23555" y="8613"/>
                </a:lnTo>
                <a:lnTo>
                  <a:pt x="23546" y="8604"/>
                </a:lnTo>
                <a:lnTo>
                  <a:pt x="23537" y="8595"/>
                </a:lnTo>
                <a:lnTo>
                  <a:pt x="23528" y="8586"/>
                </a:lnTo>
                <a:lnTo>
                  <a:pt x="23519" y="8586"/>
                </a:lnTo>
                <a:lnTo>
                  <a:pt x="23511" y="8578"/>
                </a:lnTo>
                <a:lnTo>
                  <a:pt x="23502" y="8569"/>
                </a:lnTo>
                <a:lnTo>
                  <a:pt x="23493" y="8569"/>
                </a:lnTo>
                <a:lnTo>
                  <a:pt x="23484" y="8560"/>
                </a:lnTo>
                <a:lnTo>
                  <a:pt x="23475" y="8560"/>
                </a:lnTo>
                <a:lnTo>
                  <a:pt x="23467" y="8551"/>
                </a:lnTo>
                <a:lnTo>
                  <a:pt x="23458" y="8551"/>
                </a:lnTo>
                <a:lnTo>
                  <a:pt x="23440" y="8542"/>
                </a:lnTo>
                <a:lnTo>
                  <a:pt x="23449" y="8542"/>
                </a:lnTo>
                <a:close/>
                <a:moveTo>
                  <a:pt x="23352" y="8454"/>
                </a:moveTo>
                <a:lnTo>
                  <a:pt x="23352" y="8463"/>
                </a:lnTo>
                <a:lnTo>
                  <a:pt x="23361" y="8463"/>
                </a:lnTo>
                <a:lnTo>
                  <a:pt x="23369" y="8472"/>
                </a:lnTo>
                <a:lnTo>
                  <a:pt x="23369" y="8463"/>
                </a:lnTo>
                <a:lnTo>
                  <a:pt x="23361" y="8454"/>
                </a:lnTo>
                <a:close/>
                <a:moveTo>
                  <a:pt x="23325" y="8763"/>
                </a:moveTo>
                <a:lnTo>
                  <a:pt x="23317" y="8754"/>
                </a:lnTo>
                <a:lnTo>
                  <a:pt x="23308" y="8754"/>
                </a:lnTo>
                <a:lnTo>
                  <a:pt x="23290" y="8754"/>
                </a:lnTo>
                <a:lnTo>
                  <a:pt x="23281" y="8754"/>
                </a:lnTo>
                <a:lnTo>
                  <a:pt x="23264" y="8754"/>
                </a:lnTo>
                <a:lnTo>
                  <a:pt x="23264" y="8763"/>
                </a:lnTo>
                <a:lnTo>
                  <a:pt x="23264" y="8772"/>
                </a:lnTo>
                <a:lnTo>
                  <a:pt x="23272" y="8772"/>
                </a:lnTo>
                <a:lnTo>
                  <a:pt x="23281" y="8781"/>
                </a:lnTo>
                <a:lnTo>
                  <a:pt x="23290" y="8781"/>
                </a:lnTo>
                <a:lnTo>
                  <a:pt x="23299" y="8781"/>
                </a:lnTo>
                <a:lnTo>
                  <a:pt x="23317" y="8798"/>
                </a:lnTo>
                <a:lnTo>
                  <a:pt x="23334" y="8798"/>
                </a:lnTo>
                <a:lnTo>
                  <a:pt x="23343" y="8798"/>
                </a:lnTo>
                <a:lnTo>
                  <a:pt x="23352" y="8807"/>
                </a:lnTo>
                <a:lnTo>
                  <a:pt x="23361" y="8807"/>
                </a:lnTo>
                <a:lnTo>
                  <a:pt x="23361" y="8816"/>
                </a:lnTo>
                <a:lnTo>
                  <a:pt x="23369" y="8816"/>
                </a:lnTo>
                <a:lnTo>
                  <a:pt x="23396" y="8807"/>
                </a:lnTo>
                <a:lnTo>
                  <a:pt x="23414" y="8807"/>
                </a:lnTo>
                <a:lnTo>
                  <a:pt x="23422" y="8807"/>
                </a:lnTo>
                <a:lnTo>
                  <a:pt x="23431" y="8798"/>
                </a:lnTo>
                <a:lnTo>
                  <a:pt x="23440" y="8798"/>
                </a:lnTo>
                <a:lnTo>
                  <a:pt x="23449" y="8789"/>
                </a:lnTo>
                <a:lnTo>
                  <a:pt x="23458" y="8789"/>
                </a:lnTo>
                <a:lnTo>
                  <a:pt x="23467" y="8789"/>
                </a:lnTo>
                <a:lnTo>
                  <a:pt x="23475" y="8781"/>
                </a:lnTo>
                <a:lnTo>
                  <a:pt x="23484" y="8781"/>
                </a:lnTo>
                <a:lnTo>
                  <a:pt x="23484" y="8772"/>
                </a:lnTo>
                <a:lnTo>
                  <a:pt x="23493" y="8772"/>
                </a:lnTo>
                <a:lnTo>
                  <a:pt x="23493" y="8763"/>
                </a:lnTo>
                <a:lnTo>
                  <a:pt x="23493" y="8754"/>
                </a:lnTo>
                <a:lnTo>
                  <a:pt x="23511" y="8754"/>
                </a:lnTo>
                <a:lnTo>
                  <a:pt x="23519" y="8754"/>
                </a:lnTo>
                <a:lnTo>
                  <a:pt x="23528" y="8754"/>
                </a:lnTo>
                <a:lnTo>
                  <a:pt x="23537" y="8754"/>
                </a:lnTo>
                <a:lnTo>
                  <a:pt x="23537" y="8745"/>
                </a:lnTo>
                <a:lnTo>
                  <a:pt x="23537" y="8736"/>
                </a:lnTo>
                <a:lnTo>
                  <a:pt x="23528" y="8728"/>
                </a:lnTo>
                <a:lnTo>
                  <a:pt x="23528" y="8719"/>
                </a:lnTo>
                <a:lnTo>
                  <a:pt x="23546" y="8719"/>
                </a:lnTo>
                <a:lnTo>
                  <a:pt x="23546" y="8710"/>
                </a:lnTo>
                <a:lnTo>
                  <a:pt x="23555" y="8701"/>
                </a:lnTo>
                <a:lnTo>
                  <a:pt x="23564" y="8701"/>
                </a:lnTo>
                <a:lnTo>
                  <a:pt x="23564" y="8692"/>
                </a:lnTo>
                <a:lnTo>
                  <a:pt x="23555" y="8683"/>
                </a:lnTo>
                <a:lnTo>
                  <a:pt x="23564" y="8666"/>
                </a:lnTo>
                <a:lnTo>
                  <a:pt x="23555" y="8666"/>
                </a:lnTo>
                <a:lnTo>
                  <a:pt x="23546" y="8666"/>
                </a:lnTo>
                <a:lnTo>
                  <a:pt x="23537" y="8657"/>
                </a:lnTo>
                <a:lnTo>
                  <a:pt x="23528" y="8666"/>
                </a:lnTo>
                <a:lnTo>
                  <a:pt x="23519" y="8666"/>
                </a:lnTo>
                <a:lnTo>
                  <a:pt x="23519" y="8657"/>
                </a:lnTo>
                <a:lnTo>
                  <a:pt x="23511" y="8657"/>
                </a:lnTo>
                <a:lnTo>
                  <a:pt x="23502" y="8657"/>
                </a:lnTo>
                <a:lnTo>
                  <a:pt x="23502" y="8666"/>
                </a:lnTo>
                <a:lnTo>
                  <a:pt x="23493" y="8666"/>
                </a:lnTo>
                <a:lnTo>
                  <a:pt x="23502" y="8692"/>
                </a:lnTo>
                <a:lnTo>
                  <a:pt x="23511" y="8701"/>
                </a:lnTo>
                <a:lnTo>
                  <a:pt x="23502" y="8710"/>
                </a:lnTo>
                <a:lnTo>
                  <a:pt x="23493" y="8710"/>
                </a:lnTo>
                <a:lnTo>
                  <a:pt x="23484" y="8710"/>
                </a:lnTo>
                <a:lnTo>
                  <a:pt x="23467" y="8728"/>
                </a:lnTo>
                <a:lnTo>
                  <a:pt x="23458" y="8728"/>
                </a:lnTo>
                <a:lnTo>
                  <a:pt x="23458" y="8736"/>
                </a:lnTo>
                <a:lnTo>
                  <a:pt x="23458" y="8745"/>
                </a:lnTo>
                <a:lnTo>
                  <a:pt x="23449" y="8745"/>
                </a:lnTo>
                <a:lnTo>
                  <a:pt x="23449" y="8754"/>
                </a:lnTo>
                <a:lnTo>
                  <a:pt x="23440" y="8754"/>
                </a:lnTo>
                <a:lnTo>
                  <a:pt x="23431" y="8754"/>
                </a:lnTo>
                <a:lnTo>
                  <a:pt x="23422" y="8754"/>
                </a:lnTo>
                <a:lnTo>
                  <a:pt x="23414" y="8754"/>
                </a:lnTo>
                <a:lnTo>
                  <a:pt x="23405" y="8754"/>
                </a:lnTo>
                <a:lnTo>
                  <a:pt x="23396" y="8754"/>
                </a:lnTo>
                <a:lnTo>
                  <a:pt x="23387" y="8745"/>
                </a:lnTo>
                <a:lnTo>
                  <a:pt x="23387" y="8736"/>
                </a:lnTo>
                <a:lnTo>
                  <a:pt x="23387" y="8728"/>
                </a:lnTo>
                <a:lnTo>
                  <a:pt x="23396" y="8719"/>
                </a:lnTo>
                <a:lnTo>
                  <a:pt x="23387" y="8719"/>
                </a:lnTo>
                <a:lnTo>
                  <a:pt x="23387" y="8728"/>
                </a:lnTo>
                <a:lnTo>
                  <a:pt x="23378" y="8745"/>
                </a:lnTo>
                <a:lnTo>
                  <a:pt x="23369" y="8754"/>
                </a:lnTo>
                <a:lnTo>
                  <a:pt x="23361" y="8754"/>
                </a:lnTo>
                <a:lnTo>
                  <a:pt x="23352" y="8754"/>
                </a:lnTo>
                <a:lnTo>
                  <a:pt x="23343" y="8763"/>
                </a:lnTo>
                <a:lnTo>
                  <a:pt x="23334" y="8763"/>
                </a:lnTo>
                <a:close/>
                <a:moveTo>
                  <a:pt x="23502" y="7810"/>
                </a:moveTo>
                <a:lnTo>
                  <a:pt x="23502" y="7819"/>
                </a:lnTo>
                <a:close/>
                <a:moveTo>
                  <a:pt x="23396" y="8525"/>
                </a:moveTo>
                <a:lnTo>
                  <a:pt x="23387" y="8525"/>
                </a:lnTo>
                <a:lnTo>
                  <a:pt x="23378" y="8533"/>
                </a:lnTo>
                <a:lnTo>
                  <a:pt x="23387" y="8533"/>
                </a:lnTo>
                <a:lnTo>
                  <a:pt x="23387" y="8542"/>
                </a:lnTo>
                <a:lnTo>
                  <a:pt x="23396" y="8542"/>
                </a:lnTo>
                <a:lnTo>
                  <a:pt x="23405" y="8551"/>
                </a:lnTo>
                <a:lnTo>
                  <a:pt x="23414" y="8542"/>
                </a:lnTo>
                <a:lnTo>
                  <a:pt x="23414" y="8533"/>
                </a:lnTo>
                <a:close/>
                <a:moveTo>
                  <a:pt x="23405" y="4713"/>
                </a:moveTo>
                <a:lnTo>
                  <a:pt x="23378" y="4722"/>
                </a:lnTo>
                <a:lnTo>
                  <a:pt x="23369" y="4739"/>
                </a:lnTo>
                <a:lnTo>
                  <a:pt x="23361" y="4739"/>
                </a:lnTo>
                <a:lnTo>
                  <a:pt x="23343" y="4766"/>
                </a:lnTo>
                <a:lnTo>
                  <a:pt x="23352" y="4766"/>
                </a:lnTo>
                <a:lnTo>
                  <a:pt x="23361" y="4757"/>
                </a:lnTo>
                <a:lnTo>
                  <a:pt x="23378" y="4748"/>
                </a:lnTo>
                <a:lnTo>
                  <a:pt x="23378" y="4739"/>
                </a:lnTo>
                <a:lnTo>
                  <a:pt x="23387" y="4739"/>
                </a:lnTo>
                <a:lnTo>
                  <a:pt x="23396" y="4731"/>
                </a:lnTo>
                <a:lnTo>
                  <a:pt x="23405" y="4731"/>
                </a:lnTo>
                <a:lnTo>
                  <a:pt x="23422" y="4704"/>
                </a:lnTo>
                <a:lnTo>
                  <a:pt x="23405" y="4704"/>
                </a:lnTo>
                <a:close/>
                <a:moveTo>
                  <a:pt x="23422" y="3433"/>
                </a:moveTo>
                <a:lnTo>
                  <a:pt x="23440" y="3424"/>
                </a:lnTo>
                <a:lnTo>
                  <a:pt x="23431" y="3424"/>
                </a:lnTo>
                <a:lnTo>
                  <a:pt x="23431" y="3416"/>
                </a:lnTo>
                <a:lnTo>
                  <a:pt x="23422" y="3424"/>
                </a:lnTo>
                <a:lnTo>
                  <a:pt x="23414" y="3433"/>
                </a:lnTo>
                <a:close/>
                <a:moveTo>
                  <a:pt x="23537" y="8569"/>
                </a:moveTo>
                <a:lnTo>
                  <a:pt x="23528" y="8560"/>
                </a:lnTo>
                <a:close/>
                <a:moveTo>
                  <a:pt x="23546" y="4625"/>
                </a:moveTo>
                <a:lnTo>
                  <a:pt x="23537" y="4633"/>
                </a:lnTo>
                <a:lnTo>
                  <a:pt x="23519" y="4651"/>
                </a:lnTo>
                <a:lnTo>
                  <a:pt x="23511" y="4651"/>
                </a:lnTo>
                <a:lnTo>
                  <a:pt x="23519" y="4651"/>
                </a:lnTo>
                <a:lnTo>
                  <a:pt x="23528" y="4642"/>
                </a:lnTo>
                <a:lnTo>
                  <a:pt x="23555" y="4625"/>
                </a:lnTo>
                <a:close/>
                <a:moveTo>
                  <a:pt x="23616" y="10219"/>
                </a:moveTo>
                <a:lnTo>
                  <a:pt x="23608" y="10228"/>
                </a:lnTo>
                <a:lnTo>
                  <a:pt x="23608" y="10237"/>
                </a:lnTo>
                <a:lnTo>
                  <a:pt x="23608" y="10246"/>
                </a:lnTo>
                <a:lnTo>
                  <a:pt x="23608" y="10254"/>
                </a:lnTo>
                <a:lnTo>
                  <a:pt x="23599" y="10263"/>
                </a:lnTo>
                <a:lnTo>
                  <a:pt x="23608" y="10272"/>
                </a:lnTo>
                <a:lnTo>
                  <a:pt x="23608" y="10281"/>
                </a:lnTo>
                <a:lnTo>
                  <a:pt x="23608" y="10272"/>
                </a:lnTo>
                <a:lnTo>
                  <a:pt x="23616" y="10254"/>
                </a:lnTo>
                <a:lnTo>
                  <a:pt x="23625" y="10219"/>
                </a:lnTo>
                <a:lnTo>
                  <a:pt x="23634" y="10219"/>
                </a:lnTo>
                <a:lnTo>
                  <a:pt x="23625" y="10210"/>
                </a:lnTo>
                <a:lnTo>
                  <a:pt x="23625" y="10193"/>
                </a:lnTo>
                <a:lnTo>
                  <a:pt x="23616" y="10193"/>
                </a:lnTo>
                <a:lnTo>
                  <a:pt x="23616" y="10201"/>
                </a:lnTo>
                <a:lnTo>
                  <a:pt x="23625" y="10210"/>
                </a:lnTo>
                <a:close/>
                <a:moveTo>
                  <a:pt x="23608" y="4563"/>
                </a:moveTo>
                <a:lnTo>
                  <a:pt x="23599" y="4572"/>
                </a:lnTo>
                <a:lnTo>
                  <a:pt x="23608" y="4572"/>
                </a:lnTo>
                <a:close/>
                <a:moveTo>
                  <a:pt x="23608" y="9019"/>
                </a:moveTo>
                <a:lnTo>
                  <a:pt x="23599" y="9019"/>
                </a:lnTo>
                <a:lnTo>
                  <a:pt x="23599" y="9010"/>
                </a:lnTo>
                <a:lnTo>
                  <a:pt x="23590" y="9010"/>
                </a:lnTo>
                <a:lnTo>
                  <a:pt x="23581" y="9010"/>
                </a:lnTo>
                <a:lnTo>
                  <a:pt x="23572" y="9010"/>
                </a:lnTo>
                <a:lnTo>
                  <a:pt x="23581" y="9019"/>
                </a:lnTo>
                <a:lnTo>
                  <a:pt x="23590" y="9028"/>
                </a:lnTo>
                <a:lnTo>
                  <a:pt x="23599" y="9028"/>
                </a:lnTo>
                <a:lnTo>
                  <a:pt x="23599" y="9019"/>
                </a:lnTo>
                <a:close/>
                <a:moveTo>
                  <a:pt x="23475" y="10104"/>
                </a:moveTo>
                <a:lnTo>
                  <a:pt x="23467" y="10104"/>
                </a:lnTo>
                <a:lnTo>
                  <a:pt x="23467" y="10096"/>
                </a:lnTo>
                <a:lnTo>
                  <a:pt x="23458" y="10096"/>
                </a:lnTo>
                <a:lnTo>
                  <a:pt x="23458" y="10104"/>
                </a:lnTo>
                <a:lnTo>
                  <a:pt x="23467" y="10122"/>
                </a:lnTo>
                <a:lnTo>
                  <a:pt x="23475" y="10122"/>
                </a:lnTo>
                <a:lnTo>
                  <a:pt x="23475" y="10113"/>
                </a:lnTo>
                <a:close/>
                <a:moveTo>
                  <a:pt x="23528" y="8551"/>
                </a:moveTo>
                <a:lnTo>
                  <a:pt x="23528" y="8560"/>
                </a:lnTo>
                <a:close/>
                <a:moveTo>
                  <a:pt x="23581" y="8578"/>
                </a:moveTo>
                <a:lnTo>
                  <a:pt x="23572" y="8578"/>
                </a:lnTo>
                <a:lnTo>
                  <a:pt x="23572" y="8586"/>
                </a:lnTo>
                <a:lnTo>
                  <a:pt x="23581" y="8586"/>
                </a:lnTo>
                <a:close/>
                <a:moveTo>
                  <a:pt x="23211" y="4810"/>
                </a:moveTo>
                <a:lnTo>
                  <a:pt x="23202" y="4810"/>
                </a:lnTo>
                <a:lnTo>
                  <a:pt x="23193" y="4828"/>
                </a:lnTo>
                <a:lnTo>
                  <a:pt x="23184" y="4828"/>
                </a:lnTo>
                <a:lnTo>
                  <a:pt x="23175" y="4836"/>
                </a:lnTo>
                <a:lnTo>
                  <a:pt x="23175" y="4845"/>
                </a:lnTo>
                <a:lnTo>
                  <a:pt x="23158" y="4854"/>
                </a:lnTo>
                <a:lnTo>
                  <a:pt x="23158" y="4863"/>
                </a:lnTo>
                <a:lnTo>
                  <a:pt x="23158" y="4872"/>
                </a:lnTo>
                <a:lnTo>
                  <a:pt x="23167" y="4863"/>
                </a:lnTo>
                <a:lnTo>
                  <a:pt x="23175" y="4863"/>
                </a:lnTo>
                <a:lnTo>
                  <a:pt x="23184" y="4845"/>
                </a:lnTo>
                <a:lnTo>
                  <a:pt x="23202" y="4836"/>
                </a:lnTo>
                <a:lnTo>
                  <a:pt x="23211" y="4828"/>
                </a:lnTo>
                <a:lnTo>
                  <a:pt x="23211" y="4819"/>
                </a:lnTo>
                <a:lnTo>
                  <a:pt x="23219" y="4819"/>
                </a:lnTo>
                <a:lnTo>
                  <a:pt x="23228" y="4819"/>
                </a:lnTo>
                <a:lnTo>
                  <a:pt x="23237" y="4810"/>
                </a:lnTo>
                <a:lnTo>
                  <a:pt x="23255" y="4801"/>
                </a:lnTo>
                <a:lnTo>
                  <a:pt x="23264" y="4792"/>
                </a:lnTo>
                <a:lnTo>
                  <a:pt x="23281" y="4792"/>
                </a:lnTo>
                <a:lnTo>
                  <a:pt x="23290" y="4792"/>
                </a:lnTo>
                <a:lnTo>
                  <a:pt x="23299" y="4784"/>
                </a:lnTo>
                <a:lnTo>
                  <a:pt x="23299" y="4775"/>
                </a:lnTo>
                <a:lnTo>
                  <a:pt x="23290" y="4775"/>
                </a:lnTo>
                <a:lnTo>
                  <a:pt x="23281" y="4775"/>
                </a:lnTo>
                <a:lnTo>
                  <a:pt x="23264" y="4792"/>
                </a:lnTo>
                <a:lnTo>
                  <a:pt x="23246" y="4792"/>
                </a:lnTo>
                <a:lnTo>
                  <a:pt x="23237" y="4792"/>
                </a:lnTo>
                <a:lnTo>
                  <a:pt x="23237" y="4784"/>
                </a:lnTo>
                <a:lnTo>
                  <a:pt x="23228" y="4784"/>
                </a:lnTo>
                <a:lnTo>
                  <a:pt x="23228" y="4792"/>
                </a:lnTo>
                <a:lnTo>
                  <a:pt x="23228" y="4801"/>
                </a:lnTo>
                <a:lnTo>
                  <a:pt x="23219" y="4801"/>
                </a:lnTo>
                <a:close/>
                <a:moveTo>
                  <a:pt x="23519" y="7801"/>
                </a:moveTo>
                <a:lnTo>
                  <a:pt x="23519" y="7810"/>
                </a:lnTo>
                <a:close/>
                <a:moveTo>
                  <a:pt x="23475" y="9081"/>
                </a:moveTo>
                <a:lnTo>
                  <a:pt x="23467" y="9089"/>
                </a:lnTo>
                <a:lnTo>
                  <a:pt x="23458" y="9081"/>
                </a:lnTo>
                <a:lnTo>
                  <a:pt x="23449" y="9072"/>
                </a:lnTo>
                <a:lnTo>
                  <a:pt x="23440" y="9063"/>
                </a:lnTo>
                <a:lnTo>
                  <a:pt x="23440" y="9072"/>
                </a:lnTo>
                <a:lnTo>
                  <a:pt x="23449" y="9072"/>
                </a:lnTo>
                <a:lnTo>
                  <a:pt x="23449" y="9081"/>
                </a:lnTo>
                <a:lnTo>
                  <a:pt x="23458" y="9089"/>
                </a:lnTo>
                <a:lnTo>
                  <a:pt x="23467" y="9098"/>
                </a:lnTo>
                <a:lnTo>
                  <a:pt x="23475" y="9098"/>
                </a:lnTo>
                <a:close/>
                <a:moveTo>
                  <a:pt x="21561" y="9416"/>
                </a:moveTo>
                <a:lnTo>
                  <a:pt x="21552" y="9416"/>
                </a:lnTo>
                <a:lnTo>
                  <a:pt x="21552" y="9425"/>
                </a:lnTo>
                <a:lnTo>
                  <a:pt x="21561" y="9425"/>
                </a:lnTo>
                <a:close/>
                <a:moveTo>
                  <a:pt x="21446" y="8966"/>
                </a:moveTo>
                <a:lnTo>
                  <a:pt x="21455" y="8957"/>
                </a:lnTo>
                <a:lnTo>
                  <a:pt x="21464" y="8957"/>
                </a:lnTo>
                <a:lnTo>
                  <a:pt x="21464" y="8948"/>
                </a:lnTo>
                <a:lnTo>
                  <a:pt x="21455" y="8948"/>
                </a:lnTo>
                <a:lnTo>
                  <a:pt x="21446" y="8957"/>
                </a:lnTo>
                <a:lnTo>
                  <a:pt x="21437" y="8957"/>
                </a:lnTo>
                <a:lnTo>
                  <a:pt x="21429" y="8957"/>
                </a:lnTo>
                <a:lnTo>
                  <a:pt x="21437" y="8957"/>
                </a:lnTo>
                <a:lnTo>
                  <a:pt x="21429" y="8966"/>
                </a:lnTo>
                <a:lnTo>
                  <a:pt x="21420" y="8966"/>
                </a:lnTo>
                <a:lnTo>
                  <a:pt x="21420" y="8975"/>
                </a:lnTo>
                <a:lnTo>
                  <a:pt x="21429" y="8984"/>
                </a:lnTo>
                <a:lnTo>
                  <a:pt x="21437" y="8975"/>
                </a:lnTo>
                <a:lnTo>
                  <a:pt x="21446" y="8975"/>
                </a:lnTo>
                <a:close/>
                <a:moveTo>
                  <a:pt x="21799" y="8604"/>
                </a:moveTo>
                <a:lnTo>
                  <a:pt x="21799" y="8613"/>
                </a:lnTo>
                <a:lnTo>
                  <a:pt x="21808" y="8613"/>
                </a:lnTo>
                <a:close/>
                <a:moveTo>
                  <a:pt x="21517" y="9478"/>
                </a:moveTo>
                <a:lnTo>
                  <a:pt x="21508" y="9478"/>
                </a:lnTo>
                <a:lnTo>
                  <a:pt x="21508" y="9487"/>
                </a:lnTo>
                <a:lnTo>
                  <a:pt x="21517" y="9487"/>
                </a:lnTo>
                <a:close/>
                <a:moveTo>
                  <a:pt x="22425" y="9513"/>
                </a:moveTo>
                <a:lnTo>
                  <a:pt x="22434" y="9513"/>
                </a:lnTo>
                <a:lnTo>
                  <a:pt x="22434" y="9504"/>
                </a:lnTo>
                <a:lnTo>
                  <a:pt x="22425" y="9495"/>
                </a:lnTo>
                <a:lnTo>
                  <a:pt x="22425" y="9504"/>
                </a:lnTo>
                <a:close/>
                <a:moveTo>
                  <a:pt x="21817" y="8613"/>
                </a:moveTo>
                <a:lnTo>
                  <a:pt x="21817" y="8604"/>
                </a:lnTo>
                <a:lnTo>
                  <a:pt x="21808" y="8604"/>
                </a:lnTo>
                <a:lnTo>
                  <a:pt x="21808" y="8613"/>
                </a:lnTo>
                <a:close/>
                <a:moveTo>
                  <a:pt x="21764" y="8472"/>
                </a:moveTo>
                <a:lnTo>
                  <a:pt x="21773" y="8480"/>
                </a:lnTo>
                <a:lnTo>
                  <a:pt x="21773" y="8472"/>
                </a:lnTo>
                <a:lnTo>
                  <a:pt x="21781" y="8472"/>
                </a:lnTo>
                <a:lnTo>
                  <a:pt x="21773" y="8472"/>
                </a:lnTo>
                <a:lnTo>
                  <a:pt x="21773" y="8463"/>
                </a:lnTo>
                <a:lnTo>
                  <a:pt x="21755" y="8454"/>
                </a:lnTo>
                <a:lnTo>
                  <a:pt x="21746" y="8454"/>
                </a:lnTo>
                <a:lnTo>
                  <a:pt x="21737" y="8445"/>
                </a:lnTo>
                <a:lnTo>
                  <a:pt x="21737" y="8454"/>
                </a:lnTo>
                <a:lnTo>
                  <a:pt x="21728" y="8454"/>
                </a:lnTo>
                <a:lnTo>
                  <a:pt x="21720" y="8472"/>
                </a:lnTo>
                <a:lnTo>
                  <a:pt x="21728" y="8472"/>
                </a:lnTo>
                <a:lnTo>
                  <a:pt x="21737" y="8480"/>
                </a:lnTo>
                <a:lnTo>
                  <a:pt x="21746" y="8472"/>
                </a:lnTo>
                <a:close/>
                <a:moveTo>
                  <a:pt x="21781" y="8622"/>
                </a:moveTo>
                <a:lnTo>
                  <a:pt x="21790" y="8622"/>
                </a:lnTo>
                <a:lnTo>
                  <a:pt x="21790" y="8613"/>
                </a:lnTo>
                <a:lnTo>
                  <a:pt x="21790" y="8604"/>
                </a:lnTo>
                <a:lnTo>
                  <a:pt x="21781" y="8604"/>
                </a:lnTo>
                <a:lnTo>
                  <a:pt x="21773" y="8613"/>
                </a:lnTo>
                <a:lnTo>
                  <a:pt x="21764" y="8613"/>
                </a:lnTo>
                <a:lnTo>
                  <a:pt x="21764" y="8622"/>
                </a:lnTo>
                <a:lnTo>
                  <a:pt x="21764" y="8630"/>
                </a:lnTo>
                <a:lnTo>
                  <a:pt x="21773" y="8622"/>
                </a:lnTo>
                <a:lnTo>
                  <a:pt x="21781" y="8622"/>
                </a:lnTo>
                <a:lnTo>
                  <a:pt x="21773" y="8622"/>
                </a:lnTo>
                <a:close/>
                <a:moveTo>
                  <a:pt x="21728" y="8586"/>
                </a:moveTo>
                <a:lnTo>
                  <a:pt x="21728" y="8595"/>
                </a:lnTo>
                <a:lnTo>
                  <a:pt x="21737" y="8595"/>
                </a:lnTo>
                <a:lnTo>
                  <a:pt x="21737" y="8586"/>
                </a:lnTo>
                <a:close/>
                <a:moveTo>
                  <a:pt x="21340" y="8992"/>
                </a:moveTo>
                <a:lnTo>
                  <a:pt x="21349" y="8992"/>
                </a:lnTo>
                <a:lnTo>
                  <a:pt x="21358" y="8992"/>
                </a:lnTo>
                <a:lnTo>
                  <a:pt x="21367" y="8984"/>
                </a:lnTo>
                <a:lnTo>
                  <a:pt x="21376" y="8984"/>
                </a:lnTo>
                <a:lnTo>
                  <a:pt x="21384" y="8984"/>
                </a:lnTo>
                <a:lnTo>
                  <a:pt x="21384" y="8975"/>
                </a:lnTo>
                <a:lnTo>
                  <a:pt x="21393" y="8966"/>
                </a:lnTo>
                <a:lnTo>
                  <a:pt x="21402" y="8957"/>
                </a:lnTo>
                <a:lnTo>
                  <a:pt x="21393" y="8948"/>
                </a:lnTo>
                <a:lnTo>
                  <a:pt x="21384" y="8939"/>
                </a:lnTo>
                <a:lnTo>
                  <a:pt x="21384" y="8948"/>
                </a:lnTo>
                <a:lnTo>
                  <a:pt x="21393" y="8957"/>
                </a:lnTo>
                <a:lnTo>
                  <a:pt x="21384" y="8957"/>
                </a:lnTo>
                <a:lnTo>
                  <a:pt x="21384" y="8966"/>
                </a:lnTo>
                <a:lnTo>
                  <a:pt x="21367" y="8966"/>
                </a:lnTo>
                <a:lnTo>
                  <a:pt x="21367" y="8975"/>
                </a:lnTo>
                <a:lnTo>
                  <a:pt x="21358" y="8975"/>
                </a:lnTo>
                <a:lnTo>
                  <a:pt x="21358" y="8984"/>
                </a:lnTo>
                <a:lnTo>
                  <a:pt x="21349" y="8984"/>
                </a:lnTo>
                <a:lnTo>
                  <a:pt x="21340" y="8984"/>
                </a:lnTo>
                <a:lnTo>
                  <a:pt x="21331" y="8975"/>
                </a:lnTo>
                <a:lnTo>
                  <a:pt x="21323" y="8975"/>
                </a:lnTo>
                <a:lnTo>
                  <a:pt x="21314" y="8975"/>
                </a:lnTo>
                <a:lnTo>
                  <a:pt x="21305" y="8975"/>
                </a:lnTo>
                <a:lnTo>
                  <a:pt x="21296" y="8975"/>
                </a:lnTo>
                <a:lnTo>
                  <a:pt x="21287" y="8984"/>
                </a:lnTo>
                <a:lnTo>
                  <a:pt x="21279" y="8975"/>
                </a:lnTo>
                <a:lnTo>
                  <a:pt x="21270" y="8975"/>
                </a:lnTo>
                <a:lnTo>
                  <a:pt x="21261" y="8966"/>
                </a:lnTo>
                <a:lnTo>
                  <a:pt x="21252" y="8966"/>
                </a:lnTo>
                <a:lnTo>
                  <a:pt x="21243" y="8957"/>
                </a:lnTo>
                <a:lnTo>
                  <a:pt x="21234" y="8957"/>
                </a:lnTo>
                <a:lnTo>
                  <a:pt x="21226" y="8957"/>
                </a:lnTo>
                <a:lnTo>
                  <a:pt x="21217" y="8957"/>
                </a:lnTo>
                <a:lnTo>
                  <a:pt x="21208" y="8957"/>
                </a:lnTo>
                <a:lnTo>
                  <a:pt x="21199" y="8957"/>
                </a:lnTo>
                <a:lnTo>
                  <a:pt x="21182" y="8966"/>
                </a:lnTo>
                <a:lnTo>
                  <a:pt x="21173" y="8966"/>
                </a:lnTo>
                <a:lnTo>
                  <a:pt x="21164" y="8975"/>
                </a:lnTo>
                <a:lnTo>
                  <a:pt x="21164" y="8984"/>
                </a:lnTo>
                <a:lnTo>
                  <a:pt x="21164" y="8992"/>
                </a:lnTo>
                <a:lnTo>
                  <a:pt x="21173" y="8992"/>
                </a:lnTo>
                <a:lnTo>
                  <a:pt x="21173" y="9001"/>
                </a:lnTo>
                <a:lnTo>
                  <a:pt x="21182" y="8992"/>
                </a:lnTo>
                <a:lnTo>
                  <a:pt x="21190" y="8992"/>
                </a:lnTo>
                <a:lnTo>
                  <a:pt x="21199" y="9001"/>
                </a:lnTo>
                <a:lnTo>
                  <a:pt x="21217" y="8992"/>
                </a:lnTo>
                <a:lnTo>
                  <a:pt x="21234" y="9001"/>
                </a:lnTo>
                <a:lnTo>
                  <a:pt x="21252" y="9001"/>
                </a:lnTo>
                <a:lnTo>
                  <a:pt x="21252" y="9010"/>
                </a:lnTo>
                <a:lnTo>
                  <a:pt x="21261" y="9001"/>
                </a:lnTo>
                <a:lnTo>
                  <a:pt x="21270" y="9001"/>
                </a:lnTo>
                <a:lnTo>
                  <a:pt x="21279" y="9001"/>
                </a:lnTo>
                <a:lnTo>
                  <a:pt x="21279" y="8992"/>
                </a:lnTo>
                <a:lnTo>
                  <a:pt x="21287" y="8992"/>
                </a:lnTo>
                <a:lnTo>
                  <a:pt x="21296" y="9001"/>
                </a:lnTo>
                <a:lnTo>
                  <a:pt x="21305" y="9001"/>
                </a:lnTo>
                <a:lnTo>
                  <a:pt x="21314" y="9001"/>
                </a:lnTo>
                <a:lnTo>
                  <a:pt x="21331" y="8992"/>
                </a:lnTo>
                <a:close/>
                <a:moveTo>
                  <a:pt x="21111" y="8957"/>
                </a:moveTo>
                <a:lnTo>
                  <a:pt x="21111" y="8948"/>
                </a:lnTo>
                <a:lnTo>
                  <a:pt x="21102" y="8948"/>
                </a:lnTo>
                <a:close/>
                <a:moveTo>
                  <a:pt x="21102" y="9054"/>
                </a:moveTo>
                <a:lnTo>
                  <a:pt x="21111" y="9063"/>
                </a:lnTo>
                <a:lnTo>
                  <a:pt x="21129" y="9063"/>
                </a:lnTo>
                <a:lnTo>
                  <a:pt x="21137" y="9063"/>
                </a:lnTo>
                <a:lnTo>
                  <a:pt x="21146" y="9072"/>
                </a:lnTo>
                <a:lnTo>
                  <a:pt x="21164" y="9081"/>
                </a:lnTo>
                <a:lnTo>
                  <a:pt x="21173" y="9081"/>
                </a:lnTo>
                <a:lnTo>
                  <a:pt x="21182" y="9089"/>
                </a:lnTo>
                <a:lnTo>
                  <a:pt x="21190" y="9098"/>
                </a:lnTo>
                <a:lnTo>
                  <a:pt x="21199" y="9098"/>
                </a:lnTo>
                <a:lnTo>
                  <a:pt x="21208" y="9107"/>
                </a:lnTo>
                <a:lnTo>
                  <a:pt x="21217" y="9098"/>
                </a:lnTo>
                <a:lnTo>
                  <a:pt x="21226" y="9098"/>
                </a:lnTo>
                <a:lnTo>
                  <a:pt x="21234" y="9089"/>
                </a:lnTo>
                <a:lnTo>
                  <a:pt x="21243" y="9089"/>
                </a:lnTo>
                <a:lnTo>
                  <a:pt x="21234" y="9081"/>
                </a:lnTo>
                <a:lnTo>
                  <a:pt x="21226" y="9081"/>
                </a:lnTo>
                <a:lnTo>
                  <a:pt x="21226" y="9072"/>
                </a:lnTo>
                <a:lnTo>
                  <a:pt x="21217" y="9063"/>
                </a:lnTo>
                <a:lnTo>
                  <a:pt x="21208" y="9054"/>
                </a:lnTo>
                <a:lnTo>
                  <a:pt x="21208" y="9063"/>
                </a:lnTo>
                <a:lnTo>
                  <a:pt x="21199" y="9054"/>
                </a:lnTo>
                <a:lnTo>
                  <a:pt x="21190" y="9045"/>
                </a:lnTo>
                <a:lnTo>
                  <a:pt x="21182" y="9045"/>
                </a:lnTo>
                <a:lnTo>
                  <a:pt x="21182" y="9036"/>
                </a:lnTo>
                <a:lnTo>
                  <a:pt x="21173" y="9036"/>
                </a:lnTo>
                <a:lnTo>
                  <a:pt x="21164" y="9036"/>
                </a:lnTo>
                <a:lnTo>
                  <a:pt x="21146" y="9036"/>
                </a:lnTo>
                <a:lnTo>
                  <a:pt x="21137" y="9036"/>
                </a:lnTo>
                <a:lnTo>
                  <a:pt x="21129" y="9036"/>
                </a:lnTo>
                <a:lnTo>
                  <a:pt x="21120" y="9036"/>
                </a:lnTo>
                <a:lnTo>
                  <a:pt x="21111" y="9045"/>
                </a:lnTo>
                <a:lnTo>
                  <a:pt x="21102" y="9045"/>
                </a:lnTo>
                <a:close/>
                <a:moveTo>
                  <a:pt x="21208" y="8807"/>
                </a:moveTo>
                <a:lnTo>
                  <a:pt x="21208" y="8816"/>
                </a:lnTo>
                <a:lnTo>
                  <a:pt x="21217" y="8825"/>
                </a:lnTo>
                <a:lnTo>
                  <a:pt x="21217" y="8816"/>
                </a:lnTo>
                <a:lnTo>
                  <a:pt x="21217" y="8789"/>
                </a:lnTo>
                <a:lnTo>
                  <a:pt x="21217" y="8781"/>
                </a:lnTo>
                <a:lnTo>
                  <a:pt x="21217" y="8772"/>
                </a:lnTo>
                <a:lnTo>
                  <a:pt x="21208" y="8781"/>
                </a:lnTo>
                <a:lnTo>
                  <a:pt x="21208" y="8798"/>
                </a:lnTo>
                <a:close/>
                <a:moveTo>
                  <a:pt x="21146" y="8984"/>
                </a:moveTo>
                <a:lnTo>
                  <a:pt x="21146" y="8975"/>
                </a:lnTo>
                <a:lnTo>
                  <a:pt x="21137" y="8975"/>
                </a:lnTo>
                <a:lnTo>
                  <a:pt x="21137" y="8966"/>
                </a:lnTo>
                <a:lnTo>
                  <a:pt x="21137" y="8975"/>
                </a:lnTo>
                <a:lnTo>
                  <a:pt x="21129" y="8984"/>
                </a:lnTo>
                <a:lnTo>
                  <a:pt x="21137" y="8984"/>
                </a:lnTo>
                <a:lnTo>
                  <a:pt x="21129" y="8992"/>
                </a:lnTo>
                <a:lnTo>
                  <a:pt x="21137" y="8992"/>
                </a:lnTo>
                <a:lnTo>
                  <a:pt x="21137" y="8984"/>
                </a:lnTo>
                <a:close/>
                <a:moveTo>
                  <a:pt x="21314" y="9125"/>
                </a:moveTo>
                <a:lnTo>
                  <a:pt x="21305" y="9125"/>
                </a:lnTo>
                <a:lnTo>
                  <a:pt x="21314" y="9125"/>
                </a:lnTo>
                <a:lnTo>
                  <a:pt x="21323" y="9125"/>
                </a:lnTo>
                <a:lnTo>
                  <a:pt x="21323" y="9116"/>
                </a:lnTo>
                <a:lnTo>
                  <a:pt x="21314" y="9116"/>
                </a:lnTo>
                <a:close/>
                <a:moveTo>
                  <a:pt x="21093" y="8992"/>
                </a:moveTo>
                <a:lnTo>
                  <a:pt x="21102" y="8992"/>
                </a:lnTo>
                <a:lnTo>
                  <a:pt x="21111" y="8992"/>
                </a:lnTo>
                <a:lnTo>
                  <a:pt x="21111" y="8984"/>
                </a:lnTo>
                <a:lnTo>
                  <a:pt x="21111" y="8975"/>
                </a:lnTo>
                <a:lnTo>
                  <a:pt x="21102" y="8966"/>
                </a:lnTo>
                <a:lnTo>
                  <a:pt x="21102" y="8957"/>
                </a:lnTo>
                <a:lnTo>
                  <a:pt x="21093" y="8957"/>
                </a:lnTo>
                <a:lnTo>
                  <a:pt x="21084" y="8957"/>
                </a:lnTo>
                <a:lnTo>
                  <a:pt x="21084" y="8966"/>
                </a:lnTo>
                <a:lnTo>
                  <a:pt x="21084" y="8957"/>
                </a:lnTo>
                <a:lnTo>
                  <a:pt x="21076" y="8957"/>
                </a:lnTo>
                <a:lnTo>
                  <a:pt x="21067" y="8957"/>
                </a:lnTo>
                <a:lnTo>
                  <a:pt x="21058" y="8966"/>
                </a:lnTo>
                <a:lnTo>
                  <a:pt x="21049" y="8966"/>
                </a:lnTo>
                <a:lnTo>
                  <a:pt x="21049" y="8957"/>
                </a:lnTo>
                <a:lnTo>
                  <a:pt x="21040" y="8948"/>
                </a:lnTo>
                <a:lnTo>
                  <a:pt x="21023" y="8939"/>
                </a:lnTo>
                <a:lnTo>
                  <a:pt x="21023" y="8948"/>
                </a:lnTo>
                <a:lnTo>
                  <a:pt x="21014" y="8948"/>
                </a:lnTo>
                <a:lnTo>
                  <a:pt x="21014" y="8957"/>
                </a:lnTo>
                <a:lnTo>
                  <a:pt x="21014" y="8966"/>
                </a:lnTo>
                <a:lnTo>
                  <a:pt x="21032" y="8975"/>
                </a:lnTo>
                <a:lnTo>
                  <a:pt x="21040" y="8975"/>
                </a:lnTo>
                <a:lnTo>
                  <a:pt x="21049" y="8984"/>
                </a:lnTo>
                <a:lnTo>
                  <a:pt x="21040" y="8984"/>
                </a:lnTo>
                <a:lnTo>
                  <a:pt x="21032" y="8992"/>
                </a:lnTo>
                <a:lnTo>
                  <a:pt x="21023" y="8992"/>
                </a:lnTo>
                <a:lnTo>
                  <a:pt x="21014" y="8992"/>
                </a:lnTo>
                <a:lnTo>
                  <a:pt x="21014" y="8984"/>
                </a:lnTo>
                <a:lnTo>
                  <a:pt x="21005" y="8975"/>
                </a:lnTo>
                <a:lnTo>
                  <a:pt x="20996" y="8966"/>
                </a:lnTo>
                <a:lnTo>
                  <a:pt x="20987" y="8966"/>
                </a:lnTo>
                <a:lnTo>
                  <a:pt x="20970" y="8966"/>
                </a:lnTo>
                <a:lnTo>
                  <a:pt x="20961" y="8966"/>
                </a:lnTo>
                <a:lnTo>
                  <a:pt x="20952" y="8975"/>
                </a:lnTo>
                <a:lnTo>
                  <a:pt x="20943" y="8975"/>
                </a:lnTo>
                <a:lnTo>
                  <a:pt x="20943" y="8984"/>
                </a:lnTo>
                <a:lnTo>
                  <a:pt x="20943" y="8992"/>
                </a:lnTo>
                <a:lnTo>
                  <a:pt x="20943" y="9001"/>
                </a:lnTo>
                <a:lnTo>
                  <a:pt x="20943" y="9010"/>
                </a:lnTo>
                <a:lnTo>
                  <a:pt x="20952" y="9010"/>
                </a:lnTo>
                <a:lnTo>
                  <a:pt x="20952" y="9019"/>
                </a:lnTo>
                <a:lnTo>
                  <a:pt x="20961" y="9019"/>
                </a:lnTo>
                <a:lnTo>
                  <a:pt x="20970" y="9019"/>
                </a:lnTo>
                <a:lnTo>
                  <a:pt x="20970" y="9010"/>
                </a:lnTo>
                <a:lnTo>
                  <a:pt x="20979" y="9010"/>
                </a:lnTo>
                <a:lnTo>
                  <a:pt x="20987" y="9010"/>
                </a:lnTo>
                <a:lnTo>
                  <a:pt x="20996" y="9010"/>
                </a:lnTo>
                <a:lnTo>
                  <a:pt x="21014" y="9001"/>
                </a:lnTo>
                <a:lnTo>
                  <a:pt x="21023" y="9001"/>
                </a:lnTo>
                <a:lnTo>
                  <a:pt x="21040" y="9001"/>
                </a:lnTo>
                <a:lnTo>
                  <a:pt x="21049" y="9001"/>
                </a:lnTo>
                <a:lnTo>
                  <a:pt x="21049" y="8992"/>
                </a:lnTo>
                <a:lnTo>
                  <a:pt x="21058" y="8984"/>
                </a:lnTo>
                <a:lnTo>
                  <a:pt x="21058" y="8992"/>
                </a:lnTo>
                <a:lnTo>
                  <a:pt x="21058" y="9001"/>
                </a:lnTo>
                <a:lnTo>
                  <a:pt x="21067" y="9001"/>
                </a:lnTo>
                <a:lnTo>
                  <a:pt x="21084" y="8992"/>
                </a:lnTo>
                <a:lnTo>
                  <a:pt x="21093" y="9001"/>
                </a:lnTo>
                <a:lnTo>
                  <a:pt x="21093" y="8992"/>
                </a:lnTo>
                <a:lnTo>
                  <a:pt x="21084" y="8992"/>
                </a:lnTo>
                <a:close/>
                <a:moveTo>
                  <a:pt x="20996" y="8966"/>
                </a:moveTo>
                <a:lnTo>
                  <a:pt x="21005" y="8948"/>
                </a:lnTo>
                <a:lnTo>
                  <a:pt x="20996" y="8948"/>
                </a:lnTo>
                <a:lnTo>
                  <a:pt x="20996" y="8957"/>
                </a:lnTo>
                <a:close/>
                <a:moveTo>
                  <a:pt x="21579" y="9028"/>
                </a:moveTo>
                <a:lnTo>
                  <a:pt x="21596" y="9019"/>
                </a:lnTo>
                <a:lnTo>
                  <a:pt x="21605" y="9019"/>
                </a:lnTo>
                <a:lnTo>
                  <a:pt x="21614" y="9019"/>
                </a:lnTo>
                <a:lnTo>
                  <a:pt x="21623" y="9010"/>
                </a:lnTo>
                <a:lnTo>
                  <a:pt x="21631" y="9010"/>
                </a:lnTo>
                <a:lnTo>
                  <a:pt x="21640" y="9010"/>
                </a:lnTo>
                <a:lnTo>
                  <a:pt x="21649" y="9010"/>
                </a:lnTo>
                <a:lnTo>
                  <a:pt x="21658" y="9001"/>
                </a:lnTo>
                <a:lnTo>
                  <a:pt x="21667" y="8992"/>
                </a:lnTo>
                <a:lnTo>
                  <a:pt x="21676" y="8992"/>
                </a:lnTo>
                <a:lnTo>
                  <a:pt x="21684" y="8992"/>
                </a:lnTo>
                <a:lnTo>
                  <a:pt x="21702" y="8984"/>
                </a:lnTo>
                <a:lnTo>
                  <a:pt x="21711" y="8966"/>
                </a:lnTo>
                <a:lnTo>
                  <a:pt x="21693" y="8966"/>
                </a:lnTo>
                <a:lnTo>
                  <a:pt x="21693" y="8957"/>
                </a:lnTo>
                <a:lnTo>
                  <a:pt x="21684" y="8966"/>
                </a:lnTo>
                <a:lnTo>
                  <a:pt x="21676" y="8966"/>
                </a:lnTo>
                <a:lnTo>
                  <a:pt x="21667" y="8975"/>
                </a:lnTo>
                <a:lnTo>
                  <a:pt x="21658" y="8975"/>
                </a:lnTo>
                <a:lnTo>
                  <a:pt x="21631" y="8975"/>
                </a:lnTo>
                <a:lnTo>
                  <a:pt x="21614" y="8975"/>
                </a:lnTo>
                <a:lnTo>
                  <a:pt x="21605" y="8975"/>
                </a:lnTo>
                <a:lnTo>
                  <a:pt x="21570" y="8984"/>
                </a:lnTo>
                <a:lnTo>
                  <a:pt x="21561" y="8984"/>
                </a:lnTo>
                <a:lnTo>
                  <a:pt x="21552" y="8992"/>
                </a:lnTo>
                <a:lnTo>
                  <a:pt x="21543" y="9001"/>
                </a:lnTo>
                <a:lnTo>
                  <a:pt x="21534" y="9010"/>
                </a:lnTo>
                <a:lnTo>
                  <a:pt x="21526" y="9019"/>
                </a:lnTo>
                <a:lnTo>
                  <a:pt x="21517" y="9019"/>
                </a:lnTo>
                <a:lnTo>
                  <a:pt x="21490" y="9028"/>
                </a:lnTo>
                <a:lnTo>
                  <a:pt x="21473" y="9036"/>
                </a:lnTo>
                <a:lnTo>
                  <a:pt x="21464" y="9045"/>
                </a:lnTo>
                <a:lnTo>
                  <a:pt x="21455" y="9054"/>
                </a:lnTo>
                <a:lnTo>
                  <a:pt x="21446" y="9063"/>
                </a:lnTo>
                <a:lnTo>
                  <a:pt x="21446" y="9072"/>
                </a:lnTo>
                <a:lnTo>
                  <a:pt x="21446" y="9081"/>
                </a:lnTo>
                <a:lnTo>
                  <a:pt x="21446" y="9089"/>
                </a:lnTo>
                <a:lnTo>
                  <a:pt x="21455" y="9089"/>
                </a:lnTo>
                <a:lnTo>
                  <a:pt x="21446" y="9089"/>
                </a:lnTo>
                <a:lnTo>
                  <a:pt x="21446" y="9098"/>
                </a:lnTo>
                <a:lnTo>
                  <a:pt x="21446" y="9107"/>
                </a:lnTo>
                <a:lnTo>
                  <a:pt x="21455" y="9107"/>
                </a:lnTo>
                <a:lnTo>
                  <a:pt x="21464" y="9107"/>
                </a:lnTo>
                <a:lnTo>
                  <a:pt x="21473" y="9107"/>
                </a:lnTo>
                <a:lnTo>
                  <a:pt x="21481" y="9098"/>
                </a:lnTo>
                <a:lnTo>
                  <a:pt x="21499" y="9098"/>
                </a:lnTo>
                <a:lnTo>
                  <a:pt x="21508" y="9089"/>
                </a:lnTo>
                <a:lnTo>
                  <a:pt x="21517" y="9081"/>
                </a:lnTo>
                <a:lnTo>
                  <a:pt x="21526" y="9081"/>
                </a:lnTo>
                <a:lnTo>
                  <a:pt x="21534" y="9063"/>
                </a:lnTo>
                <a:lnTo>
                  <a:pt x="21543" y="9063"/>
                </a:lnTo>
                <a:lnTo>
                  <a:pt x="21543" y="9054"/>
                </a:lnTo>
                <a:lnTo>
                  <a:pt x="21561" y="9036"/>
                </a:lnTo>
                <a:close/>
                <a:moveTo>
                  <a:pt x="22258" y="8825"/>
                </a:moveTo>
                <a:lnTo>
                  <a:pt x="22258" y="8833"/>
                </a:lnTo>
                <a:close/>
                <a:moveTo>
                  <a:pt x="22170" y="8657"/>
                </a:moveTo>
                <a:lnTo>
                  <a:pt x="22161" y="8648"/>
                </a:lnTo>
                <a:lnTo>
                  <a:pt x="22161" y="8657"/>
                </a:lnTo>
                <a:lnTo>
                  <a:pt x="22170" y="8666"/>
                </a:lnTo>
                <a:lnTo>
                  <a:pt x="22178" y="8666"/>
                </a:lnTo>
                <a:close/>
                <a:moveTo>
                  <a:pt x="22223" y="8825"/>
                </a:moveTo>
                <a:lnTo>
                  <a:pt x="22214" y="8825"/>
                </a:lnTo>
                <a:lnTo>
                  <a:pt x="22214" y="8842"/>
                </a:lnTo>
                <a:lnTo>
                  <a:pt x="22214" y="8851"/>
                </a:lnTo>
                <a:lnTo>
                  <a:pt x="22223" y="8860"/>
                </a:lnTo>
                <a:lnTo>
                  <a:pt x="22231" y="8851"/>
                </a:lnTo>
                <a:lnTo>
                  <a:pt x="22240" y="8842"/>
                </a:lnTo>
                <a:lnTo>
                  <a:pt x="22240" y="8833"/>
                </a:lnTo>
                <a:lnTo>
                  <a:pt x="22249" y="8825"/>
                </a:lnTo>
                <a:lnTo>
                  <a:pt x="22240" y="8816"/>
                </a:lnTo>
                <a:lnTo>
                  <a:pt x="22231" y="8816"/>
                </a:lnTo>
                <a:lnTo>
                  <a:pt x="22223" y="8807"/>
                </a:lnTo>
                <a:lnTo>
                  <a:pt x="22214" y="8807"/>
                </a:lnTo>
                <a:lnTo>
                  <a:pt x="22214" y="8825"/>
                </a:lnTo>
                <a:close/>
                <a:moveTo>
                  <a:pt x="22258" y="8842"/>
                </a:moveTo>
                <a:lnTo>
                  <a:pt x="22258" y="8833"/>
                </a:lnTo>
                <a:lnTo>
                  <a:pt x="22258" y="8842"/>
                </a:lnTo>
                <a:lnTo>
                  <a:pt x="22249" y="8842"/>
                </a:lnTo>
                <a:close/>
                <a:moveTo>
                  <a:pt x="22267" y="8798"/>
                </a:moveTo>
                <a:lnTo>
                  <a:pt x="22267" y="8789"/>
                </a:lnTo>
                <a:lnTo>
                  <a:pt x="22258" y="8789"/>
                </a:lnTo>
                <a:lnTo>
                  <a:pt x="22267" y="8781"/>
                </a:lnTo>
                <a:lnTo>
                  <a:pt x="22258" y="8781"/>
                </a:lnTo>
                <a:lnTo>
                  <a:pt x="22258" y="8772"/>
                </a:lnTo>
                <a:lnTo>
                  <a:pt x="22258" y="8763"/>
                </a:lnTo>
                <a:lnTo>
                  <a:pt x="22258" y="8754"/>
                </a:lnTo>
                <a:lnTo>
                  <a:pt x="22249" y="8745"/>
                </a:lnTo>
                <a:lnTo>
                  <a:pt x="22240" y="8745"/>
                </a:lnTo>
                <a:lnTo>
                  <a:pt x="22240" y="8754"/>
                </a:lnTo>
                <a:lnTo>
                  <a:pt x="22231" y="8772"/>
                </a:lnTo>
                <a:lnTo>
                  <a:pt x="22223" y="8763"/>
                </a:lnTo>
                <a:lnTo>
                  <a:pt x="22223" y="8772"/>
                </a:lnTo>
                <a:lnTo>
                  <a:pt x="22231" y="8781"/>
                </a:lnTo>
                <a:lnTo>
                  <a:pt x="22231" y="8789"/>
                </a:lnTo>
                <a:lnTo>
                  <a:pt x="22223" y="8789"/>
                </a:lnTo>
                <a:lnTo>
                  <a:pt x="22223" y="8798"/>
                </a:lnTo>
                <a:lnTo>
                  <a:pt x="22231" y="8807"/>
                </a:lnTo>
                <a:lnTo>
                  <a:pt x="22240" y="8816"/>
                </a:lnTo>
                <a:lnTo>
                  <a:pt x="22258" y="8816"/>
                </a:lnTo>
                <a:lnTo>
                  <a:pt x="22258" y="8807"/>
                </a:lnTo>
                <a:close/>
                <a:moveTo>
                  <a:pt x="22408" y="9169"/>
                </a:moveTo>
                <a:lnTo>
                  <a:pt x="22399" y="9178"/>
                </a:lnTo>
                <a:lnTo>
                  <a:pt x="22399" y="9187"/>
                </a:lnTo>
                <a:lnTo>
                  <a:pt x="22390" y="9187"/>
                </a:lnTo>
                <a:lnTo>
                  <a:pt x="22399" y="9187"/>
                </a:lnTo>
                <a:lnTo>
                  <a:pt x="22408" y="9169"/>
                </a:lnTo>
                <a:lnTo>
                  <a:pt x="22408" y="9160"/>
                </a:lnTo>
                <a:close/>
                <a:moveTo>
                  <a:pt x="22267" y="8816"/>
                </a:moveTo>
                <a:lnTo>
                  <a:pt x="22267" y="8825"/>
                </a:lnTo>
                <a:lnTo>
                  <a:pt x="22275" y="8816"/>
                </a:lnTo>
                <a:close/>
                <a:moveTo>
                  <a:pt x="22364" y="9204"/>
                </a:moveTo>
                <a:lnTo>
                  <a:pt x="22381" y="9204"/>
                </a:lnTo>
                <a:lnTo>
                  <a:pt x="22390" y="9195"/>
                </a:lnTo>
                <a:lnTo>
                  <a:pt x="22373" y="9204"/>
                </a:lnTo>
                <a:close/>
                <a:moveTo>
                  <a:pt x="22099" y="9178"/>
                </a:moveTo>
                <a:lnTo>
                  <a:pt x="22108" y="9178"/>
                </a:lnTo>
                <a:lnTo>
                  <a:pt x="22108" y="9169"/>
                </a:lnTo>
                <a:lnTo>
                  <a:pt x="22108" y="9160"/>
                </a:lnTo>
                <a:lnTo>
                  <a:pt x="22099" y="9160"/>
                </a:lnTo>
                <a:lnTo>
                  <a:pt x="22099" y="9169"/>
                </a:lnTo>
                <a:close/>
                <a:moveTo>
                  <a:pt x="22037" y="8878"/>
                </a:moveTo>
                <a:lnTo>
                  <a:pt x="22037" y="8869"/>
                </a:lnTo>
                <a:lnTo>
                  <a:pt x="22028" y="8878"/>
                </a:lnTo>
                <a:lnTo>
                  <a:pt x="22020" y="8878"/>
                </a:lnTo>
                <a:lnTo>
                  <a:pt x="22020" y="8886"/>
                </a:lnTo>
                <a:lnTo>
                  <a:pt x="22011" y="8895"/>
                </a:lnTo>
                <a:lnTo>
                  <a:pt x="22002" y="8895"/>
                </a:lnTo>
                <a:lnTo>
                  <a:pt x="22002" y="8913"/>
                </a:lnTo>
                <a:lnTo>
                  <a:pt x="21993" y="8913"/>
                </a:lnTo>
                <a:lnTo>
                  <a:pt x="21993" y="8922"/>
                </a:lnTo>
                <a:lnTo>
                  <a:pt x="21993" y="8931"/>
                </a:lnTo>
                <a:lnTo>
                  <a:pt x="21993" y="8939"/>
                </a:lnTo>
                <a:lnTo>
                  <a:pt x="22002" y="8939"/>
                </a:lnTo>
                <a:lnTo>
                  <a:pt x="22011" y="8939"/>
                </a:lnTo>
                <a:lnTo>
                  <a:pt x="22011" y="8931"/>
                </a:lnTo>
                <a:lnTo>
                  <a:pt x="22020" y="8922"/>
                </a:lnTo>
                <a:lnTo>
                  <a:pt x="22020" y="8913"/>
                </a:lnTo>
                <a:lnTo>
                  <a:pt x="22028" y="8913"/>
                </a:lnTo>
                <a:lnTo>
                  <a:pt x="22037" y="8895"/>
                </a:lnTo>
                <a:lnTo>
                  <a:pt x="22037" y="8886"/>
                </a:lnTo>
                <a:close/>
                <a:moveTo>
                  <a:pt x="21914" y="8595"/>
                </a:moveTo>
                <a:lnTo>
                  <a:pt x="21914" y="8604"/>
                </a:lnTo>
                <a:lnTo>
                  <a:pt x="21931" y="8613"/>
                </a:lnTo>
                <a:lnTo>
                  <a:pt x="21940" y="8613"/>
                </a:lnTo>
                <a:lnTo>
                  <a:pt x="21958" y="8622"/>
                </a:lnTo>
                <a:lnTo>
                  <a:pt x="21976" y="8630"/>
                </a:lnTo>
                <a:lnTo>
                  <a:pt x="21976" y="8613"/>
                </a:lnTo>
                <a:lnTo>
                  <a:pt x="21967" y="8604"/>
                </a:lnTo>
                <a:lnTo>
                  <a:pt x="21967" y="8595"/>
                </a:lnTo>
                <a:lnTo>
                  <a:pt x="21958" y="8595"/>
                </a:lnTo>
                <a:lnTo>
                  <a:pt x="21958" y="8586"/>
                </a:lnTo>
                <a:lnTo>
                  <a:pt x="21958" y="8578"/>
                </a:lnTo>
                <a:lnTo>
                  <a:pt x="21940" y="8569"/>
                </a:lnTo>
                <a:lnTo>
                  <a:pt x="21931" y="8569"/>
                </a:lnTo>
                <a:lnTo>
                  <a:pt x="21923" y="8569"/>
                </a:lnTo>
                <a:lnTo>
                  <a:pt x="21914" y="8569"/>
                </a:lnTo>
                <a:lnTo>
                  <a:pt x="21896" y="8560"/>
                </a:lnTo>
                <a:lnTo>
                  <a:pt x="21887" y="8560"/>
                </a:lnTo>
                <a:lnTo>
                  <a:pt x="21878" y="8551"/>
                </a:lnTo>
                <a:lnTo>
                  <a:pt x="21870" y="8551"/>
                </a:lnTo>
                <a:lnTo>
                  <a:pt x="21870" y="8560"/>
                </a:lnTo>
                <a:lnTo>
                  <a:pt x="21861" y="8560"/>
                </a:lnTo>
                <a:lnTo>
                  <a:pt x="21852" y="8569"/>
                </a:lnTo>
                <a:lnTo>
                  <a:pt x="21843" y="8560"/>
                </a:lnTo>
                <a:lnTo>
                  <a:pt x="21834" y="8560"/>
                </a:lnTo>
                <a:lnTo>
                  <a:pt x="21826" y="8560"/>
                </a:lnTo>
                <a:lnTo>
                  <a:pt x="21808" y="8560"/>
                </a:lnTo>
                <a:lnTo>
                  <a:pt x="21781" y="8560"/>
                </a:lnTo>
                <a:lnTo>
                  <a:pt x="21773" y="8569"/>
                </a:lnTo>
                <a:lnTo>
                  <a:pt x="21755" y="8586"/>
                </a:lnTo>
                <a:lnTo>
                  <a:pt x="21755" y="8595"/>
                </a:lnTo>
                <a:lnTo>
                  <a:pt x="21764" y="8595"/>
                </a:lnTo>
                <a:lnTo>
                  <a:pt x="21755" y="8604"/>
                </a:lnTo>
                <a:lnTo>
                  <a:pt x="21764" y="8604"/>
                </a:lnTo>
                <a:lnTo>
                  <a:pt x="21773" y="8595"/>
                </a:lnTo>
                <a:lnTo>
                  <a:pt x="21773" y="8586"/>
                </a:lnTo>
                <a:lnTo>
                  <a:pt x="21773" y="8578"/>
                </a:lnTo>
                <a:lnTo>
                  <a:pt x="21781" y="8586"/>
                </a:lnTo>
                <a:lnTo>
                  <a:pt x="21790" y="8586"/>
                </a:lnTo>
                <a:lnTo>
                  <a:pt x="21799" y="8604"/>
                </a:lnTo>
                <a:lnTo>
                  <a:pt x="21808" y="8604"/>
                </a:lnTo>
                <a:lnTo>
                  <a:pt x="21817" y="8604"/>
                </a:lnTo>
                <a:lnTo>
                  <a:pt x="21817" y="8595"/>
                </a:lnTo>
                <a:lnTo>
                  <a:pt x="21826" y="8595"/>
                </a:lnTo>
                <a:lnTo>
                  <a:pt x="21826" y="8586"/>
                </a:lnTo>
                <a:lnTo>
                  <a:pt x="21834" y="8586"/>
                </a:lnTo>
                <a:lnTo>
                  <a:pt x="21834" y="8595"/>
                </a:lnTo>
                <a:lnTo>
                  <a:pt x="21843" y="8595"/>
                </a:lnTo>
                <a:lnTo>
                  <a:pt x="21852" y="8595"/>
                </a:lnTo>
                <a:lnTo>
                  <a:pt x="21861" y="8604"/>
                </a:lnTo>
                <a:lnTo>
                  <a:pt x="21870" y="8604"/>
                </a:lnTo>
                <a:lnTo>
                  <a:pt x="21878" y="8604"/>
                </a:lnTo>
                <a:lnTo>
                  <a:pt x="21878" y="8595"/>
                </a:lnTo>
                <a:lnTo>
                  <a:pt x="21887" y="8595"/>
                </a:lnTo>
                <a:lnTo>
                  <a:pt x="21905" y="8595"/>
                </a:lnTo>
                <a:close/>
                <a:moveTo>
                  <a:pt x="21887" y="8922"/>
                </a:moveTo>
                <a:lnTo>
                  <a:pt x="21887" y="8931"/>
                </a:lnTo>
                <a:lnTo>
                  <a:pt x="21896" y="8939"/>
                </a:lnTo>
                <a:lnTo>
                  <a:pt x="21905" y="8931"/>
                </a:lnTo>
                <a:lnTo>
                  <a:pt x="21896" y="8922"/>
                </a:lnTo>
                <a:close/>
                <a:moveTo>
                  <a:pt x="20864" y="8966"/>
                </a:moveTo>
                <a:lnTo>
                  <a:pt x="20855" y="8948"/>
                </a:lnTo>
                <a:lnTo>
                  <a:pt x="20846" y="8948"/>
                </a:lnTo>
                <a:lnTo>
                  <a:pt x="20837" y="8948"/>
                </a:lnTo>
                <a:lnTo>
                  <a:pt x="20829" y="8939"/>
                </a:lnTo>
                <a:lnTo>
                  <a:pt x="20820" y="8939"/>
                </a:lnTo>
                <a:lnTo>
                  <a:pt x="20811" y="8948"/>
                </a:lnTo>
                <a:lnTo>
                  <a:pt x="20802" y="8948"/>
                </a:lnTo>
                <a:lnTo>
                  <a:pt x="20785" y="8948"/>
                </a:lnTo>
                <a:lnTo>
                  <a:pt x="20776" y="8948"/>
                </a:lnTo>
                <a:lnTo>
                  <a:pt x="20767" y="8948"/>
                </a:lnTo>
                <a:lnTo>
                  <a:pt x="20776" y="8948"/>
                </a:lnTo>
                <a:lnTo>
                  <a:pt x="20776" y="8957"/>
                </a:lnTo>
                <a:lnTo>
                  <a:pt x="20776" y="8966"/>
                </a:lnTo>
                <a:lnTo>
                  <a:pt x="20785" y="8966"/>
                </a:lnTo>
                <a:lnTo>
                  <a:pt x="20793" y="8966"/>
                </a:lnTo>
                <a:lnTo>
                  <a:pt x="20802" y="8966"/>
                </a:lnTo>
                <a:lnTo>
                  <a:pt x="20811" y="8975"/>
                </a:lnTo>
                <a:lnTo>
                  <a:pt x="20820" y="8984"/>
                </a:lnTo>
                <a:lnTo>
                  <a:pt x="20820" y="8992"/>
                </a:lnTo>
                <a:lnTo>
                  <a:pt x="20820" y="9001"/>
                </a:lnTo>
                <a:lnTo>
                  <a:pt x="20829" y="9001"/>
                </a:lnTo>
                <a:lnTo>
                  <a:pt x="20829" y="8992"/>
                </a:lnTo>
                <a:lnTo>
                  <a:pt x="20829" y="8984"/>
                </a:lnTo>
                <a:lnTo>
                  <a:pt x="20837" y="8984"/>
                </a:lnTo>
                <a:lnTo>
                  <a:pt x="20855" y="8975"/>
                </a:lnTo>
                <a:lnTo>
                  <a:pt x="20855" y="8966"/>
                </a:lnTo>
                <a:close/>
                <a:moveTo>
                  <a:pt x="22108" y="8781"/>
                </a:moveTo>
                <a:lnTo>
                  <a:pt x="22117" y="8789"/>
                </a:lnTo>
                <a:lnTo>
                  <a:pt x="22117" y="8781"/>
                </a:lnTo>
                <a:lnTo>
                  <a:pt x="22117" y="8772"/>
                </a:lnTo>
                <a:lnTo>
                  <a:pt x="22117" y="8763"/>
                </a:lnTo>
                <a:lnTo>
                  <a:pt x="22108" y="8763"/>
                </a:lnTo>
                <a:lnTo>
                  <a:pt x="22108" y="8772"/>
                </a:lnTo>
                <a:close/>
                <a:moveTo>
                  <a:pt x="21817" y="8869"/>
                </a:moveTo>
                <a:lnTo>
                  <a:pt x="21808" y="8869"/>
                </a:lnTo>
                <a:lnTo>
                  <a:pt x="21808" y="8878"/>
                </a:lnTo>
                <a:lnTo>
                  <a:pt x="21817" y="8878"/>
                </a:lnTo>
                <a:close/>
                <a:moveTo>
                  <a:pt x="22046" y="8869"/>
                </a:moveTo>
                <a:lnTo>
                  <a:pt x="22046" y="8878"/>
                </a:lnTo>
                <a:lnTo>
                  <a:pt x="22055" y="8878"/>
                </a:lnTo>
                <a:lnTo>
                  <a:pt x="22055" y="8869"/>
                </a:lnTo>
                <a:close/>
                <a:moveTo>
                  <a:pt x="21358" y="6107"/>
                </a:moveTo>
                <a:lnTo>
                  <a:pt x="21358" y="6099"/>
                </a:lnTo>
                <a:lnTo>
                  <a:pt x="21349" y="6099"/>
                </a:lnTo>
                <a:lnTo>
                  <a:pt x="21349" y="6107"/>
                </a:lnTo>
                <a:close/>
                <a:moveTo>
                  <a:pt x="20546" y="8145"/>
                </a:moveTo>
                <a:lnTo>
                  <a:pt x="20537" y="8145"/>
                </a:lnTo>
                <a:lnTo>
                  <a:pt x="20537" y="8154"/>
                </a:lnTo>
                <a:lnTo>
                  <a:pt x="20537" y="8172"/>
                </a:lnTo>
                <a:lnTo>
                  <a:pt x="20546" y="8172"/>
                </a:lnTo>
                <a:lnTo>
                  <a:pt x="20546" y="8163"/>
                </a:lnTo>
                <a:lnTo>
                  <a:pt x="20546" y="8154"/>
                </a:lnTo>
                <a:close/>
                <a:moveTo>
                  <a:pt x="20476" y="6786"/>
                </a:moveTo>
                <a:lnTo>
                  <a:pt x="20467" y="6786"/>
                </a:lnTo>
                <a:lnTo>
                  <a:pt x="20458" y="6795"/>
                </a:lnTo>
                <a:lnTo>
                  <a:pt x="20467" y="6795"/>
                </a:lnTo>
                <a:lnTo>
                  <a:pt x="20476" y="6795"/>
                </a:lnTo>
                <a:lnTo>
                  <a:pt x="20485" y="6795"/>
                </a:lnTo>
                <a:lnTo>
                  <a:pt x="20485" y="6786"/>
                </a:lnTo>
                <a:close/>
                <a:moveTo>
                  <a:pt x="20635" y="6742"/>
                </a:moveTo>
                <a:lnTo>
                  <a:pt x="20626" y="6751"/>
                </a:lnTo>
                <a:close/>
                <a:moveTo>
                  <a:pt x="20740" y="6698"/>
                </a:moveTo>
                <a:lnTo>
                  <a:pt x="20740" y="6689"/>
                </a:lnTo>
                <a:lnTo>
                  <a:pt x="20732" y="6698"/>
                </a:lnTo>
                <a:lnTo>
                  <a:pt x="20723" y="6698"/>
                </a:lnTo>
                <a:lnTo>
                  <a:pt x="20732" y="6698"/>
                </a:lnTo>
                <a:close/>
                <a:moveTo>
                  <a:pt x="20643" y="6751"/>
                </a:moveTo>
                <a:lnTo>
                  <a:pt x="20652" y="6751"/>
                </a:lnTo>
                <a:lnTo>
                  <a:pt x="20652" y="6742"/>
                </a:lnTo>
                <a:lnTo>
                  <a:pt x="20652" y="6733"/>
                </a:lnTo>
                <a:lnTo>
                  <a:pt x="20643" y="6733"/>
                </a:lnTo>
                <a:lnTo>
                  <a:pt x="20643" y="6742"/>
                </a:lnTo>
                <a:close/>
                <a:moveTo>
                  <a:pt x="20308" y="8074"/>
                </a:moveTo>
                <a:lnTo>
                  <a:pt x="20299" y="8083"/>
                </a:lnTo>
                <a:lnTo>
                  <a:pt x="20308" y="8083"/>
                </a:lnTo>
                <a:lnTo>
                  <a:pt x="20317" y="8083"/>
                </a:lnTo>
                <a:lnTo>
                  <a:pt x="20326" y="8074"/>
                </a:lnTo>
                <a:lnTo>
                  <a:pt x="20326" y="8066"/>
                </a:lnTo>
                <a:lnTo>
                  <a:pt x="20326" y="8057"/>
                </a:lnTo>
                <a:lnTo>
                  <a:pt x="20317" y="8048"/>
                </a:lnTo>
                <a:lnTo>
                  <a:pt x="20317" y="8039"/>
                </a:lnTo>
                <a:lnTo>
                  <a:pt x="20308" y="8048"/>
                </a:lnTo>
                <a:lnTo>
                  <a:pt x="20299" y="8057"/>
                </a:lnTo>
                <a:lnTo>
                  <a:pt x="20299" y="8066"/>
                </a:lnTo>
                <a:lnTo>
                  <a:pt x="20317" y="8074"/>
                </a:lnTo>
                <a:close/>
                <a:moveTo>
                  <a:pt x="20370" y="8260"/>
                </a:moveTo>
                <a:lnTo>
                  <a:pt x="20370" y="8269"/>
                </a:lnTo>
                <a:lnTo>
                  <a:pt x="20361" y="8286"/>
                </a:lnTo>
                <a:lnTo>
                  <a:pt x="20361" y="8295"/>
                </a:lnTo>
                <a:lnTo>
                  <a:pt x="20361" y="8313"/>
                </a:lnTo>
                <a:lnTo>
                  <a:pt x="20361" y="8322"/>
                </a:lnTo>
                <a:lnTo>
                  <a:pt x="20379" y="8330"/>
                </a:lnTo>
                <a:lnTo>
                  <a:pt x="20379" y="8339"/>
                </a:lnTo>
                <a:lnTo>
                  <a:pt x="20387" y="8348"/>
                </a:lnTo>
                <a:lnTo>
                  <a:pt x="20379" y="8366"/>
                </a:lnTo>
                <a:lnTo>
                  <a:pt x="20379" y="8375"/>
                </a:lnTo>
                <a:lnTo>
                  <a:pt x="20379" y="8383"/>
                </a:lnTo>
                <a:lnTo>
                  <a:pt x="20387" y="8392"/>
                </a:lnTo>
                <a:lnTo>
                  <a:pt x="20396" y="8401"/>
                </a:lnTo>
                <a:lnTo>
                  <a:pt x="20387" y="8401"/>
                </a:lnTo>
                <a:lnTo>
                  <a:pt x="20387" y="8410"/>
                </a:lnTo>
                <a:lnTo>
                  <a:pt x="20396" y="8419"/>
                </a:lnTo>
                <a:lnTo>
                  <a:pt x="20405" y="8419"/>
                </a:lnTo>
                <a:lnTo>
                  <a:pt x="20423" y="8419"/>
                </a:lnTo>
                <a:lnTo>
                  <a:pt x="20432" y="8427"/>
                </a:lnTo>
                <a:lnTo>
                  <a:pt x="20440" y="8436"/>
                </a:lnTo>
                <a:lnTo>
                  <a:pt x="20440" y="8445"/>
                </a:lnTo>
                <a:lnTo>
                  <a:pt x="20440" y="8454"/>
                </a:lnTo>
                <a:lnTo>
                  <a:pt x="20449" y="8463"/>
                </a:lnTo>
                <a:lnTo>
                  <a:pt x="20440" y="8472"/>
                </a:lnTo>
                <a:lnTo>
                  <a:pt x="20440" y="8480"/>
                </a:lnTo>
                <a:lnTo>
                  <a:pt x="20440" y="8489"/>
                </a:lnTo>
                <a:lnTo>
                  <a:pt x="20449" y="8489"/>
                </a:lnTo>
                <a:lnTo>
                  <a:pt x="20449" y="8498"/>
                </a:lnTo>
                <a:lnTo>
                  <a:pt x="20449" y="8516"/>
                </a:lnTo>
                <a:lnTo>
                  <a:pt x="20458" y="8551"/>
                </a:lnTo>
                <a:lnTo>
                  <a:pt x="20458" y="8569"/>
                </a:lnTo>
                <a:lnTo>
                  <a:pt x="20467" y="8569"/>
                </a:lnTo>
                <a:lnTo>
                  <a:pt x="20485" y="8560"/>
                </a:lnTo>
                <a:lnTo>
                  <a:pt x="20493" y="8569"/>
                </a:lnTo>
                <a:lnTo>
                  <a:pt x="20502" y="8569"/>
                </a:lnTo>
                <a:lnTo>
                  <a:pt x="20511" y="8560"/>
                </a:lnTo>
                <a:lnTo>
                  <a:pt x="20502" y="8569"/>
                </a:lnTo>
                <a:lnTo>
                  <a:pt x="20511" y="8578"/>
                </a:lnTo>
                <a:lnTo>
                  <a:pt x="20520" y="8578"/>
                </a:lnTo>
                <a:lnTo>
                  <a:pt x="20537" y="8569"/>
                </a:lnTo>
                <a:lnTo>
                  <a:pt x="20546" y="8569"/>
                </a:lnTo>
                <a:lnTo>
                  <a:pt x="20555" y="8569"/>
                </a:lnTo>
                <a:lnTo>
                  <a:pt x="20564" y="8569"/>
                </a:lnTo>
                <a:lnTo>
                  <a:pt x="20564" y="8560"/>
                </a:lnTo>
                <a:lnTo>
                  <a:pt x="20573" y="8569"/>
                </a:lnTo>
                <a:lnTo>
                  <a:pt x="20573" y="8578"/>
                </a:lnTo>
                <a:lnTo>
                  <a:pt x="20582" y="8595"/>
                </a:lnTo>
                <a:lnTo>
                  <a:pt x="20582" y="8604"/>
                </a:lnTo>
                <a:lnTo>
                  <a:pt x="20573" y="8613"/>
                </a:lnTo>
                <a:lnTo>
                  <a:pt x="20582" y="8613"/>
                </a:lnTo>
                <a:lnTo>
                  <a:pt x="20590" y="8613"/>
                </a:lnTo>
                <a:lnTo>
                  <a:pt x="20599" y="8595"/>
                </a:lnTo>
                <a:lnTo>
                  <a:pt x="20608" y="8595"/>
                </a:lnTo>
                <a:lnTo>
                  <a:pt x="20626" y="8595"/>
                </a:lnTo>
                <a:lnTo>
                  <a:pt x="20635" y="8604"/>
                </a:lnTo>
                <a:lnTo>
                  <a:pt x="20643" y="8595"/>
                </a:lnTo>
                <a:lnTo>
                  <a:pt x="20661" y="8586"/>
                </a:lnTo>
                <a:lnTo>
                  <a:pt x="20670" y="8569"/>
                </a:lnTo>
                <a:lnTo>
                  <a:pt x="20687" y="8586"/>
                </a:lnTo>
                <a:lnTo>
                  <a:pt x="20696" y="8586"/>
                </a:lnTo>
                <a:lnTo>
                  <a:pt x="20705" y="8586"/>
                </a:lnTo>
                <a:lnTo>
                  <a:pt x="20714" y="8586"/>
                </a:lnTo>
                <a:lnTo>
                  <a:pt x="20714" y="8595"/>
                </a:lnTo>
                <a:lnTo>
                  <a:pt x="20714" y="8604"/>
                </a:lnTo>
                <a:lnTo>
                  <a:pt x="20723" y="8604"/>
                </a:lnTo>
                <a:lnTo>
                  <a:pt x="20732" y="8595"/>
                </a:lnTo>
                <a:lnTo>
                  <a:pt x="20740" y="8595"/>
                </a:lnTo>
                <a:lnTo>
                  <a:pt x="20749" y="8595"/>
                </a:lnTo>
                <a:lnTo>
                  <a:pt x="20758" y="8595"/>
                </a:lnTo>
                <a:lnTo>
                  <a:pt x="20758" y="8586"/>
                </a:lnTo>
                <a:lnTo>
                  <a:pt x="20758" y="8595"/>
                </a:lnTo>
                <a:lnTo>
                  <a:pt x="20758" y="8604"/>
                </a:lnTo>
                <a:lnTo>
                  <a:pt x="20767" y="8604"/>
                </a:lnTo>
                <a:lnTo>
                  <a:pt x="20776" y="8595"/>
                </a:lnTo>
                <a:lnTo>
                  <a:pt x="20776" y="8604"/>
                </a:lnTo>
                <a:lnTo>
                  <a:pt x="20785" y="8622"/>
                </a:lnTo>
                <a:lnTo>
                  <a:pt x="20785" y="8648"/>
                </a:lnTo>
                <a:lnTo>
                  <a:pt x="20785" y="8657"/>
                </a:lnTo>
                <a:lnTo>
                  <a:pt x="20829" y="8639"/>
                </a:lnTo>
                <a:lnTo>
                  <a:pt x="20882" y="8613"/>
                </a:lnTo>
                <a:lnTo>
                  <a:pt x="20882" y="8604"/>
                </a:lnTo>
                <a:lnTo>
                  <a:pt x="20890" y="8595"/>
                </a:lnTo>
                <a:lnTo>
                  <a:pt x="20899" y="8586"/>
                </a:lnTo>
                <a:lnTo>
                  <a:pt x="20899" y="8578"/>
                </a:lnTo>
                <a:lnTo>
                  <a:pt x="20899" y="8569"/>
                </a:lnTo>
                <a:lnTo>
                  <a:pt x="20908" y="8569"/>
                </a:lnTo>
                <a:lnTo>
                  <a:pt x="20908" y="8560"/>
                </a:lnTo>
                <a:lnTo>
                  <a:pt x="20908" y="8551"/>
                </a:lnTo>
                <a:lnTo>
                  <a:pt x="20908" y="8542"/>
                </a:lnTo>
                <a:lnTo>
                  <a:pt x="20908" y="8533"/>
                </a:lnTo>
                <a:lnTo>
                  <a:pt x="20917" y="8533"/>
                </a:lnTo>
                <a:lnTo>
                  <a:pt x="20926" y="8533"/>
                </a:lnTo>
                <a:lnTo>
                  <a:pt x="20926" y="8525"/>
                </a:lnTo>
                <a:lnTo>
                  <a:pt x="20926" y="8516"/>
                </a:lnTo>
                <a:lnTo>
                  <a:pt x="20917" y="8507"/>
                </a:lnTo>
                <a:lnTo>
                  <a:pt x="20908" y="8507"/>
                </a:lnTo>
                <a:lnTo>
                  <a:pt x="20917" y="8498"/>
                </a:lnTo>
                <a:lnTo>
                  <a:pt x="20917" y="8489"/>
                </a:lnTo>
                <a:lnTo>
                  <a:pt x="20917" y="8480"/>
                </a:lnTo>
                <a:lnTo>
                  <a:pt x="20908" y="8480"/>
                </a:lnTo>
                <a:lnTo>
                  <a:pt x="20917" y="8472"/>
                </a:lnTo>
                <a:lnTo>
                  <a:pt x="20926" y="8472"/>
                </a:lnTo>
                <a:lnTo>
                  <a:pt x="20926" y="8463"/>
                </a:lnTo>
                <a:lnTo>
                  <a:pt x="20926" y="8454"/>
                </a:lnTo>
                <a:lnTo>
                  <a:pt x="20934" y="8454"/>
                </a:lnTo>
                <a:lnTo>
                  <a:pt x="20943" y="8445"/>
                </a:lnTo>
                <a:lnTo>
                  <a:pt x="20943" y="8436"/>
                </a:lnTo>
                <a:lnTo>
                  <a:pt x="20934" y="8436"/>
                </a:lnTo>
                <a:lnTo>
                  <a:pt x="20934" y="8427"/>
                </a:lnTo>
                <a:lnTo>
                  <a:pt x="20943" y="8436"/>
                </a:lnTo>
                <a:lnTo>
                  <a:pt x="20952" y="8436"/>
                </a:lnTo>
                <a:lnTo>
                  <a:pt x="20961" y="8436"/>
                </a:lnTo>
                <a:lnTo>
                  <a:pt x="20970" y="8427"/>
                </a:lnTo>
                <a:lnTo>
                  <a:pt x="20979" y="8419"/>
                </a:lnTo>
                <a:lnTo>
                  <a:pt x="20987" y="8419"/>
                </a:lnTo>
                <a:lnTo>
                  <a:pt x="20996" y="8410"/>
                </a:lnTo>
                <a:lnTo>
                  <a:pt x="20996" y="8401"/>
                </a:lnTo>
                <a:lnTo>
                  <a:pt x="20996" y="8392"/>
                </a:lnTo>
                <a:lnTo>
                  <a:pt x="20987" y="8375"/>
                </a:lnTo>
                <a:lnTo>
                  <a:pt x="20987" y="8366"/>
                </a:lnTo>
                <a:lnTo>
                  <a:pt x="20996" y="8330"/>
                </a:lnTo>
                <a:lnTo>
                  <a:pt x="21014" y="8295"/>
                </a:lnTo>
                <a:lnTo>
                  <a:pt x="21023" y="8295"/>
                </a:lnTo>
                <a:lnTo>
                  <a:pt x="21023" y="8286"/>
                </a:lnTo>
                <a:lnTo>
                  <a:pt x="21032" y="8286"/>
                </a:lnTo>
                <a:lnTo>
                  <a:pt x="21032" y="8277"/>
                </a:lnTo>
                <a:lnTo>
                  <a:pt x="21023" y="8269"/>
                </a:lnTo>
                <a:lnTo>
                  <a:pt x="21032" y="8277"/>
                </a:lnTo>
                <a:lnTo>
                  <a:pt x="21040" y="8286"/>
                </a:lnTo>
                <a:lnTo>
                  <a:pt x="21049" y="8286"/>
                </a:lnTo>
                <a:lnTo>
                  <a:pt x="21058" y="8286"/>
                </a:lnTo>
                <a:lnTo>
                  <a:pt x="21067" y="8295"/>
                </a:lnTo>
                <a:lnTo>
                  <a:pt x="21084" y="8286"/>
                </a:lnTo>
                <a:lnTo>
                  <a:pt x="21093" y="8286"/>
                </a:lnTo>
                <a:lnTo>
                  <a:pt x="21102" y="8277"/>
                </a:lnTo>
                <a:lnTo>
                  <a:pt x="21093" y="8269"/>
                </a:lnTo>
                <a:lnTo>
                  <a:pt x="21076" y="8251"/>
                </a:lnTo>
                <a:lnTo>
                  <a:pt x="21067" y="8251"/>
                </a:lnTo>
                <a:lnTo>
                  <a:pt x="21040" y="8233"/>
                </a:lnTo>
                <a:lnTo>
                  <a:pt x="21040" y="8225"/>
                </a:lnTo>
                <a:lnTo>
                  <a:pt x="21023" y="8216"/>
                </a:lnTo>
                <a:lnTo>
                  <a:pt x="21023" y="8207"/>
                </a:lnTo>
                <a:lnTo>
                  <a:pt x="21014" y="8207"/>
                </a:lnTo>
                <a:lnTo>
                  <a:pt x="21023" y="8198"/>
                </a:lnTo>
                <a:lnTo>
                  <a:pt x="21032" y="8189"/>
                </a:lnTo>
                <a:lnTo>
                  <a:pt x="21032" y="8180"/>
                </a:lnTo>
                <a:lnTo>
                  <a:pt x="21023" y="8163"/>
                </a:lnTo>
                <a:lnTo>
                  <a:pt x="21014" y="8154"/>
                </a:lnTo>
                <a:lnTo>
                  <a:pt x="21014" y="8145"/>
                </a:lnTo>
                <a:lnTo>
                  <a:pt x="21005" y="8145"/>
                </a:lnTo>
                <a:lnTo>
                  <a:pt x="21005" y="8136"/>
                </a:lnTo>
                <a:lnTo>
                  <a:pt x="20996" y="8136"/>
                </a:lnTo>
                <a:lnTo>
                  <a:pt x="21005" y="8136"/>
                </a:lnTo>
                <a:lnTo>
                  <a:pt x="21005" y="8127"/>
                </a:lnTo>
                <a:lnTo>
                  <a:pt x="20996" y="8127"/>
                </a:lnTo>
                <a:lnTo>
                  <a:pt x="20987" y="8119"/>
                </a:lnTo>
                <a:lnTo>
                  <a:pt x="20979" y="8110"/>
                </a:lnTo>
                <a:lnTo>
                  <a:pt x="20987" y="8101"/>
                </a:lnTo>
                <a:lnTo>
                  <a:pt x="20979" y="8101"/>
                </a:lnTo>
                <a:lnTo>
                  <a:pt x="20970" y="8092"/>
                </a:lnTo>
                <a:lnTo>
                  <a:pt x="20970" y="8083"/>
                </a:lnTo>
                <a:lnTo>
                  <a:pt x="20961" y="8083"/>
                </a:lnTo>
                <a:lnTo>
                  <a:pt x="20970" y="8083"/>
                </a:lnTo>
                <a:lnTo>
                  <a:pt x="20979" y="8083"/>
                </a:lnTo>
                <a:lnTo>
                  <a:pt x="20987" y="8083"/>
                </a:lnTo>
                <a:lnTo>
                  <a:pt x="20996" y="8083"/>
                </a:lnTo>
                <a:lnTo>
                  <a:pt x="20996" y="8074"/>
                </a:lnTo>
                <a:lnTo>
                  <a:pt x="20996" y="8083"/>
                </a:lnTo>
                <a:lnTo>
                  <a:pt x="21005" y="8083"/>
                </a:lnTo>
                <a:lnTo>
                  <a:pt x="21014" y="8083"/>
                </a:lnTo>
                <a:lnTo>
                  <a:pt x="21014" y="8074"/>
                </a:lnTo>
                <a:lnTo>
                  <a:pt x="21005" y="8066"/>
                </a:lnTo>
                <a:lnTo>
                  <a:pt x="20996" y="8066"/>
                </a:lnTo>
                <a:lnTo>
                  <a:pt x="20996" y="8057"/>
                </a:lnTo>
                <a:lnTo>
                  <a:pt x="20987" y="8057"/>
                </a:lnTo>
                <a:lnTo>
                  <a:pt x="20996" y="8048"/>
                </a:lnTo>
                <a:lnTo>
                  <a:pt x="21005" y="8048"/>
                </a:lnTo>
                <a:lnTo>
                  <a:pt x="21005" y="8039"/>
                </a:lnTo>
                <a:lnTo>
                  <a:pt x="21005" y="8030"/>
                </a:lnTo>
                <a:lnTo>
                  <a:pt x="21014" y="8030"/>
                </a:lnTo>
                <a:lnTo>
                  <a:pt x="21023" y="8039"/>
                </a:lnTo>
                <a:lnTo>
                  <a:pt x="21032" y="8039"/>
                </a:lnTo>
                <a:lnTo>
                  <a:pt x="21040" y="8039"/>
                </a:lnTo>
                <a:lnTo>
                  <a:pt x="21049" y="8039"/>
                </a:lnTo>
                <a:lnTo>
                  <a:pt x="21058" y="8030"/>
                </a:lnTo>
                <a:lnTo>
                  <a:pt x="21067" y="8030"/>
                </a:lnTo>
                <a:lnTo>
                  <a:pt x="21076" y="8030"/>
                </a:lnTo>
                <a:lnTo>
                  <a:pt x="21076" y="8022"/>
                </a:lnTo>
                <a:lnTo>
                  <a:pt x="21058" y="8013"/>
                </a:lnTo>
                <a:lnTo>
                  <a:pt x="21040" y="7995"/>
                </a:lnTo>
                <a:lnTo>
                  <a:pt x="21049" y="7986"/>
                </a:lnTo>
                <a:lnTo>
                  <a:pt x="21058" y="7986"/>
                </a:lnTo>
                <a:lnTo>
                  <a:pt x="21076" y="7986"/>
                </a:lnTo>
                <a:lnTo>
                  <a:pt x="21084" y="7986"/>
                </a:lnTo>
                <a:lnTo>
                  <a:pt x="21102" y="7986"/>
                </a:lnTo>
                <a:lnTo>
                  <a:pt x="21111" y="7977"/>
                </a:lnTo>
                <a:lnTo>
                  <a:pt x="21120" y="7977"/>
                </a:lnTo>
                <a:lnTo>
                  <a:pt x="21120" y="7969"/>
                </a:lnTo>
                <a:lnTo>
                  <a:pt x="21120" y="7960"/>
                </a:lnTo>
                <a:lnTo>
                  <a:pt x="21120" y="7951"/>
                </a:lnTo>
                <a:lnTo>
                  <a:pt x="21111" y="7951"/>
                </a:lnTo>
                <a:lnTo>
                  <a:pt x="21102" y="7951"/>
                </a:lnTo>
                <a:lnTo>
                  <a:pt x="21084" y="7942"/>
                </a:lnTo>
                <a:lnTo>
                  <a:pt x="21076" y="7942"/>
                </a:lnTo>
                <a:lnTo>
                  <a:pt x="21076" y="7933"/>
                </a:lnTo>
                <a:lnTo>
                  <a:pt x="21067" y="7933"/>
                </a:lnTo>
                <a:lnTo>
                  <a:pt x="21058" y="7924"/>
                </a:lnTo>
                <a:lnTo>
                  <a:pt x="21049" y="7924"/>
                </a:lnTo>
                <a:lnTo>
                  <a:pt x="21040" y="7933"/>
                </a:lnTo>
                <a:lnTo>
                  <a:pt x="21032" y="7933"/>
                </a:lnTo>
                <a:lnTo>
                  <a:pt x="21023" y="7933"/>
                </a:lnTo>
                <a:lnTo>
                  <a:pt x="21023" y="7924"/>
                </a:lnTo>
                <a:lnTo>
                  <a:pt x="21040" y="7924"/>
                </a:lnTo>
                <a:lnTo>
                  <a:pt x="21032" y="7916"/>
                </a:lnTo>
                <a:lnTo>
                  <a:pt x="21032" y="7907"/>
                </a:lnTo>
                <a:lnTo>
                  <a:pt x="21023" y="7916"/>
                </a:lnTo>
                <a:lnTo>
                  <a:pt x="21014" y="7916"/>
                </a:lnTo>
                <a:lnTo>
                  <a:pt x="20996" y="7924"/>
                </a:lnTo>
                <a:lnTo>
                  <a:pt x="21005" y="7916"/>
                </a:lnTo>
                <a:lnTo>
                  <a:pt x="21005" y="7907"/>
                </a:lnTo>
                <a:lnTo>
                  <a:pt x="21005" y="7898"/>
                </a:lnTo>
                <a:lnTo>
                  <a:pt x="21005" y="7889"/>
                </a:lnTo>
                <a:lnTo>
                  <a:pt x="21005" y="7880"/>
                </a:lnTo>
                <a:lnTo>
                  <a:pt x="21005" y="7871"/>
                </a:lnTo>
                <a:lnTo>
                  <a:pt x="20996" y="7871"/>
                </a:lnTo>
                <a:lnTo>
                  <a:pt x="20987" y="7871"/>
                </a:lnTo>
                <a:lnTo>
                  <a:pt x="20979" y="7863"/>
                </a:lnTo>
                <a:lnTo>
                  <a:pt x="20979" y="7854"/>
                </a:lnTo>
                <a:lnTo>
                  <a:pt x="20979" y="7845"/>
                </a:lnTo>
                <a:lnTo>
                  <a:pt x="20970" y="7845"/>
                </a:lnTo>
                <a:lnTo>
                  <a:pt x="20961" y="7845"/>
                </a:lnTo>
                <a:lnTo>
                  <a:pt x="20961" y="7854"/>
                </a:lnTo>
                <a:lnTo>
                  <a:pt x="20952" y="7863"/>
                </a:lnTo>
                <a:lnTo>
                  <a:pt x="20943" y="7871"/>
                </a:lnTo>
                <a:lnTo>
                  <a:pt x="20943" y="7863"/>
                </a:lnTo>
                <a:lnTo>
                  <a:pt x="20943" y="7854"/>
                </a:lnTo>
                <a:lnTo>
                  <a:pt x="20943" y="7845"/>
                </a:lnTo>
                <a:lnTo>
                  <a:pt x="20943" y="7836"/>
                </a:lnTo>
                <a:lnTo>
                  <a:pt x="20943" y="7845"/>
                </a:lnTo>
                <a:lnTo>
                  <a:pt x="20926" y="7871"/>
                </a:lnTo>
                <a:lnTo>
                  <a:pt x="20917" y="7871"/>
                </a:lnTo>
                <a:lnTo>
                  <a:pt x="20890" y="7907"/>
                </a:lnTo>
                <a:lnTo>
                  <a:pt x="20890" y="7916"/>
                </a:lnTo>
                <a:lnTo>
                  <a:pt x="20890" y="7924"/>
                </a:lnTo>
                <a:lnTo>
                  <a:pt x="20882" y="7933"/>
                </a:lnTo>
                <a:lnTo>
                  <a:pt x="20873" y="7942"/>
                </a:lnTo>
                <a:lnTo>
                  <a:pt x="20864" y="7951"/>
                </a:lnTo>
                <a:lnTo>
                  <a:pt x="20864" y="7942"/>
                </a:lnTo>
                <a:lnTo>
                  <a:pt x="20855" y="7942"/>
                </a:lnTo>
                <a:lnTo>
                  <a:pt x="20837" y="7960"/>
                </a:lnTo>
                <a:lnTo>
                  <a:pt x="20846" y="7969"/>
                </a:lnTo>
                <a:lnTo>
                  <a:pt x="20855" y="7969"/>
                </a:lnTo>
                <a:lnTo>
                  <a:pt x="20855" y="7977"/>
                </a:lnTo>
                <a:lnTo>
                  <a:pt x="20846" y="7986"/>
                </a:lnTo>
                <a:lnTo>
                  <a:pt x="20837" y="7986"/>
                </a:lnTo>
                <a:lnTo>
                  <a:pt x="20820" y="7995"/>
                </a:lnTo>
                <a:lnTo>
                  <a:pt x="20811" y="7995"/>
                </a:lnTo>
                <a:lnTo>
                  <a:pt x="20811" y="7986"/>
                </a:lnTo>
                <a:lnTo>
                  <a:pt x="20802" y="7986"/>
                </a:lnTo>
                <a:lnTo>
                  <a:pt x="20793" y="7995"/>
                </a:lnTo>
                <a:lnTo>
                  <a:pt x="20785" y="8004"/>
                </a:lnTo>
                <a:lnTo>
                  <a:pt x="20776" y="8004"/>
                </a:lnTo>
                <a:lnTo>
                  <a:pt x="20767" y="8013"/>
                </a:lnTo>
                <a:lnTo>
                  <a:pt x="20758" y="8013"/>
                </a:lnTo>
                <a:lnTo>
                  <a:pt x="20749" y="8013"/>
                </a:lnTo>
                <a:lnTo>
                  <a:pt x="20740" y="8013"/>
                </a:lnTo>
                <a:lnTo>
                  <a:pt x="20732" y="8022"/>
                </a:lnTo>
                <a:lnTo>
                  <a:pt x="20740" y="8022"/>
                </a:lnTo>
                <a:lnTo>
                  <a:pt x="20740" y="8030"/>
                </a:lnTo>
                <a:lnTo>
                  <a:pt x="20732" y="8039"/>
                </a:lnTo>
                <a:lnTo>
                  <a:pt x="20714" y="8057"/>
                </a:lnTo>
                <a:lnTo>
                  <a:pt x="20696" y="8074"/>
                </a:lnTo>
                <a:lnTo>
                  <a:pt x="20687" y="8092"/>
                </a:lnTo>
                <a:lnTo>
                  <a:pt x="20670" y="8110"/>
                </a:lnTo>
                <a:lnTo>
                  <a:pt x="20670" y="8119"/>
                </a:lnTo>
                <a:lnTo>
                  <a:pt x="20661" y="8119"/>
                </a:lnTo>
                <a:lnTo>
                  <a:pt x="20643" y="8127"/>
                </a:lnTo>
                <a:lnTo>
                  <a:pt x="20599" y="8136"/>
                </a:lnTo>
                <a:lnTo>
                  <a:pt x="20573" y="8145"/>
                </a:lnTo>
                <a:lnTo>
                  <a:pt x="20564" y="8145"/>
                </a:lnTo>
                <a:lnTo>
                  <a:pt x="20555" y="8154"/>
                </a:lnTo>
                <a:lnTo>
                  <a:pt x="20546" y="8163"/>
                </a:lnTo>
                <a:lnTo>
                  <a:pt x="20546" y="8172"/>
                </a:lnTo>
                <a:lnTo>
                  <a:pt x="20546" y="8180"/>
                </a:lnTo>
                <a:lnTo>
                  <a:pt x="20537" y="8172"/>
                </a:lnTo>
                <a:lnTo>
                  <a:pt x="20529" y="8180"/>
                </a:lnTo>
                <a:lnTo>
                  <a:pt x="20529" y="8189"/>
                </a:lnTo>
                <a:lnTo>
                  <a:pt x="20537" y="8198"/>
                </a:lnTo>
                <a:lnTo>
                  <a:pt x="20529" y="8207"/>
                </a:lnTo>
                <a:lnTo>
                  <a:pt x="20529" y="8216"/>
                </a:lnTo>
                <a:lnTo>
                  <a:pt x="20529" y="8225"/>
                </a:lnTo>
                <a:lnTo>
                  <a:pt x="20520" y="8233"/>
                </a:lnTo>
                <a:lnTo>
                  <a:pt x="20520" y="8242"/>
                </a:lnTo>
                <a:lnTo>
                  <a:pt x="20529" y="8242"/>
                </a:lnTo>
                <a:lnTo>
                  <a:pt x="20529" y="8251"/>
                </a:lnTo>
                <a:lnTo>
                  <a:pt x="20520" y="8251"/>
                </a:lnTo>
                <a:lnTo>
                  <a:pt x="20511" y="8242"/>
                </a:lnTo>
                <a:lnTo>
                  <a:pt x="20502" y="8242"/>
                </a:lnTo>
                <a:lnTo>
                  <a:pt x="20493" y="8242"/>
                </a:lnTo>
                <a:lnTo>
                  <a:pt x="20476" y="8225"/>
                </a:lnTo>
                <a:lnTo>
                  <a:pt x="20467" y="8225"/>
                </a:lnTo>
                <a:lnTo>
                  <a:pt x="20458" y="8225"/>
                </a:lnTo>
                <a:lnTo>
                  <a:pt x="20449" y="8225"/>
                </a:lnTo>
                <a:lnTo>
                  <a:pt x="20440" y="8225"/>
                </a:lnTo>
                <a:lnTo>
                  <a:pt x="20432" y="8225"/>
                </a:lnTo>
                <a:lnTo>
                  <a:pt x="20423" y="8216"/>
                </a:lnTo>
                <a:lnTo>
                  <a:pt x="20414" y="8207"/>
                </a:lnTo>
                <a:lnTo>
                  <a:pt x="20396" y="8207"/>
                </a:lnTo>
                <a:lnTo>
                  <a:pt x="20396" y="8216"/>
                </a:lnTo>
                <a:lnTo>
                  <a:pt x="20387" y="8225"/>
                </a:lnTo>
                <a:lnTo>
                  <a:pt x="20379" y="8233"/>
                </a:lnTo>
                <a:lnTo>
                  <a:pt x="20379" y="8242"/>
                </a:lnTo>
                <a:lnTo>
                  <a:pt x="20370" y="8242"/>
                </a:lnTo>
                <a:lnTo>
                  <a:pt x="20370" y="8260"/>
                </a:lnTo>
                <a:lnTo>
                  <a:pt x="20379" y="8260"/>
                </a:lnTo>
                <a:close/>
                <a:moveTo>
                  <a:pt x="20370" y="6901"/>
                </a:moveTo>
                <a:lnTo>
                  <a:pt x="20361" y="6909"/>
                </a:lnTo>
                <a:lnTo>
                  <a:pt x="20352" y="6918"/>
                </a:lnTo>
                <a:lnTo>
                  <a:pt x="20343" y="6918"/>
                </a:lnTo>
                <a:lnTo>
                  <a:pt x="20343" y="6927"/>
                </a:lnTo>
                <a:lnTo>
                  <a:pt x="20343" y="6954"/>
                </a:lnTo>
                <a:lnTo>
                  <a:pt x="20343" y="6962"/>
                </a:lnTo>
                <a:lnTo>
                  <a:pt x="20343" y="6980"/>
                </a:lnTo>
                <a:lnTo>
                  <a:pt x="20361" y="6989"/>
                </a:lnTo>
                <a:lnTo>
                  <a:pt x="20370" y="6998"/>
                </a:lnTo>
                <a:lnTo>
                  <a:pt x="20379" y="6998"/>
                </a:lnTo>
                <a:lnTo>
                  <a:pt x="20396" y="6998"/>
                </a:lnTo>
                <a:lnTo>
                  <a:pt x="20405" y="7007"/>
                </a:lnTo>
                <a:lnTo>
                  <a:pt x="20414" y="7007"/>
                </a:lnTo>
                <a:lnTo>
                  <a:pt x="20423" y="7007"/>
                </a:lnTo>
                <a:lnTo>
                  <a:pt x="20423" y="6998"/>
                </a:lnTo>
                <a:lnTo>
                  <a:pt x="20432" y="6989"/>
                </a:lnTo>
                <a:lnTo>
                  <a:pt x="20440" y="6989"/>
                </a:lnTo>
                <a:lnTo>
                  <a:pt x="20449" y="6989"/>
                </a:lnTo>
                <a:lnTo>
                  <a:pt x="20449" y="6980"/>
                </a:lnTo>
                <a:lnTo>
                  <a:pt x="20458" y="6980"/>
                </a:lnTo>
                <a:lnTo>
                  <a:pt x="20458" y="6971"/>
                </a:lnTo>
                <a:lnTo>
                  <a:pt x="20467" y="6971"/>
                </a:lnTo>
                <a:lnTo>
                  <a:pt x="20476" y="6971"/>
                </a:lnTo>
                <a:lnTo>
                  <a:pt x="20476" y="6962"/>
                </a:lnTo>
                <a:lnTo>
                  <a:pt x="20485" y="6945"/>
                </a:lnTo>
                <a:lnTo>
                  <a:pt x="20485" y="6936"/>
                </a:lnTo>
                <a:lnTo>
                  <a:pt x="20485" y="6927"/>
                </a:lnTo>
                <a:lnTo>
                  <a:pt x="20493" y="6927"/>
                </a:lnTo>
                <a:lnTo>
                  <a:pt x="20502" y="6901"/>
                </a:lnTo>
                <a:lnTo>
                  <a:pt x="20511" y="6901"/>
                </a:lnTo>
                <a:lnTo>
                  <a:pt x="20520" y="6901"/>
                </a:lnTo>
                <a:lnTo>
                  <a:pt x="20520" y="6892"/>
                </a:lnTo>
                <a:lnTo>
                  <a:pt x="20511" y="6883"/>
                </a:lnTo>
                <a:lnTo>
                  <a:pt x="20511" y="6874"/>
                </a:lnTo>
                <a:lnTo>
                  <a:pt x="20502" y="6865"/>
                </a:lnTo>
                <a:lnTo>
                  <a:pt x="20493" y="6865"/>
                </a:lnTo>
                <a:lnTo>
                  <a:pt x="20493" y="6857"/>
                </a:lnTo>
                <a:lnTo>
                  <a:pt x="20485" y="6865"/>
                </a:lnTo>
                <a:lnTo>
                  <a:pt x="20485" y="6874"/>
                </a:lnTo>
                <a:lnTo>
                  <a:pt x="20476" y="6865"/>
                </a:lnTo>
                <a:lnTo>
                  <a:pt x="20476" y="6874"/>
                </a:lnTo>
                <a:lnTo>
                  <a:pt x="20467" y="6865"/>
                </a:lnTo>
                <a:lnTo>
                  <a:pt x="20458" y="6865"/>
                </a:lnTo>
                <a:lnTo>
                  <a:pt x="20449" y="6874"/>
                </a:lnTo>
                <a:lnTo>
                  <a:pt x="20432" y="6874"/>
                </a:lnTo>
                <a:lnTo>
                  <a:pt x="20414" y="6874"/>
                </a:lnTo>
                <a:lnTo>
                  <a:pt x="20405" y="6874"/>
                </a:lnTo>
                <a:lnTo>
                  <a:pt x="20396" y="6883"/>
                </a:lnTo>
                <a:lnTo>
                  <a:pt x="20396" y="6874"/>
                </a:lnTo>
                <a:lnTo>
                  <a:pt x="20387" y="6883"/>
                </a:lnTo>
                <a:lnTo>
                  <a:pt x="20379" y="6892"/>
                </a:lnTo>
                <a:lnTo>
                  <a:pt x="20387" y="6892"/>
                </a:lnTo>
                <a:lnTo>
                  <a:pt x="20379" y="6892"/>
                </a:lnTo>
                <a:close/>
                <a:moveTo>
                  <a:pt x="20264" y="8569"/>
                </a:moveTo>
                <a:lnTo>
                  <a:pt x="20264" y="8578"/>
                </a:lnTo>
                <a:lnTo>
                  <a:pt x="20273" y="8578"/>
                </a:lnTo>
                <a:lnTo>
                  <a:pt x="20264" y="8586"/>
                </a:lnTo>
                <a:lnTo>
                  <a:pt x="20273" y="8586"/>
                </a:lnTo>
                <a:lnTo>
                  <a:pt x="20282" y="8586"/>
                </a:lnTo>
                <a:lnTo>
                  <a:pt x="20282" y="8578"/>
                </a:lnTo>
                <a:lnTo>
                  <a:pt x="20290" y="8578"/>
                </a:lnTo>
                <a:lnTo>
                  <a:pt x="20290" y="8586"/>
                </a:lnTo>
                <a:lnTo>
                  <a:pt x="20299" y="8586"/>
                </a:lnTo>
                <a:lnTo>
                  <a:pt x="20308" y="8578"/>
                </a:lnTo>
                <a:lnTo>
                  <a:pt x="20308" y="8569"/>
                </a:lnTo>
                <a:lnTo>
                  <a:pt x="20317" y="8560"/>
                </a:lnTo>
                <a:lnTo>
                  <a:pt x="20308" y="8551"/>
                </a:lnTo>
                <a:lnTo>
                  <a:pt x="20299" y="8542"/>
                </a:lnTo>
                <a:lnTo>
                  <a:pt x="20290" y="8542"/>
                </a:lnTo>
                <a:lnTo>
                  <a:pt x="20282" y="8533"/>
                </a:lnTo>
                <a:lnTo>
                  <a:pt x="20273" y="8542"/>
                </a:lnTo>
                <a:lnTo>
                  <a:pt x="20273" y="8551"/>
                </a:lnTo>
                <a:lnTo>
                  <a:pt x="20264" y="8560"/>
                </a:lnTo>
                <a:close/>
                <a:moveTo>
                  <a:pt x="21323" y="6954"/>
                </a:moveTo>
                <a:lnTo>
                  <a:pt x="21323" y="6945"/>
                </a:lnTo>
                <a:lnTo>
                  <a:pt x="21314" y="6945"/>
                </a:lnTo>
                <a:lnTo>
                  <a:pt x="21314" y="6954"/>
                </a:lnTo>
                <a:lnTo>
                  <a:pt x="21314" y="6962"/>
                </a:lnTo>
                <a:close/>
                <a:moveTo>
                  <a:pt x="21270" y="6240"/>
                </a:moveTo>
                <a:lnTo>
                  <a:pt x="21270" y="6231"/>
                </a:lnTo>
                <a:lnTo>
                  <a:pt x="21261" y="6240"/>
                </a:lnTo>
                <a:lnTo>
                  <a:pt x="21261" y="6249"/>
                </a:lnTo>
                <a:lnTo>
                  <a:pt x="21270" y="6249"/>
                </a:lnTo>
                <a:close/>
                <a:moveTo>
                  <a:pt x="21182" y="6627"/>
                </a:moveTo>
                <a:lnTo>
                  <a:pt x="21182" y="6636"/>
                </a:lnTo>
                <a:lnTo>
                  <a:pt x="21190" y="6636"/>
                </a:lnTo>
                <a:lnTo>
                  <a:pt x="21190" y="6645"/>
                </a:lnTo>
                <a:lnTo>
                  <a:pt x="21199" y="6662"/>
                </a:lnTo>
                <a:lnTo>
                  <a:pt x="21199" y="6671"/>
                </a:lnTo>
                <a:lnTo>
                  <a:pt x="21199" y="6680"/>
                </a:lnTo>
                <a:lnTo>
                  <a:pt x="21199" y="6671"/>
                </a:lnTo>
                <a:lnTo>
                  <a:pt x="21208" y="6680"/>
                </a:lnTo>
                <a:lnTo>
                  <a:pt x="21217" y="6680"/>
                </a:lnTo>
                <a:lnTo>
                  <a:pt x="21217" y="6689"/>
                </a:lnTo>
                <a:lnTo>
                  <a:pt x="21226" y="6698"/>
                </a:lnTo>
                <a:lnTo>
                  <a:pt x="21226" y="6706"/>
                </a:lnTo>
                <a:lnTo>
                  <a:pt x="21226" y="6715"/>
                </a:lnTo>
                <a:lnTo>
                  <a:pt x="21234" y="6724"/>
                </a:lnTo>
                <a:lnTo>
                  <a:pt x="21243" y="6724"/>
                </a:lnTo>
                <a:lnTo>
                  <a:pt x="21243" y="6715"/>
                </a:lnTo>
                <a:lnTo>
                  <a:pt x="21243" y="6706"/>
                </a:lnTo>
                <a:lnTo>
                  <a:pt x="21243" y="6698"/>
                </a:lnTo>
                <a:lnTo>
                  <a:pt x="21243" y="6689"/>
                </a:lnTo>
                <a:lnTo>
                  <a:pt x="21243" y="6680"/>
                </a:lnTo>
                <a:lnTo>
                  <a:pt x="21252" y="6671"/>
                </a:lnTo>
                <a:lnTo>
                  <a:pt x="21261" y="6654"/>
                </a:lnTo>
                <a:lnTo>
                  <a:pt x="21270" y="6645"/>
                </a:lnTo>
                <a:lnTo>
                  <a:pt x="21279" y="6636"/>
                </a:lnTo>
                <a:lnTo>
                  <a:pt x="21279" y="6627"/>
                </a:lnTo>
                <a:lnTo>
                  <a:pt x="21287" y="6609"/>
                </a:lnTo>
                <a:lnTo>
                  <a:pt x="21287" y="6593"/>
                </a:lnTo>
                <a:lnTo>
                  <a:pt x="21296" y="6575"/>
                </a:lnTo>
                <a:lnTo>
                  <a:pt x="21296" y="6557"/>
                </a:lnTo>
                <a:lnTo>
                  <a:pt x="21305" y="6540"/>
                </a:lnTo>
                <a:lnTo>
                  <a:pt x="21314" y="6522"/>
                </a:lnTo>
                <a:lnTo>
                  <a:pt x="21314" y="6513"/>
                </a:lnTo>
                <a:lnTo>
                  <a:pt x="21314" y="6505"/>
                </a:lnTo>
                <a:lnTo>
                  <a:pt x="21314" y="6496"/>
                </a:lnTo>
                <a:lnTo>
                  <a:pt x="21323" y="6487"/>
                </a:lnTo>
                <a:lnTo>
                  <a:pt x="21314" y="6478"/>
                </a:lnTo>
                <a:lnTo>
                  <a:pt x="21305" y="6478"/>
                </a:lnTo>
                <a:lnTo>
                  <a:pt x="21305" y="6469"/>
                </a:lnTo>
                <a:lnTo>
                  <a:pt x="21296" y="6469"/>
                </a:lnTo>
                <a:lnTo>
                  <a:pt x="21287" y="6469"/>
                </a:lnTo>
                <a:lnTo>
                  <a:pt x="21279" y="6478"/>
                </a:lnTo>
                <a:lnTo>
                  <a:pt x="21261" y="6478"/>
                </a:lnTo>
                <a:lnTo>
                  <a:pt x="21252" y="6487"/>
                </a:lnTo>
                <a:lnTo>
                  <a:pt x="21252" y="6496"/>
                </a:lnTo>
                <a:lnTo>
                  <a:pt x="21243" y="6505"/>
                </a:lnTo>
                <a:lnTo>
                  <a:pt x="21234" y="6513"/>
                </a:lnTo>
                <a:lnTo>
                  <a:pt x="21226" y="6531"/>
                </a:lnTo>
                <a:lnTo>
                  <a:pt x="21190" y="6584"/>
                </a:lnTo>
                <a:lnTo>
                  <a:pt x="21190" y="6593"/>
                </a:lnTo>
                <a:lnTo>
                  <a:pt x="21190" y="6602"/>
                </a:lnTo>
                <a:lnTo>
                  <a:pt x="21190" y="6609"/>
                </a:lnTo>
                <a:lnTo>
                  <a:pt x="21190" y="6618"/>
                </a:lnTo>
                <a:close/>
                <a:moveTo>
                  <a:pt x="21314" y="6804"/>
                </a:moveTo>
                <a:lnTo>
                  <a:pt x="21314" y="6812"/>
                </a:lnTo>
                <a:lnTo>
                  <a:pt x="21314" y="6821"/>
                </a:lnTo>
                <a:lnTo>
                  <a:pt x="21314" y="6812"/>
                </a:lnTo>
                <a:close/>
                <a:moveTo>
                  <a:pt x="20758" y="6698"/>
                </a:moveTo>
                <a:lnTo>
                  <a:pt x="20749" y="6698"/>
                </a:lnTo>
                <a:lnTo>
                  <a:pt x="20749" y="6706"/>
                </a:lnTo>
                <a:close/>
                <a:moveTo>
                  <a:pt x="21323" y="6830"/>
                </a:moveTo>
                <a:lnTo>
                  <a:pt x="21323" y="6839"/>
                </a:lnTo>
                <a:lnTo>
                  <a:pt x="21323" y="6848"/>
                </a:lnTo>
                <a:lnTo>
                  <a:pt x="21323" y="6839"/>
                </a:lnTo>
                <a:lnTo>
                  <a:pt x="21331" y="6839"/>
                </a:lnTo>
                <a:close/>
                <a:moveTo>
                  <a:pt x="21067" y="6531"/>
                </a:moveTo>
                <a:lnTo>
                  <a:pt x="21058" y="6522"/>
                </a:lnTo>
                <a:lnTo>
                  <a:pt x="21058" y="6531"/>
                </a:lnTo>
                <a:lnTo>
                  <a:pt x="21049" y="6531"/>
                </a:lnTo>
                <a:close/>
                <a:moveTo>
                  <a:pt x="21040" y="6531"/>
                </a:moveTo>
                <a:lnTo>
                  <a:pt x="21040" y="6522"/>
                </a:lnTo>
                <a:close/>
                <a:moveTo>
                  <a:pt x="21032" y="7677"/>
                </a:moveTo>
                <a:lnTo>
                  <a:pt x="21023" y="7677"/>
                </a:lnTo>
                <a:lnTo>
                  <a:pt x="21014" y="7686"/>
                </a:lnTo>
                <a:lnTo>
                  <a:pt x="21005" y="7695"/>
                </a:lnTo>
                <a:lnTo>
                  <a:pt x="20996" y="7695"/>
                </a:lnTo>
                <a:lnTo>
                  <a:pt x="20987" y="7713"/>
                </a:lnTo>
                <a:lnTo>
                  <a:pt x="20979" y="7721"/>
                </a:lnTo>
                <a:lnTo>
                  <a:pt x="20979" y="7730"/>
                </a:lnTo>
                <a:lnTo>
                  <a:pt x="20970" y="7739"/>
                </a:lnTo>
                <a:lnTo>
                  <a:pt x="20979" y="7730"/>
                </a:lnTo>
                <a:lnTo>
                  <a:pt x="20987" y="7730"/>
                </a:lnTo>
                <a:lnTo>
                  <a:pt x="20996" y="7730"/>
                </a:lnTo>
                <a:lnTo>
                  <a:pt x="20996" y="7721"/>
                </a:lnTo>
                <a:lnTo>
                  <a:pt x="21005" y="7713"/>
                </a:lnTo>
                <a:lnTo>
                  <a:pt x="21014" y="7713"/>
                </a:lnTo>
                <a:lnTo>
                  <a:pt x="21023" y="7704"/>
                </a:lnTo>
                <a:lnTo>
                  <a:pt x="21032" y="7704"/>
                </a:lnTo>
                <a:lnTo>
                  <a:pt x="21040" y="7695"/>
                </a:lnTo>
                <a:lnTo>
                  <a:pt x="21040" y="7686"/>
                </a:lnTo>
                <a:lnTo>
                  <a:pt x="21049" y="7677"/>
                </a:lnTo>
                <a:lnTo>
                  <a:pt x="21058" y="7677"/>
                </a:lnTo>
                <a:lnTo>
                  <a:pt x="21067" y="7677"/>
                </a:lnTo>
                <a:lnTo>
                  <a:pt x="21067" y="7668"/>
                </a:lnTo>
                <a:lnTo>
                  <a:pt x="21076" y="7660"/>
                </a:lnTo>
                <a:lnTo>
                  <a:pt x="21084" y="7633"/>
                </a:lnTo>
                <a:lnTo>
                  <a:pt x="21084" y="7624"/>
                </a:lnTo>
                <a:lnTo>
                  <a:pt x="21093" y="7624"/>
                </a:lnTo>
                <a:lnTo>
                  <a:pt x="21102" y="7616"/>
                </a:lnTo>
                <a:lnTo>
                  <a:pt x="21120" y="7616"/>
                </a:lnTo>
                <a:lnTo>
                  <a:pt x="21120" y="7607"/>
                </a:lnTo>
                <a:lnTo>
                  <a:pt x="21129" y="7598"/>
                </a:lnTo>
                <a:lnTo>
                  <a:pt x="21137" y="7589"/>
                </a:lnTo>
                <a:lnTo>
                  <a:pt x="21146" y="7589"/>
                </a:lnTo>
                <a:lnTo>
                  <a:pt x="21155" y="7580"/>
                </a:lnTo>
                <a:lnTo>
                  <a:pt x="21146" y="7563"/>
                </a:lnTo>
                <a:lnTo>
                  <a:pt x="21146" y="7545"/>
                </a:lnTo>
                <a:lnTo>
                  <a:pt x="21146" y="7536"/>
                </a:lnTo>
                <a:lnTo>
                  <a:pt x="21146" y="7527"/>
                </a:lnTo>
                <a:lnTo>
                  <a:pt x="21146" y="7518"/>
                </a:lnTo>
                <a:lnTo>
                  <a:pt x="21137" y="7518"/>
                </a:lnTo>
                <a:lnTo>
                  <a:pt x="21129" y="7545"/>
                </a:lnTo>
                <a:lnTo>
                  <a:pt x="21120" y="7554"/>
                </a:lnTo>
                <a:lnTo>
                  <a:pt x="21129" y="7563"/>
                </a:lnTo>
                <a:lnTo>
                  <a:pt x="21129" y="7571"/>
                </a:lnTo>
                <a:lnTo>
                  <a:pt x="21129" y="7580"/>
                </a:lnTo>
                <a:lnTo>
                  <a:pt x="21120" y="7580"/>
                </a:lnTo>
                <a:lnTo>
                  <a:pt x="21120" y="7589"/>
                </a:lnTo>
                <a:lnTo>
                  <a:pt x="21111" y="7589"/>
                </a:lnTo>
                <a:lnTo>
                  <a:pt x="21102" y="7589"/>
                </a:lnTo>
                <a:lnTo>
                  <a:pt x="21093" y="7607"/>
                </a:lnTo>
                <a:lnTo>
                  <a:pt x="21084" y="7616"/>
                </a:lnTo>
                <a:lnTo>
                  <a:pt x="21067" y="7633"/>
                </a:lnTo>
                <a:lnTo>
                  <a:pt x="21058" y="7651"/>
                </a:lnTo>
                <a:lnTo>
                  <a:pt x="21040" y="7668"/>
                </a:lnTo>
                <a:lnTo>
                  <a:pt x="21032" y="7668"/>
                </a:lnTo>
                <a:close/>
                <a:moveTo>
                  <a:pt x="20052" y="8348"/>
                </a:moveTo>
                <a:lnTo>
                  <a:pt x="20043" y="8339"/>
                </a:lnTo>
                <a:lnTo>
                  <a:pt x="20035" y="8330"/>
                </a:lnTo>
                <a:lnTo>
                  <a:pt x="20043" y="8348"/>
                </a:lnTo>
                <a:close/>
                <a:moveTo>
                  <a:pt x="23131" y="8507"/>
                </a:moveTo>
                <a:lnTo>
                  <a:pt x="23131" y="8516"/>
                </a:lnTo>
                <a:lnTo>
                  <a:pt x="23140" y="8507"/>
                </a:lnTo>
                <a:lnTo>
                  <a:pt x="23158" y="8507"/>
                </a:lnTo>
                <a:lnTo>
                  <a:pt x="23167" y="8507"/>
                </a:lnTo>
                <a:lnTo>
                  <a:pt x="23175" y="8507"/>
                </a:lnTo>
                <a:lnTo>
                  <a:pt x="23184" y="8507"/>
                </a:lnTo>
                <a:lnTo>
                  <a:pt x="23184" y="8498"/>
                </a:lnTo>
                <a:lnTo>
                  <a:pt x="23193" y="8498"/>
                </a:lnTo>
                <a:lnTo>
                  <a:pt x="23167" y="8498"/>
                </a:lnTo>
                <a:lnTo>
                  <a:pt x="23149" y="8489"/>
                </a:lnTo>
                <a:lnTo>
                  <a:pt x="23149" y="8498"/>
                </a:lnTo>
                <a:lnTo>
                  <a:pt x="23140" y="8498"/>
                </a:lnTo>
                <a:lnTo>
                  <a:pt x="23131" y="8498"/>
                </a:lnTo>
                <a:close/>
                <a:moveTo>
                  <a:pt x="20096" y="8489"/>
                </a:moveTo>
                <a:lnTo>
                  <a:pt x="20088" y="8489"/>
                </a:lnTo>
                <a:lnTo>
                  <a:pt x="20088" y="8498"/>
                </a:lnTo>
                <a:lnTo>
                  <a:pt x="20096" y="8507"/>
                </a:lnTo>
                <a:lnTo>
                  <a:pt x="20114" y="8507"/>
                </a:lnTo>
                <a:lnTo>
                  <a:pt x="20123" y="8507"/>
                </a:lnTo>
                <a:lnTo>
                  <a:pt x="20132" y="8507"/>
                </a:lnTo>
                <a:lnTo>
                  <a:pt x="20132" y="8516"/>
                </a:lnTo>
                <a:lnTo>
                  <a:pt x="20140" y="8525"/>
                </a:lnTo>
                <a:lnTo>
                  <a:pt x="20140" y="8533"/>
                </a:lnTo>
                <a:lnTo>
                  <a:pt x="20140" y="8542"/>
                </a:lnTo>
                <a:lnTo>
                  <a:pt x="20140" y="8551"/>
                </a:lnTo>
                <a:lnTo>
                  <a:pt x="20149" y="8560"/>
                </a:lnTo>
                <a:lnTo>
                  <a:pt x="20158" y="8560"/>
                </a:lnTo>
                <a:lnTo>
                  <a:pt x="20167" y="8560"/>
                </a:lnTo>
                <a:lnTo>
                  <a:pt x="20176" y="8569"/>
                </a:lnTo>
                <a:lnTo>
                  <a:pt x="20185" y="8569"/>
                </a:lnTo>
                <a:lnTo>
                  <a:pt x="20193" y="8578"/>
                </a:lnTo>
                <a:lnTo>
                  <a:pt x="20202" y="8578"/>
                </a:lnTo>
                <a:lnTo>
                  <a:pt x="20193" y="8569"/>
                </a:lnTo>
                <a:lnTo>
                  <a:pt x="20193" y="8560"/>
                </a:lnTo>
                <a:lnTo>
                  <a:pt x="20202" y="8551"/>
                </a:lnTo>
                <a:lnTo>
                  <a:pt x="20202" y="8542"/>
                </a:lnTo>
                <a:lnTo>
                  <a:pt x="20211" y="8542"/>
                </a:lnTo>
                <a:lnTo>
                  <a:pt x="20176" y="8533"/>
                </a:lnTo>
                <a:lnTo>
                  <a:pt x="20167" y="8507"/>
                </a:lnTo>
                <a:lnTo>
                  <a:pt x="20158" y="8489"/>
                </a:lnTo>
                <a:lnTo>
                  <a:pt x="20158" y="8480"/>
                </a:lnTo>
                <a:lnTo>
                  <a:pt x="20149" y="8472"/>
                </a:lnTo>
                <a:lnTo>
                  <a:pt x="20149" y="8463"/>
                </a:lnTo>
                <a:lnTo>
                  <a:pt x="20140" y="8463"/>
                </a:lnTo>
                <a:lnTo>
                  <a:pt x="20132" y="8463"/>
                </a:lnTo>
                <a:lnTo>
                  <a:pt x="20132" y="8472"/>
                </a:lnTo>
                <a:lnTo>
                  <a:pt x="20123" y="8480"/>
                </a:lnTo>
                <a:lnTo>
                  <a:pt x="20123" y="8472"/>
                </a:lnTo>
                <a:lnTo>
                  <a:pt x="20114" y="8463"/>
                </a:lnTo>
                <a:lnTo>
                  <a:pt x="20105" y="8463"/>
                </a:lnTo>
                <a:lnTo>
                  <a:pt x="20105" y="8472"/>
                </a:lnTo>
                <a:lnTo>
                  <a:pt x="20105" y="8480"/>
                </a:lnTo>
                <a:close/>
                <a:moveTo>
                  <a:pt x="20070" y="8375"/>
                </a:moveTo>
                <a:lnTo>
                  <a:pt x="20079" y="8375"/>
                </a:lnTo>
                <a:lnTo>
                  <a:pt x="20070" y="8366"/>
                </a:lnTo>
                <a:lnTo>
                  <a:pt x="20061" y="8366"/>
                </a:lnTo>
                <a:lnTo>
                  <a:pt x="20052" y="8357"/>
                </a:lnTo>
                <a:lnTo>
                  <a:pt x="20043" y="8348"/>
                </a:lnTo>
                <a:lnTo>
                  <a:pt x="20035" y="8357"/>
                </a:lnTo>
                <a:lnTo>
                  <a:pt x="20035" y="8366"/>
                </a:lnTo>
                <a:lnTo>
                  <a:pt x="20043" y="8366"/>
                </a:lnTo>
                <a:lnTo>
                  <a:pt x="20052" y="8366"/>
                </a:lnTo>
                <a:close/>
                <a:moveTo>
                  <a:pt x="20043" y="8269"/>
                </a:moveTo>
                <a:lnTo>
                  <a:pt x="20043" y="8260"/>
                </a:lnTo>
                <a:lnTo>
                  <a:pt x="20035" y="8269"/>
                </a:lnTo>
                <a:lnTo>
                  <a:pt x="20035" y="8260"/>
                </a:lnTo>
                <a:lnTo>
                  <a:pt x="20026" y="8269"/>
                </a:lnTo>
                <a:lnTo>
                  <a:pt x="20017" y="8269"/>
                </a:lnTo>
                <a:lnTo>
                  <a:pt x="20017" y="8277"/>
                </a:lnTo>
                <a:lnTo>
                  <a:pt x="20026" y="8277"/>
                </a:lnTo>
                <a:lnTo>
                  <a:pt x="20035" y="8277"/>
                </a:lnTo>
                <a:lnTo>
                  <a:pt x="20035" y="8286"/>
                </a:lnTo>
                <a:lnTo>
                  <a:pt x="20043" y="8286"/>
                </a:lnTo>
                <a:lnTo>
                  <a:pt x="20052" y="8277"/>
                </a:lnTo>
                <a:lnTo>
                  <a:pt x="20052" y="8269"/>
                </a:lnTo>
                <a:close/>
                <a:moveTo>
                  <a:pt x="19999" y="8251"/>
                </a:moveTo>
                <a:lnTo>
                  <a:pt x="19990" y="8242"/>
                </a:lnTo>
                <a:lnTo>
                  <a:pt x="19982" y="8251"/>
                </a:lnTo>
                <a:lnTo>
                  <a:pt x="19973" y="8251"/>
                </a:lnTo>
                <a:lnTo>
                  <a:pt x="19990" y="8260"/>
                </a:lnTo>
                <a:close/>
                <a:moveTo>
                  <a:pt x="19973" y="8366"/>
                </a:moveTo>
                <a:lnTo>
                  <a:pt x="19964" y="8375"/>
                </a:lnTo>
                <a:lnTo>
                  <a:pt x="19973" y="8383"/>
                </a:lnTo>
                <a:lnTo>
                  <a:pt x="19982" y="8375"/>
                </a:lnTo>
                <a:close/>
                <a:moveTo>
                  <a:pt x="19982" y="8286"/>
                </a:moveTo>
                <a:lnTo>
                  <a:pt x="19990" y="8295"/>
                </a:lnTo>
                <a:lnTo>
                  <a:pt x="19990" y="8286"/>
                </a:lnTo>
                <a:close/>
                <a:moveTo>
                  <a:pt x="20255" y="8560"/>
                </a:moveTo>
                <a:lnTo>
                  <a:pt x="20255" y="8569"/>
                </a:lnTo>
                <a:close/>
                <a:moveTo>
                  <a:pt x="20670" y="8957"/>
                </a:moveTo>
                <a:lnTo>
                  <a:pt x="20679" y="8957"/>
                </a:lnTo>
                <a:lnTo>
                  <a:pt x="20714" y="8975"/>
                </a:lnTo>
                <a:lnTo>
                  <a:pt x="20732" y="8975"/>
                </a:lnTo>
                <a:lnTo>
                  <a:pt x="20749" y="8984"/>
                </a:lnTo>
                <a:lnTo>
                  <a:pt x="20758" y="8984"/>
                </a:lnTo>
                <a:lnTo>
                  <a:pt x="20767" y="8992"/>
                </a:lnTo>
                <a:lnTo>
                  <a:pt x="20776" y="8992"/>
                </a:lnTo>
                <a:lnTo>
                  <a:pt x="20785" y="8992"/>
                </a:lnTo>
                <a:lnTo>
                  <a:pt x="20785" y="8984"/>
                </a:lnTo>
                <a:lnTo>
                  <a:pt x="20776" y="8984"/>
                </a:lnTo>
                <a:lnTo>
                  <a:pt x="20767" y="8975"/>
                </a:lnTo>
                <a:lnTo>
                  <a:pt x="20767" y="8966"/>
                </a:lnTo>
                <a:lnTo>
                  <a:pt x="20767" y="8957"/>
                </a:lnTo>
                <a:lnTo>
                  <a:pt x="20767" y="8939"/>
                </a:lnTo>
                <a:lnTo>
                  <a:pt x="20767" y="8931"/>
                </a:lnTo>
                <a:lnTo>
                  <a:pt x="20767" y="8922"/>
                </a:lnTo>
                <a:lnTo>
                  <a:pt x="20740" y="8913"/>
                </a:lnTo>
                <a:lnTo>
                  <a:pt x="20732" y="8913"/>
                </a:lnTo>
                <a:lnTo>
                  <a:pt x="20714" y="8913"/>
                </a:lnTo>
                <a:lnTo>
                  <a:pt x="20696" y="8913"/>
                </a:lnTo>
                <a:lnTo>
                  <a:pt x="20679" y="8913"/>
                </a:lnTo>
                <a:lnTo>
                  <a:pt x="20661" y="8913"/>
                </a:lnTo>
                <a:lnTo>
                  <a:pt x="20652" y="8904"/>
                </a:lnTo>
                <a:lnTo>
                  <a:pt x="20643" y="8895"/>
                </a:lnTo>
                <a:lnTo>
                  <a:pt x="20652" y="8886"/>
                </a:lnTo>
                <a:lnTo>
                  <a:pt x="20643" y="8886"/>
                </a:lnTo>
                <a:lnTo>
                  <a:pt x="20635" y="8878"/>
                </a:lnTo>
                <a:lnTo>
                  <a:pt x="20635" y="8869"/>
                </a:lnTo>
                <a:lnTo>
                  <a:pt x="20626" y="8860"/>
                </a:lnTo>
                <a:lnTo>
                  <a:pt x="20617" y="8860"/>
                </a:lnTo>
                <a:lnTo>
                  <a:pt x="20599" y="8860"/>
                </a:lnTo>
                <a:lnTo>
                  <a:pt x="20599" y="8851"/>
                </a:lnTo>
                <a:lnTo>
                  <a:pt x="20590" y="8851"/>
                </a:lnTo>
                <a:lnTo>
                  <a:pt x="20573" y="8842"/>
                </a:lnTo>
                <a:lnTo>
                  <a:pt x="20564" y="8842"/>
                </a:lnTo>
                <a:lnTo>
                  <a:pt x="20555" y="8833"/>
                </a:lnTo>
                <a:lnTo>
                  <a:pt x="20546" y="8842"/>
                </a:lnTo>
                <a:lnTo>
                  <a:pt x="20537" y="8842"/>
                </a:lnTo>
                <a:lnTo>
                  <a:pt x="20529" y="8842"/>
                </a:lnTo>
                <a:lnTo>
                  <a:pt x="20520" y="8825"/>
                </a:lnTo>
                <a:lnTo>
                  <a:pt x="20511" y="8825"/>
                </a:lnTo>
                <a:lnTo>
                  <a:pt x="20502" y="8825"/>
                </a:lnTo>
                <a:lnTo>
                  <a:pt x="20493" y="8825"/>
                </a:lnTo>
                <a:lnTo>
                  <a:pt x="20493" y="8833"/>
                </a:lnTo>
                <a:lnTo>
                  <a:pt x="20493" y="8842"/>
                </a:lnTo>
                <a:lnTo>
                  <a:pt x="20485" y="8851"/>
                </a:lnTo>
                <a:lnTo>
                  <a:pt x="20485" y="8860"/>
                </a:lnTo>
                <a:lnTo>
                  <a:pt x="20476" y="8860"/>
                </a:lnTo>
                <a:lnTo>
                  <a:pt x="20467" y="8860"/>
                </a:lnTo>
                <a:lnTo>
                  <a:pt x="20458" y="8860"/>
                </a:lnTo>
                <a:lnTo>
                  <a:pt x="20449" y="8860"/>
                </a:lnTo>
                <a:lnTo>
                  <a:pt x="20440" y="8860"/>
                </a:lnTo>
                <a:lnTo>
                  <a:pt x="20432" y="8860"/>
                </a:lnTo>
                <a:lnTo>
                  <a:pt x="20414" y="8851"/>
                </a:lnTo>
                <a:lnTo>
                  <a:pt x="20405" y="8851"/>
                </a:lnTo>
                <a:lnTo>
                  <a:pt x="20396" y="8851"/>
                </a:lnTo>
                <a:lnTo>
                  <a:pt x="20387" y="8851"/>
                </a:lnTo>
                <a:lnTo>
                  <a:pt x="20370" y="8851"/>
                </a:lnTo>
                <a:lnTo>
                  <a:pt x="20361" y="8851"/>
                </a:lnTo>
                <a:lnTo>
                  <a:pt x="20352" y="8851"/>
                </a:lnTo>
                <a:lnTo>
                  <a:pt x="20343" y="8851"/>
                </a:lnTo>
                <a:lnTo>
                  <a:pt x="20343" y="8842"/>
                </a:lnTo>
                <a:lnTo>
                  <a:pt x="20335" y="8825"/>
                </a:lnTo>
                <a:lnTo>
                  <a:pt x="20326" y="8816"/>
                </a:lnTo>
                <a:lnTo>
                  <a:pt x="20317" y="8807"/>
                </a:lnTo>
                <a:lnTo>
                  <a:pt x="20308" y="8807"/>
                </a:lnTo>
                <a:lnTo>
                  <a:pt x="20308" y="8816"/>
                </a:lnTo>
                <a:lnTo>
                  <a:pt x="20299" y="8807"/>
                </a:lnTo>
                <a:lnTo>
                  <a:pt x="20290" y="8807"/>
                </a:lnTo>
                <a:lnTo>
                  <a:pt x="20282" y="8807"/>
                </a:lnTo>
                <a:lnTo>
                  <a:pt x="20273" y="8807"/>
                </a:lnTo>
                <a:lnTo>
                  <a:pt x="20264" y="8807"/>
                </a:lnTo>
                <a:lnTo>
                  <a:pt x="20255" y="8798"/>
                </a:lnTo>
                <a:lnTo>
                  <a:pt x="20246" y="8789"/>
                </a:lnTo>
                <a:lnTo>
                  <a:pt x="20238" y="8789"/>
                </a:lnTo>
                <a:lnTo>
                  <a:pt x="20229" y="8781"/>
                </a:lnTo>
                <a:lnTo>
                  <a:pt x="20220" y="8789"/>
                </a:lnTo>
                <a:lnTo>
                  <a:pt x="20220" y="8798"/>
                </a:lnTo>
                <a:lnTo>
                  <a:pt x="20211" y="8798"/>
                </a:lnTo>
                <a:lnTo>
                  <a:pt x="20202" y="8789"/>
                </a:lnTo>
                <a:lnTo>
                  <a:pt x="20193" y="8789"/>
                </a:lnTo>
                <a:lnTo>
                  <a:pt x="20185" y="8789"/>
                </a:lnTo>
                <a:lnTo>
                  <a:pt x="20176" y="8789"/>
                </a:lnTo>
                <a:lnTo>
                  <a:pt x="20158" y="8789"/>
                </a:lnTo>
                <a:lnTo>
                  <a:pt x="20158" y="8781"/>
                </a:lnTo>
                <a:lnTo>
                  <a:pt x="20149" y="8789"/>
                </a:lnTo>
                <a:lnTo>
                  <a:pt x="20140" y="8789"/>
                </a:lnTo>
                <a:lnTo>
                  <a:pt x="20140" y="8798"/>
                </a:lnTo>
                <a:lnTo>
                  <a:pt x="20132" y="8825"/>
                </a:lnTo>
                <a:lnTo>
                  <a:pt x="20123" y="8825"/>
                </a:lnTo>
                <a:lnTo>
                  <a:pt x="20123" y="8833"/>
                </a:lnTo>
                <a:lnTo>
                  <a:pt x="20114" y="8842"/>
                </a:lnTo>
                <a:lnTo>
                  <a:pt x="20114" y="8851"/>
                </a:lnTo>
                <a:lnTo>
                  <a:pt x="20105" y="8851"/>
                </a:lnTo>
                <a:lnTo>
                  <a:pt x="20105" y="8842"/>
                </a:lnTo>
                <a:lnTo>
                  <a:pt x="20096" y="8842"/>
                </a:lnTo>
                <a:lnTo>
                  <a:pt x="20096" y="8851"/>
                </a:lnTo>
                <a:lnTo>
                  <a:pt x="20105" y="8851"/>
                </a:lnTo>
                <a:lnTo>
                  <a:pt x="20114" y="8851"/>
                </a:lnTo>
                <a:lnTo>
                  <a:pt x="20123" y="8851"/>
                </a:lnTo>
                <a:lnTo>
                  <a:pt x="20132" y="8851"/>
                </a:lnTo>
                <a:lnTo>
                  <a:pt x="20140" y="8851"/>
                </a:lnTo>
                <a:lnTo>
                  <a:pt x="20167" y="8860"/>
                </a:lnTo>
                <a:lnTo>
                  <a:pt x="20185" y="8869"/>
                </a:lnTo>
                <a:lnTo>
                  <a:pt x="20185" y="8878"/>
                </a:lnTo>
                <a:lnTo>
                  <a:pt x="20176" y="8878"/>
                </a:lnTo>
                <a:lnTo>
                  <a:pt x="20176" y="8886"/>
                </a:lnTo>
                <a:lnTo>
                  <a:pt x="20185" y="8886"/>
                </a:lnTo>
                <a:lnTo>
                  <a:pt x="20185" y="8895"/>
                </a:lnTo>
                <a:lnTo>
                  <a:pt x="20193" y="8895"/>
                </a:lnTo>
                <a:lnTo>
                  <a:pt x="20229" y="8895"/>
                </a:lnTo>
                <a:lnTo>
                  <a:pt x="20246" y="8895"/>
                </a:lnTo>
                <a:lnTo>
                  <a:pt x="20264" y="8904"/>
                </a:lnTo>
                <a:lnTo>
                  <a:pt x="20273" y="8913"/>
                </a:lnTo>
                <a:lnTo>
                  <a:pt x="20282" y="8913"/>
                </a:lnTo>
                <a:lnTo>
                  <a:pt x="20290" y="8913"/>
                </a:lnTo>
                <a:lnTo>
                  <a:pt x="20308" y="8922"/>
                </a:lnTo>
                <a:lnTo>
                  <a:pt x="20317" y="8922"/>
                </a:lnTo>
                <a:lnTo>
                  <a:pt x="20326" y="8922"/>
                </a:lnTo>
                <a:lnTo>
                  <a:pt x="20335" y="8922"/>
                </a:lnTo>
                <a:lnTo>
                  <a:pt x="20335" y="8913"/>
                </a:lnTo>
                <a:lnTo>
                  <a:pt x="20352" y="8913"/>
                </a:lnTo>
                <a:lnTo>
                  <a:pt x="20361" y="8913"/>
                </a:lnTo>
                <a:lnTo>
                  <a:pt x="20370" y="8913"/>
                </a:lnTo>
                <a:lnTo>
                  <a:pt x="20387" y="8913"/>
                </a:lnTo>
                <a:lnTo>
                  <a:pt x="20432" y="8922"/>
                </a:lnTo>
                <a:lnTo>
                  <a:pt x="20449" y="8931"/>
                </a:lnTo>
                <a:lnTo>
                  <a:pt x="20485" y="8948"/>
                </a:lnTo>
                <a:lnTo>
                  <a:pt x="20502" y="8948"/>
                </a:lnTo>
                <a:lnTo>
                  <a:pt x="20520" y="8957"/>
                </a:lnTo>
                <a:lnTo>
                  <a:pt x="20537" y="8957"/>
                </a:lnTo>
                <a:lnTo>
                  <a:pt x="20555" y="8957"/>
                </a:lnTo>
                <a:lnTo>
                  <a:pt x="20599" y="8957"/>
                </a:lnTo>
                <a:lnTo>
                  <a:pt x="20617" y="8966"/>
                </a:lnTo>
                <a:lnTo>
                  <a:pt x="20635" y="8966"/>
                </a:lnTo>
                <a:lnTo>
                  <a:pt x="20643" y="8966"/>
                </a:lnTo>
                <a:lnTo>
                  <a:pt x="20652" y="8966"/>
                </a:lnTo>
                <a:lnTo>
                  <a:pt x="20661" y="8957"/>
                </a:lnTo>
                <a:close/>
                <a:moveTo>
                  <a:pt x="20096" y="8833"/>
                </a:moveTo>
                <a:lnTo>
                  <a:pt x="20096" y="8825"/>
                </a:lnTo>
                <a:lnTo>
                  <a:pt x="20088" y="8825"/>
                </a:lnTo>
                <a:lnTo>
                  <a:pt x="20088" y="8833"/>
                </a:lnTo>
                <a:lnTo>
                  <a:pt x="20088" y="8842"/>
                </a:lnTo>
                <a:close/>
                <a:moveTo>
                  <a:pt x="20123" y="9116"/>
                </a:moveTo>
                <a:lnTo>
                  <a:pt x="20114" y="9125"/>
                </a:lnTo>
                <a:lnTo>
                  <a:pt x="20123" y="9125"/>
                </a:lnTo>
                <a:lnTo>
                  <a:pt x="20132" y="9125"/>
                </a:lnTo>
                <a:close/>
                <a:moveTo>
                  <a:pt x="20238" y="7589"/>
                </a:moveTo>
                <a:lnTo>
                  <a:pt x="20229" y="7589"/>
                </a:lnTo>
                <a:close/>
                <a:moveTo>
                  <a:pt x="20193" y="7713"/>
                </a:moveTo>
                <a:close/>
                <a:moveTo>
                  <a:pt x="20167" y="8127"/>
                </a:moveTo>
                <a:lnTo>
                  <a:pt x="20167" y="8119"/>
                </a:lnTo>
                <a:close/>
                <a:moveTo>
                  <a:pt x="20202" y="8569"/>
                </a:moveTo>
                <a:lnTo>
                  <a:pt x="20211" y="8569"/>
                </a:lnTo>
                <a:lnTo>
                  <a:pt x="20220" y="8569"/>
                </a:lnTo>
                <a:lnTo>
                  <a:pt x="20211" y="8560"/>
                </a:lnTo>
                <a:close/>
                <a:moveTo>
                  <a:pt x="20132" y="8145"/>
                </a:moveTo>
                <a:lnTo>
                  <a:pt x="20132" y="8136"/>
                </a:lnTo>
                <a:lnTo>
                  <a:pt x="20140" y="8136"/>
                </a:lnTo>
                <a:lnTo>
                  <a:pt x="20132" y="8136"/>
                </a:lnTo>
                <a:lnTo>
                  <a:pt x="20132" y="8127"/>
                </a:lnTo>
                <a:lnTo>
                  <a:pt x="20123" y="8127"/>
                </a:lnTo>
                <a:lnTo>
                  <a:pt x="20123" y="8136"/>
                </a:lnTo>
                <a:lnTo>
                  <a:pt x="20132" y="8136"/>
                </a:lnTo>
                <a:lnTo>
                  <a:pt x="20123" y="8136"/>
                </a:lnTo>
                <a:close/>
                <a:moveTo>
                  <a:pt x="20026" y="8383"/>
                </a:moveTo>
                <a:lnTo>
                  <a:pt x="20017" y="8383"/>
                </a:lnTo>
                <a:lnTo>
                  <a:pt x="20026" y="8392"/>
                </a:lnTo>
                <a:lnTo>
                  <a:pt x="20026" y="8401"/>
                </a:lnTo>
                <a:lnTo>
                  <a:pt x="20035" y="8392"/>
                </a:lnTo>
                <a:lnTo>
                  <a:pt x="20043" y="8392"/>
                </a:lnTo>
                <a:lnTo>
                  <a:pt x="20043" y="8383"/>
                </a:lnTo>
                <a:lnTo>
                  <a:pt x="20035" y="8375"/>
                </a:lnTo>
                <a:close/>
                <a:moveTo>
                  <a:pt x="21852" y="5754"/>
                </a:moveTo>
                <a:lnTo>
                  <a:pt x="21852" y="5763"/>
                </a:lnTo>
                <a:lnTo>
                  <a:pt x="21861" y="5754"/>
                </a:lnTo>
                <a:lnTo>
                  <a:pt x="21861" y="5745"/>
                </a:lnTo>
                <a:lnTo>
                  <a:pt x="21852" y="5737"/>
                </a:lnTo>
                <a:close/>
                <a:moveTo>
                  <a:pt x="21861" y="6240"/>
                </a:moveTo>
                <a:lnTo>
                  <a:pt x="21870" y="6240"/>
                </a:lnTo>
                <a:lnTo>
                  <a:pt x="21870" y="6231"/>
                </a:lnTo>
                <a:lnTo>
                  <a:pt x="21878" y="6231"/>
                </a:lnTo>
                <a:lnTo>
                  <a:pt x="21878" y="6222"/>
                </a:lnTo>
                <a:lnTo>
                  <a:pt x="21887" y="6222"/>
                </a:lnTo>
                <a:lnTo>
                  <a:pt x="21896" y="6213"/>
                </a:lnTo>
                <a:lnTo>
                  <a:pt x="21887" y="6213"/>
                </a:lnTo>
                <a:lnTo>
                  <a:pt x="21878" y="6213"/>
                </a:lnTo>
                <a:lnTo>
                  <a:pt x="21878" y="6222"/>
                </a:lnTo>
                <a:lnTo>
                  <a:pt x="21870" y="6222"/>
                </a:lnTo>
                <a:lnTo>
                  <a:pt x="21861" y="6222"/>
                </a:lnTo>
                <a:lnTo>
                  <a:pt x="21861" y="6231"/>
                </a:lnTo>
                <a:lnTo>
                  <a:pt x="21852" y="6231"/>
                </a:lnTo>
                <a:close/>
                <a:moveTo>
                  <a:pt x="21887" y="5825"/>
                </a:moveTo>
                <a:lnTo>
                  <a:pt x="21878" y="5834"/>
                </a:lnTo>
                <a:lnTo>
                  <a:pt x="21887" y="5834"/>
                </a:lnTo>
                <a:lnTo>
                  <a:pt x="21896" y="5843"/>
                </a:lnTo>
                <a:lnTo>
                  <a:pt x="21905" y="5851"/>
                </a:lnTo>
                <a:lnTo>
                  <a:pt x="21914" y="5860"/>
                </a:lnTo>
                <a:lnTo>
                  <a:pt x="21905" y="5860"/>
                </a:lnTo>
                <a:lnTo>
                  <a:pt x="21896" y="5860"/>
                </a:lnTo>
                <a:lnTo>
                  <a:pt x="21896" y="5851"/>
                </a:lnTo>
                <a:lnTo>
                  <a:pt x="21887" y="5843"/>
                </a:lnTo>
                <a:lnTo>
                  <a:pt x="21887" y="5851"/>
                </a:lnTo>
                <a:lnTo>
                  <a:pt x="21887" y="5860"/>
                </a:lnTo>
                <a:lnTo>
                  <a:pt x="21896" y="5869"/>
                </a:lnTo>
                <a:lnTo>
                  <a:pt x="21896" y="5878"/>
                </a:lnTo>
                <a:lnTo>
                  <a:pt x="21896" y="5887"/>
                </a:lnTo>
                <a:lnTo>
                  <a:pt x="21905" y="5878"/>
                </a:lnTo>
                <a:lnTo>
                  <a:pt x="21914" y="5869"/>
                </a:lnTo>
                <a:lnTo>
                  <a:pt x="21923" y="5869"/>
                </a:lnTo>
                <a:lnTo>
                  <a:pt x="21931" y="5869"/>
                </a:lnTo>
                <a:lnTo>
                  <a:pt x="21931" y="5878"/>
                </a:lnTo>
                <a:lnTo>
                  <a:pt x="21940" y="5878"/>
                </a:lnTo>
                <a:lnTo>
                  <a:pt x="21940" y="5869"/>
                </a:lnTo>
                <a:lnTo>
                  <a:pt x="21940" y="5860"/>
                </a:lnTo>
                <a:lnTo>
                  <a:pt x="21931" y="5860"/>
                </a:lnTo>
                <a:lnTo>
                  <a:pt x="21923" y="5860"/>
                </a:lnTo>
                <a:lnTo>
                  <a:pt x="21923" y="5851"/>
                </a:lnTo>
                <a:lnTo>
                  <a:pt x="21923" y="5843"/>
                </a:lnTo>
                <a:lnTo>
                  <a:pt x="21923" y="5834"/>
                </a:lnTo>
                <a:lnTo>
                  <a:pt x="21931" y="5834"/>
                </a:lnTo>
                <a:lnTo>
                  <a:pt x="21940" y="5843"/>
                </a:lnTo>
                <a:lnTo>
                  <a:pt x="21949" y="5851"/>
                </a:lnTo>
                <a:lnTo>
                  <a:pt x="21949" y="5860"/>
                </a:lnTo>
                <a:lnTo>
                  <a:pt x="21958" y="5869"/>
                </a:lnTo>
                <a:lnTo>
                  <a:pt x="21949" y="5878"/>
                </a:lnTo>
                <a:lnTo>
                  <a:pt x="21958" y="5878"/>
                </a:lnTo>
                <a:lnTo>
                  <a:pt x="21958" y="5896"/>
                </a:lnTo>
                <a:lnTo>
                  <a:pt x="21949" y="5904"/>
                </a:lnTo>
                <a:lnTo>
                  <a:pt x="21940" y="5913"/>
                </a:lnTo>
                <a:lnTo>
                  <a:pt x="21940" y="5922"/>
                </a:lnTo>
                <a:lnTo>
                  <a:pt x="21931" y="5922"/>
                </a:lnTo>
                <a:lnTo>
                  <a:pt x="21931" y="5931"/>
                </a:lnTo>
                <a:lnTo>
                  <a:pt x="21931" y="5940"/>
                </a:lnTo>
                <a:lnTo>
                  <a:pt x="21923" y="5948"/>
                </a:lnTo>
                <a:lnTo>
                  <a:pt x="21931" y="5948"/>
                </a:lnTo>
                <a:lnTo>
                  <a:pt x="21931" y="5957"/>
                </a:lnTo>
                <a:lnTo>
                  <a:pt x="21940" y="5966"/>
                </a:lnTo>
                <a:lnTo>
                  <a:pt x="21931" y="5975"/>
                </a:lnTo>
                <a:lnTo>
                  <a:pt x="21923" y="5975"/>
                </a:lnTo>
                <a:lnTo>
                  <a:pt x="21931" y="5984"/>
                </a:lnTo>
                <a:lnTo>
                  <a:pt x="21931" y="5993"/>
                </a:lnTo>
                <a:lnTo>
                  <a:pt x="21940" y="5993"/>
                </a:lnTo>
                <a:lnTo>
                  <a:pt x="21958" y="6001"/>
                </a:lnTo>
                <a:lnTo>
                  <a:pt x="21958" y="5993"/>
                </a:lnTo>
                <a:lnTo>
                  <a:pt x="21958" y="5984"/>
                </a:lnTo>
                <a:lnTo>
                  <a:pt x="21949" y="5975"/>
                </a:lnTo>
                <a:lnTo>
                  <a:pt x="21958" y="5966"/>
                </a:lnTo>
                <a:lnTo>
                  <a:pt x="21958" y="5957"/>
                </a:lnTo>
                <a:lnTo>
                  <a:pt x="21967" y="5957"/>
                </a:lnTo>
                <a:lnTo>
                  <a:pt x="21976" y="5957"/>
                </a:lnTo>
                <a:lnTo>
                  <a:pt x="21967" y="5966"/>
                </a:lnTo>
                <a:lnTo>
                  <a:pt x="21967" y="5984"/>
                </a:lnTo>
                <a:lnTo>
                  <a:pt x="21967" y="5993"/>
                </a:lnTo>
                <a:lnTo>
                  <a:pt x="21967" y="6001"/>
                </a:lnTo>
                <a:lnTo>
                  <a:pt x="21967" y="6010"/>
                </a:lnTo>
                <a:lnTo>
                  <a:pt x="21976" y="6001"/>
                </a:lnTo>
                <a:lnTo>
                  <a:pt x="21993" y="5993"/>
                </a:lnTo>
                <a:lnTo>
                  <a:pt x="21993" y="5984"/>
                </a:lnTo>
                <a:lnTo>
                  <a:pt x="21993" y="5975"/>
                </a:lnTo>
                <a:lnTo>
                  <a:pt x="22002" y="5975"/>
                </a:lnTo>
                <a:lnTo>
                  <a:pt x="22011" y="5975"/>
                </a:lnTo>
                <a:lnTo>
                  <a:pt x="22020" y="5957"/>
                </a:lnTo>
                <a:lnTo>
                  <a:pt x="22020" y="5948"/>
                </a:lnTo>
                <a:lnTo>
                  <a:pt x="22020" y="5940"/>
                </a:lnTo>
                <a:lnTo>
                  <a:pt x="22020" y="5931"/>
                </a:lnTo>
                <a:lnTo>
                  <a:pt x="22028" y="5922"/>
                </a:lnTo>
                <a:lnTo>
                  <a:pt x="22028" y="5913"/>
                </a:lnTo>
                <a:lnTo>
                  <a:pt x="22028" y="5904"/>
                </a:lnTo>
                <a:lnTo>
                  <a:pt x="22037" y="5896"/>
                </a:lnTo>
                <a:lnTo>
                  <a:pt x="22037" y="5887"/>
                </a:lnTo>
                <a:lnTo>
                  <a:pt x="22055" y="5860"/>
                </a:lnTo>
                <a:lnTo>
                  <a:pt x="22064" y="5860"/>
                </a:lnTo>
                <a:lnTo>
                  <a:pt x="22064" y="5851"/>
                </a:lnTo>
                <a:lnTo>
                  <a:pt x="22055" y="5851"/>
                </a:lnTo>
                <a:lnTo>
                  <a:pt x="22055" y="5843"/>
                </a:lnTo>
                <a:lnTo>
                  <a:pt x="22046" y="5843"/>
                </a:lnTo>
                <a:lnTo>
                  <a:pt x="22046" y="5834"/>
                </a:lnTo>
                <a:lnTo>
                  <a:pt x="22055" y="5825"/>
                </a:lnTo>
                <a:lnTo>
                  <a:pt x="22037" y="5825"/>
                </a:lnTo>
                <a:lnTo>
                  <a:pt x="22028" y="5825"/>
                </a:lnTo>
                <a:lnTo>
                  <a:pt x="22028" y="5816"/>
                </a:lnTo>
                <a:lnTo>
                  <a:pt x="22037" y="5807"/>
                </a:lnTo>
                <a:lnTo>
                  <a:pt x="22037" y="5798"/>
                </a:lnTo>
                <a:lnTo>
                  <a:pt x="22028" y="5798"/>
                </a:lnTo>
                <a:lnTo>
                  <a:pt x="22020" y="5798"/>
                </a:lnTo>
                <a:lnTo>
                  <a:pt x="22011" y="5798"/>
                </a:lnTo>
                <a:lnTo>
                  <a:pt x="22002" y="5798"/>
                </a:lnTo>
                <a:lnTo>
                  <a:pt x="21993" y="5790"/>
                </a:lnTo>
                <a:lnTo>
                  <a:pt x="21984" y="5790"/>
                </a:lnTo>
                <a:lnTo>
                  <a:pt x="21984" y="5781"/>
                </a:lnTo>
                <a:lnTo>
                  <a:pt x="21976" y="5772"/>
                </a:lnTo>
                <a:lnTo>
                  <a:pt x="21967" y="5772"/>
                </a:lnTo>
                <a:lnTo>
                  <a:pt x="21958" y="5772"/>
                </a:lnTo>
                <a:lnTo>
                  <a:pt x="21949" y="5781"/>
                </a:lnTo>
                <a:lnTo>
                  <a:pt x="21949" y="5790"/>
                </a:lnTo>
                <a:lnTo>
                  <a:pt x="21940" y="5798"/>
                </a:lnTo>
                <a:lnTo>
                  <a:pt x="21931" y="5798"/>
                </a:lnTo>
                <a:lnTo>
                  <a:pt x="21923" y="5798"/>
                </a:lnTo>
                <a:lnTo>
                  <a:pt x="21923" y="5807"/>
                </a:lnTo>
                <a:lnTo>
                  <a:pt x="21905" y="5807"/>
                </a:lnTo>
                <a:lnTo>
                  <a:pt x="21896" y="5816"/>
                </a:lnTo>
                <a:lnTo>
                  <a:pt x="21905" y="5816"/>
                </a:lnTo>
                <a:lnTo>
                  <a:pt x="21905" y="5825"/>
                </a:lnTo>
                <a:lnTo>
                  <a:pt x="21887" y="5816"/>
                </a:lnTo>
                <a:close/>
                <a:moveTo>
                  <a:pt x="21279" y="6918"/>
                </a:moveTo>
                <a:lnTo>
                  <a:pt x="21287" y="6927"/>
                </a:lnTo>
                <a:lnTo>
                  <a:pt x="21287" y="6918"/>
                </a:lnTo>
                <a:close/>
                <a:moveTo>
                  <a:pt x="21755" y="5710"/>
                </a:moveTo>
                <a:lnTo>
                  <a:pt x="21764" y="5701"/>
                </a:lnTo>
                <a:lnTo>
                  <a:pt x="21764" y="5710"/>
                </a:lnTo>
                <a:lnTo>
                  <a:pt x="21773" y="5710"/>
                </a:lnTo>
                <a:lnTo>
                  <a:pt x="21773" y="5701"/>
                </a:lnTo>
                <a:lnTo>
                  <a:pt x="21773" y="5693"/>
                </a:lnTo>
                <a:lnTo>
                  <a:pt x="21764" y="5693"/>
                </a:lnTo>
                <a:lnTo>
                  <a:pt x="21755" y="5693"/>
                </a:lnTo>
                <a:lnTo>
                  <a:pt x="21755" y="5701"/>
                </a:lnTo>
                <a:close/>
                <a:moveTo>
                  <a:pt x="21746" y="6381"/>
                </a:moveTo>
                <a:lnTo>
                  <a:pt x="21737" y="6390"/>
                </a:lnTo>
                <a:lnTo>
                  <a:pt x="21737" y="6399"/>
                </a:lnTo>
                <a:lnTo>
                  <a:pt x="21746" y="6399"/>
                </a:lnTo>
                <a:lnTo>
                  <a:pt x="21755" y="6399"/>
                </a:lnTo>
                <a:lnTo>
                  <a:pt x="21746" y="6390"/>
                </a:lnTo>
                <a:lnTo>
                  <a:pt x="21755" y="6390"/>
                </a:lnTo>
                <a:lnTo>
                  <a:pt x="21755" y="6381"/>
                </a:lnTo>
                <a:lnTo>
                  <a:pt x="21755" y="6372"/>
                </a:lnTo>
                <a:lnTo>
                  <a:pt x="21764" y="6372"/>
                </a:lnTo>
                <a:lnTo>
                  <a:pt x="21773" y="6363"/>
                </a:lnTo>
                <a:lnTo>
                  <a:pt x="21781" y="6363"/>
                </a:lnTo>
                <a:lnTo>
                  <a:pt x="21781" y="6354"/>
                </a:lnTo>
                <a:lnTo>
                  <a:pt x="21790" y="6354"/>
                </a:lnTo>
                <a:lnTo>
                  <a:pt x="21790" y="6346"/>
                </a:lnTo>
                <a:lnTo>
                  <a:pt x="21781" y="6337"/>
                </a:lnTo>
                <a:lnTo>
                  <a:pt x="21781" y="6346"/>
                </a:lnTo>
                <a:lnTo>
                  <a:pt x="21773" y="6354"/>
                </a:lnTo>
                <a:lnTo>
                  <a:pt x="21764" y="6354"/>
                </a:lnTo>
                <a:lnTo>
                  <a:pt x="21755" y="6354"/>
                </a:lnTo>
                <a:lnTo>
                  <a:pt x="21755" y="6363"/>
                </a:lnTo>
                <a:lnTo>
                  <a:pt x="21764" y="6363"/>
                </a:lnTo>
                <a:lnTo>
                  <a:pt x="21755" y="6372"/>
                </a:lnTo>
                <a:lnTo>
                  <a:pt x="21746" y="6372"/>
                </a:lnTo>
                <a:close/>
                <a:moveTo>
                  <a:pt x="21746" y="5710"/>
                </a:moveTo>
                <a:lnTo>
                  <a:pt x="21746" y="5719"/>
                </a:lnTo>
                <a:lnTo>
                  <a:pt x="21755" y="5719"/>
                </a:lnTo>
                <a:close/>
                <a:moveTo>
                  <a:pt x="21896" y="5790"/>
                </a:moveTo>
                <a:lnTo>
                  <a:pt x="21896" y="5781"/>
                </a:lnTo>
                <a:lnTo>
                  <a:pt x="21887" y="5781"/>
                </a:lnTo>
                <a:lnTo>
                  <a:pt x="21887" y="5790"/>
                </a:lnTo>
                <a:close/>
                <a:moveTo>
                  <a:pt x="21861" y="5737"/>
                </a:moveTo>
                <a:lnTo>
                  <a:pt x="21870" y="5745"/>
                </a:lnTo>
                <a:lnTo>
                  <a:pt x="21870" y="5737"/>
                </a:lnTo>
                <a:lnTo>
                  <a:pt x="21878" y="5719"/>
                </a:lnTo>
                <a:lnTo>
                  <a:pt x="21870" y="5719"/>
                </a:lnTo>
                <a:lnTo>
                  <a:pt x="21878" y="5710"/>
                </a:lnTo>
                <a:lnTo>
                  <a:pt x="21870" y="5710"/>
                </a:lnTo>
                <a:lnTo>
                  <a:pt x="21861" y="5719"/>
                </a:lnTo>
                <a:lnTo>
                  <a:pt x="21861" y="5728"/>
                </a:lnTo>
                <a:close/>
                <a:moveTo>
                  <a:pt x="22672" y="5013"/>
                </a:moveTo>
                <a:lnTo>
                  <a:pt x="22664" y="5013"/>
                </a:lnTo>
                <a:lnTo>
                  <a:pt x="22655" y="5022"/>
                </a:lnTo>
                <a:lnTo>
                  <a:pt x="22646" y="5022"/>
                </a:lnTo>
                <a:lnTo>
                  <a:pt x="22646" y="5031"/>
                </a:lnTo>
                <a:lnTo>
                  <a:pt x="22637" y="5031"/>
                </a:lnTo>
                <a:lnTo>
                  <a:pt x="22637" y="5039"/>
                </a:lnTo>
                <a:lnTo>
                  <a:pt x="22637" y="5048"/>
                </a:lnTo>
                <a:lnTo>
                  <a:pt x="22637" y="5066"/>
                </a:lnTo>
                <a:lnTo>
                  <a:pt x="22646" y="5075"/>
                </a:lnTo>
                <a:lnTo>
                  <a:pt x="22655" y="5084"/>
                </a:lnTo>
                <a:lnTo>
                  <a:pt x="22655" y="5092"/>
                </a:lnTo>
                <a:lnTo>
                  <a:pt x="22655" y="5101"/>
                </a:lnTo>
                <a:lnTo>
                  <a:pt x="22646" y="5110"/>
                </a:lnTo>
                <a:lnTo>
                  <a:pt x="22646" y="5128"/>
                </a:lnTo>
                <a:lnTo>
                  <a:pt x="22655" y="5137"/>
                </a:lnTo>
                <a:lnTo>
                  <a:pt x="22664" y="5137"/>
                </a:lnTo>
                <a:lnTo>
                  <a:pt x="22672" y="5128"/>
                </a:lnTo>
                <a:lnTo>
                  <a:pt x="22681" y="5128"/>
                </a:lnTo>
                <a:lnTo>
                  <a:pt x="22681" y="5119"/>
                </a:lnTo>
                <a:lnTo>
                  <a:pt x="22690" y="5110"/>
                </a:lnTo>
                <a:lnTo>
                  <a:pt x="22699" y="5101"/>
                </a:lnTo>
                <a:lnTo>
                  <a:pt x="22708" y="5110"/>
                </a:lnTo>
                <a:lnTo>
                  <a:pt x="22717" y="5110"/>
                </a:lnTo>
                <a:lnTo>
                  <a:pt x="22725" y="5110"/>
                </a:lnTo>
                <a:lnTo>
                  <a:pt x="22734" y="5101"/>
                </a:lnTo>
                <a:lnTo>
                  <a:pt x="22725" y="5101"/>
                </a:lnTo>
                <a:lnTo>
                  <a:pt x="22717" y="5092"/>
                </a:lnTo>
                <a:lnTo>
                  <a:pt x="22699" y="5075"/>
                </a:lnTo>
                <a:lnTo>
                  <a:pt x="22690" y="5075"/>
                </a:lnTo>
                <a:lnTo>
                  <a:pt x="22681" y="5066"/>
                </a:lnTo>
                <a:lnTo>
                  <a:pt x="22672" y="5057"/>
                </a:lnTo>
                <a:lnTo>
                  <a:pt x="22672" y="5048"/>
                </a:lnTo>
                <a:lnTo>
                  <a:pt x="22672" y="5039"/>
                </a:lnTo>
                <a:lnTo>
                  <a:pt x="22681" y="5039"/>
                </a:lnTo>
                <a:lnTo>
                  <a:pt x="22690" y="5039"/>
                </a:lnTo>
                <a:lnTo>
                  <a:pt x="22699" y="5039"/>
                </a:lnTo>
                <a:lnTo>
                  <a:pt x="22708" y="5039"/>
                </a:lnTo>
                <a:lnTo>
                  <a:pt x="22717" y="5057"/>
                </a:lnTo>
                <a:lnTo>
                  <a:pt x="22752" y="5039"/>
                </a:lnTo>
                <a:lnTo>
                  <a:pt x="22787" y="5039"/>
                </a:lnTo>
                <a:lnTo>
                  <a:pt x="22805" y="5048"/>
                </a:lnTo>
                <a:lnTo>
                  <a:pt x="22831" y="5066"/>
                </a:lnTo>
                <a:lnTo>
                  <a:pt x="22858" y="5075"/>
                </a:lnTo>
                <a:lnTo>
                  <a:pt x="22875" y="5084"/>
                </a:lnTo>
                <a:lnTo>
                  <a:pt x="22884" y="5084"/>
                </a:lnTo>
                <a:lnTo>
                  <a:pt x="22893" y="5084"/>
                </a:lnTo>
                <a:lnTo>
                  <a:pt x="22893" y="5075"/>
                </a:lnTo>
                <a:lnTo>
                  <a:pt x="22893" y="5066"/>
                </a:lnTo>
                <a:lnTo>
                  <a:pt x="22893" y="5057"/>
                </a:lnTo>
                <a:lnTo>
                  <a:pt x="22902" y="5048"/>
                </a:lnTo>
                <a:lnTo>
                  <a:pt x="22911" y="5031"/>
                </a:lnTo>
                <a:lnTo>
                  <a:pt x="22928" y="5022"/>
                </a:lnTo>
                <a:lnTo>
                  <a:pt x="22937" y="5013"/>
                </a:lnTo>
                <a:lnTo>
                  <a:pt x="22955" y="5004"/>
                </a:lnTo>
                <a:lnTo>
                  <a:pt x="22964" y="4995"/>
                </a:lnTo>
                <a:lnTo>
                  <a:pt x="22981" y="5004"/>
                </a:lnTo>
                <a:lnTo>
                  <a:pt x="22990" y="5004"/>
                </a:lnTo>
                <a:lnTo>
                  <a:pt x="22999" y="4995"/>
                </a:lnTo>
                <a:lnTo>
                  <a:pt x="23008" y="4995"/>
                </a:lnTo>
                <a:lnTo>
                  <a:pt x="23017" y="4995"/>
                </a:lnTo>
                <a:lnTo>
                  <a:pt x="23025" y="4986"/>
                </a:lnTo>
                <a:lnTo>
                  <a:pt x="23034" y="4986"/>
                </a:lnTo>
                <a:lnTo>
                  <a:pt x="23043" y="4986"/>
                </a:lnTo>
                <a:lnTo>
                  <a:pt x="23043" y="4978"/>
                </a:lnTo>
                <a:lnTo>
                  <a:pt x="23052" y="4986"/>
                </a:lnTo>
                <a:lnTo>
                  <a:pt x="23052" y="4978"/>
                </a:lnTo>
                <a:lnTo>
                  <a:pt x="23061" y="4969"/>
                </a:lnTo>
                <a:lnTo>
                  <a:pt x="23069" y="4969"/>
                </a:lnTo>
                <a:lnTo>
                  <a:pt x="23078" y="4960"/>
                </a:lnTo>
                <a:lnTo>
                  <a:pt x="23069" y="4960"/>
                </a:lnTo>
                <a:lnTo>
                  <a:pt x="23061" y="4969"/>
                </a:lnTo>
                <a:lnTo>
                  <a:pt x="23052" y="4969"/>
                </a:lnTo>
                <a:lnTo>
                  <a:pt x="23043" y="4969"/>
                </a:lnTo>
                <a:lnTo>
                  <a:pt x="23034" y="4960"/>
                </a:lnTo>
                <a:lnTo>
                  <a:pt x="23034" y="4942"/>
                </a:lnTo>
                <a:lnTo>
                  <a:pt x="23025" y="4942"/>
                </a:lnTo>
                <a:lnTo>
                  <a:pt x="23025" y="4934"/>
                </a:lnTo>
                <a:lnTo>
                  <a:pt x="23025" y="4925"/>
                </a:lnTo>
                <a:lnTo>
                  <a:pt x="23034" y="4898"/>
                </a:lnTo>
                <a:lnTo>
                  <a:pt x="23043" y="4889"/>
                </a:lnTo>
                <a:lnTo>
                  <a:pt x="23043" y="4881"/>
                </a:lnTo>
                <a:lnTo>
                  <a:pt x="23025" y="4889"/>
                </a:lnTo>
                <a:lnTo>
                  <a:pt x="23008" y="4907"/>
                </a:lnTo>
                <a:lnTo>
                  <a:pt x="22999" y="4916"/>
                </a:lnTo>
                <a:lnTo>
                  <a:pt x="22990" y="4916"/>
                </a:lnTo>
                <a:lnTo>
                  <a:pt x="22981" y="4916"/>
                </a:lnTo>
                <a:lnTo>
                  <a:pt x="22946" y="4898"/>
                </a:lnTo>
                <a:lnTo>
                  <a:pt x="22937" y="4898"/>
                </a:lnTo>
                <a:lnTo>
                  <a:pt x="22928" y="4898"/>
                </a:lnTo>
                <a:lnTo>
                  <a:pt x="22920" y="4889"/>
                </a:lnTo>
                <a:lnTo>
                  <a:pt x="22911" y="4881"/>
                </a:lnTo>
                <a:lnTo>
                  <a:pt x="22893" y="4872"/>
                </a:lnTo>
                <a:lnTo>
                  <a:pt x="22875" y="4863"/>
                </a:lnTo>
                <a:lnTo>
                  <a:pt x="22858" y="4845"/>
                </a:lnTo>
                <a:lnTo>
                  <a:pt x="22849" y="4836"/>
                </a:lnTo>
                <a:lnTo>
                  <a:pt x="22822" y="4810"/>
                </a:lnTo>
                <a:lnTo>
                  <a:pt x="22805" y="4792"/>
                </a:lnTo>
                <a:lnTo>
                  <a:pt x="22796" y="4775"/>
                </a:lnTo>
                <a:lnTo>
                  <a:pt x="22787" y="4775"/>
                </a:lnTo>
                <a:lnTo>
                  <a:pt x="22778" y="4775"/>
                </a:lnTo>
                <a:lnTo>
                  <a:pt x="22778" y="4784"/>
                </a:lnTo>
                <a:lnTo>
                  <a:pt x="22770" y="4784"/>
                </a:lnTo>
                <a:lnTo>
                  <a:pt x="22770" y="4792"/>
                </a:lnTo>
                <a:lnTo>
                  <a:pt x="22761" y="4801"/>
                </a:lnTo>
                <a:lnTo>
                  <a:pt x="22770" y="4810"/>
                </a:lnTo>
                <a:lnTo>
                  <a:pt x="22778" y="4828"/>
                </a:lnTo>
                <a:lnTo>
                  <a:pt x="22778" y="4845"/>
                </a:lnTo>
                <a:lnTo>
                  <a:pt x="22778" y="4863"/>
                </a:lnTo>
                <a:lnTo>
                  <a:pt x="22778" y="4872"/>
                </a:lnTo>
                <a:lnTo>
                  <a:pt x="22770" y="4889"/>
                </a:lnTo>
                <a:lnTo>
                  <a:pt x="22770" y="4907"/>
                </a:lnTo>
                <a:lnTo>
                  <a:pt x="22770" y="4916"/>
                </a:lnTo>
                <a:lnTo>
                  <a:pt x="22752" y="4934"/>
                </a:lnTo>
                <a:lnTo>
                  <a:pt x="22752" y="4942"/>
                </a:lnTo>
                <a:lnTo>
                  <a:pt x="22752" y="4951"/>
                </a:lnTo>
                <a:lnTo>
                  <a:pt x="22752" y="4960"/>
                </a:lnTo>
                <a:lnTo>
                  <a:pt x="22752" y="4969"/>
                </a:lnTo>
                <a:lnTo>
                  <a:pt x="22743" y="4978"/>
                </a:lnTo>
                <a:lnTo>
                  <a:pt x="22734" y="4978"/>
                </a:lnTo>
                <a:lnTo>
                  <a:pt x="22717" y="4978"/>
                </a:lnTo>
                <a:lnTo>
                  <a:pt x="22708" y="4978"/>
                </a:lnTo>
                <a:lnTo>
                  <a:pt x="22690" y="4969"/>
                </a:lnTo>
                <a:lnTo>
                  <a:pt x="22681" y="4969"/>
                </a:lnTo>
                <a:lnTo>
                  <a:pt x="22672" y="4978"/>
                </a:lnTo>
                <a:lnTo>
                  <a:pt x="22681" y="4986"/>
                </a:lnTo>
                <a:lnTo>
                  <a:pt x="22681" y="4995"/>
                </a:lnTo>
                <a:lnTo>
                  <a:pt x="22681" y="5004"/>
                </a:lnTo>
                <a:close/>
                <a:moveTo>
                  <a:pt x="22734" y="4810"/>
                </a:moveTo>
                <a:lnTo>
                  <a:pt x="22743" y="4810"/>
                </a:lnTo>
                <a:lnTo>
                  <a:pt x="22743" y="4801"/>
                </a:lnTo>
                <a:lnTo>
                  <a:pt x="22734" y="4792"/>
                </a:lnTo>
                <a:lnTo>
                  <a:pt x="22734" y="4801"/>
                </a:lnTo>
                <a:close/>
                <a:moveTo>
                  <a:pt x="22725" y="4792"/>
                </a:moveTo>
                <a:lnTo>
                  <a:pt x="22725" y="4784"/>
                </a:lnTo>
                <a:lnTo>
                  <a:pt x="22725" y="4775"/>
                </a:lnTo>
                <a:lnTo>
                  <a:pt x="22717" y="4775"/>
                </a:lnTo>
                <a:lnTo>
                  <a:pt x="22717" y="4784"/>
                </a:lnTo>
                <a:close/>
                <a:moveTo>
                  <a:pt x="22778" y="4104"/>
                </a:moveTo>
                <a:lnTo>
                  <a:pt x="22778" y="4113"/>
                </a:lnTo>
                <a:lnTo>
                  <a:pt x="22770" y="4122"/>
                </a:lnTo>
                <a:lnTo>
                  <a:pt x="22770" y="4130"/>
                </a:lnTo>
                <a:lnTo>
                  <a:pt x="22770" y="4166"/>
                </a:lnTo>
                <a:lnTo>
                  <a:pt x="22778" y="4175"/>
                </a:lnTo>
                <a:lnTo>
                  <a:pt x="22778" y="4183"/>
                </a:lnTo>
                <a:lnTo>
                  <a:pt x="22778" y="4192"/>
                </a:lnTo>
                <a:lnTo>
                  <a:pt x="22787" y="4192"/>
                </a:lnTo>
                <a:lnTo>
                  <a:pt x="22796" y="4201"/>
                </a:lnTo>
                <a:lnTo>
                  <a:pt x="22805" y="4210"/>
                </a:lnTo>
                <a:lnTo>
                  <a:pt x="22814" y="4236"/>
                </a:lnTo>
                <a:lnTo>
                  <a:pt x="22814" y="4254"/>
                </a:lnTo>
                <a:lnTo>
                  <a:pt x="22805" y="4263"/>
                </a:lnTo>
                <a:lnTo>
                  <a:pt x="22805" y="4280"/>
                </a:lnTo>
                <a:lnTo>
                  <a:pt x="22796" y="4289"/>
                </a:lnTo>
                <a:lnTo>
                  <a:pt x="22796" y="4307"/>
                </a:lnTo>
                <a:lnTo>
                  <a:pt x="22805" y="4325"/>
                </a:lnTo>
                <a:lnTo>
                  <a:pt x="22805" y="4333"/>
                </a:lnTo>
                <a:lnTo>
                  <a:pt x="22805" y="4395"/>
                </a:lnTo>
                <a:lnTo>
                  <a:pt x="22805" y="4404"/>
                </a:lnTo>
                <a:lnTo>
                  <a:pt x="22796" y="4422"/>
                </a:lnTo>
                <a:lnTo>
                  <a:pt x="22796" y="4439"/>
                </a:lnTo>
                <a:lnTo>
                  <a:pt x="22796" y="4448"/>
                </a:lnTo>
                <a:lnTo>
                  <a:pt x="22787" y="4475"/>
                </a:lnTo>
                <a:lnTo>
                  <a:pt x="22787" y="4483"/>
                </a:lnTo>
                <a:lnTo>
                  <a:pt x="22796" y="4501"/>
                </a:lnTo>
                <a:lnTo>
                  <a:pt x="22805" y="4519"/>
                </a:lnTo>
                <a:lnTo>
                  <a:pt x="22805" y="4536"/>
                </a:lnTo>
                <a:lnTo>
                  <a:pt x="22805" y="4554"/>
                </a:lnTo>
                <a:lnTo>
                  <a:pt x="22805" y="4563"/>
                </a:lnTo>
                <a:lnTo>
                  <a:pt x="22796" y="4572"/>
                </a:lnTo>
                <a:lnTo>
                  <a:pt x="22796" y="4581"/>
                </a:lnTo>
                <a:lnTo>
                  <a:pt x="22796" y="4607"/>
                </a:lnTo>
                <a:lnTo>
                  <a:pt x="22796" y="4616"/>
                </a:lnTo>
                <a:lnTo>
                  <a:pt x="22796" y="4625"/>
                </a:lnTo>
                <a:lnTo>
                  <a:pt x="22796" y="4633"/>
                </a:lnTo>
                <a:lnTo>
                  <a:pt x="22787" y="4660"/>
                </a:lnTo>
                <a:lnTo>
                  <a:pt x="22778" y="4686"/>
                </a:lnTo>
                <a:lnTo>
                  <a:pt x="22787" y="4713"/>
                </a:lnTo>
                <a:lnTo>
                  <a:pt x="22787" y="4722"/>
                </a:lnTo>
                <a:lnTo>
                  <a:pt x="22796" y="4722"/>
                </a:lnTo>
                <a:lnTo>
                  <a:pt x="22796" y="4731"/>
                </a:lnTo>
                <a:lnTo>
                  <a:pt x="22805" y="4731"/>
                </a:lnTo>
                <a:lnTo>
                  <a:pt x="22814" y="4722"/>
                </a:lnTo>
                <a:lnTo>
                  <a:pt x="22814" y="4695"/>
                </a:lnTo>
                <a:lnTo>
                  <a:pt x="22822" y="4686"/>
                </a:lnTo>
                <a:lnTo>
                  <a:pt x="22822" y="4678"/>
                </a:lnTo>
                <a:lnTo>
                  <a:pt x="22831" y="4669"/>
                </a:lnTo>
                <a:lnTo>
                  <a:pt x="22840" y="4660"/>
                </a:lnTo>
                <a:lnTo>
                  <a:pt x="22849" y="4660"/>
                </a:lnTo>
                <a:lnTo>
                  <a:pt x="22849" y="4669"/>
                </a:lnTo>
                <a:lnTo>
                  <a:pt x="22858" y="4669"/>
                </a:lnTo>
                <a:lnTo>
                  <a:pt x="22875" y="4669"/>
                </a:lnTo>
                <a:lnTo>
                  <a:pt x="22893" y="4678"/>
                </a:lnTo>
                <a:lnTo>
                  <a:pt x="22893" y="4686"/>
                </a:lnTo>
                <a:lnTo>
                  <a:pt x="22893" y="4695"/>
                </a:lnTo>
                <a:lnTo>
                  <a:pt x="22902" y="4704"/>
                </a:lnTo>
                <a:lnTo>
                  <a:pt x="22902" y="4722"/>
                </a:lnTo>
                <a:lnTo>
                  <a:pt x="22902" y="4713"/>
                </a:lnTo>
                <a:lnTo>
                  <a:pt x="22902" y="4704"/>
                </a:lnTo>
                <a:lnTo>
                  <a:pt x="22911" y="4695"/>
                </a:lnTo>
                <a:lnTo>
                  <a:pt x="22911" y="4686"/>
                </a:lnTo>
                <a:lnTo>
                  <a:pt x="22911" y="4678"/>
                </a:lnTo>
                <a:lnTo>
                  <a:pt x="22902" y="4660"/>
                </a:lnTo>
                <a:lnTo>
                  <a:pt x="22902" y="4651"/>
                </a:lnTo>
                <a:lnTo>
                  <a:pt x="22893" y="4651"/>
                </a:lnTo>
                <a:lnTo>
                  <a:pt x="22884" y="4651"/>
                </a:lnTo>
                <a:lnTo>
                  <a:pt x="22875" y="4633"/>
                </a:lnTo>
                <a:lnTo>
                  <a:pt x="22867" y="4616"/>
                </a:lnTo>
                <a:lnTo>
                  <a:pt x="22867" y="4607"/>
                </a:lnTo>
                <a:lnTo>
                  <a:pt x="22858" y="4598"/>
                </a:lnTo>
                <a:lnTo>
                  <a:pt x="22849" y="4589"/>
                </a:lnTo>
                <a:lnTo>
                  <a:pt x="22840" y="4589"/>
                </a:lnTo>
                <a:lnTo>
                  <a:pt x="22840" y="4572"/>
                </a:lnTo>
                <a:lnTo>
                  <a:pt x="22840" y="4563"/>
                </a:lnTo>
                <a:lnTo>
                  <a:pt x="22831" y="4554"/>
                </a:lnTo>
                <a:lnTo>
                  <a:pt x="22840" y="4536"/>
                </a:lnTo>
                <a:lnTo>
                  <a:pt x="22840" y="4519"/>
                </a:lnTo>
                <a:lnTo>
                  <a:pt x="22867" y="4457"/>
                </a:lnTo>
                <a:lnTo>
                  <a:pt x="22867" y="4439"/>
                </a:lnTo>
                <a:lnTo>
                  <a:pt x="22875" y="4430"/>
                </a:lnTo>
                <a:lnTo>
                  <a:pt x="22884" y="4422"/>
                </a:lnTo>
                <a:lnTo>
                  <a:pt x="22893" y="4422"/>
                </a:lnTo>
                <a:lnTo>
                  <a:pt x="22920" y="4422"/>
                </a:lnTo>
                <a:lnTo>
                  <a:pt x="22928" y="4422"/>
                </a:lnTo>
                <a:lnTo>
                  <a:pt x="22937" y="4422"/>
                </a:lnTo>
                <a:lnTo>
                  <a:pt x="22946" y="4422"/>
                </a:lnTo>
                <a:lnTo>
                  <a:pt x="22955" y="4430"/>
                </a:lnTo>
                <a:lnTo>
                  <a:pt x="22964" y="4439"/>
                </a:lnTo>
                <a:lnTo>
                  <a:pt x="22972" y="4448"/>
                </a:lnTo>
                <a:lnTo>
                  <a:pt x="22981" y="4457"/>
                </a:lnTo>
                <a:lnTo>
                  <a:pt x="22990" y="4466"/>
                </a:lnTo>
                <a:lnTo>
                  <a:pt x="22990" y="4475"/>
                </a:lnTo>
                <a:lnTo>
                  <a:pt x="22999" y="4483"/>
                </a:lnTo>
                <a:lnTo>
                  <a:pt x="22990" y="4466"/>
                </a:lnTo>
                <a:lnTo>
                  <a:pt x="22990" y="4457"/>
                </a:lnTo>
                <a:lnTo>
                  <a:pt x="22972" y="4439"/>
                </a:lnTo>
                <a:lnTo>
                  <a:pt x="22964" y="4430"/>
                </a:lnTo>
                <a:lnTo>
                  <a:pt x="22964" y="4422"/>
                </a:lnTo>
                <a:lnTo>
                  <a:pt x="22964" y="4404"/>
                </a:lnTo>
                <a:lnTo>
                  <a:pt x="22955" y="4395"/>
                </a:lnTo>
                <a:lnTo>
                  <a:pt x="22955" y="4386"/>
                </a:lnTo>
                <a:lnTo>
                  <a:pt x="22946" y="4360"/>
                </a:lnTo>
                <a:lnTo>
                  <a:pt x="22928" y="4325"/>
                </a:lnTo>
                <a:lnTo>
                  <a:pt x="22920" y="4307"/>
                </a:lnTo>
                <a:lnTo>
                  <a:pt x="22911" y="4236"/>
                </a:lnTo>
                <a:lnTo>
                  <a:pt x="22902" y="4227"/>
                </a:lnTo>
                <a:lnTo>
                  <a:pt x="22902" y="4219"/>
                </a:lnTo>
                <a:lnTo>
                  <a:pt x="22902" y="4210"/>
                </a:lnTo>
                <a:lnTo>
                  <a:pt x="22902" y="4201"/>
                </a:lnTo>
                <a:lnTo>
                  <a:pt x="22893" y="4201"/>
                </a:lnTo>
                <a:lnTo>
                  <a:pt x="22893" y="4192"/>
                </a:lnTo>
                <a:lnTo>
                  <a:pt x="22893" y="4183"/>
                </a:lnTo>
                <a:lnTo>
                  <a:pt x="22884" y="4175"/>
                </a:lnTo>
                <a:lnTo>
                  <a:pt x="22884" y="4166"/>
                </a:lnTo>
                <a:lnTo>
                  <a:pt x="22884" y="4148"/>
                </a:lnTo>
                <a:lnTo>
                  <a:pt x="22884" y="4122"/>
                </a:lnTo>
                <a:lnTo>
                  <a:pt x="22884" y="4113"/>
                </a:lnTo>
                <a:lnTo>
                  <a:pt x="22893" y="4104"/>
                </a:lnTo>
                <a:lnTo>
                  <a:pt x="22893" y="4095"/>
                </a:lnTo>
                <a:lnTo>
                  <a:pt x="22893" y="4086"/>
                </a:lnTo>
                <a:lnTo>
                  <a:pt x="22893" y="4060"/>
                </a:lnTo>
                <a:lnTo>
                  <a:pt x="22893" y="4042"/>
                </a:lnTo>
                <a:lnTo>
                  <a:pt x="22884" y="4033"/>
                </a:lnTo>
                <a:lnTo>
                  <a:pt x="22875" y="4007"/>
                </a:lnTo>
                <a:lnTo>
                  <a:pt x="22867" y="3980"/>
                </a:lnTo>
                <a:lnTo>
                  <a:pt x="22858" y="3972"/>
                </a:lnTo>
                <a:lnTo>
                  <a:pt x="22867" y="3963"/>
                </a:lnTo>
                <a:lnTo>
                  <a:pt x="22867" y="3954"/>
                </a:lnTo>
                <a:lnTo>
                  <a:pt x="22867" y="3945"/>
                </a:lnTo>
                <a:lnTo>
                  <a:pt x="22849" y="3919"/>
                </a:lnTo>
                <a:lnTo>
                  <a:pt x="22840" y="3919"/>
                </a:lnTo>
                <a:lnTo>
                  <a:pt x="22840" y="3927"/>
                </a:lnTo>
                <a:lnTo>
                  <a:pt x="22822" y="3927"/>
                </a:lnTo>
                <a:lnTo>
                  <a:pt x="22831" y="3945"/>
                </a:lnTo>
                <a:lnTo>
                  <a:pt x="22840" y="3963"/>
                </a:lnTo>
                <a:lnTo>
                  <a:pt x="22849" y="3972"/>
                </a:lnTo>
                <a:lnTo>
                  <a:pt x="22849" y="3980"/>
                </a:lnTo>
                <a:lnTo>
                  <a:pt x="22840" y="3989"/>
                </a:lnTo>
                <a:lnTo>
                  <a:pt x="22849" y="3989"/>
                </a:lnTo>
                <a:lnTo>
                  <a:pt x="22840" y="3998"/>
                </a:lnTo>
                <a:lnTo>
                  <a:pt x="22831" y="3998"/>
                </a:lnTo>
                <a:lnTo>
                  <a:pt x="22840" y="4007"/>
                </a:lnTo>
                <a:lnTo>
                  <a:pt x="22831" y="4016"/>
                </a:lnTo>
                <a:lnTo>
                  <a:pt x="22822" y="4016"/>
                </a:lnTo>
                <a:lnTo>
                  <a:pt x="22805" y="4007"/>
                </a:lnTo>
                <a:lnTo>
                  <a:pt x="22796" y="4016"/>
                </a:lnTo>
                <a:lnTo>
                  <a:pt x="22787" y="4024"/>
                </a:lnTo>
                <a:lnTo>
                  <a:pt x="22778" y="4024"/>
                </a:lnTo>
                <a:lnTo>
                  <a:pt x="22787" y="4042"/>
                </a:lnTo>
                <a:lnTo>
                  <a:pt x="22787" y="4060"/>
                </a:lnTo>
                <a:lnTo>
                  <a:pt x="22787" y="4077"/>
                </a:lnTo>
                <a:close/>
                <a:moveTo>
                  <a:pt x="22611" y="5084"/>
                </a:moveTo>
                <a:lnTo>
                  <a:pt x="22611" y="5075"/>
                </a:lnTo>
                <a:lnTo>
                  <a:pt x="22620" y="5066"/>
                </a:lnTo>
                <a:lnTo>
                  <a:pt x="22611" y="5066"/>
                </a:lnTo>
                <a:lnTo>
                  <a:pt x="22602" y="5075"/>
                </a:lnTo>
                <a:lnTo>
                  <a:pt x="22611" y="5075"/>
                </a:lnTo>
                <a:close/>
                <a:moveTo>
                  <a:pt x="22161" y="5587"/>
                </a:moveTo>
                <a:lnTo>
                  <a:pt x="22161" y="5578"/>
                </a:lnTo>
                <a:lnTo>
                  <a:pt x="22152" y="5569"/>
                </a:lnTo>
                <a:lnTo>
                  <a:pt x="22152" y="5578"/>
                </a:lnTo>
                <a:lnTo>
                  <a:pt x="22143" y="5578"/>
                </a:lnTo>
                <a:lnTo>
                  <a:pt x="22152" y="5587"/>
                </a:lnTo>
                <a:close/>
                <a:moveTo>
                  <a:pt x="22126" y="5640"/>
                </a:moveTo>
                <a:lnTo>
                  <a:pt x="22117" y="5648"/>
                </a:lnTo>
                <a:lnTo>
                  <a:pt x="22108" y="5648"/>
                </a:lnTo>
                <a:lnTo>
                  <a:pt x="22108" y="5657"/>
                </a:lnTo>
                <a:lnTo>
                  <a:pt x="22090" y="5675"/>
                </a:lnTo>
                <a:lnTo>
                  <a:pt x="22081" y="5684"/>
                </a:lnTo>
                <a:lnTo>
                  <a:pt x="22073" y="5684"/>
                </a:lnTo>
                <a:lnTo>
                  <a:pt x="22064" y="5693"/>
                </a:lnTo>
                <a:lnTo>
                  <a:pt x="22055" y="5701"/>
                </a:lnTo>
                <a:lnTo>
                  <a:pt x="22046" y="5710"/>
                </a:lnTo>
                <a:lnTo>
                  <a:pt x="22037" y="5710"/>
                </a:lnTo>
                <a:lnTo>
                  <a:pt x="22028" y="5719"/>
                </a:lnTo>
                <a:lnTo>
                  <a:pt x="22020" y="5728"/>
                </a:lnTo>
                <a:lnTo>
                  <a:pt x="22011" y="5737"/>
                </a:lnTo>
                <a:lnTo>
                  <a:pt x="22002" y="5737"/>
                </a:lnTo>
                <a:lnTo>
                  <a:pt x="21993" y="5737"/>
                </a:lnTo>
                <a:lnTo>
                  <a:pt x="21984" y="5737"/>
                </a:lnTo>
                <a:lnTo>
                  <a:pt x="21976" y="5745"/>
                </a:lnTo>
                <a:lnTo>
                  <a:pt x="21984" y="5772"/>
                </a:lnTo>
                <a:lnTo>
                  <a:pt x="21984" y="5763"/>
                </a:lnTo>
                <a:lnTo>
                  <a:pt x="21993" y="5763"/>
                </a:lnTo>
                <a:lnTo>
                  <a:pt x="22002" y="5772"/>
                </a:lnTo>
                <a:lnTo>
                  <a:pt x="22011" y="5772"/>
                </a:lnTo>
                <a:lnTo>
                  <a:pt x="22020" y="5763"/>
                </a:lnTo>
                <a:lnTo>
                  <a:pt x="22037" y="5763"/>
                </a:lnTo>
                <a:lnTo>
                  <a:pt x="22046" y="5763"/>
                </a:lnTo>
                <a:lnTo>
                  <a:pt x="22064" y="5781"/>
                </a:lnTo>
                <a:lnTo>
                  <a:pt x="22073" y="5781"/>
                </a:lnTo>
                <a:lnTo>
                  <a:pt x="22073" y="5772"/>
                </a:lnTo>
                <a:lnTo>
                  <a:pt x="22073" y="5763"/>
                </a:lnTo>
                <a:lnTo>
                  <a:pt x="22081" y="5745"/>
                </a:lnTo>
                <a:lnTo>
                  <a:pt x="22081" y="5737"/>
                </a:lnTo>
                <a:lnTo>
                  <a:pt x="22090" y="5737"/>
                </a:lnTo>
                <a:lnTo>
                  <a:pt x="22099" y="5745"/>
                </a:lnTo>
                <a:lnTo>
                  <a:pt x="22108" y="5745"/>
                </a:lnTo>
                <a:lnTo>
                  <a:pt x="22117" y="5745"/>
                </a:lnTo>
                <a:lnTo>
                  <a:pt x="22134" y="5737"/>
                </a:lnTo>
                <a:lnTo>
                  <a:pt x="22143" y="5745"/>
                </a:lnTo>
                <a:lnTo>
                  <a:pt x="22152" y="5737"/>
                </a:lnTo>
                <a:lnTo>
                  <a:pt x="22161" y="5737"/>
                </a:lnTo>
                <a:lnTo>
                  <a:pt x="22170" y="5728"/>
                </a:lnTo>
                <a:lnTo>
                  <a:pt x="22178" y="5728"/>
                </a:lnTo>
                <a:lnTo>
                  <a:pt x="22187" y="5728"/>
                </a:lnTo>
                <a:lnTo>
                  <a:pt x="22196" y="5728"/>
                </a:lnTo>
                <a:lnTo>
                  <a:pt x="22205" y="5728"/>
                </a:lnTo>
                <a:lnTo>
                  <a:pt x="22214" y="5719"/>
                </a:lnTo>
                <a:lnTo>
                  <a:pt x="22223" y="5710"/>
                </a:lnTo>
                <a:lnTo>
                  <a:pt x="22231" y="5710"/>
                </a:lnTo>
                <a:lnTo>
                  <a:pt x="22240" y="5701"/>
                </a:lnTo>
                <a:lnTo>
                  <a:pt x="22249" y="5701"/>
                </a:lnTo>
                <a:lnTo>
                  <a:pt x="22258" y="5701"/>
                </a:lnTo>
                <a:lnTo>
                  <a:pt x="22267" y="5701"/>
                </a:lnTo>
                <a:lnTo>
                  <a:pt x="22275" y="5710"/>
                </a:lnTo>
                <a:lnTo>
                  <a:pt x="22284" y="5719"/>
                </a:lnTo>
                <a:lnTo>
                  <a:pt x="22293" y="5710"/>
                </a:lnTo>
                <a:lnTo>
                  <a:pt x="22311" y="5710"/>
                </a:lnTo>
                <a:lnTo>
                  <a:pt x="22311" y="5719"/>
                </a:lnTo>
                <a:lnTo>
                  <a:pt x="22311" y="5728"/>
                </a:lnTo>
                <a:lnTo>
                  <a:pt x="22302" y="5737"/>
                </a:lnTo>
                <a:lnTo>
                  <a:pt x="22293" y="5737"/>
                </a:lnTo>
                <a:lnTo>
                  <a:pt x="22284" y="5745"/>
                </a:lnTo>
                <a:lnTo>
                  <a:pt x="22293" y="5754"/>
                </a:lnTo>
                <a:lnTo>
                  <a:pt x="22293" y="5763"/>
                </a:lnTo>
                <a:lnTo>
                  <a:pt x="22293" y="5772"/>
                </a:lnTo>
                <a:lnTo>
                  <a:pt x="22302" y="5781"/>
                </a:lnTo>
                <a:lnTo>
                  <a:pt x="22302" y="5790"/>
                </a:lnTo>
                <a:lnTo>
                  <a:pt x="22311" y="5798"/>
                </a:lnTo>
                <a:lnTo>
                  <a:pt x="22311" y="5807"/>
                </a:lnTo>
                <a:lnTo>
                  <a:pt x="22328" y="5807"/>
                </a:lnTo>
                <a:lnTo>
                  <a:pt x="22346" y="5807"/>
                </a:lnTo>
                <a:lnTo>
                  <a:pt x="22364" y="5790"/>
                </a:lnTo>
                <a:lnTo>
                  <a:pt x="22373" y="5763"/>
                </a:lnTo>
                <a:lnTo>
                  <a:pt x="22381" y="5754"/>
                </a:lnTo>
                <a:lnTo>
                  <a:pt x="22390" y="5745"/>
                </a:lnTo>
                <a:lnTo>
                  <a:pt x="22417" y="5745"/>
                </a:lnTo>
                <a:lnTo>
                  <a:pt x="22417" y="5737"/>
                </a:lnTo>
                <a:lnTo>
                  <a:pt x="22417" y="5728"/>
                </a:lnTo>
                <a:lnTo>
                  <a:pt x="22399" y="5719"/>
                </a:lnTo>
                <a:lnTo>
                  <a:pt x="22390" y="5710"/>
                </a:lnTo>
                <a:lnTo>
                  <a:pt x="22399" y="5701"/>
                </a:lnTo>
                <a:lnTo>
                  <a:pt x="22408" y="5684"/>
                </a:lnTo>
                <a:lnTo>
                  <a:pt x="22417" y="5684"/>
                </a:lnTo>
                <a:lnTo>
                  <a:pt x="22417" y="5693"/>
                </a:lnTo>
                <a:lnTo>
                  <a:pt x="22417" y="5701"/>
                </a:lnTo>
                <a:lnTo>
                  <a:pt x="22417" y="5710"/>
                </a:lnTo>
                <a:lnTo>
                  <a:pt x="22425" y="5710"/>
                </a:lnTo>
                <a:lnTo>
                  <a:pt x="22425" y="5701"/>
                </a:lnTo>
                <a:lnTo>
                  <a:pt x="22434" y="5701"/>
                </a:lnTo>
                <a:lnTo>
                  <a:pt x="22443" y="5701"/>
                </a:lnTo>
                <a:lnTo>
                  <a:pt x="22452" y="5701"/>
                </a:lnTo>
                <a:lnTo>
                  <a:pt x="22452" y="5710"/>
                </a:lnTo>
                <a:lnTo>
                  <a:pt x="22434" y="5719"/>
                </a:lnTo>
                <a:lnTo>
                  <a:pt x="22452" y="5710"/>
                </a:lnTo>
                <a:lnTo>
                  <a:pt x="22470" y="5710"/>
                </a:lnTo>
                <a:lnTo>
                  <a:pt x="22478" y="5710"/>
                </a:lnTo>
                <a:lnTo>
                  <a:pt x="22487" y="5710"/>
                </a:lnTo>
                <a:lnTo>
                  <a:pt x="22496" y="5710"/>
                </a:lnTo>
                <a:lnTo>
                  <a:pt x="22514" y="5719"/>
                </a:lnTo>
                <a:lnTo>
                  <a:pt x="22523" y="5710"/>
                </a:lnTo>
                <a:lnTo>
                  <a:pt x="22523" y="5701"/>
                </a:lnTo>
                <a:lnTo>
                  <a:pt x="22531" y="5693"/>
                </a:lnTo>
                <a:lnTo>
                  <a:pt x="22540" y="5684"/>
                </a:lnTo>
                <a:lnTo>
                  <a:pt x="22540" y="5675"/>
                </a:lnTo>
                <a:lnTo>
                  <a:pt x="22558" y="5675"/>
                </a:lnTo>
                <a:lnTo>
                  <a:pt x="22567" y="5684"/>
                </a:lnTo>
                <a:lnTo>
                  <a:pt x="22558" y="5684"/>
                </a:lnTo>
                <a:lnTo>
                  <a:pt x="22558" y="5693"/>
                </a:lnTo>
                <a:lnTo>
                  <a:pt x="22558" y="5710"/>
                </a:lnTo>
                <a:lnTo>
                  <a:pt x="22567" y="5719"/>
                </a:lnTo>
                <a:lnTo>
                  <a:pt x="22575" y="5710"/>
                </a:lnTo>
                <a:lnTo>
                  <a:pt x="22584" y="5701"/>
                </a:lnTo>
                <a:lnTo>
                  <a:pt x="22584" y="5684"/>
                </a:lnTo>
                <a:lnTo>
                  <a:pt x="22584" y="5675"/>
                </a:lnTo>
                <a:lnTo>
                  <a:pt x="22584" y="5666"/>
                </a:lnTo>
                <a:lnTo>
                  <a:pt x="22593" y="5657"/>
                </a:lnTo>
                <a:lnTo>
                  <a:pt x="22602" y="5657"/>
                </a:lnTo>
                <a:lnTo>
                  <a:pt x="22611" y="5657"/>
                </a:lnTo>
                <a:lnTo>
                  <a:pt x="22620" y="5666"/>
                </a:lnTo>
                <a:lnTo>
                  <a:pt x="22620" y="5675"/>
                </a:lnTo>
                <a:lnTo>
                  <a:pt x="22628" y="5675"/>
                </a:lnTo>
                <a:lnTo>
                  <a:pt x="22628" y="5666"/>
                </a:lnTo>
                <a:lnTo>
                  <a:pt x="22628" y="5657"/>
                </a:lnTo>
                <a:lnTo>
                  <a:pt x="22620" y="5657"/>
                </a:lnTo>
                <a:lnTo>
                  <a:pt x="22620" y="5648"/>
                </a:lnTo>
                <a:lnTo>
                  <a:pt x="22628" y="5640"/>
                </a:lnTo>
                <a:lnTo>
                  <a:pt x="22628" y="5631"/>
                </a:lnTo>
                <a:lnTo>
                  <a:pt x="22637" y="5631"/>
                </a:lnTo>
                <a:lnTo>
                  <a:pt x="22646" y="5631"/>
                </a:lnTo>
                <a:lnTo>
                  <a:pt x="22655" y="5631"/>
                </a:lnTo>
                <a:lnTo>
                  <a:pt x="22655" y="5640"/>
                </a:lnTo>
                <a:lnTo>
                  <a:pt x="22646" y="5648"/>
                </a:lnTo>
                <a:lnTo>
                  <a:pt x="22637" y="5657"/>
                </a:lnTo>
                <a:lnTo>
                  <a:pt x="22637" y="5666"/>
                </a:lnTo>
                <a:lnTo>
                  <a:pt x="22637" y="5675"/>
                </a:lnTo>
                <a:lnTo>
                  <a:pt x="22637" y="5684"/>
                </a:lnTo>
                <a:lnTo>
                  <a:pt x="22637" y="5693"/>
                </a:lnTo>
                <a:lnTo>
                  <a:pt x="22646" y="5693"/>
                </a:lnTo>
                <a:lnTo>
                  <a:pt x="22655" y="5684"/>
                </a:lnTo>
                <a:lnTo>
                  <a:pt x="22664" y="5675"/>
                </a:lnTo>
                <a:lnTo>
                  <a:pt x="22672" y="5675"/>
                </a:lnTo>
                <a:lnTo>
                  <a:pt x="22672" y="5666"/>
                </a:lnTo>
                <a:lnTo>
                  <a:pt x="22681" y="5666"/>
                </a:lnTo>
                <a:lnTo>
                  <a:pt x="22681" y="5648"/>
                </a:lnTo>
                <a:lnTo>
                  <a:pt x="22681" y="5640"/>
                </a:lnTo>
                <a:lnTo>
                  <a:pt x="22690" y="5631"/>
                </a:lnTo>
                <a:lnTo>
                  <a:pt x="22699" y="5631"/>
                </a:lnTo>
                <a:lnTo>
                  <a:pt x="22717" y="5622"/>
                </a:lnTo>
                <a:lnTo>
                  <a:pt x="22708" y="5622"/>
                </a:lnTo>
                <a:lnTo>
                  <a:pt x="22708" y="5613"/>
                </a:lnTo>
                <a:lnTo>
                  <a:pt x="22690" y="5595"/>
                </a:lnTo>
                <a:lnTo>
                  <a:pt x="22690" y="5587"/>
                </a:lnTo>
                <a:lnTo>
                  <a:pt x="22690" y="5578"/>
                </a:lnTo>
                <a:lnTo>
                  <a:pt x="22690" y="5569"/>
                </a:lnTo>
                <a:lnTo>
                  <a:pt x="22690" y="5560"/>
                </a:lnTo>
                <a:lnTo>
                  <a:pt x="22699" y="5543"/>
                </a:lnTo>
                <a:lnTo>
                  <a:pt x="22708" y="5534"/>
                </a:lnTo>
                <a:lnTo>
                  <a:pt x="22708" y="5525"/>
                </a:lnTo>
                <a:lnTo>
                  <a:pt x="22717" y="5525"/>
                </a:lnTo>
                <a:lnTo>
                  <a:pt x="22717" y="5516"/>
                </a:lnTo>
                <a:lnTo>
                  <a:pt x="22725" y="5507"/>
                </a:lnTo>
                <a:lnTo>
                  <a:pt x="22725" y="5481"/>
                </a:lnTo>
                <a:lnTo>
                  <a:pt x="22725" y="5454"/>
                </a:lnTo>
                <a:lnTo>
                  <a:pt x="22717" y="5445"/>
                </a:lnTo>
                <a:lnTo>
                  <a:pt x="22717" y="5437"/>
                </a:lnTo>
                <a:lnTo>
                  <a:pt x="22717" y="5428"/>
                </a:lnTo>
                <a:lnTo>
                  <a:pt x="22717" y="5419"/>
                </a:lnTo>
                <a:lnTo>
                  <a:pt x="22725" y="5410"/>
                </a:lnTo>
                <a:lnTo>
                  <a:pt x="22725" y="5401"/>
                </a:lnTo>
                <a:lnTo>
                  <a:pt x="22743" y="5401"/>
                </a:lnTo>
                <a:lnTo>
                  <a:pt x="22752" y="5401"/>
                </a:lnTo>
                <a:lnTo>
                  <a:pt x="22761" y="5392"/>
                </a:lnTo>
                <a:lnTo>
                  <a:pt x="22761" y="5375"/>
                </a:lnTo>
                <a:lnTo>
                  <a:pt x="22761" y="5366"/>
                </a:lnTo>
                <a:lnTo>
                  <a:pt x="22770" y="5357"/>
                </a:lnTo>
                <a:lnTo>
                  <a:pt x="22770" y="5348"/>
                </a:lnTo>
                <a:lnTo>
                  <a:pt x="22778" y="5348"/>
                </a:lnTo>
                <a:lnTo>
                  <a:pt x="22778" y="5340"/>
                </a:lnTo>
                <a:lnTo>
                  <a:pt x="22787" y="5340"/>
                </a:lnTo>
                <a:lnTo>
                  <a:pt x="22787" y="5331"/>
                </a:lnTo>
                <a:lnTo>
                  <a:pt x="22796" y="5313"/>
                </a:lnTo>
                <a:lnTo>
                  <a:pt x="22796" y="5295"/>
                </a:lnTo>
                <a:lnTo>
                  <a:pt x="22796" y="5287"/>
                </a:lnTo>
                <a:lnTo>
                  <a:pt x="22796" y="5278"/>
                </a:lnTo>
                <a:lnTo>
                  <a:pt x="22787" y="5269"/>
                </a:lnTo>
                <a:lnTo>
                  <a:pt x="22787" y="5251"/>
                </a:lnTo>
                <a:lnTo>
                  <a:pt x="22778" y="5234"/>
                </a:lnTo>
                <a:lnTo>
                  <a:pt x="22770" y="5216"/>
                </a:lnTo>
                <a:lnTo>
                  <a:pt x="22761" y="5216"/>
                </a:lnTo>
                <a:lnTo>
                  <a:pt x="22752" y="5207"/>
                </a:lnTo>
                <a:lnTo>
                  <a:pt x="22752" y="5198"/>
                </a:lnTo>
                <a:lnTo>
                  <a:pt x="22752" y="5189"/>
                </a:lnTo>
                <a:lnTo>
                  <a:pt x="22752" y="5163"/>
                </a:lnTo>
                <a:lnTo>
                  <a:pt x="22752" y="5154"/>
                </a:lnTo>
                <a:lnTo>
                  <a:pt x="22752" y="5137"/>
                </a:lnTo>
                <a:lnTo>
                  <a:pt x="22743" y="5145"/>
                </a:lnTo>
                <a:lnTo>
                  <a:pt x="22734" y="5145"/>
                </a:lnTo>
                <a:lnTo>
                  <a:pt x="22725" y="5137"/>
                </a:lnTo>
                <a:lnTo>
                  <a:pt x="22717" y="5128"/>
                </a:lnTo>
                <a:lnTo>
                  <a:pt x="22717" y="5137"/>
                </a:lnTo>
                <a:lnTo>
                  <a:pt x="22708" y="5137"/>
                </a:lnTo>
                <a:lnTo>
                  <a:pt x="22708" y="5154"/>
                </a:lnTo>
                <a:lnTo>
                  <a:pt x="22708" y="5163"/>
                </a:lnTo>
                <a:lnTo>
                  <a:pt x="22725" y="5154"/>
                </a:lnTo>
                <a:lnTo>
                  <a:pt x="22734" y="5154"/>
                </a:lnTo>
                <a:lnTo>
                  <a:pt x="22743" y="5154"/>
                </a:lnTo>
                <a:lnTo>
                  <a:pt x="22743" y="5163"/>
                </a:lnTo>
                <a:lnTo>
                  <a:pt x="22734" y="5172"/>
                </a:lnTo>
                <a:lnTo>
                  <a:pt x="22734" y="5181"/>
                </a:lnTo>
                <a:lnTo>
                  <a:pt x="22717" y="5181"/>
                </a:lnTo>
                <a:lnTo>
                  <a:pt x="22708" y="5189"/>
                </a:lnTo>
                <a:lnTo>
                  <a:pt x="22699" y="5189"/>
                </a:lnTo>
                <a:lnTo>
                  <a:pt x="22699" y="5181"/>
                </a:lnTo>
                <a:lnTo>
                  <a:pt x="22699" y="5163"/>
                </a:lnTo>
                <a:lnTo>
                  <a:pt x="22690" y="5154"/>
                </a:lnTo>
                <a:lnTo>
                  <a:pt x="22681" y="5154"/>
                </a:lnTo>
                <a:lnTo>
                  <a:pt x="22672" y="5154"/>
                </a:lnTo>
                <a:lnTo>
                  <a:pt x="22672" y="5163"/>
                </a:lnTo>
                <a:lnTo>
                  <a:pt x="22672" y="5172"/>
                </a:lnTo>
                <a:lnTo>
                  <a:pt x="22672" y="5181"/>
                </a:lnTo>
                <a:lnTo>
                  <a:pt x="22672" y="5189"/>
                </a:lnTo>
                <a:lnTo>
                  <a:pt x="22664" y="5189"/>
                </a:lnTo>
                <a:lnTo>
                  <a:pt x="22655" y="5198"/>
                </a:lnTo>
                <a:lnTo>
                  <a:pt x="22646" y="5198"/>
                </a:lnTo>
                <a:lnTo>
                  <a:pt x="22646" y="5207"/>
                </a:lnTo>
                <a:lnTo>
                  <a:pt x="22646" y="5216"/>
                </a:lnTo>
                <a:lnTo>
                  <a:pt x="22646" y="5225"/>
                </a:lnTo>
                <a:lnTo>
                  <a:pt x="22646" y="5234"/>
                </a:lnTo>
                <a:lnTo>
                  <a:pt x="22646" y="5242"/>
                </a:lnTo>
                <a:lnTo>
                  <a:pt x="22646" y="5251"/>
                </a:lnTo>
                <a:lnTo>
                  <a:pt x="22637" y="5260"/>
                </a:lnTo>
                <a:lnTo>
                  <a:pt x="22628" y="5269"/>
                </a:lnTo>
                <a:lnTo>
                  <a:pt x="22637" y="5269"/>
                </a:lnTo>
                <a:lnTo>
                  <a:pt x="22646" y="5269"/>
                </a:lnTo>
                <a:lnTo>
                  <a:pt x="22646" y="5278"/>
                </a:lnTo>
                <a:lnTo>
                  <a:pt x="22655" y="5287"/>
                </a:lnTo>
                <a:lnTo>
                  <a:pt x="22655" y="5295"/>
                </a:lnTo>
                <a:lnTo>
                  <a:pt x="22655" y="5304"/>
                </a:lnTo>
                <a:lnTo>
                  <a:pt x="22655" y="5313"/>
                </a:lnTo>
                <a:lnTo>
                  <a:pt x="22646" y="5313"/>
                </a:lnTo>
                <a:lnTo>
                  <a:pt x="22646" y="5322"/>
                </a:lnTo>
                <a:lnTo>
                  <a:pt x="22646" y="5331"/>
                </a:lnTo>
                <a:lnTo>
                  <a:pt x="22637" y="5340"/>
                </a:lnTo>
                <a:lnTo>
                  <a:pt x="22637" y="5357"/>
                </a:lnTo>
                <a:lnTo>
                  <a:pt x="22628" y="5366"/>
                </a:lnTo>
                <a:lnTo>
                  <a:pt x="22620" y="5375"/>
                </a:lnTo>
                <a:lnTo>
                  <a:pt x="22620" y="5384"/>
                </a:lnTo>
                <a:lnTo>
                  <a:pt x="22611" y="5392"/>
                </a:lnTo>
                <a:lnTo>
                  <a:pt x="22611" y="5401"/>
                </a:lnTo>
                <a:lnTo>
                  <a:pt x="22611" y="5410"/>
                </a:lnTo>
                <a:lnTo>
                  <a:pt x="22602" y="5419"/>
                </a:lnTo>
                <a:lnTo>
                  <a:pt x="22602" y="5428"/>
                </a:lnTo>
                <a:lnTo>
                  <a:pt x="22593" y="5428"/>
                </a:lnTo>
                <a:lnTo>
                  <a:pt x="22567" y="5445"/>
                </a:lnTo>
                <a:lnTo>
                  <a:pt x="22558" y="5454"/>
                </a:lnTo>
                <a:lnTo>
                  <a:pt x="22558" y="5463"/>
                </a:lnTo>
                <a:lnTo>
                  <a:pt x="22549" y="5472"/>
                </a:lnTo>
                <a:lnTo>
                  <a:pt x="22549" y="5481"/>
                </a:lnTo>
                <a:lnTo>
                  <a:pt x="22540" y="5481"/>
                </a:lnTo>
                <a:lnTo>
                  <a:pt x="22523" y="5498"/>
                </a:lnTo>
                <a:lnTo>
                  <a:pt x="22514" y="5498"/>
                </a:lnTo>
                <a:lnTo>
                  <a:pt x="22505" y="5507"/>
                </a:lnTo>
                <a:lnTo>
                  <a:pt x="22496" y="5516"/>
                </a:lnTo>
                <a:lnTo>
                  <a:pt x="22470" y="5525"/>
                </a:lnTo>
                <a:lnTo>
                  <a:pt x="22461" y="5525"/>
                </a:lnTo>
                <a:lnTo>
                  <a:pt x="22452" y="5534"/>
                </a:lnTo>
                <a:lnTo>
                  <a:pt x="22443" y="5534"/>
                </a:lnTo>
                <a:lnTo>
                  <a:pt x="22434" y="5534"/>
                </a:lnTo>
                <a:lnTo>
                  <a:pt x="22425" y="5534"/>
                </a:lnTo>
                <a:lnTo>
                  <a:pt x="22425" y="5525"/>
                </a:lnTo>
                <a:lnTo>
                  <a:pt x="22425" y="5516"/>
                </a:lnTo>
                <a:lnTo>
                  <a:pt x="22417" y="5507"/>
                </a:lnTo>
                <a:lnTo>
                  <a:pt x="22425" y="5498"/>
                </a:lnTo>
                <a:lnTo>
                  <a:pt x="22434" y="5498"/>
                </a:lnTo>
                <a:lnTo>
                  <a:pt x="22443" y="5490"/>
                </a:lnTo>
                <a:lnTo>
                  <a:pt x="22452" y="5481"/>
                </a:lnTo>
                <a:lnTo>
                  <a:pt x="22452" y="5472"/>
                </a:lnTo>
                <a:lnTo>
                  <a:pt x="22443" y="5472"/>
                </a:lnTo>
                <a:lnTo>
                  <a:pt x="22425" y="5481"/>
                </a:lnTo>
                <a:lnTo>
                  <a:pt x="22417" y="5481"/>
                </a:lnTo>
                <a:lnTo>
                  <a:pt x="22408" y="5498"/>
                </a:lnTo>
                <a:lnTo>
                  <a:pt x="22408" y="5525"/>
                </a:lnTo>
                <a:lnTo>
                  <a:pt x="22408" y="5543"/>
                </a:lnTo>
                <a:lnTo>
                  <a:pt x="22399" y="5551"/>
                </a:lnTo>
                <a:lnTo>
                  <a:pt x="22381" y="5569"/>
                </a:lnTo>
                <a:lnTo>
                  <a:pt x="22373" y="5578"/>
                </a:lnTo>
                <a:lnTo>
                  <a:pt x="22364" y="5587"/>
                </a:lnTo>
                <a:lnTo>
                  <a:pt x="22355" y="5595"/>
                </a:lnTo>
                <a:lnTo>
                  <a:pt x="22355" y="5604"/>
                </a:lnTo>
                <a:lnTo>
                  <a:pt x="22355" y="5613"/>
                </a:lnTo>
                <a:lnTo>
                  <a:pt x="22364" y="5622"/>
                </a:lnTo>
                <a:lnTo>
                  <a:pt x="22355" y="5631"/>
                </a:lnTo>
                <a:lnTo>
                  <a:pt x="22346" y="5631"/>
                </a:lnTo>
                <a:lnTo>
                  <a:pt x="22337" y="5640"/>
                </a:lnTo>
                <a:lnTo>
                  <a:pt x="22328" y="5640"/>
                </a:lnTo>
                <a:lnTo>
                  <a:pt x="22302" y="5640"/>
                </a:lnTo>
                <a:lnTo>
                  <a:pt x="22302" y="5631"/>
                </a:lnTo>
                <a:lnTo>
                  <a:pt x="22302" y="5622"/>
                </a:lnTo>
                <a:lnTo>
                  <a:pt x="22293" y="5622"/>
                </a:lnTo>
                <a:lnTo>
                  <a:pt x="22275" y="5631"/>
                </a:lnTo>
                <a:lnTo>
                  <a:pt x="22240" y="5631"/>
                </a:lnTo>
                <a:lnTo>
                  <a:pt x="22231" y="5640"/>
                </a:lnTo>
                <a:lnTo>
                  <a:pt x="22223" y="5640"/>
                </a:lnTo>
                <a:lnTo>
                  <a:pt x="22205" y="5640"/>
                </a:lnTo>
                <a:lnTo>
                  <a:pt x="22196" y="5640"/>
                </a:lnTo>
                <a:lnTo>
                  <a:pt x="22187" y="5640"/>
                </a:lnTo>
                <a:lnTo>
                  <a:pt x="22178" y="5640"/>
                </a:lnTo>
                <a:lnTo>
                  <a:pt x="22170" y="5640"/>
                </a:lnTo>
                <a:lnTo>
                  <a:pt x="22170" y="5648"/>
                </a:lnTo>
                <a:lnTo>
                  <a:pt x="22161" y="5648"/>
                </a:lnTo>
                <a:lnTo>
                  <a:pt x="22152" y="5640"/>
                </a:lnTo>
                <a:lnTo>
                  <a:pt x="22143" y="5640"/>
                </a:lnTo>
                <a:close/>
                <a:moveTo>
                  <a:pt x="22523" y="5445"/>
                </a:moveTo>
                <a:lnTo>
                  <a:pt x="22514" y="5445"/>
                </a:lnTo>
                <a:lnTo>
                  <a:pt x="22523" y="5445"/>
                </a:lnTo>
                <a:lnTo>
                  <a:pt x="22540" y="5437"/>
                </a:lnTo>
                <a:lnTo>
                  <a:pt x="22540" y="5428"/>
                </a:lnTo>
                <a:lnTo>
                  <a:pt x="22531" y="5428"/>
                </a:lnTo>
                <a:lnTo>
                  <a:pt x="22531" y="5419"/>
                </a:lnTo>
                <a:lnTo>
                  <a:pt x="22540" y="5410"/>
                </a:lnTo>
                <a:lnTo>
                  <a:pt x="22540" y="5401"/>
                </a:lnTo>
                <a:lnTo>
                  <a:pt x="22531" y="5410"/>
                </a:lnTo>
                <a:lnTo>
                  <a:pt x="22523" y="5419"/>
                </a:lnTo>
                <a:lnTo>
                  <a:pt x="22523" y="5428"/>
                </a:lnTo>
                <a:lnTo>
                  <a:pt x="22523" y="5437"/>
                </a:lnTo>
                <a:close/>
                <a:moveTo>
                  <a:pt x="21870" y="5825"/>
                </a:moveTo>
                <a:lnTo>
                  <a:pt x="21870" y="5834"/>
                </a:lnTo>
                <a:lnTo>
                  <a:pt x="21878" y="5834"/>
                </a:lnTo>
                <a:lnTo>
                  <a:pt x="21878" y="5825"/>
                </a:lnTo>
                <a:lnTo>
                  <a:pt x="21878" y="5816"/>
                </a:lnTo>
                <a:close/>
                <a:moveTo>
                  <a:pt x="21323" y="7271"/>
                </a:moveTo>
                <a:lnTo>
                  <a:pt x="21323" y="7263"/>
                </a:lnTo>
                <a:lnTo>
                  <a:pt x="21323" y="7254"/>
                </a:lnTo>
                <a:lnTo>
                  <a:pt x="21331" y="7254"/>
                </a:lnTo>
                <a:lnTo>
                  <a:pt x="21331" y="7245"/>
                </a:lnTo>
                <a:lnTo>
                  <a:pt x="21323" y="7245"/>
                </a:lnTo>
                <a:lnTo>
                  <a:pt x="21314" y="7245"/>
                </a:lnTo>
                <a:lnTo>
                  <a:pt x="21314" y="7254"/>
                </a:lnTo>
                <a:lnTo>
                  <a:pt x="21314" y="7263"/>
                </a:lnTo>
                <a:lnTo>
                  <a:pt x="21323" y="7263"/>
                </a:lnTo>
                <a:close/>
                <a:moveTo>
                  <a:pt x="21720" y="8269"/>
                </a:moveTo>
                <a:lnTo>
                  <a:pt x="21728" y="8286"/>
                </a:lnTo>
                <a:lnTo>
                  <a:pt x="21737" y="8286"/>
                </a:lnTo>
                <a:lnTo>
                  <a:pt x="21737" y="8295"/>
                </a:lnTo>
                <a:lnTo>
                  <a:pt x="21728" y="8304"/>
                </a:lnTo>
                <a:lnTo>
                  <a:pt x="21737" y="8313"/>
                </a:lnTo>
                <a:lnTo>
                  <a:pt x="21737" y="8322"/>
                </a:lnTo>
                <a:lnTo>
                  <a:pt x="21737" y="8330"/>
                </a:lnTo>
                <a:lnTo>
                  <a:pt x="21746" y="8330"/>
                </a:lnTo>
                <a:lnTo>
                  <a:pt x="21746" y="8339"/>
                </a:lnTo>
                <a:lnTo>
                  <a:pt x="21746" y="8348"/>
                </a:lnTo>
                <a:lnTo>
                  <a:pt x="21746" y="8357"/>
                </a:lnTo>
                <a:lnTo>
                  <a:pt x="21746" y="8366"/>
                </a:lnTo>
                <a:lnTo>
                  <a:pt x="21746" y="8375"/>
                </a:lnTo>
                <a:lnTo>
                  <a:pt x="21755" y="8375"/>
                </a:lnTo>
                <a:lnTo>
                  <a:pt x="21755" y="8383"/>
                </a:lnTo>
                <a:lnTo>
                  <a:pt x="21764" y="8401"/>
                </a:lnTo>
                <a:lnTo>
                  <a:pt x="21773" y="8401"/>
                </a:lnTo>
                <a:lnTo>
                  <a:pt x="21781" y="8410"/>
                </a:lnTo>
                <a:lnTo>
                  <a:pt x="21790" y="8419"/>
                </a:lnTo>
                <a:lnTo>
                  <a:pt x="21799" y="8419"/>
                </a:lnTo>
                <a:lnTo>
                  <a:pt x="21790" y="8410"/>
                </a:lnTo>
                <a:lnTo>
                  <a:pt x="21781" y="8401"/>
                </a:lnTo>
                <a:lnTo>
                  <a:pt x="21773" y="8383"/>
                </a:lnTo>
                <a:lnTo>
                  <a:pt x="21764" y="8366"/>
                </a:lnTo>
                <a:lnTo>
                  <a:pt x="21755" y="8348"/>
                </a:lnTo>
                <a:lnTo>
                  <a:pt x="21764" y="8339"/>
                </a:lnTo>
                <a:lnTo>
                  <a:pt x="21755" y="8330"/>
                </a:lnTo>
                <a:lnTo>
                  <a:pt x="21755" y="8322"/>
                </a:lnTo>
                <a:lnTo>
                  <a:pt x="21764" y="8322"/>
                </a:lnTo>
                <a:lnTo>
                  <a:pt x="21764" y="8313"/>
                </a:lnTo>
                <a:lnTo>
                  <a:pt x="21773" y="8322"/>
                </a:lnTo>
                <a:lnTo>
                  <a:pt x="21781" y="8322"/>
                </a:lnTo>
                <a:lnTo>
                  <a:pt x="21790" y="8322"/>
                </a:lnTo>
                <a:lnTo>
                  <a:pt x="21799" y="8322"/>
                </a:lnTo>
                <a:lnTo>
                  <a:pt x="21808" y="8330"/>
                </a:lnTo>
                <a:lnTo>
                  <a:pt x="21834" y="8339"/>
                </a:lnTo>
                <a:lnTo>
                  <a:pt x="21826" y="8330"/>
                </a:lnTo>
                <a:lnTo>
                  <a:pt x="21817" y="8330"/>
                </a:lnTo>
                <a:lnTo>
                  <a:pt x="21817" y="8322"/>
                </a:lnTo>
                <a:lnTo>
                  <a:pt x="21817" y="8313"/>
                </a:lnTo>
                <a:lnTo>
                  <a:pt x="21808" y="8313"/>
                </a:lnTo>
                <a:lnTo>
                  <a:pt x="21799" y="8304"/>
                </a:lnTo>
                <a:lnTo>
                  <a:pt x="21781" y="8295"/>
                </a:lnTo>
                <a:lnTo>
                  <a:pt x="21790" y="8286"/>
                </a:lnTo>
                <a:lnTo>
                  <a:pt x="21808" y="8277"/>
                </a:lnTo>
                <a:lnTo>
                  <a:pt x="21817" y="8277"/>
                </a:lnTo>
                <a:lnTo>
                  <a:pt x="21817" y="8269"/>
                </a:lnTo>
                <a:lnTo>
                  <a:pt x="21817" y="8251"/>
                </a:lnTo>
                <a:lnTo>
                  <a:pt x="21817" y="8242"/>
                </a:lnTo>
                <a:lnTo>
                  <a:pt x="21817" y="8233"/>
                </a:lnTo>
                <a:lnTo>
                  <a:pt x="21808" y="8233"/>
                </a:lnTo>
                <a:lnTo>
                  <a:pt x="21799" y="8242"/>
                </a:lnTo>
                <a:lnTo>
                  <a:pt x="21781" y="8251"/>
                </a:lnTo>
                <a:lnTo>
                  <a:pt x="21781" y="8260"/>
                </a:lnTo>
                <a:lnTo>
                  <a:pt x="21781" y="8269"/>
                </a:lnTo>
                <a:lnTo>
                  <a:pt x="21773" y="8269"/>
                </a:lnTo>
                <a:lnTo>
                  <a:pt x="21764" y="8277"/>
                </a:lnTo>
                <a:lnTo>
                  <a:pt x="21764" y="8286"/>
                </a:lnTo>
                <a:lnTo>
                  <a:pt x="21755" y="8286"/>
                </a:lnTo>
                <a:lnTo>
                  <a:pt x="21755" y="8295"/>
                </a:lnTo>
                <a:lnTo>
                  <a:pt x="21746" y="8286"/>
                </a:lnTo>
                <a:lnTo>
                  <a:pt x="21737" y="8286"/>
                </a:lnTo>
                <a:lnTo>
                  <a:pt x="21737" y="8277"/>
                </a:lnTo>
                <a:lnTo>
                  <a:pt x="21755" y="8269"/>
                </a:lnTo>
                <a:lnTo>
                  <a:pt x="21764" y="8260"/>
                </a:lnTo>
                <a:lnTo>
                  <a:pt x="21764" y="8251"/>
                </a:lnTo>
                <a:lnTo>
                  <a:pt x="21764" y="8242"/>
                </a:lnTo>
                <a:lnTo>
                  <a:pt x="21764" y="8233"/>
                </a:lnTo>
                <a:lnTo>
                  <a:pt x="21764" y="8225"/>
                </a:lnTo>
                <a:lnTo>
                  <a:pt x="21755" y="8216"/>
                </a:lnTo>
                <a:lnTo>
                  <a:pt x="21755" y="8207"/>
                </a:lnTo>
                <a:lnTo>
                  <a:pt x="21773" y="8198"/>
                </a:lnTo>
                <a:lnTo>
                  <a:pt x="21773" y="8189"/>
                </a:lnTo>
                <a:lnTo>
                  <a:pt x="21764" y="8189"/>
                </a:lnTo>
                <a:lnTo>
                  <a:pt x="21755" y="8198"/>
                </a:lnTo>
                <a:lnTo>
                  <a:pt x="21746" y="8207"/>
                </a:lnTo>
                <a:lnTo>
                  <a:pt x="21737" y="8216"/>
                </a:lnTo>
                <a:lnTo>
                  <a:pt x="21737" y="8225"/>
                </a:lnTo>
                <a:lnTo>
                  <a:pt x="21737" y="8233"/>
                </a:lnTo>
                <a:lnTo>
                  <a:pt x="21728" y="8233"/>
                </a:lnTo>
                <a:lnTo>
                  <a:pt x="21728" y="8242"/>
                </a:lnTo>
                <a:lnTo>
                  <a:pt x="21720" y="8260"/>
                </a:lnTo>
                <a:close/>
                <a:moveTo>
                  <a:pt x="21455" y="6540"/>
                </a:moveTo>
                <a:lnTo>
                  <a:pt x="21464" y="6540"/>
                </a:lnTo>
                <a:lnTo>
                  <a:pt x="21455" y="6531"/>
                </a:lnTo>
                <a:lnTo>
                  <a:pt x="21455" y="6540"/>
                </a:lnTo>
                <a:lnTo>
                  <a:pt x="21446" y="6540"/>
                </a:lnTo>
                <a:close/>
                <a:moveTo>
                  <a:pt x="21349" y="6099"/>
                </a:moveTo>
                <a:lnTo>
                  <a:pt x="21349" y="6090"/>
                </a:lnTo>
                <a:lnTo>
                  <a:pt x="21331" y="6081"/>
                </a:lnTo>
                <a:lnTo>
                  <a:pt x="21323" y="6081"/>
                </a:lnTo>
                <a:lnTo>
                  <a:pt x="21323" y="6090"/>
                </a:lnTo>
                <a:lnTo>
                  <a:pt x="21340" y="6090"/>
                </a:lnTo>
                <a:close/>
                <a:moveTo>
                  <a:pt x="21323" y="7307"/>
                </a:moveTo>
                <a:lnTo>
                  <a:pt x="21340" y="7324"/>
                </a:lnTo>
                <a:lnTo>
                  <a:pt x="21340" y="7315"/>
                </a:lnTo>
                <a:close/>
                <a:moveTo>
                  <a:pt x="21270" y="6936"/>
                </a:moveTo>
                <a:lnTo>
                  <a:pt x="21261" y="6936"/>
                </a:lnTo>
                <a:lnTo>
                  <a:pt x="21270" y="6945"/>
                </a:lnTo>
                <a:close/>
                <a:moveTo>
                  <a:pt x="21173" y="7157"/>
                </a:moveTo>
                <a:lnTo>
                  <a:pt x="21173" y="7148"/>
                </a:lnTo>
                <a:lnTo>
                  <a:pt x="21164" y="7148"/>
                </a:lnTo>
                <a:lnTo>
                  <a:pt x="21164" y="7157"/>
                </a:lnTo>
                <a:lnTo>
                  <a:pt x="21164" y="7165"/>
                </a:lnTo>
                <a:lnTo>
                  <a:pt x="21164" y="7174"/>
                </a:lnTo>
                <a:lnTo>
                  <a:pt x="21164" y="7183"/>
                </a:lnTo>
                <a:lnTo>
                  <a:pt x="21173" y="7183"/>
                </a:lnTo>
                <a:lnTo>
                  <a:pt x="21173" y="7218"/>
                </a:lnTo>
                <a:lnTo>
                  <a:pt x="21182" y="7227"/>
                </a:lnTo>
                <a:lnTo>
                  <a:pt x="21182" y="7236"/>
                </a:lnTo>
                <a:lnTo>
                  <a:pt x="21182" y="7245"/>
                </a:lnTo>
                <a:lnTo>
                  <a:pt x="21182" y="7263"/>
                </a:lnTo>
                <a:lnTo>
                  <a:pt x="21190" y="7263"/>
                </a:lnTo>
                <a:lnTo>
                  <a:pt x="21199" y="7263"/>
                </a:lnTo>
                <a:lnTo>
                  <a:pt x="21199" y="7271"/>
                </a:lnTo>
                <a:lnTo>
                  <a:pt x="21208" y="7280"/>
                </a:lnTo>
                <a:lnTo>
                  <a:pt x="21208" y="7289"/>
                </a:lnTo>
                <a:lnTo>
                  <a:pt x="21217" y="7289"/>
                </a:lnTo>
                <a:lnTo>
                  <a:pt x="21226" y="7289"/>
                </a:lnTo>
                <a:lnTo>
                  <a:pt x="21217" y="7280"/>
                </a:lnTo>
                <a:lnTo>
                  <a:pt x="21217" y="7263"/>
                </a:lnTo>
                <a:lnTo>
                  <a:pt x="21217" y="7254"/>
                </a:lnTo>
                <a:lnTo>
                  <a:pt x="21226" y="7263"/>
                </a:lnTo>
                <a:lnTo>
                  <a:pt x="21234" y="7263"/>
                </a:lnTo>
                <a:lnTo>
                  <a:pt x="21243" y="7271"/>
                </a:lnTo>
                <a:lnTo>
                  <a:pt x="21252" y="7280"/>
                </a:lnTo>
                <a:lnTo>
                  <a:pt x="21243" y="7289"/>
                </a:lnTo>
                <a:lnTo>
                  <a:pt x="21226" y="7298"/>
                </a:lnTo>
                <a:lnTo>
                  <a:pt x="21226" y="7307"/>
                </a:lnTo>
                <a:lnTo>
                  <a:pt x="21226" y="7324"/>
                </a:lnTo>
                <a:lnTo>
                  <a:pt x="21226" y="7333"/>
                </a:lnTo>
                <a:lnTo>
                  <a:pt x="21234" y="7333"/>
                </a:lnTo>
                <a:lnTo>
                  <a:pt x="21243" y="7333"/>
                </a:lnTo>
                <a:lnTo>
                  <a:pt x="21243" y="7342"/>
                </a:lnTo>
                <a:lnTo>
                  <a:pt x="21252" y="7342"/>
                </a:lnTo>
                <a:lnTo>
                  <a:pt x="21261" y="7342"/>
                </a:lnTo>
                <a:lnTo>
                  <a:pt x="21270" y="7351"/>
                </a:lnTo>
                <a:lnTo>
                  <a:pt x="21279" y="7351"/>
                </a:lnTo>
                <a:lnTo>
                  <a:pt x="21287" y="7342"/>
                </a:lnTo>
                <a:lnTo>
                  <a:pt x="21287" y="7333"/>
                </a:lnTo>
                <a:lnTo>
                  <a:pt x="21296" y="7324"/>
                </a:lnTo>
                <a:lnTo>
                  <a:pt x="21305" y="7324"/>
                </a:lnTo>
                <a:lnTo>
                  <a:pt x="21331" y="7342"/>
                </a:lnTo>
                <a:lnTo>
                  <a:pt x="21340" y="7351"/>
                </a:lnTo>
                <a:lnTo>
                  <a:pt x="21349" y="7360"/>
                </a:lnTo>
                <a:lnTo>
                  <a:pt x="21358" y="7360"/>
                </a:lnTo>
                <a:lnTo>
                  <a:pt x="21358" y="7368"/>
                </a:lnTo>
                <a:lnTo>
                  <a:pt x="21367" y="7377"/>
                </a:lnTo>
                <a:lnTo>
                  <a:pt x="21367" y="7386"/>
                </a:lnTo>
                <a:lnTo>
                  <a:pt x="21376" y="7377"/>
                </a:lnTo>
                <a:lnTo>
                  <a:pt x="21376" y="7368"/>
                </a:lnTo>
                <a:lnTo>
                  <a:pt x="21367" y="7360"/>
                </a:lnTo>
                <a:lnTo>
                  <a:pt x="21367" y="7351"/>
                </a:lnTo>
                <a:lnTo>
                  <a:pt x="21358" y="7351"/>
                </a:lnTo>
                <a:lnTo>
                  <a:pt x="21358" y="7342"/>
                </a:lnTo>
                <a:lnTo>
                  <a:pt x="21358" y="7333"/>
                </a:lnTo>
                <a:lnTo>
                  <a:pt x="21358" y="7324"/>
                </a:lnTo>
                <a:lnTo>
                  <a:pt x="21367" y="7324"/>
                </a:lnTo>
                <a:lnTo>
                  <a:pt x="21384" y="7342"/>
                </a:lnTo>
                <a:lnTo>
                  <a:pt x="21384" y="7351"/>
                </a:lnTo>
                <a:lnTo>
                  <a:pt x="21393" y="7351"/>
                </a:lnTo>
                <a:lnTo>
                  <a:pt x="21411" y="7360"/>
                </a:lnTo>
                <a:lnTo>
                  <a:pt x="21411" y="7368"/>
                </a:lnTo>
                <a:lnTo>
                  <a:pt x="21420" y="7377"/>
                </a:lnTo>
                <a:lnTo>
                  <a:pt x="21420" y="7386"/>
                </a:lnTo>
                <a:lnTo>
                  <a:pt x="21420" y="7395"/>
                </a:lnTo>
                <a:lnTo>
                  <a:pt x="21429" y="7395"/>
                </a:lnTo>
                <a:lnTo>
                  <a:pt x="21446" y="7404"/>
                </a:lnTo>
                <a:lnTo>
                  <a:pt x="21455" y="7404"/>
                </a:lnTo>
                <a:lnTo>
                  <a:pt x="21464" y="7404"/>
                </a:lnTo>
                <a:lnTo>
                  <a:pt x="21464" y="7413"/>
                </a:lnTo>
                <a:lnTo>
                  <a:pt x="21464" y="7421"/>
                </a:lnTo>
                <a:lnTo>
                  <a:pt x="21473" y="7430"/>
                </a:lnTo>
                <a:lnTo>
                  <a:pt x="21481" y="7413"/>
                </a:lnTo>
                <a:lnTo>
                  <a:pt x="21481" y="7395"/>
                </a:lnTo>
                <a:lnTo>
                  <a:pt x="21473" y="7386"/>
                </a:lnTo>
                <a:lnTo>
                  <a:pt x="21464" y="7386"/>
                </a:lnTo>
                <a:lnTo>
                  <a:pt x="21455" y="7386"/>
                </a:lnTo>
                <a:lnTo>
                  <a:pt x="21455" y="7377"/>
                </a:lnTo>
                <a:lnTo>
                  <a:pt x="21455" y="7368"/>
                </a:lnTo>
                <a:lnTo>
                  <a:pt x="21446" y="7368"/>
                </a:lnTo>
                <a:lnTo>
                  <a:pt x="21446" y="7360"/>
                </a:lnTo>
                <a:lnTo>
                  <a:pt x="21437" y="7351"/>
                </a:lnTo>
                <a:lnTo>
                  <a:pt x="21446" y="7342"/>
                </a:lnTo>
                <a:lnTo>
                  <a:pt x="21455" y="7342"/>
                </a:lnTo>
                <a:lnTo>
                  <a:pt x="21464" y="7333"/>
                </a:lnTo>
                <a:lnTo>
                  <a:pt x="21455" y="7333"/>
                </a:lnTo>
                <a:lnTo>
                  <a:pt x="21446" y="7333"/>
                </a:lnTo>
                <a:lnTo>
                  <a:pt x="21429" y="7324"/>
                </a:lnTo>
                <a:lnTo>
                  <a:pt x="21429" y="7315"/>
                </a:lnTo>
                <a:lnTo>
                  <a:pt x="21420" y="7315"/>
                </a:lnTo>
                <a:lnTo>
                  <a:pt x="21420" y="7324"/>
                </a:lnTo>
                <a:lnTo>
                  <a:pt x="21420" y="7333"/>
                </a:lnTo>
                <a:lnTo>
                  <a:pt x="21420" y="7342"/>
                </a:lnTo>
                <a:lnTo>
                  <a:pt x="21402" y="7342"/>
                </a:lnTo>
                <a:lnTo>
                  <a:pt x="21402" y="7333"/>
                </a:lnTo>
                <a:lnTo>
                  <a:pt x="21402" y="7324"/>
                </a:lnTo>
                <a:lnTo>
                  <a:pt x="21402" y="7315"/>
                </a:lnTo>
                <a:lnTo>
                  <a:pt x="21393" y="7307"/>
                </a:lnTo>
                <a:lnTo>
                  <a:pt x="21384" y="7307"/>
                </a:lnTo>
                <a:lnTo>
                  <a:pt x="21384" y="7298"/>
                </a:lnTo>
                <a:lnTo>
                  <a:pt x="21367" y="7298"/>
                </a:lnTo>
                <a:lnTo>
                  <a:pt x="21358" y="7298"/>
                </a:lnTo>
                <a:lnTo>
                  <a:pt x="21349" y="7298"/>
                </a:lnTo>
                <a:lnTo>
                  <a:pt x="21349" y="7307"/>
                </a:lnTo>
                <a:lnTo>
                  <a:pt x="21340" y="7307"/>
                </a:lnTo>
                <a:lnTo>
                  <a:pt x="21340" y="7315"/>
                </a:lnTo>
                <a:lnTo>
                  <a:pt x="21349" y="7315"/>
                </a:lnTo>
                <a:lnTo>
                  <a:pt x="21349" y="7324"/>
                </a:lnTo>
                <a:lnTo>
                  <a:pt x="21340" y="7324"/>
                </a:lnTo>
                <a:lnTo>
                  <a:pt x="21331" y="7324"/>
                </a:lnTo>
                <a:lnTo>
                  <a:pt x="21323" y="7324"/>
                </a:lnTo>
                <a:lnTo>
                  <a:pt x="21314" y="7315"/>
                </a:lnTo>
                <a:lnTo>
                  <a:pt x="21305" y="7307"/>
                </a:lnTo>
                <a:lnTo>
                  <a:pt x="21296" y="7289"/>
                </a:lnTo>
                <a:lnTo>
                  <a:pt x="21296" y="7280"/>
                </a:lnTo>
                <a:lnTo>
                  <a:pt x="21296" y="7271"/>
                </a:lnTo>
                <a:lnTo>
                  <a:pt x="21305" y="7263"/>
                </a:lnTo>
                <a:lnTo>
                  <a:pt x="21296" y="7263"/>
                </a:lnTo>
                <a:lnTo>
                  <a:pt x="21287" y="7245"/>
                </a:lnTo>
                <a:lnTo>
                  <a:pt x="21287" y="7227"/>
                </a:lnTo>
                <a:lnTo>
                  <a:pt x="21279" y="7227"/>
                </a:lnTo>
                <a:lnTo>
                  <a:pt x="21279" y="7218"/>
                </a:lnTo>
                <a:lnTo>
                  <a:pt x="21287" y="7218"/>
                </a:lnTo>
                <a:lnTo>
                  <a:pt x="21287" y="7210"/>
                </a:lnTo>
                <a:lnTo>
                  <a:pt x="21296" y="7201"/>
                </a:lnTo>
                <a:lnTo>
                  <a:pt x="21296" y="7192"/>
                </a:lnTo>
                <a:lnTo>
                  <a:pt x="21296" y="7183"/>
                </a:lnTo>
                <a:lnTo>
                  <a:pt x="21296" y="7174"/>
                </a:lnTo>
                <a:lnTo>
                  <a:pt x="21305" y="7174"/>
                </a:lnTo>
                <a:lnTo>
                  <a:pt x="21305" y="7165"/>
                </a:lnTo>
                <a:lnTo>
                  <a:pt x="21323" y="7157"/>
                </a:lnTo>
                <a:lnTo>
                  <a:pt x="21331" y="7157"/>
                </a:lnTo>
                <a:lnTo>
                  <a:pt x="21340" y="7148"/>
                </a:lnTo>
                <a:lnTo>
                  <a:pt x="21340" y="7139"/>
                </a:lnTo>
                <a:lnTo>
                  <a:pt x="21358" y="7112"/>
                </a:lnTo>
                <a:lnTo>
                  <a:pt x="21358" y="7095"/>
                </a:lnTo>
                <a:lnTo>
                  <a:pt x="21367" y="7086"/>
                </a:lnTo>
                <a:lnTo>
                  <a:pt x="21358" y="7086"/>
                </a:lnTo>
                <a:lnTo>
                  <a:pt x="21358" y="7077"/>
                </a:lnTo>
                <a:lnTo>
                  <a:pt x="21349" y="7077"/>
                </a:lnTo>
                <a:lnTo>
                  <a:pt x="21349" y="7068"/>
                </a:lnTo>
                <a:lnTo>
                  <a:pt x="21340" y="7068"/>
                </a:lnTo>
                <a:lnTo>
                  <a:pt x="21340" y="7051"/>
                </a:lnTo>
                <a:lnTo>
                  <a:pt x="21340" y="7042"/>
                </a:lnTo>
                <a:lnTo>
                  <a:pt x="21340" y="7015"/>
                </a:lnTo>
                <a:lnTo>
                  <a:pt x="21340" y="7007"/>
                </a:lnTo>
                <a:lnTo>
                  <a:pt x="21349" y="7007"/>
                </a:lnTo>
                <a:lnTo>
                  <a:pt x="21349" y="6998"/>
                </a:lnTo>
                <a:lnTo>
                  <a:pt x="21349" y="6989"/>
                </a:lnTo>
                <a:lnTo>
                  <a:pt x="21340" y="6989"/>
                </a:lnTo>
                <a:lnTo>
                  <a:pt x="21340" y="6980"/>
                </a:lnTo>
                <a:lnTo>
                  <a:pt x="21331" y="6989"/>
                </a:lnTo>
                <a:lnTo>
                  <a:pt x="21331" y="6998"/>
                </a:lnTo>
                <a:lnTo>
                  <a:pt x="21323" y="6998"/>
                </a:lnTo>
                <a:lnTo>
                  <a:pt x="21314" y="6998"/>
                </a:lnTo>
                <a:lnTo>
                  <a:pt x="21305" y="6998"/>
                </a:lnTo>
                <a:lnTo>
                  <a:pt x="21296" y="6998"/>
                </a:lnTo>
                <a:lnTo>
                  <a:pt x="21270" y="6980"/>
                </a:lnTo>
                <a:lnTo>
                  <a:pt x="21261" y="6971"/>
                </a:lnTo>
                <a:lnTo>
                  <a:pt x="21252" y="6971"/>
                </a:lnTo>
                <a:lnTo>
                  <a:pt x="21243" y="6980"/>
                </a:lnTo>
                <a:lnTo>
                  <a:pt x="21234" y="6980"/>
                </a:lnTo>
                <a:lnTo>
                  <a:pt x="21226" y="6980"/>
                </a:lnTo>
                <a:lnTo>
                  <a:pt x="21217" y="6998"/>
                </a:lnTo>
                <a:lnTo>
                  <a:pt x="21217" y="7007"/>
                </a:lnTo>
                <a:lnTo>
                  <a:pt x="21208" y="7051"/>
                </a:lnTo>
                <a:lnTo>
                  <a:pt x="21208" y="7060"/>
                </a:lnTo>
                <a:lnTo>
                  <a:pt x="21208" y="7068"/>
                </a:lnTo>
                <a:lnTo>
                  <a:pt x="21208" y="7077"/>
                </a:lnTo>
                <a:lnTo>
                  <a:pt x="21208" y="7095"/>
                </a:lnTo>
                <a:lnTo>
                  <a:pt x="21208" y="7104"/>
                </a:lnTo>
                <a:lnTo>
                  <a:pt x="21199" y="7112"/>
                </a:lnTo>
                <a:lnTo>
                  <a:pt x="21199" y="7121"/>
                </a:lnTo>
                <a:lnTo>
                  <a:pt x="21199" y="7130"/>
                </a:lnTo>
                <a:lnTo>
                  <a:pt x="21199" y="7139"/>
                </a:lnTo>
                <a:lnTo>
                  <a:pt x="21208" y="7157"/>
                </a:lnTo>
                <a:lnTo>
                  <a:pt x="21208" y="7165"/>
                </a:lnTo>
                <a:lnTo>
                  <a:pt x="21199" y="7165"/>
                </a:lnTo>
                <a:lnTo>
                  <a:pt x="21190" y="7165"/>
                </a:lnTo>
                <a:lnTo>
                  <a:pt x="21182" y="7157"/>
                </a:lnTo>
                <a:close/>
                <a:moveTo>
                  <a:pt x="21331" y="6116"/>
                </a:moveTo>
                <a:lnTo>
                  <a:pt x="21340" y="6116"/>
                </a:lnTo>
                <a:lnTo>
                  <a:pt x="21331" y="6107"/>
                </a:lnTo>
                <a:close/>
                <a:moveTo>
                  <a:pt x="21234" y="8869"/>
                </a:moveTo>
                <a:lnTo>
                  <a:pt x="21226" y="8869"/>
                </a:lnTo>
                <a:close/>
                <a:moveTo>
                  <a:pt x="21579" y="6505"/>
                </a:moveTo>
                <a:lnTo>
                  <a:pt x="21570" y="6505"/>
                </a:lnTo>
                <a:lnTo>
                  <a:pt x="21570" y="6496"/>
                </a:lnTo>
                <a:lnTo>
                  <a:pt x="21561" y="6505"/>
                </a:lnTo>
                <a:lnTo>
                  <a:pt x="21570" y="6505"/>
                </a:lnTo>
                <a:close/>
                <a:moveTo>
                  <a:pt x="21631" y="5816"/>
                </a:moveTo>
                <a:lnTo>
                  <a:pt x="21631" y="5825"/>
                </a:lnTo>
                <a:lnTo>
                  <a:pt x="21631" y="5834"/>
                </a:lnTo>
                <a:lnTo>
                  <a:pt x="21640" y="5834"/>
                </a:lnTo>
                <a:lnTo>
                  <a:pt x="21658" y="5834"/>
                </a:lnTo>
                <a:lnTo>
                  <a:pt x="21667" y="5825"/>
                </a:lnTo>
                <a:lnTo>
                  <a:pt x="21684" y="5825"/>
                </a:lnTo>
                <a:lnTo>
                  <a:pt x="21684" y="5816"/>
                </a:lnTo>
                <a:lnTo>
                  <a:pt x="21684" y="5807"/>
                </a:lnTo>
                <a:lnTo>
                  <a:pt x="21676" y="5807"/>
                </a:lnTo>
                <a:lnTo>
                  <a:pt x="21667" y="5807"/>
                </a:lnTo>
                <a:lnTo>
                  <a:pt x="21640" y="5807"/>
                </a:lnTo>
                <a:close/>
                <a:moveTo>
                  <a:pt x="21676" y="5737"/>
                </a:moveTo>
                <a:lnTo>
                  <a:pt x="21667" y="5737"/>
                </a:lnTo>
                <a:lnTo>
                  <a:pt x="21667" y="5745"/>
                </a:lnTo>
                <a:lnTo>
                  <a:pt x="21676" y="5745"/>
                </a:lnTo>
                <a:close/>
                <a:moveTo>
                  <a:pt x="21490" y="7430"/>
                </a:moveTo>
                <a:lnTo>
                  <a:pt x="21499" y="7439"/>
                </a:lnTo>
                <a:lnTo>
                  <a:pt x="21499" y="7457"/>
                </a:lnTo>
                <a:lnTo>
                  <a:pt x="21508" y="7457"/>
                </a:lnTo>
                <a:lnTo>
                  <a:pt x="21508" y="7466"/>
                </a:lnTo>
                <a:lnTo>
                  <a:pt x="21517" y="7466"/>
                </a:lnTo>
                <a:lnTo>
                  <a:pt x="21526" y="7466"/>
                </a:lnTo>
                <a:lnTo>
                  <a:pt x="21526" y="7474"/>
                </a:lnTo>
                <a:lnTo>
                  <a:pt x="21534" y="7474"/>
                </a:lnTo>
                <a:lnTo>
                  <a:pt x="21534" y="7483"/>
                </a:lnTo>
                <a:lnTo>
                  <a:pt x="21543" y="7492"/>
                </a:lnTo>
                <a:lnTo>
                  <a:pt x="21543" y="7501"/>
                </a:lnTo>
                <a:lnTo>
                  <a:pt x="21543" y="7510"/>
                </a:lnTo>
                <a:lnTo>
                  <a:pt x="21552" y="7518"/>
                </a:lnTo>
                <a:lnTo>
                  <a:pt x="21552" y="7527"/>
                </a:lnTo>
                <a:lnTo>
                  <a:pt x="21561" y="7527"/>
                </a:lnTo>
                <a:lnTo>
                  <a:pt x="21561" y="7536"/>
                </a:lnTo>
                <a:lnTo>
                  <a:pt x="21570" y="7536"/>
                </a:lnTo>
                <a:lnTo>
                  <a:pt x="21579" y="7536"/>
                </a:lnTo>
                <a:lnTo>
                  <a:pt x="21587" y="7536"/>
                </a:lnTo>
                <a:lnTo>
                  <a:pt x="21596" y="7536"/>
                </a:lnTo>
                <a:lnTo>
                  <a:pt x="21596" y="7545"/>
                </a:lnTo>
                <a:lnTo>
                  <a:pt x="21596" y="7536"/>
                </a:lnTo>
                <a:lnTo>
                  <a:pt x="21587" y="7527"/>
                </a:lnTo>
                <a:lnTo>
                  <a:pt x="21587" y="7518"/>
                </a:lnTo>
                <a:lnTo>
                  <a:pt x="21579" y="7501"/>
                </a:lnTo>
                <a:lnTo>
                  <a:pt x="21579" y="7492"/>
                </a:lnTo>
                <a:lnTo>
                  <a:pt x="21579" y="7483"/>
                </a:lnTo>
                <a:lnTo>
                  <a:pt x="21579" y="7474"/>
                </a:lnTo>
                <a:lnTo>
                  <a:pt x="21587" y="7466"/>
                </a:lnTo>
                <a:lnTo>
                  <a:pt x="21579" y="7457"/>
                </a:lnTo>
                <a:lnTo>
                  <a:pt x="21587" y="7457"/>
                </a:lnTo>
                <a:lnTo>
                  <a:pt x="21579" y="7448"/>
                </a:lnTo>
                <a:lnTo>
                  <a:pt x="21570" y="7448"/>
                </a:lnTo>
                <a:lnTo>
                  <a:pt x="21570" y="7439"/>
                </a:lnTo>
                <a:lnTo>
                  <a:pt x="21561" y="7430"/>
                </a:lnTo>
                <a:lnTo>
                  <a:pt x="21534" y="7430"/>
                </a:lnTo>
                <a:lnTo>
                  <a:pt x="21517" y="7430"/>
                </a:lnTo>
                <a:close/>
                <a:moveTo>
                  <a:pt x="21481" y="6540"/>
                </a:moveTo>
                <a:lnTo>
                  <a:pt x="21490" y="6540"/>
                </a:lnTo>
                <a:lnTo>
                  <a:pt x="21490" y="6522"/>
                </a:lnTo>
                <a:lnTo>
                  <a:pt x="21499" y="6522"/>
                </a:lnTo>
                <a:lnTo>
                  <a:pt x="21490" y="6522"/>
                </a:lnTo>
                <a:lnTo>
                  <a:pt x="21490" y="6531"/>
                </a:lnTo>
                <a:lnTo>
                  <a:pt x="21481" y="6531"/>
                </a:lnTo>
                <a:close/>
                <a:moveTo>
                  <a:pt x="21473" y="7351"/>
                </a:moveTo>
                <a:lnTo>
                  <a:pt x="21481" y="7360"/>
                </a:lnTo>
                <a:lnTo>
                  <a:pt x="21490" y="7351"/>
                </a:lnTo>
                <a:lnTo>
                  <a:pt x="21499" y="7351"/>
                </a:lnTo>
                <a:lnTo>
                  <a:pt x="21499" y="7342"/>
                </a:lnTo>
                <a:lnTo>
                  <a:pt x="21499" y="7333"/>
                </a:lnTo>
                <a:lnTo>
                  <a:pt x="21499" y="7324"/>
                </a:lnTo>
                <a:lnTo>
                  <a:pt x="21490" y="7324"/>
                </a:lnTo>
                <a:lnTo>
                  <a:pt x="21490" y="7315"/>
                </a:lnTo>
                <a:lnTo>
                  <a:pt x="21481" y="7315"/>
                </a:lnTo>
                <a:lnTo>
                  <a:pt x="21481" y="7324"/>
                </a:lnTo>
                <a:lnTo>
                  <a:pt x="21481" y="7333"/>
                </a:lnTo>
                <a:close/>
                <a:moveTo>
                  <a:pt x="21526" y="5437"/>
                </a:moveTo>
                <a:lnTo>
                  <a:pt x="21517" y="5437"/>
                </a:lnTo>
                <a:close/>
                <a:moveTo>
                  <a:pt x="22134" y="8763"/>
                </a:moveTo>
                <a:lnTo>
                  <a:pt x="22126" y="8763"/>
                </a:lnTo>
                <a:lnTo>
                  <a:pt x="22126" y="8772"/>
                </a:lnTo>
                <a:lnTo>
                  <a:pt x="22126" y="8789"/>
                </a:lnTo>
                <a:lnTo>
                  <a:pt x="22126" y="8781"/>
                </a:lnTo>
                <a:lnTo>
                  <a:pt x="22134" y="8772"/>
                </a:lnTo>
                <a:lnTo>
                  <a:pt x="22143" y="8763"/>
                </a:lnTo>
                <a:lnTo>
                  <a:pt x="22143" y="8745"/>
                </a:lnTo>
                <a:lnTo>
                  <a:pt x="22143" y="8736"/>
                </a:lnTo>
                <a:close/>
                <a:moveTo>
                  <a:pt x="21640" y="5719"/>
                </a:moveTo>
                <a:lnTo>
                  <a:pt x="21631" y="5719"/>
                </a:lnTo>
                <a:lnTo>
                  <a:pt x="21631" y="5728"/>
                </a:lnTo>
                <a:lnTo>
                  <a:pt x="21623" y="5737"/>
                </a:lnTo>
                <a:lnTo>
                  <a:pt x="21631" y="5737"/>
                </a:lnTo>
                <a:lnTo>
                  <a:pt x="21640" y="5737"/>
                </a:lnTo>
                <a:lnTo>
                  <a:pt x="21640" y="5728"/>
                </a:lnTo>
                <a:lnTo>
                  <a:pt x="21649" y="5728"/>
                </a:lnTo>
                <a:close/>
                <a:moveTo>
                  <a:pt x="21623" y="5693"/>
                </a:moveTo>
                <a:lnTo>
                  <a:pt x="21623" y="5701"/>
                </a:lnTo>
                <a:lnTo>
                  <a:pt x="21631" y="5710"/>
                </a:lnTo>
                <a:lnTo>
                  <a:pt x="21631" y="5701"/>
                </a:lnTo>
                <a:close/>
                <a:moveTo>
                  <a:pt x="21667" y="8057"/>
                </a:moveTo>
                <a:lnTo>
                  <a:pt x="21667" y="8066"/>
                </a:lnTo>
                <a:lnTo>
                  <a:pt x="21676" y="8074"/>
                </a:lnTo>
                <a:lnTo>
                  <a:pt x="21676" y="8066"/>
                </a:lnTo>
                <a:close/>
                <a:moveTo>
                  <a:pt x="21314" y="8728"/>
                </a:moveTo>
                <a:lnTo>
                  <a:pt x="21314" y="8736"/>
                </a:lnTo>
                <a:lnTo>
                  <a:pt x="21314" y="8745"/>
                </a:lnTo>
                <a:lnTo>
                  <a:pt x="21323" y="8754"/>
                </a:lnTo>
                <a:lnTo>
                  <a:pt x="21331" y="8745"/>
                </a:lnTo>
                <a:lnTo>
                  <a:pt x="21331" y="8736"/>
                </a:lnTo>
                <a:lnTo>
                  <a:pt x="21331" y="8728"/>
                </a:lnTo>
                <a:lnTo>
                  <a:pt x="21323" y="8728"/>
                </a:lnTo>
                <a:lnTo>
                  <a:pt x="21323" y="8719"/>
                </a:lnTo>
                <a:close/>
                <a:moveTo>
                  <a:pt x="21614" y="7633"/>
                </a:moveTo>
                <a:lnTo>
                  <a:pt x="21614" y="7642"/>
                </a:lnTo>
                <a:lnTo>
                  <a:pt x="21614" y="7651"/>
                </a:lnTo>
                <a:lnTo>
                  <a:pt x="21623" y="7642"/>
                </a:lnTo>
                <a:close/>
                <a:moveTo>
                  <a:pt x="21693" y="8586"/>
                </a:moveTo>
                <a:lnTo>
                  <a:pt x="21684" y="8578"/>
                </a:lnTo>
                <a:lnTo>
                  <a:pt x="21676" y="8578"/>
                </a:lnTo>
                <a:lnTo>
                  <a:pt x="21658" y="8578"/>
                </a:lnTo>
                <a:lnTo>
                  <a:pt x="21640" y="8578"/>
                </a:lnTo>
                <a:lnTo>
                  <a:pt x="21631" y="8578"/>
                </a:lnTo>
                <a:lnTo>
                  <a:pt x="21623" y="8578"/>
                </a:lnTo>
                <a:lnTo>
                  <a:pt x="21623" y="8586"/>
                </a:lnTo>
                <a:lnTo>
                  <a:pt x="21623" y="8595"/>
                </a:lnTo>
                <a:lnTo>
                  <a:pt x="21623" y="8604"/>
                </a:lnTo>
                <a:lnTo>
                  <a:pt x="21631" y="8613"/>
                </a:lnTo>
                <a:lnTo>
                  <a:pt x="21649" y="8622"/>
                </a:lnTo>
                <a:lnTo>
                  <a:pt x="21658" y="8630"/>
                </a:lnTo>
                <a:lnTo>
                  <a:pt x="21667" y="8630"/>
                </a:lnTo>
                <a:lnTo>
                  <a:pt x="21676" y="8630"/>
                </a:lnTo>
                <a:lnTo>
                  <a:pt x="21684" y="8630"/>
                </a:lnTo>
                <a:lnTo>
                  <a:pt x="21702" y="8622"/>
                </a:lnTo>
                <a:lnTo>
                  <a:pt x="21711" y="8613"/>
                </a:lnTo>
                <a:lnTo>
                  <a:pt x="21711" y="8604"/>
                </a:lnTo>
                <a:lnTo>
                  <a:pt x="21711" y="8595"/>
                </a:lnTo>
                <a:lnTo>
                  <a:pt x="21702" y="8595"/>
                </a:lnTo>
                <a:lnTo>
                  <a:pt x="21702" y="8586"/>
                </a:lnTo>
                <a:close/>
                <a:moveTo>
                  <a:pt x="21667" y="8057"/>
                </a:moveTo>
                <a:lnTo>
                  <a:pt x="21676" y="8057"/>
                </a:lnTo>
                <a:lnTo>
                  <a:pt x="21684" y="8048"/>
                </a:lnTo>
                <a:lnTo>
                  <a:pt x="21684" y="8039"/>
                </a:lnTo>
                <a:lnTo>
                  <a:pt x="21684" y="8030"/>
                </a:lnTo>
                <a:lnTo>
                  <a:pt x="21684" y="8022"/>
                </a:lnTo>
                <a:lnTo>
                  <a:pt x="21676" y="8022"/>
                </a:lnTo>
                <a:lnTo>
                  <a:pt x="21676" y="8030"/>
                </a:lnTo>
                <a:lnTo>
                  <a:pt x="21676" y="8039"/>
                </a:lnTo>
                <a:lnTo>
                  <a:pt x="21676" y="8048"/>
                </a:lnTo>
                <a:close/>
                <a:moveTo>
                  <a:pt x="21676" y="8074"/>
                </a:moveTo>
                <a:lnTo>
                  <a:pt x="21684" y="8074"/>
                </a:lnTo>
                <a:lnTo>
                  <a:pt x="21676" y="8066"/>
                </a:lnTo>
                <a:close/>
                <a:moveTo>
                  <a:pt x="21367" y="7448"/>
                </a:moveTo>
                <a:lnTo>
                  <a:pt x="21376" y="7448"/>
                </a:lnTo>
                <a:lnTo>
                  <a:pt x="21376" y="7439"/>
                </a:lnTo>
                <a:lnTo>
                  <a:pt x="21367" y="7430"/>
                </a:lnTo>
                <a:lnTo>
                  <a:pt x="21358" y="7430"/>
                </a:lnTo>
                <a:lnTo>
                  <a:pt x="21358" y="7439"/>
                </a:lnTo>
                <a:close/>
                <a:moveTo>
                  <a:pt x="21349" y="7430"/>
                </a:moveTo>
                <a:lnTo>
                  <a:pt x="21340" y="7430"/>
                </a:lnTo>
                <a:close/>
                <a:moveTo>
                  <a:pt x="21437" y="7439"/>
                </a:moveTo>
                <a:lnTo>
                  <a:pt x="21429" y="7430"/>
                </a:lnTo>
                <a:lnTo>
                  <a:pt x="21420" y="7430"/>
                </a:lnTo>
                <a:lnTo>
                  <a:pt x="21420" y="7439"/>
                </a:lnTo>
                <a:lnTo>
                  <a:pt x="21420" y="7448"/>
                </a:lnTo>
                <a:lnTo>
                  <a:pt x="21411" y="7466"/>
                </a:lnTo>
                <a:lnTo>
                  <a:pt x="21411" y="7474"/>
                </a:lnTo>
                <a:lnTo>
                  <a:pt x="21420" y="7466"/>
                </a:lnTo>
                <a:lnTo>
                  <a:pt x="21429" y="7457"/>
                </a:lnTo>
                <a:lnTo>
                  <a:pt x="21437" y="7457"/>
                </a:lnTo>
                <a:lnTo>
                  <a:pt x="21446" y="7466"/>
                </a:lnTo>
                <a:lnTo>
                  <a:pt x="21455" y="7474"/>
                </a:lnTo>
                <a:lnTo>
                  <a:pt x="21464" y="7474"/>
                </a:lnTo>
                <a:lnTo>
                  <a:pt x="21473" y="7483"/>
                </a:lnTo>
                <a:lnTo>
                  <a:pt x="21473" y="7492"/>
                </a:lnTo>
                <a:lnTo>
                  <a:pt x="21473" y="7483"/>
                </a:lnTo>
                <a:lnTo>
                  <a:pt x="21473" y="7474"/>
                </a:lnTo>
                <a:lnTo>
                  <a:pt x="21464" y="7457"/>
                </a:lnTo>
                <a:lnTo>
                  <a:pt x="21455" y="7448"/>
                </a:lnTo>
                <a:close/>
                <a:moveTo>
                  <a:pt x="21702" y="8375"/>
                </a:moveTo>
                <a:lnTo>
                  <a:pt x="21702" y="8383"/>
                </a:lnTo>
                <a:lnTo>
                  <a:pt x="21702" y="8392"/>
                </a:lnTo>
                <a:lnTo>
                  <a:pt x="21711" y="8383"/>
                </a:lnTo>
                <a:lnTo>
                  <a:pt x="21711" y="8375"/>
                </a:lnTo>
                <a:lnTo>
                  <a:pt x="21711" y="8366"/>
                </a:lnTo>
                <a:close/>
                <a:moveTo>
                  <a:pt x="21455" y="7439"/>
                </a:moveTo>
                <a:lnTo>
                  <a:pt x="21446" y="7421"/>
                </a:lnTo>
                <a:lnTo>
                  <a:pt x="21437" y="7421"/>
                </a:lnTo>
                <a:lnTo>
                  <a:pt x="21446" y="7430"/>
                </a:lnTo>
                <a:close/>
                <a:moveTo>
                  <a:pt x="21323" y="7360"/>
                </a:moveTo>
                <a:lnTo>
                  <a:pt x="21314" y="7351"/>
                </a:lnTo>
                <a:lnTo>
                  <a:pt x="21314" y="7368"/>
                </a:lnTo>
                <a:lnTo>
                  <a:pt x="21314" y="7377"/>
                </a:lnTo>
                <a:lnTo>
                  <a:pt x="21323" y="7377"/>
                </a:lnTo>
                <a:lnTo>
                  <a:pt x="21331" y="7377"/>
                </a:lnTo>
                <a:lnTo>
                  <a:pt x="21331" y="7368"/>
                </a:lnTo>
                <a:lnTo>
                  <a:pt x="21331" y="7360"/>
                </a:lnTo>
                <a:close/>
                <a:moveTo>
                  <a:pt x="21331" y="7474"/>
                </a:moveTo>
                <a:lnTo>
                  <a:pt x="21323" y="7474"/>
                </a:lnTo>
                <a:lnTo>
                  <a:pt x="21323" y="7483"/>
                </a:lnTo>
                <a:lnTo>
                  <a:pt x="21314" y="7483"/>
                </a:lnTo>
                <a:lnTo>
                  <a:pt x="21323" y="7492"/>
                </a:lnTo>
                <a:lnTo>
                  <a:pt x="21331" y="7492"/>
                </a:lnTo>
                <a:lnTo>
                  <a:pt x="21331" y="7501"/>
                </a:lnTo>
                <a:lnTo>
                  <a:pt x="21331" y="7518"/>
                </a:lnTo>
                <a:lnTo>
                  <a:pt x="21331" y="7536"/>
                </a:lnTo>
                <a:lnTo>
                  <a:pt x="21323" y="7545"/>
                </a:lnTo>
                <a:lnTo>
                  <a:pt x="21323" y="7554"/>
                </a:lnTo>
                <a:lnTo>
                  <a:pt x="21323" y="7563"/>
                </a:lnTo>
                <a:lnTo>
                  <a:pt x="21323" y="7571"/>
                </a:lnTo>
                <a:lnTo>
                  <a:pt x="21323" y="7580"/>
                </a:lnTo>
                <a:lnTo>
                  <a:pt x="21323" y="7589"/>
                </a:lnTo>
                <a:lnTo>
                  <a:pt x="21323" y="7580"/>
                </a:lnTo>
                <a:lnTo>
                  <a:pt x="21331" y="7580"/>
                </a:lnTo>
                <a:lnTo>
                  <a:pt x="21331" y="7571"/>
                </a:lnTo>
                <a:lnTo>
                  <a:pt x="21340" y="7571"/>
                </a:lnTo>
                <a:lnTo>
                  <a:pt x="21367" y="7571"/>
                </a:lnTo>
                <a:lnTo>
                  <a:pt x="21376" y="7563"/>
                </a:lnTo>
                <a:lnTo>
                  <a:pt x="21384" y="7554"/>
                </a:lnTo>
                <a:lnTo>
                  <a:pt x="21384" y="7545"/>
                </a:lnTo>
                <a:lnTo>
                  <a:pt x="21393" y="7536"/>
                </a:lnTo>
                <a:lnTo>
                  <a:pt x="21402" y="7536"/>
                </a:lnTo>
                <a:lnTo>
                  <a:pt x="21402" y="7527"/>
                </a:lnTo>
                <a:lnTo>
                  <a:pt x="21411" y="7527"/>
                </a:lnTo>
                <a:lnTo>
                  <a:pt x="21411" y="7518"/>
                </a:lnTo>
                <a:lnTo>
                  <a:pt x="21411" y="7510"/>
                </a:lnTo>
                <a:lnTo>
                  <a:pt x="21411" y="7501"/>
                </a:lnTo>
                <a:lnTo>
                  <a:pt x="21402" y="7501"/>
                </a:lnTo>
                <a:lnTo>
                  <a:pt x="21393" y="7510"/>
                </a:lnTo>
                <a:lnTo>
                  <a:pt x="21384" y="7501"/>
                </a:lnTo>
                <a:lnTo>
                  <a:pt x="21376" y="7501"/>
                </a:lnTo>
                <a:lnTo>
                  <a:pt x="21367" y="7501"/>
                </a:lnTo>
                <a:lnTo>
                  <a:pt x="21358" y="7501"/>
                </a:lnTo>
                <a:lnTo>
                  <a:pt x="21358" y="7492"/>
                </a:lnTo>
                <a:lnTo>
                  <a:pt x="21349" y="7483"/>
                </a:lnTo>
                <a:lnTo>
                  <a:pt x="21331" y="7483"/>
                </a:lnTo>
                <a:close/>
                <a:moveTo>
                  <a:pt x="21393" y="7810"/>
                </a:moveTo>
                <a:lnTo>
                  <a:pt x="21384" y="7810"/>
                </a:lnTo>
                <a:lnTo>
                  <a:pt x="21384" y="7819"/>
                </a:lnTo>
                <a:close/>
                <a:moveTo>
                  <a:pt x="21596" y="7642"/>
                </a:moveTo>
                <a:lnTo>
                  <a:pt x="21587" y="7633"/>
                </a:lnTo>
                <a:lnTo>
                  <a:pt x="21579" y="7633"/>
                </a:lnTo>
                <a:lnTo>
                  <a:pt x="21579" y="7642"/>
                </a:lnTo>
                <a:lnTo>
                  <a:pt x="21587" y="7668"/>
                </a:lnTo>
                <a:lnTo>
                  <a:pt x="21587" y="7677"/>
                </a:lnTo>
                <a:lnTo>
                  <a:pt x="21579" y="7695"/>
                </a:lnTo>
                <a:lnTo>
                  <a:pt x="21570" y="7695"/>
                </a:lnTo>
                <a:lnTo>
                  <a:pt x="21561" y="7686"/>
                </a:lnTo>
                <a:lnTo>
                  <a:pt x="21561" y="7695"/>
                </a:lnTo>
                <a:lnTo>
                  <a:pt x="21552" y="7704"/>
                </a:lnTo>
                <a:lnTo>
                  <a:pt x="21543" y="7695"/>
                </a:lnTo>
                <a:lnTo>
                  <a:pt x="21534" y="7695"/>
                </a:lnTo>
                <a:lnTo>
                  <a:pt x="21526" y="7704"/>
                </a:lnTo>
                <a:lnTo>
                  <a:pt x="21526" y="7713"/>
                </a:lnTo>
                <a:lnTo>
                  <a:pt x="21526" y="7721"/>
                </a:lnTo>
                <a:lnTo>
                  <a:pt x="21517" y="7730"/>
                </a:lnTo>
                <a:lnTo>
                  <a:pt x="21508" y="7721"/>
                </a:lnTo>
                <a:lnTo>
                  <a:pt x="21499" y="7721"/>
                </a:lnTo>
                <a:lnTo>
                  <a:pt x="21499" y="7730"/>
                </a:lnTo>
                <a:lnTo>
                  <a:pt x="21490" y="7739"/>
                </a:lnTo>
                <a:lnTo>
                  <a:pt x="21490" y="7748"/>
                </a:lnTo>
                <a:lnTo>
                  <a:pt x="21481" y="7748"/>
                </a:lnTo>
                <a:lnTo>
                  <a:pt x="21473" y="7757"/>
                </a:lnTo>
                <a:lnTo>
                  <a:pt x="21464" y="7757"/>
                </a:lnTo>
                <a:lnTo>
                  <a:pt x="21455" y="7766"/>
                </a:lnTo>
                <a:lnTo>
                  <a:pt x="21464" y="7757"/>
                </a:lnTo>
                <a:lnTo>
                  <a:pt x="21464" y="7748"/>
                </a:lnTo>
                <a:lnTo>
                  <a:pt x="21464" y="7739"/>
                </a:lnTo>
                <a:lnTo>
                  <a:pt x="21464" y="7730"/>
                </a:lnTo>
                <a:lnTo>
                  <a:pt x="21455" y="7721"/>
                </a:lnTo>
                <a:lnTo>
                  <a:pt x="21446" y="7721"/>
                </a:lnTo>
                <a:lnTo>
                  <a:pt x="21437" y="7721"/>
                </a:lnTo>
                <a:lnTo>
                  <a:pt x="21437" y="7713"/>
                </a:lnTo>
                <a:lnTo>
                  <a:pt x="21429" y="7713"/>
                </a:lnTo>
                <a:lnTo>
                  <a:pt x="21429" y="7721"/>
                </a:lnTo>
                <a:lnTo>
                  <a:pt x="21420" y="7721"/>
                </a:lnTo>
                <a:lnTo>
                  <a:pt x="21411" y="7730"/>
                </a:lnTo>
                <a:lnTo>
                  <a:pt x="21402" y="7730"/>
                </a:lnTo>
                <a:lnTo>
                  <a:pt x="21402" y="7739"/>
                </a:lnTo>
                <a:lnTo>
                  <a:pt x="21402" y="7748"/>
                </a:lnTo>
                <a:lnTo>
                  <a:pt x="21393" y="7757"/>
                </a:lnTo>
                <a:lnTo>
                  <a:pt x="21384" y="7757"/>
                </a:lnTo>
                <a:lnTo>
                  <a:pt x="21376" y="7757"/>
                </a:lnTo>
                <a:lnTo>
                  <a:pt x="21367" y="7757"/>
                </a:lnTo>
                <a:lnTo>
                  <a:pt x="21349" y="7766"/>
                </a:lnTo>
                <a:lnTo>
                  <a:pt x="21340" y="7766"/>
                </a:lnTo>
                <a:lnTo>
                  <a:pt x="21331" y="7783"/>
                </a:lnTo>
                <a:lnTo>
                  <a:pt x="21331" y="7792"/>
                </a:lnTo>
                <a:lnTo>
                  <a:pt x="21331" y="7810"/>
                </a:lnTo>
                <a:lnTo>
                  <a:pt x="21323" y="7819"/>
                </a:lnTo>
                <a:lnTo>
                  <a:pt x="21323" y="7827"/>
                </a:lnTo>
                <a:lnTo>
                  <a:pt x="21314" y="7836"/>
                </a:lnTo>
                <a:lnTo>
                  <a:pt x="21323" y="7845"/>
                </a:lnTo>
                <a:lnTo>
                  <a:pt x="21331" y="7845"/>
                </a:lnTo>
                <a:lnTo>
                  <a:pt x="21340" y="7836"/>
                </a:lnTo>
                <a:lnTo>
                  <a:pt x="21340" y="7827"/>
                </a:lnTo>
                <a:lnTo>
                  <a:pt x="21349" y="7810"/>
                </a:lnTo>
                <a:lnTo>
                  <a:pt x="21358" y="7801"/>
                </a:lnTo>
                <a:lnTo>
                  <a:pt x="21358" y="7792"/>
                </a:lnTo>
                <a:lnTo>
                  <a:pt x="21367" y="7783"/>
                </a:lnTo>
                <a:lnTo>
                  <a:pt x="21376" y="7783"/>
                </a:lnTo>
                <a:lnTo>
                  <a:pt x="21384" y="7783"/>
                </a:lnTo>
                <a:lnTo>
                  <a:pt x="21384" y="7801"/>
                </a:lnTo>
                <a:lnTo>
                  <a:pt x="21393" y="7801"/>
                </a:lnTo>
                <a:lnTo>
                  <a:pt x="21402" y="7801"/>
                </a:lnTo>
                <a:lnTo>
                  <a:pt x="21402" y="7792"/>
                </a:lnTo>
                <a:lnTo>
                  <a:pt x="21402" y="7783"/>
                </a:lnTo>
                <a:lnTo>
                  <a:pt x="21411" y="7792"/>
                </a:lnTo>
                <a:lnTo>
                  <a:pt x="21411" y="7801"/>
                </a:lnTo>
                <a:lnTo>
                  <a:pt x="21420" y="7801"/>
                </a:lnTo>
                <a:lnTo>
                  <a:pt x="21429" y="7810"/>
                </a:lnTo>
                <a:lnTo>
                  <a:pt x="21437" y="7792"/>
                </a:lnTo>
                <a:lnTo>
                  <a:pt x="21437" y="7783"/>
                </a:lnTo>
                <a:lnTo>
                  <a:pt x="21437" y="7774"/>
                </a:lnTo>
                <a:lnTo>
                  <a:pt x="21446" y="7774"/>
                </a:lnTo>
                <a:lnTo>
                  <a:pt x="21446" y="7783"/>
                </a:lnTo>
                <a:lnTo>
                  <a:pt x="21455" y="7783"/>
                </a:lnTo>
                <a:lnTo>
                  <a:pt x="21473" y="7792"/>
                </a:lnTo>
                <a:lnTo>
                  <a:pt x="21473" y="7801"/>
                </a:lnTo>
                <a:lnTo>
                  <a:pt x="21481" y="7810"/>
                </a:lnTo>
                <a:lnTo>
                  <a:pt x="21490" y="7810"/>
                </a:lnTo>
                <a:lnTo>
                  <a:pt x="21490" y="7819"/>
                </a:lnTo>
                <a:lnTo>
                  <a:pt x="21481" y="7827"/>
                </a:lnTo>
                <a:lnTo>
                  <a:pt x="21473" y="7827"/>
                </a:lnTo>
                <a:lnTo>
                  <a:pt x="21473" y="7836"/>
                </a:lnTo>
                <a:lnTo>
                  <a:pt x="21473" y="7845"/>
                </a:lnTo>
                <a:lnTo>
                  <a:pt x="21473" y="7863"/>
                </a:lnTo>
                <a:lnTo>
                  <a:pt x="21473" y="7871"/>
                </a:lnTo>
                <a:lnTo>
                  <a:pt x="21481" y="7880"/>
                </a:lnTo>
                <a:lnTo>
                  <a:pt x="21490" y="7898"/>
                </a:lnTo>
                <a:lnTo>
                  <a:pt x="21499" y="7907"/>
                </a:lnTo>
                <a:lnTo>
                  <a:pt x="21517" y="7916"/>
                </a:lnTo>
                <a:lnTo>
                  <a:pt x="21543" y="7924"/>
                </a:lnTo>
                <a:lnTo>
                  <a:pt x="21552" y="7924"/>
                </a:lnTo>
                <a:lnTo>
                  <a:pt x="21552" y="7916"/>
                </a:lnTo>
                <a:lnTo>
                  <a:pt x="21561" y="7907"/>
                </a:lnTo>
                <a:lnTo>
                  <a:pt x="21561" y="7916"/>
                </a:lnTo>
                <a:lnTo>
                  <a:pt x="21561" y="7924"/>
                </a:lnTo>
                <a:lnTo>
                  <a:pt x="21561" y="7933"/>
                </a:lnTo>
                <a:lnTo>
                  <a:pt x="21570" y="7942"/>
                </a:lnTo>
                <a:lnTo>
                  <a:pt x="21579" y="7933"/>
                </a:lnTo>
                <a:lnTo>
                  <a:pt x="21587" y="7924"/>
                </a:lnTo>
                <a:lnTo>
                  <a:pt x="21596" y="7916"/>
                </a:lnTo>
                <a:lnTo>
                  <a:pt x="21596" y="7898"/>
                </a:lnTo>
                <a:lnTo>
                  <a:pt x="21587" y="7880"/>
                </a:lnTo>
                <a:lnTo>
                  <a:pt x="21587" y="7871"/>
                </a:lnTo>
                <a:lnTo>
                  <a:pt x="21579" y="7871"/>
                </a:lnTo>
                <a:lnTo>
                  <a:pt x="21570" y="7863"/>
                </a:lnTo>
                <a:lnTo>
                  <a:pt x="21579" y="7854"/>
                </a:lnTo>
                <a:lnTo>
                  <a:pt x="21579" y="7845"/>
                </a:lnTo>
                <a:lnTo>
                  <a:pt x="21587" y="7836"/>
                </a:lnTo>
                <a:lnTo>
                  <a:pt x="21596" y="7827"/>
                </a:lnTo>
                <a:lnTo>
                  <a:pt x="21596" y="7819"/>
                </a:lnTo>
                <a:lnTo>
                  <a:pt x="21605" y="7819"/>
                </a:lnTo>
                <a:lnTo>
                  <a:pt x="21614" y="7827"/>
                </a:lnTo>
                <a:lnTo>
                  <a:pt x="21614" y="7836"/>
                </a:lnTo>
                <a:lnTo>
                  <a:pt x="21614" y="7845"/>
                </a:lnTo>
                <a:lnTo>
                  <a:pt x="21623" y="7854"/>
                </a:lnTo>
                <a:lnTo>
                  <a:pt x="21623" y="7863"/>
                </a:lnTo>
                <a:lnTo>
                  <a:pt x="21631" y="7880"/>
                </a:lnTo>
                <a:lnTo>
                  <a:pt x="21631" y="7889"/>
                </a:lnTo>
                <a:lnTo>
                  <a:pt x="21631" y="7880"/>
                </a:lnTo>
                <a:lnTo>
                  <a:pt x="21640" y="7863"/>
                </a:lnTo>
                <a:lnTo>
                  <a:pt x="21631" y="7854"/>
                </a:lnTo>
                <a:lnTo>
                  <a:pt x="21631" y="7845"/>
                </a:lnTo>
                <a:lnTo>
                  <a:pt x="21640" y="7845"/>
                </a:lnTo>
                <a:lnTo>
                  <a:pt x="21649" y="7836"/>
                </a:lnTo>
                <a:lnTo>
                  <a:pt x="21658" y="7827"/>
                </a:lnTo>
                <a:lnTo>
                  <a:pt x="21658" y="7819"/>
                </a:lnTo>
                <a:lnTo>
                  <a:pt x="21667" y="7801"/>
                </a:lnTo>
                <a:lnTo>
                  <a:pt x="21658" y="7792"/>
                </a:lnTo>
                <a:lnTo>
                  <a:pt x="21658" y="7783"/>
                </a:lnTo>
                <a:lnTo>
                  <a:pt x="21649" y="7774"/>
                </a:lnTo>
                <a:lnTo>
                  <a:pt x="21649" y="7757"/>
                </a:lnTo>
                <a:lnTo>
                  <a:pt x="21649" y="7748"/>
                </a:lnTo>
                <a:lnTo>
                  <a:pt x="21649" y="7739"/>
                </a:lnTo>
                <a:lnTo>
                  <a:pt x="21649" y="7730"/>
                </a:lnTo>
                <a:lnTo>
                  <a:pt x="21640" y="7730"/>
                </a:lnTo>
                <a:lnTo>
                  <a:pt x="21631" y="7721"/>
                </a:lnTo>
                <a:lnTo>
                  <a:pt x="21631" y="7713"/>
                </a:lnTo>
                <a:lnTo>
                  <a:pt x="21640" y="7713"/>
                </a:lnTo>
                <a:lnTo>
                  <a:pt x="21640" y="7704"/>
                </a:lnTo>
                <a:lnTo>
                  <a:pt x="21640" y="7695"/>
                </a:lnTo>
                <a:lnTo>
                  <a:pt x="21631" y="7686"/>
                </a:lnTo>
                <a:lnTo>
                  <a:pt x="21631" y="7668"/>
                </a:lnTo>
                <a:lnTo>
                  <a:pt x="21623" y="7668"/>
                </a:lnTo>
                <a:lnTo>
                  <a:pt x="21614" y="7660"/>
                </a:lnTo>
                <a:lnTo>
                  <a:pt x="21614" y="7651"/>
                </a:lnTo>
                <a:close/>
                <a:moveTo>
                  <a:pt x="23449" y="9134"/>
                </a:moveTo>
                <a:lnTo>
                  <a:pt x="23449" y="9125"/>
                </a:lnTo>
                <a:lnTo>
                  <a:pt x="23440" y="9125"/>
                </a:lnTo>
                <a:lnTo>
                  <a:pt x="23440" y="9134"/>
                </a:lnTo>
                <a:close/>
                <a:moveTo>
                  <a:pt x="21490" y="7510"/>
                </a:moveTo>
                <a:lnTo>
                  <a:pt x="21499" y="7510"/>
                </a:lnTo>
                <a:lnTo>
                  <a:pt x="21499" y="7518"/>
                </a:lnTo>
                <a:lnTo>
                  <a:pt x="21499" y="7536"/>
                </a:lnTo>
                <a:lnTo>
                  <a:pt x="21508" y="7554"/>
                </a:lnTo>
                <a:lnTo>
                  <a:pt x="21517" y="7545"/>
                </a:lnTo>
                <a:lnTo>
                  <a:pt x="21526" y="7554"/>
                </a:lnTo>
                <a:lnTo>
                  <a:pt x="21526" y="7563"/>
                </a:lnTo>
                <a:lnTo>
                  <a:pt x="21534" y="7563"/>
                </a:lnTo>
                <a:lnTo>
                  <a:pt x="21534" y="7571"/>
                </a:lnTo>
                <a:lnTo>
                  <a:pt x="21526" y="7589"/>
                </a:lnTo>
                <a:lnTo>
                  <a:pt x="21534" y="7598"/>
                </a:lnTo>
                <a:lnTo>
                  <a:pt x="21526" y="7607"/>
                </a:lnTo>
                <a:lnTo>
                  <a:pt x="21534" y="7607"/>
                </a:lnTo>
                <a:lnTo>
                  <a:pt x="21543" y="7616"/>
                </a:lnTo>
                <a:lnTo>
                  <a:pt x="21543" y="7607"/>
                </a:lnTo>
                <a:lnTo>
                  <a:pt x="21543" y="7589"/>
                </a:lnTo>
                <a:lnTo>
                  <a:pt x="21552" y="7598"/>
                </a:lnTo>
                <a:lnTo>
                  <a:pt x="21552" y="7607"/>
                </a:lnTo>
                <a:lnTo>
                  <a:pt x="21552" y="7598"/>
                </a:lnTo>
                <a:lnTo>
                  <a:pt x="21561" y="7598"/>
                </a:lnTo>
                <a:lnTo>
                  <a:pt x="21561" y="7589"/>
                </a:lnTo>
                <a:lnTo>
                  <a:pt x="21561" y="7580"/>
                </a:lnTo>
                <a:lnTo>
                  <a:pt x="21561" y="7571"/>
                </a:lnTo>
                <a:lnTo>
                  <a:pt x="21552" y="7571"/>
                </a:lnTo>
                <a:lnTo>
                  <a:pt x="21552" y="7563"/>
                </a:lnTo>
                <a:lnTo>
                  <a:pt x="21543" y="7563"/>
                </a:lnTo>
                <a:lnTo>
                  <a:pt x="21552" y="7545"/>
                </a:lnTo>
                <a:lnTo>
                  <a:pt x="21552" y="7536"/>
                </a:lnTo>
                <a:lnTo>
                  <a:pt x="21543" y="7527"/>
                </a:lnTo>
                <a:lnTo>
                  <a:pt x="21543" y="7518"/>
                </a:lnTo>
                <a:lnTo>
                  <a:pt x="21534" y="7518"/>
                </a:lnTo>
                <a:lnTo>
                  <a:pt x="21526" y="7518"/>
                </a:lnTo>
                <a:lnTo>
                  <a:pt x="21517" y="7518"/>
                </a:lnTo>
                <a:lnTo>
                  <a:pt x="21508" y="7518"/>
                </a:lnTo>
                <a:lnTo>
                  <a:pt x="21508" y="7510"/>
                </a:lnTo>
                <a:lnTo>
                  <a:pt x="21499" y="7510"/>
                </a:lnTo>
                <a:lnTo>
                  <a:pt x="21499" y="7501"/>
                </a:lnTo>
                <a:close/>
                <a:moveTo>
                  <a:pt x="23105" y="4863"/>
                </a:moveTo>
                <a:lnTo>
                  <a:pt x="23096" y="4863"/>
                </a:lnTo>
                <a:lnTo>
                  <a:pt x="23087" y="4881"/>
                </a:lnTo>
                <a:lnTo>
                  <a:pt x="23078" y="4889"/>
                </a:lnTo>
                <a:lnTo>
                  <a:pt x="23069" y="4898"/>
                </a:lnTo>
                <a:lnTo>
                  <a:pt x="23061" y="4907"/>
                </a:lnTo>
                <a:lnTo>
                  <a:pt x="23052" y="4925"/>
                </a:lnTo>
                <a:lnTo>
                  <a:pt x="23043" y="4925"/>
                </a:lnTo>
                <a:lnTo>
                  <a:pt x="23052" y="4934"/>
                </a:lnTo>
                <a:lnTo>
                  <a:pt x="23061" y="4942"/>
                </a:lnTo>
                <a:lnTo>
                  <a:pt x="23061" y="4925"/>
                </a:lnTo>
                <a:lnTo>
                  <a:pt x="23069" y="4916"/>
                </a:lnTo>
                <a:lnTo>
                  <a:pt x="23078" y="4907"/>
                </a:lnTo>
                <a:lnTo>
                  <a:pt x="23087" y="4898"/>
                </a:lnTo>
                <a:lnTo>
                  <a:pt x="23096" y="4889"/>
                </a:lnTo>
                <a:lnTo>
                  <a:pt x="23105" y="4881"/>
                </a:lnTo>
                <a:lnTo>
                  <a:pt x="23114" y="4881"/>
                </a:lnTo>
                <a:lnTo>
                  <a:pt x="23122" y="4872"/>
                </a:lnTo>
                <a:lnTo>
                  <a:pt x="23131" y="4872"/>
                </a:lnTo>
                <a:lnTo>
                  <a:pt x="23114" y="4872"/>
                </a:lnTo>
                <a:close/>
                <a:moveTo>
                  <a:pt x="23449" y="9063"/>
                </a:moveTo>
                <a:lnTo>
                  <a:pt x="23449" y="9054"/>
                </a:lnTo>
                <a:lnTo>
                  <a:pt x="23449" y="9045"/>
                </a:lnTo>
                <a:lnTo>
                  <a:pt x="23440" y="9045"/>
                </a:lnTo>
                <a:lnTo>
                  <a:pt x="23440" y="9036"/>
                </a:lnTo>
                <a:lnTo>
                  <a:pt x="23431" y="9045"/>
                </a:lnTo>
                <a:lnTo>
                  <a:pt x="23422" y="9036"/>
                </a:lnTo>
                <a:lnTo>
                  <a:pt x="23414" y="9036"/>
                </a:lnTo>
                <a:lnTo>
                  <a:pt x="23414" y="9045"/>
                </a:lnTo>
                <a:lnTo>
                  <a:pt x="23422" y="9054"/>
                </a:lnTo>
                <a:lnTo>
                  <a:pt x="23414" y="9054"/>
                </a:lnTo>
                <a:lnTo>
                  <a:pt x="23422" y="9054"/>
                </a:lnTo>
                <a:lnTo>
                  <a:pt x="23431" y="9063"/>
                </a:lnTo>
                <a:lnTo>
                  <a:pt x="23440" y="9063"/>
                </a:lnTo>
                <a:close/>
                <a:moveTo>
                  <a:pt x="23149" y="4925"/>
                </a:moveTo>
                <a:lnTo>
                  <a:pt x="23131" y="4925"/>
                </a:lnTo>
                <a:lnTo>
                  <a:pt x="23131" y="4934"/>
                </a:lnTo>
                <a:lnTo>
                  <a:pt x="23140" y="4934"/>
                </a:lnTo>
                <a:lnTo>
                  <a:pt x="23158" y="4925"/>
                </a:lnTo>
                <a:close/>
                <a:moveTo>
                  <a:pt x="23467" y="8966"/>
                </a:moveTo>
                <a:lnTo>
                  <a:pt x="23458" y="8966"/>
                </a:lnTo>
                <a:lnTo>
                  <a:pt x="23458" y="8975"/>
                </a:lnTo>
                <a:lnTo>
                  <a:pt x="23467" y="8975"/>
                </a:lnTo>
                <a:lnTo>
                  <a:pt x="23467" y="8984"/>
                </a:lnTo>
                <a:lnTo>
                  <a:pt x="23458" y="8992"/>
                </a:lnTo>
                <a:lnTo>
                  <a:pt x="23467" y="8992"/>
                </a:lnTo>
                <a:lnTo>
                  <a:pt x="23467" y="8975"/>
                </a:lnTo>
                <a:close/>
                <a:moveTo>
                  <a:pt x="23405" y="9045"/>
                </a:moveTo>
                <a:lnTo>
                  <a:pt x="23414" y="9036"/>
                </a:lnTo>
                <a:lnTo>
                  <a:pt x="23405" y="9028"/>
                </a:lnTo>
                <a:lnTo>
                  <a:pt x="23396" y="9028"/>
                </a:lnTo>
                <a:lnTo>
                  <a:pt x="23387" y="9036"/>
                </a:lnTo>
                <a:close/>
                <a:moveTo>
                  <a:pt x="23219" y="8516"/>
                </a:moveTo>
                <a:lnTo>
                  <a:pt x="23219" y="8525"/>
                </a:lnTo>
                <a:lnTo>
                  <a:pt x="23228" y="8525"/>
                </a:lnTo>
                <a:lnTo>
                  <a:pt x="23228" y="8516"/>
                </a:lnTo>
                <a:close/>
                <a:moveTo>
                  <a:pt x="23219" y="8754"/>
                </a:moveTo>
                <a:lnTo>
                  <a:pt x="23219" y="8763"/>
                </a:lnTo>
                <a:lnTo>
                  <a:pt x="23228" y="8772"/>
                </a:lnTo>
                <a:lnTo>
                  <a:pt x="23237" y="8772"/>
                </a:lnTo>
                <a:lnTo>
                  <a:pt x="23237" y="8781"/>
                </a:lnTo>
                <a:lnTo>
                  <a:pt x="23237" y="8772"/>
                </a:lnTo>
                <a:lnTo>
                  <a:pt x="23246" y="8763"/>
                </a:lnTo>
                <a:lnTo>
                  <a:pt x="23237" y="8763"/>
                </a:lnTo>
                <a:lnTo>
                  <a:pt x="23228" y="8754"/>
                </a:lnTo>
                <a:close/>
                <a:moveTo>
                  <a:pt x="21940" y="5896"/>
                </a:moveTo>
                <a:lnTo>
                  <a:pt x="21949" y="5887"/>
                </a:lnTo>
                <a:lnTo>
                  <a:pt x="21940" y="5887"/>
                </a:lnTo>
                <a:lnTo>
                  <a:pt x="21931" y="5896"/>
                </a:lnTo>
                <a:close/>
                <a:moveTo>
                  <a:pt x="21826" y="5869"/>
                </a:moveTo>
                <a:lnTo>
                  <a:pt x="21817" y="5869"/>
                </a:lnTo>
                <a:lnTo>
                  <a:pt x="21817" y="5878"/>
                </a:lnTo>
                <a:lnTo>
                  <a:pt x="21826" y="5887"/>
                </a:lnTo>
                <a:lnTo>
                  <a:pt x="21826" y="5878"/>
                </a:lnTo>
                <a:lnTo>
                  <a:pt x="21834" y="5878"/>
                </a:lnTo>
                <a:close/>
                <a:moveTo>
                  <a:pt x="21817" y="5684"/>
                </a:moveTo>
                <a:lnTo>
                  <a:pt x="21808" y="5693"/>
                </a:lnTo>
                <a:lnTo>
                  <a:pt x="21799" y="5693"/>
                </a:lnTo>
                <a:lnTo>
                  <a:pt x="21808" y="5701"/>
                </a:lnTo>
                <a:lnTo>
                  <a:pt x="21817" y="5710"/>
                </a:lnTo>
                <a:lnTo>
                  <a:pt x="21817" y="5701"/>
                </a:lnTo>
                <a:close/>
                <a:moveTo>
                  <a:pt x="21790" y="8172"/>
                </a:moveTo>
                <a:lnTo>
                  <a:pt x="21781" y="8180"/>
                </a:lnTo>
                <a:lnTo>
                  <a:pt x="21781" y="8198"/>
                </a:lnTo>
                <a:lnTo>
                  <a:pt x="21790" y="8207"/>
                </a:lnTo>
                <a:lnTo>
                  <a:pt x="21799" y="8198"/>
                </a:lnTo>
                <a:lnTo>
                  <a:pt x="21808" y="8198"/>
                </a:lnTo>
                <a:lnTo>
                  <a:pt x="21808" y="8189"/>
                </a:lnTo>
                <a:lnTo>
                  <a:pt x="21817" y="8172"/>
                </a:lnTo>
                <a:lnTo>
                  <a:pt x="21808" y="8163"/>
                </a:lnTo>
                <a:lnTo>
                  <a:pt x="21799" y="8163"/>
                </a:lnTo>
                <a:close/>
                <a:moveTo>
                  <a:pt x="21720" y="8304"/>
                </a:moveTo>
                <a:lnTo>
                  <a:pt x="21728" y="8304"/>
                </a:lnTo>
                <a:lnTo>
                  <a:pt x="21728" y="8295"/>
                </a:lnTo>
                <a:lnTo>
                  <a:pt x="21720" y="8295"/>
                </a:lnTo>
                <a:close/>
                <a:moveTo>
                  <a:pt x="21852" y="5843"/>
                </a:moveTo>
                <a:lnTo>
                  <a:pt x="21843" y="5843"/>
                </a:lnTo>
                <a:lnTo>
                  <a:pt x="21843" y="5851"/>
                </a:lnTo>
                <a:lnTo>
                  <a:pt x="21843" y="5860"/>
                </a:lnTo>
                <a:lnTo>
                  <a:pt x="21852" y="5851"/>
                </a:lnTo>
                <a:close/>
                <a:moveTo>
                  <a:pt x="21720" y="8286"/>
                </a:moveTo>
                <a:lnTo>
                  <a:pt x="21711" y="8286"/>
                </a:lnTo>
                <a:lnTo>
                  <a:pt x="21711" y="8295"/>
                </a:lnTo>
                <a:lnTo>
                  <a:pt x="21720" y="8295"/>
                </a:lnTo>
                <a:close/>
                <a:moveTo>
                  <a:pt x="21834" y="6257"/>
                </a:moveTo>
                <a:lnTo>
                  <a:pt x="21834" y="6266"/>
                </a:lnTo>
                <a:lnTo>
                  <a:pt x="21834" y="6275"/>
                </a:lnTo>
                <a:lnTo>
                  <a:pt x="21843" y="6275"/>
                </a:lnTo>
                <a:lnTo>
                  <a:pt x="21843" y="6266"/>
                </a:lnTo>
                <a:lnTo>
                  <a:pt x="21834" y="6266"/>
                </a:lnTo>
                <a:close/>
                <a:moveTo>
                  <a:pt x="21976" y="5472"/>
                </a:moveTo>
                <a:lnTo>
                  <a:pt x="21976" y="5481"/>
                </a:lnTo>
                <a:lnTo>
                  <a:pt x="21984" y="5481"/>
                </a:lnTo>
                <a:lnTo>
                  <a:pt x="21984" y="5472"/>
                </a:lnTo>
                <a:close/>
                <a:moveTo>
                  <a:pt x="21526" y="7677"/>
                </a:moveTo>
                <a:lnTo>
                  <a:pt x="21517" y="7677"/>
                </a:lnTo>
                <a:lnTo>
                  <a:pt x="21517" y="7686"/>
                </a:lnTo>
                <a:lnTo>
                  <a:pt x="21526" y="7686"/>
                </a:lnTo>
                <a:lnTo>
                  <a:pt x="21534" y="7677"/>
                </a:lnTo>
                <a:close/>
                <a:moveTo>
                  <a:pt x="21199" y="7466"/>
                </a:moveTo>
                <a:lnTo>
                  <a:pt x="21199" y="7457"/>
                </a:lnTo>
                <a:lnTo>
                  <a:pt x="21190" y="7457"/>
                </a:lnTo>
                <a:lnTo>
                  <a:pt x="21182" y="7457"/>
                </a:lnTo>
                <a:lnTo>
                  <a:pt x="21173" y="7448"/>
                </a:lnTo>
                <a:lnTo>
                  <a:pt x="21173" y="7457"/>
                </a:lnTo>
                <a:lnTo>
                  <a:pt x="21164" y="7457"/>
                </a:lnTo>
                <a:lnTo>
                  <a:pt x="21173" y="7457"/>
                </a:lnTo>
                <a:lnTo>
                  <a:pt x="21173" y="7466"/>
                </a:lnTo>
                <a:lnTo>
                  <a:pt x="21182" y="7466"/>
                </a:lnTo>
                <a:lnTo>
                  <a:pt x="21182" y="7474"/>
                </a:lnTo>
                <a:lnTo>
                  <a:pt x="21190" y="7466"/>
                </a:lnTo>
                <a:lnTo>
                  <a:pt x="21199" y="7474"/>
                </a:lnTo>
                <a:close/>
                <a:moveTo>
                  <a:pt x="21164" y="6443"/>
                </a:moveTo>
                <a:lnTo>
                  <a:pt x="21164" y="6434"/>
                </a:lnTo>
                <a:lnTo>
                  <a:pt x="21155" y="6434"/>
                </a:lnTo>
                <a:lnTo>
                  <a:pt x="21155" y="6443"/>
                </a:lnTo>
                <a:lnTo>
                  <a:pt x="21155" y="6452"/>
                </a:lnTo>
                <a:lnTo>
                  <a:pt x="21164" y="6452"/>
                </a:lnTo>
                <a:close/>
                <a:moveTo>
                  <a:pt x="21199" y="7342"/>
                </a:moveTo>
                <a:lnTo>
                  <a:pt x="21190" y="7333"/>
                </a:lnTo>
                <a:lnTo>
                  <a:pt x="21182" y="7333"/>
                </a:lnTo>
                <a:lnTo>
                  <a:pt x="21182" y="7342"/>
                </a:lnTo>
                <a:close/>
                <a:moveTo>
                  <a:pt x="21508" y="7510"/>
                </a:moveTo>
                <a:lnTo>
                  <a:pt x="21517" y="7510"/>
                </a:lnTo>
                <a:lnTo>
                  <a:pt x="21517" y="7501"/>
                </a:lnTo>
                <a:lnTo>
                  <a:pt x="21508" y="7492"/>
                </a:lnTo>
                <a:lnTo>
                  <a:pt x="21499" y="7492"/>
                </a:lnTo>
                <a:lnTo>
                  <a:pt x="21499" y="7501"/>
                </a:lnTo>
                <a:close/>
                <a:moveTo>
                  <a:pt x="21164" y="7510"/>
                </a:moveTo>
                <a:lnTo>
                  <a:pt x="21155" y="7510"/>
                </a:lnTo>
                <a:lnTo>
                  <a:pt x="21164" y="7518"/>
                </a:lnTo>
                <a:lnTo>
                  <a:pt x="21173" y="7510"/>
                </a:lnTo>
                <a:close/>
                <a:moveTo>
                  <a:pt x="21305" y="8383"/>
                </a:moveTo>
                <a:lnTo>
                  <a:pt x="21296" y="8392"/>
                </a:lnTo>
                <a:lnTo>
                  <a:pt x="21305" y="8392"/>
                </a:lnTo>
                <a:lnTo>
                  <a:pt x="21305" y="8383"/>
                </a:lnTo>
                <a:lnTo>
                  <a:pt x="21314" y="8383"/>
                </a:lnTo>
                <a:lnTo>
                  <a:pt x="21314" y="8392"/>
                </a:lnTo>
                <a:lnTo>
                  <a:pt x="21314" y="8383"/>
                </a:lnTo>
                <a:close/>
                <a:moveTo>
                  <a:pt x="21173" y="7977"/>
                </a:moveTo>
                <a:lnTo>
                  <a:pt x="21182" y="7977"/>
                </a:lnTo>
                <a:lnTo>
                  <a:pt x="21190" y="7969"/>
                </a:lnTo>
                <a:lnTo>
                  <a:pt x="21190" y="7977"/>
                </a:lnTo>
                <a:lnTo>
                  <a:pt x="21190" y="7969"/>
                </a:lnTo>
                <a:lnTo>
                  <a:pt x="21199" y="7969"/>
                </a:lnTo>
                <a:lnTo>
                  <a:pt x="21190" y="7960"/>
                </a:lnTo>
                <a:lnTo>
                  <a:pt x="21182" y="7969"/>
                </a:lnTo>
                <a:lnTo>
                  <a:pt x="21173" y="7969"/>
                </a:lnTo>
                <a:lnTo>
                  <a:pt x="21164" y="7977"/>
                </a:lnTo>
                <a:close/>
                <a:moveTo>
                  <a:pt x="21173" y="7580"/>
                </a:moveTo>
                <a:lnTo>
                  <a:pt x="21182" y="7580"/>
                </a:lnTo>
                <a:lnTo>
                  <a:pt x="21173" y="7571"/>
                </a:lnTo>
                <a:lnTo>
                  <a:pt x="21164" y="7571"/>
                </a:lnTo>
                <a:lnTo>
                  <a:pt x="21164" y="7580"/>
                </a:lnTo>
                <a:lnTo>
                  <a:pt x="21164" y="7589"/>
                </a:lnTo>
                <a:close/>
                <a:moveTo>
                  <a:pt x="21182" y="7474"/>
                </a:moveTo>
                <a:lnTo>
                  <a:pt x="21173" y="7474"/>
                </a:lnTo>
                <a:lnTo>
                  <a:pt x="21164" y="7474"/>
                </a:lnTo>
                <a:lnTo>
                  <a:pt x="21173" y="7483"/>
                </a:lnTo>
                <a:lnTo>
                  <a:pt x="21173" y="7492"/>
                </a:lnTo>
                <a:lnTo>
                  <a:pt x="21182" y="7492"/>
                </a:lnTo>
                <a:lnTo>
                  <a:pt x="21182" y="7483"/>
                </a:lnTo>
                <a:close/>
                <a:moveTo>
                  <a:pt x="20979" y="7739"/>
                </a:moveTo>
                <a:lnTo>
                  <a:pt x="20979" y="7748"/>
                </a:lnTo>
                <a:lnTo>
                  <a:pt x="20987" y="7748"/>
                </a:lnTo>
                <a:close/>
                <a:moveTo>
                  <a:pt x="20899" y="8586"/>
                </a:moveTo>
                <a:lnTo>
                  <a:pt x="20890" y="8595"/>
                </a:lnTo>
                <a:lnTo>
                  <a:pt x="20890" y="8604"/>
                </a:lnTo>
                <a:lnTo>
                  <a:pt x="20882" y="8613"/>
                </a:lnTo>
                <a:lnTo>
                  <a:pt x="20882" y="8622"/>
                </a:lnTo>
                <a:lnTo>
                  <a:pt x="20890" y="8630"/>
                </a:lnTo>
                <a:lnTo>
                  <a:pt x="20890" y="8648"/>
                </a:lnTo>
                <a:lnTo>
                  <a:pt x="20908" y="8630"/>
                </a:lnTo>
                <a:lnTo>
                  <a:pt x="20908" y="8622"/>
                </a:lnTo>
                <a:lnTo>
                  <a:pt x="20908" y="8613"/>
                </a:lnTo>
                <a:lnTo>
                  <a:pt x="20908" y="8604"/>
                </a:lnTo>
                <a:lnTo>
                  <a:pt x="20899" y="8595"/>
                </a:lnTo>
                <a:lnTo>
                  <a:pt x="20908" y="8586"/>
                </a:lnTo>
                <a:close/>
                <a:moveTo>
                  <a:pt x="20996" y="8101"/>
                </a:moveTo>
                <a:lnTo>
                  <a:pt x="20996" y="8110"/>
                </a:lnTo>
                <a:lnTo>
                  <a:pt x="21005" y="8110"/>
                </a:lnTo>
                <a:lnTo>
                  <a:pt x="21005" y="8101"/>
                </a:lnTo>
                <a:close/>
                <a:moveTo>
                  <a:pt x="20917" y="8604"/>
                </a:moveTo>
                <a:lnTo>
                  <a:pt x="20908" y="8613"/>
                </a:lnTo>
                <a:close/>
                <a:moveTo>
                  <a:pt x="20934" y="8966"/>
                </a:moveTo>
                <a:lnTo>
                  <a:pt x="20934" y="8957"/>
                </a:lnTo>
                <a:lnTo>
                  <a:pt x="20917" y="8948"/>
                </a:lnTo>
                <a:lnTo>
                  <a:pt x="20908" y="8957"/>
                </a:lnTo>
                <a:lnTo>
                  <a:pt x="20899" y="8957"/>
                </a:lnTo>
                <a:lnTo>
                  <a:pt x="20890" y="8966"/>
                </a:lnTo>
                <a:lnTo>
                  <a:pt x="20890" y="8984"/>
                </a:lnTo>
                <a:lnTo>
                  <a:pt x="20890" y="8992"/>
                </a:lnTo>
                <a:lnTo>
                  <a:pt x="20882" y="8992"/>
                </a:lnTo>
                <a:lnTo>
                  <a:pt x="20873" y="8992"/>
                </a:lnTo>
                <a:lnTo>
                  <a:pt x="20873" y="9001"/>
                </a:lnTo>
                <a:lnTo>
                  <a:pt x="20882" y="9001"/>
                </a:lnTo>
                <a:lnTo>
                  <a:pt x="20899" y="9001"/>
                </a:lnTo>
                <a:lnTo>
                  <a:pt x="20908" y="9001"/>
                </a:lnTo>
                <a:lnTo>
                  <a:pt x="20926" y="9001"/>
                </a:lnTo>
                <a:lnTo>
                  <a:pt x="20934" y="8984"/>
                </a:lnTo>
                <a:close/>
                <a:moveTo>
                  <a:pt x="20961" y="7819"/>
                </a:moveTo>
                <a:lnTo>
                  <a:pt x="20961" y="7827"/>
                </a:lnTo>
                <a:lnTo>
                  <a:pt x="20970" y="7827"/>
                </a:lnTo>
                <a:lnTo>
                  <a:pt x="20979" y="7827"/>
                </a:lnTo>
                <a:lnTo>
                  <a:pt x="20979" y="7819"/>
                </a:lnTo>
                <a:lnTo>
                  <a:pt x="20979" y="7810"/>
                </a:lnTo>
                <a:lnTo>
                  <a:pt x="20970" y="7819"/>
                </a:lnTo>
                <a:close/>
                <a:moveTo>
                  <a:pt x="20961" y="7766"/>
                </a:moveTo>
                <a:lnTo>
                  <a:pt x="20952" y="7766"/>
                </a:lnTo>
                <a:lnTo>
                  <a:pt x="20952" y="7774"/>
                </a:lnTo>
                <a:lnTo>
                  <a:pt x="20961" y="7783"/>
                </a:lnTo>
                <a:lnTo>
                  <a:pt x="20961" y="7774"/>
                </a:lnTo>
                <a:lnTo>
                  <a:pt x="20961" y="7757"/>
                </a:lnTo>
                <a:close/>
                <a:moveTo>
                  <a:pt x="21014" y="8057"/>
                </a:moveTo>
                <a:lnTo>
                  <a:pt x="21023" y="8057"/>
                </a:lnTo>
                <a:lnTo>
                  <a:pt x="21023" y="8048"/>
                </a:lnTo>
                <a:lnTo>
                  <a:pt x="21014" y="8039"/>
                </a:lnTo>
                <a:lnTo>
                  <a:pt x="21005" y="8039"/>
                </a:lnTo>
                <a:lnTo>
                  <a:pt x="21005" y="8048"/>
                </a:lnTo>
                <a:close/>
                <a:moveTo>
                  <a:pt x="21137" y="8419"/>
                </a:moveTo>
                <a:lnTo>
                  <a:pt x="21129" y="8445"/>
                </a:lnTo>
                <a:lnTo>
                  <a:pt x="21129" y="8454"/>
                </a:lnTo>
                <a:lnTo>
                  <a:pt x="21129" y="8463"/>
                </a:lnTo>
                <a:lnTo>
                  <a:pt x="21129" y="8472"/>
                </a:lnTo>
                <a:lnTo>
                  <a:pt x="21129" y="8480"/>
                </a:lnTo>
                <a:lnTo>
                  <a:pt x="21129" y="8489"/>
                </a:lnTo>
                <a:lnTo>
                  <a:pt x="21120" y="8498"/>
                </a:lnTo>
                <a:lnTo>
                  <a:pt x="21120" y="8507"/>
                </a:lnTo>
                <a:lnTo>
                  <a:pt x="21111" y="8516"/>
                </a:lnTo>
                <a:lnTo>
                  <a:pt x="21111" y="8525"/>
                </a:lnTo>
                <a:lnTo>
                  <a:pt x="21111" y="8533"/>
                </a:lnTo>
                <a:lnTo>
                  <a:pt x="21102" y="8542"/>
                </a:lnTo>
                <a:lnTo>
                  <a:pt x="21093" y="8542"/>
                </a:lnTo>
                <a:lnTo>
                  <a:pt x="21093" y="8551"/>
                </a:lnTo>
                <a:lnTo>
                  <a:pt x="21084" y="8551"/>
                </a:lnTo>
                <a:lnTo>
                  <a:pt x="21093" y="8560"/>
                </a:lnTo>
                <a:lnTo>
                  <a:pt x="21093" y="8569"/>
                </a:lnTo>
                <a:lnTo>
                  <a:pt x="21093" y="8578"/>
                </a:lnTo>
                <a:lnTo>
                  <a:pt x="21093" y="8595"/>
                </a:lnTo>
                <a:lnTo>
                  <a:pt x="21102" y="8604"/>
                </a:lnTo>
                <a:lnTo>
                  <a:pt x="21102" y="8613"/>
                </a:lnTo>
                <a:lnTo>
                  <a:pt x="21120" y="8604"/>
                </a:lnTo>
                <a:lnTo>
                  <a:pt x="21129" y="8604"/>
                </a:lnTo>
                <a:lnTo>
                  <a:pt x="21137" y="8604"/>
                </a:lnTo>
                <a:lnTo>
                  <a:pt x="21137" y="8613"/>
                </a:lnTo>
                <a:lnTo>
                  <a:pt x="21137" y="8622"/>
                </a:lnTo>
                <a:lnTo>
                  <a:pt x="21137" y="8630"/>
                </a:lnTo>
                <a:lnTo>
                  <a:pt x="21146" y="8639"/>
                </a:lnTo>
                <a:lnTo>
                  <a:pt x="21146" y="8648"/>
                </a:lnTo>
                <a:lnTo>
                  <a:pt x="21146" y="8675"/>
                </a:lnTo>
                <a:lnTo>
                  <a:pt x="21146" y="8683"/>
                </a:lnTo>
                <a:lnTo>
                  <a:pt x="21146" y="8692"/>
                </a:lnTo>
                <a:lnTo>
                  <a:pt x="21146" y="8701"/>
                </a:lnTo>
                <a:lnTo>
                  <a:pt x="21146" y="8710"/>
                </a:lnTo>
                <a:lnTo>
                  <a:pt x="21137" y="8719"/>
                </a:lnTo>
                <a:lnTo>
                  <a:pt x="21137" y="8728"/>
                </a:lnTo>
                <a:lnTo>
                  <a:pt x="21129" y="8736"/>
                </a:lnTo>
                <a:lnTo>
                  <a:pt x="21129" y="8745"/>
                </a:lnTo>
                <a:lnTo>
                  <a:pt x="21137" y="8754"/>
                </a:lnTo>
                <a:lnTo>
                  <a:pt x="21146" y="8763"/>
                </a:lnTo>
                <a:lnTo>
                  <a:pt x="21155" y="8772"/>
                </a:lnTo>
                <a:lnTo>
                  <a:pt x="21164" y="8763"/>
                </a:lnTo>
                <a:lnTo>
                  <a:pt x="21173" y="8763"/>
                </a:lnTo>
                <a:lnTo>
                  <a:pt x="21182" y="8763"/>
                </a:lnTo>
                <a:lnTo>
                  <a:pt x="21190" y="8754"/>
                </a:lnTo>
                <a:lnTo>
                  <a:pt x="21199" y="8754"/>
                </a:lnTo>
                <a:lnTo>
                  <a:pt x="21208" y="8763"/>
                </a:lnTo>
                <a:lnTo>
                  <a:pt x="21208" y="8754"/>
                </a:lnTo>
                <a:lnTo>
                  <a:pt x="21208" y="8745"/>
                </a:lnTo>
                <a:lnTo>
                  <a:pt x="21199" y="8728"/>
                </a:lnTo>
                <a:lnTo>
                  <a:pt x="21199" y="8710"/>
                </a:lnTo>
                <a:lnTo>
                  <a:pt x="21208" y="8701"/>
                </a:lnTo>
                <a:lnTo>
                  <a:pt x="21208" y="8692"/>
                </a:lnTo>
                <a:lnTo>
                  <a:pt x="21208" y="8675"/>
                </a:lnTo>
                <a:lnTo>
                  <a:pt x="21208" y="8648"/>
                </a:lnTo>
                <a:lnTo>
                  <a:pt x="21208" y="8630"/>
                </a:lnTo>
                <a:lnTo>
                  <a:pt x="21208" y="8622"/>
                </a:lnTo>
                <a:lnTo>
                  <a:pt x="21208" y="8595"/>
                </a:lnTo>
                <a:lnTo>
                  <a:pt x="21208" y="8586"/>
                </a:lnTo>
                <a:lnTo>
                  <a:pt x="21199" y="8578"/>
                </a:lnTo>
                <a:lnTo>
                  <a:pt x="21199" y="8569"/>
                </a:lnTo>
                <a:lnTo>
                  <a:pt x="21199" y="8560"/>
                </a:lnTo>
                <a:lnTo>
                  <a:pt x="21217" y="8551"/>
                </a:lnTo>
                <a:lnTo>
                  <a:pt x="21226" y="8542"/>
                </a:lnTo>
                <a:lnTo>
                  <a:pt x="21234" y="8542"/>
                </a:lnTo>
                <a:lnTo>
                  <a:pt x="21243" y="8542"/>
                </a:lnTo>
                <a:lnTo>
                  <a:pt x="21252" y="8542"/>
                </a:lnTo>
                <a:lnTo>
                  <a:pt x="21252" y="8551"/>
                </a:lnTo>
                <a:lnTo>
                  <a:pt x="21252" y="8560"/>
                </a:lnTo>
                <a:lnTo>
                  <a:pt x="21261" y="8569"/>
                </a:lnTo>
                <a:lnTo>
                  <a:pt x="21252" y="8586"/>
                </a:lnTo>
                <a:lnTo>
                  <a:pt x="21243" y="8604"/>
                </a:lnTo>
                <a:lnTo>
                  <a:pt x="21243" y="8613"/>
                </a:lnTo>
                <a:lnTo>
                  <a:pt x="21279" y="8639"/>
                </a:lnTo>
                <a:lnTo>
                  <a:pt x="21287" y="8648"/>
                </a:lnTo>
                <a:lnTo>
                  <a:pt x="21296" y="8648"/>
                </a:lnTo>
                <a:lnTo>
                  <a:pt x="21296" y="8657"/>
                </a:lnTo>
                <a:lnTo>
                  <a:pt x="21296" y="8666"/>
                </a:lnTo>
                <a:lnTo>
                  <a:pt x="21287" y="8666"/>
                </a:lnTo>
                <a:lnTo>
                  <a:pt x="21287" y="8683"/>
                </a:lnTo>
                <a:lnTo>
                  <a:pt x="21287" y="8692"/>
                </a:lnTo>
                <a:lnTo>
                  <a:pt x="21296" y="8701"/>
                </a:lnTo>
                <a:lnTo>
                  <a:pt x="21305" y="8701"/>
                </a:lnTo>
                <a:lnTo>
                  <a:pt x="21323" y="8710"/>
                </a:lnTo>
                <a:lnTo>
                  <a:pt x="21331" y="8701"/>
                </a:lnTo>
                <a:lnTo>
                  <a:pt x="21331" y="8692"/>
                </a:lnTo>
                <a:lnTo>
                  <a:pt x="21331" y="8683"/>
                </a:lnTo>
                <a:lnTo>
                  <a:pt x="21340" y="8683"/>
                </a:lnTo>
                <a:lnTo>
                  <a:pt x="21358" y="8675"/>
                </a:lnTo>
                <a:lnTo>
                  <a:pt x="21367" y="8675"/>
                </a:lnTo>
                <a:lnTo>
                  <a:pt x="21376" y="8675"/>
                </a:lnTo>
                <a:lnTo>
                  <a:pt x="21376" y="8666"/>
                </a:lnTo>
                <a:lnTo>
                  <a:pt x="21384" y="8675"/>
                </a:lnTo>
                <a:lnTo>
                  <a:pt x="21393" y="8675"/>
                </a:lnTo>
                <a:lnTo>
                  <a:pt x="21393" y="8666"/>
                </a:lnTo>
                <a:lnTo>
                  <a:pt x="21393" y="8657"/>
                </a:lnTo>
                <a:lnTo>
                  <a:pt x="21393" y="8648"/>
                </a:lnTo>
                <a:lnTo>
                  <a:pt x="21384" y="8648"/>
                </a:lnTo>
                <a:lnTo>
                  <a:pt x="21376" y="8648"/>
                </a:lnTo>
                <a:lnTo>
                  <a:pt x="21367" y="8639"/>
                </a:lnTo>
                <a:lnTo>
                  <a:pt x="21367" y="8630"/>
                </a:lnTo>
                <a:lnTo>
                  <a:pt x="21358" y="8622"/>
                </a:lnTo>
                <a:lnTo>
                  <a:pt x="21349" y="8622"/>
                </a:lnTo>
                <a:lnTo>
                  <a:pt x="21340" y="8613"/>
                </a:lnTo>
                <a:lnTo>
                  <a:pt x="21349" y="8595"/>
                </a:lnTo>
                <a:lnTo>
                  <a:pt x="21349" y="8586"/>
                </a:lnTo>
                <a:lnTo>
                  <a:pt x="21358" y="8586"/>
                </a:lnTo>
                <a:lnTo>
                  <a:pt x="21349" y="8578"/>
                </a:lnTo>
                <a:lnTo>
                  <a:pt x="21349" y="8569"/>
                </a:lnTo>
                <a:lnTo>
                  <a:pt x="21349" y="8560"/>
                </a:lnTo>
                <a:lnTo>
                  <a:pt x="21331" y="8551"/>
                </a:lnTo>
                <a:lnTo>
                  <a:pt x="21323" y="8542"/>
                </a:lnTo>
                <a:lnTo>
                  <a:pt x="21323" y="8533"/>
                </a:lnTo>
                <a:lnTo>
                  <a:pt x="21314" y="8525"/>
                </a:lnTo>
                <a:lnTo>
                  <a:pt x="21305" y="8516"/>
                </a:lnTo>
                <a:lnTo>
                  <a:pt x="21296" y="8507"/>
                </a:lnTo>
                <a:lnTo>
                  <a:pt x="21287" y="8498"/>
                </a:lnTo>
                <a:lnTo>
                  <a:pt x="21279" y="8498"/>
                </a:lnTo>
                <a:lnTo>
                  <a:pt x="21279" y="8489"/>
                </a:lnTo>
                <a:lnTo>
                  <a:pt x="21287" y="8489"/>
                </a:lnTo>
                <a:lnTo>
                  <a:pt x="21296" y="8489"/>
                </a:lnTo>
                <a:lnTo>
                  <a:pt x="21305" y="8489"/>
                </a:lnTo>
                <a:lnTo>
                  <a:pt x="21305" y="8480"/>
                </a:lnTo>
                <a:lnTo>
                  <a:pt x="21314" y="8472"/>
                </a:lnTo>
                <a:lnTo>
                  <a:pt x="21340" y="8472"/>
                </a:lnTo>
                <a:lnTo>
                  <a:pt x="21340" y="8463"/>
                </a:lnTo>
                <a:lnTo>
                  <a:pt x="21349" y="8463"/>
                </a:lnTo>
                <a:lnTo>
                  <a:pt x="21358" y="8454"/>
                </a:lnTo>
                <a:lnTo>
                  <a:pt x="21376" y="8436"/>
                </a:lnTo>
                <a:lnTo>
                  <a:pt x="21376" y="8427"/>
                </a:lnTo>
                <a:lnTo>
                  <a:pt x="21384" y="8419"/>
                </a:lnTo>
                <a:lnTo>
                  <a:pt x="21393" y="8419"/>
                </a:lnTo>
                <a:lnTo>
                  <a:pt x="21402" y="8419"/>
                </a:lnTo>
                <a:lnTo>
                  <a:pt x="21411" y="8419"/>
                </a:lnTo>
                <a:lnTo>
                  <a:pt x="21411" y="8427"/>
                </a:lnTo>
                <a:lnTo>
                  <a:pt x="21420" y="8427"/>
                </a:lnTo>
                <a:lnTo>
                  <a:pt x="21429" y="8427"/>
                </a:lnTo>
                <a:lnTo>
                  <a:pt x="21429" y="8419"/>
                </a:lnTo>
                <a:lnTo>
                  <a:pt x="21429" y="8410"/>
                </a:lnTo>
                <a:lnTo>
                  <a:pt x="21429" y="8401"/>
                </a:lnTo>
                <a:lnTo>
                  <a:pt x="21420" y="8392"/>
                </a:lnTo>
                <a:lnTo>
                  <a:pt x="21411" y="8392"/>
                </a:lnTo>
                <a:lnTo>
                  <a:pt x="21402" y="8392"/>
                </a:lnTo>
                <a:lnTo>
                  <a:pt x="21393" y="8401"/>
                </a:lnTo>
                <a:lnTo>
                  <a:pt x="21384" y="8401"/>
                </a:lnTo>
                <a:lnTo>
                  <a:pt x="21393" y="8401"/>
                </a:lnTo>
                <a:lnTo>
                  <a:pt x="21393" y="8410"/>
                </a:lnTo>
                <a:lnTo>
                  <a:pt x="21376" y="8410"/>
                </a:lnTo>
                <a:lnTo>
                  <a:pt x="21367" y="8410"/>
                </a:lnTo>
                <a:lnTo>
                  <a:pt x="21349" y="8410"/>
                </a:lnTo>
                <a:lnTo>
                  <a:pt x="21340" y="8410"/>
                </a:lnTo>
                <a:lnTo>
                  <a:pt x="21331" y="8410"/>
                </a:lnTo>
                <a:lnTo>
                  <a:pt x="21331" y="8419"/>
                </a:lnTo>
                <a:lnTo>
                  <a:pt x="21323" y="8419"/>
                </a:lnTo>
                <a:lnTo>
                  <a:pt x="21314" y="8419"/>
                </a:lnTo>
                <a:lnTo>
                  <a:pt x="21305" y="8419"/>
                </a:lnTo>
                <a:lnTo>
                  <a:pt x="21296" y="8410"/>
                </a:lnTo>
                <a:lnTo>
                  <a:pt x="21287" y="8410"/>
                </a:lnTo>
                <a:lnTo>
                  <a:pt x="21287" y="8419"/>
                </a:lnTo>
                <a:lnTo>
                  <a:pt x="21270" y="8436"/>
                </a:lnTo>
                <a:lnTo>
                  <a:pt x="21261" y="8445"/>
                </a:lnTo>
                <a:lnTo>
                  <a:pt x="21252" y="8454"/>
                </a:lnTo>
                <a:lnTo>
                  <a:pt x="21243" y="8454"/>
                </a:lnTo>
                <a:lnTo>
                  <a:pt x="21234" y="8454"/>
                </a:lnTo>
                <a:lnTo>
                  <a:pt x="21226" y="8454"/>
                </a:lnTo>
                <a:lnTo>
                  <a:pt x="21226" y="8445"/>
                </a:lnTo>
                <a:lnTo>
                  <a:pt x="21217" y="8427"/>
                </a:lnTo>
                <a:lnTo>
                  <a:pt x="21208" y="8419"/>
                </a:lnTo>
                <a:lnTo>
                  <a:pt x="21199" y="8419"/>
                </a:lnTo>
                <a:lnTo>
                  <a:pt x="21182" y="8401"/>
                </a:lnTo>
                <a:lnTo>
                  <a:pt x="21182" y="8392"/>
                </a:lnTo>
                <a:lnTo>
                  <a:pt x="21182" y="8383"/>
                </a:lnTo>
                <a:lnTo>
                  <a:pt x="21182" y="8375"/>
                </a:lnTo>
                <a:lnTo>
                  <a:pt x="21182" y="8366"/>
                </a:lnTo>
                <a:lnTo>
                  <a:pt x="21182" y="8357"/>
                </a:lnTo>
                <a:lnTo>
                  <a:pt x="21182" y="8348"/>
                </a:lnTo>
                <a:lnTo>
                  <a:pt x="21190" y="8339"/>
                </a:lnTo>
                <a:lnTo>
                  <a:pt x="21190" y="8330"/>
                </a:lnTo>
                <a:lnTo>
                  <a:pt x="21199" y="8322"/>
                </a:lnTo>
                <a:lnTo>
                  <a:pt x="21208" y="8322"/>
                </a:lnTo>
                <a:lnTo>
                  <a:pt x="21208" y="8313"/>
                </a:lnTo>
                <a:lnTo>
                  <a:pt x="21217" y="8313"/>
                </a:lnTo>
                <a:lnTo>
                  <a:pt x="21226" y="8313"/>
                </a:lnTo>
                <a:lnTo>
                  <a:pt x="21243" y="8322"/>
                </a:lnTo>
                <a:lnTo>
                  <a:pt x="21252" y="8322"/>
                </a:lnTo>
                <a:lnTo>
                  <a:pt x="21279" y="8313"/>
                </a:lnTo>
                <a:lnTo>
                  <a:pt x="21287" y="8313"/>
                </a:lnTo>
                <a:lnTo>
                  <a:pt x="21296" y="8313"/>
                </a:lnTo>
                <a:lnTo>
                  <a:pt x="21305" y="8322"/>
                </a:lnTo>
                <a:lnTo>
                  <a:pt x="21314" y="8322"/>
                </a:lnTo>
                <a:lnTo>
                  <a:pt x="21331" y="8313"/>
                </a:lnTo>
                <a:lnTo>
                  <a:pt x="21349" y="8313"/>
                </a:lnTo>
                <a:lnTo>
                  <a:pt x="21393" y="8313"/>
                </a:lnTo>
                <a:lnTo>
                  <a:pt x="21402" y="8313"/>
                </a:lnTo>
                <a:lnTo>
                  <a:pt x="21411" y="8322"/>
                </a:lnTo>
                <a:lnTo>
                  <a:pt x="21420" y="8330"/>
                </a:lnTo>
                <a:lnTo>
                  <a:pt x="21437" y="8330"/>
                </a:lnTo>
                <a:lnTo>
                  <a:pt x="21446" y="8330"/>
                </a:lnTo>
                <a:lnTo>
                  <a:pt x="21455" y="8330"/>
                </a:lnTo>
                <a:lnTo>
                  <a:pt x="21481" y="8322"/>
                </a:lnTo>
                <a:lnTo>
                  <a:pt x="21490" y="8322"/>
                </a:lnTo>
                <a:lnTo>
                  <a:pt x="21499" y="8322"/>
                </a:lnTo>
                <a:lnTo>
                  <a:pt x="21499" y="8313"/>
                </a:lnTo>
                <a:lnTo>
                  <a:pt x="21508" y="8313"/>
                </a:lnTo>
                <a:lnTo>
                  <a:pt x="21517" y="8304"/>
                </a:lnTo>
                <a:lnTo>
                  <a:pt x="21517" y="8295"/>
                </a:lnTo>
                <a:lnTo>
                  <a:pt x="21526" y="8295"/>
                </a:lnTo>
                <a:lnTo>
                  <a:pt x="21534" y="8277"/>
                </a:lnTo>
                <a:lnTo>
                  <a:pt x="21543" y="8269"/>
                </a:lnTo>
                <a:lnTo>
                  <a:pt x="21552" y="8251"/>
                </a:lnTo>
                <a:lnTo>
                  <a:pt x="21561" y="8242"/>
                </a:lnTo>
                <a:lnTo>
                  <a:pt x="21561" y="8233"/>
                </a:lnTo>
                <a:lnTo>
                  <a:pt x="21552" y="8225"/>
                </a:lnTo>
                <a:lnTo>
                  <a:pt x="21543" y="8225"/>
                </a:lnTo>
                <a:lnTo>
                  <a:pt x="21543" y="8233"/>
                </a:lnTo>
                <a:lnTo>
                  <a:pt x="21534" y="8233"/>
                </a:lnTo>
                <a:lnTo>
                  <a:pt x="21526" y="8242"/>
                </a:lnTo>
                <a:lnTo>
                  <a:pt x="21517" y="8251"/>
                </a:lnTo>
                <a:lnTo>
                  <a:pt x="21517" y="8260"/>
                </a:lnTo>
                <a:lnTo>
                  <a:pt x="21508" y="8260"/>
                </a:lnTo>
                <a:lnTo>
                  <a:pt x="21499" y="8269"/>
                </a:lnTo>
                <a:lnTo>
                  <a:pt x="21490" y="8277"/>
                </a:lnTo>
                <a:lnTo>
                  <a:pt x="21464" y="8286"/>
                </a:lnTo>
                <a:lnTo>
                  <a:pt x="21420" y="8286"/>
                </a:lnTo>
                <a:lnTo>
                  <a:pt x="21402" y="8286"/>
                </a:lnTo>
                <a:lnTo>
                  <a:pt x="21393" y="8286"/>
                </a:lnTo>
                <a:lnTo>
                  <a:pt x="21384" y="8286"/>
                </a:lnTo>
                <a:lnTo>
                  <a:pt x="21376" y="8286"/>
                </a:lnTo>
                <a:lnTo>
                  <a:pt x="21367" y="8277"/>
                </a:lnTo>
                <a:lnTo>
                  <a:pt x="21358" y="8277"/>
                </a:lnTo>
                <a:lnTo>
                  <a:pt x="21331" y="8277"/>
                </a:lnTo>
                <a:lnTo>
                  <a:pt x="21314" y="8269"/>
                </a:lnTo>
                <a:lnTo>
                  <a:pt x="21296" y="8277"/>
                </a:lnTo>
                <a:lnTo>
                  <a:pt x="21296" y="8269"/>
                </a:lnTo>
                <a:lnTo>
                  <a:pt x="21287" y="8269"/>
                </a:lnTo>
                <a:lnTo>
                  <a:pt x="21287" y="8260"/>
                </a:lnTo>
                <a:lnTo>
                  <a:pt x="21279" y="8260"/>
                </a:lnTo>
                <a:lnTo>
                  <a:pt x="21270" y="8260"/>
                </a:lnTo>
                <a:lnTo>
                  <a:pt x="21261" y="8251"/>
                </a:lnTo>
                <a:lnTo>
                  <a:pt x="21252" y="8251"/>
                </a:lnTo>
                <a:lnTo>
                  <a:pt x="21243" y="8260"/>
                </a:lnTo>
                <a:lnTo>
                  <a:pt x="21234" y="8269"/>
                </a:lnTo>
                <a:lnTo>
                  <a:pt x="21234" y="8277"/>
                </a:lnTo>
                <a:lnTo>
                  <a:pt x="21226" y="8286"/>
                </a:lnTo>
                <a:lnTo>
                  <a:pt x="21217" y="8295"/>
                </a:lnTo>
                <a:lnTo>
                  <a:pt x="21208" y="8286"/>
                </a:lnTo>
                <a:lnTo>
                  <a:pt x="21199" y="8277"/>
                </a:lnTo>
                <a:lnTo>
                  <a:pt x="21199" y="8286"/>
                </a:lnTo>
                <a:lnTo>
                  <a:pt x="21190" y="8295"/>
                </a:lnTo>
                <a:lnTo>
                  <a:pt x="21182" y="8295"/>
                </a:lnTo>
                <a:lnTo>
                  <a:pt x="21182" y="8304"/>
                </a:lnTo>
                <a:lnTo>
                  <a:pt x="21182" y="8313"/>
                </a:lnTo>
                <a:lnTo>
                  <a:pt x="21173" y="8322"/>
                </a:lnTo>
                <a:lnTo>
                  <a:pt x="21164" y="8330"/>
                </a:lnTo>
                <a:lnTo>
                  <a:pt x="21164" y="8339"/>
                </a:lnTo>
                <a:lnTo>
                  <a:pt x="21164" y="8348"/>
                </a:lnTo>
                <a:lnTo>
                  <a:pt x="21164" y="8357"/>
                </a:lnTo>
                <a:lnTo>
                  <a:pt x="21155" y="8357"/>
                </a:lnTo>
                <a:lnTo>
                  <a:pt x="21164" y="8383"/>
                </a:lnTo>
                <a:lnTo>
                  <a:pt x="21164" y="8401"/>
                </a:lnTo>
                <a:lnTo>
                  <a:pt x="21164" y="8410"/>
                </a:lnTo>
                <a:lnTo>
                  <a:pt x="21155" y="8401"/>
                </a:lnTo>
                <a:close/>
                <a:moveTo>
                  <a:pt x="21358" y="7624"/>
                </a:moveTo>
                <a:lnTo>
                  <a:pt x="21358" y="7633"/>
                </a:lnTo>
                <a:lnTo>
                  <a:pt x="21358" y="7642"/>
                </a:lnTo>
                <a:lnTo>
                  <a:pt x="21367" y="7660"/>
                </a:lnTo>
                <a:lnTo>
                  <a:pt x="21376" y="7660"/>
                </a:lnTo>
                <a:lnTo>
                  <a:pt x="21384" y="7668"/>
                </a:lnTo>
                <a:lnTo>
                  <a:pt x="21393" y="7686"/>
                </a:lnTo>
                <a:lnTo>
                  <a:pt x="21402" y="7686"/>
                </a:lnTo>
                <a:lnTo>
                  <a:pt x="21411" y="7686"/>
                </a:lnTo>
                <a:lnTo>
                  <a:pt x="21420" y="7677"/>
                </a:lnTo>
                <a:lnTo>
                  <a:pt x="21420" y="7668"/>
                </a:lnTo>
                <a:lnTo>
                  <a:pt x="21411" y="7651"/>
                </a:lnTo>
                <a:lnTo>
                  <a:pt x="21411" y="7642"/>
                </a:lnTo>
                <a:lnTo>
                  <a:pt x="21411" y="7624"/>
                </a:lnTo>
                <a:lnTo>
                  <a:pt x="21420" y="7616"/>
                </a:lnTo>
                <a:lnTo>
                  <a:pt x="21420" y="7607"/>
                </a:lnTo>
                <a:lnTo>
                  <a:pt x="21420" y="7598"/>
                </a:lnTo>
                <a:lnTo>
                  <a:pt x="21429" y="7580"/>
                </a:lnTo>
                <a:lnTo>
                  <a:pt x="21437" y="7571"/>
                </a:lnTo>
                <a:lnTo>
                  <a:pt x="21437" y="7563"/>
                </a:lnTo>
                <a:lnTo>
                  <a:pt x="21437" y="7554"/>
                </a:lnTo>
                <a:lnTo>
                  <a:pt x="21420" y="7545"/>
                </a:lnTo>
                <a:lnTo>
                  <a:pt x="21411" y="7545"/>
                </a:lnTo>
                <a:lnTo>
                  <a:pt x="21402" y="7554"/>
                </a:lnTo>
                <a:lnTo>
                  <a:pt x="21393" y="7554"/>
                </a:lnTo>
                <a:lnTo>
                  <a:pt x="21393" y="7563"/>
                </a:lnTo>
                <a:lnTo>
                  <a:pt x="21393" y="7571"/>
                </a:lnTo>
                <a:lnTo>
                  <a:pt x="21384" y="7580"/>
                </a:lnTo>
                <a:lnTo>
                  <a:pt x="21384" y="7589"/>
                </a:lnTo>
                <a:lnTo>
                  <a:pt x="21384" y="7598"/>
                </a:lnTo>
                <a:lnTo>
                  <a:pt x="21384" y="7607"/>
                </a:lnTo>
                <a:lnTo>
                  <a:pt x="21384" y="7616"/>
                </a:lnTo>
                <a:lnTo>
                  <a:pt x="21376" y="7616"/>
                </a:lnTo>
                <a:lnTo>
                  <a:pt x="21367" y="7616"/>
                </a:lnTo>
                <a:close/>
                <a:moveTo>
                  <a:pt x="21473" y="7527"/>
                </a:moveTo>
                <a:lnTo>
                  <a:pt x="21473" y="7536"/>
                </a:lnTo>
                <a:lnTo>
                  <a:pt x="21464" y="7545"/>
                </a:lnTo>
                <a:lnTo>
                  <a:pt x="21464" y="7563"/>
                </a:lnTo>
                <a:lnTo>
                  <a:pt x="21455" y="7580"/>
                </a:lnTo>
                <a:lnTo>
                  <a:pt x="21446" y="7598"/>
                </a:lnTo>
                <a:lnTo>
                  <a:pt x="21437" y="7607"/>
                </a:lnTo>
                <a:lnTo>
                  <a:pt x="21429" y="7624"/>
                </a:lnTo>
                <a:lnTo>
                  <a:pt x="21420" y="7651"/>
                </a:lnTo>
                <a:lnTo>
                  <a:pt x="21420" y="7660"/>
                </a:lnTo>
                <a:lnTo>
                  <a:pt x="21429" y="7660"/>
                </a:lnTo>
                <a:lnTo>
                  <a:pt x="21437" y="7651"/>
                </a:lnTo>
                <a:lnTo>
                  <a:pt x="21446" y="7624"/>
                </a:lnTo>
                <a:lnTo>
                  <a:pt x="21446" y="7616"/>
                </a:lnTo>
                <a:lnTo>
                  <a:pt x="21446" y="7607"/>
                </a:lnTo>
                <a:lnTo>
                  <a:pt x="21455" y="7598"/>
                </a:lnTo>
                <a:lnTo>
                  <a:pt x="21464" y="7598"/>
                </a:lnTo>
                <a:lnTo>
                  <a:pt x="21473" y="7598"/>
                </a:lnTo>
                <a:lnTo>
                  <a:pt x="21473" y="7589"/>
                </a:lnTo>
                <a:lnTo>
                  <a:pt x="21473" y="7571"/>
                </a:lnTo>
                <a:lnTo>
                  <a:pt x="21473" y="7563"/>
                </a:lnTo>
                <a:lnTo>
                  <a:pt x="21473" y="7554"/>
                </a:lnTo>
                <a:lnTo>
                  <a:pt x="21473" y="7545"/>
                </a:lnTo>
                <a:lnTo>
                  <a:pt x="21473" y="7536"/>
                </a:lnTo>
                <a:close/>
                <a:moveTo>
                  <a:pt x="21446" y="7668"/>
                </a:moveTo>
                <a:lnTo>
                  <a:pt x="21437" y="7677"/>
                </a:lnTo>
                <a:lnTo>
                  <a:pt x="21437" y="7686"/>
                </a:lnTo>
                <a:lnTo>
                  <a:pt x="21446" y="7686"/>
                </a:lnTo>
                <a:lnTo>
                  <a:pt x="21446" y="7677"/>
                </a:lnTo>
                <a:close/>
                <a:moveTo>
                  <a:pt x="21499" y="7571"/>
                </a:moveTo>
                <a:lnTo>
                  <a:pt x="21499" y="7563"/>
                </a:lnTo>
                <a:lnTo>
                  <a:pt x="21490" y="7571"/>
                </a:lnTo>
                <a:close/>
                <a:moveTo>
                  <a:pt x="21481" y="7616"/>
                </a:moveTo>
                <a:lnTo>
                  <a:pt x="21473" y="7616"/>
                </a:lnTo>
                <a:lnTo>
                  <a:pt x="21464" y="7624"/>
                </a:lnTo>
                <a:lnTo>
                  <a:pt x="21455" y="7633"/>
                </a:lnTo>
                <a:lnTo>
                  <a:pt x="21464" y="7633"/>
                </a:lnTo>
                <a:lnTo>
                  <a:pt x="21464" y="7642"/>
                </a:lnTo>
                <a:lnTo>
                  <a:pt x="21481" y="7651"/>
                </a:lnTo>
                <a:lnTo>
                  <a:pt x="21499" y="7642"/>
                </a:lnTo>
                <a:lnTo>
                  <a:pt x="21508" y="7633"/>
                </a:lnTo>
                <a:lnTo>
                  <a:pt x="21517" y="7633"/>
                </a:lnTo>
                <a:lnTo>
                  <a:pt x="21517" y="7624"/>
                </a:lnTo>
                <a:lnTo>
                  <a:pt x="21517" y="7616"/>
                </a:lnTo>
                <a:lnTo>
                  <a:pt x="21508" y="7616"/>
                </a:lnTo>
                <a:lnTo>
                  <a:pt x="21499" y="7607"/>
                </a:lnTo>
                <a:lnTo>
                  <a:pt x="21481" y="7607"/>
                </a:lnTo>
                <a:close/>
                <a:moveTo>
                  <a:pt x="21534" y="7501"/>
                </a:moveTo>
                <a:lnTo>
                  <a:pt x="21526" y="7492"/>
                </a:lnTo>
                <a:lnTo>
                  <a:pt x="21526" y="7501"/>
                </a:lnTo>
                <a:close/>
                <a:moveTo>
                  <a:pt x="23175" y="8745"/>
                </a:moveTo>
                <a:lnTo>
                  <a:pt x="23175" y="8736"/>
                </a:lnTo>
                <a:lnTo>
                  <a:pt x="23175" y="8728"/>
                </a:lnTo>
                <a:lnTo>
                  <a:pt x="23167" y="8736"/>
                </a:lnTo>
                <a:lnTo>
                  <a:pt x="23167" y="8745"/>
                </a:lnTo>
                <a:close/>
                <a:moveTo>
                  <a:pt x="21561" y="7607"/>
                </a:moveTo>
                <a:lnTo>
                  <a:pt x="21552" y="7607"/>
                </a:lnTo>
                <a:lnTo>
                  <a:pt x="21561" y="7616"/>
                </a:lnTo>
                <a:lnTo>
                  <a:pt x="21570" y="7624"/>
                </a:lnTo>
                <a:lnTo>
                  <a:pt x="21570" y="7616"/>
                </a:lnTo>
                <a:close/>
                <a:moveTo>
                  <a:pt x="21331" y="7421"/>
                </a:moveTo>
                <a:lnTo>
                  <a:pt x="21323" y="7430"/>
                </a:lnTo>
                <a:lnTo>
                  <a:pt x="21323" y="7439"/>
                </a:lnTo>
                <a:lnTo>
                  <a:pt x="21323" y="7448"/>
                </a:lnTo>
                <a:lnTo>
                  <a:pt x="21323" y="7457"/>
                </a:lnTo>
                <a:lnTo>
                  <a:pt x="21323" y="7466"/>
                </a:lnTo>
                <a:lnTo>
                  <a:pt x="21331" y="7448"/>
                </a:lnTo>
                <a:lnTo>
                  <a:pt x="21331" y="7430"/>
                </a:lnTo>
                <a:close/>
                <a:moveTo>
                  <a:pt x="21314" y="7871"/>
                </a:moveTo>
                <a:lnTo>
                  <a:pt x="21323" y="7880"/>
                </a:lnTo>
                <a:lnTo>
                  <a:pt x="21331" y="7880"/>
                </a:lnTo>
                <a:lnTo>
                  <a:pt x="21340" y="7880"/>
                </a:lnTo>
                <a:lnTo>
                  <a:pt x="21340" y="7871"/>
                </a:lnTo>
                <a:lnTo>
                  <a:pt x="21349" y="7871"/>
                </a:lnTo>
                <a:lnTo>
                  <a:pt x="21349" y="7863"/>
                </a:lnTo>
                <a:lnTo>
                  <a:pt x="21331" y="7854"/>
                </a:lnTo>
                <a:lnTo>
                  <a:pt x="21323" y="7863"/>
                </a:lnTo>
                <a:lnTo>
                  <a:pt x="21314" y="7863"/>
                </a:lnTo>
                <a:close/>
                <a:moveTo>
                  <a:pt x="21596" y="7589"/>
                </a:moveTo>
                <a:lnTo>
                  <a:pt x="21587" y="7589"/>
                </a:lnTo>
                <a:lnTo>
                  <a:pt x="21587" y="7598"/>
                </a:lnTo>
                <a:lnTo>
                  <a:pt x="21587" y="7607"/>
                </a:lnTo>
                <a:lnTo>
                  <a:pt x="21579" y="7607"/>
                </a:lnTo>
                <a:lnTo>
                  <a:pt x="21587" y="7616"/>
                </a:lnTo>
                <a:lnTo>
                  <a:pt x="21596" y="7624"/>
                </a:lnTo>
                <a:lnTo>
                  <a:pt x="21596" y="7616"/>
                </a:lnTo>
                <a:lnTo>
                  <a:pt x="21596" y="7598"/>
                </a:lnTo>
                <a:close/>
                <a:moveTo>
                  <a:pt x="21287" y="7430"/>
                </a:moveTo>
                <a:lnTo>
                  <a:pt x="21287" y="7421"/>
                </a:lnTo>
                <a:lnTo>
                  <a:pt x="21287" y="7413"/>
                </a:lnTo>
                <a:lnTo>
                  <a:pt x="21287" y="7404"/>
                </a:lnTo>
                <a:lnTo>
                  <a:pt x="21287" y="7395"/>
                </a:lnTo>
                <a:lnTo>
                  <a:pt x="21287" y="7386"/>
                </a:lnTo>
                <a:lnTo>
                  <a:pt x="21279" y="7377"/>
                </a:lnTo>
                <a:lnTo>
                  <a:pt x="21270" y="7368"/>
                </a:lnTo>
                <a:lnTo>
                  <a:pt x="21261" y="7368"/>
                </a:lnTo>
                <a:lnTo>
                  <a:pt x="21252" y="7368"/>
                </a:lnTo>
                <a:lnTo>
                  <a:pt x="21252" y="7360"/>
                </a:lnTo>
                <a:lnTo>
                  <a:pt x="21243" y="7360"/>
                </a:lnTo>
                <a:lnTo>
                  <a:pt x="21234" y="7360"/>
                </a:lnTo>
                <a:lnTo>
                  <a:pt x="21226" y="7360"/>
                </a:lnTo>
                <a:lnTo>
                  <a:pt x="21208" y="7360"/>
                </a:lnTo>
                <a:lnTo>
                  <a:pt x="21199" y="7368"/>
                </a:lnTo>
                <a:lnTo>
                  <a:pt x="21208" y="7368"/>
                </a:lnTo>
                <a:lnTo>
                  <a:pt x="21217" y="7377"/>
                </a:lnTo>
                <a:lnTo>
                  <a:pt x="21226" y="7386"/>
                </a:lnTo>
                <a:lnTo>
                  <a:pt x="21234" y="7395"/>
                </a:lnTo>
                <a:lnTo>
                  <a:pt x="21234" y="7404"/>
                </a:lnTo>
                <a:lnTo>
                  <a:pt x="21234" y="7413"/>
                </a:lnTo>
                <a:lnTo>
                  <a:pt x="21243" y="7421"/>
                </a:lnTo>
                <a:lnTo>
                  <a:pt x="21243" y="7430"/>
                </a:lnTo>
                <a:lnTo>
                  <a:pt x="21252" y="7439"/>
                </a:lnTo>
                <a:lnTo>
                  <a:pt x="21252" y="7448"/>
                </a:lnTo>
                <a:lnTo>
                  <a:pt x="21261" y="7448"/>
                </a:lnTo>
                <a:lnTo>
                  <a:pt x="21261" y="7457"/>
                </a:lnTo>
                <a:lnTo>
                  <a:pt x="21270" y="7457"/>
                </a:lnTo>
                <a:lnTo>
                  <a:pt x="21270" y="7448"/>
                </a:lnTo>
                <a:lnTo>
                  <a:pt x="21279" y="7448"/>
                </a:lnTo>
                <a:lnTo>
                  <a:pt x="21279" y="7439"/>
                </a:lnTo>
                <a:close/>
                <a:moveTo>
                  <a:pt x="21270" y="7907"/>
                </a:moveTo>
                <a:lnTo>
                  <a:pt x="21270" y="7916"/>
                </a:lnTo>
                <a:lnTo>
                  <a:pt x="21261" y="7907"/>
                </a:lnTo>
                <a:lnTo>
                  <a:pt x="21252" y="7907"/>
                </a:lnTo>
                <a:lnTo>
                  <a:pt x="21243" y="7916"/>
                </a:lnTo>
                <a:lnTo>
                  <a:pt x="21252" y="7916"/>
                </a:lnTo>
                <a:lnTo>
                  <a:pt x="21261" y="7924"/>
                </a:lnTo>
                <a:lnTo>
                  <a:pt x="21270" y="7916"/>
                </a:lnTo>
                <a:lnTo>
                  <a:pt x="21270" y="7924"/>
                </a:lnTo>
                <a:lnTo>
                  <a:pt x="21279" y="7916"/>
                </a:lnTo>
                <a:close/>
                <a:moveTo>
                  <a:pt x="21455" y="7536"/>
                </a:moveTo>
                <a:lnTo>
                  <a:pt x="21455" y="7527"/>
                </a:lnTo>
                <a:lnTo>
                  <a:pt x="21446" y="7527"/>
                </a:lnTo>
                <a:close/>
                <a:moveTo>
                  <a:pt x="21411" y="7404"/>
                </a:moveTo>
                <a:lnTo>
                  <a:pt x="21402" y="7386"/>
                </a:lnTo>
                <a:lnTo>
                  <a:pt x="21393" y="7386"/>
                </a:lnTo>
                <a:lnTo>
                  <a:pt x="21393" y="7395"/>
                </a:lnTo>
                <a:lnTo>
                  <a:pt x="21402" y="7395"/>
                </a:lnTo>
                <a:lnTo>
                  <a:pt x="21411" y="7404"/>
                </a:lnTo>
                <a:lnTo>
                  <a:pt x="21420" y="7413"/>
                </a:lnTo>
                <a:lnTo>
                  <a:pt x="21429" y="7421"/>
                </a:lnTo>
                <a:lnTo>
                  <a:pt x="21420" y="7404"/>
                </a:lnTo>
                <a:close/>
                <a:moveTo>
                  <a:pt x="21367" y="7580"/>
                </a:moveTo>
                <a:lnTo>
                  <a:pt x="21376" y="7580"/>
                </a:lnTo>
                <a:lnTo>
                  <a:pt x="21376" y="7571"/>
                </a:lnTo>
                <a:lnTo>
                  <a:pt x="21376" y="7563"/>
                </a:lnTo>
                <a:lnTo>
                  <a:pt x="21367" y="7563"/>
                </a:lnTo>
                <a:lnTo>
                  <a:pt x="21367" y="7571"/>
                </a:lnTo>
                <a:lnTo>
                  <a:pt x="21367" y="7580"/>
                </a:lnTo>
                <a:lnTo>
                  <a:pt x="21367" y="7589"/>
                </a:lnTo>
                <a:close/>
                <a:moveTo>
                  <a:pt x="21623" y="7633"/>
                </a:moveTo>
                <a:lnTo>
                  <a:pt x="21631" y="7633"/>
                </a:lnTo>
                <a:lnTo>
                  <a:pt x="21631" y="7624"/>
                </a:lnTo>
                <a:lnTo>
                  <a:pt x="21623" y="7616"/>
                </a:lnTo>
                <a:lnTo>
                  <a:pt x="21623" y="7624"/>
                </a:lnTo>
                <a:close/>
                <a:moveTo>
                  <a:pt x="21596" y="8101"/>
                </a:moveTo>
                <a:lnTo>
                  <a:pt x="21587" y="8092"/>
                </a:lnTo>
                <a:lnTo>
                  <a:pt x="21587" y="8083"/>
                </a:lnTo>
                <a:lnTo>
                  <a:pt x="21579" y="8074"/>
                </a:lnTo>
                <a:lnTo>
                  <a:pt x="21579" y="8083"/>
                </a:lnTo>
                <a:lnTo>
                  <a:pt x="21579" y="8092"/>
                </a:lnTo>
                <a:lnTo>
                  <a:pt x="21587" y="8092"/>
                </a:lnTo>
                <a:lnTo>
                  <a:pt x="21587" y="8101"/>
                </a:lnTo>
                <a:close/>
                <a:moveTo>
                  <a:pt x="21579" y="8145"/>
                </a:moveTo>
                <a:lnTo>
                  <a:pt x="21570" y="8154"/>
                </a:lnTo>
                <a:lnTo>
                  <a:pt x="21579" y="8163"/>
                </a:lnTo>
                <a:lnTo>
                  <a:pt x="21579" y="8154"/>
                </a:lnTo>
                <a:close/>
                <a:moveTo>
                  <a:pt x="21605" y="8931"/>
                </a:moveTo>
                <a:lnTo>
                  <a:pt x="21605" y="8939"/>
                </a:lnTo>
                <a:lnTo>
                  <a:pt x="21614" y="8931"/>
                </a:lnTo>
                <a:lnTo>
                  <a:pt x="21623" y="8931"/>
                </a:lnTo>
                <a:lnTo>
                  <a:pt x="21631" y="8931"/>
                </a:lnTo>
                <a:lnTo>
                  <a:pt x="21640" y="8931"/>
                </a:lnTo>
                <a:lnTo>
                  <a:pt x="21658" y="8931"/>
                </a:lnTo>
                <a:lnTo>
                  <a:pt x="21658" y="8922"/>
                </a:lnTo>
                <a:lnTo>
                  <a:pt x="21667" y="8922"/>
                </a:lnTo>
                <a:lnTo>
                  <a:pt x="21676" y="8922"/>
                </a:lnTo>
                <a:lnTo>
                  <a:pt x="21676" y="8913"/>
                </a:lnTo>
                <a:lnTo>
                  <a:pt x="21667" y="8904"/>
                </a:lnTo>
                <a:lnTo>
                  <a:pt x="21649" y="8904"/>
                </a:lnTo>
                <a:lnTo>
                  <a:pt x="21649" y="8913"/>
                </a:lnTo>
                <a:lnTo>
                  <a:pt x="21631" y="8913"/>
                </a:lnTo>
                <a:lnTo>
                  <a:pt x="21623" y="8913"/>
                </a:lnTo>
                <a:lnTo>
                  <a:pt x="21614" y="8913"/>
                </a:lnTo>
                <a:lnTo>
                  <a:pt x="21605" y="8922"/>
                </a:lnTo>
                <a:close/>
                <a:moveTo>
                  <a:pt x="21711" y="8410"/>
                </a:moveTo>
                <a:lnTo>
                  <a:pt x="21711" y="8401"/>
                </a:lnTo>
                <a:lnTo>
                  <a:pt x="21711" y="8392"/>
                </a:lnTo>
                <a:lnTo>
                  <a:pt x="21702" y="8410"/>
                </a:lnTo>
                <a:close/>
                <a:moveTo>
                  <a:pt x="21728" y="8401"/>
                </a:moveTo>
                <a:lnTo>
                  <a:pt x="21728" y="8410"/>
                </a:lnTo>
                <a:lnTo>
                  <a:pt x="21737" y="8410"/>
                </a:lnTo>
                <a:lnTo>
                  <a:pt x="21746" y="8419"/>
                </a:lnTo>
                <a:lnTo>
                  <a:pt x="21755" y="8410"/>
                </a:lnTo>
                <a:lnTo>
                  <a:pt x="21755" y="8401"/>
                </a:lnTo>
                <a:lnTo>
                  <a:pt x="21737" y="8401"/>
                </a:lnTo>
                <a:lnTo>
                  <a:pt x="21737" y="8392"/>
                </a:lnTo>
                <a:lnTo>
                  <a:pt x="21746" y="8383"/>
                </a:lnTo>
                <a:lnTo>
                  <a:pt x="21737" y="8375"/>
                </a:lnTo>
                <a:lnTo>
                  <a:pt x="21728" y="8375"/>
                </a:lnTo>
                <a:lnTo>
                  <a:pt x="21728" y="8383"/>
                </a:lnTo>
                <a:lnTo>
                  <a:pt x="21720" y="8375"/>
                </a:lnTo>
                <a:lnTo>
                  <a:pt x="21720" y="8383"/>
                </a:lnTo>
                <a:lnTo>
                  <a:pt x="21711" y="8383"/>
                </a:lnTo>
                <a:lnTo>
                  <a:pt x="21720" y="8392"/>
                </a:lnTo>
                <a:close/>
                <a:moveTo>
                  <a:pt x="21931" y="8357"/>
                </a:moveTo>
                <a:lnTo>
                  <a:pt x="21931" y="8366"/>
                </a:lnTo>
                <a:lnTo>
                  <a:pt x="21940" y="8375"/>
                </a:lnTo>
                <a:lnTo>
                  <a:pt x="21949" y="8375"/>
                </a:lnTo>
                <a:lnTo>
                  <a:pt x="21958" y="8375"/>
                </a:lnTo>
                <a:lnTo>
                  <a:pt x="21967" y="8375"/>
                </a:lnTo>
                <a:lnTo>
                  <a:pt x="21967" y="8383"/>
                </a:lnTo>
                <a:lnTo>
                  <a:pt x="21976" y="8383"/>
                </a:lnTo>
                <a:lnTo>
                  <a:pt x="21976" y="8375"/>
                </a:lnTo>
                <a:lnTo>
                  <a:pt x="21967" y="8375"/>
                </a:lnTo>
                <a:lnTo>
                  <a:pt x="21967" y="8366"/>
                </a:lnTo>
                <a:lnTo>
                  <a:pt x="21958" y="8366"/>
                </a:lnTo>
                <a:lnTo>
                  <a:pt x="21958" y="8357"/>
                </a:lnTo>
                <a:lnTo>
                  <a:pt x="21967" y="8357"/>
                </a:lnTo>
                <a:lnTo>
                  <a:pt x="21976" y="8366"/>
                </a:lnTo>
                <a:lnTo>
                  <a:pt x="21976" y="8375"/>
                </a:lnTo>
                <a:lnTo>
                  <a:pt x="21984" y="8375"/>
                </a:lnTo>
                <a:lnTo>
                  <a:pt x="21993" y="8375"/>
                </a:lnTo>
                <a:lnTo>
                  <a:pt x="22002" y="8375"/>
                </a:lnTo>
                <a:lnTo>
                  <a:pt x="22011" y="8375"/>
                </a:lnTo>
                <a:lnTo>
                  <a:pt x="22011" y="8366"/>
                </a:lnTo>
                <a:lnTo>
                  <a:pt x="21984" y="8357"/>
                </a:lnTo>
                <a:lnTo>
                  <a:pt x="21976" y="8348"/>
                </a:lnTo>
                <a:lnTo>
                  <a:pt x="21967" y="8357"/>
                </a:lnTo>
                <a:lnTo>
                  <a:pt x="21958" y="8357"/>
                </a:lnTo>
                <a:lnTo>
                  <a:pt x="21949" y="8357"/>
                </a:lnTo>
                <a:lnTo>
                  <a:pt x="21940" y="8357"/>
                </a:lnTo>
                <a:close/>
                <a:moveTo>
                  <a:pt x="21605" y="7845"/>
                </a:moveTo>
                <a:lnTo>
                  <a:pt x="21605" y="7827"/>
                </a:lnTo>
                <a:lnTo>
                  <a:pt x="21596" y="7827"/>
                </a:lnTo>
                <a:lnTo>
                  <a:pt x="21596" y="7836"/>
                </a:lnTo>
                <a:close/>
                <a:moveTo>
                  <a:pt x="21623" y="8533"/>
                </a:moveTo>
                <a:lnTo>
                  <a:pt x="21623" y="8525"/>
                </a:lnTo>
                <a:lnTo>
                  <a:pt x="21614" y="8507"/>
                </a:lnTo>
                <a:lnTo>
                  <a:pt x="21623" y="8498"/>
                </a:lnTo>
                <a:lnTo>
                  <a:pt x="21614" y="8498"/>
                </a:lnTo>
                <a:lnTo>
                  <a:pt x="21605" y="8507"/>
                </a:lnTo>
                <a:lnTo>
                  <a:pt x="21614" y="8516"/>
                </a:lnTo>
                <a:lnTo>
                  <a:pt x="21614" y="8525"/>
                </a:lnTo>
                <a:close/>
                <a:moveTo>
                  <a:pt x="21579" y="8957"/>
                </a:moveTo>
                <a:lnTo>
                  <a:pt x="21587" y="8957"/>
                </a:lnTo>
                <a:lnTo>
                  <a:pt x="21596" y="8948"/>
                </a:lnTo>
                <a:lnTo>
                  <a:pt x="21587" y="8948"/>
                </a:lnTo>
                <a:close/>
                <a:moveTo>
                  <a:pt x="21870" y="8357"/>
                </a:moveTo>
                <a:lnTo>
                  <a:pt x="21878" y="8366"/>
                </a:lnTo>
                <a:lnTo>
                  <a:pt x="21861" y="8348"/>
                </a:lnTo>
                <a:close/>
                <a:moveTo>
                  <a:pt x="21861" y="6240"/>
                </a:moveTo>
                <a:lnTo>
                  <a:pt x="21852" y="6240"/>
                </a:lnTo>
                <a:lnTo>
                  <a:pt x="21861" y="6240"/>
                </a:lnTo>
                <a:lnTo>
                  <a:pt x="21861" y="6249"/>
                </a:lnTo>
                <a:close/>
                <a:moveTo>
                  <a:pt x="21914" y="5913"/>
                </a:moveTo>
                <a:lnTo>
                  <a:pt x="21923" y="5913"/>
                </a:lnTo>
                <a:lnTo>
                  <a:pt x="21931" y="5904"/>
                </a:lnTo>
                <a:lnTo>
                  <a:pt x="21931" y="5887"/>
                </a:lnTo>
                <a:lnTo>
                  <a:pt x="21923" y="5887"/>
                </a:lnTo>
                <a:lnTo>
                  <a:pt x="21914" y="5887"/>
                </a:lnTo>
                <a:lnTo>
                  <a:pt x="21914" y="5896"/>
                </a:lnTo>
                <a:lnTo>
                  <a:pt x="21914" y="5904"/>
                </a:lnTo>
                <a:close/>
                <a:moveTo>
                  <a:pt x="21896" y="8489"/>
                </a:moveTo>
                <a:lnTo>
                  <a:pt x="21905" y="8498"/>
                </a:lnTo>
                <a:lnTo>
                  <a:pt x="21923" y="8498"/>
                </a:lnTo>
                <a:lnTo>
                  <a:pt x="21931" y="8498"/>
                </a:lnTo>
                <a:lnTo>
                  <a:pt x="21940" y="8498"/>
                </a:lnTo>
                <a:lnTo>
                  <a:pt x="21940" y="8489"/>
                </a:lnTo>
                <a:lnTo>
                  <a:pt x="21940" y="8480"/>
                </a:lnTo>
                <a:lnTo>
                  <a:pt x="21940" y="8472"/>
                </a:lnTo>
                <a:lnTo>
                  <a:pt x="21931" y="8480"/>
                </a:lnTo>
                <a:lnTo>
                  <a:pt x="21923" y="8480"/>
                </a:lnTo>
                <a:lnTo>
                  <a:pt x="21914" y="8480"/>
                </a:lnTo>
                <a:close/>
                <a:moveTo>
                  <a:pt x="21728" y="8348"/>
                </a:moveTo>
                <a:lnTo>
                  <a:pt x="21728" y="8339"/>
                </a:lnTo>
                <a:lnTo>
                  <a:pt x="21720" y="8339"/>
                </a:lnTo>
                <a:lnTo>
                  <a:pt x="21720" y="8348"/>
                </a:lnTo>
                <a:lnTo>
                  <a:pt x="21728" y="8357"/>
                </a:lnTo>
                <a:close/>
                <a:moveTo>
                  <a:pt x="21720" y="8913"/>
                </a:moveTo>
                <a:lnTo>
                  <a:pt x="21728" y="8904"/>
                </a:lnTo>
                <a:lnTo>
                  <a:pt x="21720" y="8904"/>
                </a:lnTo>
                <a:close/>
                <a:moveTo>
                  <a:pt x="21764" y="8957"/>
                </a:moveTo>
                <a:lnTo>
                  <a:pt x="21773" y="8948"/>
                </a:lnTo>
                <a:lnTo>
                  <a:pt x="21764" y="8948"/>
                </a:lnTo>
                <a:lnTo>
                  <a:pt x="21755" y="8948"/>
                </a:lnTo>
                <a:lnTo>
                  <a:pt x="21746" y="8948"/>
                </a:lnTo>
                <a:lnTo>
                  <a:pt x="21755" y="8948"/>
                </a:lnTo>
                <a:close/>
                <a:moveTo>
                  <a:pt x="21755" y="8569"/>
                </a:moveTo>
                <a:lnTo>
                  <a:pt x="21764" y="8569"/>
                </a:lnTo>
                <a:close/>
                <a:moveTo>
                  <a:pt x="21570" y="8489"/>
                </a:moveTo>
                <a:lnTo>
                  <a:pt x="21579" y="8489"/>
                </a:lnTo>
                <a:lnTo>
                  <a:pt x="21605" y="8489"/>
                </a:lnTo>
                <a:lnTo>
                  <a:pt x="21614" y="8489"/>
                </a:lnTo>
                <a:lnTo>
                  <a:pt x="21640" y="8489"/>
                </a:lnTo>
                <a:lnTo>
                  <a:pt x="21640" y="8480"/>
                </a:lnTo>
                <a:lnTo>
                  <a:pt x="21623" y="8480"/>
                </a:lnTo>
                <a:lnTo>
                  <a:pt x="21596" y="8480"/>
                </a:lnTo>
                <a:lnTo>
                  <a:pt x="21587" y="8480"/>
                </a:lnTo>
                <a:lnTo>
                  <a:pt x="21579" y="8480"/>
                </a:lnTo>
                <a:close/>
                <a:moveTo>
                  <a:pt x="21420" y="8966"/>
                </a:moveTo>
                <a:lnTo>
                  <a:pt x="21420" y="8957"/>
                </a:lnTo>
                <a:lnTo>
                  <a:pt x="21411" y="8957"/>
                </a:lnTo>
                <a:lnTo>
                  <a:pt x="21402" y="8957"/>
                </a:lnTo>
                <a:lnTo>
                  <a:pt x="21402" y="8966"/>
                </a:lnTo>
                <a:close/>
                <a:moveTo>
                  <a:pt x="21411" y="8480"/>
                </a:moveTo>
                <a:lnTo>
                  <a:pt x="21402" y="8480"/>
                </a:lnTo>
                <a:lnTo>
                  <a:pt x="21402" y="8489"/>
                </a:lnTo>
                <a:close/>
                <a:moveTo>
                  <a:pt x="21402" y="8966"/>
                </a:moveTo>
                <a:lnTo>
                  <a:pt x="21393" y="8975"/>
                </a:lnTo>
                <a:lnTo>
                  <a:pt x="21393" y="8984"/>
                </a:lnTo>
                <a:lnTo>
                  <a:pt x="21393" y="8975"/>
                </a:lnTo>
                <a:lnTo>
                  <a:pt x="21402" y="8975"/>
                </a:lnTo>
                <a:lnTo>
                  <a:pt x="21411" y="8975"/>
                </a:lnTo>
                <a:close/>
                <a:moveTo>
                  <a:pt x="21393" y="8648"/>
                </a:moveTo>
                <a:lnTo>
                  <a:pt x="21402" y="8657"/>
                </a:lnTo>
                <a:lnTo>
                  <a:pt x="21411" y="8657"/>
                </a:lnTo>
                <a:lnTo>
                  <a:pt x="21420" y="8648"/>
                </a:lnTo>
                <a:lnTo>
                  <a:pt x="21411" y="8639"/>
                </a:lnTo>
                <a:lnTo>
                  <a:pt x="21402" y="8639"/>
                </a:lnTo>
                <a:close/>
                <a:moveTo>
                  <a:pt x="21437" y="8736"/>
                </a:moveTo>
                <a:lnTo>
                  <a:pt x="21437" y="8745"/>
                </a:lnTo>
                <a:lnTo>
                  <a:pt x="21446" y="8745"/>
                </a:lnTo>
                <a:lnTo>
                  <a:pt x="21446" y="8736"/>
                </a:lnTo>
                <a:close/>
                <a:moveTo>
                  <a:pt x="21437" y="8463"/>
                </a:moveTo>
                <a:lnTo>
                  <a:pt x="21437" y="8472"/>
                </a:lnTo>
                <a:lnTo>
                  <a:pt x="21437" y="8480"/>
                </a:lnTo>
                <a:lnTo>
                  <a:pt x="21446" y="8472"/>
                </a:lnTo>
                <a:lnTo>
                  <a:pt x="21437" y="8472"/>
                </a:lnTo>
                <a:close/>
                <a:moveTo>
                  <a:pt x="21349" y="8736"/>
                </a:moveTo>
                <a:lnTo>
                  <a:pt x="21349" y="8745"/>
                </a:lnTo>
                <a:lnTo>
                  <a:pt x="21358" y="8745"/>
                </a:lnTo>
                <a:lnTo>
                  <a:pt x="21367" y="8745"/>
                </a:lnTo>
                <a:lnTo>
                  <a:pt x="21376" y="8736"/>
                </a:lnTo>
                <a:lnTo>
                  <a:pt x="21367" y="8728"/>
                </a:lnTo>
                <a:lnTo>
                  <a:pt x="21384" y="8710"/>
                </a:lnTo>
                <a:lnTo>
                  <a:pt x="21376" y="8692"/>
                </a:lnTo>
                <a:lnTo>
                  <a:pt x="21367" y="8692"/>
                </a:lnTo>
                <a:lnTo>
                  <a:pt x="21349" y="8701"/>
                </a:lnTo>
                <a:lnTo>
                  <a:pt x="21358" y="8719"/>
                </a:lnTo>
                <a:lnTo>
                  <a:pt x="21349" y="8728"/>
                </a:lnTo>
                <a:close/>
                <a:moveTo>
                  <a:pt x="21411" y="8436"/>
                </a:moveTo>
                <a:lnTo>
                  <a:pt x="21393" y="8436"/>
                </a:lnTo>
                <a:lnTo>
                  <a:pt x="21384" y="8445"/>
                </a:lnTo>
                <a:lnTo>
                  <a:pt x="21384" y="8454"/>
                </a:lnTo>
                <a:lnTo>
                  <a:pt x="21384" y="8463"/>
                </a:lnTo>
                <a:lnTo>
                  <a:pt x="21393" y="8463"/>
                </a:lnTo>
                <a:lnTo>
                  <a:pt x="21402" y="8445"/>
                </a:lnTo>
                <a:lnTo>
                  <a:pt x="21411" y="8445"/>
                </a:lnTo>
                <a:lnTo>
                  <a:pt x="21411" y="8463"/>
                </a:lnTo>
                <a:lnTo>
                  <a:pt x="21411" y="8472"/>
                </a:lnTo>
                <a:lnTo>
                  <a:pt x="21420" y="8463"/>
                </a:lnTo>
                <a:lnTo>
                  <a:pt x="21420" y="8454"/>
                </a:lnTo>
                <a:lnTo>
                  <a:pt x="21429" y="8463"/>
                </a:lnTo>
                <a:lnTo>
                  <a:pt x="21437" y="8454"/>
                </a:lnTo>
                <a:lnTo>
                  <a:pt x="21437" y="8445"/>
                </a:lnTo>
                <a:lnTo>
                  <a:pt x="21429" y="8445"/>
                </a:lnTo>
                <a:lnTo>
                  <a:pt x="21420" y="8445"/>
                </a:lnTo>
                <a:lnTo>
                  <a:pt x="21420" y="8454"/>
                </a:lnTo>
                <a:lnTo>
                  <a:pt x="21411" y="8445"/>
                </a:lnTo>
                <a:lnTo>
                  <a:pt x="21420" y="8445"/>
                </a:lnTo>
                <a:close/>
                <a:moveTo>
                  <a:pt x="21384" y="9151"/>
                </a:moveTo>
                <a:lnTo>
                  <a:pt x="21393" y="9151"/>
                </a:lnTo>
                <a:lnTo>
                  <a:pt x="21402" y="9151"/>
                </a:lnTo>
                <a:lnTo>
                  <a:pt x="21411" y="9142"/>
                </a:lnTo>
                <a:lnTo>
                  <a:pt x="21420" y="9134"/>
                </a:lnTo>
                <a:lnTo>
                  <a:pt x="21429" y="9134"/>
                </a:lnTo>
                <a:lnTo>
                  <a:pt x="21429" y="9125"/>
                </a:lnTo>
                <a:lnTo>
                  <a:pt x="21429" y="9116"/>
                </a:lnTo>
                <a:lnTo>
                  <a:pt x="21420" y="9116"/>
                </a:lnTo>
                <a:lnTo>
                  <a:pt x="21420" y="9125"/>
                </a:lnTo>
                <a:lnTo>
                  <a:pt x="21411" y="9134"/>
                </a:lnTo>
                <a:lnTo>
                  <a:pt x="21402" y="9134"/>
                </a:lnTo>
                <a:lnTo>
                  <a:pt x="21384" y="9142"/>
                </a:lnTo>
                <a:close/>
                <a:moveTo>
                  <a:pt x="21464" y="8966"/>
                </a:moveTo>
                <a:lnTo>
                  <a:pt x="21473" y="8966"/>
                </a:lnTo>
                <a:lnTo>
                  <a:pt x="21473" y="8975"/>
                </a:lnTo>
                <a:lnTo>
                  <a:pt x="21481" y="8975"/>
                </a:lnTo>
                <a:lnTo>
                  <a:pt x="21490" y="8966"/>
                </a:lnTo>
                <a:lnTo>
                  <a:pt x="21490" y="8957"/>
                </a:lnTo>
                <a:lnTo>
                  <a:pt x="21490" y="8948"/>
                </a:lnTo>
                <a:lnTo>
                  <a:pt x="21481" y="8966"/>
                </a:lnTo>
                <a:lnTo>
                  <a:pt x="21473" y="8957"/>
                </a:lnTo>
                <a:lnTo>
                  <a:pt x="21473" y="8966"/>
                </a:lnTo>
                <a:close/>
                <a:moveTo>
                  <a:pt x="21473" y="8789"/>
                </a:moveTo>
                <a:lnTo>
                  <a:pt x="21473" y="8781"/>
                </a:lnTo>
                <a:close/>
                <a:moveTo>
                  <a:pt x="21384" y="8701"/>
                </a:moveTo>
                <a:lnTo>
                  <a:pt x="21384" y="8710"/>
                </a:lnTo>
                <a:lnTo>
                  <a:pt x="21384" y="8719"/>
                </a:lnTo>
                <a:lnTo>
                  <a:pt x="21384" y="8728"/>
                </a:lnTo>
                <a:lnTo>
                  <a:pt x="21384" y="8736"/>
                </a:lnTo>
                <a:lnTo>
                  <a:pt x="21376" y="8736"/>
                </a:lnTo>
                <a:lnTo>
                  <a:pt x="21376" y="8745"/>
                </a:lnTo>
                <a:lnTo>
                  <a:pt x="21367" y="8754"/>
                </a:lnTo>
                <a:lnTo>
                  <a:pt x="21376" y="8763"/>
                </a:lnTo>
                <a:lnTo>
                  <a:pt x="21384" y="8763"/>
                </a:lnTo>
                <a:lnTo>
                  <a:pt x="21393" y="8754"/>
                </a:lnTo>
                <a:lnTo>
                  <a:pt x="21393" y="8745"/>
                </a:lnTo>
                <a:lnTo>
                  <a:pt x="21402" y="8745"/>
                </a:lnTo>
                <a:lnTo>
                  <a:pt x="21411" y="8745"/>
                </a:lnTo>
                <a:lnTo>
                  <a:pt x="21411" y="8736"/>
                </a:lnTo>
                <a:lnTo>
                  <a:pt x="21402" y="8728"/>
                </a:lnTo>
                <a:lnTo>
                  <a:pt x="21393" y="8728"/>
                </a:lnTo>
                <a:lnTo>
                  <a:pt x="21393" y="8710"/>
                </a:lnTo>
                <a:lnTo>
                  <a:pt x="21402" y="8710"/>
                </a:lnTo>
                <a:lnTo>
                  <a:pt x="21402" y="8701"/>
                </a:lnTo>
                <a:lnTo>
                  <a:pt x="21411" y="8692"/>
                </a:lnTo>
                <a:lnTo>
                  <a:pt x="21411" y="8701"/>
                </a:lnTo>
                <a:lnTo>
                  <a:pt x="21411" y="8683"/>
                </a:lnTo>
                <a:lnTo>
                  <a:pt x="21402" y="8675"/>
                </a:lnTo>
                <a:lnTo>
                  <a:pt x="21393" y="8675"/>
                </a:lnTo>
                <a:lnTo>
                  <a:pt x="21384" y="8692"/>
                </a:lnTo>
                <a:close/>
                <a:moveTo>
                  <a:pt x="21499" y="8966"/>
                </a:moveTo>
                <a:lnTo>
                  <a:pt x="21508" y="8966"/>
                </a:lnTo>
                <a:lnTo>
                  <a:pt x="21552" y="8966"/>
                </a:lnTo>
                <a:lnTo>
                  <a:pt x="21552" y="8957"/>
                </a:lnTo>
                <a:lnTo>
                  <a:pt x="21552" y="8948"/>
                </a:lnTo>
                <a:lnTo>
                  <a:pt x="21543" y="8948"/>
                </a:lnTo>
                <a:lnTo>
                  <a:pt x="21526" y="8948"/>
                </a:lnTo>
                <a:lnTo>
                  <a:pt x="21517" y="8948"/>
                </a:lnTo>
                <a:lnTo>
                  <a:pt x="21508" y="8948"/>
                </a:lnTo>
                <a:lnTo>
                  <a:pt x="21499" y="8957"/>
                </a:lnTo>
                <a:close/>
                <a:moveTo>
                  <a:pt x="21570" y="8489"/>
                </a:moveTo>
                <a:lnTo>
                  <a:pt x="21570" y="8480"/>
                </a:lnTo>
                <a:lnTo>
                  <a:pt x="21561" y="8480"/>
                </a:lnTo>
                <a:lnTo>
                  <a:pt x="21552" y="8472"/>
                </a:lnTo>
                <a:lnTo>
                  <a:pt x="21552" y="8480"/>
                </a:lnTo>
                <a:lnTo>
                  <a:pt x="21543" y="8472"/>
                </a:lnTo>
                <a:lnTo>
                  <a:pt x="21517" y="8472"/>
                </a:lnTo>
                <a:lnTo>
                  <a:pt x="21508" y="8472"/>
                </a:lnTo>
                <a:lnTo>
                  <a:pt x="21499" y="8472"/>
                </a:lnTo>
                <a:lnTo>
                  <a:pt x="21499" y="8489"/>
                </a:lnTo>
                <a:lnTo>
                  <a:pt x="21499" y="8498"/>
                </a:lnTo>
                <a:lnTo>
                  <a:pt x="21508" y="8498"/>
                </a:lnTo>
                <a:lnTo>
                  <a:pt x="21517" y="8498"/>
                </a:lnTo>
                <a:lnTo>
                  <a:pt x="21534" y="8489"/>
                </a:lnTo>
                <a:lnTo>
                  <a:pt x="21543" y="8489"/>
                </a:lnTo>
                <a:lnTo>
                  <a:pt x="21552" y="8489"/>
                </a:lnTo>
                <a:close/>
                <a:moveTo>
                  <a:pt x="21464" y="8498"/>
                </a:moveTo>
                <a:lnTo>
                  <a:pt x="21455" y="8489"/>
                </a:lnTo>
                <a:lnTo>
                  <a:pt x="21455" y="8498"/>
                </a:lnTo>
                <a:close/>
                <a:moveTo>
                  <a:pt x="21437" y="9098"/>
                </a:moveTo>
                <a:lnTo>
                  <a:pt x="21429" y="9098"/>
                </a:lnTo>
                <a:lnTo>
                  <a:pt x="21420" y="9107"/>
                </a:lnTo>
                <a:lnTo>
                  <a:pt x="21429" y="9107"/>
                </a:lnTo>
                <a:lnTo>
                  <a:pt x="21429" y="9098"/>
                </a:lnTo>
                <a:close/>
                <a:moveTo>
                  <a:pt x="23069" y="7236"/>
                </a:moveTo>
                <a:lnTo>
                  <a:pt x="23069" y="7227"/>
                </a:lnTo>
                <a:lnTo>
                  <a:pt x="23078" y="7227"/>
                </a:lnTo>
                <a:lnTo>
                  <a:pt x="23069" y="7227"/>
                </a:lnTo>
                <a:close/>
                <a:moveTo>
                  <a:pt x="22814" y="6354"/>
                </a:moveTo>
                <a:lnTo>
                  <a:pt x="22805" y="6354"/>
                </a:lnTo>
                <a:lnTo>
                  <a:pt x="22805" y="6363"/>
                </a:lnTo>
                <a:close/>
                <a:moveTo>
                  <a:pt x="23034" y="7315"/>
                </a:moveTo>
                <a:lnTo>
                  <a:pt x="23034" y="7307"/>
                </a:lnTo>
                <a:lnTo>
                  <a:pt x="23025" y="7307"/>
                </a:lnTo>
                <a:lnTo>
                  <a:pt x="23025" y="7315"/>
                </a:lnTo>
                <a:close/>
                <a:moveTo>
                  <a:pt x="22990" y="7377"/>
                </a:moveTo>
                <a:lnTo>
                  <a:pt x="22999" y="7377"/>
                </a:lnTo>
                <a:lnTo>
                  <a:pt x="22999" y="7368"/>
                </a:lnTo>
                <a:lnTo>
                  <a:pt x="23008" y="7351"/>
                </a:lnTo>
                <a:lnTo>
                  <a:pt x="22999" y="7360"/>
                </a:lnTo>
                <a:lnTo>
                  <a:pt x="22990" y="7368"/>
                </a:lnTo>
                <a:close/>
                <a:moveTo>
                  <a:pt x="22611" y="5710"/>
                </a:moveTo>
                <a:lnTo>
                  <a:pt x="22602" y="5701"/>
                </a:lnTo>
                <a:lnTo>
                  <a:pt x="22602" y="5710"/>
                </a:lnTo>
                <a:close/>
                <a:moveTo>
                  <a:pt x="22637" y="5843"/>
                </a:moveTo>
                <a:lnTo>
                  <a:pt x="22628" y="5843"/>
                </a:lnTo>
                <a:close/>
                <a:moveTo>
                  <a:pt x="22364" y="8419"/>
                </a:moveTo>
                <a:lnTo>
                  <a:pt x="22355" y="8419"/>
                </a:lnTo>
                <a:lnTo>
                  <a:pt x="22346" y="8401"/>
                </a:lnTo>
                <a:lnTo>
                  <a:pt x="22337" y="8401"/>
                </a:lnTo>
                <a:lnTo>
                  <a:pt x="22328" y="8401"/>
                </a:lnTo>
                <a:lnTo>
                  <a:pt x="22311" y="8401"/>
                </a:lnTo>
                <a:lnTo>
                  <a:pt x="22311" y="8410"/>
                </a:lnTo>
                <a:lnTo>
                  <a:pt x="22320" y="8410"/>
                </a:lnTo>
                <a:lnTo>
                  <a:pt x="22328" y="8419"/>
                </a:lnTo>
                <a:lnTo>
                  <a:pt x="22337" y="8410"/>
                </a:lnTo>
                <a:lnTo>
                  <a:pt x="22337" y="8427"/>
                </a:lnTo>
                <a:lnTo>
                  <a:pt x="22346" y="8436"/>
                </a:lnTo>
                <a:lnTo>
                  <a:pt x="22355" y="8436"/>
                </a:lnTo>
                <a:lnTo>
                  <a:pt x="22364" y="8436"/>
                </a:lnTo>
                <a:lnTo>
                  <a:pt x="22373" y="8436"/>
                </a:lnTo>
                <a:lnTo>
                  <a:pt x="22381" y="8427"/>
                </a:lnTo>
                <a:lnTo>
                  <a:pt x="22373" y="8427"/>
                </a:lnTo>
                <a:close/>
                <a:moveTo>
                  <a:pt x="22355" y="8472"/>
                </a:moveTo>
                <a:lnTo>
                  <a:pt x="22346" y="8472"/>
                </a:lnTo>
                <a:lnTo>
                  <a:pt x="22320" y="8472"/>
                </a:lnTo>
                <a:lnTo>
                  <a:pt x="22311" y="8472"/>
                </a:lnTo>
                <a:lnTo>
                  <a:pt x="22320" y="8472"/>
                </a:lnTo>
                <a:lnTo>
                  <a:pt x="22346" y="8480"/>
                </a:lnTo>
                <a:lnTo>
                  <a:pt x="22355" y="8480"/>
                </a:lnTo>
                <a:lnTo>
                  <a:pt x="22373" y="8489"/>
                </a:lnTo>
                <a:lnTo>
                  <a:pt x="22381" y="8489"/>
                </a:lnTo>
                <a:lnTo>
                  <a:pt x="22390" y="8489"/>
                </a:lnTo>
                <a:lnTo>
                  <a:pt x="22399" y="8489"/>
                </a:lnTo>
                <a:lnTo>
                  <a:pt x="22408" y="8489"/>
                </a:lnTo>
                <a:lnTo>
                  <a:pt x="22417" y="8480"/>
                </a:lnTo>
                <a:lnTo>
                  <a:pt x="22408" y="8480"/>
                </a:lnTo>
                <a:lnTo>
                  <a:pt x="22381" y="8480"/>
                </a:lnTo>
                <a:lnTo>
                  <a:pt x="22373" y="8472"/>
                </a:lnTo>
                <a:close/>
                <a:moveTo>
                  <a:pt x="21949" y="6072"/>
                </a:moveTo>
                <a:lnTo>
                  <a:pt x="21958" y="6072"/>
                </a:lnTo>
                <a:lnTo>
                  <a:pt x="21967" y="6063"/>
                </a:lnTo>
                <a:lnTo>
                  <a:pt x="21958" y="6063"/>
                </a:lnTo>
                <a:lnTo>
                  <a:pt x="21949" y="6054"/>
                </a:lnTo>
                <a:lnTo>
                  <a:pt x="21940" y="6063"/>
                </a:lnTo>
                <a:close/>
                <a:moveTo>
                  <a:pt x="23114" y="4942"/>
                </a:moveTo>
                <a:close/>
                <a:moveTo>
                  <a:pt x="23087" y="8683"/>
                </a:moveTo>
                <a:lnTo>
                  <a:pt x="23078" y="8683"/>
                </a:lnTo>
                <a:lnTo>
                  <a:pt x="23078" y="8692"/>
                </a:lnTo>
                <a:lnTo>
                  <a:pt x="23078" y="8701"/>
                </a:lnTo>
                <a:lnTo>
                  <a:pt x="23087" y="8701"/>
                </a:lnTo>
                <a:lnTo>
                  <a:pt x="23087" y="8692"/>
                </a:lnTo>
                <a:lnTo>
                  <a:pt x="23096" y="8692"/>
                </a:lnTo>
                <a:lnTo>
                  <a:pt x="23096" y="8683"/>
                </a:lnTo>
                <a:close/>
                <a:moveTo>
                  <a:pt x="23096" y="4960"/>
                </a:moveTo>
                <a:lnTo>
                  <a:pt x="23087" y="4960"/>
                </a:lnTo>
                <a:close/>
                <a:moveTo>
                  <a:pt x="23061" y="7245"/>
                </a:moveTo>
                <a:lnTo>
                  <a:pt x="23061" y="7254"/>
                </a:lnTo>
                <a:close/>
                <a:moveTo>
                  <a:pt x="23087" y="4960"/>
                </a:moveTo>
                <a:lnTo>
                  <a:pt x="23078" y="4960"/>
                </a:lnTo>
                <a:close/>
                <a:moveTo>
                  <a:pt x="23069" y="6962"/>
                </a:moveTo>
                <a:lnTo>
                  <a:pt x="23061" y="6962"/>
                </a:lnTo>
                <a:lnTo>
                  <a:pt x="23069" y="6971"/>
                </a:lnTo>
                <a:close/>
                <a:moveTo>
                  <a:pt x="23061" y="7148"/>
                </a:moveTo>
                <a:lnTo>
                  <a:pt x="23069" y="7148"/>
                </a:lnTo>
                <a:close/>
                <a:moveTo>
                  <a:pt x="22231" y="8498"/>
                </a:moveTo>
                <a:lnTo>
                  <a:pt x="22231" y="8507"/>
                </a:lnTo>
                <a:lnTo>
                  <a:pt x="22240" y="8498"/>
                </a:lnTo>
                <a:close/>
                <a:moveTo>
                  <a:pt x="23078" y="7007"/>
                </a:moveTo>
                <a:lnTo>
                  <a:pt x="23069" y="7007"/>
                </a:lnTo>
                <a:lnTo>
                  <a:pt x="23069" y="7015"/>
                </a:lnTo>
                <a:lnTo>
                  <a:pt x="23078" y="7015"/>
                </a:lnTo>
                <a:close/>
                <a:moveTo>
                  <a:pt x="22514" y="7651"/>
                </a:moveTo>
                <a:lnTo>
                  <a:pt x="22505" y="7660"/>
                </a:lnTo>
                <a:close/>
                <a:moveTo>
                  <a:pt x="21958" y="8392"/>
                </a:moveTo>
                <a:lnTo>
                  <a:pt x="21967" y="8383"/>
                </a:lnTo>
                <a:lnTo>
                  <a:pt x="21958" y="8383"/>
                </a:lnTo>
                <a:lnTo>
                  <a:pt x="21949" y="8383"/>
                </a:lnTo>
                <a:close/>
                <a:moveTo>
                  <a:pt x="21967" y="8427"/>
                </a:moveTo>
                <a:lnTo>
                  <a:pt x="21967" y="8436"/>
                </a:lnTo>
                <a:lnTo>
                  <a:pt x="21967" y="8445"/>
                </a:lnTo>
                <a:lnTo>
                  <a:pt x="21976" y="8445"/>
                </a:lnTo>
                <a:lnTo>
                  <a:pt x="21984" y="8445"/>
                </a:lnTo>
                <a:lnTo>
                  <a:pt x="21993" y="8436"/>
                </a:lnTo>
                <a:lnTo>
                  <a:pt x="21993" y="8419"/>
                </a:lnTo>
                <a:lnTo>
                  <a:pt x="21984" y="8419"/>
                </a:lnTo>
                <a:lnTo>
                  <a:pt x="21976" y="8419"/>
                </a:lnTo>
                <a:lnTo>
                  <a:pt x="21967" y="8419"/>
                </a:lnTo>
                <a:lnTo>
                  <a:pt x="21958" y="8419"/>
                </a:lnTo>
                <a:close/>
                <a:moveTo>
                  <a:pt x="21923" y="9222"/>
                </a:moveTo>
                <a:lnTo>
                  <a:pt x="21940" y="9213"/>
                </a:lnTo>
                <a:lnTo>
                  <a:pt x="21949" y="9222"/>
                </a:lnTo>
                <a:lnTo>
                  <a:pt x="21958" y="9222"/>
                </a:lnTo>
                <a:lnTo>
                  <a:pt x="21958" y="9213"/>
                </a:lnTo>
                <a:lnTo>
                  <a:pt x="21949" y="9213"/>
                </a:lnTo>
                <a:lnTo>
                  <a:pt x="21949" y="9204"/>
                </a:lnTo>
                <a:lnTo>
                  <a:pt x="21940" y="9195"/>
                </a:lnTo>
                <a:lnTo>
                  <a:pt x="21940" y="9187"/>
                </a:lnTo>
                <a:lnTo>
                  <a:pt x="21931" y="9187"/>
                </a:lnTo>
                <a:lnTo>
                  <a:pt x="21923" y="9195"/>
                </a:lnTo>
                <a:lnTo>
                  <a:pt x="21931" y="9204"/>
                </a:lnTo>
                <a:lnTo>
                  <a:pt x="21923" y="9213"/>
                </a:lnTo>
                <a:lnTo>
                  <a:pt x="21923" y="9204"/>
                </a:lnTo>
                <a:lnTo>
                  <a:pt x="21914" y="9213"/>
                </a:lnTo>
                <a:close/>
                <a:moveTo>
                  <a:pt x="21967" y="8966"/>
                </a:moveTo>
                <a:lnTo>
                  <a:pt x="21976" y="8957"/>
                </a:lnTo>
                <a:lnTo>
                  <a:pt x="21993" y="8948"/>
                </a:lnTo>
                <a:lnTo>
                  <a:pt x="22002" y="8948"/>
                </a:lnTo>
                <a:lnTo>
                  <a:pt x="21993" y="8948"/>
                </a:lnTo>
                <a:lnTo>
                  <a:pt x="21984" y="8939"/>
                </a:lnTo>
                <a:lnTo>
                  <a:pt x="21976" y="8957"/>
                </a:lnTo>
                <a:close/>
                <a:moveTo>
                  <a:pt x="21887" y="5957"/>
                </a:moveTo>
                <a:lnTo>
                  <a:pt x="21896" y="5957"/>
                </a:lnTo>
                <a:lnTo>
                  <a:pt x="21896" y="5948"/>
                </a:lnTo>
                <a:close/>
                <a:moveTo>
                  <a:pt x="21949" y="8419"/>
                </a:moveTo>
                <a:lnTo>
                  <a:pt x="21940" y="8419"/>
                </a:lnTo>
                <a:lnTo>
                  <a:pt x="21976" y="8410"/>
                </a:lnTo>
                <a:lnTo>
                  <a:pt x="21967" y="8410"/>
                </a:lnTo>
                <a:lnTo>
                  <a:pt x="21958" y="8410"/>
                </a:lnTo>
                <a:lnTo>
                  <a:pt x="21949" y="8410"/>
                </a:lnTo>
                <a:close/>
                <a:moveTo>
                  <a:pt x="21984" y="6046"/>
                </a:moveTo>
                <a:lnTo>
                  <a:pt x="21993" y="6037"/>
                </a:lnTo>
                <a:lnTo>
                  <a:pt x="21993" y="6028"/>
                </a:lnTo>
                <a:lnTo>
                  <a:pt x="21984" y="6028"/>
                </a:lnTo>
                <a:lnTo>
                  <a:pt x="21984" y="6037"/>
                </a:lnTo>
                <a:lnTo>
                  <a:pt x="21984" y="6046"/>
                </a:lnTo>
                <a:lnTo>
                  <a:pt x="21976" y="6054"/>
                </a:lnTo>
                <a:lnTo>
                  <a:pt x="21976" y="6063"/>
                </a:lnTo>
                <a:lnTo>
                  <a:pt x="21984" y="6063"/>
                </a:lnTo>
                <a:close/>
                <a:moveTo>
                  <a:pt x="22002" y="8127"/>
                </a:moveTo>
                <a:lnTo>
                  <a:pt x="21993" y="8127"/>
                </a:lnTo>
                <a:close/>
                <a:moveTo>
                  <a:pt x="22099" y="5754"/>
                </a:moveTo>
                <a:lnTo>
                  <a:pt x="22090" y="5763"/>
                </a:lnTo>
                <a:lnTo>
                  <a:pt x="22099" y="5763"/>
                </a:lnTo>
                <a:close/>
                <a:moveTo>
                  <a:pt x="22275" y="5719"/>
                </a:moveTo>
                <a:lnTo>
                  <a:pt x="22275" y="5728"/>
                </a:lnTo>
                <a:lnTo>
                  <a:pt x="22267" y="5728"/>
                </a:lnTo>
                <a:lnTo>
                  <a:pt x="22267" y="5737"/>
                </a:lnTo>
                <a:lnTo>
                  <a:pt x="22258" y="5745"/>
                </a:lnTo>
                <a:lnTo>
                  <a:pt x="22267" y="5754"/>
                </a:lnTo>
                <a:lnTo>
                  <a:pt x="22275" y="5745"/>
                </a:lnTo>
                <a:lnTo>
                  <a:pt x="22275" y="5737"/>
                </a:lnTo>
                <a:lnTo>
                  <a:pt x="22284" y="5719"/>
                </a:lnTo>
                <a:close/>
                <a:moveTo>
                  <a:pt x="22223" y="5728"/>
                </a:moveTo>
                <a:lnTo>
                  <a:pt x="22231" y="5728"/>
                </a:lnTo>
                <a:lnTo>
                  <a:pt x="22231" y="5719"/>
                </a:lnTo>
                <a:close/>
                <a:moveTo>
                  <a:pt x="21984" y="9231"/>
                </a:moveTo>
                <a:lnTo>
                  <a:pt x="22011" y="9213"/>
                </a:lnTo>
                <a:lnTo>
                  <a:pt x="22011" y="9204"/>
                </a:lnTo>
                <a:lnTo>
                  <a:pt x="22020" y="9204"/>
                </a:lnTo>
                <a:lnTo>
                  <a:pt x="22020" y="9195"/>
                </a:lnTo>
                <a:lnTo>
                  <a:pt x="22028" y="9187"/>
                </a:lnTo>
                <a:lnTo>
                  <a:pt x="22020" y="9187"/>
                </a:lnTo>
                <a:lnTo>
                  <a:pt x="22020" y="9178"/>
                </a:lnTo>
                <a:lnTo>
                  <a:pt x="22011" y="9178"/>
                </a:lnTo>
                <a:lnTo>
                  <a:pt x="22002" y="9169"/>
                </a:lnTo>
                <a:lnTo>
                  <a:pt x="22002" y="9178"/>
                </a:lnTo>
                <a:lnTo>
                  <a:pt x="21993" y="9178"/>
                </a:lnTo>
                <a:lnTo>
                  <a:pt x="21984" y="9187"/>
                </a:lnTo>
                <a:lnTo>
                  <a:pt x="21984" y="9178"/>
                </a:lnTo>
                <a:lnTo>
                  <a:pt x="21967" y="9187"/>
                </a:lnTo>
                <a:lnTo>
                  <a:pt x="21958" y="9187"/>
                </a:lnTo>
                <a:lnTo>
                  <a:pt x="21958" y="9178"/>
                </a:lnTo>
                <a:lnTo>
                  <a:pt x="21949" y="9178"/>
                </a:lnTo>
                <a:lnTo>
                  <a:pt x="21940" y="9169"/>
                </a:lnTo>
                <a:lnTo>
                  <a:pt x="21940" y="9178"/>
                </a:lnTo>
                <a:lnTo>
                  <a:pt x="21940" y="9195"/>
                </a:lnTo>
                <a:lnTo>
                  <a:pt x="21949" y="9204"/>
                </a:lnTo>
                <a:lnTo>
                  <a:pt x="21958" y="9213"/>
                </a:lnTo>
                <a:close/>
                <a:moveTo>
                  <a:pt x="22275" y="8419"/>
                </a:moveTo>
                <a:lnTo>
                  <a:pt x="22267" y="8419"/>
                </a:lnTo>
                <a:lnTo>
                  <a:pt x="22267" y="8427"/>
                </a:lnTo>
                <a:lnTo>
                  <a:pt x="22267" y="8436"/>
                </a:lnTo>
                <a:lnTo>
                  <a:pt x="22275" y="8436"/>
                </a:lnTo>
                <a:lnTo>
                  <a:pt x="22284" y="8427"/>
                </a:lnTo>
                <a:lnTo>
                  <a:pt x="22275" y="8427"/>
                </a:lnTo>
                <a:close/>
                <a:moveTo>
                  <a:pt x="22249" y="7792"/>
                </a:moveTo>
                <a:lnTo>
                  <a:pt x="22249" y="7801"/>
                </a:lnTo>
                <a:lnTo>
                  <a:pt x="22240" y="7810"/>
                </a:lnTo>
                <a:lnTo>
                  <a:pt x="22249" y="7810"/>
                </a:lnTo>
                <a:lnTo>
                  <a:pt x="22258" y="7801"/>
                </a:lnTo>
                <a:lnTo>
                  <a:pt x="22258" y="7792"/>
                </a:lnTo>
                <a:lnTo>
                  <a:pt x="22258" y="7783"/>
                </a:lnTo>
                <a:close/>
                <a:moveTo>
                  <a:pt x="22064" y="5825"/>
                </a:moveTo>
                <a:lnTo>
                  <a:pt x="22081" y="5816"/>
                </a:lnTo>
                <a:lnTo>
                  <a:pt x="22090" y="5816"/>
                </a:lnTo>
                <a:lnTo>
                  <a:pt x="22090" y="5825"/>
                </a:lnTo>
                <a:lnTo>
                  <a:pt x="22099" y="5825"/>
                </a:lnTo>
                <a:lnTo>
                  <a:pt x="22099" y="5834"/>
                </a:lnTo>
                <a:lnTo>
                  <a:pt x="22099" y="5843"/>
                </a:lnTo>
                <a:lnTo>
                  <a:pt x="22090" y="5843"/>
                </a:lnTo>
                <a:lnTo>
                  <a:pt x="22099" y="5851"/>
                </a:lnTo>
                <a:lnTo>
                  <a:pt x="22099" y="5860"/>
                </a:lnTo>
                <a:lnTo>
                  <a:pt x="22108" y="5851"/>
                </a:lnTo>
                <a:lnTo>
                  <a:pt x="22108" y="5860"/>
                </a:lnTo>
                <a:lnTo>
                  <a:pt x="22108" y="5869"/>
                </a:lnTo>
                <a:lnTo>
                  <a:pt x="22117" y="5869"/>
                </a:lnTo>
                <a:lnTo>
                  <a:pt x="22126" y="5869"/>
                </a:lnTo>
                <a:lnTo>
                  <a:pt x="22134" y="5860"/>
                </a:lnTo>
                <a:lnTo>
                  <a:pt x="22134" y="5851"/>
                </a:lnTo>
                <a:lnTo>
                  <a:pt x="22143" y="5843"/>
                </a:lnTo>
                <a:lnTo>
                  <a:pt x="22152" y="5825"/>
                </a:lnTo>
                <a:lnTo>
                  <a:pt x="22152" y="5816"/>
                </a:lnTo>
                <a:lnTo>
                  <a:pt x="22178" y="5807"/>
                </a:lnTo>
                <a:lnTo>
                  <a:pt x="22187" y="5807"/>
                </a:lnTo>
                <a:lnTo>
                  <a:pt x="22196" y="5807"/>
                </a:lnTo>
                <a:lnTo>
                  <a:pt x="22205" y="5816"/>
                </a:lnTo>
                <a:lnTo>
                  <a:pt x="22214" y="5825"/>
                </a:lnTo>
                <a:lnTo>
                  <a:pt x="22223" y="5825"/>
                </a:lnTo>
                <a:lnTo>
                  <a:pt x="22223" y="5816"/>
                </a:lnTo>
                <a:lnTo>
                  <a:pt x="22231" y="5807"/>
                </a:lnTo>
                <a:lnTo>
                  <a:pt x="22231" y="5798"/>
                </a:lnTo>
                <a:lnTo>
                  <a:pt x="22249" y="5790"/>
                </a:lnTo>
                <a:lnTo>
                  <a:pt x="22258" y="5781"/>
                </a:lnTo>
                <a:lnTo>
                  <a:pt x="22258" y="5772"/>
                </a:lnTo>
                <a:lnTo>
                  <a:pt x="22258" y="5763"/>
                </a:lnTo>
                <a:lnTo>
                  <a:pt x="22258" y="5745"/>
                </a:lnTo>
                <a:lnTo>
                  <a:pt x="22240" y="5745"/>
                </a:lnTo>
                <a:lnTo>
                  <a:pt x="22231" y="5745"/>
                </a:lnTo>
                <a:lnTo>
                  <a:pt x="22223" y="5737"/>
                </a:lnTo>
                <a:lnTo>
                  <a:pt x="22214" y="5737"/>
                </a:lnTo>
                <a:lnTo>
                  <a:pt x="22205" y="5737"/>
                </a:lnTo>
                <a:lnTo>
                  <a:pt x="22196" y="5745"/>
                </a:lnTo>
                <a:lnTo>
                  <a:pt x="22187" y="5745"/>
                </a:lnTo>
                <a:lnTo>
                  <a:pt x="22178" y="5745"/>
                </a:lnTo>
                <a:lnTo>
                  <a:pt x="22178" y="5754"/>
                </a:lnTo>
                <a:lnTo>
                  <a:pt x="22178" y="5763"/>
                </a:lnTo>
                <a:lnTo>
                  <a:pt x="22170" y="5772"/>
                </a:lnTo>
                <a:lnTo>
                  <a:pt x="22161" y="5772"/>
                </a:lnTo>
                <a:lnTo>
                  <a:pt x="22152" y="5772"/>
                </a:lnTo>
                <a:lnTo>
                  <a:pt x="22143" y="5772"/>
                </a:lnTo>
                <a:lnTo>
                  <a:pt x="22134" y="5763"/>
                </a:lnTo>
                <a:lnTo>
                  <a:pt x="22126" y="5763"/>
                </a:lnTo>
                <a:lnTo>
                  <a:pt x="22117" y="5772"/>
                </a:lnTo>
                <a:lnTo>
                  <a:pt x="22117" y="5781"/>
                </a:lnTo>
                <a:lnTo>
                  <a:pt x="22108" y="5781"/>
                </a:lnTo>
                <a:lnTo>
                  <a:pt x="22108" y="5790"/>
                </a:lnTo>
                <a:lnTo>
                  <a:pt x="22099" y="5798"/>
                </a:lnTo>
                <a:lnTo>
                  <a:pt x="22090" y="5807"/>
                </a:lnTo>
                <a:lnTo>
                  <a:pt x="22081" y="5807"/>
                </a:lnTo>
                <a:lnTo>
                  <a:pt x="22073" y="5816"/>
                </a:lnTo>
                <a:close/>
                <a:moveTo>
                  <a:pt x="22090" y="5781"/>
                </a:moveTo>
                <a:lnTo>
                  <a:pt x="22090" y="5772"/>
                </a:lnTo>
                <a:lnTo>
                  <a:pt x="22081" y="5772"/>
                </a:lnTo>
                <a:lnTo>
                  <a:pt x="22073" y="5772"/>
                </a:lnTo>
                <a:lnTo>
                  <a:pt x="22073" y="5781"/>
                </a:lnTo>
                <a:lnTo>
                  <a:pt x="22081" y="5781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0"/>
            <a:tileRect/>
          </a:gradFill>
          <a:ln w="190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157A48-BEF8-DD7C-9DB2-68115E024397}"/>
              </a:ext>
            </a:extLst>
          </p:cNvPr>
          <p:cNvGrpSpPr/>
          <p:nvPr/>
        </p:nvGrpSpPr>
        <p:grpSpPr>
          <a:xfrm>
            <a:off x="609600" y="3572406"/>
            <a:ext cx="2712320" cy="906672"/>
            <a:chOff x="609600" y="2976566"/>
            <a:chExt cx="2712320" cy="906672"/>
          </a:xfrm>
        </p:grpSpPr>
        <p:sp>
          <p:nvSpPr>
            <p:cNvPr id="14" name="Star: 5 Points 12">
              <a:extLst>
                <a:ext uri="{FF2B5EF4-FFF2-40B4-BE49-F238E27FC236}">
                  <a16:creationId xmlns:a16="http://schemas.microsoft.com/office/drawing/2014/main" id="{F7E9F126-A2F4-5B7C-B8EB-03125FA5DAFE}"/>
                </a:ext>
              </a:extLst>
            </p:cNvPr>
            <p:cNvSpPr/>
            <p:nvPr/>
          </p:nvSpPr>
          <p:spPr>
            <a:xfrm>
              <a:off x="3139040" y="2976566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9CFACD-F4C2-05BD-6666-06C968024F8C}"/>
                </a:ext>
              </a:extLst>
            </p:cNvPr>
            <p:cNvSpPr txBox="1"/>
            <p:nvPr/>
          </p:nvSpPr>
          <p:spPr>
            <a:xfrm>
              <a:off x="609600" y="3298463"/>
              <a:ext cx="1780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Argonne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S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pon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fission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7D9622-122D-13E2-8047-6E10A5365869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2044223" y="3046420"/>
              <a:ext cx="1094817" cy="42442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92777C-5970-FAB9-E019-5A0FD129160E}"/>
              </a:ext>
            </a:extLst>
          </p:cNvPr>
          <p:cNvGrpSpPr/>
          <p:nvPr/>
        </p:nvGrpSpPr>
        <p:grpSpPr>
          <a:xfrm>
            <a:off x="956807" y="1805828"/>
            <a:ext cx="1677408" cy="1658955"/>
            <a:chOff x="956807" y="1209988"/>
            <a:chExt cx="1677408" cy="1658955"/>
          </a:xfrm>
        </p:grpSpPr>
        <p:sp>
          <p:nvSpPr>
            <p:cNvPr id="18" name="Star: 5 Points 13">
              <a:extLst>
                <a:ext uri="{FF2B5EF4-FFF2-40B4-BE49-F238E27FC236}">
                  <a16:creationId xmlns:a16="http://schemas.microsoft.com/office/drawing/2014/main" id="{9DE9BF34-F52A-0870-85AB-F2B6CF736259}"/>
                </a:ext>
              </a:extLst>
            </p:cNvPr>
            <p:cNvSpPr/>
            <p:nvPr/>
          </p:nvSpPr>
          <p:spPr>
            <a:xfrm>
              <a:off x="2119865" y="2686063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7FC6BA-911A-07AA-5E78-95B3620B73BC}"/>
                </a:ext>
              </a:extLst>
            </p:cNvPr>
            <p:cNvSpPr txBox="1"/>
            <p:nvPr/>
          </p:nvSpPr>
          <p:spPr>
            <a:xfrm>
              <a:off x="956807" y="120998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 + ind.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979939-3485-58B4-B72C-73972DAE46FB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1960934" y="1828334"/>
              <a:ext cx="250371" cy="85772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CA2F3F-D258-9915-32BC-547441F559CB}"/>
              </a:ext>
            </a:extLst>
          </p:cNvPr>
          <p:cNvGrpSpPr/>
          <p:nvPr/>
        </p:nvGrpSpPr>
        <p:grpSpPr>
          <a:xfrm>
            <a:off x="5177286" y="1966855"/>
            <a:ext cx="1677408" cy="1437282"/>
            <a:chOff x="5177286" y="1371015"/>
            <a:chExt cx="1677408" cy="14372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99004-D87E-09A9-C4DD-ED75ACE471EE}"/>
                </a:ext>
              </a:extLst>
            </p:cNvPr>
            <p:cNvSpPr txBox="1"/>
            <p:nvPr/>
          </p:nvSpPr>
          <p:spPr>
            <a:xfrm>
              <a:off x="5177286" y="1371015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sp>
          <p:nvSpPr>
            <p:cNvPr id="23" name="Star: 5 Points 6">
              <a:extLst>
                <a:ext uri="{FF2B5EF4-FFF2-40B4-BE49-F238E27FC236}">
                  <a16:creationId xmlns:a16="http://schemas.microsoft.com/office/drawing/2014/main" id="{87122BB6-5C01-ACAA-765C-81459DCB4338}"/>
                </a:ext>
              </a:extLst>
            </p:cNvPr>
            <p:cNvSpPr/>
            <p:nvPr/>
          </p:nvSpPr>
          <p:spPr>
            <a:xfrm>
              <a:off x="5925178" y="2625417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720D90-8C77-1961-C925-569A95242F6F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>
              <a:off x="6015990" y="1955790"/>
              <a:ext cx="628" cy="669627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5ACF-79EE-985E-867F-97EF4913C1E4}"/>
              </a:ext>
            </a:extLst>
          </p:cNvPr>
          <p:cNvGrpSpPr/>
          <p:nvPr/>
        </p:nvGrpSpPr>
        <p:grpSpPr>
          <a:xfrm>
            <a:off x="4100608" y="2964024"/>
            <a:ext cx="1768848" cy="584775"/>
            <a:chOff x="4100608" y="2368184"/>
            <a:chExt cx="1768848" cy="584775"/>
          </a:xfrm>
        </p:grpSpPr>
        <p:sp>
          <p:nvSpPr>
            <p:cNvPr id="26" name="Star: 5 Points 7">
              <a:extLst>
                <a:ext uri="{FF2B5EF4-FFF2-40B4-BE49-F238E27FC236}">
                  <a16:creationId xmlns:a16="http://schemas.microsoft.com/office/drawing/2014/main" id="{540B8745-F308-9E7D-72A6-0AE2C3EB8DD3}"/>
                </a:ext>
              </a:extLst>
            </p:cNvPr>
            <p:cNvSpPr/>
            <p:nvPr/>
          </p:nvSpPr>
          <p:spPr>
            <a:xfrm>
              <a:off x="5686576" y="26882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030C97-8412-66FE-7A1E-78F9CE2F9F07}"/>
                </a:ext>
              </a:extLst>
            </p:cNvPr>
            <p:cNvSpPr txBox="1"/>
            <p:nvPr/>
          </p:nvSpPr>
          <p:spPr>
            <a:xfrm>
              <a:off x="4100608" y="2368184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71CD20-7AE9-0B40-C6FF-4F72CD705651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5273049" y="2552937"/>
              <a:ext cx="413527" cy="20520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2147C1-2CE4-F8B4-DDAD-9CCC6B290DE8}"/>
              </a:ext>
            </a:extLst>
          </p:cNvPr>
          <p:cNvGrpSpPr/>
          <p:nvPr/>
        </p:nvGrpSpPr>
        <p:grpSpPr>
          <a:xfrm>
            <a:off x="3718586" y="3370482"/>
            <a:ext cx="2377414" cy="1068082"/>
            <a:chOff x="3718586" y="2774642"/>
            <a:chExt cx="2377414" cy="1068082"/>
          </a:xfrm>
        </p:grpSpPr>
        <p:sp>
          <p:nvSpPr>
            <p:cNvPr id="30" name="Star: 5 Points 4">
              <a:extLst>
                <a:ext uri="{FF2B5EF4-FFF2-40B4-BE49-F238E27FC236}">
                  <a16:creationId xmlns:a16="http://schemas.microsoft.com/office/drawing/2014/main" id="{1876DD13-5818-AB86-4162-6B0A96338386}"/>
                </a:ext>
              </a:extLst>
            </p:cNvPr>
            <p:cNvSpPr/>
            <p:nvPr/>
          </p:nvSpPr>
          <p:spPr>
            <a:xfrm>
              <a:off x="5913120" y="277464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3864-F25A-588D-C83D-4C14DA6F3477}"/>
                </a:ext>
              </a:extLst>
            </p:cNvPr>
            <p:cNvSpPr txBox="1"/>
            <p:nvPr/>
          </p:nvSpPr>
          <p:spPr>
            <a:xfrm>
              <a:off x="3718586" y="325794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743489-6A88-27DA-8F28-8156AEEB5AF6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4924853" y="2957522"/>
              <a:ext cx="1023194" cy="47147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03CA94-432D-97DB-1985-B6FFBC862F36}"/>
              </a:ext>
            </a:extLst>
          </p:cNvPr>
          <p:cNvGrpSpPr/>
          <p:nvPr/>
        </p:nvGrpSpPr>
        <p:grpSpPr>
          <a:xfrm>
            <a:off x="6409859" y="1818877"/>
            <a:ext cx="1744036" cy="1123918"/>
            <a:chOff x="6409859" y="1223037"/>
            <a:chExt cx="1744036" cy="1123918"/>
          </a:xfrm>
        </p:grpSpPr>
        <p:sp>
          <p:nvSpPr>
            <p:cNvPr id="34" name="Star: 5 Points 5">
              <a:extLst>
                <a:ext uri="{FF2B5EF4-FFF2-40B4-BE49-F238E27FC236}">
                  <a16:creationId xmlns:a16="http://schemas.microsoft.com/office/drawing/2014/main" id="{4BD928AD-000C-E369-EF4F-D6126EAE74A2}"/>
                </a:ext>
              </a:extLst>
            </p:cNvPr>
            <p:cNvSpPr/>
            <p:nvPr/>
          </p:nvSpPr>
          <p:spPr>
            <a:xfrm>
              <a:off x="6409859" y="2164075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E46B6F-CB9B-855F-955C-96AA3DC7EF98}"/>
                </a:ext>
              </a:extLst>
            </p:cNvPr>
            <p:cNvSpPr txBox="1"/>
            <p:nvPr/>
          </p:nvSpPr>
          <p:spPr>
            <a:xfrm>
              <a:off x="6476487" y="1223037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IGISOL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14446C9-8BC7-2064-2C65-0B19567BA10E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6501299" y="1760366"/>
              <a:ext cx="509091" cy="4037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FD3CEF-94C9-4A6C-3923-0CA56C8E3B3F}"/>
              </a:ext>
            </a:extLst>
          </p:cNvPr>
          <p:cNvGrpSpPr/>
          <p:nvPr/>
        </p:nvGrpSpPr>
        <p:grpSpPr>
          <a:xfrm>
            <a:off x="9715461" y="3498938"/>
            <a:ext cx="1851202" cy="584775"/>
            <a:chOff x="9715461" y="2903098"/>
            <a:chExt cx="1851202" cy="584775"/>
          </a:xfrm>
        </p:grpSpPr>
        <p:sp>
          <p:nvSpPr>
            <p:cNvPr id="38" name="Star: 5 Points 2">
              <a:extLst>
                <a:ext uri="{FF2B5EF4-FFF2-40B4-BE49-F238E27FC236}">
                  <a16:creationId xmlns:a16="http://schemas.microsoft.com/office/drawing/2014/main" id="{2C2CA23E-333B-0DE8-8521-B7A59038AE3F}"/>
                </a:ext>
              </a:extLst>
            </p:cNvPr>
            <p:cNvSpPr/>
            <p:nvPr/>
          </p:nvSpPr>
          <p:spPr>
            <a:xfrm>
              <a:off x="9715461" y="31546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DB7861-B271-ED0A-9A4B-29EC06046D18}"/>
                </a:ext>
              </a:extLst>
            </p:cNvPr>
            <p:cNvSpPr txBox="1"/>
            <p:nvPr/>
          </p:nvSpPr>
          <p:spPr>
            <a:xfrm>
              <a:off x="9889255" y="290309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Fast beam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A0B706-22F8-A5B9-8714-71E69BBC8552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flipH="1">
              <a:off x="9898341" y="3088393"/>
              <a:ext cx="431272" cy="13614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4C679F-7712-374D-57A2-2F54E57E2F4A}"/>
              </a:ext>
            </a:extLst>
          </p:cNvPr>
          <p:cNvGrpSpPr/>
          <p:nvPr/>
        </p:nvGrpSpPr>
        <p:grpSpPr>
          <a:xfrm>
            <a:off x="9603028" y="3793952"/>
            <a:ext cx="1963635" cy="1135572"/>
            <a:chOff x="9603028" y="3198112"/>
            <a:chExt cx="1963635" cy="1135572"/>
          </a:xfrm>
        </p:grpSpPr>
        <p:sp>
          <p:nvSpPr>
            <p:cNvPr id="42" name="Star: 5 Points 23">
              <a:extLst>
                <a:ext uri="{FF2B5EF4-FFF2-40B4-BE49-F238E27FC236}">
                  <a16:creationId xmlns:a16="http://schemas.microsoft.com/office/drawing/2014/main" id="{C82C3180-6906-72E0-6078-8CA7F7110807}"/>
                </a:ext>
              </a:extLst>
            </p:cNvPr>
            <p:cNvSpPr/>
            <p:nvPr/>
          </p:nvSpPr>
          <p:spPr>
            <a:xfrm>
              <a:off x="9603028" y="319811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C6F670F-911E-E7BC-1219-50811C552DB3}"/>
                </a:ext>
              </a:extLst>
            </p:cNvPr>
            <p:cNvSpPr txBox="1"/>
            <p:nvPr/>
          </p:nvSpPr>
          <p:spPr>
            <a:xfrm>
              <a:off x="9889255" y="374890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7FBA81-0426-4051-5F89-BB0B9724F16A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 flipV="1">
              <a:off x="9750981" y="3380992"/>
              <a:ext cx="578632" cy="596642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79E11-2D4A-02F5-0A0E-FBAC1A68242C}"/>
              </a:ext>
            </a:extLst>
          </p:cNvPr>
          <p:cNvGrpSpPr/>
          <p:nvPr/>
        </p:nvGrpSpPr>
        <p:grpSpPr>
          <a:xfrm>
            <a:off x="10020261" y="5122108"/>
            <a:ext cx="1697444" cy="950992"/>
            <a:chOff x="10020261" y="4526268"/>
            <a:chExt cx="1697444" cy="950992"/>
          </a:xfrm>
        </p:grpSpPr>
        <p:sp>
          <p:nvSpPr>
            <p:cNvPr id="46" name="Star: 5 Points 8">
              <a:extLst>
                <a:ext uri="{FF2B5EF4-FFF2-40B4-BE49-F238E27FC236}">
                  <a16:creationId xmlns:a16="http://schemas.microsoft.com/office/drawing/2014/main" id="{468D1C8B-631B-71C3-569A-82C7832208EB}"/>
                </a:ext>
              </a:extLst>
            </p:cNvPr>
            <p:cNvSpPr/>
            <p:nvPr/>
          </p:nvSpPr>
          <p:spPr>
            <a:xfrm>
              <a:off x="10020261" y="52943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D7D4B80-C5E1-C61D-076C-4D7B69DAD989}"/>
                </a:ext>
              </a:extLst>
            </p:cNvPr>
            <p:cNvSpPr txBox="1"/>
            <p:nvPr/>
          </p:nvSpPr>
          <p:spPr>
            <a:xfrm>
              <a:off x="10040297" y="4526268"/>
              <a:ext cx="16774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chemeClr val="bg1">
                      <a:lumMod val="50000"/>
                    </a:schemeClr>
                  </a:solidFill>
                  <a:ea typeface="+mn-ea"/>
                  <a:cs typeface="+mn-cs"/>
                </a:rPr>
                <a:t>Fa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692441-661F-4706-7200-9520CBB36BEE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0111701" y="4892024"/>
              <a:ext cx="281934" cy="40235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B85804A-02C6-8F48-E831-8D65B05F20EE}"/>
              </a:ext>
            </a:extLst>
          </p:cNvPr>
          <p:cNvGrpSpPr/>
          <p:nvPr/>
        </p:nvGrpSpPr>
        <p:grpSpPr>
          <a:xfrm>
            <a:off x="4539553" y="5702300"/>
            <a:ext cx="1870306" cy="584775"/>
            <a:chOff x="4539553" y="5106460"/>
            <a:chExt cx="1870306" cy="584775"/>
          </a:xfrm>
        </p:grpSpPr>
        <p:sp>
          <p:nvSpPr>
            <p:cNvPr id="50" name="Star: 5 Points 10">
              <a:extLst>
                <a:ext uri="{FF2B5EF4-FFF2-40B4-BE49-F238E27FC236}">
                  <a16:creationId xmlns:a16="http://schemas.microsoft.com/office/drawing/2014/main" id="{73F46E6D-07ED-E996-D037-6ADAC8992495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EBC8C6-97A5-27AE-B762-323C2ADE8050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6A7F57-D4A7-85FF-56E7-EA51B9D45403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>
              <a:off x="5854962" y="5313434"/>
              <a:ext cx="37201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E8CA5E6-047E-E3EB-571B-9A3E18F2E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2473" r="13256" b="18542"/>
          <a:stretch/>
        </p:blipFill>
        <p:spPr>
          <a:xfrm>
            <a:off x="5492212" y="1501282"/>
            <a:ext cx="947277" cy="8308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63DABB6-2B9C-CF4C-0462-C3F0A65E5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3769382"/>
            <a:ext cx="1410217" cy="4898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052E5D7-7C87-9F5C-487E-96E0813F5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72" y="3006634"/>
            <a:ext cx="1296663" cy="2887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2C405C5-DFA5-6A7A-191A-129984E18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3" y="5479929"/>
            <a:ext cx="1385625" cy="5265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27EE9EE-5D25-E0AB-C480-1E7BE226B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7" y="1807749"/>
            <a:ext cx="1564175" cy="2784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4DA362-9E1D-D026-E003-960317D34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2" y="1520572"/>
            <a:ext cx="973028" cy="630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3811737-5FA7-EDF6-B149-46C90063E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43" y="3546701"/>
            <a:ext cx="618610" cy="6186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7C292B1-74FA-A210-A4A1-419C0B85F5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47" y="3421453"/>
            <a:ext cx="1494233" cy="3984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A6CA8D0-ED2E-2F45-48B3-50B7B2009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5" y="4294412"/>
            <a:ext cx="1212409" cy="3979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E3665EE-A63B-63A0-524D-09290F1A21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13" y="5192349"/>
            <a:ext cx="1274296" cy="517441"/>
          </a:xfrm>
          <a:prstGeom prst="rect">
            <a:avLst/>
          </a:prstGeom>
        </p:spPr>
      </p:pic>
      <p:sp>
        <p:nvSpPr>
          <p:cNvPr id="448" name="Rectangle 447">
            <a:extLst>
              <a:ext uri="{FF2B5EF4-FFF2-40B4-BE49-F238E27FC236}">
                <a16:creationId xmlns:a16="http://schemas.microsoft.com/office/drawing/2014/main" id="{CEDC0880-7837-5D7F-A6B0-2855F47C2271}"/>
              </a:ext>
            </a:extLst>
          </p:cNvPr>
          <p:cNvSpPr/>
          <p:nvPr/>
        </p:nvSpPr>
        <p:spPr>
          <a:xfrm>
            <a:off x="11566663" y="106221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Rectangle 61">
            <a:extLst>
              <a:ext uri="{FF2B5EF4-FFF2-40B4-BE49-F238E27FC236}">
                <a16:creationId xmlns:a16="http://schemas.microsoft.com/office/drawing/2014/main" id="{336B054E-E55E-BC37-E117-AE7DA8978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31576"/>
            <a:ext cx="11339338" cy="8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Next-generation rare isotope beam facilities </a:t>
            </a:r>
            <a:r>
              <a:rPr lang="en-US" sz="2100" b="1" dirty="0">
                <a:solidFill>
                  <a:schemeClr val="tx1"/>
                </a:solidFill>
              </a:rPr>
              <a:t>→</a:t>
            </a:r>
            <a:r>
              <a:rPr lang="en-US" sz="2100" dirty="0">
                <a:solidFill>
                  <a:schemeClr val="tx1"/>
                </a:solidFill>
              </a:rPr>
              <a:t> unprecedented era of nuclear science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Thousands of new isotopes produced… </a:t>
            </a:r>
            <a:r>
              <a:rPr lang="en-US" sz="2100" b="1" dirty="0">
                <a:solidFill>
                  <a:srgbClr val="0070C0"/>
                </a:solidFill>
              </a:rPr>
              <a:t>A: Meaningful interaction with theory (of course!)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73098-D927-22C6-C490-061225BF9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8" y="6458918"/>
            <a:ext cx="12022111" cy="3925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exciting physics? Connect to fundamental properties of nature?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2D38DB-72B9-5BA7-7DD2-51AD235C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7" y="5575387"/>
            <a:ext cx="3482243" cy="7480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~$1B FRIB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&gt;$5B worldwide investment</a:t>
            </a:r>
            <a:endParaRPr lang="en-US" sz="21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810567-D425-5BC6-433F-EFF9414D970C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893720" y="3707670"/>
            <a:ext cx="401691" cy="164123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1C13641-5D39-3643-B661-FDE145454314}"/>
              </a:ext>
            </a:extLst>
          </p:cNvPr>
          <p:cNvSpPr txBox="1"/>
          <p:nvPr/>
        </p:nvSpPr>
        <p:spPr>
          <a:xfrm>
            <a:off x="2152523" y="5348900"/>
            <a:ext cx="1482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kern="1200" dirty="0">
                <a:solidFill>
                  <a:srgbClr val="A5A5A5">
                    <a:lumMod val="75000"/>
                  </a:srgbClr>
                </a:solidFill>
                <a:ea typeface="+mn-ea"/>
                <a:cs typeface="+mn-cs"/>
              </a:rPr>
              <a:t>P</a:t>
            </a: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roj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frag.</a:t>
            </a:r>
          </a:p>
        </p:txBody>
      </p:sp>
      <p:pic>
        <p:nvPicPr>
          <p:cNvPr id="451" name="Picture 450">
            <a:extLst>
              <a:ext uri="{FF2B5EF4-FFF2-40B4-BE49-F238E27FC236}">
                <a16:creationId xmlns:a16="http://schemas.microsoft.com/office/drawing/2014/main" id="{AF0C3660-7F53-36E9-E216-4B487EB4E9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34" y="4016807"/>
            <a:ext cx="1040826" cy="133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FB91804-6AEB-6101-957C-951157865BE2}"/>
              </a:ext>
            </a:extLst>
          </p:cNvPr>
          <p:cNvGrpSpPr/>
          <p:nvPr/>
        </p:nvGrpSpPr>
        <p:grpSpPr>
          <a:xfrm>
            <a:off x="7663565" y="3593004"/>
            <a:ext cx="1870306" cy="845560"/>
            <a:chOff x="4539553" y="5106460"/>
            <a:chExt cx="1870306" cy="845560"/>
          </a:xfrm>
        </p:grpSpPr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E8BA7D0D-4305-6AD8-FF88-6B9609243C0B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BB42DC-15AB-9AE2-6217-A4A0D82BEC79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FDDE5E-58B2-3C1B-3304-1632CA4BF10B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H="1" flipV="1">
              <a:off x="6226979" y="5313434"/>
              <a:ext cx="182880" cy="63858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9" name="Picture 448">
            <a:extLst>
              <a:ext uri="{FF2B5EF4-FFF2-40B4-BE49-F238E27FC236}">
                <a16:creationId xmlns:a16="http://schemas.microsoft.com/office/drawing/2014/main" id="{52BF302A-9DEE-0DE4-0A8B-54C3316285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25753" b="54954"/>
          <a:stretch>
            <a:fillRect/>
          </a:stretch>
        </p:blipFill>
        <p:spPr>
          <a:xfrm>
            <a:off x="9313623" y="4387057"/>
            <a:ext cx="693677" cy="372834"/>
          </a:xfrm>
          <a:prstGeom prst="rect">
            <a:avLst/>
          </a:prstGeom>
        </p:spPr>
      </p:pic>
      <p:sp>
        <p:nvSpPr>
          <p:cNvPr id="452" name="Star: 5 Points 10">
            <a:extLst>
              <a:ext uri="{FF2B5EF4-FFF2-40B4-BE49-F238E27FC236}">
                <a16:creationId xmlns:a16="http://schemas.microsoft.com/office/drawing/2014/main" id="{C12553C3-C558-550D-0B06-7385EFA75952}"/>
              </a:ext>
            </a:extLst>
          </p:cNvPr>
          <p:cNvSpPr/>
          <p:nvPr/>
        </p:nvSpPr>
        <p:spPr>
          <a:xfrm>
            <a:off x="8931002" y="4102024"/>
            <a:ext cx="182880" cy="182880"/>
          </a:xfrm>
          <a:prstGeom prst="star5">
            <a:avLst/>
          </a:prstGeom>
          <a:solidFill>
            <a:schemeClr val="accent4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F63BE2FB-69C7-40ED-2D1E-24B2F2E159A7}"/>
              </a:ext>
            </a:extLst>
          </p:cNvPr>
          <p:cNvCxnSpPr>
            <a:cxnSpLocks/>
          </p:cNvCxnSpPr>
          <p:nvPr/>
        </p:nvCxnSpPr>
        <p:spPr>
          <a:xfrm flipV="1">
            <a:off x="8507446" y="4224596"/>
            <a:ext cx="534077" cy="102814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4" name="Picture 453">
            <a:extLst>
              <a:ext uri="{FF2B5EF4-FFF2-40B4-BE49-F238E27FC236}">
                <a16:creationId xmlns:a16="http://schemas.microsoft.com/office/drawing/2014/main" id="{B2B9712E-4D08-12C3-99D7-DF2C49E153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12" b="892"/>
          <a:stretch>
            <a:fillRect/>
          </a:stretch>
        </p:blipFill>
        <p:spPr>
          <a:xfrm>
            <a:off x="7980319" y="5117825"/>
            <a:ext cx="1012411" cy="4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4069"/>
      </p:ext>
    </p:extLst>
  </p:cSld>
  <p:clrMapOvr>
    <a:masterClrMapping/>
  </p:clrMapOvr>
  <p:transition spd="med" advTm="1788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5F4F03E-81EC-9A1C-B47E-BCCE15694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4"/>
          <a:stretch/>
        </p:blipFill>
        <p:spPr>
          <a:xfrm>
            <a:off x="705561" y="3578999"/>
            <a:ext cx="4038600" cy="2791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88CA7-4E14-3F7E-B627-CB57BCFF4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09"/>
          <a:stretch/>
        </p:blipFill>
        <p:spPr>
          <a:xfrm>
            <a:off x="705863" y="2969814"/>
            <a:ext cx="4038600" cy="632328"/>
          </a:xfrm>
          <a:prstGeom prst="rect">
            <a:avLst/>
          </a:prstGeom>
        </p:spPr>
      </p:pic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6656929" cy="419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7780" y="653054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7068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17299A-CF7A-F0EA-2058-2C845E55420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2DDB23-D058-22CA-3F60-1E03A8572B38}"/>
              </a:ext>
            </a:extLst>
          </p:cNvPr>
          <p:cNvSpPr txBox="1">
            <a:spLocks/>
          </p:cNvSpPr>
          <p:nvPr/>
        </p:nvSpPr>
        <p:spPr>
          <a:xfrm>
            <a:off x="1" y="691944"/>
            <a:ext cx="8345346" cy="77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endParaRPr lang="en-US" sz="4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801CA-F243-77C5-47D1-40DE682FE005}"/>
              </a:ext>
            </a:extLst>
          </p:cNvPr>
          <p:cNvSpPr txBox="1"/>
          <p:nvPr/>
        </p:nvSpPr>
        <p:spPr>
          <a:xfrm>
            <a:off x="3512268" y="5087664"/>
            <a:ext cx="94593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D883FF"/>
                </a:solidFill>
              </a:rPr>
              <a:t>PREX II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D883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6CE90C-61D3-3349-E910-E8EB9DA651BC}"/>
              </a:ext>
            </a:extLst>
          </p:cNvPr>
          <p:cNvSpPr txBox="1"/>
          <p:nvPr/>
        </p:nvSpPr>
        <p:spPr>
          <a:xfrm>
            <a:off x="14329103" y="8007481"/>
            <a:ext cx="107922" cy="95410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526DA22F-83A2-4AF8-641B-EEF8A5FC5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5653"/>
            <a:ext cx="11934613" cy="628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ab initio + machine learning advances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34 “non-implausible” interactions</a:t>
            </a: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Calibration/importance sampling: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properties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49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III: Validation: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properties from ab initio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IV: Prediction: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PPD for neutron skin</a:t>
            </a:r>
            <a:endParaRPr lang="en-US" sz="6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      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 err="1">
                <a:solidFill>
                  <a:schemeClr val="accent1"/>
                </a:solidFill>
                <a:latin typeface="Myriad pro"/>
                <a:cs typeface="Myriad pro"/>
              </a:rPr>
              <a:t>R</a:t>
            </a:r>
            <a:r>
              <a:rPr lang="en-US" sz="2100" b="1" baseline="-25000" dirty="0" err="1">
                <a:solidFill>
                  <a:schemeClr val="accent1"/>
                </a:solidFill>
                <a:latin typeface="Myriad pro"/>
                <a:cs typeface="Myriad pro"/>
              </a:rPr>
              <a:t>skin</a:t>
            </a:r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(</a:t>
            </a:r>
            <a:r>
              <a:rPr lang="en-US" sz="2100" b="1" baseline="30000" dirty="0">
                <a:solidFill>
                  <a:schemeClr val="accent1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Pb)=0.14-0.20fm</a:t>
            </a:r>
            <a:r>
              <a:rPr lang="en-US" sz="2100" dirty="0">
                <a:solidFill>
                  <a:schemeClr val="accent1"/>
                </a:solidFill>
                <a:latin typeface="Myriad pro"/>
                <a:cs typeface="Myriad pro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– consistent with </a:t>
            </a:r>
            <a:r>
              <a:rPr lang="en-US" sz="2100" b="1" dirty="0">
                <a:solidFill>
                  <a:srgbClr val="D883FF"/>
                </a:solidFill>
                <a:latin typeface="Myriad pro"/>
                <a:cs typeface="Myriad pro"/>
              </a:rPr>
              <a:t>PREXII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3249566-A0C1-12ED-6997-AC3C2E87FE83}"/>
              </a:ext>
            </a:extLst>
          </p:cNvPr>
          <p:cNvSpPr txBox="1">
            <a:spLocks/>
          </p:cNvSpPr>
          <p:nvPr/>
        </p:nvSpPr>
        <p:spPr>
          <a:xfrm>
            <a:off x="2325039" y="90000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Ab Initio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2632F6-A27D-E92D-C4D3-88A4F46ACFFE}"/>
              </a:ext>
            </a:extLst>
          </p:cNvPr>
          <p:cNvSpPr txBox="1"/>
          <p:nvPr/>
        </p:nvSpPr>
        <p:spPr>
          <a:xfrm>
            <a:off x="9425985" y="6498624"/>
            <a:ext cx="26974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1196 (2022)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6410D2B-57F0-65D2-6EEA-7DD92C5AC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3" t="4199" r="4949" b="76376"/>
          <a:stretch/>
        </p:blipFill>
        <p:spPr>
          <a:xfrm>
            <a:off x="6898511" y="830024"/>
            <a:ext cx="5003684" cy="14357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2CDAFA2-0C2C-26C0-BB49-38B62DC52C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56" t="23895" r="4730" b="55788"/>
          <a:stretch/>
        </p:blipFill>
        <p:spPr>
          <a:xfrm>
            <a:off x="6660183" y="2372807"/>
            <a:ext cx="5531604" cy="32756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C67028-E175-A770-1BFD-7D39501636C8}"/>
              </a:ext>
            </a:extLst>
          </p:cNvPr>
          <p:cNvSpPr/>
          <p:nvPr/>
        </p:nvSpPr>
        <p:spPr>
          <a:xfrm>
            <a:off x="10889368" y="1999828"/>
            <a:ext cx="1094108" cy="21240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Picture 53" descr="A logo with a red circle and a black background&#10;&#10;Description automatically generated">
            <a:extLst>
              <a:ext uri="{FF2B5EF4-FFF2-40B4-BE49-F238E27FC236}">
                <a16:creationId xmlns:a16="http://schemas.microsoft.com/office/drawing/2014/main" id="{4890E292-926E-C4C6-16F5-0D8A443D7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57" y="5039038"/>
            <a:ext cx="435493" cy="4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0565"/>
      </p:ext>
    </p:extLst>
  </p:cSld>
  <p:clrMapOvr>
    <a:masterClrMapping/>
  </p:clrMapOvr>
  <p:transition spd="med" advTm="11098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231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7068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17299A-CF7A-F0EA-2058-2C845E55420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9BD8CA-2852-D529-B206-6BAEC545651D}"/>
              </a:ext>
            </a:extLst>
          </p:cNvPr>
          <p:cNvSpPr txBox="1">
            <a:spLocks/>
          </p:cNvSpPr>
          <p:nvPr/>
        </p:nvSpPr>
        <p:spPr>
          <a:xfrm>
            <a:off x="2325600" y="90000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Neutron Skin of </a:t>
            </a:r>
            <a:r>
              <a:rPr lang="en-US" baseline="30000" dirty="0"/>
              <a:t>208</a:t>
            </a:r>
            <a:r>
              <a:rPr lang="en-US" dirty="0"/>
              <a:t>Pb and Nuclear EOS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2DDB23-D058-22CA-3F60-1E03A8572B38}"/>
              </a:ext>
            </a:extLst>
          </p:cNvPr>
          <p:cNvSpPr txBox="1">
            <a:spLocks/>
          </p:cNvSpPr>
          <p:nvPr/>
        </p:nvSpPr>
        <p:spPr>
          <a:xfrm>
            <a:off x="1" y="691944"/>
            <a:ext cx="8345346" cy="77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endParaRPr lang="en-US" sz="45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06E546-B8CB-82A3-74FB-97DA3A51C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19"/>
          <a:stretch/>
        </p:blipFill>
        <p:spPr>
          <a:xfrm>
            <a:off x="7297069" y="1357834"/>
            <a:ext cx="4465009" cy="43105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5FC6CCE-51D5-A808-CE1E-D3A7A9A5D1C8}"/>
              </a:ext>
            </a:extLst>
          </p:cNvPr>
          <p:cNvSpPr/>
          <p:nvPr/>
        </p:nvSpPr>
        <p:spPr>
          <a:xfrm>
            <a:off x="9550236" y="1383991"/>
            <a:ext cx="2269677" cy="187037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6CE90C-61D3-3349-E910-E8EB9DA651BC}"/>
              </a:ext>
            </a:extLst>
          </p:cNvPr>
          <p:cNvSpPr txBox="1"/>
          <p:nvPr/>
        </p:nvSpPr>
        <p:spPr>
          <a:xfrm>
            <a:off x="14329103" y="8007481"/>
            <a:ext cx="107922" cy="95410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526DA22F-83A2-4AF8-641B-EEF8A5FC5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5653"/>
            <a:ext cx="11934613" cy="611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of symmetry energy (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related to NS pressure			</a:t>
            </a:r>
            <a:r>
              <a:rPr kumimoji="0" lang="en-US" sz="21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Correlations from ab initio </a:t>
            </a:r>
            <a:r>
              <a:rPr kumimoji="0" lang="en-US" sz="2100" i="0" u="none" strike="noStrike" cap="none" spc="0" normalizeH="0" baseline="3000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21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 for mass-radii relationship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    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Mirror charge radii, dipole/quadrupole polarizabilities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D16E8-FBCC-6548-AE33-0528EA32F84F}"/>
              </a:ext>
            </a:extLst>
          </p:cNvPr>
          <p:cNvSpPr/>
          <p:nvPr/>
        </p:nvSpPr>
        <p:spPr>
          <a:xfrm>
            <a:off x="7030879" y="141498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CCCB5F-DDB7-1C59-BAD0-1372D9A1601F}"/>
              </a:ext>
            </a:extLst>
          </p:cNvPr>
          <p:cNvSpPr/>
          <p:nvPr/>
        </p:nvSpPr>
        <p:spPr>
          <a:xfrm>
            <a:off x="8249103" y="1170267"/>
            <a:ext cx="3846653" cy="92879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E231C1-E5EF-1D8A-5652-8EED9A76AFAE}"/>
              </a:ext>
            </a:extLst>
          </p:cNvPr>
          <p:cNvCxnSpPr>
            <a:cxnSpLocks/>
          </p:cNvCxnSpPr>
          <p:nvPr/>
        </p:nvCxnSpPr>
        <p:spPr>
          <a:xfrm>
            <a:off x="9486526" y="2083013"/>
            <a:ext cx="478090" cy="2782065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61">
            <a:extLst>
              <a:ext uri="{FF2B5EF4-FFF2-40B4-BE49-F238E27FC236}">
                <a16:creationId xmlns:a16="http://schemas.microsoft.com/office/drawing/2014/main" id="{C1C43F2E-3FE6-C1B9-0E75-92381B991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995" y="5818116"/>
            <a:ext cx="4485829" cy="90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Potentially constrain nuclear forces: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Neutron star radii/mergers  </a:t>
            </a:r>
          </a:p>
        </p:txBody>
      </p:sp>
      <p:sp>
        <p:nvSpPr>
          <p:cNvPr id="44" name="Rectangle 61">
            <a:extLst>
              <a:ext uri="{FF2B5EF4-FFF2-40B4-BE49-F238E27FC236}">
                <a16:creationId xmlns:a16="http://schemas.microsoft.com/office/drawing/2014/main" id="{EA16859E-8044-B886-8C3C-DD91AAC6D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190" y="3580236"/>
            <a:ext cx="2023871" cy="41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= 38-69 MeV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F6DCC-3269-028F-8730-3F786B6E2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6" y="1837016"/>
            <a:ext cx="6286389" cy="4390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7BA42A-79E9-DE17-3625-FE72F09B2FCB}"/>
              </a:ext>
            </a:extLst>
          </p:cNvPr>
          <p:cNvSpPr txBox="1"/>
          <p:nvPr/>
        </p:nvSpPr>
        <p:spPr>
          <a:xfrm>
            <a:off x="4046928" y="1989785"/>
            <a:ext cx="223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 CY"/>
                <a:cs typeface="Helvetica CY"/>
              </a:rPr>
              <a:t>Gandolfi, Carlson &amp; 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Helvetica CY"/>
                <a:cs typeface="Helvetica CY"/>
              </a:rPr>
              <a:t>Reddy, PRC (2012)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FAAF1-2B95-BF7A-1A9B-5C3B6C5FBDD6}"/>
              </a:ext>
            </a:extLst>
          </p:cNvPr>
          <p:cNvSpPr txBox="1"/>
          <p:nvPr/>
        </p:nvSpPr>
        <p:spPr>
          <a:xfrm>
            <a:off x="8569043" y="1303928"/>
            <a:ext cx="333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Correlation between </a:t>
            </a:r>
            <a:r>
              <a:rPr lang="en-US" sz="1800" dirty="0" err="1"/>
              <a:t>R</a:t>
            </a:r>
            <a:r>
              <a:rPr lang="en-US" sz="1800" baseline="-25000" dirty="0" err="1"/>
              <a:t>skin</a:t>
            </a:r>
            <a:r>
              <a:rPr lang="en-US" sz="1800" dirty="0"/>
              <a:t> and symmetry-energy slope (</a:t>
            </a:r>
            <a:r>
              <a:rPr lang="en-US" sz="1800" b="1" dirty="0">
                <a:solidFill>
                  <a:srgbClr val="FF0000"/>
                </a:solidFill>
              </a:rPr>
              <a:t>L</a:t>
            </a:r>
            <a:r>
              <a:rPr lang="en-US" sz="1800" dirty="0"/>
              <a:t>)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823210-FC3A-1889-BD02-12557B5D8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230" y="1080796"/>
            <a:ext cx="1907324" cy="692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89817F-F470-FF7A-7E8E-192F249C7C7D}"/>
              </a:ext>
            </a:extLst>
          </p:cNvPr>
          <p:cNvSpPr txBox="1"/>
          <p:nvPr/>
        </p:nvSpPr>
        <p:spPr>
          <a:xfrm>
            <a:off x="9543791" y="2192961"/>
            <a:ext cx="26974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1196 (2022)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34632"/>
      </p:ext>
    </p:extLst>
  </p:cSld>
  <p:clrMapOvr>
    <a:masterClrMapping/>
  </p:clrMapOvr>
  <p:transition spd="med" advTm="11098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DAE53-75B1-4F04-D17F-003E5C52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855E378A-74A9-D31D-AB78-A35AE9269A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Questions in Nuclear Structure/Astrophysics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814D2-404E-FA39-90B4-CF938D3B7CEB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C9B4DB-59DC-D786-6A0B-5E18881689A1}"/>
              </a:ext>
            </a:extLst>
          </p:cNvPr>
          <p:cNvSpPr/>
          <p:nvPr/>
        </p:nvSpPr>
        <p:spPr>
          <a:xfrm>
            <a:off x="666341" y="641111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3ABFD9DF-56C0-4AF3-3BDB-276A3A158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E041B7-90B5-CDC3-D298-0BA6C4F7F7C7}"/>
              </a:ext>
            </a:extLst>
          </p:cNvPr>
          <p:cNvSpPr txBox="1"/>
          <p:nvPr/>
        </p:nvSpPr>
        <p:spPr>
          <a:xfrm>
            <a:off x="0" y="6012000"/>
            <a:ext cx="12192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   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Heavy Element Nucleosynthesis	 Continuum and nuclear reactions		Infinite matter/Neutron stars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959A3-782F-324E-4E7C-5114FE9A90E0}"/>
              </a:ext>
            </a:extLst>
          </p:cNvPr>
          <p:cNvSpPr txBox="1"/>
          <p:nvPr/>
        </p:nvSpPr>
        <p:spPr>
          <a:xfrm>
            <a:off x="-1" y="2808000"/>
            <a:ext cx="121482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Limits of existence</a:t>
            </a:r>
            <a:r>
              <a:rPr lang="en-US" sz="1800" dirty="0">
                <a:latin typeface="Arial Rounded MT Bold" panose="020F0704030504030204" pitchFamily="34" charset="77"/>
              </a:rPr>
              <a:t> + f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ormation</a:t>
            </a:r>
            <a:r>
              <a:rPr lang="en-US" sz="1800" dirty="0">
                <a:latin typeface="Arial Rounded MT Bold" panose="020F0704030504030204" pitchFamily="34" charset="77"/>
              </a:rPr>
              <a:t>/evolution of magic numbers 			  Nuclear skins/halos/clusters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pic>
        <p:nvPicPr>
          <p:cNvPr id="3" name="Picture 2" descr="paper (dragged).pdf">
            <a:extLst>
              <a:ext uri="{FF2B5EF4-FFF2-40B4-BE49-F238E27FC236}">
                <a16:creationId xmlns:a16="http://schemas.microsoft.com/office/drawing/2014/main" id="{9D65EB9D-1096-1BE4-5A05-55E43182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5385" r="5513" b="72936"/>
          <a:stretch/>
        </p:blipFill>
        <p:spPr>
          <a:xfrm>
            <a:off x="457200" y="775144"/>
            <a:ext cx="6230553" cy="203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C6DC6-7086-F139-FEDB-17312843ED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432061" y="3955572"/>
            <a:ext cx="3233037" cy="1813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F0EFA-9111-8B6A-3913-21301DAA92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8324" r="3629"/>
          <a:stretch/>
        </p:blipFill>
        <p:spPr>
          <a:xfrm>
            <a:off x="7418071" y="931521"/>
            <a:ext cx="2297430" cy="1792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36B33B-73DC-D92B-DBF2-6C97791BF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34" y="3889913"/>
            <a:ext cx="2100284" cy="1928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0429C3-1FD3-075B-233B-16A1FB169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90" y="3757968"/>
            <a:ext cx="3390500" cy="2140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57369D-E305-C58C-C043-F96633AF5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1" y="934379"/>
            <a:ext cx="2391705" cy="17937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53C770-EDFD-C0E9-5CF2-5EAB78C252C5}"/>
              </a:ext>
            </a:extLst>
          </p:cNvPr>
          <p:cNvSpPr/>
          <p:nvPr/>
        </p:nvSpPr>
        <p:spPr>
          <a:xfrm>
            <a:off x="130198" y="3847945"/>
            <a:ext cx="3865605" cy="25412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437469"/>
      </p:ext>
    </p:extLst>
  </p:cSld>
  <p:clrMapOvr>
    <a:masterClrMapping/>
  </p:clrMapOvr>
  <p:transition spd="med" advTm="5154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1825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New direction for ab initio theory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 </a:t>
            </a:r>
            <a:r>
              <a:rPr lang="en-US" sz="2000" b="1" dirty="0">
                <a:solidFill>
                  <a:srgbClr val="C00000"/>
                </a:solidFill>
              </a:rPr>
              <a:t>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" y="1358442"/>
            <a:ext cx="8778240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EC98C-F282-55F3-8224-076AFCEBF3F9}"/>
              </a:ext>
            </a:extLst>
          </p:cNvPr>
          <p:cNvSpPr/>
          <p:nvPr/>
        </p:nvSpPr>
        <p:spPr>
          <a:xfrm>
            <a:off x="2787908" y="2932638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4D4D5A-B52D-3A5C-7C5E-5F292AF73B3F}"/>
              </a:ext>
            </a:extLst>
          </p:cNvPr>
          <p:cNvSpPr/>
          <p:nvPr/>
        </p:nvSpPr>
        <p:spPr>
          <a:xfrm>
            <a:off x="5344401" y="1657630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79DBCB-6C1E-8E88-CC23-745113A00847}"/>
              </a:ext>
            </a:extLst>
          </p:cNvPr>
          <p:cNvSpPr/>
          <p:nvPr/>
        </p:nvSpPr>
        <p:spPr>
          <a:xfrm rot="5400000">
            <a:off x="6388901" y="2510291"/>
            <a:ext cx="2512557" cy="175607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9C3B3471-978D-9EF8-DB5F-B5148457CDB5}"/>
              </a:ext>
            </a:extLst>
          </p:cNvPr>
          <p:cNvSpPr/>
          <p:nvPr/>
        </p:nvSpPr>
        <p:spPr>
          <a:xfrm>
            <a:off x="7439603" y="1597407"/>
            <a:ext cx="391885" cy="356258"/>
          </a:xfrm>
          <a:prstGeom prst="sun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E393F3-1979-18CF-06CB-0AA02995D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7852727" y="1912553"/>
            <a:ext cx="882967" cy="495334"/>
          </a:xfrm>
          <a:prstGeom prst="rect">
            <a:avLst/>
          </a:prstGeom>
        </p:spPr>
      </p:pic>
      <p:sp>
        <p:nvSpPr>
          <p:cNvPr id="12" name="Up Arrow 11">
            <a:extLst>
              <a:ext uri="{FF2B5EF4-FFF2-40B4-BE49-F238E27FC236}">
                <a16:creationId xmlns:a16="http://schemas.microsoft.com/office/drawing/2014/main" id="{EB59091A-058B-C985-571A-D17977CB1155}"/>
              </a:ext>
            </a:extLst>
          </p:cNvPr>
          <p:cNvSpPr/>
          <p:nvPr/>
        </p:nvSpPr>
        <p:spPr>
          <a:xfrm rot="2601287">
            <a:off x="7628930" y="868292"/>
            <a:ext cx="834351" cy="913266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954E0-37F9-5CCB-DCCB-4887C6A5600E}"/>
              </a:ext>
            </a:extLst>
          </p:cNvPr>
          <p:cNvSpPr txBox="1"/>
          <p:nvPr/>
        </p:nvSpPr>
        <p:spPr>
          <a:xfrm>
            <a:off x="9069383" y="3426880"/>
            <a:ext cx="302364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0070C0"/>
                </a:solidFill>
              </a:rPr>
              <a:t>Nicole </a:t>
            </a:r>
            <a:r>
              <a:rPr lang="en-CA" sz="1400" b="1" dirty="0" err="1">
                <a:solidFill>
                  <a:srgbClr val="0070C0"/>
                </a:solidFill>
              </a:rPr>
              <a:t>Vassh</a:t>
            </a:r>
            <a:r>
              <a:rPr lang="en-CA" sz="1400" b="1" dirty="0">
                <a:solidFill>
                  <a:srgbClr val="0070C0"/>
                </a:solidFill>
              </a:rPr>
              <a:t>   Maude </a:t>
            </a:r>
            <a:r>
              <a:rPr lang="en-CA" sz="1400" b="1" dirty="0" err="1">
                <a:solidFill>
                  <a:srgbClr val="0070C0"/>
                </a:solidFill>
              </a:rPr>
              <a:t>Larivière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7" name="Picture 16" descr="A person wearing glasses and a nose ring&#10;&#10;Description automatically generated">
            <a:extLst>
              <a:ext uri="{FF2B5EF4-FFF2-40B4-BE49-F238E27FC236}">
                <a16:creationId xmlns:a16="http://schemas.microsoft.com/office/drawing/2014/main" id="{E415C612-BD00-5BF1-5578-846EB9996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66" y="2293164"/>
            <a:ext cx="742543" cy="1113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D5DF94-5E9A-51E4-E680-B3CCEF3DE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9749413" y="3806236"/>
            <a:ext cx="1163252" cy="12633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D4510B-363A-DB4D-1013-344405BF9A46}"/>
              </a:ext>
            </a:extLst>
          </p:cNvPr>
          <p:cNvSpPr txBox="1"/>
          <p:nvPr/>
        </p:nvSpPr>
        <p:spPr>
          <a:xfrm>
            <a:off x="9845412" y="5135765"/>
            <a:ext cx="116325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b="1" dirty="0" err="1">
                <a:solidFill>
                  <a:srgbClr val="0070C0"/>
                </a:solidFill>
              </a:rPr>
              <a:t>Baishan</a:t>
            </a:r>
            <a:r>
              <a:rPr lang="en-CA" sz="1400" b="1" dirty="0">
                <a:solidFill>
                  <a:srgbClr val="0070C0"/>
                </a:solidFill>
              </a:rPr>
              <a:t> Hu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1" name="Picture 20" descr="A person standing on a railing with mountains in the background&#10;&#10;Description automatically generated">
            <a:extLst>
              <a:ext uri="{FF2B5EF4-FFF2-40B4-BE49-F238E27FC236}">
                <a16:creationId xmlns:a16="http://schemas.microsoft.com/office/drawing/2014/main" id="{70A668A2-2275-A47E-9DFB-1F088D4858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2" t="22110" r="11466" b="17975"/>
          <a:stretch/>
        </p:blipFill>
        <p:spPr>
          <a:xfrm>
            <a:off x="9210687" y="2275304"/>
            <a:ext cx="913267" cy="1151373"/>
          </a:xfrm>
          <a:prstGeom prst="rect">
            <a:avLst/>
          </a:prstGeom>
        </p:spPr>
      </p:pic>
      <p:pic>
        <p:nvPicPr>
          <p:cNvPr id="25" name="Picture 24" descr="A close-up of a cell&#10;&#10;Description automatically generated">
            <a:extLst>
              <a:ext uri="{FF2B5EF4-FFF2-40B4-BE49-F238E27FC236}">
                <a16:creationId xmlns:a16="http://schemas.microsoft.com/office/drawing/2014/main" id="{74C7AB4D-9D1B-C3D1-CD60-4C9A8FE7DC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3797" r="23557" b="3651"/>
          <a:stretch/>
        </p:blipFill>
        <p:spPr>
          <a:xfrm>
            <a:off x="8427729" y="666446"/>
            <a:ext cx="543163" cy="537390"/>
          </a:xfrm>
          <a:prstGeom prst="rect">
            <a:avLst/>
          </a:prstGeom>
        </p:spPr>
      </p:pic>
      <p:sp>
        <p:nvSpPr>
          <p:cNvPr id="26" name="Up Arrow 25">
            <a:extLst>
              <a:ext uri="{FF2B5EF4-FFF2-40B4-BE49-F238E27FC236}">
                <a16:creationId xmlns:a16="http://schemas.microsoft.com/office/drawing/2014/main" id="{A1B988DA-EBDB-CEEE-11CC-C4EAEC3429E7}"/>
              </a:ext>
            </a:extLst>
          </p:cNvPr>
          <p:cNvSpPr/>
          <p:nvPr/>
        </p:nvSpPr>
        <p:spPr>
          <a:xfrm rot="5400000">
            <a:off x="9081681" y="463287"/>
            <a:ext cx="834351" cy="913266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27" descr="A black hole with light coming out of it&#10;&#10;Description automatically generated">
            <a:extLst>
              <a:ext uri="{FF2B5EF4-FFF2-40B4-BE49-F238E27FC236}">
                <a16:creationId xmlns:a16="http://schemas.microsoft.com/office/drawing/2014/main" id="{703F9A8C-064F-968A-BA6C-2C93A40B17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9704" r="16942" b="9663"/>
          <a:stretch/>
        </p:blipFill>
        <p:spPr>
          <a:xfrm>
            <a:off x="10062804" y="505102"/>
            <a:ext cx="1074900" cy="7993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124540-65CD-5F6D-7B82-9DE4ADF66C4D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1331230-290D-8623-4052-DB8C198A7FAD}"/>
              </a:ext>
            </a:extLst>
          </p:cNvPr>
          <p:cNvSpPr txBox="1">
            <a:spLocks/>
          </p:cNvSpPr>
          <p:nvPr/>
        </p:nvSpPr>
        <p:spPr>
          <a:xfrm>
            <a:off x="2325039" y="108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Ab Initio Theory for Nucleosynthesis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05AE05-F7CD-C7E1-4D84-2D98CA0DD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879" y="1929104"/>
            <a:ext cx="3279794" cy="333292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826CD5F-6724-7D9A-0218-681BB82BEDCE}"/>
              </a:ext>
            </a:extLst>
          </p:cNvPr>
          <p:cNvSpPr>
            <a:spLocks noChangeAspect="1"/>
          </p:cNvSpPr>
          <p:nvPr/>
        </p:nvSpPr>
        <p:spPr>
          <a:xfrm>
            <a:off x="2829950" y="3825224"/>
            <a:ext cx="828842" cy="9024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D73271-5510-0D52-9E79-89E5A7B59897}"/>
              </a:ext>
            </a:extLst>
          </p:cNvPr>
          <p:cNvSpPr>
            <a:spLocks noChangeAspect="1"/>
          </p:cNvSpPr>
          <p:nvPr/>
        </p:nvSpPr>
        <p:spPr>
          <a:xfrm>
            <a:off x="2100090" y="3808069"/>
            <a:ext cx="644438" cy="701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F9FCA1F-B32A-BD1F-F307-102921387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5184735" y="3663587"/>
            <a:ext cx="882967" cy="49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15703"/>
      </p:ext>
    </p:extLst>
  </p:cSld>
  <p:clrMapOvr>
    <a:masterClrMapping/>
  </p:clrMapOvr>
  <p:transition spd="med" advTm="12948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593A-4B41-ECC6-6A46-27AEB983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2DC243DF-DC5C-8447-CE16-9110A9A00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Theory for Origin of Heavy Elements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4BB96-CD4E-513E-7AEC-68B9A2126CF7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DCD20C48-E646-31FE-2DE9-E547F986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594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Most heavy elements created via rapid-neutron capture process (r-process)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2100" dirty="0">
              <a:solidFill>
                <a:srgbClr val="FF0000"/>
              </a:solidFill>
              <a:latin typeface="Myriad pro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input is crucial where no data exists – little known “south” of </a:t>
            </a:r>
            <a:r>
              <a:rPr lang="en-US" sz="21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US" sz="2100" dirty="0">
              <a:latin typeface="Myriad pro"/>
              <a:cs typeface="Myriad pro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294300-3B50-81E0-3C07-2638043FE96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DDC98-887D-CC49-62CE-046C7B7834E6}"/>
              </a:ext>
            </a:extLst>
          </p:cNvPr>
          <p:cNvGrpSpPr/>
          <p:nvPr/>
        </p:nvGrpSpPr>
        <p:grpSpPr>
          <a:xfrm>
            <a:off x="-428977" y="1192431"/>
            <a:ext cx="6891096" cy="4589614"/>
            <a:chOff x="5396125" y="1247426"/>
            <a:chExt cx="6560881" cy="42842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7A8E9DB-A44A-960E-45DB-30C8FA6615D6}"/>
                </a:ext>
              </a:extLst>
            </p:cNvPr>
            <p:cNvGrpSpPr/>
            <p:nvPr/>
          </p:nvGrpSpPr>
          <p:grpSpPr>
            <a:xfrm>
              <a:off x="5396125" y="1247426"/>
              <a:ext cx="6560881" cy="4284256"/>
              <a:chOff x="5578174" y="2254254"/>
              <a:chExt cx="6271859" cy="3855353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08DA5A60-1162-3562-673C-012E1E0053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82"/>
              <a:stretch/>
            </p:blipFill>
            <p:spPr bwMode="auto">
              <a:xfrm>
                <a:off x="6096000" y="2254254"/>
                <a:ext cx="5754033" cy="38553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37941C3-CBBD-FD4B-5E2E-8992A51AE94A}"/>
                  </a:ext>
                </a:extLst>
              </p:cNvPr>
              <p:cNvSpPr/>
              <p:nvPr/>
            </p:nvSpPr>
            <p:spPr>
              <a:xfrm>
                <a:off x="7396223" y="5174958"/>
                <a:ext cx="4326506" cy="280683"/>
              </a:xfrm>
              <a:prstGeom prst="rect">
                <a:avLst/>
              </a:prstGeom>
              <a:noFill/>
              <a:ln w="38100">
                <a:solidFill>
                  <a:srgbClr val="9437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F6556AB-4A63-61D0-549C-FB1AF58C3514}"/>
                  </a:ext>
                </a:extLst>
              </p:cNvPr>
              <p:cNvSpPr/>
              <p:nvPr/>
            </p:nvSpPr>
            <p:spPr>
              <a:xfrm>
                <a:off x="7396223" y="5485024"/>
                <a:ext cx="4326506" cy="280684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AE9F39-FAF7-5294-4791-AD9914BC0A58}"/>
                  </a:ext>
                </a:extLst>
              </p:cNvPr>
              <p:cNvSpPr txBox="1"/>
              <p:nvPr/>
            </p:nvSpPr>
            <p:spPr>
              <a:xfrm>
                <a:off x="5682898" y="5451244"/>
                <a:ext cx="2403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Actinides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3FE087-0C3C-760C-A193-6BCDB0BB9CCC}"/>
                  </a:ext>
                </a:extLst>
              </p:cNvPr>
              <p:cNvSpPr txBox="1"/>
              <p:nvPr/>
            </p:nvSpPr>
            <p:spPr>
              <a:xfrm>
                <a:off x="5578174" y="5162212"/>
                <a:ext cx="2403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9437FF"/>
                    </a:solidFill>
                  </a:rPr>
                  <a:t>Lanthanides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4C3898-546D-6B84-BDF7-DAC7B193DD3D}"/>
                </a:ext>
              </a:extLst>
            </p:cNvPr>
            <p:cNvSpPr/>
            <p:nvPr/>
          </p:nvSpPr>
          <p:spPr>
            <a:xfrm>
              <a:off x="7063409" y="2450592"/>
              <a:ext cx="1444487" cy="247816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E140287-DAD6-230D-1479-6AF4A7BB75B2}"/>
              </a:ext>
            </a:extLst>
          </p:cNvPr>
          <p:cNvSpPr txBox="1"/>
          <p:nvPr/>
        </p:nvSpPr>
        <p:spPr>
          <a:xfrm>
            <a:off x="1486653" y="2370731"/>
            <a:ext cx="154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</a:t>
            </a:r>
            <a:r>
              <a:rPr lang="en-US" b="1" dirty="0"/>
              <a:t>-process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1E2E9F-235A-DA33-A7D6-BAD07288D401}"/>
              </a:ext>
            </a:extLst>
          </p:cNvPr>
          <p:cNvSpPr txBox="1"/>
          <p:nvPr/>
        </p:nvSpPr>
        <p:spPr>
          <a:xfrm>
            <a:off x="3151847" y="4941237"/>
            <a:ext cx="3550326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7588" indent="-2287588"/>
            <a:r>
              <a:rPr lang="en-US" sz="1600" b="1" dirty="0"/>
              <a:t>Solar heavy elements </a:t>
            </a:r>
          </a:p>
          <a:p>
            <a:pPr marL="2287588" indent="-2287588"/>
            <a:r>
              <a:rPr lang="en-US" sz="1600" b="1" dirty="0"/>
              <a:t>= </a:t>
            </a:r>
            <a:r>
              <a:rPr lang="en-US" sz="1600" b="1" i="1" dirty="0">
                <a:solidFill>
                  <a:schemeClr val="accent2"/>
                </a:solidFill>
              </a:rPr>
              <a:t>r</a:t>
            </a:r>
            <a:r>
              <a:rPr lang="en-US" sz="1600" b="1" dirty="0">
                <a:solidFill>
                  <a:schemeClr val="accent2"/>
                </a:solidFill>
              </a:rPr>
              <a:t>-process</a:t>
            </a:r>
            <a:r>
              <a:rPr lang="en-US" sz="1600" b="1" dirty="0">
                <a:solidFill>
                  <a:srgbClr val="0070C0"/>
                </a:solidFill>
              </a:rPr>
              <a:t>  </a:t>
            </a:r>
            <a:r>
              <a:rPr lang="en-US" sz="1600" dirty="0"/>
              <a:t>(rapid  neutron capture) </a:t>
            </a:r>
          </a:p>
          <a:p>
            <a:pPr marL="9525" indent="-9525"/>
            <a:r>
              <a:rPr lang="en-US" sz="1600" b="1" dirty="0"/>
              <a:t>	+</a:t>
            </a:r>
            <a:r>
              <a:rPr lang="en-US" sz="1600" b="1" dirty="0">
                <a:solidFill>
                  <a:srgbClr val="DDA3FF"/>
                </a:solidFill>
              </a:rPr>
              <a:t> </a:t>
            </a:r>
            <a:r>
              <a:rPr lang="en-US" sz="1600" b="1" i="1" dirty="0">
                <a:solidFill>
                  <a:schemeClr val="accent4"/>
                </a:solidFill>
              </a:rPr>
              <a:t>s</a:t>
            </a:r>
            <a:r>
              <a:rPr lang="en-US" sz="1600" b="1" dirty="0">
                <a:solidFill>
                  <a:schemeClr val="accent4"/>
                </a:solidFill>
              </a:rPr>
              <a:t>-process</a:t>
            </a:r>
            <a:r>
              <a:rPr lang="en-US" sz="1600" b="1" dirty="0">
                <a:solidFill>
                  <a:srgbClr val="1C7C16"/>
                </a:solidFill>
              </a:rPr>
              <a:t>  </a:t>
            </a:r>
            <a:r>
              <a:rPr lang="en-US" sz="1600" dirty="0"/>
              <a:t>(slow neutron capture)</a:t>
            </a:r>
            <a:r>
              <a:rPr lang="en-US" sz="1600" b="1" dirty="0">
                <a:solidFill>
                  <a:srgbClr val="DDA3FF"/>
                </a:solidFill>
              </a:rPr>
              <a:t>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1CB65-82E6-D733-876E-FC4479FB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0" y="1233981"/>
            <a:ext cx="5562535" cy="40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645"/>
      </p:ext>
    </p:extLst>
  </p:cSld>
  <p:clrMapOvr>
    <a:masterClrMapping/>
  </p:clrMapOvr>
  <p:transition spd="med" advTm="27434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593A-4B41-ECC6-6A46-27AEB9831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294300-3B50-81E0-3C07-2638043FE96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2DC243DF-DC5C-8447-CE16-9110A9A00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Impact on r-Process Simulations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54BB96-CD4E-513E-7AEC-68B9A2126CF7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DCD20C48-E646-31FE-2DE9-E547F986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612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Calculate &gt;150 heavy nuclei from ab initio VS-IMSRG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Separation energies, Q-values calculated to N=124-128 driplines for r-process inputs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Significant improvement in 3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rd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 abundance peak!</a:t>
            </a:r>
          </a:p>
          <a:p>
            <a:endParaRPr lang="en-US" sz="600" b="1" dirty="0">
              <a:solidFill>
                <a:srgbClr val="0070C0"/>
              </a:solidFill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Many more exciting possibilities…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773A6-A059-728A-7FBF-C440054774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70"/>
          <a:stretch>
            <a:fillRect/>
          </a:stretch>
        </p:blipFill>
        <p:spPr>
          <a:xfrm>
            <a:off x="6716728" y="1593431"/>
            <a:ext cx="5407282" cy="4669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AF6FE-47FD-FF26-A698-14D3F91A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" y="1739720"/>
            <a:ext cx="6672948" cy="4003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36480-BA9D-BF63-8E49-08E28C4E8659}"/>
              </a:ext>
            </a:extLst>
          </p:cNvPr>
          <p:cNvSpPr txBox="1"/>
          <p:nvPr/>
        </p:nvSpPr>
        <p:spPr>
          <a:xfrm>
            <a:off x="2060893" y="1954967"/>
            <a:ext cx="291526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Hu, </a:t>
            </a:r>
            <a:r>
              <a:rPr lang="en-CA" sz="1400" dirty="0">
                <a:solidFill>
                  <a:srgbClr val="FF0000"/>
                </a:solidFill>
              </a:rPr>
              <a:t>Larivière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Vassh, Holt, in prep</a:t>
            </a:r>
          </a:p>
        </p:txBody>
      </p:sp>
    </p:spTree>
    <p:extLst>
      <p:ext uri="{BB962C8B-B14F-4D97-AF65-F5344CB8AC3E}">
        <p14:creationId xmlns:p14="http://schemas.microsoft.com/office/powerpoint/2010/main" val="3946877500"/>
      </p:ext>
    </p:extLst>
  </p:cSld>
  <p:clrMapOvr>
    <a:masterClrMapping/>
  </p:clrMapOvr>
  <p:transition spd="med" advTm="2743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516B0-8EFF-887E-6A6B-B1B08436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0FC21F5-9ED9-6211-417F-D5C5F934E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Next Time: Searches for BSM Physics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AE805B-92D0-F0CB-66A5-5E3CB9719716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55365-3186-0528-524C-5E3B5CD58CE2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D93B85FE-06DD-BEA8-D259-A344D3184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3FD0BB-F073-F731-FFAF-1FE8A8D71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5" y="823558"/>
            <a:ext cx="2720264" cy="1987304"/>
          </a:xfrm>
          <a:prstGeom prst="rect">
            <a:avLst/>
          </a:prstGeom>
        </p:spPr>
      </p:pic>
      <p:pic>
        <p:nvPicPr>
          <p:cNvPr id="11" name="Picture 10" descr="bullet_cluster.jpeg">
            <a:extLst>
              <a:ext uri="{FF2B5EF4-FFF2-40B4-BE49-F238E27FC236}">
                <a16:creationId xmlns:a16="http://schemas.microsoft.com/office/drawing/2014/main" id="{E86C7CC8-C2EC-A9F2-8EE1-B2D5DB819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35" y="727761"/>
            <a:ext cx="2921846" cy="2112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F399B8-2652-2849-8386-27E361A6AA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9" t="31973" r="57960" b="10978"/>
          <a:stretch/>
        </p:blipFill>
        <p:spPr>
          <a:xfrm>
            <a:off x="1050540" y="3483534"/>
            <a:ext cx="1898400" cy="2543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493207-2A9C-751B-8FA5-EBF82C8F12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67" t="18026" r="64247" b="48389"/>
          <a:stretch/>
        </p:blipFill>
        <p:spPr>
          <a:xfrm>
            <a:off x="5107277" y="4023568"/>
            <a:ext cx="1621833" cy="1696111"/>
          </a:xfrm>
          <a:prstGeom prst="rect">
            <a:avLst/>
          </a:prstGeom>
        </p:spPr>
      </p:pic>
      <p:pic>
        <p:nvPicPr>
          <p:cNvPr id="14" name="Picture 1" descr="page9image10076992">
            <a:extLst>
              <a:ext uri="{FF2B5EF4-FFF2-40B4-BE49-F238E27FC236}">
                <a16:creationId xmlns:a16="http://schemas.microsoft.com/office/drawing/2014/main" id="{74E8ACAD-624E-1D4C-A0BC-5AF5210A4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79" y="4157446"/>
            <a:ext cx="1154807" cy="1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ge9image10045264">
            <a:extLst>
              <a:ext uri="{FF2B5EF4-FFF2-40B4-BE49-F238E27FC236}">
                <a16:creationId xmlns:a16="http://schemas.microsoft.com/office/drawing/2014/main" id="{5CFF9F18-5B65-EA0E-2400-C42EE821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56" y="4157447"/>
            <a:ext cx="1621833" cy="14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5DAF69-E126-0550-C530-BC01BA15690F}"/>
              </a:ext>
            </a:extLst>
          </p:cNvPr>
          <p:cNvSpPr txBox="1"/>
          <p:nvPr/>
        </p:nvSpPr>
        <p:spPr>
          <a:xfrm>
            <a:off x="-10502" y="6012000"/>
            <a:ext cx="121587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	Neutrino scattering			</a:t>
            </a:r>
            <a:r>
              <a:rPr lang="en-US" sz="1800" dirty="0">
                <a:latin typeface="Arial Rounded MT Bold" panose="020F0704030504030204" pitchFamily="34" charset="77"/>
              </a:rPr>
              <a:t>	Symmetry-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violating moments				Atomic 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53CB9E-E5CC-1EFB-1877-2D2380E0A1DE}"/>
              </a:ext>
            </a:extLst>
          </p:cNvPr>
          <p:cNvSpPr txBox="1"/>
          <p:nvPr/>
        </p:nvSpPr>
        <p:spPr>
          <a:xfrm>
            <a:off x="-10502" y="2808000"/>
            <a:ext cx="120120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Neutrinoless double-beta decay		</a:t>
            </a:r>
            <a:r>
              <a:rPr lang="en-US" sz="1800" dirty="0">
                <a:latin typeface="Arial Rounded MT Bold" panose="020F0704030504030204" pitchFamily="34" charset="77"/>
              </a:rPr>
              <a:t>Dark matter direct detection		</a:t>
            </a:r>
            <a:r>
              <a:rPr lang="en-US" sz="1800" dirty="0" err="1">
                <a:latin typeface="Arial Rounded MT Bold" panose="020F0704030504030204" pitchFamily="34" charset="77"/>
              </a:rPr>
              <a:t>Superallowed</a:t>
            </a:r>
            <a:r>
              <a:rPr lang="en-US" sz="1800" dirty="0">
                <a:latin typeface="Arial Rounded MT Bold" panose="020F0704030504030204" pitchFamily="34" charset="77"/>
              </a:rPr>
              <a:t> Fermi transitions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98DF5B-483B-DAC3-6059-9ED23FD6CBF4}"/>
              </a:ext>
            </a:extLst>
          </p:cNvPr>
          <p:cNvSpPr/>
          <p:nvPr/>
        </p:nvSpPr>
        <p:spPr>
          <a:xfrm>
            <a:off x="644617" y="3474611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3498C-5B68-2EC9-E5DF-370A59B0D1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75" t="17905" r="16911" b="8477"/>
          <a:stretch/>
        </p:blipFill>
        <p:spPr>
          <a:xfrm>
            <a:off x="9016003" y="812336"/>
            <a:ext cx="1887322" cy="1626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39C11-4464-A053-CA9C-E1A0E6025B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/>
          <a:stretch/>
        </p:blipFill>
        <p:spPr>
          <a:xfrm>
            <a:off x="9593398" y="4150810"/>
            <a:ext cx="1621833" cy="1592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0F263B-26B1-8B42-B174-01C4EF29C11D}"/>
              </a:ext>
            </a:extLst>
          </p:cNvPr>
          <p:cNvSpPr/>
          <p:nvPr/>
        </p:nvSpPr>
        <p:spPr>
          <a:xfrm>
            <a:off x="3950628" y="3935627"/>
            <a:ext cx="4504439" cy="25412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827961"/>
      </p:ext>
    </p:extLst>
  </p:cSld>
  <p:clrMapOvr>
    <a:masterClrMapping/>
  </p:clrMapOvr>
  <p:transition spd="med" advTm="31037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Magic of Molecules: CP Violation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67E7C-2719-04C6-BCBE-B6BC33EA97F3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4B6801-3332-2191-7EEB-E273EAFDC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7803" r="61470" b="17302"/>
          <a:stretch/>
        </p:blipFill>
        <p:spPr>
          <a:xfrm>
            <a:off x="132640" y="1857232"/>
            <a:ext cx="1724650" cy="17351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664E93-45A5-7CD4-8975-18F1FE6DC0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2132824" y="1831441"/>
            <a:ext cx="3046923" cy="2006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4F29C1-5FFE-E07A-B564-5DCFCD3C7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299" y="2565871"/>
            <a:ext cx="635000" cy="292100"/>
          </a:xfrm>
          <a:prstGeom prst="rect">
            <a:avLst/>
          </a:prstGeom>
        </p:spPr>
      </p:pic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BD1BFEFF-1E39-C6BE-8051-DB14E2DB450A}"/>
              </a:ext>
            </a:extLst>
          </p:cNvPr>
          <p:cNvSpPr/>
          <p:nvPr/>
        </p:nvSpPr>
        <p:spPr>
          <a:xfrm>
            <a:off x="1801448" y="2387879"/>
            <a:ext cx="821802" cy="559294"/>
          </a:xfrm>
          <a:prstGeom prst="stripedRightArrow">
            <a:avLst/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C4F9A385-F47B-7A20-BC09-3422F0F0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508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race to exploit power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Molecules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 internal fields orders of magnitude above lab possibilities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Enhancements in molecules vs atoms </a:t>
            </a:r>
            <a:r>
              <a:rPr lang="en-US" sz="2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&gt;4000</a:t>
            </a:r>
          </a:p>
          <a:p>
            <a:endParaRPr lang="en-US" sz="8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1000TeV scale in our lifetimes</a:t>
            </a:r>
            <a:endParaRPr lang="en-US" sz="2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date, no rigorous nuclear theory</a:t>
            </a: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(motivation, interpretation)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BE13C4-A30B-E839-3F6C-20E4530A7B19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C21F3208-C04E-1184-3227-8288E4EBD3F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640" y="6123450"/>
            <a:ext cx="5754933" cy="64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1A5430-8251-F8F3-6BA4-0B4E53B47636}"/>
              </a:ext>
            </a:extLst>
          </p:cNvPr>
          <p:cNvSpPr/>
          <p:nvPr/>
        </p:nvSpPr>
        <p:spPr>
          <a:xfrm>
            <a:off x="2596316" y="6045617"/>
            <a:ext cx="1512695" cy="37611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9687ED-124C-E063-1FDF-405895EFE1DE}"/>
              </a:ext>
            </a:extLst>
          </p:cNvPr>
          <p:cNvSpPr/>
          <p:nvPr/>
        </p:nvSpPr>
        <p:spPr>
          <a:xfrm>
            <a:off x="4143467" y="6045617"/>
            <a:ext cx="1732531" cy="376118"/>
          </a:xfrm>
          <a:prstGeom prst="rect">
            <a:avLst/>
          </a:prstGeom>
          <a:solidFill>
            <a:srgbClr val="0070C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C64EE-AB13-C1CC-15CD-B476922D3F22}"/>
              </a:ext>
            </a:extLst>
          </p:cNvPr>
          <p:cNvSpPr txBox="1"/>
          <p:nvPr/>
        </p:nvSpPr>
        <p:spPr>
          <a:xfrm>
            <a:off x="2186153" y="5737842"/>
            <a:ext cx="14548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60589-9DA5-F0EC-E069-E18CA8DABDC6}"/>
              </a:ext>
            </a:extLst>
          </p:cNvPr>
          <p:cNvSpPr txBox="1"/>
          <p:nvPr/>
        </p:nvSpPr>
        <p:spPr>
          <a:xfrm>
            <a:off x="4400521" y="5745085"/>
            <a:ext cx="126733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P,T odd NN i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B5216D-3ABA-ED6C-05D8-EBCE0DC8740E}"/>
              </a:ext>
            </a:extLst>
          </p:cNvPr>
          <p:cNvSpPr/>
          <p:nvPr/>
        </p:nvSpPr>
        <p:spPr>
          <a:xfrm>
            <a:off x="3462312" y="6444310"/>
            <a:ext cx="1512695" cy="376118"/>
          </a:xfrm>
          <a:prstGeom prst="rect">
            <a:avLst/>
          </a:prstGeom>
          <a:solidFill>
            <a:srgbClr val="00B05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65B05E-30BD-75E0-1F80-218CE516F32C}"/>
              </a:ext>
            </a:extLst>
          </p:cNvPr>
          <p:cNvSpPr>
            <a:spLocks noChangeAspect="1"/>
          </p:cNvSpPr>
          <p:nvPr/>
        </p:nvSpPr>
        <p:spPr>
          <a:xfrm>
            <a:off x="23151" y="6227367"/>
            <a:ext cx="374064" cy="407303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459DB-7D2C-002D-8173-D38E391538DB}"/>
              </a:ext>
            </a:extLst>
          </p:cNvPr>
          <p:cNvSpPr txBox="1"/>
          <p:nvPr/>
        </p:nvSpPr>
        <p:spPr>
          <a:xfrm>
            <a:off x="5318" y="5842312"/>
            <a:ext cx="119685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Measurement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8FEFCED-80EE-C627-59A9-5B9D22E95D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0750"/>
          <a:stretch>
            <a:fillRect/>
          </a:stretch>
        </p:blipFill>
        <p:spPr>
          <a:xfrm>
            <a:off x="5870730" y="1648488"/>
            <a:ext cx="6163442" cy="48443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56EC0F-9CFC-AF99-D9EA-D81A6BBC5233}"/>
              </a:ext>
            </a:extLst>
          </p:cNvPr>
          <p:cNvSpPr txBox="1"/>
          <p:nvPr/>
        </p:nvSpPr>
        <p:spPr>
          <a:xfrm rot="16200000">
            <a:off x="10962328" y="2668572"/>
            <a:ext cx="136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70" dirty="0">
                <a:solidFill>
                  <a:srgbClr val="DB19D2"/>
                </a:solidFill>
              </a:rPr>
              <a:t>Discovery</a:t>
            </a:r>
            <a:r>
              <a:rPr lang="en-US" sz="1800" spc="76" dirty="0">
                <a:solidFill>
                  <a:srgbClr val="DB19D2"/>
                </a:solidFill>
              </a:rPr>
              <a:t> </a:t>
            </a:r>
          </a:p>
          <a:p>
            <a:r>
              <a:rPr lang="en-US" sz="1800" spc="76" dirty="0">
                <a:solidFill>
                  <a:srgbClr val="DB19D2"/>
                </a:solidFill>
              </a:rPr>
              <a:t> </a:t>
            </a:r>
            <a:r>
              <a:rPr lang="en-US" sz="1800" spc="53" dirty="0">
                <a:solidFill>
                  <a:srgbClr val="DB19D2"/>
                </a:solidFill>
              </a:rPr>
              <a:t>Window 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D0E485-856B-DD23-FE5D-942A6DB642C1}"/>
              </a:ext>
            </a:extLst>
          </p:cNvPr>
          <p:cNvCxnSpPr>
            <a:cxnSpLocks/>
          </p:cNvCxnSpPr>
          <p:nvPr/>
        </p:nvCxnSpPr>
        <p:spPr>
          <a:xfrm>
            <a:off x="11655897" y="2113322"/>
            <a:ext cx="0" cy="1849880"/>
          </a:xfrm>
          <a:prstGeom prst="straightConnector1">
            <a:avLst/>
          </a:prstGeom>
          <a:noFill/>
          <a:ln w="50800" cap="flat">
            <a:solidFill>
              <a:srgbClr val="FF49A8"/>
            </a:solidFill>
            <a:prstDash val="solid"/>
            <a:miter lim="8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968A6C-AE8D-AE35-3D72-4ACFA6168DDA}"/>
              </a:ext>
            </a:extLst>
          </p:cNvPr>
          <p:cNvSpPr txBox="1"/>
          <p:nvPr/>
        </p:nvSpPr>
        <p:spPr>
          <a:xfrm>
            <a:off x="4973927" y="6572405"/>
            <a:ext cx="9980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Experiment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8A39B-A4EF-80F2-4843-3FB9F8F9729D}"/>
              </a:ext>
            </a:extLst>
          </p:cNvPr>
          <p:cNvSpPr txBox="1"/>
          <p:nvPr/>
        </p:nvSpPr>
        <p:spPr>
          <a:xfrm>
            <a:off x="5848775" y="6153190"/>
            <a:ext cx="14901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 physics</a:t>
            </a:r>
          </a:p>
        </p:txBody>
      </p:sp>
    </p:spTree>
    <p:extLst>
      <p:ext uri="{BB962C8B-B14F-4D97-AF65-F5344CB8AC3E}">
        <p14:creationId xmlns:p14="http://schemas.microsoft.com/office/powerpoint/2010/main" val="3949890759"/>
      </p:ext>
    </p:extLst>
  </p:cSld>
  <p:clrMapOvr>
    <a:masterClrMapping/>
  </p:clrMapOvr>
  <p:transition spd="med" advTm="27434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81CE-4D9B-5FA4-3B75-70F560CC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4B2D998B-714E-4AF5-D64E-F7E5BF455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Parity-Violating IMSRG for Schiff Moments</a:t>
            </a:r>
            <a:endParaRPr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5C6862-EB9F-1F54-B3B5-FB3A1E5A92EF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361D8C32-1E25-F3F8-FF7A-0E58C2777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PV-IMSRG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provides new capability to decouple CP-violating physics</a:t>
            </a:r>
          </a:p>
          <a:p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with NCSM Schiff-moment predictions in light nuclei</a:t>
            </a:r>
          </a:p>
          <a:p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Promising prospects for ab initio in heavy nuclei!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0D2E2-2CEC-48F2-6D7F-4421749E196E}"/>
              </a:ext>
            </a:extLst>
          </p:cNvPr>
          <p:cNvSpPr txBox="1"/>
          <p:nvPr/>
        </p:nvSpPr>
        <p:spPr>
          <a:xfrm>
            <a:off x="1629937" y="2298009"/>
            <a:ext cx="238348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 et al., in preparation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C09523-BCE6-A227-4BF2-FF920976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53" t="35497" r="66317" b="28087"/>
          <a:stretch>
            <a:fillRect/>
          </a:stretch>
        </p:blipFill>
        <p:spPr>
          <a:xfrm>
            <a:off x="294722" y="2615835"/>
            <a:ext cx="2354893" cy="20500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33FF88-259A-94BB-8C68-8FEBD8BC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991" t="35497" r="11856" b="28087"/>
          <a:stretch>
            <a:fillRect/>
          </a:stretch>
        </p:blipFill>
        <p:spPr>
          <a:xfrm>
            <a:off x="2707753" y="2628361"/>
            <a:ext cx="2217107" cy="2050092"/>
          </a:xfrm>
          <a:prstGeom prst="rect">
            <a:avLst/>
          </a:prstGeom>
        </p:spPr>
      </p:pic>
      <p:sp>
        <p:nvSpPr>
          <p:cNvPr id="32" name="Striped Right Arrow 31">
            <a:extLst>
              <a:ext uri="{FF2B5EF4-FFF2-40B4-BE49-F238E27FC236}">
                <a16:creationId xmlns:a16="http://schemas.microsoft.com/office/drawing/2014/main" id="{57E30A73-342B-6285-2A38-FAC957125D05}"/>
              </a:ext>
            </a:extLst>
          </p:cNvPr>
          <p:cNvSpPr/>
          <p:nvPr/>
        </p:nvSpPr>
        <p:spPr>
          <a:xfrm>
            <a:off x="1654346" y="4558638"/>
            <a:ext cx="1940433" cy="708537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/>
              <a:t>PV-IMSRG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F96C21-B40E-D7DF-0630-BC72438EE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r="1"/>
          <a:stretch>
            <a:fillRect/>
          </a:stretch>
        </p:blipFill>
        <p:spPr>
          <a:xfrm>
            <a:off x="5485468" y="2171232"/>
            <a:ext cx="6661438" cy="327964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D94DD1-0A7A-3C94-7526-35D1799C28B3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6A6C75-CF02-22FD-37D2-49F4A818CF01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object 4">
            <a:extLst>
              <a:ext uri="{FF2B5EF4-FFF2-40B4-BE49-F238E27FC236}">
                <a16:creationId xmlns:a16="http://schemas.microsoft.com/office/drawing/2014/main" id="{8B9ECC52-3DC4-A21A-B27C-67194FDEBAA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640" y="6123450"/>
            <a:ext cx="5754933" cy="64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E53F525-B08A-1E9B-0B61-7E6C7FA0414A}"/>
              </a:ext>
            </a:extLst>
          </p:cNvPr>
          <p:cNvSpPr/>
          <p:nvPr/>
        </p:nvSpPr>
        <p:spPr>
          <a:xfrm>
            <a:off x="2596316" y="6045617"/>
            <a:ext cx="1512695" cy="37611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558A13-1962-611A-DD09-6EDD8A259D18}"/>
              </a:ext>
            </a:extLst>
          </p:cNvPr>
          <p:cNvSpPr/>
          <p:nvPr/>
        </p:nvSpPr>
        <p:spPr>
          <a:xfrm>
            <a:off x="4143467" y="6045617"/>
            <a:ext cx="1732531" cy="376118"/>
          </a:xfrm>
          <a:prstGeom prst="rect">
            <a:avLst/>
          </a:prstGeom>
          <a:solidFill>
            <a:srgbClr val="0070C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62CF2F-052C-0980-AA64-E92EE5893ABB}"/>
              </a:ext>
            </a:extLst>
          </p:cNvPr>
          <p:cNvSpPr txBox="1"/>
          <p:nvPr/>
        </p:nvSpPr>
        <p:spPr>
          <a:xfrm>
            <a:off x="2186153" y="5737842"/>
            <a:ext cx="14548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structure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F76CEC-CB8E-B0B6-6997-8F5CE3599867}"/>
              </a:ext>
            </a:extLst>
          </p:cNvPr>
          <p:cNvSpPr txBox="1"/>
          <p:nvPr/>
        </p:nvSpPr>
        <p:spPr>
          <a:xfrm>
            <a:off x="4400521" y="5745085"/>
            <a:ext cx="126733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P,T odd NN i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A94A28-534A-AD74-BCCE-45B5A4122A4F}"/>
              </a:ext>
            </a:extLst>
          </p:cNvPr>
          <p:cNvSpPr/>
          <p:nvPr/>
        </p:nvSpPr>
        <p:spPr>
          <a:xfrm>
            <a:off x="3462312" y="6444310"/>
            <a:ext cx="1512695" cy="376118"/>
          </a:xfrm>
          <a:prstGeom prst="rect">
            <a:avLst/>
          </a:prstGeom>
          <a:solidFill>
            <a:srgbClr val="00B05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B33E55C-F51F-D2DF-71C2-0110C691084C}"/>
              </a:ext>
            </a:extLst>
          </p:cNvPr>
          <p:cNvSpPr>
            <a:spLocks noChangeAspect="1"/>
          </p:cNvSpPr>
          <p:nvPr/>
        </p:nvSpPr>
        <p:spPr>
          <a:xfrm>
            <a:off x="23151" y="6227367"/>
            <a:ext cx="374064" cy="407303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3CFFAF-1F90-1C13-F628-A5129D263D6E}"/>
              </a:ext>
            </a:extLst>
          </p:cNvPr>
          <p:cNvSpPr txBox="1"/>
          <p:nvPr/>
        </p:nvSpPr>
        <p:spPr>
          <a:xfrm>
            <a:off x="5318" y="5842312"/>
            <a:ext cx="119685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Measurement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B50A88-06CC-8B8A-E52C-9866FF8AA0B9}"/>
              </a:ext>
            </a:extLst>
          </p:cNvPr>
          <p:cNvSpPr txBox="1"/>
          <p:nvPr/>
        </p:nvSpPr>
        <p:spPr>
          <a:xfrm>
            <a:off x="4973927" y="6572405"/>
            <a:ext cx="9980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Experiment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FD5900-5CE3-9A8D-A8DD-F1D5023D89C4}"/>
              </a:ext>
            </a:extLst>
          </p:cNvPr>
          <p:cNvSpPr txBox="1"/>
          <p:nvPr/>
        </p:nvSpPr>
        <p:spPr>
          <a:xfrm>
            <a:off x="5848775" y="6153190"/>
            <a:ext cx="14901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 physics</a:t>
            </a:r>
          </a:p>
        </p:txBody>
      </p:sp>
    </p:spTree>
    <p:extLst>
      <p:ext uri="{BB962C8B-B14F-4D97-AF65-F5344CB8AC3E}">
        <p14:creationId xmlns:p14="http://schemas.microsoft.com/office/powerpoint/2010/main" val="1356320095"/>
      </p:ext>
    </p:extLst>
  </p:cSld>
  <p:clrMapOvr>
    <a:masterClrMapping/>
  </p:clrMapOvr>
  <p:transition spd="med" advTm="27434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08E65-D1E7-9883-A68A-43F1A0F9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499C6903-3D52-0CA3-A4CA-D64F6F21DE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Parity-Violating IMSRG for Schiff Moments</a:t>
            </a:r>
            <a:endParaRPr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AEF3B4-3B08-4DE4-4909-DE376DD34EB8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E7B02BFD-FC0E-5616-A5B1-E725380F1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27142"/>
            <a:ext cx="12009119" cy="546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PV-IMSRG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provides new capability to decouple CP-violating physics</a:t>
            </a:r>
          </a:p>
          <a:p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agreement with NCSM Schiff-moment predictions in light nuclei</a:t>
            </a:r>
          </a:p>
          <a:p>
            <a:endParaRPr lang="en-US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ab initio Schiff moments in heavy nuclei</a:t>
            </a: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Schiff moment calculation in </a:t>
            </a:r>
            <a:r>
              <a:rPr lang="en-US" sz="210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Xe!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Hg in progress…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9A712D-FAE6-C4AC-EE00-478376798F06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395290-0B25-4101-58CB-509F795C0FFA}"/>
              </a:ext>
            </a:extLst>
          </p:cNvPr>
          <p:cNvSpPr/>
          <p:nvPr/>
        </p:nvSpPr>
        <p:spPr>
          <a:xfrm>
            <a:off x="674669" y="6520639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53154-A6A1-E5D1-D896-8332429A5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07" y="2048967"/>
            <a:ext cx="6630993" cy="4302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CAC44A-BA0C-C62E-DC27-E49573D73A1D}"/>
              </a:ext>
            </a:extLst>
          </p:cNvPr>
          <p:cNvSpPr txBox="1"/>
          <p:nvPr/>
        </p:nvSpPr>
        <p:spPr>
          <a:xfrm>
            <a:off x="1629937" y="2298009"/>
            <a:ext cx="238348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 et al., in preparation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20F4F-4742-F810-ACDF-16FBD38318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53" t="35497" r="66317" b="28087"/>
          <a:stretch>
            <a:fillRect/>
          </a:stretch>
        </p:blipFill>
        <p:spPr>
          <a:xfrm>
            <a:off x="294722" y="2615835"/>
            <a:ext cx="2354893" cy="2050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FC902-2603-F59F-6703-6A517A7A05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91" t="35497" r="11856" b="28087"/>
          <a:stretch>
            <a:fillRect/>
          </a:stretch>
        </p:blipFill>
        <p:spPr>
          <a:xfrm>
            <a:off x="2707753" y="2628361"/>
            <a:ext cx="2217107" cy="2050092"/>
          </a:xfrm>
          <a:prstGeom prst="rect">
            <a:avLst/>
          </a:prstGeom>
        </p:spPr>
      </p:pic>
      <p:sp>
        <p:nvSpPr>
          <p:cNvPr id="7" name="Striped Right Arrow 6">
            <a:extLst>
              <a:ext uri="{FF2B5EF4-FFF2-40B4-BE49-F238E27FC236}">
                <a16:creationId xmlns:a16="http://schemas.microsoft.com/office/drawing/2014/main" id="{6D80F46D-5FF6-F18C-F4B6-44760B560096}"/>
              </a:ext>
            </a:extLst>
          </p:cNvPr>
          <p:cNvSpPr/>
          <p:nvPr/>
        </p:nvSpPr>
        <p:spPr>
          <a:xfrm>
            <a:off x="1654346" y="4558638"/>
            <a:ext cx="1940433" cy="708537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/>
              <a:t>PV-IMSRG 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919696"/>
      </p:ext>
    </p:extLst>
  </p:cSld>
  <p:clrMapOvr>
    <a:masterClrMapping/>
  </p:clrMapOvr>
  <p:transition spd="med" advTm="2743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3F8BB-47BA-D880-171A-F4C0961D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>
            <a:extLst>
              <a:ext uri="{FF2B5EF4-FFF2-40B4-BE49-F238E27FC236}">
                <a16:creationId xmlns:a16="http://schemas.microsoft.com/office/drawing/2014/main" id="{99171DBD-BB53-73B2-B7B5-0F20D77BE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232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RIB Facilities Worldwide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E5EFC7-732A-8525-F52A-BA502748150D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51FD8-CBB9-8DB6-23C1-BFF0AA110190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A31F63-DA70-94C7-D3FF-70A1DCE39D51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5610A65-37FF-E754-3377-B7F71BF8B98A}"/>
              </a:ext>
            </a:extLst>
          </p:cNvPr>
          <p:cNvSpPr>
            <a:spLocks noChangeAspect="1"/>
          </p:cNvSpPr>
          <p:nvPr/>
        </p:nvSpPr>
        <p:spPr>
          <a:xfrm>
            <a:off x="883920" y="1648349"/>
            <a:ext cx="10424160" cy="52111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422" h="13211">
                <a:moveTo>
                  <a:pt x="6731" y="5710"/>
                </a:moveTo>
                <a:lnTo>
                  <a:pt x="6723" y="5710"/>
                </a:lnTo>
                <a:close/>
                <a:moveTo>
                  <a:pt x="6634" y="6715"/>
                </a:moveTo>
                <a:lnTo>
                  <a:pt x="6643" y="6724"/>
                </a:lnTo>
                <a:lnTo>
                  <a:pt x="6652" y="6724"/>
                </a:lnTo>
                <a:lnTo>
                  <a:pt x="6652" y="6715"/>
                </a:lnTo>
                <a:lnTo>
                  <a:pt x="6643" y="6715"/>
                </a:lnTo>
                <a:lnTo>
                  <a:pt x="6634" y="6706"/>
                </a:lnTo>
                <a:close/>
                <a:moveTo>
                  <a:pt x="6714" y="6443"/>
                </a:moveTo>
                <a:lnTo>
                  <a:pt x="6714" y="6452"/>
                </a:lnTo>
                <a:lnTo>
                  <a:pt x="6723" y="6452"/>
                </a:lnTo>
                <a:lnTo>
                  <a:pt x="6731" y="6460"/>
                </a:lnTo>
                <a:lnTo>
                  <a:pt x="6740" y="6460"/>
                </a:lnTo>
                <a:lnTo>
                  <a:pt x="6749" y="6469"/>
                </a:lnTo>
                <a:lnTo>
                  <a:pt x="6758" y="6478"/>
                </a:lnTo>
                <a:lnTo>
                  <a:pt x="6758" y="6487"/>
                </a:lnTo>
                <a:lnTo>
                  <a:pt x="6758" y="6496"/>
                </a:lnTo>
                <a:lnTo>
                  <a:pt x="6758" y="6505"/>
                </a:lnTo>
                <a:lnTo>
                  <a:pt x="6749" y="6505"/>
                </a:lnTo>
                <a:lnTo>
                  <a:pt x="6758" y="6513"/>
                </a:lnTo>
                <a:lnTo>
                  <a:pt x="6758" y="6505"/>
                </a:lnTo>
                <a:lnTo>
                  <a:pt x="6758" y="6496"/>
                </a:lnTo>
                <a:lnTo>
                  <a:pt x="6767" y="6478"/>
                </a:lnTo>
                <a:lnTo>
                  <a:pt x="6758" y="6478"/>
                </a:lnTo>
                <a:lnTo>
                  <a:pt x="6758" y="6469"/>
                </a:lnTo>
                <a:lnTo>
                  <a:pt x="6749" y="6460"/>
                </a:lnTo>
                <a:lnTo>
                  <a:pt x="6731" y="6460"/>
                </a:lnTo>
                <a:lnTo>
                  <a:pt x="6723" y="6452"/>
                </a:lnTo>
                <a:lnTo>
                  <a:pt x="6723" y="6443"/>
                </a:lnTo>
                <a:close/>
                <a:moveTo>
                  <a:pt x="6758" y="5693"/>
                </a:moveTo>
                <a:lnTo>
                  <a:pt x="6749" y="5693"/>
                </a:lnTo>
                <a:lnTo>
                  <a:pt x="6740" y="5701"/>
                </a:lnTo>
                <a:lnTo>
                  <a:pt x="6731" y="5719"/>
                </a:lnTo>
                <a:lnTo>
                  <a:pt x="6731" y="5710"/>
                </a:lnTo>
                <a:lnTo>
                  <a:pt x="6749" y="5701"/>
                </a:lnTo>
                <a:close/>
                <a:moveTo>
                  <a:pt x="6767" y="6593"/>
                </a:moveTo>
                <a:lnTo>
                  <a:pt x="6776" y="6593"/>
                </a:lnTo>
                <a:lnTo>
                  <a:pt x="6784" y="6602"/>
                </a:lnTo>
                <a:lnTo>
                  <a:pt x="6793" y="6609"/>
                </a:lnTo>
                <a:lnTo>
                  <a:pt x="6793" y="6602"/>
                </a:lnTo>
                <a:lnTo>
                  <a:pt x="6784" y="6602"/>
                </a:lnTo>
                <a:lnTo>
                  <a:pt x="6776" y="6593"/>
                </a:lnTo>
                <a:close/>
                <a:moveTo>
                  <a:pt x="6661" y="6575"/>
                </a:moveTo>
                <a:lnTo>
                  <a:pt x="6661" y="6566"/>
                </a:lnTo>
                <a:lnTo>
                  <a:pt x="6652" y="6557"/>
                </a:lnTo>
                <a:lnTo>
                  <a:pt x="6652" y="6549"/>
                </a:lnTo>
                <a:lnTo>
                  <a:pt x="6643" y="6557"/>
                </a:lnTo>
                <a:lnTo>
                  <a:pt x="6643" y="6549"/>
                </a:lnTo>
                <a:lnTo>
                  <a:pt x="6652" y="6549"/>
                </a:lnTo>
                <a:lnTo>
                  <a:pt x="6643" y="6540"/>
                </a:lnTo>
                <a:lnTo>
                  <a:pt x="6634" y="6549"/>
                </a:lnTo>
                <a:lnTo>
                  <a:pt x="6626" y="6549"/>
                </a:lnTo>
                <a:lnTo>
                  <a:pt x="6634" y="6557"/>
                </a:lnTo>
                <a:lnTo>
                  <a:pt x="6634" y="6575"/>
                </a:lnTo>
                <a:lnTo>
                  <a:pt x="6643" y="6575"/>
                </a:lnTo>
                <a:lnTo>
                  <a:pt x="6643" y="6584"/>
                </a:lnTo>
                <a:lnTo>
                  <a:pt x="6652" y="6584"/>
                </a:lnTo>
                <a:close/>
                <a:moveTo>
                  <a:pt x="6670" y="6487"/>
                </a:moveTo>
                <a:lnTo>
                  <a:pt x="6679" y="6487"/>
                </a:lnTo>
                <a:lnTo>
                  <a:pt x="6679" y="6478"/>
                </a:lnTo>
                <a:lnTo>
                  <a:pt x="6670" y="6478"/>
                </a:lnTo>
                <a:lnTo>
                  <a:pt x="6661" y="6478"/>
                </a:lnTo>
                <a:lnTo>
                  <a:pt x="6652" y="6487"/>
                </a:lnTo>
                <a:lnTo>
                  <a:pt x="6661" y="6487"/>
                </a:lnTo>
                <a:close/>
                <a:moveTo>
                  <a:pt x="6793" y="5604"/>
                </a:moveTo>
                <a:lnTo>
                  <a:pt x="6793" y="5613"/>
                </a:lnTo>
                <a:lnTo>
                  <a:pt x="6802" y="5613"/>
                </a:lnTo>
                <a:close/>
                <a:moveTo>
                  <a:pt x="6829" y="6627"/>
                </a:moveTo>
                <a:lnTo>
                  <a:pt x="6837" y="6636"/>
                </a:lnTo>
                <a:lnTo>
                  <a:pt x="6846" y="6636"/>
                </a:lnTo>
                <a:lnTo>
                  <a:pt x="6855" y="6654"/>
                </a:lnTo>
                <a:lnTo>
                  <a:pt x="6855" y="6645"/>
                </a:lnTo>
                <a:lnTo>
                  <a:pt x="6846" y="6636"/>
                </a:lnTo>
                <a:lnTo>
                  <a:pt x="6837" y="6627"/>
                </a:lnTo>
                <a:lnTo>
                  <a:pt x="6837" y="6618"/>
                </a:lnTo>
                <a:lnTo>
                  <a:pt x="6829" y="6609"/>
                </a:lnTo>
                <a:lnTo>
                  <a:pt x="6829" y="6602"/>
                </a:lnTo>
                <a:lnTo>
                  <a:pt x="6820" y="6593"/>
                </a:lnTo>
                <a:lnTo>
                  <a:pt x="6820" y="6602"/>
                </a:lnTo>
                <a:lnTo>
                  <a:pt x="6829" y="6602"/>
                </a:lnTo>
                <a:lnTo>
                  <a:pt x="6837" y="6618"/>
                </a:lnTo>
                <a:lnTo>
                  <a:pt x="6837" y="6627"/>
                </a:lnTo>
                <a:close/>
                <a:moveTo>
                  <a:pt x="6829" y="5428"/>
                </a:moveTo>
                <a:lnTo>
                  <a:pt x="6820" y="5445"/>
                </a:lnTo>
                <a:lnTo>
                  <a:pt x="6829" y="5428"/>
                </a:lnTo>
                <a:lnTo>
                  <a:pt x="6837" y="5419"/>
                </a:lnTo>
                <a:lnTo>
                  <a:pt x="6837" y="5410"/>
                </a:lnTo>
                <a:close/>
                <a:moveTo>
                  <a:pt x="6890" y="6557"/>
                </a:moveTo>
                <a:lnTo>
                  <a:pt x="6881" y="6557"/>
                </a:lnTo>
                <a:lnTo>
                  <a:pt x="6881" y="6566"/>
                </a:lnTo>
                <a:close/>
                <a:moveTo>
                  <a:pt x="6899" y="6654"/>
                </a:moveTo>
                <a:lnTo>
                  <a:pt x="6899" y="6662"/>
                </a:lnTo>
                <a:lnTo>
                  <a:pt x="6908" y="6662"/>
                </a:lnTo>
                <a:lnTo>
                  <a:pt x="6917" y="6662"/>
                </a:lnTo>
                <a:lnTo>
                  <a:pt x="6908" y="6662"/>
                </a:lnTo>
                <a:close/>
                <a:moveTo>
                  <a:pt x="6793" y="6513"/>
                </a:moveTo>
                <a:lnTo>
                  <a:pt x="6793" y="6522"/>
                </a:lnTo>
                <a:lnTo>
                  <a:pt x="6802" y="6522"/>
                </a:lnTo>
                <a:lnTo>
                  <a:pt x="6811" y="6540"/>
                </a:lnTo>
                <a:lnTo>
                  <a:pt x="6811" y="6549"/>
                </a:lnTo>
                <a:lnTo>
                  <a:pt x="6811" y="6557"/>
                </a:lnTo>
                <a:lnTo>
                  <a:pt x="6820" y="6549"/>
                </a:lnTo>
                <a:lnTo>
                  <a:pt x="6811" y="6531"/>
                </a:lnTo>
                <a:lnTo>
                  <a:pt x="6802" y="6531"/>
                </a:lnTo>
                <a:close/>
                <a:moveTo>
                  <a:pt x="6784" y="5666"/>
                </a:moveTo>
                <a:lnTo>
                  <a:pt x="6776" y="5675"/>
                </a:lnTo>
                <a:close/>
                <a:moveTo>
                  <a:pt x="6802" y="5657"/>
                </a:moveTo>
                <a:lnTo>
                  <a:pt x="6793" y="5666"/>
                </a:lnTo>
                <a:lnTo>
                  <a:pt x="6802" y="5666"/>
                </a:lnTo>
                <a:lnTo>
                  <a:pt x="6811" y="5657"/>
                </a:lnTo>
                <a:lnTo>
                  <a:pt x="6811" y="5648"/>
                </a:lnTo>
                <a:lnTo>
                  <a:pt x="6811" y="5640"/>
                </a:lnTo>
                <a:lnTo>
                  <a:pt x="6811" y="5622"/>
                </a:lnTo>
                <a:lnTo>
                  <a:pt x="6811" y="5640"/>
                </a:lnTo>
                <a:lnTo>
                  <a:pt x="6811" y="5648"/>
                </a:lnTo>
                <a:close/>
                <a:moveTo>
                  <a:pt x="6634" y="6706"/>
                </a:moveTo>
                <a:lnTo>
                  <a:pt x="6634" y="6698"/>
                </a:lnTo>
                <a:lnTo>
                  <a:pt x="6626" y="6698"/>
                </a:lnTo>
                <a:lnTo>
                  <a:pt x="6617" y="6706"/>
                </a:lnTo>
                <a:lnTo>
                  <a:pt x="6626" y="6706"/>
                </a:lnTo>
                <a:close/>
                <a:moveTo>
                  <a:pt x="6908" y="5287"/>
                </a:moveTo>
                <a:lnTo>
                  <a:pt x="6899" y="5295"/>
                </a:lnTo>
                <a:lnTo>
                  <a:pt x="6899" y="5304"/>
                </a:lnTo>
                <a:close/>
                <a:moveTo>
                  <a:pt x="6361" y="6513"/>
                </a:moveTo>
                <a:lnTo>
                  <a:pt x="6361" y="6522"/>
                </a:lnTo>
                <a:close/>
                <a:moveTo>
                  <a:pt x="6608" y="6689"/>
                </a:moveTo>
                <a:lnTo>
                  <a:pt x="6617" y="6698"/>
                </a:lnTo>
                <a:lnTo>
                  <a:pt x="6626" y="6698"/>
                </a:lnTo>
                <a:lnTo>
                  <a:pt x="6617" y="6698"/>
                </a:lnTo>
                <a:lnTo>
                  <a:pt x="6617" y="6689"/>
                </a:lnTo>
                <a:lnTo>
                  <a:pt x="6608" y="6680"/>
                </a:lnTo>
                <a:close/>
                <a:moveTo>
                  <a:pt x="6405" y="6505"/>
                </a:moveTo>
                <a:lnTo>
                  <a:pt x="6396" y="6505"/>
                </a:lnTo>
                <a:lnTo>
                  <a:pt x="6396" y="6513"/>
                </a:lnTo>
                <a:lnTo>
                  <a:pt x="6396" y="6505"/>
                </a:lnTo>
                <a:close/>
                <a:moveTo>
                  <a:pt x="6379" y="6513"/>
                </a:moveTo>
                <a:lnTo>
                  <a:pt x="6370" y="6505"/>
                </a:lnTo>
                <a:close/>
                <a:moveTo>
                  <a:pt x="6326" y="6372"/>
                </a:moveTo>
                <a:lnTo>
                  <a:pt x="6326" y="6363"/>
                </a:lnTo>
                <a:lnTo>
                  <a:pt x="6317" y="6354"/>
                </a:lnTo>
                <a:lnTo>
                  <a:pt x="6317" y="6363"/>
                </a:lnTo>
                <a:close/>
                <a:moveTo>
                  <a:pt x="6255" y="6751"/>
                </a:moveTo>
                <a:lnTo>
                  <a:pt x="6246" y="6751"/>
                </a:lnTo>
                <a:lnTo>
                  <a:pt x="6255" y="6759"/>
                </a:lnTo>
                <a:lnTo>
                  <a:pt x="6264" y="6759"/>
                </a:lnTo>
                <a:lnTo>
                  <a:pt x="6282" y="6751"/>
                </a:lnTo>
                <a:lnTo>
                  <a:pt x="6290" y="6751"/>
                </a:lnTo>
                <a:lnTo>
                  <a:pt x="6282" y="6733"/>
                </a:lnTo>
                <a:lnTo>
                  <a:pt x="6282" y="6724"/>
                </a:lnTo>
                <a:lnTo>
                  <a:pt x="6273" y="6724"/>
                </a:lnTo>
                <a:lnTo>
                  <a:pt x="6255" y="6724"/>
                </a:lnTo>
                <a:lnTo>
                  <a:pt x="6255" y="6733"/>
                </a:lnTo>
                <a:lnTo>
                  <a:pt x="6246" y="6733"/>
                </a:lnTo>
                <a:close/>
                <a:moveTo>
                  <a:pt x="6123" y="6116"/>
                </a:moveTo>
                <a:lnTo>
                  <a:pt x="6105" y="6125"/>
                </a:lnTo>
                <a:lnTo>
                  <a:pt x="6114" y="6116"/>
                </a:lnTo>
                <a:lnTo>
                  <a:pt x="6132" y="6116"/>
                </a:lnTo>
                <a:close/>
                <a:moveTo>
                  <a:pt x="6317" y="6372"/>
                </a:moveTo>
                <a:lnTo>
                  <a:pt x="6326" y="6372"/>
                </a:lnTo>
                <a:lnTo>
                  <a:pt x="6317" y="6372"/>
                </a:lnTo>
                <a:lnTo>
                  <a:pt x="6317" y="6363"/>
                </a:lnTo>
                <a:close/>
                <a:moveTo>
                  <a:pt x="6352" y="6522"/>
                </a:moveTo>
                <a:lnTo>
                  <a:pt x="6343" y="6522"/>
                </a:lnTo>
                <a:close/>
                <a:moveTo>
                  <a:pt x="6679" y="6354"/>
                </a:moveTo>
                <a:lnTo>
                  <a:pt x="6670" y="6346"/>
                </a:lnTo>
                <a:lnTo>
                  <a:pt x="6661" y="6346"/>
                </a:lnTo>
                <a:lnTo>
                  <a:pt x="6661" y="6337"/>
                </a:lnTo>
                <a:lnTo>
                  <a:pt x="6652" y="6337"/>
                </a:lnTo>
                <a:lnTo>
                  <a:pt x="6643" y="6337"/>
                </a:lnTo>
                <a:lnTo>
                  <a:pt x="6634" y="6337"/>
                </a:lnTo>
                <a:lnTo>
                  <a:pt x="6626" y="6337"/>
                </a:lnTo>
                <a:lnTo>
                  <a:pt x="6643" y="6337"/>
                </a:lnTo>
                <a:lnTo>
                  <a:pt x="6661" y="6346"/>
                </a:lnTo>
                <a:lnTo>
                  <a:pt x="6670" y="6363"/>
                </a:lnTo>
                <a:lnTo>
                  <a:pt x="6679" y="6363"/>
                </a:lnTo>
                <a:lnTo>
                  <a:pt x="6679" y="6372"/>
                </a:lnTo>
                <a:lnTo>
                  <a:pt x="6679" y="6381"/>
                </a:lnTo>
                <a:lnTo>
                  <a:pt x="6679" y="6390"/>
                </a:lnTo>
                <a:lnTo>
                  <a:pt x="6679" y="6399"/>
                </a:lnTo>
                <a:lnTo>
                  <a:pt x="6670" y="6407"/>
                </a:lnTo>
                <a:lnTo>
                  <a:pt x="6679" y="6416"/>
                </a:lnTo>
                <a:lnTo>
                  <a:pt x="6687" y="6416"/>
                </a:lnTo>
                <a:lnTo>
                  <a:pt x="6687" y="6390"/>
                </a:lnTo>
                <a:lnTo>
                  <a:pt x="6696" y="6381"/>
                </a:lnTo>
                <a:lnTo>
                  <a:pt x="6696" y="6363"/>
                </a:lnTo>
                <a:lnTo>
                  <a:pt x="6687" y="6363"/>
                </a:lnTo>
                <a:close/>
                <a:moveTo>
                  <a:pt x="6608" y="6531"/>
                </a:moveTo>
                <a:lnTo>
                  <a:pt x="6617" y="6522"/>
                </a:lnTo>
                <a:lnTo>
                  <a:pt x="6617" y="6531"/>
                </a:lnTo>
                <a:lnTo>
                  <a:pt x="6617" y="6540"/>
                </a:lnTo>
                <a:lnTo>
                  <a:pt x="6626" y="6540"/>
                </a:lnTo>
                <a:lnTo>
                  <a:pt x="6634" y="6540"/>
                </a:lnTo>
                <a:lnTo>
                  <a:pt x="6634" y="6531"/>
                </a:lnTo>
                <a:lnTo>
                  <a:pt x="6643" y="6531"/>
                </a:lnTo>
                <a:lnTo>
                  <a:pt x="6643" y="6522"/>
                </a:lnTo>
                <a:lnTo>
                  <a:pt x="6643" y="6513"/>
                </a:lnTo>
                <a:lnTo>
                  <a:pt x="6634" y="6505"/>
                </a:lnTo>
                <a:lnTo>
                  <a:pt x="6626" y="6487"/>
                </a:lnTo>
                <a:lnTo>
                  <a:pt x="6626" y="6478"/>
                </a:lnTo>
                <a:lnTo>
                  <a:pt x="6608" y="6469"/>
                </a:lnTo>
                <a:lnTo>
                  <a:pt x="6608" y="6487"/>
                </a:lnTo>
                <a:lnTo>
                  <a:pt x="6608" y="6496"/>
                </a:lnTo>
                <a:lnTo>
                  <a:pt x="6599" y="6505"/>
                </a:lnTo>
                <a:lnTo>
                  <a:pt x="6608" y="6513"/>
                </a:lnTo>
                <a:lnTo>
                  <a:pt x="6599" y="6522"/>
                </a:lnTo>
                <a:lnTo>
                  <a:pt x="6599" y="6513"/>
                </a:lnTo>
                <a:lnTo>
                  <a:pt x="6590" y="6513"/>
                </a:lnTo>
                <a:lnTo>
                  <a:pt x="6599" y="6522"/>
                </a:lnTo>
                <a:close/>
                <a:moveTo>
                  <a:pt x="6573" y="6363"/>
                </a:moveTo>
                <a:lnTo>
                  <a:pt x="6564" y="6363"/>
                </a:lnTo>
                <a:lnTo>
                  <a:pt x="6555" y="6354"/>
                </a:lnTo>
                <a:lnTo>
                  <a:pt x="6564" y="6363"/>
                </a:lnTo>
                <a:lnTo>
                  <a:pt x="6573" y="6372"/>
                </a:lnTo>
                <a:lnTo>
                  <a:pt x="6590" y="6363"/>
                </a:lnTo>
                <a:lnTo>
                  <a:pt x="6608" y="6354"/>
                </a:lnTo>
                <a:lnTo>
                  <a:pt x="6626" y="6354"/>
                </a:lnTo>
                <a:lnTo>
                  <a:pt x="6617" y="6354"/>
                </a:lnTo>
                <a:lnTo>
                  <a:pt x="6608" y="6354"/>
                </a:lnTo>
                <a:lnTo>
                  <a:pt x="6599" y="6354"/>
                </a:lnTo>
                <a:lnTo>
                  <a:pt x="6590" y="6354"/>
                </a:lnTo>
                <a:lnTo>
                  <a:pt x="6581" y="6346"/>
                </a:lnTo>
                <a:lnTo>
                  <a:pt x="6581" y="6354"/>
                </a:lnTo>
                <a:close/>
                <a:moveTo>
                  <a:pt x="6423" y="6496"/>
                </a:moveTo>
                <a:lnTo>
                  <a:pt x="6414" y="6496"/>
                </a:lnTo>
                <a:lnTo>
                  <a:pt x="6414" y="6505"/>
                </a:lnTo>
                <a:lnTo>
                  <a:pt x="6423" y="6505"/>
                </a:lnTo>
                <a:close/>
                <a:moveTo>
                  <a:pt x="19999" y="8269"/>
                </a:moveTo>
                <a:lnTo>
                  <a:pt x="19999" y="8277"/>
                </a:lnTo>
                <a:lnTo>
                  <a:pt x="20008" y="8277"/>
                </a:lnTo>
                <a:lnTo>
                  <a:pt x="20008" y="8269"/>
                </a:lnTo>
                <a:close/>
                <a:moveTo>
                  <a:pt x="6432" y="6496"/>
                </a:moveTo>
                <a:close/>
                <a:moveTo>
                  <a:pt x="6458" y="6460"/>
                </a:moveTo>
                <a:lnTo>
                  <a:pt x="6449" y="6460"/>
                </a:lnTo>
                <a:lnTo>
                  <a:pt x="6449" y="6469"/>
                </a:lnTo>
                <a:lnTo>
                  <a:pt x="6440" y="6478"/>
                </a:lnTo>
                <a:lnTo>
                  <a:pt x="6440" y="6487"/>
                </a:lnTo>
                <a:lnTo>
                  <a:pt x="6432" y="6487"/>
                </a:lnTo>
                <a:lnTo>
                  <a:pt x="6449" y="6478"/>
                </a:lnTo>
                <a:close/>
                <a:moveTo>
                  <a:pt x="5214" y="6266"/>
                </a:moveTo>
                <a:lnTo>
                  <a:pt x="5205" y="6293"/>
                </a:lnTo>
                <a:lnTo>
                  <a:pt x="5196" y="6302"/>
                </a:lnTo>
                <a:lnTo>
                  <a:pt x="5196" y="6310"/>
                </a:lnTo>
                <a:lnTo>
                  <a:pt x="5205" y="6310"/>
                </a:lnTo>
                <a:lnTo>
                  <a:pt x="5205" y="6284"/>
                </a:lnTo>
                <a:lnTo>
                  <a:pt x="5223" y="6266"/>
                </a:lnTo>
                <a:close/>
                <a:moveTo>
                  <a:pt x="6996" y="6689"/>
                </a:moveTo>
                <a:lnTo>
                  <a:pt x="7005" y="6698"/>
                </a:lnTo>
                <a:lnTo>
                  <a:pt x="7014" y="6689"/>
                </a:lnTo>
                <a:lnTo>
                  <a:pt x="7005" y="6689"/>
                </a:lnTo>
                <a:lnTo>
                  <a:pt x="6996" y="6689"/>
                </a:lnTo>
                <a:lnTo>
                  <a:pt x="6987" y="6689"/>
                </a:lnTo>
                <a:lnTo>
                  <a:pt x="6978" y="6680"/>
                </a:lnTo>
                <a:lnTo>
                  <a:pt x="6978" y="6689"/>
                </a:lnTo>
                <a:lnTo>
                  <a:pt x="6987" y="6689"/>
                </a:lnTo>
                <a:close/>
                <a:moveTo>
                  <a:pt x="5999" y="7148"/>
                </a:moveTo>
                <a:lnTo>
                  <a:pt x="5990" y="7148"/>
                </a:lnTo>
                <a:lnTo>
                  <a:pt x="6008" y="7148"/>
                </a:lnTo>
                <a:lnTo>
                  <a:pt x="6017" y="7139"/>
                </a:lnTo>
                <a:lnTo>
                  <a:pt x="6008" y="7139"/>
                </a:lnTo>
                <a:close/>
                <a:moveTo>
                  <a:pt x="5840" y="6072"/>
                </a:moveTo>
                <a:lnTo>
                  <a:pt x="5849" y="6072"/>
                </a:lnTo>
                <a:lnTo>
                  <a:pt x="5832" y="6072"/>
                </a:lnTo>
                <a:close/>
                <a:moveTo>
                  <a:pt x="5964" y="6830"/>
                </a:moveTo>
                <a:lnTo>
                  <a:pt x="5964" y="6839"/>
                </a:lnTo>
                <a:lnTo>
                  <a:pt x="5964" y="6848"/>
                </a:lnTo>
                <a:lnTo>
                  <a:pt x="5973" y="6839"/>
                </a:lnTo>
                <a:lnTo>
                  <a:pt x="5982" y="6830"/>
                </a:lnTo>
                <a:lnTo>
                  <a:pt x="5973" y="6830"/>
                </a:lnTo>
                <a:close/>
                <a:moveTo>
                  <a:pt x="5867" y="6072"/>
                </a:moveTo>
                <a:lnTo>
                  <a:pt x="5876" y="6072"/>
                </a:lnTo>
                <a:lnTo>
                  <a:pt x="5885" y="6072"/>
                </a:lnTo>
                <a:close/>
                <a:moveTo>
                  <a:pt x="5982" y="6777"/>
                </a:moveTo>
                <a:close/>
                <a:moveTo>
                  <a:pt x="6043" y="7139"/>
                </a:moveTo>
                <a:lnTo>
                  <a:pt x="6035" y="7139"/>
                </a:lnTo>
                <a:lnTo>
                  <a:pt x="6043" y="7139"/>
                </a:lnTo>
                <a:lnTo>
                  <a:pt x="6052" y="7130"/>
                </a:lnTo>
                <a:lnTo>
                  <a:pt x="6043" y="7130"/>
                </a:lnTo>
                <a:close/>
                <a:moveTo>
                  <a:pt x="6449" y="6275"/>
                </a:moveTo>
                <a:lnTo>
                  <a:pt x="6449" y="6266"/>
                </a:lnTo>
                <a:lnTo>
                  <a:pt x="6449" y="6284"/>
                </a:lnTo>
                <a:lnTo>
                  <a:pt x="6458" y="6302"/>
                </a:lnTo>
                <a:lnTo>
                  <a:pt x="6467" y="6310"/>
                </a:lnTo>
                <a:close/>
                <a:moveTo>
                  <a:pt x="6370" y="6019"/>
                </a:moveTo>
                <a:lnTo>
                  <a:pt x="6370" y="6028"/>
                </a:lnTo>
                <a:lnTo>
                  <a:pt x="6370" y="6037"/>
                </a:lnTo>
                <a:lnTo>
                  <a:pt x="6370" y="6010"/>
                </a:lnTo>
                <a:close/>
                <a:moveTo>
                  <a:pt x="5805" y="6081"/>
                </a:moveTo>
                <a:lnTo>
                  <a:pt x="5796" y="6081"/>
                </a:lnTo>
                <a:lnTo>
                  <a:pt x="5796" y="6090"/>
                </a:lnTo>
                <a:lnTo>
                  <a:pt x="5787" y="6090"/>
                </a:lnTo>
                <a:lnTo>
                  <a:pt x="5796" y="6090"/>
                </a:lnTo>
                <a:lnTo>
                  <a:pt x="5796" y="6081"/>
                </a:lnTo>
                <a:close/>
                <a:moveTo>
                  <a:pt x="5382" y="6151"/>
                </a:moveTo>
                <a:lnTo>
                  <a:pt x="5364" y="6160"/>
                </a:lnTo>
                <a:lnTo>
                  <a:pt x="5373" y="6160"/>
                </a:lnTo>
                <a:lnTo>
                  <a:pt x="5382" y="6151"/>
                </a:lnTo>
                <a:lnTo>
                  <a:pt x="5390" y="6143"/>
                </a:lnTo>
                <a:close/>
                <a:moveTo>
                  <a:pt x="5267" y="6222"/>
                </a:moveTo>
                <a:lnTo>
                  <a:pt x="5249" y="6231"/>
                </a:lnTo>
                <a:lnTo>
                  <a:pt x="5240" y="6240"/>
                </a:lnTo>
                <a:lnTo>
                  <a:pt x="5258" y="6231"/>
                </a:lnTo>
                <a:close/>
                <a:moveTo>
                  <a:pt x="5611" y="6125"/>
                </a:moveTo>
                <a:lnTo>
                  <a:pt x="5602" y="6125"/>
                </a:lnTo>
                <a:lnTo>
                  <a:pt x="5602" y="6116"/>
                </a:lnTo>
                <a:lnTo>
                  <a:pt x="5593" y="6125"/>
                </a:lnTo>
                <a:lnTo>
                  <a:pt x="5611" y="6134"/>
                </a:lnTo>
                <a:close/>
                <a:moveTo>
                  <a:pt x="5832" y="6107"/>
                </a:moveTo>
                <a:lnTo>
                  <a:pt x="5832" y="6099"/>
                </a:lnTo>
                <a:lnTo>
                  <a:pt x="5832" y="6090"/>
                </a:lnTo>
                <a:lnTo>
                  <a:pt x="5823" y="6090"/>
                </a:lnTo>
                <a:lnTo>
                  <a:pt x="5832" y="6099"/>
                </a:lnTo>
                <a:lnTo>
                  <a:pt x="5823" y="6107"/>
                </a:lnTo>
                <a:close/>
                <a:moveTo>
                  <a:pt x="5232" y="6249"/>
                </a:moveTo>
                <a:lnTo>
                  <a:pt x="5223" y="6257"/>
                </a:lnTo>
                <a:lnTo>
                  <a:pt x="5232" y="6249"/>
                </a:lnTo>
                <a:lnTo>
                  <a:pt x="5240" y="6249"/>
                </a:lnTo>
                <a:lnTo>
                  <a:pt x="5240" y="6240"/>
                </a:lnTo>
                <a:lnTo>
                  <a:pt x="5232" y="6240"/>
                </a:lnTo>
                <a:close/>
                <a:moveTo>
                  <a:pt x="5823" y="6116"/>
                </a:moveTo>
                <a:lnTo>
                  <a:pt x="5823" y="6107"/>
                </a:lnTo>
                <a:close/>
                <a:moveTo>
                  <a:pt x="6908" y="5207"/>
                </a:moveTo>
                <a:lnTo>
                  <a:pt x="6899" y="5216"/>
                </a:lnTo>
                <a:lnTo>
                  <a:pt x="6908" y="5216"/>
                </a:lnTo>
                <a:lnTo>
                  <a:pt x="6908" y="5207"/>
                </a:lnTo>
                <a:lnTo>
                  <a:pt x="6917" y="5207"/>
                </a:lnTo>
                <a:close/>
                <a:moveTo>
                  <a:pt x="5620" y="6971"/>
                </a:moveTo>
                <a:lnTo>
                  <a:pt x="5629" y="6962"/>
                </a:lnTo>
                <a:lnTo>
                  <a:pt x="5611" y="6971"/>
                </a:lnTo>
                <a:close/>
                <a:moveTo>
                  <a:pt x="6943" y="6795"/>
                </a:moveTo>
                <a:lnTo>
                  <a:pt x="6961" y="6795"/>
                </a:lnTo>
                <a:lnTo>
                  <a:pt x="6978" y="6795"/>
                </a:lnTo>
                <a:lnTo>
                  <a:pt x="6987" y="6786"/>
                </a:lnTo>
                <a:lnTo>
                  <a:pt x="6987" y="6777"/>
                </a:lnTo>
                <a:lnTo>
                  <a:pt x="6987" y="6768"/>
                </a:lnTo>
                <a:lnTo>
                  <a:pt x="6978" y="6777"/>
                </a:lnTo>
                <a:lnTo>
                  <a:pt x="6978" y="6786"/>
                </a:lnTo>
                <a:lnTo>
                  <a:pt x="6970" y="6786"/>
                </a:lnTo>
                <a:lnTo>
                  <a:pt x="6961" y="6777"/>
                </a:lnTo>
                <a:lnTo>
                  <a:pt x="6952" y="6777"/>
                </a:lnTo>
                <a:lnTo>
                  <a:pt x="6952" y="6786"/>
                </a:lnTo>
                <a:lnTo>
                  <a:pt x="6943" y="6786"/>
                </a:lnTo>
                <a:close/>
                <a:moveTo>
                  <a:pt x="6996" y="6751"/>
                </a:moveTo>
                <a:lnTo>
                  <a:pt x="6987" y="6751"/>
                </a:lnTo>
                <a:lnTo>
                  <a:pt x="6987" y="6759"/>
                </a:lnTo>
                <a:lnTo>
                  <a:pt x="6996" y="6759"/>
                </a:lnTo>
                <a:close/>
                <a:moveTo>
                  <a:pt x="7005" y="6962"/>
                </a:moveTo>
                <a:lnTo>
                  <a:pt x="6996" y="6954"/>
                </a:lnTo>
                <a:lnTo>
                  <a:pt x="6987" y="6954"/>
                </a:lnTo>
                <a:lnTo>
                  <a:pt x="6978" y="6945"/>
                </a:lnTo>
                <a:lnTo>
                  <a:pt x="6970" y="6954"/>
                </a:lnTo>
                <a:lnTo>
                  <a:pt x="6987" y="6962"/>
                </a:lnTo>
                <a:lnTo>
                  <a:pt x="7005" y="6971"/>
                </a:lnTo>
                <a:close/>
                <a:moveTo>
                  <a:pt x="6996" y="6865"/>
                </a:moveTo>
                <a:lnTo>
                  <a:pt x="7005" y="6865"/>
                </a:lnTo>
                <a:lnTo>
                  <a:pt x="7014" y="6874"/>
                </a:lnTo>
                <a:lnTo>
                  <a:pt x="7023" y="6865"/>
                </a:lnTo>
                <a:lnTo>
                  <a:pt x="7014" y="6865"/>
                </a:lnTo>
                <a:lnTo>
                  <a:pt x="7005" y="6865"/>
                </a:lnTo>
                <a:close/>
                <a:moveTo>
                  <a:pt x="7349" y="4872"/>
                </a:moveTo>
                <a:lnTo>
                  <a:pt x="7340" y="4872"/>
                </a:lnTo>
                <a:lnTo>
                  <a:pt x="7331" y="4872"/>
                </a:lnTo>
                <a:lnTo>
                  <a:pt x="7331" y="4881"/>
                </a:lnTo>
                <a:lnTo>
                  <a:pt x="7340" y="4889"/>
                </a:lnTo>
                <a:lnTo>
                  <a:pt x="7340" y="4881"/>
                </a:lnTo>
                <a:lnTo>
                  <a:pt x="7349" y="4881"/>
                </a:lnTo>
                <a:close/>
                <a:moveTo>
                  <a:pt x="6308" y="7660"/>
                </a:moveTo>
                <a:lnTo>
                  <a:pt x="6308" y="7668"/>
                </a:lnTo>
                <a:lnTo>
                  <a:pt x="6317" y="7660"/>
                </a:lnTo>
                <a:close/>
                <a:moveTo>
                  <a:pt x="7031" y="5172"/>
                </a:moveTo>
                <a:lnTo>
                  <a:pt x="7049" y="5163"/>
                </a:lnTo>
                <a:lnTo>
                  <a:pt x="7040" y="5163"/>
                </a:lnTo>
                <a:lnTo>
                  <a:pt x="7023" y="5172"/>
                </a:lnTo>
                <a:lnTo>
                  <a:pt x="7005" y="5181"/>
                </a:lnTo>
                <a:lnTo>
                  <a:pt x="6987" y="5181"/>
                </a:lnTo>
                <a:lnTo>
                  <a:pt x="6978" y="5181"/>
                </a:lnTo>
                <a:lnTo>
                  <a:pt x="6970" y="5181"/>
                </a:lnTo>
                <a:lnTo>
                  <a:pt x="6961" y="5181"/>
                </a:lnTo>
                <a:lnTo>
                  <a:pt x="6952" y="5181"/>
                </a:lnTo>
                <a:lnTo>
                  <a:pt x="6943" y="5181"/>
                </a:lnTo>
                <a:lnTo>
                  <a:pt x="6943" y="5189"/>
                </a:lnTo>
                <a:lnTo>
                  <a:pt x="6934" y="5189"/>
                </a:lnTo>
                <a:lnTo>
                  <a:pt x="6926" y="5189"/>
                </a:lnTo>
                <a:lnTo>
                  <a:pt x="6917" y="5198"/>
                </a:lnTo>
                <a:lnTo>
                  <a:pt x="6917" y="5207"/>
                </a:lnTo>
                <a:lnTo>
                  <a:pt x="6926" y="5207"/>
                </a:lnTo>
                <a:lnTo>
                  <a:pt x="6934" y="5207"/>
                </a:lnTo>
                <a:lnTo>
                  <a:pt x="6926" y="5216"/>
                </a:lnTo>
                <a:lnTo>
                  <a:pt x="6934" y="5207"/>
                </a:lnTo>
                <a:lnTo>
                  <a:pt x="6943" y="5207"/>
                </a:lnTo>
                <a:lnTo>
                  <a:pt x="6970" y="5207"/>
                </a:lnTo>
                <a:lnTo>
                  <a:pt x="6978" y="5207"/>
                </a:lnTo>
                <a:lnTo>
                  <a:pt x="7005" y="5189"/>
                </a:lnTo>
                <a:lnTo>
                  <a:pt x="7014" y="5189"/>
                </a:lnTo>
                <a:lnTo>
                  <a:pt x="7023" y="5189"/>
                </a:lnTo>
                <a:lnTo>
                  <a:pt x="7031" y="5189"/>
                </a:lnTo>
                <a:lnTo>
                  <a:pt x="7040" y="5181"/>
                </a:lnTo>
                <a:lnTo>
                  <a:pt x="7076" y="5172"/>
                </a:lnTo>
                <a:lnTo>
                  <a:pt x="7067" y="5172"/>
                </a:lnTo>
                <a:lnTo>
                  <a:pt x="7058" y="5172"/>
                </a:lnTo>
                <a:lnTo>
                  <a:pt x="7049" y="5172"/>
                </a:lnTo>
                <a:lnTo>
                  <a:pt x="7040" y="5172"/>
                </a:lnTo>
                <a:lnTo>
                  <a:pt x="7031" y="5181"/>
                </a:lnTo>
                <a:lnTo>
                  <a:pt x="7023" y="5181"/>
                </a:lnTo>
                <a:close/>
                <a:moveTo>
                  <a:pt x="7067" y="6724"/>
                </a:moveTo>
                <a:lnTo>
                  <a:pt x="7076" y="6733"/>
                </a:lnTo>
                <a:lnTo>
                  <a:pt x="7076" y="6724"/>
                </a:lnTo>
                <a:close/>
                <a:moveTo>
                  <a:pt x="7040" y="6733"/>
                </a:moveTo>
                <a:lnTo>
                  <a:pt x="7049" y="6733"/>
                </a:lnTo>
                <a:lnTo>
                  <a:pt x="7058" y="6733"/>
                </a:lnTo>
                <a:lnTo>
                  <a:pt x="7049" y="6733"/>
                </a:lnTo>
                <a:close/>
                <a:moveTo>
                  <a:pt x="6917" y="6680"/>
                </a:moveTo>
                <a:lnTo>
                  <a:pt x="6917" y="6689"/>
                </a:lnTo>
                <a:lnTo>
                  <a:pt x="6908" y="6689"/>
                </a:lnTo>
                <a:lnTo>
                  <a:pt x="6899" y="6698"/>
                </a:lnTo>
                <a:lnTo>
                  <a:pt x="6899" y="6706"/>
                </a:lnTo>
                <a:lnTo>
                  <a:pt x="6899" y="6698"/>
                </a:lnTo>
                <a:lnTo>
                  <a:pt x="6908" y="6698"/>
                </a:lnTo>
                <a:lnTo>
                  <a:pt x="6917" y="6689"/>
                </a:lnTo>
                <a:lnTo>
                  <a:pt x="6934" y="6680"/>
                </a:lnTo>
                <a:lnTo>
                  <a:pt x="6926" y="6662"/>
                </a:lnTo>
                <a:lnTo>
                  <a:pt x="6917" y="6662"/>
                </a:lnTo>
                <a:lnTo>
                  <a:pt x="6917" y="6671"/>
                </a:lnTo>
                <a:lnTo>
                  <a:pt x="6926" y="6671"/>
                </a:lnTo>
                <a:lnTo>
                  <a:pt x="6926" y="6680"/>
                </a:lnTo>
                <a:close/>
                <a:moveTo>
                  <a:pt x="7314" y="4889"/>
                </a:moveTo>
                <a:lnTo>
                  <a:pt x="7305" y="4889"/>
                </a:lnTo>
                <a:close/>
                <a:moveTo>
                  <a:pt x="7340" y="7457"/>
                </a:moveTo>
                <a:lnTo>
                  <a:pt x="7340" y="7466"/>
                </a:lnTo>
                <a:lnTo>
                  <a:pt x="7340" y="7457"/>
                </a:lnTo>
                <a:lnTo>
                  <a:pt x="7331" y="7448"/>
                </a:lnTo>
                <a:lnTo>
                  <a:pt x="7331" y="7457"/>
                </a:lnTo>
                <a:close/>
                <a:moveTo>
                  <a:pt x="7217" y="5154"/>
                </a:moveTo>
                <a:lnTo>
                  <a:pt x="7217" y="5145"/>
                </a:lnTo>
                <a:lnTo>
                  <a:pt x="7208" y="5137"/>
                </a:lnTo>
                <a:lnTo>
                  <a:pt x="7208" y="5145"/>
                </a:lnTo>
                <a:lnTo>
                  <a:pt x="7199" y="5145"/>
                </a:lnTo>
                <a:lnTo>
                  <a:pt x="7208" y="5154"/>
                </a:lnTo>
                <a:close/>
                <a:moveTo>
                  <a:pt x="7084" y="6733"/>
                </a:moveTo>
                <a:lnTo>
                  <a:pt x="7093" y="6733"/>
                </a:lnTo>
                <a:lnTo>
                  <a:pt x="7076" y="6733"/>
                </a:lnTo>
                <a:close/>
                <a:moveTo>
                  <a:pt x="7173" y="5137"/>
                </a:moveTo>
                <a:lnTo>
                  <a:pt x="7164" y="5137"/>
                </a:lnTo>
                <a:lnTo>
                  <a:pt x="7155" y="5145"/>
                </a:lnTo>
                <a:lnTo>
                  <a:pt x="7173" y="5145"/>
                </a:lnTo>
                <a:close/>
                <a:moveTo>
                  <a:pt x="7111" y="5128"/>
                </a:moveTo>
                <a:lnTo>
                  <a:pt x="7111" y="5137"/>
                </a:lnTo>
                <a:close/>
                <a:moveTo>
                  <a:pt x="7120" y="5119"/>
                </a:moveTo>
                <a:lnTo>
                  <a:pt x="7120" y="5128"/>
                </a:lnTo>
                <a:lnTo>
                  <a:pt x="7111" y="5128"/>
                </a:lnTo>
                <a:lnTo>
                  <a:pt x="7111" y="5137"/>
                </a:lnTo>
                <a:lnTo>
                  <a:pt x="7120" y="5137"/>
                </a:lnTo>
                <a:lnTo>
                  <a:pt x="7120" y="5128"/>
                </a:lnTo>
                <a:close/>
                <a:moveTo>
                  <a:pt x="6529" y="6671"/>
                </a:moveTo>
                <a:lnTo>
                  <a:pt x="6529" y="6662"/>
                </a:lnTo>
                <a:lnTo>
                  <a:pt x="6520" y="6662"/>
                </a:lnTo>
                <a:lnTo>
                  <a:pt x="6511" y="6654"/>
                </a:lnTo>
                <a:lnTo>
                  <a:pt x="6502" y="6654"/>
                </a:lnTo>
                <a:lnTo>
                  <a:pt x="6511" y="6654"/>
                </a:lnTo>
                <a:lnTo>
                  <a:pt x="6511" y="6662"/>
                </a:lnTo>
                <a:close/>
                <a:moveTo>
                  <a:pt x="7975" y="7377"/>
                </a:moveTo>
                <a:lnTo>
                  <a:pt x="7975" y="7386"/>
                </a:lnTo>
                <a:lnTo>
                  <a:pt x="7984" y="7395"/>
                </a:lnTo>
                <a:lnTo>
                  <a:pt x="7984" y="7386"/>
                </a:lnTo>
                <a:lnTo>
                  <a:pt x="7993" y="7386"/>
                </a:lnTo>
                <a:lnTo>
                  <a:pt x="7984" y="7377"/>
                </a:lnTo>
                <a:lnTo>
                  <a:pt x="7975" y="7368"/>
                </a:lnTo>
                <a:close/>
                <a:moveTo>
                  <a:pt x="7931" y="4748"/>
                </a:moveTo>
                <a:lnTo>
                  <a:pt x="7940" y="4748"/>
                </a:lnTo>
                <a:lnTo>
                  <a:pt x="7949" y="4739"/>
                </a:lnTo>
                <a:lnTo>
                  <a:pt x="7958" y="4731"/>
                </a:lnTo>
                <a:lnTo>
                  <a:pt x="7949" y="4722"/>
                </a:lnTo>
                <a:lnTo>
                  <a:pt x="7958" y="4722"/>
                </a:lnTo>
                <a:lnTo>
                  <a:pt x="7958" y="4713"/>
                </a:lnTo>
                <a:lnTo>
                  <a:pt x="7949" y="4713"/>
                </a:lnTo>
                <a:lnTo>
                  <a:pt x="7940" y="4704"/>
                </a:lnTo>
                <a:lnTo>
                  <a:pt x="7931" y="4713"/>
                </a:lnTo>
                <a:lnTo>
                  <a:pt x="7931" y="4704"/>
                </a:lnTo>
                <a:lnTo>
                  <a:pt x="7922" y="4695"/>
                </a:lnTo>
                <a:lnTo>
                  <a:pt x="7922" y="4704"/>
                </a:lnTo>
                <a:lnTo>
                  <a:pt x="7914" y="4704"/>
                </a:lnTo>
                <a:lnTo>
                  <a:pt x="7914" y="4713"/>
                </a:lnTo>
                <a:lnTo>
                  <a:pt x="7905" y="4713"/>
                </a:lnTo>
                <a:lnTo>
                  <a:pt x="7905" y="4722"/>
                </a:lnTo>
                <a:lnTo>
                  <a:pt x="7896" y="4731"/>
                </a:lnTo>
                <a:lnTo>
                  <a:pt x="7914" y="4731"/>
                </a:lnTo>
                <a:lnTo>
                  <a:pt x="7896" y="4748"/>
                </a:lnTo>
                <a:lnTo>
                  <a:pt x="7887" y="4748"/>
                </a:lnTo>
                <a:lnTo>
                  <a:pt x="7878" y="4748"/>
                </a:lnTo>
                <a:lnTo>
                  <a:pt x="7870" y="4757"/>
                </a:lnTo>
                <a:lnTo>
                  <a:pt x="7870" y="4748"/>
                </a:lnTo>
                <a:lnTo>
                  <a:pt x="7878" y="4739"/>
                </a:lnTo>
                <a:lnTo>
                  <a:pt x="7870" y="4739"/>
                </a:lnTo>
                <a:lnTo>
                  <a:pt x="7878" y="4739"/>
                </a:lnTo>
                <a:lnTo>
                  <a:pt x="7887" y="4731"/>
                </a:lnTo>
                <a:lnTo>
                  <a:pt x="7878" y="4731"/>
                </a:lnTo>
                <a:lnTo>
                  <a:pt x="7870" y="4731"/>
                </a:lnTo>
                <a:lnTo>
                  <a:pt x="7878" y="4722"/>
                </a:lnTo>
                <a:lnTo>
                  <a:pt x="7887" y="4722"/>
                </a:lnTo>
                <a:lnTo>
                  <a:pt x="7896" y="4722"/>
                </a:lnTo>
                <a:lnTo>
                  <a:pt x="7905" y="4713"/>
                </a:lnTo>
                <a:lnTo>
                  <a:pt x="7905" y="4704"/>
                </a:lnTo>
                <a:lnTo>
                  <a:pt x="7914" y="4704"/>
                </a:lnTo>
                <a:lnTo>
                  <a:pt x="7914" y="4695"/>
                </a:lnTo>
                <a:lnTo>
                  <a:pt x="7914" y="4686"/>
                </a:lnTo>
                <a:lnTo>
                  <a:pt x="7922" y="4669"/>
                </a:lnTo>
                <a:lnTo>
                  <a:pt x="7922" y="4660"/>
                </a:lnTo>
                <a:lnTo>
                  <a:pt x="7914" y="4642"/>
                </a:lnTo>
                <a:lnTo>
                  <a:pt x="7914" y="4633"/>
                </a:lnTo>
                <a:lnTo>
                  <a:pt x="7905" y="4633"/>
                </a:lnTo>
                <a:lnTo>
                  <a:pt x="7887" y="4651"/>
                </a:lnTo>
                <a:lnTo>
                  <a:pt x="7878" y="4660"/>
                </a:lnTo>
                <a:lnTo>
                  <a:pt x="7878" y="4669"/>
                </a:lnTo>
                <a:lnTo>
                  <a:pt x="7852" y="4695"/>
                </a:lnTo>
                <a:lnTo>
                  <a:pt x="7852" y="4704"/>
                </a:lnTo>
                <a:lnTo>
                  <a:pt x="7843" y="4713"/>
                </a:lnTo>
                <a:lnTo>
                  <a:pt x="7834" y="4722"/>
                </a:lnTo>
                <a:lnTo>
                  <a:pt x="7834" y="4731"/>
                </a:lnTo>
                <a:lnTo>
                  <a:pt x="7843" y="4757"/>
                </a:lnTo>
                <a:lnTo>
                  <a:pt x="7852" y="4766"/>
                </a:lnTo>
                <a:lnTo>
                  <a:pt x="7861" y="4766"/>
                </a:lnTo>
                <a:lnTo>
                  <a:pt x="7870" y="4766"/>
                </a:lnTo>
                <a:lnTo>
                  <a:pt x="7878" y="4766"/>
                </a:lnTo>
                <a:lnTo>
                  <a:pt x="7887" y="4766"/>
                </a:lnTo>
                <a:lnTo>
                  <a:pt x="7896" y="4766"/>
                </a:lnTo>
                <a:lnTo>
                  <a:pt x="7922" y="4757"/>
                </a:lnTo>
                <a:close/>
                <a:moveTo>
                  <a:pt x="7878" y="7686"/>
                </a:moveTo>
                <a:lnTo>
                  <a:pt x="7870" y="7695"/>
                </a:lnTo>
                <a:lnTo>
                  <a:pt x="7870" y="7704"/>
                </a:lnTo>
                <a:lnTo>
                  <a:pt x="7878" y="7704"/>
                </a:lnTo>
                <a:lnTo>
                  <a:pt x="7887" y="7695"/>
                </a:lnTo>
                <a:close/>
                <a:moveTo>
                  <a:pt x="7905" y="7518"/>
                </a:moveTo>
                <a:lnTo>
                  <a:pt x="7896" y="7527"/>
                </a:lnTo>
                <a:lnTo>
                  <a:pt x="7887" y="7527"/>
                </a:lnTo>
                <a:lnTo>
                  <a:pt x="7887" y="7536"/>
                </a:lnTo>
                <a:lnTo>
                  <a:pt x="7896" y="7527"/>
                </a:lnTo>
                <a:lnTo>
                  <a:pt x="7905" y="7527"/>
                </a:lnTo>
                <a:close/>
                <a:moveTo>
                  <a:pt x="8337" y="4395"/>
                </a:moveTo>
                <a:lnTo>
                  <a:pt x="8328" y="4395"/>
                </a:lnTo>
                <a:lnTo>
                  <a:pt x="8328" y="4386"/>
                </a:lnTo>
                <a:lnTo>
                  <a:pt x="8328" y="4395"/>
                </a:lnTo>
                <a:lnTo>
                  <a:pt x="8328" y="4404"/>
                </a:lnTo>
                <a:lnTo>
                  <a:pt x="8337" y="4395"/>
                </a:lnTo>
                <a:lnTo>
                  <a:pt x="8346" y="4395"/>
                </a:lnTo>
                <a:lnTo>
                  <a:pt x="8346" y="4386"/>
                </a:lnTo>
                <a:close/>
                <a:moveTo>
                  <a:pt x="8214" y="4651"/>
                </a:moveTo>
                <a:lnTo>
                  <a:pt x="8222" y="4651"/>
                </a:lnTo>
                <a:lnTo>
                  <a:pt x="8222" y="4642"/>
                </a:lnTo>
                <a:lnTo>
                  <a:pt x="8222" y="4633"/>
                </a:lnTo>
                <a:lnTo>
                  <a:pt x="8222" y="4625"/>
                </a:lnTo>
                <a:lnTo>
                  <a:pt x="8214" y="4625"/>
                </a:lnTo>
                <a:lnTo>
                  <a:pt x="8214" y="4642"/>
                </a:lnTo>
                <a:close/>
                <a:moveTo>
                  <a:pt x="8381" y="4572"/>
                </a:moveTo>
                <a:lnTo>
                  <a:pt x="8372" y="4581"/>
                </a:lnTo>
                <a:lnTo>
                  <a:pt x="8372" y="4589"/>
                </a:lnTo>
                <a:lnTo>
                  <a:pt x="8364" y="4598"/>
                </a:lnTo>
                <a:lnTo>
                  <a:pt x="8372" y="4598"/>
                </a:lnTo>
                <a:lnTo>
                  <a:pt x="8381" y="4581"/>
                </a:lnTo>
                <a:close/>
                <a:moveTo>
                  <a:pt x="8231" y="4651"/>
                </a:moveTo>
                <a:lnTo>
                  <a:pt x="8222" y="4651"/>
                </a:lnTo>
                <a:lnTo>
                  <a:pt x="8222" y="4660"/>
                </a:lnTo>
                <a:lnTo>
                  <a:pt x="8231" y="4660"/>
                </a:lnTo>
                <a:close/>
                <a:moveTo>
                  <a:pt x="7887" y="7677"/>
                </a:moveTo>
                <a:lnTo>
                  <a:pt x="7896" y="7677"/>
                </a:lnTo>
                <a:lnTo>
                  <a:pt x="7887" y="7677"/>
                </a:lnTo>
                <a:lnTo>
                  <a:pt x="7878" y="7677"/>
                </a:lnTo>
                <a:lnTo>
                  <a:pt x="7878" y="7686"/>
                </a:lnTo>
                <a:lnTo>
                  <a:pt x="7887" y="7686"/>
                </a:lnTo>
                <a:close/>
                <a:moveTo>
                  <a:pt x="7817" y="7466"/>
                </a:moveTo>
                <a:lnTo>
                  <a:pt x="7825" y="7466"/>
                </a:lnTo>
                <a:lnTo>
                  <a:pt x="7825" y="7457"/>
                </a:lnTo>
                <a:close/>
                <a:moveTo>
                  <a:pt x="7878" y="7554"/>
                </a:moveTo>
                <a:lnTo>
                  <a:pt x="7870" y="7554"/>
                </a:lnTo>
                <a:lnTo>
                  <a:pt x="7861" y="7563"/>
                </a:lnTo>
                <a:lnTo>
                  <a:pt x="7843" y="7563"/>
                </a:lnTo>
                <a:lnTo>
                  <a:pt x="7834" y="7563"/>
                </a:lnTo>
                <a:lnTo>
                  <a:pt x="7825" y="7563"/>
                </a:lnTo>
                <a:lnTo>
                  <a:pt x="7834" y="7571"/>
                </a:lnTo>
                <a:lnTo>
                  <a:pt x="7843" y="7580"/>
                </a:lnTo>
                <a:lnTo>
                  <a:pt x="7834" y="7598"/>
                </a:lnTo>
                <a:lnTo>
                  <a:pt x="7825" y="7598"/>
                </a:lnTo>
                <a:lnTo>
                  <a:pt x="7825" y="7607"/>
                </a:lnTo>
                <a:lnTo>
                  <a:pt x="7808" y="7616"/>
                </a:lnTo>
                <a:lnTo>
                  <a:pt x="7817" y="7616"/>
                </a:lnTo>
                <a:lnTo>
                  <a:pt x="7825" y="7616"/>
                </a:lnTo>
                <a:lnTo>
                  <a:pt x="7861" y="7616"/>
                </a:lnTo>
                <a:lnTo>
                  <a:pt x="7870" y="7607"/>
                </a:lnTo>
                <a:lnTo>
                  <a:pt x="7870" y="7598"/>
                </a:lnTo>
                <a:lnTo>
                  <a:pt x="7878" y="7598"/>
                </a:lnTo>
                <a:lnTo>
                  <a:pt x="7870" y="7589"/>
                </a:lnTo>
                <a:lnTo>
                  <a:pt x="7870" y="7580"/>
                </a:lnTo>
                <a:lnTo>
                  <a:pt x="7870" y="7571"/>
                </a:lnTo>
                <a:lnTo>
                  <a:pt x="7870" y="7563"/>
                </a:lnTo>
                <a:close/>
                <a:moveTo>
                  <a:pt x="7861" y="7386"/>
                </a:moveTo>
                <a:lnTo>
                  <a:pt x="7861" y="7377"/>
                </a:lnTo>
                <a:lnTo>
                  <a:pt x="7861" y="7368"/>
                </a:lnTo>
                <a:lnTo>
                  <a:pt x="7852" y="7377"/>
                </a:lnTo>
                <a:close/>
                <a:moveTo>
                  <a:pt x="7852" y="7210"/>
                </a:moveTo>
                <a:lnTo>
                  <a:pt x="7852" y="7201"/>
                </a:lnTo>
                <a:lnTo>
                  <a:pt x="7843" y="7201"/>
                </a:lnTo>
                <a:lnTo>
                  <a:pt x="7834" y="7210"/>
                </a:lnTo>
                <a:lnTo>
                  <a:pt x="7843" y="7218"/>
                </a:lnTo>
                <a:lnTo>
                  <a:pt x="7843" y="7227"/>
                </a:lnTo>
                <a:lnTo>
                  <a:pt x="7852" y="7227"/>
                </a:lnTo>
                <a:lnTo>
                  <a:pt x="7852" y="7218"/>
                </a:lnTo>
                <a:close/>
                <a:moveTo>
                  <a:pt x="7834" y="7157"/>
                </a:moveTo>
                <a:lnTo>
                  <a:pt x="7843" y="7157"/>
                </a:lnTo>
                <a:lnTo>
                  <a:pt x="7852" y="7157"/>
                </a:lnTo>
                <a:lnTo>
                  <a:pt x="7861" y="7157"/>
                </a:lnTo>
                <a:lnTo>
                  <a:pt x="7852" y="7148"/>
                </a:lnTo>
                <a:lnTo>
                  <a:pt x="7843" y="7139"/>
                </a:lnTo>
                <a:lnTo>
                  <a:pt x="7843" y="7130"/>
                </a:lnTo>
                <a:lnTo>
                  <a:pt x="7834" y="7139"/>
                </a:lnTo>
                <a:lnTo>
                  <a:pt x="7834" y="7148"/>
                </a:lnTo>
                <a:close/>
                <a:moveTo>
                  <a:pt x="7808" y="7095"/>
                </a:moveTo>
                <a:lnTo>
                  <a:pt x="7817" y="7095"/>
                </a:lnTo>
                <a:lnTo>
                  <a:pt x="7825" y="7095"/>
                </a:lnTo>
                <a:lnTo>
                  <a:pt x="7825" y="7086"/>
                </a:lnTo>
                <a:lnTo>
                  <a:pt x="7817" y="7086"/>
                </a:lnTo>
                <a:lnTo>
                  <a:pt x="7808" y="7086"/>
                </a:lnTo>
                <a:close/>
                <a:moveTo>
                  <a:pt x="7817" y="7051"/>
                </a:moveTo>
                <a:lnTo>
                  <a:pt x="7817" y="7042"/>
                </a:lnTo>
                <a:lnTo>
                  <a:pt x="7808" y="7042"/>
                </a:lnTo>
                <a:lnTo>
                  <a:pt x="7808" y="7051"/>
                </a:lnTo>
                <a:lnTo>
                  <a:pt x="7817" y="7060"/>
                </a:lnTo>
                <a:close/>
                <a:moveTo>
                  <a:pt x="7825" y="7148"/>
                </a:moveTo>
                <a:lnTo>
                  <a:pt x="7817" y="7148"/>
                </a:lnTo>
                <a:lnTo>
                  <a:pt x="7817" y="7165"/>
                </a:lnTo>
                <a:lnTo>
                  <a:pt x="7825" y="7174"/>
                </a:lnTo>
                <a:lnTo>
                  <a:pt x="7834" y="7174"/>
                </a:lnTo>
                <a:lnTo>
                  <a:pt x="7834" y="7165"/>
                </a:lnTo>
                <a:lnTo>
                  <a:pt x="7834" y="7157"/>
                </a:lnTo>
                <a:lnTo>
                  <a:pt x="7834" y="7148"/>
                </a:lnTo>
                <a:close/>
                <a:moveTo>
                  <a:pt x="529" y="3486"/>
                </a:moveTo>
                <a:lnTo>
                  <a:pt x="547" y="3460"/>
                </a:lnTo>
                <a:lnTo>
                  <a:pt x="538" y="3460"/>
                </a:lnTo>
                <a:lnTo>
                  <a:pt x="521" y="3468"/>
                </a:lnTo>
                <a:lnTo>
                  <a:pt x="512" y="3468"/>
                </a:lnTo>
                <a:lnTo>
                  <a:pt x="521" y="3486"/>
                </a:lnTo>
                <a:close/>
                <a:moveTo>
                  <a:pt x="3353" y="4581"/>
                </a:moveTo>
                <a:lnTo>
                  <a:pt x="3353" y="4572"/>
                </a:lnTo>
                <a:lnTo>
                  <a:pt x="3344" y="4572"/>
                </a:lnTo>
                <a:lnTo>
                  <a:pt x="3344" y="4581"/>
                </a:lnTo>
                <a:close/>
                <a:moveTo>
                  <a:pt x="7861" y="7174"/>
                </a:moveTo>
                <a:lnTo>
                  <a:pt x="7852" y="7174"/>
                </a:lnTo>
                <a:lnTo>
                  <a:pt x="7852" y="7183"/>
                </a:lnTo>
                <a:lnTo>
                  <a:pt x="7861" y="7183"/>
                </a:lnTo>
                <a:close/>
                <a:moveTo>
                  <a:pt x="4411" y="2454"/>
                </a:moveTo>
                <a:lnTo>
                  <a:pt x="4411" y="2462"/>
                </a:lnTo>
                <a:lnTo>
                  <a:pt x="4420" y="2462"/>
                </a:lnTo>
                <a:lnTo>
                  <a:pt x="4420" y="2471"/>
                </a:lnTo>
                <a:lnTo>
                  <a:pt x="4429" y="2462"/>
                </a:lnTo>
                <a:lnTo>
                  <a:pt x="4429" y="2454"/>
                </a:lnTo>
                <a:lnTo>
                  <a:pt x="4420" y="2454"/>
                </a:lnTo>
                <a:lnTo>
                  <a:pt x="4420" y="2445"/>
                </a:lnTo>
                <a:lnTo>
                  <a:pt x="4420" y="2436"/>
                </a:lnTo>
                <a:lnTo>
                  <a:pt x="4411" y="2427"/>
                </a:lnTo>
                <a:lnTo>
                  <a:pt x="4411" y="2436"/>
                </a:lnTo>
                <a:lnTo>
                  <a:pt x="4411" y="2445"/>
                </a:lnTo>
                <a:close/>
                <a:moveTo>
                  <a:pt x="168" y="2595"/>
                </a:moveTo>
                <a:lnTo>
                  <a:pt x="150" y="2604"/>
                </a:lnTo>
                <a:lnTo>
                  <a:pt x="141" y="2604"/>
                </a:lnTo>
                <a:lnTo>
                  <a:pt x="150" y="2604"/>
                </a:lnTo>
                <a:lnTo>
                  <a:pt x="159" y="2604"/>
                </a:lnTo>
                <a:close/>
                <a:moveTo>
                  <a:pt x="3326" y="4616"/>
                </a:moveTo>
                <a:lnTo>
                  <a:pt x="3326" y="4607"/>
                </a:lnTo>
                <a:close/>
                <a:moveTo>
                  <a:pt x="3317" y="4492"/>
                </a:moveTo>
                <a:lnTo>
                  <a:pt x="3308" y="4483"/>
                </a:lnTo>
                <a:lnTo>
                  <a:pt x="3300" y="4483"/>
                </a:lnTo>
                <a:lnTo>
                  <a:pt x="3308" y="4492"/>
                </a:lnTo>
                <a:lnTo>
                  <a:pt x="3317" y="4501"/>
                </a:lnTo>
                <a:close/>
                <a:moveTo>
                  <a:pt x="3353" y="4519"/>
                </a:moveTo>
                <a:lnTo>
                  <a:pt x="3353" y="4510"/>
                </a:lnTo>
                <a:lnTo>
                  <a:pt x="3344" y="4510"/>
                </a:lnTo>
                <a:lnTo>
                  <a:pt x="3335" y="4519"/>
                </a:lnTo>
                <a:lnTo>
                  <a:pt x="3335" y="4528"/>
                </a:lnTo>
                <a:lnTo>
                  <a:pt x="3344" y="4528"/>
                </a:lnTo>
                <a:lnTo>
                  <a:pt x="3344" y="4536"/>
                </a:lnTo>
                <a:lnTo>
                  <a:pt x="3353" y="4545"/>
                </a:lnTo>
                <a:lnTo>
                  <a:pt x="3361" y="4545"/>
                </a:lnTo>
                <a:lnTo>
                  <a:pt x="3361" y="4554"/>
                </a:lnTo>
                <a:lnTo>
                  <a:pt x="3361" y="4545"/>
                </a:lnTo>
                <a:lnTo>
                  <a:pt x="3353" y="4536"/>
                </a:lnTo>
                <a:lnTo>
                  <a:pt x="3344" y="4528"/>
                </a:lnTo>
                <a:lnTo>
                  <a:pt x="3344" y="4519"/>
                </a:lnTo>
                <a:lnTo>
                  <a:pt x="3335" y="4519"/>
                </a:lnTo>
                <a:close/>
                <a:moveTo>
                  <a:pt x="3353" y="4598"/>
                </a:moveTo>
                <a:lnTo>
                  <a:pt x="3361" y="4598"/>
                </a:lnTo>
                <a:lnTo>
                  <a:pt x="3361" y="4589"/>
                </a:lnTo>
                <a:lnTo>
                  <a:pt x="3353" y="4589"/>
                </a:lnTo>
                <a:close/>
                <a:moveTo>
                  <a:pt x="8381" y="4378"/>
                </a:moveTo>
                <a:lnTo>
                  <a:pt x="8372" y="4386"/>
                </a:lnTo>
                <a:lnTo>
                  <a:pt x="8372" y="4378"/>
                </a:lnTo>
                <a:lnTo>
                  <a:pt x="8364" y="4378"/>
                </a:lnTo>
                <a:lnTo>
                  <a:pt x="8364" y="4386"/>
                </a:lnTo>
                <a:lnTo>
                  <a:pt x="8364" y="4395"/>
                </a:lnTo>
                <a:lnTo>
                  <a:pt x="8372" y="4395"/>
                </a:lnTo>
                <a:lnTo>
                  <a:pt x="8390" y="4386"/>
                </a:lnTo>
                <a:close/>
                <a:moveTo>
                  <a:pt x="8284" y="4201"/>
                </a:moveTo>
                <a:lnTo>
                  <a:pt x="8275" y="4201"/>
                </a:lnTo>
                <a:lnTo>
                  <a:pt x="8267" y="4201"/>
                </a:lnTo>
                <a:lnTo>
                  <a:pt x="8267" y="4210"/>
                </a:lnTo>
                <a:lnTo>
                  <a:pt x="8249" y="4210"/>
                </a:lnTo>
                <a:lnTo>
                  <a:pt x="8249" y="4201"/>
                </a:lnTo>
                <a:lnTo>
                  <a:pt x="8240" y="4201"/>
                </a:lnTo>
                <a:lnTo>
                  <a:pt x="8222" y="4210"/>
                </a:lnTo>
                <a:lnTo>
                  <a:pt x="8205" y="4219"/>
                </a:lnTo>
                <a:lnTo>
                  <a:pt x="8196" y="4219"/>
                </a:lnTo>
                <a:lnTo>
                  <a:pt x="8187" y="4227"/>
                </a:lnTo>
                <a:lnTo>
                  <a:pt x="8178" y="4245"/>
                </a:lnTo>
                <a:lnTo>
                  <a:pt x="8170" y="4254"/>
                </a:lnTo>
                <a:lnTo>
                  <a:pt x="8161" y="4254"/>
                </a:lnTo>
                <a:lnTo>
                  <a:pt x="8170" y="4263"/>
                </a:lnTo>
                <a:lnTo>
                  <a:pt x="8161" y="4272"/>
                </a:lnTo>
                <a:lnTo>
                  <a:pt x="8161" y="4280"/>
                </a:lnTo>
                <a:lnTo>
                  <a:pt x="8152" y="4280"/>
                </a:lnTo>
                <a:lnTo>
                  <a:pt x="8143" y="4289"/>
                </a:lnTo>
                <a:lnTo>
                  <a:pt x="8152" y="4289"/>
                </a:lnTo>
                <a:lnTo>
                  <a:pt x="8152" y="4298"/>
                </a:lnTo>
                <a:lnTo>
                  <a:pt x="8143" y="4298"/>
                </a:lnTo>
                <a:lnTo>
                  <a:pt x="8134" y="4307"/>
                </a:lnTo>
                <a:lnTo>
                  <a:pt x="8125" y="4333"/>
                </a:lnTo>
                <a:lnTo>
                  <a:pt x="8117" y="4351"/>
                </a:lnTo>
                <a:lnTo>
                  <a:pt x="8099" y="4378"/>
                </a:lnTo>
                <a:lnTo>
                  <a:pt x="8099" y="4386"/>
                </a:lnTo>
                <a:lnTo>
                  <a:pt x="8108" y="4395"/>
                </a:lnTo>
                <a:lnTo>
                  <a:pt x="8108" y="4404"/>
                </a:lnTo>
                <a:lnTo>
                  <a:pt x="8099" y="4395"/>
                </a:lnTo>
                <a:lnTo>
                  <a:pt x="8090" y="4395"/>
                </a:lnTo>
                <a:lnTo>
                  <a:pt x="8090" y="4404"/>
                </a:lnTo>
                <a:lnTo>
                  <a:pt x="8081" y="4404"/>
                </a:lnTo>
                <a:lnTo>
                  <a:pt x="8081" y="4413"/>
                </a:lnTo>
                <a:lnTo>
                  <a:pt x="8081" y="4422"/>
                </a:lnTo>
                <a:lnTo>
                  <a:pt x="8090" y="4422"/>
                </a:lnTo>
                <a:lnTo>
                  <a:pt x="8099" y="4422"/>
                </a:lnTo>
                <a:lnTo>
                  <a:pt x="8099" y="4430"/>
                </a:lnTo>
                <a:lnTo>
                  <a:pt x="8090" y="4430"/>
                </a:lnTo>
                <a:lnTo>
                  <a:pt x="8090" y="4439"/>
                </a:lnTo>
                <a:lnTo>
                  <a:pt x="8090" y="4448"/>
                </a:lnTo>
                <a:lnTo>
                  <a:pt x="8099" y="4448"/>
                </a:lnTo>
                <a:lnTo>
                  <a:pt x="8090" y="4448"/>
                </a:lnTo>
                <a:lnTo>
                  <a:pt x="8081" y="4439"/>
                </a:lnTo>
                <a:lnTo>
                  <a:pt x="8072" y="4439"/>
                </a:lnTo>
                <a:lnTo>
                  <a:pt x="8064" y="4439"/>
                </a:lnTo>
                <a:lnTo>
                  <a:pt x="8055" y="4448"/>
                </a:lnTo>
                <a:lnTo>
                  <a:pt x="8055" y="4457"/>
                </a:lnTo>
                <a:lnTo>
                  <a:pt x="8046" y="4475"/>
                </a:lnTo>
                <a:lnTo>
                  <a:pt x="8046" y="4483"/>
                </a:lnTo>
                <a:lnTo>
                  <a:pt x="8037" y="4483"/>
                </a:lnTo>
                <a:lnTo>
                  <a:pt x="8028" y="4483"/>
                </a:lnTo>
                <a:lnTo>
                  <a:pt x="8028" y="4475"/>
                </a:lnTo>
                <a:lnTo>
                  <a:pt x="8037" y="4475"/>
                </a:lnTo>
                <a:lnTo>
                  <a:pt x="8028" y="4475"/>
                </a:lnTo>
                <a:lnTo>
                  <a:pt x="8020" y="4483"/>
                </a:lnTo>
                <a:lnTo>
                  <a:pt x="8011" y="4492"/>
                </a:lnTo>
                <a:lnTo>
                  <a:pt x="8028" y="4492"/>
                </a:lnTo>
                <a:lnTo>
                  <a:pt x="8037" y="4492"/>
                </a:lnTo>
                <a:lnTo>
                  <a:pt x="8046" y="4492"/>
                </a:lnTo>
                <a:lnTo>
                  <a:pt x="8055" y="4492"/>
                </a:lnTo>
                <a:lnTo>
                  <a:pt x="8072" y="4492"/>
                </a:lnTo>
                <a:lnTo>
                  <a:pt x="8055" y="4501"/>
                </a:lnTo>
                <a:lnTo>
                  <a:pt x="8046" y="4501"/>
                </a:lnTo>
                <a:lnTo>
                  <a:pt x="8046" y="4510"/>
                </a:lnTo>
                <a:lnTo>
                  <a:pt x="8020" y="4528"/>
                </a:lnTo>
                <a:lnTo>
                  <a:pt x="8002" y="4545"/>
                </a:lnTo>
                <a:lnTo>
                  <a:pt x="7993" y="4545"/>
                </a:lnTo>
                <a:lnTo>
                  <a:pt x="7993" y="4554"/>
                </a:lnTo>
                <a:lnTo>
                  <a:pt x="7993" y="4563"/>
                </a:lnTo>
                <a:lnTo>
                  <a:pt x="8002" y="4581"/>
                </a:lnTo>
                <a:lnTo>
                  <a:pt x="8011" y="4581"/>
                </a:lnTo>
                <a:lnTo>
                  <a:pt x="8028" y="4581"/>
                </a:lnTo>
                <a:lnTo>
                  <a:pt x="8046" y="4581"/>
                </a:lnTo>
                <a:lnTo>
                  <a:pt x="8055" y="4572"/>
                </a:lnTo>
                <a:lnTo>
                  <a:pt x="8064" y="4572"/>
                </a:lnTo>
                <a:lnTo>
                  <a:pt x="8072" y="4563"/>
                </a:lnTo>
                <a:lnTo>
                  <a:pt x="8072" y="4572"/>
                </a:lnTo>
                <a:lnTo>
                  <a:pt x="8099" y="4572"/>
                </a:lnTo>
                <a:lnTo>
                  <a:pt x="8117" y="4581"/>
                </a:lnTo>
                <a:lnTo>
                  <a:pt x="8134" y="4581"/>
                </a:lnTo>
                <a:lnTo>
                  <a:pt x="8170" y="4581"/>
                </a:lnTo>
                <a:lnTo>
                  <a:pt x="8187" y="4581"/>
                </a:lnTo>
                <a:lnTo>
                  <a:pt x="8205" y="4581"/>
                </a:lnTo>
                <a:lnTo>
                  <a:pt x="8214" y="4572"/>
                </a:lnTo>
                <a:lnTo>
                  <a:pt x="8222" y="4572"/>
                </a:lnTo>
                <a:lnTo>
                  <a:pt x="8231" y="4563"/>
                </a:lnTo>
                <a:lnTo>
                  <a:pt x="8240" y="4563"/>
                </a:lnTo>
                <a:lnTo>
                  <a:pt x="8249" y="4563"/>
                </a:lnTo>
                <a:lnTo>
                  <a:pt x="8249" y="4581"/>
                </a:lnTo>
                <a:lnTo>
                  <a:pt x="8231" y="4589"/>
                </a:lnTo>
                <a:lnTo>
                  <a:pt x="8249" y="4589"/>
                </a:lnTo>
                <a:lnTo>
                  <a:pt x="8258" y="4589"/>
                </a:lnTo>
                <a:lnTo>
                  <a:pt x="8275" y="4589"/>
                </a:lnTo>
                <a:lnTo>
                  <a:pt x="8284" y="4589"/>
                </a:lnTo>
                <a:lnTo>
                  <a:pt x="8284" y="4581"/>
                </a:lnTo>
                <a:lnTo>
                  <a:pt x="8284" y="4572"/>
                </a:lnTo>
                <a:lnTo>
                  <a:pt x="8302" y="4572"/>
                </a:lnTo>
                <a:lnTo>
                  <a:pt x="8311" y="4572"/>
                </a:lnTo>
                <a:lnTo>
                  <a:pt x="8311" y="4581"/>
                </a:lnTo>
                <a:lnTo>
                  <a:pt x="8319" y="4581"/>
                </a:lnTo>
                <a:lnTo>
                  <a:pt x="8328" y="4572"/>
                </a:lnTo>
                <a:lnTo>
                  <a:pt x="8328" y="4581"/>
                </a:lnTo>
                <a:lnTo>
                  <a:pt x="8319" y="4589"/>
                </a:lnTo>
                <a:lnTo>
                  <a:pt x="8302" y="4589"/>
                </a:lnTo>
                <a:lnTo>
                  <a:pt x="8284" y="4607"/>
                </a:lnTo>
                <a:lnTo>
                  <a:pt x="8284" y="4616"/>
                </a:lnTo>
                <a:lnTo>
                  <a:pt x="8275" y="4616"/>
                </a:lnTo>
                <a:lnTo>
                  <a:pt x="8267" y="4625"/>
                </a:lnTo>
                <a:lnTo>
                  <a:pt x="8258" y="4625"/>
                </a:lnTo>
                <a:lnTo>
                  <a:pt x="8249" y="4625"/>
                </a:lnTo>
                <a:lnTo>
                  <a:pt x="8249" y="4633"/>
                </a:lnTo>
                <a:lnTo>
                  <a:pt x="8240" y="4642"/>
                </a:lnTo>
                <a:lnTo>
                  <a:pt x="8249" y="4642"/>
                </a:lnTo>
                <a:lnTo>
                  <a:pt x="8249" y="4651"/>
                </a:lnTo>
                <a:lnTo>
                  <a:pt x="8258" y="4651"/>
                </a:lnTo>
                <a:lnTo>
                  <a:pt x="8267" y="4642"/>
                </a:lnTo>
                <a:lnTo>
                  <a:pt x="8275" y="4642"/>
                </a:lnTo>
                <a:lnTo>
                  <a:pt x="8284" y="4642"/>
                </a:lnTo>
                <a:lnTo>
                  <a:pt x="8293" y="4642"/>
                </a:lnTo>
                <a:lnTo>
                  <a:pt x="8302" y="4633"/>
                </a:lnTo>
                <a:lnTo>
                  <a:pt x="8311" y="4625"/>
                </a:lnTo>
                <a:lnTo>
                  <a:pt x="8311" y="4616"/>
                </a:lnTo>
                <a:lnTo>
                  <a:pt x="8328" y="4598"/>
                </a:lnTo>
                <a:lnTo>
                  <a:pt x="8337" y="4598"/>
                </a:lnTo>
                <a:lnTo>
                  <a:pt x="8346" y="4589"/>
                </a:lnTo>
                <a:lnTo>
                  <a:pt x="8355" y="4581"/>
                </a:lnTo>
                <a:lnTo>
                  <a:pt x="8355" y="4589"/>
                </a:lnTo>
                <a:lnTo>
                  <a:pt x="8346" y="4598"/>
                </a:lnTo>
                <a:lnTo>
                  <a:pt x="8355" y="4598"/>
                </a:lnTo>
                <a:lnTo>
                  <a:pt x="8355" y="4589"/>
                </a:lnTo>
                <a:lnTo>
                  <a:pt x="8355" y="4581"/>
                </a:lnTo>
                <a:lnTo>
                  <a:pt x="8372" y="4563"/>
                </a:lnTo>
                <a:lnTo>
                  <a:pt x="8372" y="4554"/>
                </a:lnTo>
                <a:lnTo>
                  <a:pt x="8381" y="4563"/>
                </a:lnTo>
                <a:lnTo>
                  <a:pt x="8390" y="4563"/>
                </a:lnTo>
                <a:lnTo>
                  <a:pt x="8390" y="4572"/>
                </a:lnTo>
                <a:lnTo>
                  <a:pt x="8399" y="4589"/>
                </a:lnTo>
                <a:lnTo>
                  <a:pt x="8399" y="4598"/>
                </a:lnTo>
                <a:lnTo>
                  <a:pt x="8390" y="4607"/>
                </a:lnTo>
                <a:lnTo>
                  <a:pt x="8381" y="4625"/>
                </a:lnTo>
                <a:lnTo>
                  <a:pt x="8381" y="4642"/>
                </a:lnTo>
                <a:lnTo>
                  <a:pt x="8372" y="4642"/>
                </a:lnTo>
                <a:lnTo>
                  <a:pt x="8381" y="4651"/>
                </a:lnTo>
                <a:lnTo>
                  <a:pt x="8390" y="4651"/>
                </a:lnTo>
                <a:lnTo>
                  <a:pt x="8399" y="4642"/>
                </a:lnTo>
                <a:lnTo>
                  <a:pt x="8408" y="4633"/>
                </a:lnTo>
                <a:lnTo>
                  <a:pt x="8408" y="4625"/>
                </a:lnTo>
                <a:lnTo>
                  <a:pt x="8417" y="4625"/>
                </a:lnTo>
                <a:lnTo>
                  <a:pt x="8417" y="4633"/>
                </a:lnTo>
                <a:lnTo>
                  <a:pt x="8417" y="4642"/>
                </a:lnTo>
                <a:lnTo>
                  <a:pt x="8417" y="4669"/>
                </a:lnTo>
                <a:lnTo>
                  <a:pt x="8425" y="4669"/>
                </a:lnTo>
                <a:lnTo>
                  <a:pt x="8434" y="4660"/>
                </a:lnTo>
                <a:lnTo>
                  <a:pt x="8443" y="4660"/>
                </a:lnTo>
                <a:lnTo>
                  <a:pt x="8443" y="4669"/>
                </a:lnTo>
                <a:lnTo>
                  <a:pt x="8452" y="4669"/>
                </a:lnTo>
                <a:lnTo>
                  <a:pt x="8461" y="4669"/>
                </a:lnTo>
                <a:lnTo>
                  <a:pt x="8461" y="4660"/>
                </a:lnTo>
                <a:lnTo>
                  <a:pt x="8461" y="4651"/>
                </a:lnTo>
                <a:lnTo>
                  <a:pt x="8469" y="4633"/>
                </a:lnTo>
                <a:lnTo>
                  <a:pt x="8469" y="4625"/>
                </a:lnTo>
                <a:lnTo>
                  <a:pt x="8487" y="4598"/>
                </a:lnTo>
                <a:lnTo>
                  <a:pt x="8487" y="4589"/>
                </a:lnTo>
                <a:lnTo>
                  <a:pt x="8487" y="4581"/>
                </a:lnTo>
                <a:lnTo>
                  <a:pt x="8487" y="4572"/>
                </a:lnTo>
                <a:lnTo>
                  <a:pt x="8487" y="4563"/>
                </a:lnTo>
                <a:lnTo>
                  <a:pt x="8478" y="4563"/>
                </a:lnTo>
                <a:lnTo>
                  <a:pt x="8478" y="4572"/>
                </a:lnTo>
                <a:lnTo>
                  <a:pt x="8469" y="4581"/>
                </a:lnTo>
                <a:lnTo>
                  <a:pt x="8461" y="4589"/>
                </a:lnTo>
                <a:lnTo>
                  <a:pt x="8452" y="4589"/>
                </a:lnTo>
                <a:lnTo>
                  <a:pt x="8452" y="4572"/>
                </a:lnTo>
                <a:lnTo>
                  <a:pt x="8452" y="4563"/>
                </a:lnTo>
                <a:lnTo>
                  <a:pt x="8461" y="4545"/>
                </a:lnTo>
                <a:lnTo>
                  <a:pt x="8469" y="4536"/>
                </a:lnTo>
                <a:lnTo>
                  <a:pt x="8469" y="4528"/>
                </a:lnTo>
                <a:lnTo>
                  <a:pt x="8452" y="4536"/>
                </a:lnTo>
                <a:lnTo>
                  <a:pt x="8443" y="4545"/>
                </a:lnTo>
                <a:lnTo>
                  <a:pt x="8425" y="4563"/>
                </a:lnTo>
                <a:lnTo>
                  <a:pt x="8417" y="4572"/>
                </a:lnTo>
                <a:lnTo>
                  <a:pt x="8408" y="4572"/>
                </a:lnTo>
                <a:lnTo>
                  <a:pt x="8399" y="4572"/>
                </a:lnTo>
                <a:lnTo>
                  <a:pt x="8399" y="4563"/>
                </a:lnTo>
                <a:lnTo>
                  <a:pt x="8408" y="4545"/>
                </a:lnTo>
                <a:lnTo>
                  <a:pt x="8417" y="4545"/>
                </a:lnTo>
                <a:lnTo>
                  <a:pt x="8417" y="4536"/>
                </a:lnTo>
                <a:lnTo>
                  <a:pt x="8408" y="4545"/>
                </a:lnTo>
                <a:lnTo>
                  <a:pt x="8399" y="4536"/>
                </a:lnTo>
                <a:lnTo>
                  <a:pt x="8408" y="4536"/>
                </a:lnTo>
                <a:lnTo>
                  <a:pt x="8417" y="4536"/>
                </a:lnTo>
                <a:lnTo>
                  <a:pt x="8425" y="4528"/>
                </a:lnTo>
                <a:lnTo>
                  <a:pt x="8417" y="4528"/>
                </a:lnTo>
                <a:lnTo>
                  <a:pt x="8417" y="4519"/>
                </a:lnTo>
                <a:lnTo>
                  <a:pt x="8425" y="4519"/>
                </a:lnTo>
                <a:lnTo>
                  <a:pt x="8434" y="4510"/>
                </a:lnTo>
                <a:lnTo>
                  <a:pt x="8443" y="4510"/>
                </a:lnTo>
                <a:lnTo>
                  <a:pt x="8452" y="4510"/>
                </a:lnTo>
                <a:lnTo>
                  <a:pt x="8452" y="4501"/>
                </a:lnTo>
                <a:lnTo>
                  <a:pt x="8461" y="4501"/>
                </a:lnTo>
                <a:lnTo>
                  <a:pt x="8461" y="4492"/>
                </a:lnTo>
                <a:lnTo>
                  <a:pt x="8461" y="4483"/>
                </a:lnTo>
                <a:lnTo>
                  <a:pt x="8452" y="4483"/>
                </a:lnTo>
                <a:lnTo>
                  <a:pt x="8443" y="4483"/>
                </a:lnTo>
                <a:lnTo>
                  <a:pt x="8443" y="4492"/>
                </a:lnTo>
                <a:lnTo>
                  <a:pt x="8434" y="4492"/>
                </a:lnTo>
                <a:lnTo>
                  <a:pt x="8425" y="4492"/>
                </a:lnTo>
                <a:lnTo>
                  <a:pt x="8417" y="4492"/>
                </a:lnTo>
                <a:lnTo>
                  <a:pt x="8408" y="4492"/>
                </a:lnTo>
                <a:lnTo>
                  <a:pt x="8399" y="4501"/>
                </a:lnTo>
                <a:lnTo>
                  <a:pt x="8390" y="4501"/>
                </a:lnTo>
                <a:lnTo>
                  <a:pt x="8381" y="4501"/>
                </a:lnTo>
                <a:lnTo>
                  <a:pt x="8399" y="4492"/>
                </a:lnTo>
                <a:lnTo>
                  <a:pt x="8408" y="4492"/>
                </a:lnTo>
                <a:lnTo>
                  <a:pt x="8408" y="4483"/>
                </a:lnTo>
                <a:lnTo>
                  <a:pt x="8408" y="4475"/>
                </a:lnTo>
                <a:lnTo>
                  <a:pt x="8399" y="4475"/>
                </a:lnTo>
                <a:lnTo>
                  <a:pt x="8390" y="4475"/>
                </a:lnTo>
                <a:lnTo>
                  <a:pt x="8399" y="4466"/>
                </a:lnTo>
                <a:lnTo>
                  <a:pt x="8390" y="4466"/>
                </a:lnTo>
                <a:lnTo>
                  <a:pt x="8381" y="4466"/>
                </a:lnTo>
                <a:lnTo>
                  <a:pt x="8372" y="4466"/>
                </a:lnTo>
                <a:lnTo>
                  <a:pt x="8399" y="4457"/>
                </a:lnTo>
                <a:lnTo>
                  <a:pt x="8399" y="4448"/>
                </a:lnTo>
                <a:lnTo>
                  <a:pt x="8408" y="4448"/>
                </a:lnTo>
                <a:lnTo>
                  <a:pt x="8417" y="4439"/>
                </a:lnTo>
                <a:lnTo>
                  <a:pt x="8417" y="4430"/>
                </a:lnTo>
                <a:lnTo>
                  <a:pt x="8417" y="4422"/>
                </a:lnTo>
                <a:lnTo>
                  <a:pt x="8417" y="4413"/>
                </a:lnTo>
                <a:lnTo>
                  <a:pt x="8408" y="4413"/>
                </a:lnTo>
                <a:lnTo>
                  <a:pt x="8399" y="4404"/>
                </a:lnTo>
                <a:lnTo>
                  <a:pt x="8390" y="4404"/>
                </a:lnTo>
                <a:lnTo>
                  <a:pt x="8372" y="4404"/>
                </a:lnTo>
                <a:lnTo>
                  <a:pt x="8364" y="4404"/>
                </a:lnTo>
                <a:lnTo>
                  <a:pt x="8364" y="4413"/>
                </a:lnTo>
                <a:lnTo>
                  <a:pt x="8355" y="4413"/>
                </a:lnTo>
                <a:lnTo>
                  <a:pt x="8355" y="4404"/>
                </a:lnTo>
                <a:lnTo>
                  <a:pt x="8355" y="4395"/>
                </a:lnTo>
                <a:lnTo>
                  <a:pt x="8346" y="4404"/>
                </a:lnTo>
                <a:lnTo>
                  <a:pt x="8337" y="4404"/>
                </a:lnTo>
                <a:lnTo>
                  <a:pt x="8337" y="4413"/>
                </a:lnTo>
                <a:lnTo>
                  <a:pt x="8328" y="4413"/>
                </a:lnTo>
                <a:lnTo>
                  <a:pt x="8319" y="4422"/>
                </a:lnTo>
                <a:lnTo>
                  <a:pt x="8311" y="4422"/>
                </a:lnTo>
                <a:lnTo>
                  <a:pt x="8302" y="4422"/>
                </a:lnTo>
                <a:lnTo>
                  <a:pt x="8293" y="4430"/>
                </a:lnTo>
                <a:lnTo>
                  <a:pt x="8293" y="4439"/>
                </a:lnTo>
                <a:lnTo>
                  <a:pt x="8293" y="4430"/>
                </a:lnTo>
                <a:lnTo>
                  <a:pt x="8293" y="4422"/>
                </a:lnTo>
                <a:lnTo>
                  <a:pt x="8302" y="4413"/>
                </a:lnTo>
                <a:lnTo>
                  <a:pt x="8302" y="4404"/>
                </a:lnTo>
                <a:lnTo>
                  <a:pt x="8302" y="4395"/>
                </a:lnTo>
                <a:lnTo>
                  <a:pt x="8293" y="4395"/>
                </a:lnTo>
                <a:lnTo>
                  <a:pt x="8293" y="4413"/>
                </a:lnTo>
                <a:lnTo>
                  <a:pt x="8293" y="4404"/>
                </a:lnTo>
                <a:lnTo>
                  <a:pt x="8284" y="4404"/>
                </a:lnTo>
                <a:lnTo>
                  <a:pt x="8275" y="4404"/>
                </a:lnTo>
                <a:lnTo>
                  <a:pt x="8267" y="4404"/>
                </a:lnTo>
                <a:lnTo>
                  <a:pt x="8258" y="4395"/>
                </a:lnTo>
                <a:lnTo>
                  <a:pt x="8240" y="4404"/>
                </a:lnTo>
                <a:lnTo>
                  <a:pt x="8231" y="4404"/>
                </a:lnTo>
                <a:lnTo>
                  <a:pt x="8249" y="4395"/>
                </a:lnTo>
                <a:lnTo>
                  <a:pt x="8249" y="4386"/>
                </a:lnTo>
                <a:lnTo>
                  <a:pt x="8240" y="4386"/>
                </a:lnTo>
                <a:lnTo>
                  <a:pt x="8231" y="4386"/>
                </a:lnTo>
                <a:lnTo>
                  <a:pt x="8240" y="4378"/>
                </a:lnTo>
                <a:lnTo>
                  <a:pt x="8258" y="4369"/>
                </a:lnTo>
                <a:lnTo>
                  <a:pt x="8275" y="4360"/>
                </a:lnTo>
                <a:lnTo>
                  <a:pt x="8275" y="4351"/>
                </a:lnTo>
                <a:lnTo>
                  <a:pt x="8267" y="4360"/>
                </a:lnTo>
                <a:lnTo>
                  <a:pt x="8258" y="4360"/>
                </a:lnTo>
                <a:lnTo>
                  <a:pt x="8249" y="4351"/>
                </a:lnTo>
                <a:lnTo>
                  <a:pt x="8240" y="4351"/>
                </a:lnTo>
                <a:lnTo>
                  <a:pt x="8231" y="4360"/>
                </a:lnTo>
                <a:lnTo>
                  <a:pt x="8231" y="4351"/>
                </a:lnTo>
                <a:lnTo>
                  <a:pt x="8231" y="4342"/>
                </a:lnTo>
                <a:lnTo>
                  <a:pt x="8222" y="4342"/>
                </a:lnTo>
                <a:lnTo>
                  <a:pt x="8214" y="4351"/>
                </a:lnTo>
                <a:lnTo>
                  <a:pt x="8214" y="4360"/>
                </a:lnTo>
                <a:lnTo>
                  <a:pt x="8205" y="4369"/>
                </a:lnTo>
                <a:lnTo>
                  <a:pt x="8196" y="4369"/>
                </a:lnTo>
                <a:lnTo>
                  <a:pt x="8187" y="4386"/>
                </a:lnTo>
                <a:lnTo>
                  <a:pt x="8178" y="4386"/>
                </a:lnTo>
                <a:lnTo>
                  <a:pt x="8178" y="4378"/>
                </a:lnTo>
                <a:lnTo>
                  <a:pt x="8178" y="4369"/>
                </a:lnTo>
                <a:lnTo>
                  <a:pt x="8187" y="4369"/>
                </a:lnTo>
                <a:lnTo>
                  <a:pt x="8187" y="4360"/>
                </a:lnTo>
                <a:lnTo>
                  <a:pt x="8187" y="4351"/>
                </a:lnTo>
                <a:lnTo>
                  <a:pt x="8205" y="4333"/>
                </a:lnTo>
                <a:lnTo>
                  <a:pt x="8205" y="4325"/>
                </a:lnTo>
                <a:lnTo>
                  <a:pt x="8205" y="4316"/>
                </a:lnTo>
                <a:lnTo>
                  <a:pt x="8214" y="4316"/>
                </a:lnTo>
                <a:lnTo>
                  <a:pt x="8231" y="4298"/>
                </a:lnTo>
                <a:lnTo>
                  <a:pt x="8231" y="4289"/>
                </a:lnTo>
                <a:lnTo>
                  <a:pt x="8231" y="4280"/>
                </a:lnTo>
                <a:lnTo>
                  <a:pt x="8240" y="4272"/>
                </a:lnTo>
                <a:lnTo>
                  <a:pt x="8249" y="4263"/>
                </a:lnTo>
                <a:lnTo>
                  <a:pt x="8258" y="4254"/>
                </a:lnTo>
                <a:lnTo>
                  <a:pt x="8258" y="4245"/>
                </a:lnTo>
                <a:lnTo>
                  <a:pt x="8258" y="4236"/>
                </a:lnTo>
                <a:lnTo>
                  <a:pt x="8249" y="4236"/>
                </a:lnTo>
                <a:lnTo>
                  <a:pt x="8240" y="4236"/>
                </a:lnTo>
                <a:lnTo>
                  <a:pt x="8240" y="4227"/>
                </a:lnTo>
                <a:lnTo>
                  <a:pt x="8249" y="4219"/>
                </a:lnTo>
                <a:lnTo>
                  <a:pt x="8258" y="4219"/>
                </a:lnTo>
                <a:lnTo>
                  <a:pt x="8267" y="4219"/>
                </a:lnTo>
                <a:lnTo>
                  <a:pt x="8275" y="4219"/>
                </a:lnTo>
                <a:lnTo>
                  <a:pt x="8275" y="4210"/>
                </a:lnTo>
                <a:close/>
                <a:moveTo>
                  <a:pt x="8293" y="4166"/>
                </a:moveTo>
                <a:lnTo>
                  <a:pt x="8293" y="4157"/>
                </a:lnTo>
                <a:lnTo>
                  <a:pt x="8284" y="4166"/>
                </a:lnTo>
                <a:close/>
                <a:moveTo>
                  <a:pt x="8267" y="4280"/>
                </a:moveTo>
                <a:lnTo>
                  <a:pt x="8275" y="4280"/>
                </a:lnTo>
                <a:lnTo>
                  <a:pt x="8284" y="4280"/>
                </a:lnTo>
                <a:lnTo>
                  <a:pt x="8284" y="4272"/>
                </a:lnTo>
                <a:lnTo>
                  <a:pt x="8275" y="4272"/>
                </a:lnTo>
                <a:close/>
                <a:moveTo>
                  <a:pt x="4411" y="2506"/>
                </a:moveTo>
                <a:lnTo>
                  <a:pt x="4411" y="2515"/>
                </a:lnTo>
                <a:lnTo>
                  <a:pt x="4420" y="2524"/>
                </a:lnTo>
                <a:lnTo>
                  <a:pt x="4420" y="2533"/>
                </a:lnTo>
                <a:lnTo>
                  <a:pt x="4429" y="2524"/>
                </a:lnTo>
                <a:lnTo>
                  <a:pt x="4429" y="2515"/>
                </a:lnTo>
                <a:lnTo>
                  <a:pt x="4420" y="2515"/>
                </a:lnTo>
                <a:close/>
                <a:moveTo>
                  <a:pt x="8337" y="2136"/>
                </a:moveTo>
                <a:lnTo>
                  <a:pt x="8328" y="2136"/>
                </a:lnTo>
                <a:lnTo>
                  <a:pt x="8319" y="2162"/>
                </a:lnTo>
                <a:lnTo>
                  <a:pt x="8328" y="2171"/>
                </a:lnTo>
                <a:lnTo>
                  <a:pt x="8328" y="2180"/>
                </a:lnTo>
                <a:lnTo>
                  <a:pt x="8337" y="2180"/>
                </a:lnTo>
                <a:lnTo>
                  <a:pt x="8355" y="2180"/>
                </a:lnTo>
                <a:lnTo>
                  <a:pt x="8381" y="2180"/>
                </a:lnTo>
                <a:lnTo>
                  <a:pt x="8390" y="2189"/>
                </a:lnTo>
                <a:lnTo>
                  <a:pt x="8399" y="2189"/>
                </a:lnTo>
                <a:lnTo>
                  <a:pt x="8408" y="2189"/>
                </a:lnTo>
                <a:lnTo>
                  <a:pt x="8408" y="2198"/>
                </a:lnTo>
                <a:lnTo>
                  <a:pt x="8417" y="2198"/>
                </a:lnTo>
                <a:lnTo>
                  <a:pt x="8399" y="2198"/>
                </a:lnTo>
                <a:lnTo>
                  <a:pt x="8381" y="2198"/>
                </a:lnTo>
                <a:lnTo>
                  <a:pt x="8372" y="2206"/>
                </a:lnTo>
                <a:lnTo>
                  <a:pt x="8381" y="2206"/>
                </a:lnTo>
                <a:lnTo>
                  <a:pt x="8381" y="2215"/>
                </a:lnTo>
                <a:lnTo>
                  <a:pt x="8399" y="2215"/>
                </a:lnTo>
                <a:lnTo>
                  <a:pt x="8408" y="2224"/>
                </a:lnTo>
                <a:lnTo>
                  <a:pt x="8417" y="2224"/>
                </a:lnTo>
                <a:lnTo>
                  <a:pt x="8461" y="2215"/>
                </a:lnTo>
                <a:lnTo>
                  <a:pt x="8478" y="2206"/>
                </a:lnTo>
                <a:lnTo>
                  <a:pt x="8531" y="2198"/>
                </a:lnTo>
                <a:lnTo>
                  <a:pt x="8540" y="2189"/>
                </a:lnTo>
                <a:lnTo>
                  <a:pt x="8540" y="2180"/>
                </a:lnTo>
                <a:lnTo>
                  <a:pt x="8540" y="2171"/>
                </a:lnTo>
                <a:lnTo>
                  <a:pt x="8531" y="2171"/>
                </a:lnTo>
                <a:lnTo>
                  <a:pt x="8540" y="2162"/>
                </a:lnTo>
                <a:lnTo>
                  <a:pt x="8531" y="2153"/>
                </a:lnTo>
                <a:lnTo>
                  <a:pt x="8505" y="2145"/>
                </a:lnTo>
                <a:lnTo>
                  <a:pt x="8478" y="2136"/>
                </a:lnTo>
                <a:lnTo>
                  <a:pt x="8452" y="2109"/>
                </a:lnTo>
                <a:lnTo>
                  <a:pt x="8443" y="2101"/>
                </a:lnTo>
                <a:lnTo>
                  <a:pt x="8434" y="2101"/>
                </a:lnTo>
                <a:lnTo>
                  <a:pt x="8390" y="2092"/>
                </a:lnTo>
                <a:lnTo>
                  <a:pt x="8364" y="2083"/>
                </a:lnTo>
                <a:lnTo>
                  <a:pt x="8337" y="2092"/>
                </a:lnTo>
                <a:lnTo>
                  <a:pt x="8328" y="2101"/>
                </a:lnTo>
                <a:lnTo>
                  <a:pt x="8328" y="2109"/>
                </a:lnTo>
                <a:lnTo>
                  <a:pt x="8328" y="2118"/>
                </a:lnTo>
                <a:lnTo>
                  <a:pt x="8337" y="2127"/>
                </a:lnTo>
                <a:lnTo>
                  <a:pt x="8364" y="2136"/>
                </a:lnTo>
                <a:close/>
                <a:moveTo>
                  <a:pt x="5505" y="3115"/>
                </a:moveTo>
                <a:lnTo>
                  <a:pt x="5514" y="3124"/>
                </a:lnTo>
                <a:lnTo>
                  <a:pt x="5523" y="3115"/>
                </a:lnTo>
                <a:lnTo>
                  <a:pt x="5514" y="3115"/>
                </a:lnTo>
                <a:close/>
                <a:moveTo>
                  <a:pt x="7878" y="3742"/>
                </a:moveTo>
                <a:lnTo>
                  <a:pt x="7870" y="3742"/>
                </a:lnTo>
                <a:lnTo>
                  <a:pt x="7861" y="3742"/>
                </a:lnTo>
                <a:lnTo>
                  <a:pt x="7861" y="3751"/>
                </a:lnTo>
                <a:lnTo>
                  <a:pt x="7878" y="3751"/>
                </a:lnTo>
                <a:close/>
                <a:moveTo>
                  <a:pt x="6511" y="4166"/>
                </a:moveTo>
                <a:lnTo>
                  <a:pt x="6520" y="4166"/>
                </a:lnTo>
                <a:lnTo>
                  <a:pt x="6529" y="4166"/>
                </a:lnTo>
                <a:lnTo>
                  <a:pt x="6529" y="4157"/>
                </a:lnTo>
                <a:lnTo>
                  <a:pt x="6529" y="4148"/>
                </a:lnTo>
                <a:lnTo>
                  <a:pt x="6502" y="4157"/>
                </a:lnTo>
                <a:lnTo>
                  <a:pt x="6511" y="4157"/>
                </a:lnTo>
                <a:close/>
                <a:moveTo>
                  <a:pt x="7746" y="7068"/>
                </a:moveTo>
                <a:lnTo>
                  <a:pt x="7737" y="7068"/>
                </a:lnTo>
                <a:lnTo>
                  <a:pt x="7746" y="7077"/>
                </a:lnTo>
                <a:lnTo>
                  <a:pt x="7755" y="7077"/>
                </a:lnTo>
                <a:close/>
                <a:moveTo>
                  <a:pt x="7587" y="6989"/>
                </a:moveTo>
                <a:lnTo>
                  <a:pt x="7578" y="6998"/>
                </a:lnTo>
                <a:lnTo>
                  <a:pt x="7587" y="6998"/>
                </a:lnTo>
                <a:close/>
                <a:moveTo>
                  <a:pt x="7640" y="7545"/>
                </a:moveTo>
                <a:lnTo>
                  <a:pt x="7649" y="7554"/>
                </a:lnTo>
                <a:lnTo>
                  <a:pt x="7658" y="7554"/>
                </a:lnTo>
                <a:lnTo>
                  <a:pt x="7667" y="7545"/>
                </a:lnTo>
                <a:lnTo>
                  <a:pt x="7667" y="7536"/>
                </a:lnTo>
                <a:lnTo>
                  <a:pt x="7658" y="7536"/>
                </a:lnTo>
                <a:lnTo>
                  <a:pt x="7649" y="7536"/>
                </a:lnTo>
                <a:lnTo>
                  <a:pt x="7649" y="7545"/>
                </a:lnTo>
                <a:lnTo>
                  <a:pt x="7640" y="7545"/>
                </a:lnTo>
                <a:lnTo>
                  <a:pt x="7640" y="7536"/>
                </a:lnTo>
                <a:lnTo>
                  <a:pt x="7631" y="7536"/>
                </a:lnTo>
                <a:lnTo>
                  <a:pt x="7631" y="7545"/>
                </a:lnTo>
                <a:lnTo>
                  <a:pt x="7623" y="7545"/>
                </a:lnTo>
                <a:close/>
                <a:moveTo>
                  <a:pt x="7614" y="7042"/>
                </a:moveTo>
                <a:lnTo>
                  <a:pt x="7605" y="7042"/>
                </a:lnTo>
                <a:lnTo>
                  <a:pt x="7596" y="7033"/>
                </a:lnTo>
                <a:lnTo>
                  <a:pt x="7587" y="7042"/>
                </a:lnTo>
                <a:lnTo>
                  <a:pt x="7605" y="7042"/>
                </a:lnTo>
                <a:close/>
                <a:moveTo>
                  <a:pt x="7561" y="7015"/>
                </a:moveTo>
                <a:lnTo>
                  <a:pt x="7552" y="7007"/>
                </a:lnTo>
                <a:lnTo>
                  <a:pt x="7543" y="7007"/>
                </a:lnTo>
                <a:lnTo>
                  <a:pt x="7534" y="7015"/>
                </a:lnTo>
                <a:lnTo>
                  <a:pt x="7543" y="7015"/>
                </a:lnTo>
                <a:lnTo>
                  <a:pt x="7552" y="7015"/>
                </a:lnTo>
                <a:close/>
                <a:moveTo>
                  <a:pt x="7561" y="7554"/>
                </a:moveTo>
                <a:lnTo>
                  <a:pt x="7561" y="7545"/>
                </a:lnTo>
                <a:lnTo>
                  <a:pt x="7552" y="7545"/>
                </a:lnTo>
                <a:lnTo>
                  <a:pt x="7552" y="7554"/>
                </a:lnTo>
                <a:close/>
                <a:moveTo>
                  <a:pt x="7623" y="6980"/>
                </a:moveTo>
                <a:lnTo>
                  <a:pt x="7623" y="6989"/>
                </a:lnTo>
                <a:lnTo>
                  <a:pt x="7631" y="6980"/>
                </a:lnTo>
                <a:close/>
                <a:moveTo>
                  <a:pt x="7605" y="5896"/>
                </a:moveTo>
                <a:lnTo>
                  <a:pt x="7596" y="5904"/>
                </a:lnTo>
                <a:lnTo>
                  <a:pt x="7587" y="5904"/>
                </a:lnTo>
                <a:lnTo>
                  <a:pt x="7587" y="5913"/>
                </a:lnTo>
                <a:lnTo>
                  <a:pt x="7596" y="5913"/>
                </a:lnTo>
                <a:lnTo>
                  <a:pt x="7596" y="5904"/>
                </a:lnTo>
                <a:close/>
                <a:moveTo>
                  <a:pt x="7596" y="6998"/>
                </a:moveTo>
                <a:lnTo>
                  <a:pt x="7605" y="6998"/>
                </a:lnTo>
                <a:close/>
                <a:moveTo>
                  <a:pt x="7614" y="6989"/>
                </a:moveTo>
                <a:lnTo>
                  <a:pt x="7605" y="6989"/>
                </a:lnTo>
                <a:close/>
                <a:moveTo>
                  <a:pt x="6837" y="6874"/>
                </a:moveTo>
                <a:lnTo>
                  <a:pt x="6846" y="6874"/>
                </a:lnTo>
                <a:lnTo>
                  <a:pt x="6855" y="6874"/>
                </a:lnTo>
                <a:lnTo>
                  <a:pt x="6873" y="6865"/>
                </a:lnTo>
                <a:lnTo>
                  <a:pt x="6890" y="6865"/>
                </a:lnTo>
                <a:lnTo>
                  <a:pt x="6899" y="6865"/>
                </a:lnTo>
                <a:lnTo>
                  <a:pt x="6908" y="6857"/>
                </a:lnTo>
                <a:lnTo>
                  <a:pt x="6908" y="6848"/>
                </a:lnTo>
                <a:lnTo>
                  <a:pt x="6899" y="6848"/>
                </a:lnTo>
                <a:lnTo>
                  <a:pt x="6890" y="6848"/>
                </a:lnTo>
                <a:lnTo>
                  <a:pt x="6881" y="6839"/>
                </a:lnTo>
                <a:lnTo>
                  <a:pt x="6873" y="6830"/>
                </a:lnTo>
                <a:lnTo>
                  <a:pt x="6864" y="6830"/>
                </a:lnTo>
                <a:lnTo>
                  <a:pt x="6855" y="6821"/>
                </a:lnTo>
                <a:lnTo>
                  <a:pt x="6846" y="6821"/>
                </a:lnTo>
                <a:lnTo>
                  <a:pt x="6829" y="6812"/>
                </a:lnTo>
                <a:lnTo>
                  <a:pt x="6820" y="6821"/>
                </a:lnTo>
                <a:lnTo>
                  <a:pt x="6802" y="6812"/>
                </a:lnTo>
                <a:lnTo>
                  <a:pt x="6793" y="6812"/>
                </a:lnTo>
                <a:lnTo>
                  <a:pt x="6784" y="6812"/>
                </a:lnTo>
                <a:lnTo>
                  <a:pt x="6793" y="6812"/>
                </a:lnTo>
                <a:lnTo>
                  <a:pt x="6802" y="6804"/>
                </a:lnTo>
                <a:lnTo>
                  <a:pt x="6793" y="6804"/>
                </a:lnTo>
                <a:lnTo>
                  <a:pt x="6793" y="6795"/>
                </a:lnTo>
                <a:lnTo>
                  <a:pt x="6802" y="6795"/>
                </a:lnTo>
                <a:lnTo>
                  <a:pt x="6802" y="6786"/>
                </a:lnTo>
                <a:lnTo>
                  <a:pt x="6793" y="6786"/>
                </a:lnTo>
                <a:lnTo>
                  <a:pt x="6776" y="6786"/>
                </a:lnTo>
                <a:lnTo>
                  <a:pt x="6767" y="6786"/>
                </a:lnTo>
                <a:lnTo>
                  <a:pt x="6749" y="6777"/>
                </a:lnTo>
                <a:lnTo>
                  <a:pt x="6740" y="6777"/>
                </a:lnTo>
                <a:lnTo>
                  <a:pt x="6731" y="6777"/>
                </a:lnTo>
                <a:lnTo>
                  <a:pt x="6723" y="6768"/>
                </a:lnTo>
                <a:lnTo>
                  <a:pt x="6714" y="6768"/>
                </a:lnTo>
                <a:lnTo>
                  <a:pt x="6705" y="6768"/>
                </a:lnTo>
                <a:lnTo>
                  <a:pt x="6714" y="6759"/>
                </a:lnTo>
                <a:lnTo>
                  <a:pt x="6705" y="6759"/>
                </a:lnTo>
                <a:lnTo>
                  <a:pt x="6687" y="6751"/>
                </a:lnTo>
                <a:lnTo>
                  <a:pt x="6679" y="6759"/>
                </a:lnTo>
                <a:lnTo>
                  <a:pt x="6679" y="6751"/>
                </a:lnTo>
                <a:lnTo>
                  <a:pt x="6670" y="6751"/>
                </a:lnTo>
                <a:lnTo>
                  <a:pt x="6679" y="6751"/>
                </a:lnTo>
                <a:lnTo>
                  <a:pt x="6687" y="6751"/>
                </a:lnTo>
                <a:lnTo>
                  <a:pt x="6687" y="6742"/>
                </a:lnTo>
                <a:lnTo>
                  <a:pt x="6679" y="6742"/>
                </a:lnTo>
                <a:lnTo>
                  <a:pt x="6670" y="6733"/>
                </a:lnTo>
                <a:lnTo>
                  <a:pt x="6661" y="6724"/>
                </a:lnTo>
                <a:lnTo>
                  <a:pt x="6652" y="6724"/>
                </a:lnTo>
                <a:lnTo>
                  <a:pt x="6661" y="6733"/>
                </a:lnTo>
                <a:lnTo>
                  <a:pt x="6652" y="6733"/>
                </a:lnTo>
                <a:lnTo>
                  <a:pt x="6634" y="6724"/>
                </a:lnTo>
                <a:lnTo>
                  <a:pt x="6626" y="6724"/>
                </a:lnTo>
                <a:lnTo>
                  <a:pt x="6617" y="6706"/>
                </a:lnTo>
                <a:lnTo>
                  <a:pt x="6573" y="6689"/>
                </a:lnTo>
                <a:lnTo>
                  <a:pt x="6564" y="6689"/>
                </a:lnTo>
                <a:lnTo>
                  <a:pt x="6555" y="6689"/>
                </a:lnTo>
                <a:lnTo>
                  <a:pt x="6537" y="6689"/>
                </a:lnTo>
                <a:lnTo>
                  <a:pt x="6529" y="6689"/>
                </a:lnTo>
                <a:lnTo>
                  <a:pt x="6529" y="6680"/>
                </a:lnTo>
                <a:lnTo>
                  <a:pt x="6520" y="6680"/>
                </a:lnTo>
                <a:lnTo>
                  <a:pt x="6511" y="6671"/>
                </a:lnTo>
                <a:lnTo>
                  <a:pt x="6502" y="6662"/>
                </a:lnTo>
                <a:lnTo>
                  <a:pt x="6484" y="6654"/>
                </a:lnTo>
                <a:lnTo>
                  <a:pt x="6493" y="6654"/>
                </a:lnTo>
                <a:lnTo>
                  <a:pt x="6484" y="6654"/>
                </a:lnTo>
                <a:lnTo>
                  <a:pt x="6476" y="6654"/>
                </a:lnTo>
                <a:lnTo>
                  <a:pt x="6476" y="6645"/>
                </a:lnTo>
                <a:lnTo>
                  <a:pt x="6467" y="6645"/>
                </a:lnTo>
                <a:lnTo>
                  <a:pt x="6458" y="6645"/>
                </a:lnTo>
                <a:lnTo>
                  <a:pt x="6449" y="6645"/>
                </a:lnTo>
                <a:lnTo>
                  <a:pt x="6440" y="6645"/>
                </a:lnTo>
                <a:lnTo>
                  <a:pt x="6440" y="6636"/>
                </a:lnTo>
                <a:lnTo>
                  <a:pt x="6432" y="6636"/>
                </a:lnTo>
                <a:lnTo>
                  <a:pt x="6405" y="6636"/>
                </a:lnTo>
                <a:lnTo>
                  <a:pt x="6396" y="6636"/>
                </a:lnTo>
                <a:lnTo>
                  <a:pt x="6387" y="6636"/>
                </a:lnTo>
                <a:lnTo>
                  <a:pt x="6387" y="6627"/>
                </a:lnTo>
                <a:lnTo>
                  <a:pt x="6379" y="6627"/>
                </a:lnTo>
                <a:lnTo>
                  <a:pt x="6361" y="6636"/>
                </a:lnTo>
                <a:lnTo>
                  <a:pt x="6343" y="6627"/>
                </a:lnTo>
                <a:lnTo>
                  <a:pt x="6326" y="6627"/>
                </a:lnTo>
                <a:lnTo>
                  <a:pt x="6308" y="6627"/>
                </a:lnTo>
                <a:lnTo>
                  <a:pt x="6290" y="6636"/>
                </a:lnTo>
                <a:lnTo>
                  <a:pt x="6282" y="6636"/>
                </a:lnTo>
                <a:lnTo>
                  <a:pt x="6246" y="6645"/>
                </a:lnTo>
                <a:lnTo>
                  <a:pt x="6237" y="6645"/>
                </a:lnTo>
                <a:lnTo>
                  <a:pt x="6176" y="6662"/>
                </a:lnTo>
                <a:lnTo>
                  <a:pt x="6176" y="6671"/>
                </a:lnTo>
                <a:lnTo>
                  <a:pt x="6158" y="6680"/>
                </a:lnTo>
                <a:lnTo>
                  <a:pt x="6158" y="6689"/>
                </a:lnTo>
                <a:lnTo>
                  <a:pt x="6158" y="6698"/>
                </a:lnTo>
                <a:lnTo>
                  <a:pt x="6158" y="6715"/>
                </a:lnTo>
                <a:lnTo>
                  <a:pt x="6149" y="6715"/>
                </a:lnTo>
                <a:lnTo>
                  <a:pt x="6140" y="6715"/>
                </a:lnTo>
                <a:lnTo>
                  <a:pt x="6123" y="6724"/>
                </a:lnTo>
                <a:lnTo>
                  <a:pt x="6114" y="6733"/>
                </a:lnTo>
                <a:lnTo>
                  <a:pt x="6123" y="6733"/>
                </a:lnTo>
                <a:lnTo>
                  <a:pt x="6132" y="6724"/>
                </a:lnTo>
                <a:lnTo>
                  <a:pt x="6140" y="6724"/>
                </a:lnTo>
                <a:lnTo>
                  <a:pt x="6149" y="6724"/>
                </a:lnTo>
                <a:lnTo>
                  <a:pt x="6149" y="6733"/>
                </a:lnTo>
                <a:lnTo>
                  <a:pt x="6167" y="6724"/>
                </a:lnTo>
                <a:lnTo>
                  <a:pt x="6176" y="6724"/>
                </a:lnTo>
                <a:lnTo>
                  <a:pt x="6184" y="6724"/>
                </a:lnTo>
                <a:lnTo>
                  <a:pt x="6184" y="6715"/>
                </a:lnTo>
                <a:lnTo>
                  <a:pt x="6184" y="6706"/>
                </a:lnTo>
                <a:lnTo>
                  <a:pt x="6193" y="6706"/>
                </a:lnTo>
                <a:lnTo>
                  <a:pt x="6202" y="6706"/>
                </a:lnTo>
                <a:lnTo>
                  <a:pt x="6211" y="6706"/>
                </a:lnTo>
                <a:lnTo>
                  <a:pt x="6211" y="6698"/>
                </a:lnTo>
                <a:lnTo>
                  <a:pt x="6220" y="6698"/>
                </a:lnTo>
                <a:lnTo>
                  <a:pt x="6220" y="6706"/>
                </a:lnTo>
                <a:lnTo>
                  <a:pt x="6229" y="6698"/>
                </a:lnTo>
                <a:lnTo>
                  <a:pt x="6237" y="6698"/>
                </a:lnTo>
                <a:lnTo>
                  <a:pt x="6246" y="6689"/>
                </a:lnTo>
                <a:lnTo>
                  <a:pt x="6255" y="6680"/>
                </a:lnTo>
                <a:lnTo>
                  <a:pt x="6264" y="6671"/>
                </a:lnTo>
                <a:lnTo>
                  <a:pt x="6273" y="6671"/>
                </a:lnTo>
                <a:lnTo>
                  <a:pt x="6273" y="6662"/>
                </a:lnTo>
                <a:lnTo>
                  <a:pt x="6334" y="6662"/>
                </a:lnTo>
                <a:lnTo>
                  <a:pt x="6343" y="6662"/>
                </a:lnTo>
                <a:lnTo>
                  <a:pt x="6343" y="6671"/>
                </a:lnTo>
                <a:lnTo>
                  <a:pt x="6352" y="6671"/>
                </a:lnTo>
                <a:lnTo>
                  <a:pt x="6352" y="6680"/>
                </a:lnTo>
                <a:lnTo>
                  <a:pt x="6334" y="6689"/>
                </a:lnTo>
                <a:lnTo>
                  <a:pt x="6326" y="6689"/>
                </a:lnTo>
                <a:lnTo>
                  <a:pt x="6334" y="6698"/>
                </a:lnTo>
                <a:lnTo>
                  <a:pt x="6343" y="6698"/>
                </a:lnTo>
                <a:lnTo>
                  <a:pt x="6343" y="6706"/>
                </a:lnTo>
                <a:lnTo>
                  <a:pt x="6370" y="6706"/>
                </a:lnTo>
                <a:lnTo>
                  <a:pt x="6379" y="6706"/>
                </a:lnTo>
                <a:lnTo>
                  <a:pt x="6387" y="6706"/>
                </a:lnTo>
                <a:lnTo>
                  <a:pt x="6387" y="6698"/>
                </a:lnTo>
                <a:lnTo>
                  <a:pt x="6396" y="6698"/>
                </a:lnTo>
                <a:lnTo>
                  <a:pt x="6396" y="6706"/>
                </a:lnTo>
                <a:lnTo>
                  <a:pt x="6405" y="6715"/>
                </a:lnTo>
                <a:lnTo>
                  <a:pt x="6440" y="6715"/>
                </a:lnTo>
                <a:lnTo>
                  <a:pt x="6440" y="6706"/>
                </a:lnTo>
                <a:lnTo>
                  <a:pt x="6449" y="6715"/>
                </a:lnTo>
                <a:lnTo>
                  <a:pt x="6458" y="6724"/>
                </a:lnTo>
                <a:lnTo>
                  <a:pt x="6467" y="6733"/>
                </a:lnTo>
                <a:lnTo>
                  <a:pt x="6484" y="6733"/>
                </a:lnTo>
                <a:lnTo>
                  <a:pt x="6529" y="6751"/>
                </a:lnTo>
                <a:lnTo>
                  <a:pt x="6537" y="6751"/>
                </a:lnTo>
                <a:lnTo>
                  <a:pt x="6564" y="6751"/>
                </a:lnTo>
                <a:lnTo>
                  <a:pt x="6573" y="6751"/>
                </a:lnTo>
                <a:lnTo>
                  <a:pt x="6581" y="6751"/>
                </a:lnTo>
                <a:lnTo>
                  <a:pt x="6581" y="6759"/>
                </a:lnTo>
                <a:lnTo>
                  <a:pt x="6581" y="6768"/>
                </a:lnTo>
                <a:lnTo>
                  <a:pt x="6590" y="6786"/>
                </a:lnTo>
                <a:lnTo>
                  <a:pt x="6590" y="6795"/>
                </a:lnTo>
                <a:lnTo>
                  <a:pt x="6599" y="6804"/>
                </a:lnTo>
                <a:lnTo>
                  <a:pt x="6617" y="6812"/>
                </a:lnTo>
                <a:lnTo>
                  <a:pt x="6626" y="6812"/>
                </a:lnTo>
                <a:lnTo>
                  <a:pt x="6634" y="6812"/>
                </a:lnTo>
                <a:lnTo>
                  <a:pt x="6652" y="6821"/>
                </a:lnTo>
                <a:lnTo>
                  <a:pt x="6661" y="6821"/>
                </a:lnTo>
                <a:lnTo>
                  <a:pt x="6670" y="6821"/>
                </a:lnTo>
                <a:lnTo>
                  <a:pt x="6679" y="6821"/>
                </a:lnTo>
                <a:lnTo>
                  <a:pt x="6687" y="6830"/>
                </a:lnTo>
                <a:lnTo>
                  <a:pt x="6687" y="6839"/>
                </a:lnTo>
                <a:lnTo>
                  <a:pt x="6687" y="6848"/>
                </a:lnTo>
                <a:lnTo>
                  <a:pt x="6679" y="6848"/>
                </a:lnTo>
                <a:lnTo>
                  <a:pt x="6661" y="6865"/>
                </a:lnTo>
                <a:lnTo>
                  <a:pt x="6643" y="6883"/>
                </a:lnTo>
                <a:lnTo>
                  <a:pt x="6661" y="6883"/>
                </a:lnTo>
                <a:lnTo>
                  <a:pt x="6679" y="6874"/>
                </a:lnTo>
                <a:lnTo>
                  <a:pt x="6696" y="6874"/>
                </a:lnTo>
                <a:lnTo>
                  <a:pt x="6705" y="6874"/>
                </a:lnTo>
                <a:lnTo>
                  <a:pt x="6714" y="6874"/>
                </a:lnTo>
                <a:lnTo>
                  <a:pt x="6731" y="6874"/>
                </a:lnTo>
                <a:lnTo>
                  <a:pt x="6749" y="6874"/>
                </a:lnTo>
                <a:lnTo>
                  <a:pt x="6758" y="6874"/>
                </a:lnTo>
                <a:lnTo>
                  <a:pt x="6784" y="6874"/>
                </a:lnTo>
                <a:lnTo>
                  <a:pt x="6793" y="6874"/>
                </a:lnTo>
                <a:lnTo>
                  <a:pt x="6802" y="6883"/>
                </a:lnTo>
                <a:lnTo>
                  <a:pt x="6820" y="6874"/>
                </a:lnTo>
                <a:lnTo>
                  <a:pt x="6829" y="6874"/>
                </a:lnTo>
                <a:lnTo>
                  <a:pt x="6837" y="6865"/>
                </a:lnTo>
                <a:close/>
                <a:moveTo>
                  <a:pt x="7287" y="7457"/>
                </a:moveTo>
                <a:lnTo>
                  <a:pt x="7278" y="7448"/>
                </a:lnTo>
                <a:lnTo>
                  <a:pt x="7278" y="7439"/>
                </a:lnTo>
                <a:lnTo>
                  <a:pt x="7270" y="7439"/>
                </a:lnTo>
                <a:lnTo>
                  <a:pt x="7278" y="7448"/>
                </a:lnTo>
                <a:lnTo>
                  <a:pt x="7287" y="7457"/>
                </a:lnTo>
                <a:lnTo>
                  <a:pt x="7296" y="7466"/>
                </a:lnTo>
                <a:lnTo>
                  <a:pt x="7305" y="7466"/>
                </a:lnTo>
                <a:lnTo>
                  <a:pt x="7296" y="7457"/>
                </a:lnTo>
                <a:close/>
                <a:moveTo>
                  <a:pt x="7217" y="7439"/>
                </a:moveTo>
                <a:lnTo>
                  <a:pt x="7217" y="7430"/>
                </a:lnTo>
                <a:lnTo>
                  <a:pt x="7208" y="7421"/>
                </a:lnTo>
                <a:lnTo>
                  <a:pt x="7208" y="7430"/>
                </a:lnTo>
                <a:close/>
                <a:moveTo>
                  <a:pt x="6723" y="7024"/>
                </a:moveTo>
                <a:lnTo>
                  <a:pt x="6723" y="7033"/>
                </a:lnTo>
                <a:lnTo>
                  <a:pt x="6731" y="7033"/>
                </a:lnTo>
                <a:lnTo>
                  <a:pt x="6740" y="7033"/>
                </a:lnTo>
                <a:lnTo>
                  <a:pt x="6749" y="7033"/>
                </a:lnTo>
                <a:lnTo>
                  <a:pt x="6758" y="7024"/>
                </a:lnTo>
                <a:lnTo>
                  <a:pt x="6749" y="7007"/>
                </a:lnTo>
                <a:lnTo>
                  <a:pt x="6723" y="7007"/>
                </a:lnTo>
                <a:lnTo>
                  <a:pt x="6714" y="6998"/>
                </a:lnTo>
                <a:lnTo>
                  <a:pt x="6705" y="6989"/>
                </a:lnTo>
                <a:lnTo>
                  <a:pt x="6696" y="6989"/>
                </a:lnTo>
                <a:lnTo>
                  <a:pt x="6687" y="6989"/>
                </a:lnTo>
                <a:lnTo>
                  <a:pt x="6679" y="6989"/>
                </a:lnTo>
                <a:lnTo>
                  <a:pt x="6670" y="6989"/>
                </a:lnTo>
                <a:lnTo>
                  <a:pt x="6661" y="6989"/>
                </a:lnTo>
                <a:lnTo>
                  <a:pt x="6634" y="6980"/>
                </a:lnTo>
                <a:lnTo>
                  <a:pt x="6626" y="6980"/>
                </a:lnTo>
                <a:lnTo>
                  <a:pt x="6626" y="6989"/>
                </a:lnTo>
                <a:lnTo>
                  <a:pt x="6617" y="6989"/>
                </a:lnTo>
                <a:lnTo>
                  <a:pt x="6608" y="6989"/>
                </a:lnTo>
                <a:lnTo>
                  <a:pt x="6599" y="6998"/>
                </a:lnTo>
                <a:lnTo>
                  <a:pt x="6599" y="7007"/>
                </a:lnTo>
                <a:lnTo>
                  <a:pt x="6617" y="7007"/>
                </a:lnTo>
                <a:lnTo>
                  <a:pt x="6626" y="7015"/>
                </a:lnTo>
                <a:lnTo>
                  <a:pt x="6634" y="7024"/>
                </a:lnTo>
                <a:lnTo>
                  <a:pt x="6643" y="7033"/>
                </a:lnTo>
                <a:lnTo>
                  <a:pt x="6652" y="7033"/>
                </a:lnTo>
                <a:lnTo>
                  <a:pt x="6661" y="7033"/>
                </a:lnTo>
                <a:lnTo>
                  <a:pt x="6670" y="7033"/>
                </a:lnTo>
                <a:lnTo>
                  <a:pt x="6679" y="7042"/>
                </a:lnTo>
                <a:lnTo>
                  <a:pt x="6687" y="7033"/>
                </a:lnTo>
                <a:lnTo>
                  <a:pt x="6696" y="7033"/>
                </a:lnTo>
                <a:lnTo>
                  <a:pt x="6705" y="7033"/>
                </a:lnTo>
                <a:lnTo>
                  <a:pt x="6705" y="7024"/>
                </a:lnTo>
                <a:lnTo>
                  <a:pt x="6714" y="7024"/>
                </a:lnTo>
                <a:close/>
                <a:moveTo>
                  <a:pt x="7490" y="4872"/>
                </a:moveTo>
                <a:lnTo>
                  <a:pt x="7481" y="4881"/>
                </a:lnTo>
                <a:lnTo>
                  <a:pt x="7481" y="4889"/>
                </a:lnTo>
                <a:lnTo>
                  <a:pt x="7490" y="4881"/>
                </a:lnTo>
                <a:close/>
                <a:moveTo>
                  <a:pt x="7455" y="4845"/>
                </a:moveTo>
                <a:lnTo>
                  <a:pt x="7455" y="4836"/>
                </a:lnTo>
                <a:lnTo>
                  <a:pt x="7446" y="4836"/>
                </a:lnTo>
                <a:lnTo>
                  <a:pt x="7437" y="4854"/>
                </a:lnTo>
                <a:lnTo>
                  <a:pt x="7446" y="4845"/>
                </a:lnTo>
                <a:close/>
                <a:moveTo>
                  <a:pt x="7305" y="7007"/>
                </a:moveTo>
                <a:lnTo>
                  <a:pt x="7314" y="7007"/>
                </a:lnTo>
                <a:lnTo>
                  <a:pt x="7314" y="6998"/>
                </a:lnTo>
                <a:lnTo>
                  <a:pt x="7323" y="6989"/>
                </a:lnTo>
                <a:lnTo>
                  <a:pt x="7331" y="6980"/>
                </a:lnTo>
                <a:lnTo>
                  <a:pt x="7331" y="6971"/>
                </a:lnTo>
                <a:lnTo>
                  <a:pt x="7323" y="6971"/>
                </a:lnTo>
                <a:lnTo>
                  <a:pt x="7305" y="6954"/>
                </a:lnTo>
                <a:lnTo>
                  <a:pt x="7296" y="6945"/>
                </a:lnTo>
                <a:lnTo>
                  <a:pt x="7287" y="6945"/>
                </a:lnTo>
                <a:lnTo>
                  <a:pt x="7270" y="6945"/>
                </a:lnTo>
                <a:lnTo>
                  <a:pt x="7261" y="6945"/>
                </a:lnTo>
                <a:lnTo>
                  <a:pt x="7261" y="6936"/>
                </a:lnTo>
                <a:lnTo>
                  <a:pt x="7252" y="6936"/>
                </a:lnTo>
                <a:lnTo>
                  <a:pt x="7243" y="6936"/>
                </a:lnTo>
                <a:lnTo>
                  <a:pt x="7243" y="6927"/>
                </a:lnTo>
                <a:lnTo>
                  <a:pt x="7261" y="6927"/>
                </a:lnTo>
                <a:lnTo>
                  <a:pt x="7270" y="6927"/>
                </a:lnTo>
                <a:lnTo>
                  <a:pt x="7261" y="6918"/>
                </a:lnTo>
                <a:lnTo>
                  <a:pt x="7234" y="6927"/>
                </a:lnTo>
                <a:lnTo>
                  <a:pt x="7226" y="6918"/>
                </a:lnTo>
                <a:lnTo>
                  <a:pt x="7217" y="6909"/>
                </a:lnTo>
                <a:lnTo>
                  <a:pt x="7217" y="6901"/>
                </a:lnTo>
                <a:lnTo>
                  <a:pt x="7217" y="6892"/>
                </a:lnTo>
                <a:lnTo>
                  <a:pt x="7208" y="6892"/>
                </a:lnTo>
                <a:lnTo>
                  <a:pt x="7199" y="6901"/>
                </a:lnTo>
                <a:lnTo>
                  <a:pt x="7190" y="6892"/>
                </a:lnTo>
                <a:lnTo>
                  <a:pt x="7181" y="6892"/>
                </a:lnTo>
                <a:lnTo>
                  <a:pt x="7173" y="6883"/>
                </a:lnTo>
                <a:lnTo>
                  <a:pt x="7164" y="6892"/>
                </a:lnTo>
                <a:lnTo>
                  <a:pt x="7164" y="6883"/>
                </a:lnTo>
                <a:lnTo>
                  <a:pt x="7155" y="6883"/>
                </a:lnTo>
                <a:lnTo>
                  <a:pt x="7146" y="6874"/>
                </a:lnTo>
                <a:lnTo>
                  <a:pt x="7128" y="6883"/>
                </a:lnTo>
                <a:lnTo>
                  <a:pt x="7120" y="6883"/>
                </a:lnTo>
                <a:lnTo>
                  <a:pt x="7102" y="6874"/>
                </a:lnTo>
                <a:lnTo>
                  <a:pt x="7093" y="6883"/>
                </a:lnTo>
                <a:lnTo>
                  <a:pt x="7084" y="6883"/>
                </a:lnTo>
                <a:lnTo>
                  <a:pt x="7084" y="6892"/>
                </a:lnTo>
                <a:lnTo>
                  <a:pt x="7076" y="6892"/>
                </a:lnTo>
                <a:lnTo>
                  <a:pt x="7067" y="6892"/>
                </a:lnTo>
                <a:lnTo>
                  <a:pt x="7049" y="6892"/>
                </a:lnTo>
                <a:lnTo>
                  <a:pt x="7031" y="6883"/>
                </a:lnTo>
                <a:lnTo>
                  <a:pt x="7023" y="6874"/>
                </a:lnTo>
                <a:lnTo>
                  <a:pt x="7005" y="6874"/>
                </a:lnTo>
                <a:lnTo>
                  <a:pt x="6987" y="6874"/>
                </a:lnTo>
                <a:lnTo>
                  <a:pt x="6978" y="6883"/>
                </a:lnTo>
                <a:lnTo>
                  <a:pt x="6970" y="6883"/>
                </a:lnTo>
                <a:lnTo>
                  <a:pt x="6961" y="6883"/>
                </a:lnTo>
                <a:lnTo>
                  <a:pt x="6961" y="6892"/>
                </a:lnTo>
                <a:lnTo>
                  <a:pt x="6961" y="6901"/>
                </a:lnTo>
                <a:lnTo>
                  <a:pt x="6970" y="6901"/>
                </a:lnTo>
                <a:lnTo>
                  <a:pt x="6987" y="6901"/>
                </a:lnTo>
                <a:lnTo>
                  <a:pt x="7005" y="6909"/>
                </a:lnTo>
                <a:lnTo>
                  <a:pt x="7014" y="6909"/>
                </a:lnTo>
                <a:lnTo>
                  <a:pt x="7014" y="6918"/>
                </a:lnTo>
                <a:lnTo>
                  <a:pt x="7005" y="6927"/>
                </a:lnTo>
                <a:lnTo>
                  <a:pt x="7014" y="6936"/>
                </a:lnTo>
                <a:lnTo>
                  <a:pt x="7005" y="6945"/>
                </a:lnTo>
                <a:lnTo>
                  <a:pt x="7014" y="6954"/>
                </a:lnTo>
                <a:lnTo>
                  <a:pt x="7031" y="6962"/>
                </a:lnTo>
                <a:lnTo>
                  <a:pt x="7040" y="6971"/>
                </a:lnTo>
                <a:lnTo>
                  <a:pt x="7040" y="6980"/>
                </a:lnTo>
                <a:lnTo>
                  <a:pt x="7031" y="6980"/>
                </a:lnTo>
                <a:lnTo>
                  <a:pt x="7023" y="6980"/>
                </a:lnTo>
                <a:lnTo>
                  <a:pt x="7014" y="6980"/>
                </a:lnTo>
                <a:lnTo>
                  <a:pt x="7014" y="6989"/>
                </a:lnTo>
                <a:lnTo>
                  <a:pt x="7005" y="6989"/>
                </a:lnTo>
                <a:lnTo>
                  <a:pt x="6996" y="6989"/>
                </a:lnTo>
                <a:lnTo>
                  <a:pt x="6952" y="6980"/>
                </a:lnTo>
                <a:lnTo>
                  <a:pt x="6943" y="6980"/>
                </a:lnTo>
                <a:lnTo>
                  <a:pt x="6926" y="6980"/>
                </a:lnTo>
                <a:lnTo>
                  <a:pt x="6917" y="6980"/>
                </a:lnTo>
                <a:lnTo>
                  <a:pt x="6908" y="6971"/>
                </a:lnTo>
                <a:lnTo>
                  <a:pt x="6899" y="6971"/>
                </a:lnTo>
                <a:lnTo>
                  <a:pt x="6890" y="6971"/>
                </a:lnTo>
                <a:lnTo>
                  <a:pt x="6881" y="6989"/>
                </a:lnTo>
                <a:lnTo>
                  <a:pt x="6890" y="6998"/>
                </a:lnTo>
                <a:lnTo>
                  <a:pt x="6908" y="6998"/>
                </a:lnTo>
                <a:lnTo>
                  <a:pt x="6908" y="7007"/>
                </a:lnTo>
                <a:lnTo>
                  <a:pt x="6917" y="7015"/>
                </a:lnTo>
                <a:lnTo>
                  <a:pt x="6926" y="7015"/>
                </a:lnTo>
                <a:lnTo>
                  <a:pt x="6934" y="7015"/>
                </a:lnTo>
                <a:lnTo>
                  <a:pt x="6934" y="7007"/>
                </a:lnTo>
                <a:lnTo>
                  <a:pt x="6943" y="7007"/>
                </a:lnTo>
                <a:lnTo>
                  <a:pt x="6952" y="7007"/>
                </a:lnTo>
                <a:lnTo>
                  <a:pt x="6961" y="7007"/>
                </a:lnTo>
                <a:lnTo>
                  <a:pt x="6970" y="7007"/>
                </a:lnTo>
                <a:lnTo>
                  <a:pt x="6978" y="7007"/>
                </a:lnTo>
                <a:lnTo>
                  <a:pt x="7005" y="7007"/>
                </a:lnTo>
                <a:lnTo>
                  <a:pt x="7014" y="7007"/>
                </a:lnTo>
                <a:lnTo>
                  <a:pt x="7023" y="7007"/>
                </a:lnTo>
                <a:lnTo>
                  <a:pt x="7031" y="7007"/>
                </a:lnTo>
                <a:lnTo>
                  <a:pt x="7058" y="7007"/>
                </a:lnTo>
                <a:lnTo>
                  <a:pt x="7067" y="7007"/>
                </a:lnTo>
                <a:lnTo>
                  <a:pt x="7076" y="7015"/>
                </a:lnTo>
                <a:lnTo>
                  <a:pt x="7084" y="7015"/>
                </a:lnTo>
                <a:lnTo>
                  <a:pt x="7084" y="7024"/>
                </a:lnTo>
                <a:lnTo>
                  <a:pt x="7093" y="7024"/>
                </a:lnTo>
                <a:lnTo>
                  <a:pt x="7093" y="7033"/>
                </a:lnTo>
                <a:lnTo>
                  <a:pt x="7093" y="7042"/>
                </a:lnTo>
                <a:lnTo>
                  <a:pt x="7102" y="7042"/>
                </a:lnTo>
                <a:lnTo>
                  <a:pt x="7102" y="7051"/>
                </a:lnTo>
                <a:lnTo>
                  <a:pt x="7111" y="7051"/>
                </a:lnTo>
                <a:lnTo>
                  <a:pt x="7111" y="7042"/>
                </a:lnTo>
                <a:lnTo>
                  <a:pt x="7120" y="7033"/>
                </a:lnTo>
                <a:lnTo>
                  <a:pt x="7128" y="7015"/>
                </a:lnTo>
                <a:lnTo>
                  <a:pt x="7128" y="7007"/>
                </a:lnTo>
                <a:lnTo>
                  <a:pt x="7137" y="7007"/>
                </a:lnTo>
                <a:lnTo>
                  <a:pt x="7137" y="6998"/>
                </a:lnTo>
                <a:lnTo>
                  <a:pt x="7146" y="6998"/>
                </a:lnTo>
                <a:lnTo>
                  <a:pt x="7155" y="6998"/>
                </a:lnTo>
                <a:lnTo>
                  <a:pt x="7164" y="6998"/>
                </a:lnTo>
                <a:lnTo>
                  <a:pt x="7173" y="6998"/>
                </a:lnTo>
                <a:lnTo>
                  <a:pt x="7173" y="7007"/>
                </a:lnTo>
                <a:lnTo>
                  <a:pt x="7199" y="7007"/>
                </a:lnTo>
                <a:lnTo>
                  <a:pt x="7199" y="6998"/>
                </a:lnTo>
                <a:lnTo>
                  <a:pt x="7208" y="6998"/>
                </a:lnTo>
                <a:lnTo>
                  <a:pt x="7217" y="6989"/>
                </a:lnTo>
                <a:lnTo>
                  <a:pt x="7226" y="6989"/>
                </a:lnTo>
                <a:lnTo>
                  <a:pt x="7234" y="6989"/>
                </a:lnTo>
                <a:lnTo>
                  <a:pt x="7243" y="6989"/>
                </a:lnTo>
                <a:lnTo>
                  <a:pt x="7261" y="6989"/>
                </a:lnTo>
                <a:lnTo>
                  <a:pt x="7270" y="6989"/>
                </a:lnTo>
                <a:lnTo>
                  <a:pt x="7278" y="6989"/>
                </a:lnTo>
                <a:lnTo>
                  <a:pt x="7287" y="6989"/>
                </a:lnTo>
                <a:lnTo>
                  <a:pt x="7296" y="6998"/>
                </a:lnTo>
                <a:lnTo>
                  <a:pt x="7305" y="6998"/>
                </a:lnTo>
                <a:close/>
                <a:moveTo>
                  <a:pt x="7420" y="7024"/>
                </a:moveTo>
                <a:lnTo>
                  <a:pt x="7428" y="7024"/>
                </a:lnTo>
                <a:lnTo>
                  <a:pt x="7437" y="7024"/>
                </a:lnTo>
                <a:lnTo>
                  <a:pt x="7446" y="7024"/>
                </a:lnTo>
                <a:lnTo>
                  <a:pt x="7464" y="7024"/>
                </a:lnTo>
                <a:lnTo>
                  <a:pt x="7473" y="7024"/>
                </a:lnTo>
                <a:lnTo>
                  <a:pt x="7481" y="7024"/>
                </a:lnTo>
                <a:lnTo>
                  <a:pt x="7490" y="7024"/>
                </a:lnTo>
                <a:lnTo>
                  <a:pt x="7499" y="7024"/>
                </a:lnTo>
                <a:lnTo>
                  <a:pt x="7508" y="7024"/>
                </a:lnTo>
                <a:lnTo>
                  <a:pt x="7517" y="7015"/>
                </a:lnTo>
                <a:lnTo>
                  <a:pt x="7525" y="7015"/>
                </a:lnTo>
                <a:lnTo>
                  <a:pt x="7525" y="7007"/>
                </a:lnTo>
                <a:lnTo>
                  <a:pt x="7534" y="7007"/>
                </a:lnTo>
                <a:lnTo>
                  <a:pt x="7534" y="6989"/>
                </a:lnTo>
                <a:lnTo>
                  <a:pt x="7525" y="6989"/>
                </a:lnTo>
                <a:lnTo>
                  <a:pt x="7517" y="6989"/>
                </a:lnTo>
                <a:lnTo>
                  <a:pt x="7499" y="6989"/>
                </a:lnTo>
                <a:lnTo>
                  <a:pt x="7490" y="6989"/>
                </a:lnTo>
                <a:lnTo>
                  <a:pt x="7446" y="6989"/>
                </a:lnTo>
                <a:lnTo>
                  <a:pt x="7428" y="6980"/>
                </a:lnTo>
                <a:lnTo>
                  <a:pt x="7420" y="6980"/>
                </a:lnTo>
                <a:lnTo>
                  <a:pt x="7420" y="6989"/>
                </a:lnTo>
                <a:lnTo>
                  <a:pt x="7411" y="6998"/>
                </a:lnTo>
                <a:lnTo>
                  <a:pt x="7420" y="6998"/>
                </a:lnTo>
                <a:lnTo>
                  <a:pt x="7420" y="7007"/>
                </a:lnTo>
                <a:close/>
                <a:moveTo>
                  <a:pt x="7817" y="4439"/>
                </a:moveTo>
                <a:lnTo>
                  <a:pt x="7825" y="4430"/>
                </a:lnTo>
                <a:lnTo>
                  <a:pt x="7817" y="4430"/>
                </a:lnTo>
                <a:lnTo>
                  <a:pt x="7817" y="4422"/>
                </a:lnTo>
                <a:lnTo>
                  <a:pt x="7799" y="4413"/>
                </a:lnTo>
                <a:lnTo>
                  <a:pt x="7790" y="4413"/>
                </a:lnTo>
                <a:lnTo>
                  <a:pt x="7755" y="4386"/>
                </a:lnTo>
                <a:lnTo>
                  <a:pt x="7737" y="4378"/>
                </a:lnTo>
                <a:lnTo>
                  <a:pt x="7720" y="4378"/>
                </a:lnTo>
                <a:lnTo>
                  <a:pt x="7702" y="4369"/>
                </a:lnTo>
                <a:lnTo>
                  <a:pt x="7667" y="4369"/>
                </a:lnTo>
                <a:lnTo>
                  <a:pt x="7640" y="4360"/>
                </a:lnTo>
                <a:lnTo>
                  <a:pt x="7631" y="4360"/>
                </a:lnTo>
                <a:lnTo>
                  <a:pt x="7623" y="4360"/>
                </a:lnTo>
                <a:lnTo>
                  <a:pt x="7614" y="4360"/>
                </a:lnTo>
                <a:lnTo>
                  <a:pt x="7623" y="4369"/>
                </a:lnTo>
                <a:lnTo>
                  <a:pt x="7658" y="4386"/>
                </a:lnTo>
                <a:lnTo>
                  <a:pt x="7667" y="4386"/>
                </a:lnTo>
                <a:lnTo>
                  <a:pt x="7675" y="4395"/>
                </a:lnTo>
                <a:lnTo>
                  <a:pt x="7684" y="4404"/>
                </a:lnTo>
                <a:lnTo>
                  <a:pt x="7684" y="4413"/>
                </a:lnTo>
                <a:lnTo>
                  <a:pt x="7720" y="4430"/>
                </a:lnTo>
                <a:lnTo>
                  <a:pt x="7737" y="4430"/>
                </a:lnTo>
                <a:lnTo>
                  <a:pt x="7764" y="4430"/>
                </a:lnTo>
                <a:lnTo>
                  <a:pt x="7781" y="4439"/>
                </a:lnTo>
                <a:close/>
                <a:moveTo>
                  <a:pt x="7940" y="4916"/>
                </a:moveTo>
                <a:lnTo>
                  <a:pt x="7949" y="4916"/>
                </a:lnTo>
                <a:lnTo>
                  <a:pt x="7967" y="4916"/>
                </a:lnTo>
                <a:lnTo>
                  <a:pt x="7967" y="4907"/>
                </a:lnTo>
                <a:lnTo>
                  <a:pt x="7958" y="4916"/>
                </a:lnTo>
                <a:lnTo>
                  <a:pt x="7949" y="4916"/>
                </a:lnTo>
                <a:close/>
                <a:moveTo>
                  <a:pt x="7773" y="4704"/>
                </a:moveTo>
                <a:lnTo>
                  <a:pt x="7790" y="4695"/>
                </a:lnTo>
                <a:lnTo>
                  <a:pt x="7799" y="4686"/>
                </a:lnTo>
                <a:lnTo>
                  <a:pt x="7790" y="4686"/>
                </a:lnTo>
                <a:lnTo>
                  <a:pt x="7773" y="4686"/>
                </a:lnTo>
                <a:lnTo>
                  <a:pt x="7746" y="4686"/>
                </a:lnTo>
                <a:lnTo>
                  <a:pt x="7728" y="4686"/>
                </a:lnTo>
                <a:lnTo>
                  <a:pt x="7720" y="4686"/>
                </a:lnTo>
                <a:lnTo>
                  <a:pt x="7702" y="4686"/>
                </a:lnTo>
                <a:lnTo>
                  <a:pt x="7702" y="4678"/>
                </a:lnTo>
                <a:lnTo>
                  <a:pt x="7693" y="4678"/>
                </a:lnTo>
                <a:lnTo>
                  <a:pt x="7684" y="4678"/>
                </a:lnTo>
                <a:lnTo>
                  <a:pt x="7675" y="4678"/>
                </a:lnTo>
                <a:lnTo>
                  <a:pt x="7675" y="4686"/>
                </a:lnTo>
                <a:lnTo>
                  <a:pt x="7667" y="4686"/>
                </a:lnTo>
                <a:lnTo>
                  <a:pt x="7667" y="4678"/>
                </a:lnTo>
                <a:lnTo>
                  <a:pt x="7658" y="4678"/>
                </a:lnTo>
                <a:lnTo>
                  <a:pt x="7667" y="4678"/>
                </a:lnTo>
                <a:lnTo>
                  <a:pt x="7658" y="4669"/>
                </a:lnTo>
                <a:lnTo>
                  <a:pt x="7649" y="4660"/>
                </a:lnTo>
                <a:lnTo>
                  <a:pt x="7658" y="4642"/>
                </a:lnTo>
                <a:lnTo>
                  <a:pt x="7649" y="4633"/>
                </a:lnTo>
                <a:lnTo>
                  <a:pt x="7658" y="4633"/>
                </a:lnTo>
                <a:lnTo>
                  <a:pt x="7640" y="4642"/>
                </a:lnTo>
                <a:lnTo>
                  <a:pt x="7631" y="4651"/>
                </a:lnTo>
                <a:lnTo>
                  <a:pt x="7631" y="4660"/>
                </a:lnTo>
                <a:lnTo>
                  <a:pt x="7623" y="4660"/>
                </a:lnTo>
                <a:lnTo>
                  <a:pt x="7623" y="4669"/>
                </a:lnTo>
                <a:lnTo>
                  <a:pt x="7640" y="4669"/>
                </a:lnTo>
                <a:lnTo>
                  <a:pt x="7649" y="4678"/>
                </a:lnTo>
                <a:lnTo>
                  <a:pt x="7649" y="4686"/>
                </a:lnTo>
                <a:lnTo>
                  <a:pt x="7667" y="4686"/>
                </a:lnTo>
                <a:lnTo>
                  <a:pt x="7675" y="4695"/>
                </a:lnTo>
                <a:lnTo>
                  <a:pt x="7667" y="4695"/>
                </a:lnTo>
                <a:lnTo>
                  <a:pt x="7675" y="4704"/>
                </a:lnTo>
                <a:lnTo>
                  <a:pt x="7684" y="4704"/>
                </a:lnTo>
                <a:lnTo>
                  <a:pt x="7711" y="4713"/>
                </a:lnTo>
                <a:lnTo>
                  <a:pt x="7720" y="4713"/>
                </a:lnTo>
                <a:lnTo>
                  <a:pt x="7711" y="4713"/>
                </a:lnTo>
                <a:lnTo>
                  <a:pt x="7711" y="4704"/>
                </a:lnTo>
                <a:lnTo>
                  <a:pt x="7720" y="4704"/>
                </a:lnTo>
                <a:lnTo>
                  <a:pt x="7728" y="4695"/>
                </a:lnTo>
                <a:lnTo>
                  <a:pt x="7728" y="4704"/>
                </a:lnTo>
                <a:lnTo>
                  <a:pt x="7720" y="4704"/>
                </a:lnTo>
                <a:lnTo>
                  <a:pt x="7728" y="4713"/>
                </a:lnTo>
                <a:lnTo>
                  <a:pt x="7737" y="4713"/>
                </a:lnTo>
                <a:lnTo>
                  <a:pt x="7728" y="4722"/>
                </a:lnTo>
                <a:lnTo>
                  <a:pt x="7737" y="4722"/>
                </a:lnTo>
                <a:lnTo>
                  <a:pt x="7737" y="4731"/>
                </a:lnTo>
                <a:lnTo>
                  <a:pt x="7746" y="4731"/>
                </a:lnTo>
                <a:lnTo>
                  <a:pt x="7764" y="4731"/>
                </a:lnTo>
                <a:lnTo>
                  <a:pt x="7764" y="4722"/>
                </a:lnTo>
                <a:lnTo>
                  <a:pt x="7764" y="4713"/>
                </a:lnTo>
                <a:close/>
                <a:moveTo>
                  <a:pt x="7878" y="7324"/>
                </a:moveTo>
                <a:lnTo>
                  <a:pt x="7878" y="7315"/>
                </a:lnTo>
                <a:lnTo>
                  <a:pt x="7870" y="7324"/>
                </a:lnTo>
                <a:lnTo>
                  <a:pt x="7870" y="7333"/>
                </a:lnTo>
                <a:lnTo>
                  <a:pt x="7870" y="7342"/>
                </a:lnTo>
                <a:lnTo>
                  <a:pt x="7878" y="7342"/>
                </a:lnTo>
                <a:lnTo>
                  <a:pt x="7878" y="7333"/>
                </a:lnTo>
                <a:close/>
                <a:moveTo>
                  <a:pt x="7128" y="4642"/>
                </a:moveTo>
                <a:lnTo>
                  <a:pt x="7128" y="4651"/>
                </a:lnTo>
                <a:lnTo>
                  <a:pt x="7137" y="4651"/>
                </a:lnTo>
                <a:lnTo>
                  <a:pt x="7146" y="4642"/>
                </a:lnTo>
                <a:lnTo>
                  <a:pt x="7155" y="4633"/>
                </a:lnTo>
                <a:lnTo>
                  <a:pt x="7146" y="4633"/>
                </a:lnTo>
                <a:lnTo>
                  <a:pt x="7137" y="4642"/>
                </a:lnTo>
                <a:close/>
                <a:moveTo>
                  <a:pt x="7887" y="7289"/>
                </a:moveTo>
                <a:lnTo>
                  <a:pt x="7887" y="7280"/>
                </a:lnTo>
                <a:lnTo>
                  <a:pt x="7878" y="7271"/>
                </a:lnTo>
                <a:lnTo>
                  <a:pt x="7878" y="7263"/>
                </a:lnTo>
                <a:lnTo>
                  <a:pt x="7870" y="7263"/>
                </a:lnTo>
                <a:lnTo>
                  <a:pt x="7861" y="7254"/>
                </a:lnTo>
                <a:lnTo>
                  <a:pt x="7861" y="7263"/>
                </a:lnTo>
                <a:lnTo>
                  <a:pt x="7861" y="7271"/>
                </a:lnTo>
                <a:lnTo>
                  <a:pt x="7870" y="7271"/>
                </a:lnTo>
                <a:lnTo>
                  <a:pt x="7870" y="7280"/>
                </a:lnTo>
                <a:lnTo>
                  <a:pt x="7870" y="7289"/>
                </a:lnTo>
                <a:lnTo>
                  <a:pt x="7878" y="7289"/>
                </a:lnTo>
                <a:close/>
                <a:moveTo>
                  <a:pt x="6926" y="4775"/>
                </a:moveTo>
                <a:lnTo>
                  <a:pt x="6934" y="4775"/>
                </a:lnTo>
                <a:lnTo>
                  <a:pt x="6943" y="4775"/>
                </a:lnTo>
                <a:lnTo>
                  <a:pt x="6952" y="4775"/>
                </a:lnTo>
                <a:lnTo>
                  <a:pt x="6952" y="4766"/>
                </a:lnTo>
                <a:lnTo>
                  <a:pt x="6961" y="4757"/>
                </a:lnTo>
                <a:lnTo>
                  <a:pt x="6952" y="4757"/>
                </a:lnTo>
                <a:lnTo>
                  <a:pt x="6943" y="4766"/>
                </a:lnTo>
                <a:lnTo>
                  <a:pt x="6926" y="4775"/>
                </a:lnTo>
                <a:lnTo>
                  <a:pt x="6917" y="4775"/>
                </a:lnTo>
                <a:close/>
                <a:moveTo>
                  <a:pt x="7878" y="4775"/>
                </a:moveTo>
                <a:lnTo>
                  <a:pt x="7878" y="4766"/>
                </a:lnTo>
                <a:lnTo>
                  <a:pt x="7870" y="4766"/>
                </a:lnTo>
                <a:lnTo>
                  <a:pt x="7870" y="4775"/>
                </a:lnTo>
                <a:close/>
                <a:moveTo>
                  <a:pt x="7817" y="4598"/>
                </a:moveTo>
                <a:lnTo>
                  <a:pt x="7825" y="4589"/>
                </a:lnTo>
                <a:lnTo>
                  <a:pt x="7834" y="4581"/>
                </a:lnTo>
                <a:lnTo>
                  <a:pt x="7843" y="4581"/>
                </a:lnTo>
                <a:lnTo>
                  <a:pt x="7843" y="4572"/>
                </a:lnTo>
                <a:lnTo>
                  <a:pt x="7834" y="4581"/>
                </a:lnTo>
                <a:lnTo>
                  <a:pt x="7825" y="4581"/>
                </a:lnTo>
                <a:lnTo>
                  <a:pt x="7817" y="4589"/>
                </a:lnTo>
                <a:lnTo>
                  <a:pt x="7808" y="4598"/>
                </a:lnTo>
                <a:lnTo>
                  <a:pt x="7799" y="4616"/>
                </a:lnTo>
                <a:lnTo>
                  <a:pt x="7808" y="4616"/>
                </a:lnTo>
                <a:lnTo>
                  <a:pt x="7817" y="4616"/>
                </a:lnTo>
                <a:lnTo>
                  <a:pt x="7817" y="4607"/>
                </a:lnTo>
                <a:lnTo>
                  <a:pt x="7808" y="4607"/>
                </a:lnTo>
                <a:close/>
                <a:moveTo>
                  <a:pt x="7605" y="4563"/>
                </a:moveTo>
                <a:lnTo>
                  <a:pt x="7614" y="4563"/>
                </a:lnTo>
                <a:lnTo>
                  <a:pt x="7614" y="4554"/>
                </a:lnTo>
                <a:lnTo>
                  <a:pt x="7605" y="4554"/>
                </a:lnTo>
                <a:close/>
                <a:moveTo>
                  <a:pt x="6943" y="4766"/>
                </a:moveTo>
                <a:lnTo>
                  <a:pt x="6952" y="4757"/>
                </a:lnTo>
                <a:lnTo>
                  <a:pt x="6934" y="4757"/>
                </a:lnTo>
                <a:lnTo>
                  <a:pt x="6926" y="4766"/>
                </a:lnTo>
                <a:lnTo>
                  <a:pt x="6934" y="4766"/>
                </a:lnTo>
                <a:close/>
                <a:moveTo>
                  <a:pt x="7728" y="6998"/>
                </a:moveTo>
                <a:lnTo>
                  <a:pt x="7720" y="7007"/>
                </a:lnTo>
                <a:lnTo>
                  <a:pt x="7711" y="7007"/>
                </a:lnTo>
                <a:lnTo>
                  <a:pt x="7728" y="7007"/>
                </a:lnTo>
                <a:close/>
                <a:moveTo>
                  <a:pt x="7755" y="7086"/>
                </a:moveTo>
                <a:lnTo>
                  <a:pt x="7764" y="7086"/>
                </a:lnTo>
                <a:close/>
                <a:moveTo>
                  <a:pt x="6379" y="6918"/>
                </a:moveTo>
                <a:lnTo>
                  <a:pt x="6370" y="6918"/>
                </a:lnTo>
                <a:lnTo>
                  <a:pt x="6370" y="6927"/>
                </a:lnTo>
                <a:lnTo>
                  <a:pt x="6379" y="6927"/>
                </a:lnTo>
                <a:lnTo>
                  <a:pt x="6387" y="6927"/>
                </a:lnTo>
                <a:lnTo>
                  <a:pt x="6396" y="6927"/>
                </a:lnTo>
                <a:lnTo>
                  <a:pt x="6396" y="6918"/>
                </a:lnTo>
                <a:close/>
                <a:moveTo>
                  <a:pt x="7720" y="7015"/>
                </a:moveTo>
                <a:lnTo>
                  <a:pt x="7728" y="7024"/>
                </a:lnTo>
                <a:lnTo>
                  <a:pt x="7728" y="7015"/>
                </a:lnTo>
                <a:close/>
                <a:moveTo>
                  <a:pt x="7614" y="4545"/>
                </a:moveTo>
                <a:lnTo>
                  <a:pt x="7614" y="4536"/>
                </a:lnTo>
                <a:lnTo>
                  <a:pt x="7614" y="4545"/>
                </a:lnTo>
                <a:lnTo>
                  <a:pt x="7614" y="4554"/>
                </a:lnTo>
                <a:lnTo>
                  <a:pt x="7623" y="4545"/>
                </a:lnTo>
                <a:close/>
                <a:moveTo>
                  <a:pt x="7781" y="7112"/>
                </a:moveTo>
                <a:lnTo>
                  <a:pt x="7781" y="7121"/>
                </a:lnTo>
                <a:lnTo>
                  <a:pt x="7790" y="7121"/>
                </a:lnTo>
                <a:lnTo>
                  <a:pt x="7790" y="7112"/>
                </a:lnTo>
                <a:close/>
                <a:moveTo>
                  <a:pt x="11125" y="6240"/>
                </a:moveTo>
                <a:lnTo>
                  <a:pt x="11134" y="6249"/>
                </a:lnTo>
                <a:lnTo>
                  <a:pt x="11143" y="6249"/>
                </a:lnTo>
                <a:lnTo>
                  <a:pt x="11151" y="6240"/>
                </a:lnTo>
                <a:lnTo>
                  <a:pt x="11160" y="6222"/>
                </a:lnTo>
                <a:lnTo>
                  <a:pt x="11169" y="6213"/>
                </a:lnTo>
                <a:lnTo>
                  <a:pt x="11169" y="6204"/>
                </a:lnTo>
                <a:lnTo>
                  <a:pt x="11160" y="6204"/>
                </a:lnTo>
                <a:lnTo>
                  <a:pt x="11143" y="6222"/>
                </a:lnTo>
                <a:lnTo>
                  <a:pt x="11125" y="6222"/>
                </a:lnTo>
                <a:lnTo>
                  <a:pt x="11116" y="6222"/>
                </a:lnTo>
                <a:lnTo>
                  <a:pt x="11116" y="6231"/>
                </a:lnTo>
                <a:close/>
                <a:moveTo>
                  <a:pt x="19196" y="7430"/>
                </a:moveTo>
                <a:lnTo>
                  <a:pt x="19188" y="7404"/>
                </a:lnTo>
                <a:lnTo>
                  <a:pt x="19188" y="7395"/>
                </a:lnTo>
                <a:lnTo>
                  <a:pt x="19196" y="7386"/>
                </a:lnTo>
                <a:lnTo>
                  <a:pt x="19196" y="7377"/>
                </a:lnTo>
                <a:lnTo>
                  <a:pt x="19196" y="7368"/>
                </a:lnTo>
                <a:lnTo>
                  <a:pt x="19196" y="7360"/>
                </a:lnTo>
                <a:lnTo>
                  <a:pt x="19188" y="7360"/>
                </a:lnTo>
                <a:lnTo>
                  <a:pt x="19179" y="7368"/>
                </a:lnTo>
                <a:lnTo>
                  <a:pt x="19179" y="7377"/>
                </a:lnTo>
                <a:lnTo>
                  <a:pt x="19179" y="7395"/>
                </a:lnTo>
                <a:lnTo>
                  <a:pt x="19179" y="7404"/>
                </a:lnTo>
                <a:lnTo>
                  <a:pt x="19179" y="7413"/>
                </a:lnTo>
                <a:lnTo>
                  <a:pt x="19170" y="7413"/>
                </a:lnTo>
                <a:lnTo>
                  <a:pt x="19179" y="7421"/>
                </a:lnTo>
                <a:lnTo>
                  <a:pt x="19170" y="7421"/>
                </a:lnTo>
                <a:lnTo>
                  <a:pt x="19170" y="7430"/>
                </a:lnTo>
                <a:lnTo>
                  <a:pt x="19170" y="7448"/>
                </a:lnTo>
                <a:lnTo>
                  <a:pt x="19179" y="7448"/>
                </a:lnTo>
                <a:lnTo>
                  <a:pt x="19179" y="7457"/>
                </a:lnTo>
                <a:lnTo>
                  <a:pt x="19170" y="7457"/>
                </a:lnTo>
                <a:lnTo>
                  <a:pt x="19170" y="7466"/>
                </a:lnTo>
                <a:lnTo>
                  <a:pt x="19161" y="7474"/>
                </a:lnTo>
                <a:lnTo>
                  <a:pt x="19161" y="7483"/>
                </a:lnTo>
                <a:lnTo>
                  <a:pt x="19161" y="7492"/>
                </a:lnTo>
                <a:lnTo>
                  <a:pt x="19170" y="7501"/>
                </a:lnTo>
                <a:lnTo>
                  <a:pt x="19170" y="7510"/>
                </a:lnTo>
                <a:lnTo>
                  <a:pt x="19170" y="7501"/>
                </a:lnTo>
                <a:lnTo>
                  <a:pt x="19179" y="7501"/>
                </a:lnTo>
                <a:lnTo>
                  <a:pt x="19179" y="7492"/>
                </a:lnTo>
                <a:lnTo>
                  <a:pt x="19179" y="7483"/>
                </a:lnTo>
                <a:lnTo>
                  <a:pt x="19179" y="7474"/>
                </a:lnTo>
                <a:lnTo>
                  <a:pt x="19179" y="7466"/>
                </a:lnTo>
                <a:lnTo>
                  <a:pt x="19188" y="7457"/>
                </a:lnTo>
                <a:lnTo>
                  <a:pt x="19179" y="7439"/>
                </a:lnTo>
                <a:lnTo>
                  <a:pt x="19188" y="7439"/>
                </a:lnTo>
                <a:close/>
                <a:moveTo>
                  <a:pt x="19223" y="7766"/>
                </a:moveTo>
                <a:lnTo>
                  <a:pt x="19214" y="7766"/>
                </a:lnTo>
                <a:lnTo>
                  <a:pt x="19214" y="7774"/>
                </a:lnTo>
                <a:lnTo>
                  <a:pt x="19223" y="7774"/>
                </a:lnTo>
                <a:close/>
                <a:moveTo>
                  <a:pt x="19232" y="7748"/>
                </a:moveTo>
                <a:lnTo>
                  <a:pt x="19223" y="7757"/>
                </a:lnTo>
                <a:lnTo>
                  <a:pt x="19232" y="7757"/>
                </a:lnTo>
                <a:lnTo>
                  <a:pt x="19232" y="7766"/>
                </a:lnTo>
                <a:lnTo>
                  <a:pt x="19232" y="7757"/>
                </a:lnTo>
                <a:close/>
                <a:moveTo>
                  <a:pt x="19196" y="7739"/>
                </a:moveTo>
                <a:lnTo>
                  <a:pt x="19196" y="7748"/>
                </a:lnTo>
                <a:lnTo>
                  <a:pt x="19205" y="7748"/>
                </a:lnTo>
                <a:close/>
                <a:moveTo>
                  <a:pt x="19241" y="6971"/>
                </a:moveTo>
                <a:lnTo>
                  <a:pt x="19249" y="6971"/>
                </a:lnTo>
                <a:lnTo>
                  <a:pt x="19249" y="6962"/>
                </a:lnTo>
                <a:lnTo>
                  <a:pt x="19249" y="6954"/>
                </a:lnTo>
                <a:lnTo>
                  <a:pt x="19241" y="6954"/>
                </a:lnTo>
                <a:lnTo>
                  <a:pt x="19232" y="6954"/>
                </a:lnTo>
                <a:lnTo>
                  <a:pt x="19232" y="6962"/>
                </a:lnTo>
                <a:close/>
                <a:moveTo>
                  <a:pt x="19170" y="7404"/>
                </a:moveTo>
                <a:lnTo>
                  <a:pt x="19170" y="7395"/>
                </a:lnTo>
                <a:lnTo>
                  <a:pt x="19170" y="7404"/>
                </a:lnTo>
                <a:lnTo>
                  <a:pt x="19170" y="7413"/>
                </a:lnTo>
                <a:close/>
                <a:moveTo>
                  <a:pt x="19196" y="6883"/>
                </a:moveTo>
                <a:lnTo>
                  <a:pt x="19196" y="6874"/>
                </a:lnTo>
                <a:lnTo>
                  <a:pt x="19188" y="6865"/>
                </a:lnTo>
                <a:lnTo>
                  <a:pt x="19188" y="6874"/>
                </a:lnTo>
                <a:lnTo>
                  <a:pt x="19188" y="6883"/>
                </a:lnTo>
                <a:close/>
                <a:moveTo>
                  <a:pt x="19196" y="7466"/>
                </a:moveTo>
                <a:lnTo>
                  <a:pt x="19188" y="7474"/>
                </a:lnTo>
                <a:lnTo>
                  <a:pt x="19196" y="7474"/>
                </a:lnTo>
                <a:close/>
                <a:moveTo>
                  <a:pt x="19232" y="6892"/>
                </a:moveTo>
                <a:lnTo>
                  <a:pt x="19232" y="6874"/>
                </a:lnTo>
                <a:lnTo>
                  <a:pt x="19223" y="6874"/>
                </a:lnTo>
                <a:lnTo>
                  <a:pt x="19223" y="6883"/>
                </a:lnTo>
                <a:close/>
                <a:moveTo>
                  <a:pt x="19514" y="8198"/>
                </a:moveTo>
                <a:lnTo>
                  <a:pt x="19505" y="8189"/>
                </a:lnTo>
                <a:lnTo>
                  <a:pt x="19496" y="8189"/>
                </a:lnTo>
                <a:lnTo>
                  <a:pt x="19505" y="8189"/>
                </a:lnTo>
                <a:close/>
                <a:moveTo>
                  <a:pt x="19549" y="8269"/>
                </a:moveTo>
                <a:lnTo>
                  <a:pt x="19541" y="8269"/>
                </a:lnTo>
                <a:lnTo>
                  <a:pt x="19523" y="8242"/>
                </a:lnTo>
                <a:lnTo>
                  <a:pt x="19514" y="8242"/>
                </a:lnTo>
                <a:lnTo>
                  <a:pt x="19505" y="8251"/>
                </a:lnTo>
                <a:lnTo>
                  <a:pt x="19496" y="8251"/>
                </a:lnTo>
                <a:lnTo>
                  <a:pt x="19505" y="8269"/>
                </a:lnTo>
                <a:lnTo>
                  <a:pt x="19514" y="8277"/>
                </a:lnTo>
                <a:lnTo>
                  <a:pt x="19514" y="8286"/>
                </a:lnTo>
                <a:lnTo>
                  <a:pt x="19523" y="8286"/>
                </a:lnTo>
                <a:lnTo>
                  <a:pt x="19532" y="8286"/>
                </a:lnTo>
                <a:lnTo>
                  <a:pt x="19541" y="8304"/>
                </a:lnTo>
                <a:lnTo>
                  <a:pt x="19549" y="8313"/>
                </a:lnTo>
                <a:lnTo>
                  <a:pt x="19549" y="8304"/>
                </a:lnTo>
                <a:lnTo>
                  <a:pt x="19549" y="8286"/>
                </a:lnTo>
                <a:lnTo>
                  <a:pt x="19558" y="8277"/>
                </a:lnTo>
                <a:lnTo>
                  <a:pt x="19549" y="8277"/>
                </a:lnTo>
                <a:close/>
                <a:moveTo>
                  <a:pt x="19444" y="8172"/>
                </a:moveTo>
                <a:lnTo>
                  <a:pt x="19426" y="8154"/>
                </a:lnTo>
                <a:lnTo>
                  <a:pt x="19417" y="8154"/>
                </a:lnTo>
                <a:lnTo>
                  <a:pt x="19417" y="8145"/>
                </a:lnTo>
                <a:lnTo>
                  <a:pt x="19408" y="8136"/>
                </a:lnTo>
                <a:lnTo>
                  <a:pt x="19399" y="8136"/>
                </a:lnTo>
                <a:lnTo>
                  <a:pt x="19399" y="8145"/>
                </a:lnTo>
                <a:lnTo>
                  <a:pt x="19391" y="8145"/>
                </a:lnTo>
                <a:lnTo>
                  <a:pt x="19399" y="8154"/>
                </a:lnTo>
                <a:lnTo>
                  <a:pt x="19408" y="8154"/>
                </a:lnTo>
                <a:lnTo>
                  <a:pt x="19408" y="8163"/>
                </a:lnTo>
                <a:lnTo>
                  <a:pt x="19417" y="8163"/>
                </a:lnTo>
                <a:lnTo>
                  <a:pt x="19435" y="8172"/>
                </a:lnTo>
                <a:lnTo>
                  <a:pt x="19435" y="8180"/>
                </a:lnTo>
                <a:lnTo>
                  <a:pt x="19444" y="8180"/>
                </a:lnTo>
                <a:close/>
                <a:moveTo>
                  <a:pt x="19241" y="7810"/>
                </a:moveTo>
                <a:lnTo>
                  <a:pt x="19241" y="7819"/>
                </a:lnTo>
                <a:lnTo>
                  <a:pt x="19249" y="7810"/>
                </a:lnTo>
                <a:close/>
                <a:moveTo>
                  <a:pt x="19593" y="8348"/>
                </a:moveTo>
                <a:lnTo>
                  <a:pt x="19585" y="8348"/>
                </a:lnTo>
                <a:lnTo>
                  <a:pt x="19593" y="8366"/>
                </a:lnTo>
                <a:lnTo>
                  <a:pt x="19593" y="8375"/>
                </a:lnTo>
                <a:lnTo>
                  <a:pt x="19585" y="8375"/>
                </a:lnTo>
                <a:lnTo>
                  <a:pt x="19585" y="8383"/>
                </a:lnTo>
                <a:lnTo>
                  <a:pt x="19585" y="8392"/>
                </a:lnTo>
                <a:lnTo>
                  <a:pt x="19593" y="8392"/>
                </a:lnTo>
                <a:lnTo>
                  <a:pt x="19602" y="8375"/>
                </a:lnTo>
                <a:lnTo>
                  <a:pt x="19602" y="8366"/>
                </a:lnTo>
                <a:lnTo>
                  <a:pt x="19593" y="8366"/>
                </a:lnTo>
                <a:close/>
                <a:moveTo>
                  <a:pt x="19249" y="7819"/>
                </a:moveTo>
                <a:lnTo>
                  <a:pt x="19241" y="7827"/>
                </a:lnTo>
                <a:lnTo>
                  <a:pt x="19241" y="7836"/>
                </a:lnTo>
                <a:lnTo>
                  <a:pt x="19249" y="7836"/>
                </a:lnTo>
                <a:lnTo>
                  <a:pt x="19258" y="7854"/>
                </a:lnTo>
                <a:lnTo>
                  <a:pt x="19258" y="7845"/>
                </a:lnTo>
                <a:lnTo>
                  <a:pt x="19258" y="7827"/>
                </a:lnTo>
                <a:close/>
                <a:moveTo>
                  <a:pt x="19320" y="7183"/>
                </a:moveTo>
                <a:lnTo>
                  <a:pt x="19320" y="7192"/>
                </a:lnTo>
                <a:lnTo>
                  <a:pt x="19329" y="7183"/>
                </a:lnTo>
                <a:lnTo>
                  <a:pt x="19329" y="7174"/>
                </a:lnTo>
                <a:close/>
                <a:moveTo>
                  <a:pt x="19311" y="7157"/>
                </a:moveTo>
                <a:lnTo>
                  <a:pt x="19302" y="7165"/>
                </a:lnTo>
                <a:lnTo>
                  <a:pt x="19294" y="7174"/>
                </a:lnTo>
                <a:lnTo>
                  <a:pt x="19294" y="7183"/>
                </a:lnTo>
                <a:lnTo>
                  <a:pt x="19302" y="7174"/>
                </a:lnTo>
                <a:lnTo>
                  <a:pt x="19311" y="7174"/>
                </a:lnTo>
                <a:lnTo>
                  <a:pt x="19311" y="7165"/>
                </a:lnTo>
                <a:close/>
                <a:moveTo>
                  <a:pt x="17750" y="8119"/>
                </a:moveTo>
                <a:lnTo>
                  <a:pt x="17758" y="8110"/>
                </a:lnTo>
                <a:lnTo>
                  <a:pt x="17750" y="8110"/>
                </a:lnTo>
                <a:close/>
                <a:moveTo>
                  <a:pt x="18235" y="7642"/>
                </a:moveTo>
                <a:lnTo>
                  <a:pt x="18226" y="7633"/>
                </a:lnTo>
                <a:lnTo>
                  <a:pt x="18226" y="7642"/>
                </a:lnTo>
                <a:close/>
                <a:moveTo>
                  <a:pt x="17758" y="8048"/>
                </a:moveTo>
                <a:lnTo>
                  <a:pt x="17758" y="8039"/>
                </a:lnTo>
                <a:close/>
                <a:moveTo>
                  <a:pt x="18376" y="7810"/>
                </a:moveTo>
                <a:lnTo>
                  <a:pt x="18367" y="7801"/>
                </a:lnTo>
                <a:lnTo>
                  <a:pt x="18367" y="7792"/>
                </a:lnTo>
                <a:lnTo>
                  <a:pt x="18358" y="7792"/>
                </a:lnTo>
                <a:lnTo>
                  <a:pt x="18358" y="7783"/>
                </a:lnTo>
                <a:lnTo>
                  <a:pt x="18341" y="7757"/>
                </a:lnTo>
                <a:lnTo>
                  <a:pt x="18341" y="7748"/>
                </a:lnTo>
                <a:lnTo>
                  <a:pt x="18341" y="7730"/>
                </a:lnTo>
                <a:lnTo>
                  <a:pt x="18332" y="7730"/>
                </a:lnTo>
                <a:lnTo>
                  <a:pt x="18323" y="7721"/>
                </a:lnTo>
                <a:lnTo>
                  <a:pt x="18323" y="7713"/>
                </a:lnTo>
                <a:lnTo>
                  <a:pt x="18314" y="7695"/>
                </a:lnTo>
                <a:lnTo>
                  <a:pt x="18305" y="7695"/>
                </a:lnTo>
                <a:lnTo>
                  <a:pt x="18305" y="7686"/>
                </a:lnTo>
                <a:lnTo>
                  <a:pt x="18288" y="7668"/>
                </a:lnTo>
                <a:lnTo>
                  <a:pt x="18261" y="7642"/>
                </a:lnTo>
                <a:lnTo>
                  <a:pt x="18252" y="7633"/>
                </a:lnTo>
                <a:lnTo>
                  <a:pt x="18244" y="7633"/>
                </a:lnTo>
                <a:lnTo>
                  <a:pt x="18235" y="7633"/>
                </a:lnTo>
                <a:lnTo>
                  <a:pt x="18235" y="7642"/>
                </a:lnTo>
                <a:lnTo>
                  <a:pt x="18244" y="7642"/>
                </a:lnTo>
                <a:lnTo>
                  <a:pt x="18252" y="7651"/>
                </a:lnTo>
                <a:lnTo>
                  <a:pt x="18270" y="7651"/>
                </a:lnTo>
                <a:lnTo>
                  <a:pt x="18270" y="7660"/>
                </a:lnTo>
                <a:lnTo>
                  <a:pt x="18261" y="7660"/>
                </a:lnTo>
                <a:lnTo>
                  <a:pt x="18252" y="7660"/>
                </a:lnTo>
                <a:lnTo>
                  <a:pt x="18252" y="7651"/>
                </a:lnTo>
                <a:lnTo>
                  <a:pt x="18244" y="7651"/>
                </a:lnTo>
                <a:lnTo>
                  <a:pt x="18244" y="7660"/>
                </a:lnTo>
                <a:lnTo>
                  <a:pt x="18244" y="7668"/>
                </a:lnTo>
                <a:lnTo>
                  <a:pt x="18244" y="7677"/>
                </a:lnTo>
                <a:lnTo>
                  <a:pt x="18244" y="7686"/>
                </a:lnTo>
                <a:lnTo>
                  <a:pt x="18235" y="7704"/>
                </a:lnTo>
                <a:lnTo>
                  <a:pt x="18235" y="7713"/>
                </a:lnTo>
                <a:lnTo>
                  <a:pt x="18226" y="7739"/>
                </a:lnTo>
                <a:lnTo>
                  <a:pt x="18226" y="7766"/>
                </a:lnTo>
                <a:lnTo>
                  <a:pt x="18217" y="7766"/>
                </a:lnTo>
                <a:lnTo>
                  <a:pt x="18217" y="7748"/>
                </a:lnTo>
                <a:lnTo>
                  <a:pt x="18217" y="7757"/>
                </a:lnTo>
                <a:lnTo>
                  <a:pt x="18217" y="7783"/>
                </a:lnTo>
                <a:lnTo>
                  <a:pt x="18226" y="7792"/>
                </a:lnTo>
                <a:lnTo>
                  <a:pt x="18226" y="7854"/>
                </a:lnTo>
                <a:lnTo>
                  <a:pt x="18235" y="7871"/>
                </a:lnTo>
                <a:lnTo>
                  <a:pt x="18235" y="7889"/>
                </a:lnTo>
                <a:lnTo>
                  <a:pt x="18244" y="7898"/>
                </a:lnTo>
                <a:lnTo>
                  <a:pt x="18261" y="7916"/>
                </a:lnTo>
                <a:lnTo>
                  <a:pt x="18270" y="7916"/>
                </a:lnTo>
                <a:lnTo>
                  <a:pt x="18288" y="7916"/>
                </a:lnTo>
                <a:lnTo>
                  <a:pt x="18305" y="7907"/>
                </a:lnTo>
                <a:lnTo>
                  <a:pt x="18332" y="7898"/>
                </a:lnTo>
                <a:lnTo>
                  <a:pt x="18341" y="7898"/>
                </a:lnTo>
                <a:lnTo>
                  <a:pt x="18358" y="7880"/>
                </a:lnTo>
                <a:lnTo>
                  <a:pt x="18367" y="7871"/>
                </a:lnTo>
                <a:lnTo>
                  <a:pt x="18367" y="7854"/>
                </a:lnTo>
                <a:lnTo>
                  <a:pt x="18376" y="7845"/>
                </a:lnTo>
                <a:lnTo>
                  <a:pt x="18376" y="7836"/>
                </a:lnTo>
                <a:lnTo>
                  <a:pt x="18376" y="7819"/>
                </a:lnTo>
                <a:close/>
                <a:moveTo>
                  <a:pt x="18217" y="7686"/>
                </a:moveTo>
                <a:lnTo>
                  <a:pt x="18226" y="7686"/>
                </a:lnTo>
                <a:lnTo>
                  <a:pt x="18235" y="7695"/>
                </a:lnTo>
                <a:lnTo>
                  <a:pt x="18226" y="7686"/>
                </a:lnTo>
                <a:close/>
                <a:moveTo>
                  <a:pt x="19646" y="8463"/>
                </a:moveTo>
                <a:lnTo>
                  <a:pt x="19646" y="8454"/>
                </a:lnTo>
                <a:lnTo>
                  <a:pt x="19638" y="8445"/>
                </a:lnTo>
                <a:lnTo>
                  <a:pt x="19629" y="8427"/>
                </a:lnTo>
                <a:lnTo>
                  <a:pt x="19629" y="8419"/>
                </a:lnTo>
                <a:lnTo>
                  <a:pt x="19611" y="8419"/>
                </a:lnTo>
                <a:lnTo>
                  <a:pt x="19602" y="8436"/>
                </a:lnTo>
                <a:lnTo>
                  <a:pt x="19611" y="8445"/>
                </a:lnTo>
                <a:lnTo>
                  <a:pt x="19620" y="8463"/>
                </a:lnTo>
                <a:lnTo>
                  <a:pt x="19620" y="8472"/>
                </a:lnTo>
                <a:lnTo>
                  <a:pt x="19629" y="8472"/>
                </a:lnTo>
                <a:lnTo>
                  <a:pt x="19638" y="8480"/>
                </a:lnTo>
                <a:lnTo>
                  <a:pt x="19646" y="8480"/>
                </a:lnTo>
                <a:lnTo>
                  <a:pt x="19655" y="8480"/>
                </a:lnTo>
                <a:lnTo>
                  <a:pt x="19655" y="8472"/>
                </a:lnTo>
                <a:close/>
                <a:moveTo>
                  <a:pt x="17705" y="7527"/>
                </a:moveTo>
                <a:close/>
                <a:moveTo>
                  <a:pt x="19179" y="7677"/>
                </a:moveTo>
                <a:lnTo>
                  <a:pt x="19170" y="7677"/>
                </a:lnTo>
                <a:lnTo>
                  <a:pt x="19170" y="7686"/>
                </a:lnTo>
                <a:lnTo>
                  <a:pt x="19179" y="7686"/>
                </a:lnTo>
                <a:close/>
                <a:moveTo>
                  <a:pt x="17732" y="7739"/>
                </a:moveTo>
                <a:lnTo>
                  <a:pt x="17723" y="7748"/>
                </a:lnTo>
                <a:lnTo>
                  <a:pt x="17732" y="7748"/>
                </a:lnTo>
                <a:close/>
                <a:moveTo>
                  <a:pt x="17767" y="12646"/>
                </a:moveTo>
                <a:lnTo>
                  <a:pt x="17750" y="12646"/>
                </a:lnTo>
                <a:lnTo>
                  <a:pt x="17750" y="12637"/>
                </a:lnTo>
                <a:lnTo>
                  <a:pt x="17741" y="12637"/>
                </a:lnTo>
                <a:lnTo>
                  <a:pt x="17741" y="12646"/>
                </a:lnTo>
                <a:lnTo>
                  <a:pt x="17750" y="12646"/>
                </a:lnTo>
                <a:lnTo>
                  <a:pt x="17750" y="12655"/>
                </a:lnTo>
                <a:lnTo>
                  <a:pt x="17758" y="12664"/>
                </a:lnTo>
                <a:lnTo>
                  <a:pt x="17767" y="12664"/>
                </a:lnTo>
                <a:lnTo>
                  <a:pt x="17776" y="12655"/>
                </a:lnTo>
                <a:lnTo>
                  <a:pt x="17785" y="12655"/>
                </a:lnTo>
                <a:lnTo>
                  <a:pt x="17776" y="12655"/>
                </a:lnTo>
                <a:close/>
                <a:moveTo>
                  <a:pt x="19117" y="6742"/>
                </a:moveTo>
                <a:lnTo>
                  <a:pt x="19108" y="6742"/>
                </a:lnTo>
                <a:lnTo>
                  <a:pt x="19108" y="6751"/>
                </a:lnTo>
                <a:lnTo>
                  <a:pt x="19108" y="6759"/>
                </a:lnTo>
                <a:lnTo>
                  <a:pt x="19117" y="6759"/>
                </a:lnTo>
                <a:lnTo>
                  <a:pt x="19117" y="6751"/>
                </a:lnTo>
                <a:close/>
                <a:moveTo>
                  <a:pt x="19161" y="7554"/>
                </a:moveTo>
                <a:lnTo>
                  <a:pt x="19152" y="7554"/>
                </a:lnTo>
                <a:lnTo>
                  <a:pt x="19144" y="7563"/>
                </a:lnTo>
                <a:lnTo>
                  <a:pt x="19144" y="7571"/>
                </a:lnTo>
                <a:lnTo>
                  <a:pt x="19144" y="7580"/>
                </a:lnTo>
                <a:lnTo>
                  <a:pt x="19152" y="7580"/>
                </a:lnTo>
                <a:lnTo>
                  <a:pt x="19161" y="7563"/>
                </a:lnTo>
                <a:close/>
                <a:moveTo>
                  <a:pt x="19170" y="7510"/>
                </a:moveTo>
                <a:lnTo>
                  <a:pt x="19161" y="7518"/>
                </a:lnTo>
                <a:lnTo>
                  <a:pt x="19170" y="7518"/>
                </a:lnTo>
                <a:close/>
                <a:moveTo>
                  <a:pt x="19108" y="6724"/>
                </a:moveTo>
                <a:lnTo>
                  <a:pt x="19108" y="6733"/>
                </a:lnTo>
                <a:close/>
                <a:moveTo>
                  <a:pt x="19020" y="6645"/>
                </a:moveTo>
                <a:lnTo>
                  <a:pt x="19011" y="6636"/>
                </a:lnTo>
                <a:lnTo>
                  <a:pt x="19011" y="6645"/>
                </a:lnTo>
                <a:close/>
                <a:moveTo>
                  <a:pt x="19020" y="6662"/>
                </a:moveTo>
                <a:lnTo>
                  <a:pt x="19020" y="6654"/>
                </a:lnTo>
                <a:lnTo>
                  <a:pt x="19011" y="6654"/>
                </a:lnTo>
                <a:lnTo>
                  <a:pt x="19011" y="6662"/>
                </a:lnTo>
                <a:lnTo>
                  <a:pt x="19011" y="6671"/>
                </a:lnTo>
                <a:lnTo>
                  <a:pt x="19020" y="6680"/>
                </a:lnTo>
                <a:lnTo>
                  <a:pt x="19020" y="6689"/>
                </a:lnTo>
                <a:lnTo>
                  <a:pt x="19011" y="6715"/>
                </a:lnTo>
                <a:lnTo>
                  <a:pt x="19020" y="6715"/>
                </a:lnTo>
                <a:lnTo>
                  <a:pt x="19029" y="6706"/>
                </a:lnTo>
                <a:lnTo>
                  <a:pt x="19038" y="6706"/>
                </a:lnTo>
                <a:lnTo>
                  <a:pt x="19038" y="6689"/>
                </a:lnTo>
                <a:lnTo>
                  <a:pt x="19038" y="6680"/>
                </a:lnTo>
                <a:lnTo>
                  <a:pt x="19029" y="6671"/>
                </a:lnTo>
                <a:close/>
                <a:moveTo>
                  <a:pt x="19082" y="6680"/>
                </a:moveTo>
                <a:lnTo>
                  <a:pt x="19082" y="6671"/>
                </a:lnTo>
                <a:lnTo>
                  <a:pt x="19073" y="6680"/>
                </a:lnTo>
                <a:lnTo>
                  <a:pt x="19082" y="6689"/>
                </a:lnTo>
                <a:lnTo>
                  <a:pt x="19091" y="6689"/>
                </a:lnTo>
                <a:close/>
                <a:moveTo>
                  <a:pt x="19055" y="6680"/>
                </a:moveTo>
                <a:lnTo>
                  <a:pt x="19046" y="6706"/>
                </a:lnTo>
                <a:lnTo>
                  <a:pt x="19055" y="6706"/>
                </a:lnTo>
                <a:lnTo>
                  <a:pt x="19055" y="6698"/>
                </a:lnTo>
                <a:lnTo>
                  <a:pt x="19055" y="6689"/>
                </a:lnTo>
                <a:close/>
                <a:moveTo>
                  <a:pt x="19585" y="7757"/>
                </a:moveTo>
                <a:lnTo>
                  <a:pt x="19576" y="7774"/>
                </a:lnTo>
                <a:lnTo>
                  <a:pt x="19585" y="7783"/>
                </a:lnTo>
                <a:lnTo>
                  <a:pt x="19585" y="7774"/>
                </a:lnTo>
                <a:lnTo>
                  <a:pt x="19593" y="7774"/>
                </a:lnTo>
                <a:lnTo>
                  <a:pt x="19593" y="7766"/>
                </a:lnTo>
                <a:lnTo>
                  <a:pt x="19593" y="7757"/>
                </a:lnTo>
                <a:close/>
                <a:moveTo>
                  <a:pt x="19805" y="8127"/>
                </a:moveTo>
                <a:lnTo>
                  <a:pt x="19796" y="8136"/>
                </a:lnTo>
                <a:lnTo>
                  <a:pt x="19805" y="8136"/>
                </a:lnTo>
                <a:close/>
                <a:moveTo>
                  <a:pt x="19682" y="7889"/>
                </a:moveTo>
                <a:lnTo>
                  <a:pt x="19691" y="7889"/>
                </a:lnTo>
                <a:lnTo>
                  <a:pt x="19699" y="7889"/>
                </a:lnTo>
                <a:lnTo>
                  <a:pt x="19699" y="7880"/>
                </a:lnTo>
                <a:lnTo>
                  <a:pt x="19691" y="7880"/>
                </a:lnTo>
                <a:lnTo>
                  <a:pt x="19682" y="7880"/>
                </a:lnTo>
                <a:close/>
                <a:moveTo>
                  <a:pt x="19735" y="7960"/>
                </a:moveTo>
                <a:lnTo>
                  <a:pt x="19735" y="7951"/>
                </a:lnTo>
                <a:lnTo>
                  <a:pt x="19726" y="7951"/>
                </a:lnTo>
                <a:lnTo>
                  <a:pt x="19726" y="7969"/>
                </a:lnTo>
                <a:lnTo>
                  <a:pt x="19726" y="7960"/>
                </a:lnTo>
                <a:close/>
                <a:moveTo>
                  <a:pt x="19638" y="7792"/>
                </a:moveTo>
                <a:lnTo>
                  <a:pt x="19638" y="7801"/>
                </a:lnTo>
                <a:close/>
                <a:moveTo>
                  <a:pt x="19682" y="7871"/>
                </a:moveTo>
                <a:lnTo>
                  <a:pt x="19682" y="7863"/>
                </a:lnTo>
                <a:close/>
                <a:moveTo>
                  <a:pt x="19567" y="7439"/>
                </a:moveTo>
                <a:lnTo>
                  <a:pt x="19558" y="7439"/>
                </a:lnTo>
                <a:lnTo>
                  <a:pt x="19558" y="7448"/>
                </a:lnTo>
                <a:lnTo>
                  <a:pt x="19567" y="7448"/>
                </a:lnTo>
                <a:close/>
                <a:moveTo>
                  <a:pt x="17679" y="8878"/>
                </a:moveTo>
                <a:lnTo>
                  <a:pt x="17688" y="8886"/>
                </a:lnTo>
                <a:lnTo>
                  <a:pt x="17679" y="8895"/>
                </a:lnTo>
                <a:lnTo>
                  <a:pt x="17679" y="8886"/>
                </a:lnTo>
                <a:lnTo>
                  <a:pt x="17679" y="8895"/>
                </a:lnTo>
                <a:lnTo>
                  <a:pt x="17688" y="8895"/>
                </a:lnTo>
                <a:lnTo>
                  <a:pt x="17688" y="8886"/>
                </a:lnTo>
                <a:close/>
                <a:moveTo>
                  <a:pt x="19602" y="7766"/>
                </a:moveTo>
                <a:lnTo>
                  <a:pt x="19602" y="7757"/>
                </a:lnTo>
                <a:lnTo>
                  <a:pt x="19602" y="7774"/>
                </a:lnTo>
                <a:close/>
                <a:moveTo>
                  <a:pt x="19955" y="8295"/>
                </a:moveTo>
                <a:lnTo>
                  <a:pt x="19964" y="8304"/>
                </a:lnTo>
                <a:lnTo>
                  <a:pt x="19964" y="8295"/>
                </a:lnTo>
                <a:lnTo>
                  <a:pt x="19955" y="8286"/>
                </a:lnTo>
                <a:close/>
                <a:moveTo>
                  <a:pt x="19955" y="8269"/>
                </a:moveTo>
                <a:lnTo>
                  <a:pt x="19955" y="8277"/>
                </a:lnTo>
                <a:lnTo>
                  <a:pt x="19964" y="8277"/>
                </a:lnTo>
                <a:lnTo>
                  <a:pt x="19955" y="8277"/>
                </a:lnTo>
                <a:close/>
                <a:moveTo>
                  <a:pt x="19885" y="8251"/>
                </a:moveTo>
                <a:lnTo>
                  <a:pt x="19876" y="8251"/>
                </a:lnTo>
                <a:lnTo>
                  <a:pt x="19876" y="8260"/>
                </a:lnTo>
                <a:lnTo>
                  <a:pt x="19876" y="8269"/>
                </a:lnTo>
                <a:lnTo>
                  <a:pt x="19876" y="8277"/>
                </a:lnTo>
                <a:lnTo>
                  <a:pt x="19885" y="8277"/>
                </a:lnTo>
                <a:lnTo>
                  <a:pt x="19885" y="8269"/>
                </a:lnTo>
                <a:lnTo>
                  <a:pt x="19885" y="8260"/>
                </a:lnTo>
                <a:close/>
                <a:moveTo>
                  <a:pt x="19567" y="7492"/>
                </a:moveTo>
                <a:lnTo>
                  <a:pt x="19558" y="7483"/>
                </a:lnTo>
                <a:lnTo>
                  <a:pt x="19558" y="7492"/>
                </a:lnTo>
                <a:lnTo>
                  <a:pt x="19567" y="7501"/>
                </a:lnTo>
                <a:close/>
                <a:moveTo>
                  <a:pt x="19893" y="8242"/>
                </a:moveTo>
                <a:lnTo>
                  <a:pt x="19858" y="8233"/>
                </a:lnTo>
                <a:lnTo>
                  <a:pt x="19858" y="8242"/>
                </a:lnTo>
                <a:lnTo>
                  <a:pt x="19867" y="8242"/>
                </a:lnTo>
                <a:lnTo>
                  <a:pt x="19876" y="8242"/>
                </a:lnTo>
                <a:lnTo>
                  <a:pt x="19885" y="8251"/>
                </a:lnTo>
                <a:lnTo>
                  <a:pt x="19893" y="8251"/>
                </a:lnTo>
                <a:close/>
                <a:moveTo>
                  <a:pt x="19814" y="8225"/>
                </a:moveTo>
                <a:lnTo>
                  <a:pt x="19823" y="8225"/>
                </a:lnTo>
                <a:lnTo>
                  <a:pt x="19832" y="8225"/>
                </a:lnTo>
                <a:lnTo>
                  <a:pt x="19832" y="8216"/>
                </a:lnTo>
                <a:lnTo>
                  <a:pt x="19841" y="8207"/>
                </a:lnTo>
                <a:lnTo>
                  <a:pt x="19832" y="8198"/>
                </a:lnTo>
                <a:lnTo>
                  <a:pt x="19823" y="8198"/>
                </a:lnTo>
                <a:lnTo>
                  <a:pt x="19814" y="8198"/>
                </a:lnTo>
                <a:lnTo>
                  <a:pt x="19814" y="8207"/>
                </a:lnTo>
                <a:lnTo>
                  <a:pt x="19814" y="8216"/>
                </a:lnTo>
                <a:close/>
                <a:moveTo>
                  <a:pt x="19893" y="8269"/>
                </a:moveTo>
                <a:lnTo>
                  <a:pt x="19893" y="8277"/>
                </a:lnTo>
                <a:lnTo>
                  <a:pt x="19885" y="8286"/>
                </a:lnTo>
                <a:lnTo>
                  <a:pt x="19893" y="8286"/>
                </a:lnTo>
                <a:lnTo>
                  <a:pt x="19911" y="8295"/>
                </a:lnTo>
                <a:lnTo>
                  <a:pt x="19929" y="8295"/>
                </a:lnTo>
                <a:lnTo>
                  <a:pt x="19929" y="8286"/>
                </a:lnTo>
                <a:lnTo>
                  <a:pt x="19920" y="8286"/>
                </a:lnTo>
                <a:lnTo>
                  <a:pt x="19911" y="8277"/>
                </a:lnTo>
                <a:lnTo>
                  <a:pt x="19902" y="8277"/>
                </a:lnTo>
                <a:close/>
                <a:moveTo>
                  <a:pt x="19929" y="8277"/>
                </a:moveTo>
                <a:lnTo>
                  <a:pt x="19911" y="8269"/>
                </a:lnTo>
                <a:lnTo>
                  <a:pt x="19902" y="8277"/>
                </a:lnTo>
                <a:lnTo>
                  <a:pt x="19911" y="8277"/>
                </a:lnTo>
                <a:lnTo>
                  <a:pt x="19920" y="8277"/>
                </a:lnTo>
                <a:lnTo>
                  <a:pt x="19929" y="8286"/>
                </a:lnTo>
                <a:lnTo>
                  <a:pt x="19938" y="8286"/>
                </a:lnTo>
                <a:lnTo>
                  <a:pt x="19938" y="8277"/>
                </a:lnTo>
                <a:close/>
                <a:moveTo>
                  <a:pt x="19938" y="8313"/>
                </a:moveTo>
                <a:lnTo>
                  <a:pt x="19946" y="8313"/>
                </a:lnTo>
                <a:lnTo>
                  <a:pt x="19946" y="8304"/>
                </a:lnTo>
                <a:lnTo>
                  <a:pt x="19938" y="8304"/>
                </a:lnTo>
                <a:close/>
                <a:moveTo>
                  <a:pt x="19726" y="8551"/>
                </a:moveTo>
                <a:lnTo>
                  <a:pt x="19708" y="8533"/>
                </a:lnTo>
                <a:lnTo>
                  <a:pt x="19708" y="8542"/>
                </a:lnTo>
                <a:lnTo>
                  <a:pt x="19708" y="8551"/>
                </a:lnTo>
                <a:lnTo>
                  <a:pt x="19708" y="8560"/>
                </a:lnTo>
                <a:lnTo>
                  <a:pt x="19717" y="8560"/>
                </a:lnTo>
                <a:close/>
                <a:moveTo>
                  <a:pt x="19364" y="7924"/>
                </a:moveTo>
                <a:lnTo>
                  <a:pt x="19364" y="7916"/>
                </a:lnTo>
                <a:lnTo>
                  <a:pt x="19355" y="7916"/>
                </a:lnTo>
                <a:lnTo>
                  <a:pt x="19355" y="7924"/>
                </a:lnTo>
                <a:close/>
                <a:moveTo>
                  <a:pt x="19532" y="7157"/>
                </a:moveTo>
                <a:lnTo>
                  <a:pt x="19532" y="7139"/>
                </a:lnTo>
                <a:lnTo>
                  <a:pt x="19523" y="7130"/>
                </a:lnTo>
                <a:lnTo>
                  <a:pt x="19523" y="7139"/>
                </a:lnTo>
                <a:lnTo>
                  <a:pt x="19523" y="7148"/>
                </a:lnTo>
                <a:lnTo>
                  <a:pt x="19523" y="7157"/>
                </a:lnTo>
                <a:close/>
                <a:moveTo>
                  <a:pt x="20096" y="8763"/>
                </a:moveTo>
                <a:lnTo>
                  <a:pt x="20105" y="8754"/>
                </a:lnTo>
                <a:lnTo>
                  <a:pt x="20114" y="8763"/>
                </a:lnTo>
                <a:lnTo>
                  <a:pt x="20114" y="8772"/>
                </a:lnTo>
                <a:lnTo>
                  <a:pt x="20123" y="8772"/>
                </a:lnTo>
                <a:lnTo>
                  <a:pt x="20123" y="8781"/>
                </a:lnTo>
                <a:lnTo>
                  <a:pt x="20132" y="8781"/>
                </a:lnTo>
                <a:lnTo>
                  <a:pt x="20132" y="8772"/>
                </a:lnTo>
                <a:lnTo>
                  <a:pt x="20132" y="8763"/>
                </a:lnTo>
                <a:lnTo>
                  <a:pt x="20140" y="8719"/>
                </a:lnTo>
                <a:lnTo>
                  <a:pt x="20140" y="8701"/>
                </a:lnTo>
                <a:lnTo>
                  <a:pt x="20140" y="8692"/>
                </a:lnTo>
                <a:lnTo>
                  <a:pt x="20140" y="8683"/>
                </a:lnTo>
                <a:lnTo>
                  <a:pt x="20140" y="8657"/>
                </a:lnTo>
                <a:lnTo>
                  <a:pt x="20140" y="8648"/>
                </a:lnTo>
                <a:lnTo>
                  <a:pt x="20140" y="8630"/>
                </a:lnTo>
                <a:lnTo>
                  <a:pt x="20140" y="8622"/>
                </a:lnTo>
                <a:lnTo>
                  <a:pt x="20140" y="8613"/>
                </a:lnTo>
                <a:lnTo>
                  <a:pt x="20140" y="8604"/>
                </a:lnTo>
                <a:lnTo>
                  <a:pt x="20149" y="8586"/>
                </a:lnTo>
                <a:lnTo>
                  <a:pt x="20149" y="8578"/>
                </a:lnTo>
                <a:lnTo>
                  <a:pt x="20140" y="8560"/>
                </a:lnTo>
                <a:lnTo>
                  <a:pt x="20114" y="8533"/>
                </a:lnTo>
                <a:lnTo>
                  <a:pt x="20114" y="8525"/>
                </a:lnTo>
                <a:lnTo>
                  <a:pt x="20105" y="8525"/>
                </a:lnTo>
                <a:lnTo>
                  <a:pt x="20096" y="8525"/>
                </a:lnTo>
                <a:lnTo>
                  <a:pt x="20079" y="8525"/>
                </a:lnTo>
                <a:lnTo>
                  <a:pt x="20070" y="8525"/>
                </a:lnTo>
                <a:lnTo>
                  <a:pt x="20052" y="8542"/>
                </a:lnTo>
                <a:lnTo>
                  <a:pt x="20052" y="8533"/>
                </a:lnTo>
                <a:lnTo>
                  <a:pt x="20052" y="8525"/>
                </a:lnTo>
                <a:lnTo>
                  <a:pt x="20061" y="8516"/>
                </a:lnTo>
                <a:lnTo>
                  <a:pt x="20061" y="8507"/>
                </a:lnTo>
                <a:lnTo>
                  <a:pt x="20061" y="8498"/>
                </a:lnTo>
                <a:lnTo>
                  <a:pt x="20052" y="8498"/>
                </a:lnTo>
                <a:lnTo>
                  <a:pt x="20043" y="8489"/>
                </a:lnTo>
                <a:lnTo>
                  <a:pt x="20043" y="8480"/>
                </a:lnTo>
                <a:lnTo>
                  <a:pt x="20043" y="8472"/>
                </a:lnTo>
                <a:lnTo>
                  <a:pt x="20035" y="8472"/>
                </a:lnTo>
                <a:lnTo>
                  <a:pt x="20035" y="8454"/>
                </a:lnTo>
                <a:lnTo>
                  <a:pt x="20035" y="8445"/>
                </a:lnTo>
                <a:lnTo>
                  <a:pt x="20026" y="8427"/>
                </a:lnTo>
                <a:lnTo>
                  <a:pt x="20017" y="8427"/>
                </a:lnTo>
                <a:lnTo>
                  <a:pt x="20008" y="8427"/>
                </a:lnTo>
                <a:lnTo>
                  <a:pt x="19999" y="8419"/>
                </a:lnTo>
                <a:lnTo>
                  <a:pt x="19982" y="8419"/>
                </a:lnTo>
                <a:lnTo>
                  <a:pt x="19973" y="8410"/>
                </a:lnTo>
                <a:lnTo>
                  <a:pt x="19964" y="8410"/>
                </a:lnTo>
                <a:lnTo>
                  <a:pt x="19964" y="8392"/>
                </a:lnTo>
                <a:lnTo>
                  <a:pt x="19964" y="8383"/>
                </a:lnTo>
                <a:lnTo>
                  <a:pt x="19955" y="8375"/>
                </a:lnTo>
                <a:lnTo>
                  <a:pt x="19964" y="8375"/>
                </a:lnTo>
                <a:lnTo>
                  <a:pt x="19955" y="8366"/>
                </a:lnTo>
                <a:lnTo>
                  <a:pt x="19964" y="8366"/>
                </a:lnTo>
                <a:lnTo>
                  <a:pt x="19973" y="8357"/>
                </a:lnTo>
                <a:lnTo>
                  <a:pt x="19982" y="8357"/>
                </a:lnTo>
                <a:lnTo>
                  <a:pt x="19990" y="8348"/>
                </a:lnTo>
                <a:lnTo>
                  <a:pt x="19982" y="8339"/>
                </a:lnTo>
                <a:lnTo>
                  <a:pt x="19982" y="8330"/>
                </a:lnTo>
                <a:lnTo>
                  <a:pt x="19973" y="8322"/>
                </a:lnTo>
                <a:lnTo>
                  <a:pt x="19964" y="8313"/>
                </a:lnTo>
                <a:lnTo>
                  <a:pt x="19955" y="8313"/>
                </a:lnTo>
                <a:lnTo>
                  <a:pt x="19946" y="8313"/>
                </a:lnTo>
                <a:lnTo>
                  <a:pt x="19938" y="8322"/>
                </a:lnTo>
                <a:lnTo>
                  <a:pt x="19929" y="8330"/>
                </a:lnTo>
                <a:lnTo>
                  <a:pt x="19920" y="8330"/>
                </a:lnTo>
                <a:lnTo>
                  <a:pt x="19911" y="8330"/>
                </a:lnTo>
                <a:lnTo>
                  <a:pt x="19893" y="8339"/>
                </a:lnTo>
                <a:lnTo>
                  <a:pt x="19911" y="8330"/>
                </a:lnTo>
                <a:lnTo>
                  <a:pt x="19929" y="8322"/>
                </a:lnTo>
                <a:lnTo>
                  <a:pt x="19938" y="8313"/>
                </a:lnTo>
                <a:lnTo>
                  <a:pt x="19929" y="8313"/>
                </a:lnTo>
                <a:lnTo>
                  <a:pt x="19929" y="8304"/>
                </a:lnTo>
                <a:lnTo>
                  <a:pt x="19920" y="8295"/>
                </a:lnTo>
                <a:lnTo>
                  <a:pt x="19893" y="8295"/>
                </a:lnTo>
                <a:lnTo>
                  <a:pt x="19885" y="8286"/>
                </a:lnTo>
                <a:lnTo>
                  <a:pt x="19876" y="8277"/>
                </a:lnTo>
                <a:lnTo>
                  <a:pt x="19867" y="8277"/>
                </a:lnTo>
                <a:lnTo>
                  <a:pt x="19867" y="8269"/>
                </a:lnTo>
                <a:lnTo>
                  <a:pt x="19867" y="8260"/>
                </a:lnTo>
                <a:lnTo>
                  <a:pt x="19858" y="8251"/>
                </a:lnTo>
                <a:lnTo>
                  <a:pt x="19858" y="8242"/>
                </a:lnTo>
                <a:lnTo>
                  <a:pt x="19841" y="8233"/>
                </a:lnTo>
                <a:lnTo>
                  <a:pt x="19832" y="8233"/>
                </a:lnTo>
                <a:lnTo>
                  <a:pt x="19823" y="8233"/>
                </a:lnTo>
                <a:lnTo>
                  <a:pt x="19814" y="8225"/>
                </a:lnTo>
                <a:lnTo>
                  <a:pt x="19805" y="8216"/>
                </a:lnTo>
                <a:lnTo>
                  <a:pt x="19805" y="8207"/>
                </a:lnTo>
                <a:lnTo>
                  <a:pt x="19796" y="8198"/>
                </a:lnTo>
                <a:lnTo>
                  <a:pt x="19788" y="8189"/>
                </a:lnTo>
                <a:lnTo>
                  <a:pt x="19779" y="8180"/>
                </a:lnTo>
                <a:lnTo>
                  <a:pt x="19770" y="8180"/>
                </a:lnTo>
                <a:lnTo>
                  <a:pt x="19770" y="8189"/>
                </a:lnTo>
                <a:lnTo>
                  <a:pt x="19770" y="8198"/>
                </a:lnTo>
                <a:lnTo>
                  <a:pt x="19770" y="8207"/>
                </a:lnTo>
                <a:lnTo>
                  <a:pt x="19761" y="8198"/>
                </a:lnTo>
                <a:lnTo>
                  <a:pt x="19752" y="8198"/>
                </a:lnTo>
                <a:lnTo>
                  <a:pt x="19743" y="8189"/>
                </a:lnTo>
                <a:lnTo>
                  <a:pt x="19735" y="8180"/>
                </a:lnTo>
                <a:lnTo>
                  <a:pt x="19735" y="8172"/>
                </a:lnTo>
                <a:lnTo>
                  <a:pt x="19717" y="8154"/>
                </a:lnTo>
                <a:lnTo>
                  <a:pt x="19708" y="8145"/>
                </a:lnTo>
                <a:lnTo>
                  <a:pt x="19708" y="8136"/>
                </a:lnTo>
                <a:lnTo>
                  <a:pt x="19699" y="8136"/>
                </a:lnTo>
                <a:lnTo>
                  <a:pt x="19691" y="8119"/>
                </a:lnTo>
                <a:lnTo>
                  <a:pt x="19673" y="8110"/>
                </a:lnTo>
                <a:lnTo>
                  <a:pt x="19646" y="8092"/>
                </a:lnTo>
                <a:lnTo>
                  <a:pt x="19629" y="8083"/>
                </a:lnTo>
                <a:lnTo>
                  <a:pt x="19620" y="8074"/>
                </a:lnTo>
                <a:lnTo>
                  <a:pt x="19611" y="8074"/>
                </a:lnTo>
                <a:lnTo>
                  <a:pt x="19611" y="8066"/>
                </a:lnTo>
                <a:lnTo>
                  <a:pt x="19602" y="8057"/>
                </a:lnTo>
                <a:lnTo>
                  <a:pt x="19585" y="8048"/>
                </a:lnTo>
                <a:lnTo>
                  <a:pt x="19576" y="8048"/>
                </a:lnTo>
                <a:lnTo>
                  <a:pt x="19585" y="8039"/>
                </a:lnTo>
                <a:lnTo>
                  <a:pt x="19576" y="8030"/>
                </a:lnTo>
                <a:lnTo>
                  <a:pt x="19558" y="8013"/>
                </a:lnTo>
                <a:lnTo>
                  <a:pt x="19558" y="8004"/>
                </a:lnTo>
                <a:lnTo>
                  <a:pt x="19558" y="7995"/>
                </a:lnTo>
                <a:lnTo>
                  <a:pt x="19541" y="7986"/>
                </a:lnTo>
                <a:lnTo>
                  <a:pt x="19532" y="7977"/>
                </a:lnTo>
                <a:lnTo>
                  <a:pt x="19532" y="7969"/>
                </a:lnTo>
                <a:lnTo>
                  <a:pt x="19523" y="7969"/>
                </a:lnTo>
                <a:lnTo>
                  <a:pt x="19505" y="7969"/>
                </a:lnTo>
                <a:lnTo>
                  <a:pt x="19496" y="7969"/>
                </a:lnTo>
                <a:lnTo>
                  <a:pt x="19488" y="7969"/>
                </a:lnTo>
                <a:lnTo>
                  <a:pt x="19479" y="7969"/>
                </a:lnTo>
                <a:lnTo>
                  <a:pt x="19461" y="7969"/>
                </a:lnTo>
                <a:lnTo>
                  <a:pt x="19452" y="7969"/>
                </a:lnTo>
                <a:lnTo>
                  <a:pt x="19435" y="7969"/>
                </a:lnTo>
                <a:lnTo>
                  <a:pt x="19426" y="7960"/>
                </a:lnTo>
                <a:lnTo>
                  <a:pt x="19417" y="7960"/>
                </a:lnTo>
                <a:lnTo>
                  <a:pt x="19399" y="7951"/>
                </a:lnTo>
                <a:lnTo>
                  <a:pt x="19391" y="7942"/>
                </a:lnTo>
                <a:lnTo>
                  <a:pt x="19382" y="7942"/>
                </a:lnTo>
                <a:lnTo>
                  <a:pt x="19373" y="7942"/>
                </a:lnTo>
                <a:lnTo>
                  <a:pt x="19364" y="7942"/>
                </a:lnTo>
                <a:lnTo>
                  <a:pt x="19355" y="7942"/>
                </a:lnTo>
                <a:lnTo>
                  <a:pt x="19355" y="7951"/>
                </a:lnTo>
                <a:lnTo>
                  <a:pt x="19355" y="7960"/>
                </a:lnTo>
                <a:lnTo>
                  <a:pt x="19355" y="7969"/>
                </a:lnTo>
                <a:lnTo>
                  <a:pt x="19364" y="7986"/>
                </a:lnTo>
                <a:lnTo>
                  <a:pt x="19373" y="7995"/>
                </a:lnTo>
                <a:lnTo>
                  <a:pt x="19373" y="8004"/>
                </a:lnTo>
                <a:lnTo>
                  <a:pt x="19382" y="8013"/>
                </a:lnTo>
                <a:lnTo>
                  <a:pt x="19417" y="8039"/>
                </a:lnTo>
                <a:lnTo>
                  <a:pt x="19435" y="8057"/>
                </a:lnTo>
                <a:lnTo>
                  <a:pt x="19444" y="8074"/>
                </a:lnTo>
                <a:lnTo>
                  <a:pt x="19452" y="8074"/>
                </a:lnTo>
                <a:lnTo>
                  <a:pt x="19470" y="8083"/>
                </a:lnTo>
                <a:lnTo>
                  <a:pt x="19479" y="8083"/>
                </a:lnTo>
                <a:lnTo>
                  <a:pt x="19488" y="8092"/>
                </a:lnTo>
                <a:lnTo>
                  <a:pt x="19505" y="8110"/>
                </a:lnTo>
                <a:lnTo>
                  <a:pt x="19505" y="8119"/>
                </a:lnTo>
                <a:lnTo>
                  <a:pt x="19514" y="8127"/>
                </a:lnTo>
                <a:lnTo>
                  <a:pt x="19514" y="8136"/>
                </a:lnTo>
                <a:lnTo>
                  <a:pt x="19532" y="8145"/>
                </a:lnTo>
                <a:lnTo>
                  <a:pt x="19532" y="8154"/>
                </a:lnTo>
                <a:lnTo>
                  <a:pt x="19532" y="8172"/>
                </a:lnTo>
                <a:lnTo>
                  <a:pt x="19541" y="8180"/>
                </a:lnTo>
                <a:lnTo>
                  <a:pt x="19549" y="8180"/>
                </a:lnTo>
                <a:lnTo>
                  <a:pt x="19558" y="8189"/>
                </a:lnTo>
                <a:lnTo>
                  <a:pt x="19567" y="8189"/>
                </a:lnTo>
                <a:lnTo>
                  <a:pt x="19602" y="8216"/>
                </a:lnTo>
                <a:lnTo>
                  <a:pt x="19611" y="8225"/>
                </a:lnTo>
                <a:lnTo>
                  <a:pt x="19620" y="8242"/>
                </a:lnTo>
                <a:lnTo>
                  <a:pt x="19629" y="8277"/>
                </a:lnTo>
                <a:lnTo>
                  <a:pt x="19638" y="8304"/>
                </a:lnTo>
                <a:lnTo>
                  <a:pt x="19646" y="8322"/>
                </a:lnTo>
                <a:lnTo>
                  <a:pt x="19655" y="8330"/>
                </a:lnTo>
                <a:lnTo>
                  <a:pt x="19655" y="8339"/>
                </a:lnTo>
                <a:lnTo>
                  <a:pt x="19682" y="8348"/>
                </a:lnTo>
                <a:lnTo>
                  <a:pt x="19691" y="8357"/>
                </a:lnTo>
                <a:lnTo>
                  <a:pt x="19699" y="8375"/>
                </a:lnTo>
                <a:lnTo>
                  <a:pt x="19699" y="8383"/>
                </a:lnTo>
                <a:lnTo>
                  <a:pt x="19708" y="8383"/>
                </a:lnTo>
                <a:lnTo>
                  <a:pt x="19717" y="8392"/>
                </a:lnTo>
                <a:lnTo>
                  <a:pt x="19726" y="8410"/>
                </a:lnTo>
                <a:lnTo>
                  <a:pt x="19735" y="8410"/>
                </a:lnTo>
                <a:lnTo>
                  <a:pt x="19735" y="8427"/>
                </a:lnTo>
                <a:lnTo>
                  <a:pt x="19743" y="8445"/>
                </a:lnTo>
                <a:lnTo>
                  <a:pt x="19770" y="8489"/>
                </a:lnTo>
                <a:lnTo>
                  <a:pt x="19770" y="8507"/>
                </a:lnTo>
                <a:lnTo>
                  <a:pt x="19770" y="8516"/>
                </a:lnTo>
                <a:lnTo>
                  <a:pt x="19779" y="8525"/>
                </a:lnTo>
                <a:lnTo>
                  <a:pt x="19788" y="8542"/>
                </a:lnTo>
                <a:lnTo>
                  <a:pt x="19796" y="8542"/>
                </a:lnTo>
                <a:lnTo>
                  <a:pt x="19805" y="8551"/>
                </a:lnTo>
                <a:lnTo>
                  <a:pt x="19805" y="8560"/>
                </a:lnTo>
                <a:lnTo>
                  <a:pt x="19814" y="8560"/>
                </a:lnTo>
                <a:lnTo>
                  <a:pt x="19823" y="8586"/>
                </a:lnTo>
                <a:lnTo>
                  <a:pt x="19832" y="8586"/>
                </a:lnTo>
                <a:lnTo>
                  <a:pt x="19841" y="8595"/>
                </a:lnTo>
                <a:lnTo>
                  <a:pt x="19867" y="8613"/>
                </a:lnTo>
                <a:lnTo>
                  <a:pt x="19867" y="8622"/>
                </a:lnTo>
                <a:lnTo>
                  <a:pt x="19885" y="8639"/>
                </a:lnTo>
                <a:lnTo>
                  <a:pt x="19893" y="8657"/>
                </a:lnTo>
                <a:lnTo>
                  <a:pt x="19920" y="8675"/>
                </a:lnTo>
                <a:lnTo>
                  <a:pt x="19938" y="8683"/>
                </a:lnTo>
                <a:lnTo>
                  <a:pt x="19946" y="8692"/>
                </a:lnTo>
                <a:lnTo>
                  <a:pt x="19955" y="8701"/>
                </a:lnTo>
                <a:lnTo>
                  <a:pt x="19982" y="8719"/>
                </a:lnTo>
                <a:lnTo>
                  <a:pt x="19990" y="8719"/>
                </a:lnTo>
                <a:lnTo>
                  <a:pt x="20008" y="8745"/>
                </a:lnTo>
                <a:lnTo>
                  <a:pt x="20017" y="8754"/>
                </a:lnTo>
                <a:lnTo>
                  <a:pt x="20026" y="8772"/>
                </a:lnTo>
                <a:lnTo>
                  <a:pt x="20035" y="8772"/>
                </a:lnTo>
                <a:lnTo>
                  <a:pt x="20043" y="8781"/>
                </a:lnTo>
                <a:lnTo>
                  <a:pt x="20052" y="8781"/>
                </a:lnTo>
                <a:lnTo>
                  <a:pt x="20043" y="8763"/>
                </a:lnTo>
                <a:lnTo>
                  <a:pt x="20052" y="8754"/>
                </a:lnTo>
                <a:lnTo>
                  <a:pt x="20070" y="8763"/>
                </a:lnTo>
                <a:lnTo>
                  <a:pt x="20079" y="8772"/>
                </a:lnTo>
                <a:lnTo>
                  <a:pt x="20088" y="8772"/>
                </a:lnTo>
                <a:close/>
                <a:moveTo>
                  <a:pt x="19567" y="7448"/>
                </a:moveTo>
                <a:lnTo>
                  <a:pt x="19567" y="7457"/>
                </a:lnTo>
                <a:close/>
                <a:moveTo>
                  <a:pt x="19567" y="7545"/>
                </a:moveTo>
                <a:lnTo>
                  <a:pt x="19567" y="7554"/>
                </a:lnTo>
                <a:lnTo>
                  <a:pt x="19576" y="7554"/>
                </a:lnTo>
                <a:lnTo>
                  <a:pt x="19576" y="7563"/>
                </a:lnTo>
                <a:lnTo>
                  <a:pt x="19585" y="7563"/>
                </a:lnTo>
                <a:lnTo>
                  <a:pt x="19576" y="7545"/>
                </a:lnTo>
                <a:close/>
                <a:moveTo>
                  <a:pt x="19691" y="8516"/>
                </a:moveTo>
                <a:lnTo>
                  <a:pt x="19691" y="8507"/>
                </a:lnTo>
                <a:lnTo>
                  <a:pt x="19682" y="8498"/>
                </a:lnTo>
                <a:lnTo>
                  <a:pt x="19673" y="8498"/>
                </a:lnTo>
                <a:lnTo>
                  <a:pt x="19673" y="8507"/>
                </a:lnTo>
                <a:lnTo>
                  <a:pt x="19682" y="8516"/>
                </a:lnTo>
                <a:lnTo>
                  <a:pt x="19699" y="8525"/>
                </a:lnTo>
                <a:close/>
                <a:moveTo>
                  <a:pt x="19743" y="8578"/>
                </a:moveTo>
                <a:lnTo>
                  <a:pt x="19743" y="8569"/>
                </a:lnTo>
                <a:lnTo>
                  <a:pt x="19726" y="8551"/>
                </a:lnTo>
                <a:lnTo>
                  <a:pt x="19717" y="8560"/>
                </a:lnTo>
                <a:lnTo>
                  <a:pt x="19726" y="8569"/>
                </a:lnTo>
                <a:lnTo>
                  <a:pt x="19726" y="8578"/>
                </a:lnTo>
                <a:lnTo>
                  <a:pt x="19735" y="8578"/>
                </a:lnTo>
                <a:lnTo>
                  <a:pt x="19735" y="8586"/>
                </a:lnTo>
                <a:lnTo>
                  <a:pt x="19743" y="8595"/>
                </a:lnTo>
                <a:lnTo>
                  <a:pt x="19735" y="8586"/>
                </a:lnTo>
                <a:close/>
                <a:moveTo>
                  <a:pt x="19602" y="7483"/>
                </a:moveTo>
                <a:lnTo>
                  <a:pt x="19585" y="7483"/>
                </a:lnTo>
                <a:lnTo>
                  <a:pt x="19593" y="7492"/>
                </a:lnTo>
                <a:lnTo>
                  <a:pt x="19593" y="7501"/>
                </a:lnTo>
                <a:lnTo>
                  <a:pt x="19602" y="7501"/>
                </a:lnTo>
                <a:lnTo>
                  <a:pt x="19602" y="7492"/>
                </a:lnTo>
                <a:close/>
                <a:moveTo>
                  <a:pt x="19867" y="8736"/>
                </a:moveTo>
                <a:lnTo>
                  <a:pt x="19867" y="8745"/>
                </a:lnTo>
                <a:lnTo>
                  <a:pt x="19876" y="8754"/>
                </a:lnTo>
                <a:lnTo>
                  <a:pt x="19885" y="8754"/>
                </a:lnTo>
                <a:lnTo>
                  <a:pt x="19885" y="8745"/>
                </a:lnTo>
                <a:close/>
                <a:moveTo>
                  <a:pt x="19585" y="7616"/>
                </a:moveTo>
                <a:lnTo>
                  <a:pt x="19576" y="7616"/>
                </a:lnTo>
                <a:lnTo>
                  <a:pt x="19567" y="7624"/>
                </a:lnTo>
                <a:lnTo>
                  <a:pt x="19576" y="7624"/>
                </a:lnTo>
                <a:close/>
                <a:moveTo>
                  <a:pt x="19593" y="7545"/>
                </a:moveTo>
                <a:lnTo>
                  <a:pt x="19602" y="7545"/>
                </a:lnTo>
                <a:lnTo>
                  <a:pt x="19602" y="7536"/>
                </a:lnTo>
                <a:close/>
                <a:moveTo>
                  <a:pt x="19576" y="7501"/>
                </a:moveTo>
                <a:lnTo>
                  <a:pt x="19576" y="7510"/>
                </a:lnTo>
                <a:lnTo>
                  <a:pt x="19585" y="7501"/>
                </a:lnTo>
                <a:lnTo>
                  <a:pt x="19585" y="7492"/>
                </a:lnTo>
                <a:lnTo>
                  <a:pt x="19585" y="7483"/>
                </a:lnTo>
                <a:lnTo>
                  <a:pt x="19585" y="7492"/>
                </a:lnTo>
                <a:close/>
                <a:moveTo>
                  <a:pt x="19585" y="7386"/>
                </a:moveTo>
                <a:lnTo>
                  <a:pt x="19576" y="7377"/>
                </a:lnTo>
                <a:lnTo>
                  <a:pt x="19576" y="7386"/>
                </a:lnTo>
                <a:lnTo>
                  <a:pt x="19576" y="7395"/>
                </a:lnTo>
                <a:lnTo>
                  <a:pt x="19585" y="7404"/>
                </a:lnTo>
                <a:close/>
                <a:moveTo>
                  <a:pt x="19602" y="7474"/>
                </a:moveTo>
                <a:lnTo>
                  <a:pt x="19593" y="7466"/>
                </a:lnTo>
                <a:lnTo>
                  <a:pt x="19593" y="7474"/>
                </a:lnTo>
                <a:close/>
                <a:moveTo>
                  <a:pt x="19585" y="7686"/>
                </a:moveTo>
                <a:lnTo>
                  <a:pt x="19576" y="7686"/>
                </a:lnTo>
                <a:close/>
                <a:moveTo>
                  <a:pt x="19593" y="7430"/>
                </a:moveTo>
                <a:lnTo>
                  <a:pt x="19593" y="7421"/>
                </a:lnTo>
                <a:lnTo>
                  <a:pt x="19585" y="7421"/>
                </a:lnTo>
                <a:lnTo>
                  <a:pt x="19585" y="7430"/>
                </a:lnTo>
                <a:lnTo>
                  <a:pt x="19585" y="7448"/>
                </a:lnTo>
                <a:lnTo>
                  <a:pt x="19593" y="7439"/>
                </a:lnTo>
                <a:close/>
                <a:moveTo>
                  <a:pt x="10657" y="7227"/>
                </a:moveTo>
                <a:lnTo>
                  <a:pt x="10649" y="7227"/>
                </a:lnTo>
                <a:lnTo>
                  <a:pt x="10649" y="7236"/>
                </a:lnTo>
                <a:lnTo>
                  <a:pt x="10657" y="7236"/>
                </a:lnTo>
                <a:close/>
                <a:moveTo>
                  <a:pt x="11054" y="6187"/>
                </a:moveTo>
                <a:lnTo>
                  <a:pt x="11046" y="6187"/>
                </a:lnTo>
                <a:lnTo>
                  <a:pt x="11037" y="6187"/>
                </a:lnTo>
                <a:lnTo>
                  <a:pt x="11046" y="6204"/>
                </a:lnTo>
                <a:lnTo>
                  <a:pt x="11046" y="6213"/>
                </a:lnTo>
                <a:lnTo>
                  <a:pt x="11054" y="6204"/>
                </a:lnTo>
                <a:lnTo>
                  <a:pt x="11054" y="6196"/>
                </a:lnTo>
                <a:close/>
                <a:moveTo>
                  <a:pt x="10569" y="2198"/>
                </a:moveTo>
                <a:lnTo>
                  <a:pt x="10578" y="2198"/>
                </a:lnTo>
                <a:lnTo>
                  <a:pt x="10578" y="2189"/>
                </a:lnTo>
                <a:lnTo>
                  <a:pt x="10569" y="2180"/>
                </a:lnTo>
                <a:lnTo>
                  <a:pt x="10578" y="2180"/>
                </a:lnTo>
                <a:lnTo>
                  <a:pt x="10596" y="2189"/>
                </a:lnTo>
                <a:lnTo>
                  <a:pt x="10604" y="2180"/>
                </a:lnTo>
                <a:lnTo>
                  <a:pt x="10613" y="2180"/>
                </a:lnTo>
                <a:lnTo>
                  <a:pt x="10613" y="2171"/>
                </a:lnTo>
                <a:lnTo>
                  <a:pt x="10604" y="2162"/>
                </a:lnTo>
                <a:lnTo>
                  <a:pt x="10622" y="2162"/>
                </a:lnTo>
                <a:lnTo>
                  <a:pt x="10649" y="2153"/>
                </a:lnTo>
                <a:lnTo>
                  <a:pt x="10666" y="2153"/>
                </a:lnTo>
                <a:lnTo>
                  <a:pt x="10657" y="2145"/>
                </a:lnTo>
                <a:lnTo>
                  <a:pt x="10666" y="2145"/>
                </a:lnTo>
                <a:lnTo>
                  <a:pt x="10684" y="2136"/>
                </a:lnTo>
                <a:lnTo>
                  <a:pt x="10693" y="2136"/>
                </a:lnTo>
                <a:lnTo>
                  <a:pt x="10710" y="2127"/>
                </a:lnTo>
                <a:lnTo>
                  <a:pt x="10719" y="2127"/>
                </a:lnTo>
                <a:lnTo>
                  <a:pt x="10719" y="2118"/>
                </a:lnTo>
                <a:lnTo>
                  <a:pt x="10728" y="2109"/>
                </a:lnTo>
                <a:lnTo>
                  <a:pt x="10719" y="2109"/>
                </a:lnTo>
                <a:lnTo>
                  <a:pt x="10657" y="2109"/>
                </a:lnTo>
                <a:lnTo>
                  <a:pt x="10622" y="2109"/>
                </a:lnTo>
                <a:lnTo>
                  <a:pt x="10587" y="2101"/>
                </a:lnTo>
                <a:lnTo>
                  <a:pt x="10543" y="2092"/>
                </a:lnTo>
                <a:lnTo>
                  <a:pt x="10481" y="2083"/>
                </a:lnTo>
                <a:lnTo>
                  <a:pt x="10472" y="2083"/>
                </a:lnTo>
                <a:lnTo>
                  <a:pt x="10437" y="2092"/>
                </a:lnTo>
                <a:lnTo>
                  <a:pt x="10419" y="2101"/>
                </a:lnTo>
                <a:lnTo>
                  <a:pt x="10393" y="2092"/>
                </a:lnTo>
                <a:lnTo>
                  <a:pt x="10375" y="2101"/>
                </a:lnTo>
                <a:lnTo>
                  <a:pt x="10366" y="2109"/>
                </a:lnTo>
                <a:lnTo>
                  <a:pt x="10349" y="2118"/>
                </a:lnTo>
                <a:lnTo>
                  <a:pt x="10349" y="2127"/>
                </a:lnTo>
                <a:lnTo>
                  <a:pt x="10331" y="2127"/>
                </a:lnTo>
                <a:lnTo>
                  <a:pt x="10331" y="2109"/>
                </a:lnTo>
                <a:lnTo>
                  <a:pt x="10349" y="2101"/>
                </a:lnTo>
                <a:lnTo>
                  <a:pt x="10357" y="2092"/>
                </a:lnTo>
                <a:lnTo>
                  <a:pt x="10366" y="2092"/>
                </a:lnTo>
                <a:lnTo>
                  <a:pt x="10393" y="2083"/>
                </a:lnTo>
                <a:lnTo>
                  <a:pt x="10402" y="2083"/>
                </a:lnTo>
                <a:lnTo>
                  <a:pt x="10410" y="2074"/>
                </a:lnTo>
                <a:lnTo>
                  <a:pt x="10402" y="2065"/>
                </a:lnTo>
                <a:lnTo>
                  <a:pt x="10393" y="2065"/>
                </a:lnTo>
                <a:lnTo>
                  <a:pt x="10331" y="2074"/>
                </a:lnTo>
                <a:lnTo>
                  <a:pt x="10296" y="2074"/>
                </a:lnTo>
                <a:lnTo>
                  <a:pt x="10260" y="2065"/>
                </a:lnTo>
                <a:lnTo>
                  <a:pt x="10252" y="2065"/>
                </a:lnTo>
                <a:lnTo>
                  <a:pt x="10225" y="2065"/>
                </a:lnTo>
                <a:lnTo>
                  <a:pt x="10216" y="2065"/>
                </a:lnTo>
                <a:lnTo>
                  <a:pt x="10225" y="2065"/>
                </a:lnTo>
                <a:lnTo>
                  <a:pt x="10260" y="2056"/>
                </a:lnTo>
                <a:lnTo>
                  <a:pt x="10269" y="2048"/>
                </a:lnTo>
                <a:lnTo>
                  <a:pt x="10287" y="2039"/>
                </a:lnTo>
                <a:lnTo>
                  <a:pt x="10296" y="2039"/>
                </a:lnTo>
                <a:lnTo>
                  <a:pt x="10296" y="2030"/>
                </a:lnTo>
                <a:lnTo>
                  <a:pt x="10305" y="2012"/>
                </a:lnTo>
                <a:lnTo>
                  <a:pt x="10296" y="2012"/>
                </a:lnTo>
                <a:lnTo>
                  <a:pt x="10287" y="2003"/>
                </a:lnTo>
                <a:lnTo>
                  <a:pt x="10278" y="2003"/>
                </a:lnTo>
                <a:lnTo>
                  <a:pt x="10269" y="1995"/>
                </a:lnTo>
                <a:lnTo>
                  <a:pt x="10278" y="1995"/>
                </a:lnTo>
                <a:lnTo>
                  <a:pt x="10305" y="1995"/>
                </a:lnTo>
                <a:lnTo>
                  <a:pt x="10322" y="1995"/>
                </a:lnTo>
                <a:lnTo>
                  <a:pt x="10349" y="2003"/>
                </a:lnTo>
                <a:lnTo>
                  <a:pt x="10366" y="2003"/>
                </a:lnTo>
                <a:lnTo>
                  <a:pt x="10393" y="2003"/>
                </a:lnTo>
                <a:lnTo>
                  <a:pt x="10402" y="1995"/>
                </a:lnTo>
                <a:lnTo>
                  <a:pt x="10437" y="1986"/>
                </a:lnTo>
                <a:lnTo>
                  <a:pt x="10446" y="1986"/>
                </a:lnTo>
                <a:lnTo>
                  <a:pt x="10463" y="1968"/>
                </a:lnTo>
                <a:lnTo>
                  <a:pt x="10472" y="1959"/>
                </a:lnTo>
                <a:lnTo>
                  <a:pt x="10472" y="1942"/>
                </a:lnTo>
                <a:lnTo>
                  <a:pt x="10463" y="1933"/>
                </a:lnTo>
                <a:lnTo>
                  <a:pt x="10455" y="1933"/>
                </a:lnTo>
                <a:lnTo>
                  <a:pt x="10437" y="1924"/>
                </a:lnTo>
                <a:lnTo>
                  <a:pt x="10410" y="1924"/>
                </a:lnTo>
                <a:lnTo>
                  <a:pt x="10393" y="1924"/>
                </a:lnTo>
                <a:lnTo>
                  <a:pt x="10366" y="1924"/>
                </a:lnTo>
                <a:lnTo>
                  <a:pt x="10357" y="1915"/>
                </a:lnTo>
                <a:lnTo>
                  <a:pt x="10366" y="1906"/>
                </a:lnTo>
                <a:lnTo>
                  <a:pt x="10375" y="1906"/>
                </a:lnTo>
                <a:lnTo>
                  <a:pt x="10393" y="1915"/>
                </a:lnTo>
                <a:lnTo>
                  <a:pt x="10428" y="1915"/>
                </a:lnTo>
                <a:lnTo>
                  <a:pt x="10455" y="1915"/>
                </a:lnTo>
                <a:lnTo>
                  <a:pt x="10472" y="1924"/>
                </a:lnTo>
                <a:lnTo>
                  <a:pt x="10490" y="1933"/>
                </a:lnTo>
                <a:lnTo>
                  <a:pt x="10499" y="1942"/>
                </a:lnTo>
                <a:lnTo>
                  <a:pt x="10516" y="1950"/>
                </a:lnTo>
                <a:lnTo>
                  <a:pt x="10534" y="1959"/>
                </a:lnTo>
                <a:lnTo>
                  <a:pt x="10552" y="1968"/>
                </a:lnTo>
                <a:lnTo>
                  <a:pt x="10569" y="1977"/>
                </a:lnTo>
                <a:lnTo>
                  <a:pt x="10578" y="1986"/>
                </a:lnTo>
                <a:lnTo>
                  <a:pt x="10578" y="2003"/>
                </a:lnTo>
                <a:lnTo>
                  <a:pt x="10587" y="2021"/>
                </a:lnTo>
                <a:lnTo>
                  <a:pt x="10596" y="2039"/>
                </a:lnTo>
                <a:lnTo>
                  <a:pt x="10604" y="2056"/>
                </a:lnTo>
                <a:lnTo>
                  <a:pt x="10640" y="2065"/>
                </a:lnTo>
                <a:lnTo>
                  <a:pt x="10657" y="2065"/>
                </a:lnTo>
                <a:lnTo>
                  <a:pt x="10675" y="2065"/>
                </a:lnTo>
                <a:lnTo>
                  <a:pt x="10693" y="2065"/>
                </a:lnTo>
                <a:lnTo>
                  <a:pt x="10702" y="2030"/>
                </a:lnTo>
                <a:lnTo>
                  <a:pt x="10702" y="2021"/>
                </a:lnTo>
                <a:lnTo>
                  <a:pt x="10710" y="2012"/>
                </a:lnTo>
                <a:lnTo>
                  <a:pt x="10710" y="2039"/>
                </a:lnTo>
                <a:lnTo>
                  <a:pt x="10710" y="2048"/>
                </a:lnTo>
                <a:lnTo>
                  <a:pt x="10710" y="2056"/>
                </a:lnTo>
                <a:lnTo>
                  <a:pt x="10710" y="2065"/>
                </a:lnTo>
                <a:lnTo>
                  <a:pt x="10737" y="2065"/>
                </a:lnTo>
                <a:lnTo>
                  <a:pt x="10746" y="2065"/>
                </a:lnTo>
                <a:lnTo>
                  <a:pt x="10772" y="2065"/>
                </a:lnTo>
                <a:lnTo>
                  <a:pt x="10772" y="2056"/>
                </a:lnTo>
                <a:lnTo>
                  <a:pt x="10772" y="2048"/>
                </a:lnTo>
                <a:lnTo>
                  <a:pt x="10772" y="2021"/>
                </a:lnTo>
                <a:lnTo>
                  <a:pt x="10763" y="2012"/>
                </a:lnTo>
                <a:lnTo>
                  <a:pt x="10763" y="2003"/>
                </a:lnTo>
                <a:lnTo>
                  <a:pt x="10763" y="1986"/>
                </a:lnTo>
                <a:lnTo>
                  <a:pt x="10763" y="1968"/>
                </a:lnTo>
                <a:lnTo>
                  <a:pt x="10763" y="1950"/>
                </a:lnTo>
                <a:lnTo>
                  <a:pt x="10754" y="1933"/>
                </a:lnTo>
                <a:lnTo>
                  <a:pt x="10746" y="1924"/>
                </a:lnTo>
                <a:lnTo>
                  <a:pt x="10728" y="1933"/>
                </a:lnTo>
                <a:lnTo>
                  <a:pt x="10719" y="1933"/>
                </a:lnTo>
                <a:lnTo>
                  <a:pt x="10719" y="1942"/>
                </a:lnTo>
                <a:lnTo>
                  <a:pt x="10710" y="1959"/>
                </a:lnTo>
                <a:lnTo>
                  <a:pt x="10702" y="1942"/>
                </a:lnTo>
                <a:lnTo>
                  <a:pt x="10702" y="1933"/>
                </a:lnTo>
                <a:lnTo>
                  <a:pt x="10702" y="1924"/>
                </a:lnTo>
                <a:lnTo>
                  <a:pt x="10710" y="1924"/>
                </a:lnTo>
                <a:lnTo>
                  <a:pt x="10719" y="1915"/>
                </a:lnTo>
                <a:lnTo>
                  <a:pt x="10737" y="1898"/>
                </a:lnTo>
                <a:lnTo>
                  <a:pt x="10746" y="1889"/>
                </a:lnTo>
                <a:lnTo>
                  <a:pt x="10719" y="1889"/>
                </a:lnTo>
                <a:lnTo>
                  <a:pt x="10710" y="1889"/>
                </a:lnTo>
                <a:lnTo>
                  <a:pt x="10702" y="1871"/>
                </a:lnTo>
                <a:lnTo>
                  <a:pt x="10675" y="1862"/>
                </a:lnTo>
                <a:lnTo>
                  <a:pt x="10666" y="1862"/>
                </a:lnTo>
                <a:lnTo>
                  <a:pt x="10649" y="1845"/>
                </a:lnTo>
                <a:lnTo>
                  <a:pt x="10622" y="1836"/>
                </a:lnTo>
                <a:lnTo>
                  <a:pt x="10604" y="1827"/>
                </a:lnTo>
                <a:lnTo>
                  <a:pt x="10578" y="1818"/>
                </a:lnTo>
                <a:lnTo>
                  <a:pt x="10560" y="1809"/>
                </a:lnTo>
                <a:lnTo>
                  <a:pt x="10552" y="1800"/>
                </a:lnTo>
                <a:lnTo>
                  <a:pt x="10543" y="1800"/>
                </a:lnTo>
                <a:lnTo>
                  <a:pt x="10534" y="1800"/>
                </a:lnTo>
                <a:lnTo>
                  <a:pt x="10507" y="1809"/>
                </a:lnTo>
                <a:lnTo>
                  <a:pt x="10507" y="1800"/>
                </a:lnTo>
                <a:lnTo>
                  <a:pt x="10534" y="1792"/>
                </a:lnTo>
                <a:lnTo>
                  <a:pt x="10543" y="1792"/>
                </a:lnTo>
                <a:lnTo>
                  <a:pt x="10543" y="1774"/>
                </a:lnTo>
                <a:lnTo>
                  <a:pt x="10534" y="1739"/>
                </a:lnTo>
                <a:lnTo>
                  <a:pt x="10534" y="1730"/>
                </a:lnTo>
                <a:lnTo>
                  <a:pt x="10525" y="1730"/>
                </a:lnTo>
                <a:lnTo>
                  <a:pt x="10499" y="1739"/>
                </a:lnTo>
                <a:lnTo>
                  <a:pt x="10490" y="1747"/>
                </a:lnTo>
                <a:lnTo>
                  <a:pt x="10472" y="1747"/>
                </a:lnTo>
                <a:lnTo>
                  <a:pt x="10437" y="1756"/>
                </a:lnTo>
                <a:lnTo>
                  <a:pt x="10428" y="1765"/>
                </a:lnTo>
                <a:lnTo>
                  <a:pt x="10419" y="1765"/>
                </a:lnTo>
                <a:lnTo>
                  <a:pt x="10410" y="1765"/>
                </a:lnTo>
                <a:lnTo>
                  <a:pt x="10402" y="1756"/>
                </a:lnTo>
                <a:lnTo>
                  <a:pt x="10428" y="1747"/>
                </a:lnTo>
                <a:lnTo>
                  <a:pt x="10437" y="1747"/>
                </a:lnTo>
                <a:lnTo>
                  <a:pt x="10455" y="1739"/>
                </a:lnTo>
                <a:lnTo>
                  <a:pt x="10499" y="1730"/>
                </a:lnTo>
                <a:lnTo>
                  <a:pt x="10507" y="1721"/>
                </a:lnTo>
                <a:lnTo>
                  <a:pt x="10516" y="1721"/>
                </a:lnTo>
                <a:lnTo>
                  <a:pt x="10534" y="1712"/>
                </a:lnTo>
                <a:lnTo>
                  <a:pt x="10552" y="1712"/>
                </a:lnTo>
                <a:lnTo>
                  <a:pt x="10552" y="1730"/>
                </a:lnTo>
                <a:lnTo>
                  <a:pt x="10569" y="1765"/>
                </a:lnTo>
                <a:lnTo>
                  <a:pt x="10587" y="1792"/>
                </a:lnTo>
                <a:lnTo>
                  <a:pt x="10604" y="1792"/>
                </a:lnTo>
                <a:lnTo>
                  <a:pt x="10613" y="1800"/>
                </a:lnTo>
                <a:lnTo>
                  <a:pt x="10649" y="1809"/>
                </a:lnTo>
                <a:lnTo>
                  <a:pt x="10693" y="1827"/>
                </a:lnTo>
                <a:lnTo>
                  <a:pt x="10702" y="1836"/>
                </a:lnTo>
                <a:lnTo>
                  <a:pt x="10719" y="1845"/>
                </a:lnTo>
                <a:lnTo>
                  <a:pt x="10719" y="1827"/>
                </a:lnTo>
                <a:lnTo>
                  <a:pt x="10719" y="1809"/>
                </a:lnTo>
                <a:lnTo>
                  <a:pt x="10737" y="1800"/>
                </a:lnTo>
                <a:lnTo>
                  <a:pt x="10737" y="1774"/>
                </a:lnTo>
                <a:lnTo>
                  <a:pt x="10737" y="1756"/>
                </a:lnTo>
                <a:lnTo>
                  <a:pt x="10737" y="1730"/>
                </a:lnTo>
                <a:lnTo>
                  <a:pt x="10728" y="1721"/>
                </a:lnTo>
                <a:lnTo>
                  <a:pt x="10710" y="1721"/>
                </a:lnTo>
                <a:lnTo>
                  <a:pt x="10675" y="1703"/>
                </a:lnTo>
                <a:lnTo>
                  <a:pt x="10666" y="1695"/>
                </a:lnTo>
                <a:lnTo>
                  <a:pt x="10649" y="1695"/>
                </a:lnTo>
                <a:lnTo>
                  <a:pt x="10631" y="1686"/>
                </a:lnTo>
                <a:lnTo>
                  <a:pt x="10613" y="1677"/>
                </a:lnTo>
                <a:lnTo>
                  <a:pt x="10604" y="1659"/>
                </a:lnTo>
                <a:lnTo>
                  <a:pt x="10587" y="1659"/>
                </a:lnTo>
                <a:lnTo>
                  <a:pt x="10552" y="1659"/>
                </a:lnTo>
                <a:lnTo>
                  <a:pt x="10516" y="1659"/>
                </a:lnTo>
                <a:lnTo>
                  <a:pt x="10499" y="1668"/>
                </a:lnTo>
                <a:lnTo>
                  <a:pt x="10490" y="1677"/>
                </a:lnTo>
                <a:lnTo>
                  <a:pt x="10446" y="1695"/>
                </a:lnTo>
                <a:lnTo>
                  <a:pt x="10428" y="1695"/>
                </a:lnTo>
                <a:lnTo>
                  <a:pt x="10410" y="1695"/>
                </a:lnTo>
                <a:lnTo>
                  <a:pt x="10393" y="1703"/>
                </a:lnTo>
                <a:lnTo>
                  <a:pt x="10366" y="1703"/>
                </a:lnTo>
                <a:lnTo>
                  <a:pt x="10357" y="1703"/>
                </a:lnTo>
                <a:lnTo>
                  <a:pt x="10349" y="1712"/>
                </a:lnTo>
                <a:lnTo>
                  <a:pt x="10340" y="1712"/>
                </a:lnTo>
                <a:lnTo>
                  <a:pt x="10340" y="1703"/>
                </a:lnTo>
                <a:lnTo>
                  <a:pt x="10331" y="1703"/>
                </a:lnTo>
                <a:lnTo>
                  <a:pt x="10340" y="1695"/>
                </a:lnTo>
                <a:lnTo>
                  <a:pt x="10357" y="1695"/>
                </a:lnTo>
                <a:lnTo>
                  <a:pt x="10366" y="1695"/>
                </a:lnTo>
                <a:lnTo>
                  <a:pt x="10384" y="1695"/>
                </a:lnTo>
                <a:lnTo>
                  <a:pt x="10393" y="1695"/>
                </a:lnTo>
                <a:lnTo>
                  <a:pt x="10402" y="1695"/>
                </a:lnTo>
                <a:lnTo>
                  <a:pt x="10410" y="1686"/>
                </a:lnTo>
                <a:lnTo>
                  <a:pt x="10402" y="1677"/>
                </a:lnTo>
                <a:lnTo>
                  <a:pt x="10357" y="1668"/>
                </a:lnTo>
                <a:lnTo>
                  <a:pt x="10357" y="1659"/>
                </a:lnTo>
                <a:lnTo>
                  <a:pt x="10375" y="1668"/>
                </a:lnTo>
                <a:lnTo>
                  <a:pt x="10393" y="1668"/>
                </a:lnTo>
                <a:lnTo>
                  <a:pt x="10419" y="1677"/>
                </a:lnTo>
                <a:lnTo>
                  <a:pt x="10437" y="1686"/>
                </a:lnTo>
                <a:lnTo>
                  <a:pt x="10446" y="1686"/>
                </a:lnTo>
                <a:lnTo>
                  <a:pt x="10463" y="1677"/>
                </a:lnTo>
                <a:lnTo>
                  <a:pt x="10472" y="1677"/>
                </a:lnTo>
                <a:lnTo>
                  <a:pt x="10490" y="1659"/>
                </a:lnTo>
                <a:lnTo>
                  <a:pt x="10499" y="1659"/>
                </a:lnTo>
                <a:lnTo>
                  <a:pt x="10516" y="1650"/>
                </a:lnTo>
                <a:lnTo>
                  <a:pt x="10534" y="1650"/>
                </a:lnTo>
                <a:lnTo>
                  <a:pt x="10534" y="1642"/>
                </a:lnTo>
                <a:lnTo>
                  <a:pt x="10525" y="1633"/>
                </a:lnTo>
                <a:lnTo>
                  <a:pt x="10499" y="1615"/>
                </a:lnTo>
                <a:lnTo>
                  <a:pt x="10490" y="1606"/>
                </a:lnTo>
                <a:lnTo>
                  <a:pt x="10481" y="1597"/>
                </a:lnTo>
                <a:lnTo>
                  <a:pt x="10499" y="1606"/>
                </a:lnTo>
                <a:lnTo>
                  <a:pt x="10516" y="1615"/>
                </a:lnTo>
                <a:lnTo>
                  <a:pt x="10525" y="1624"/>
                </a:lnTo>
                <a:lnTo>
                  <a:pt x="10534" y="1633"/>
                </a:lnTo>
                <a:lnTo>
                  <a:pt x="10543" y="1633"/>
                </a:lnTo>
                <a:lnTo>
                  <a:pt x="10552" y="1633"/>
                </a:lnTo>
                <a:lnTo>
                  <a:pt x="10560" y="1633"/>
                </a:lnTo>
                <a:lnTo>
                  <a:pt x="10569" y="1624"/>
                </a:lnTo>
                <a:lnTo>
                  <a:pt x="10578" y="1606"/>
                </a:lnTo>
                <a:lnTo>
                  <a:pt x="10613" y="1642"/>
                </a:lnTo>
                <a:lnTo>
                  <a:pt x="10649" y="1659"/>
                </a:lnTo>
                <a:lnTo>
                  <a:pt x="10666" y="1668"/>
                </a:lnTo>
                <a:lnTo>
                  <a:pt x="10719" y="1677"/>
                </a:lnTo>
                <a:lnTo>
                  <a:pt x="10728" y="1677"/>
                </a:lnTo>
                <a:lnTo>
                  <a:pt x="10746" y="1668"/>
                </a:lnTo>
                <a:lnTo>
                  <a:pt x="10772" y="1659"/>
                </a:lnTo>
                <a:lnTo>
                  <a:pt x="10790" y="1650"/>
                </a:lnTo>
                <a:lnTo>
                  <a:pt x="10843" y="1650"/>
                </a:lnTo>
                <a:lnTo>
                  <a:pt x="10852" y="1650"/>
                </a:lnTo>
                <a:lnTo>
                  <a:pt x="10852" y="1624"/>
                </a:lnTo>
                <a:lnTo>
                  <a:pt x="10860" y="1606"/>
                </a:lnTo>
                <a:lnTo>
                  <a:pt x="10860" y="1597"/>
                </a:lnTo>
                <a:lnTo>
                  <a:pt x="10816" y="1589"/>
                </a:lnTo>
                <a:lnTo>
                  <a:pt x="10790" y="1580"/>
                </a:lnTo>
                <a:lnTo>
                  <a:pt x="10746" y="1580"/>
                </a:lnTo>
                <a:lnTo>
                  <a:pt x="10728" y="1580"/>
                </a:lnTo>
                <a:lnTo>
                  <a:pt x="10719" y="1571"/>
                </a:lnTo>
                <a:lnTo>
                  <a:pt x="10719" y="1562"/>
                </a:lnTo>
                <a:lnTo>
                  <a:pt x="10728" y="1553"/>
                </a:lnTo>
                <a:lnTo>
                  <a:pt x="10728" y="1544"/>
                </a:lnTo>
                <a:lnTo>
                  <a:pt x="10719" y="1536"/>
                </a:lnTo>
                <a:lnTo>
                  <a:pt x="10728" y="1527"/>
                </a:lnTo>
                <a:lnTo>
                  <a:pt x="10746" y="1518"/>
                </a:lnTo>
                <a:lnTo>
                  <a:pt x="10746" y="1509"/>
                </a:lnTo>
                <a:lnTo>
                  <a:pt x="10746" y="1492"/>
                </a:lnTo>
                <a:lnTo>
                  <a:pt x="10754" y="1509"/>
                </a:lnTo>
                <a:lnTo>
                  <a:pt x="10754" y="1527"/>
                </a:lnTo>
                <a:lnTo>
                  <a:pt x="10746" y="1544"/>
                </a:lnTo>
                <a:lnTo>
                  <a:pt x="10772" y="1553"/>
                </a:lnTo>
                <a:lnTo>
                  <a:pt x="10807" y="1562"/>
                </a:lnTo>
                <a:lnTo>
                  <a:pt x="10843" y="1553"/>
                </a:lnTo>
                <a:lnTo>
                  <a:pt x="10869" y="1544"/>
                </a:lnTo>
                <a:lnTo>
                  <a:pt x="10869" y="1536"/>
                </a:lnTo>
                <a:lnTo>
                  <a:pt x="10887" y="1536"/>
                </a:lnTo>
                <a:lnTo>
                  <a:pt x="10913" y="1536"/>
                </a:lnTo>
                <a:lnTo>
                  <a:pt x="10931" y="1536"/>
                </a:lnTo>
                <a:lnTo>
                  <a:pt x="10940" y="1536"/>
                </a:lnTo>
                <a:lnTo>
                  <a:pt x="10940" y="1527"/>
                </a:lnTo>
                <a:lnTo>
                  <a:pt x="10940" y="1518"/>
                </a:lnTo>
                <a:lnTo>
                  <a:pt x="10949" y="1509"/>
                </a:lnTo>
                <a:lnTo>
                  <a:pt x="10940" y="1500"/>
                </a:lnTo>
                <a:lnTo>
                  <a:pt x="10931" y="1492"/>
                </a:lnTo>
                <a:lnTo>
                  <a:pt x="10922" y="1483"/>
                </a:lnTo>
                <a:lnTo>
                  <a:pt x="10904" y="1456"/>
                </a:lnTo>
                <a:lnTo>
                  <a:pt x="10887" y="1430"/>
                </a:lnTo>
                <a:lnTo>
                  <a:pt x="10869" y="1430"/>
                </a:lnTo>
                <a:lnTo>
                  <a:pt x="10860" y="1430"/>
                </a:lnTo>
                <a:lnTo>
                  <a:pt x="10852" y="1456"/>
                </a:lnTo>
                <a:lnTo>
                  <a:pt x="10843" y="1474"/>
                </a:lnTo>
                <a:lnTo>
                  <a:pt x="10825" y="1483"/>
                </a:lnTo>
                <a:lnTo>
                  <a:pt x="10807" y="1483"/>
                </a:lnTo>
                <a:lnTo>
                  <a:pt x="10816" y="1474"/>
                </a:lnTo>
                <a:lnTo>
                  <a:pt x="10825" y="1465"/>
                </a:lnTo>
                <a:lnTo>
                  <a:pt x="10825" y="1456"/>
                </a:lnTo>
                <a:lnTo>
                  <a:pt x="10834" y="1447"/>
                </a:lnTo>
                <a:lnTo>
                  <a:pt x="10825" y="1430"/>
                </a:lnTo>
                <a:lnTo>
                  <a:pt x="10816" y="1421"/>
                </a:lnTo>
                <a:lnTo>
                  <a:pt x="10807" y="1421"/>
                </a:lnTo>
                <a:lnTo>
                  <a:pt x="10781" y="1430"/>
                </a:lnTo>
                <a:lnTo>
                  <a:pt x="10772" y="1439"/>
                </a:lnTo>
                <a:lnTo>
                  <a:pt x="10763" y="1439"/>
                </a:lnTo>
                <a:lnTo>
                  <a:pt x="10754" y="1439"/>
                </a:lnTo>
                <a:lnTo>
                  <a:pt x="10746" y="1430"/>
                </a:lnTo>
                <a:lnTo>
                  <a:pt x="10737" y="1421"/>
                </a:lnTo>
                <a:lnTo>
                  <a:pt x="10719" y="1412"/>
                </a:lnTo>
                <a:lnTo>
                  <a:pt x="10754" y="1421"/>
                </a:lnTo>
                <a:lnTo>
                  <a:pt x="10763" y="1430"/>
                </a:lnTo>
                <a:lnTo>
                  <a:pt x="10781" y="1421"/>
                </a:lnTo>
                <a:lnTo>
                  <a:pt x="10799" y="1412"/>
                </a:lnTo>
                <a:lnTo>
                  <a:pt x="10807" y="1412"/>
                </a:lnTo>
                <a:lnTo>
                  <a:pt x="10825" y="1403"/>
                </a:lnTo>
                <a:lnTo>
                  <a:pt x="10852" y="1386"/>
                </a:lnTo>
                <a:lnTo>
                  <a:pt x="10869" y="1386"/>
                </a:lnTo>
                <a:lnTo>
                  <a:pt x="10887" y="1394"/>
                </a:lnTo>
                <a:lnTo>
                  <a:pt x="10896" y="1403"/>
                </a:lnTo>
                <a:lnTo>
                  <a:pt x="10904" y="1403"/>
                </a:lnTo>
                <a:lnTo>
                  <a:pt x="10913" y="1412"/>
                </a:lnTo>
                <a:lnTo>
                  <a:pt x="10922" y="1403"/>
                </a:lnTo>
                <a:lnTo>
                  <a:pt x="10931" y="1394"/>
                </a:lnTo>
                <a:lnTo>
                  <a:pt x="10931" y="1386"/>
                </a:lnTo>
                <a:lnTo>
                  <a:pt x="10931" y="1377"/>
                </a:lnTo>
                <a:lnTo>
                  <a:pt x="10931" y="1359"/>
                </a:lnTo>
                <a:lnTo>
                  <a:pt x="10931" y="1350"/>
                </a:lnTo>
                <a:lnTo>
                  <a:pt x="10931" y="1341"/>
                </a:lnTo>
                <a:lnTo>
                  <a:pt x="10922" y="1333"/>
                </a:lnTo>
                <a:lnTo>
                  <a:pt x="10922" y="1324"/>
                </a:lnTo>
                <a:lnTo>
                  <a:pt x="10922" y="1315"/>
                </a:lnTo>
                <a:lnTo>
                  <a:pt x="10904" y="1297"/>
                </a:lnTo>
                <a:lnTo>
                  <a:pt x="10887" y="1280"/>
                </a:lnTo>
                <a:lnTo>
                  <a:pt x="10896" y="1262"/>
                </a:lnTo>
                <a:lnTo>
                  <a:pt x="10878" y="1244"/>
                </a:lnTo>
                <a:lnTo>
                  <a:pt x="10869" y="1244"/>
                </a:lnTo>
                <a:lnTo>
                  <a:pt x="10852" y="1244"/>
                </a:lnTo>
                <a:lnTo>
                  <a:pt x="10843" y="1244"/>
                </a:lnTo>
                <a:lnTo>
                  <a:pt x="10834" y="1236"/>
                </a:lnTo>
                <a:lnTo>
                  <a:pt x="10825" y="1236"/>
                </a:lnTo>
                <a:lnTo>
                  <a:pt x="10799" y="1244"/>
                </a:lnTo>
                <a:lnTo>
                  <a:pt x="10781" y="1244"/>
                </a:lnTo>
                <a:lnTo>
                  <a:pt x="10781" y="1236"/>
                </a:lnTo>
                <a:lnTo>
                  <a:pt x="10772" y="1236"/>
                </a:lnTo>
                <a:lnTo>
                  <a:pt x="10754" y="1218"/>
                </a:lnTo>
                <a:lnTo>
                  <a:pt x="10746" y="1191"/>
                </a:lnTo>
                <a:lnTo>
                  <a:pt x="10737" y="1191"/>
                </a:lnTo>
                <a:lnTo>
                  <a:pt x="10719" y="1191"/>
                </a:lnTo>
                <a:lnTo>
                  <a:pt x="10710" y="1191"/>
                </a:lnTo>
                <a:lnTo>
                  <a:pt x="10710" y="1183"/>
                </a:lnTo>
                <a:lnTo>
                  <a:pt x="10693" y="1174"/>
                </a:lnTo>
                <a:lnTo>
                  <a:pt x="10702" y="1174"/>
                </a:lnTo>
                <a:lnTo>
                  <a:pt x="10719" y="1156"/>
                </a:lnTo>
                <a:lnTo>
                  <a:pt x="10728" y="1156"/>
                </a:lnTo>
                <a:lnTo>
                  <a:pt x="10746" y="1165"/>
                </a:lnTo>
                <a:lnTo>
                  <a:pt x="10763" y="1174"/>
                </a:lnTo>
                <a:lnTo>
                  <a:pt x="10772" y="1174"/>
                </a:lnTo>
                <a:lnTo>
                  <a:pt x="10816" y="1156"/>
                </a:lnTo>
                <a:lnTo>
                  <a:pt x="10816" y="1147"/>
                </a:lnTo>
                <a:lnTo>
                  <a:pt x="10852" y="1139"/>
                </a:lnTo>
                <a:lnTo>
                  <a:pt x="10887" y="1139"/>
                </a:lnTo>
                <a:lnTo>
                  <a:pt x="10896" y="1139"/>
                </a:lnTo>
                <a:lnTo>
                  <a:pt x="10922" y="1147"/>
                </a:lnTo>
                <a:lnTo>
                  <a:pt x="10949" y="1156"/>
                </a:lnTo>
                <a:lnTo>
                  <a:pt x="10966" y="1156"/>
                </a:lnTo>
                <a:lnTo>
                  <a:pt x="10975" y="1165"/>
                </a:lnTo>
                <a:lnTo>
                  <a:pt x="10984" y="1165"/>
                </a:lnTo>
                <a:lnTo>
                  <a:pt x="10993" y="1165"/>
                </a:lnTo>
                <a:lnTo>
                  <a:pt x="11001" y="1165"/>
                </a:lnTo>
                <a:lnTo>
                  <a:pt x="11001" y="1147"/>
                </a:lnTo>
                <a:lnTo>
                  <a:pt x="11010" y="1139"/>
                </a:lnTo>
                <a:lnTo>
                  <a:pt x="11010" y="1130"/>
                </a:lnTo>
                <a:lnTo>
                  <a:pt x="11010" y="1103"/>
                </a:lnTo>
                <a:lnTo>
                  <a:pt x="11010" y="1094"/>
                </a:lnTo>
                <a:lnTo>
                  <a:pt x="11001" y="1086"/>
                </a:lnTo>
                <a:lnTo>
                  <a:pt x="10993" y="1086"/>
                </a:lnTo>
                <a:lnTo>
                  <a:pt x="10966" y="1086"/>
                </a:lnTo>
                <a:lnTo>
                  <a:pt x="10949" y="1094"/>
                </a:lnTo>
                <a:lnTo>
                  <a:pt x="10940" y="1094"/>
                </a:lnTo>
                <a:lnTo>
                  <a:pt x="10931" y="1086"/>
                </a:lnTo>
                <a:lnTo>
                  <a:pt x="10922" y="1086"/>
                </a:lnTo>
                <a:lnTo>
                  <a:pt x="10904" y="1077"/>
                </a:lnTo>
                <a:lnTo>
                  <a:pt x="10869" y="1068"/>
                </a:lnTo>
                <a:lnTo>
                  <a:pt x="10852" y="1059"/>
                </a:lnTo>
                <a:lnTo>
                  <a:pt x="10834" y="1033"/>
                </a:lnTo>
                <a:lnTo>
                  <a:pt x="10852" y="1024"/>
                </a:lnTo>
                <a:lnTo>
                  <a:pt x="10878" y="1024"/>
                </a:lnTo>
                <a:lnTo>
                  <a:pt x="10887" y="1024"/>
                </a:lnTo>
                <a:lnTo>
                  <a:pt x="10922" y="1041"/>
                </a:lnTo>
                <a:lnTo>
                  <a:pt x="10931" y="1041"/>
                </a:lnTo>
                <a:lnTo>
                  <a:pt x="10940" y="1033"/>
                </a:lnTo>
                <a:lnTo>
                  <a:pt x="10931" y="1024"/>
                </a:lnTo>
                <a:lnTo>
                  <a:pt x="10922" y="1015"/>
                </a:lnTo>
                <a:lnTo>
                  <a:pt x="10904" y="1006"/>
                </a:lnTo>
                <a:lnTo>
                  <a:pt x="10887" y="997"/>
                </a:lnTo>
                <a:lnTo>
                  <a:pt x="10860" y="988"/>
                </a:lnTo>
                <a:lnTo>
                  <a:pt x="10843" y="988"/>
                </a:lnTo>
                <a:lnTo>
                  <a:pt x="10825" y="988"/>
                </a:lnTo>
                <a:lnTo>
                  <a:pt x="10807" y="997"/>
                </a:lnTo>
                <a:lnTo>
                  <a:pt x="10790" y="1015"/>
                </a:lnTo>
                <a:lnTo>
                  <a:pt x="10772" y="1024"/>
                </a:lnTo>
                <a:lnTo>
                  <a:pt x="10763" y="1015"/>
                </a:lnTo>
                <a:lnTo>
                  <a:pt x="10763" y="1006"/>
                </a:lnTo>
                <a:lnTo>
                  <a:pt x="10763" y="988"/>
                </a:lnTo>
                <a:lnTo>
                  <a:pt x="10772" y="971"/>
                </a:lnTo>
                <a:lnTo>
                  <a:pt x="10781" y="962"/>
                </a:lnTo>
                <a:lnTo>
                  <a:pt x="10790" y="944"/>
                </a:lnTo>
                <a:lnTo>
                  <a:pt x="10799" y="927"/>
                </a:lnTo>
                <a:lnTo>
                  <a:pt x="10799" y="909"/>
                </a:lnTo>
                <a:lnTo>
                  <a:pt x="10816" y="883"/>
                </a:lnTo>
                <a:lnTo>
                  <a:pt x="10816" y="874"/>
                </a:lnTo>
                <a:lnTo>
                  <a:pt x="10807" y="865"/>
                </a:lnTo>
                <a:lnTo>
                  <a:pt x="10843" y="838"/>
                </a:lnTo>
                <a:lnTo>
                  <a:pt x="10860" y="838"/>
                </a:lnTo>
                <a:lnTo>
                  <a:pt x="10869" y="838"/>
                </a:lnTo>
                <a:lnTo>
                  <a:pt x="10887" y="838"/>
                </a:lnTo>
                <a:lnTo>
                  <a:pt x="10887" y="830"/>
                </a:lnTo>
                <a:lnTo>
                  <a:pt x="10896" y="821"/>
                </a:lnTo>
                <a:lnTo>
                  <a:pt x="10896" y="812"/>
                </a:lnTo>
                <a:lnTo>
                  <a:pt x="10904" y="803"/>
                </a:lnTo>
                <a:lnTo>
                  <a:pt x="10904" y="794"/>
                </a:lnTo>
                <a:lnTo>
                  <a:pt x="10940" y="785"/>
                </a:lnTo>
                <a:lnTo>
                  <a:pt x="10957" y="785"/>
                </a:lnTo>
                <a:lnTo>
                  <a:pt x="10957" y="777"/>
                </a:lnTo>
                <a:lnTo>
                  <a:pt x="10966" y="777"/>
                </a:lnTo>
                <a:lnTo>
                  <a:pt x="10957" y="768"/>
                </a:lnTo>
                <a:lnTo>
                  <a:pt x="10957" y="759"/>
                </a:lnTo>
                <a:lnTo>
                  <a:pt x="10949" y="759"/>
                </a:lnTo>
                <a:lnTo>
                  <a:pt x="10949" y="750"/>
                </a:lnTo>
                <a:lnTo>
                  <a:pt x="10940" y="750"/>
                </a:lnTo>
                <a:lnTo>
                  <a:pt x="10931" y="750"/>
                </a:lnTo>
                <a:lnTo>
                  <a:pt x="10931" y="741"/>
                </a:lnTo>
                <a:lnTo>
                  <a:pt x="10931" y="733"/>
                </a:lnTo>
                <a:lnTo>
                  <a:pt x="10931" y="715"/>
                </a:lnTo>
                <a:lnTo>
                  <a:pt x="10940" y="706"/>
                </a:lnTo>
                <a:lnTo>
                  <a:pt x="10940" y="697"/>
                </a:lnTo>
                <a:lnTo>
                  <a:pt x="10931" y="688"/>
                </a:lnTo>
                <a:lnTo>
                  <a:pt x="10922" y="680"/>
                </a:lnTo>
                <a:lnTo>
                  <a:pt x="10896" y="688"/>
                </a:lnTo>
                <a:lnTo>
                  <a:pt x="10887" y="680"/>
                </a:lnTo>
                <a:lnTo>
                  <a:pt x="10878" y="680"/>
                </a:lnTo>
                <a:lnTo>
                  <a:pt x="10878" y="671"/>
                </a:lnTo>
                <a:lnTo>
                  <a:pt x="10869" y="653"/>
                </a:lnTo>
                <a:lnTo>
                  <a:pt x="10878" y="644"/>
                </a:lnTo>
                <a:lnTo>
                  <a:pt x="10887" y="627"/>
                </a:lnTo>
                <a:lnTo>
                  <a:pt x="10896" y="618"/>
                </a:lnTo>
                <a:lnTo>
                  <a:pt x="10922" y="600"/>
                </a:lnTo>
                <a:lnTo>
                  <a:pt x="10931" y="600"/>
                </a:lnTo>
                <a:lnTo>
                  <a:pt x="10949" y="600"/>
                </a:lnTo>
                <a:lnTo>
                  <a:pt x="10957" y="600"/>
                </a:lnTo>
                <a:lnTo>
                  <a:pt x="10984" y="609"/>
                </a:lnTo>
                <a:lnTo>
                  <a:pt x="11028" y="618"/>
                </a:lnTo>
                <a:lnTo>
                  <a:pt x="11054" y="609"/>
                </a:lnTo>
                <a:lnTo>
                  <a:pt x="11081" y="609"/>
                </a:lnTo>
                <a:lnTo>
                  <a:pt x="11090" y="609"/>
                </a:lnTo>
                <a:lnTo>
                  <a:pt x="11107" y="609"/>
                </a:lnTo>
                <a:lnTo>
                  <a:pt x="11116" y="609"/>
                </a:lnTo>
                <a:lnTo>
                  <a:pt x="11143" y="600"/>
                </a:lnTo>
                <a:lnTo>
                  <a:pt x="11169" y="591"/>
                </a:lnTo>
                <a:lnTo>
                  <a:pt x="11187" y="574"/>
                </a:lnTo>
                <a:lnTo>
                  <a:pt x="11151" y="565"/>
                </a:lnTo>
                <a:lnTo>
                  <a:pt x="11143" y="556"/>
                </a:lnTo>
                <a:lnTo>
                  <a:pt x="11125" y="547"/>
                </a:lnTo>
                <a:lnTo>
                  <a:pt x="11160" y="530"/>
                </a:lnTo>
                <a:lnTo>
                  <a:pt x="11178" y="530"/>
                </a:lnTo>
                <a:lnTo>
                  <a:pt x="11213" y="530"/>
                </a:lnTo>
                <a:lnTo>
                  <a:pt x="11240" y="521"/>
                </a:lnTo>
                <a:lnTo>
                  <a:pt x="11293" y="512"/>
                </a:lnTo>
                <a:lnTo>
                  <a:pt x="11310" y="503"/>
                </a:lnTo>
                <a:lnTo>
                  <a:pt x="11310" y="494"/>
                </a:lnTo>
                <a:lnTo>
                  <a:pt x="11310" y="485"/>
                </a:lnTo>
                <a:lnTo>
                  <a:pt x="11293" y="477"/>
                </a:lnTo>
                <a:lnTo>
                  <a:pt x="11310" y="468"/>
                </a:lnTo>
                <a:lnTo>
                  <a:pt x="11346" y="468"/>
                </a:lnTo>
                <a:lnTo>
                  <a:pt x="11372" y="468"/>
                </a:lnTo>
                <a:lnTo>
                  <a:pt x="11390" y="459"/>
                </a:lnTo>
                <a:lnTo>
                  <a:pt x="11443" y="432"/>
                </a:lnTo>
                <a:lnTo>
                  <a:pt x="11460" y="415"/>
                </a:lnTo>
                <a:lnTo>
                  <a:pt x="11513" y="397"/>
                </a:lnTo>
                <a:lnTo>
                  <a:pt x="11513" y="388"/>
                </a:lnTo>
                <a:lnTo>
                  <a:pt x="11522" y="388"/>
                </a:lnTo>
                <a:lnTo>
                  <a:pt x="11504" y="380"/>
                </a:lnTo>
                <a:lnTo>
                  <a:pt x="11487" y="371"/>
                </a:lnTo>
                <a:lnTo>
                  <a:pt x="11460" y="362"/>
                </a:lnTo>
                <a:lnTo>
                  <a:pt x="11443" y="353"/>
                </a:lnTo>
                <a:lnTo>
                  <a:pt x="11407" y="344"/>
                </a:lnTo>
                <a:lnTo>
                  <a:pt x="11354" y="335"/>
                </a:lnTo>
                <a:lnTo>
                  <a:pt x="11310" y="327"/>
                </a:lnTo>
                <a:lnTo>
                  <a:pt x="11240" y="327"/>
                </a:lnTo>
                <a:lnTo>
                  <a:pt x="11222" y="327"/>
                </a:lnTo>
                <a:lnTo>
                  <a:pt x="11213" y="327"/>
                </a:lnTo>
                <a:lnTo>
                  <a:pt x="11187" y="335"/>
                </a:lnTo>
                <a:lnTo>
                  <a:pt x="11169" y="335"/>
                </a:lnTo>
                <a:lnTo>
                  <a:pt x="11160" y="335"/>
                </a:lnTo>
                <a:lnTo>
                  <a:pt x="11151" y="344"/>
                </a:lnTo>
                <a:lnTo>
                  <a:pt x="11134" y="362"/>
                </a:lnTo>
                <a:lnTo>
                  <a:pt x="11116" y="380"/>
                </a:lnTo>
                <a:lnTo>
                  <a:pt x="11099" y="397"/>
                </a:lnTo>
                <a:lnTo>
                  <a:pt x="11090" y="397"/>
                </a:lnTo>
                <a:lnTo>
                  <a:pt x="11072" y="406"/>
                </a:lnTo>
                <a:lnTo>
                  <a:pt x="11054" y="397"/>
                </a:lnTo>
                <a:lnTo>
                  <a:pt x="11037" y="397"/>
                </a:lnTo>
                <a:lnTo>
                  <a:pt x="11028" y="388"/>
                </a:lnTo>
                <a:lnTo>
                  <a:pt x="11001" y="388"/>
                </a:lnTo>
                <a:lnTo>
                  <a:pt x="10984" y="388"/>
                </a:lnTo>
                <a:lnTo>
                  <a:pt x="10949" y="380"/>
                </a:lnTo>
                <a:lnTo>
                  <a:pt x="10949" y="362"/>
                </a:lnTo>
                <a:lnTo>
                  <a:pt x="10913" y="362"/>
                </a:lnTo>
                <a:lnTo>
                  <a:pt x="10887" y="371"/>
                </a:lnTo>
                <a:lnTo>
                  <a:pt x="10834" y="415"/>
                </a:lnTo>
                <a:lnTo>
                  <a:pt x="10825" y="424"/>
                </a:lnTo>
                <a:lnTo>
                  <a:pt x="10807" y="432"/>
                </a:lnTo>
                <a:lnTo>
                  <a:pt x="10781" y="441"/>
                </a:lnTo>
                <a:lnTo>
                  <a:pt x="10746" y="459"/>
                </a:lnTo>
                <a:lnTo>
                  <a:pt x="10737" y="468"/>
                </a:lnTo>
                <a:lnTo>
                  <a:pt x="10684" y="485"/>
                </a:lnTo>
                <a:lnTo>
                  <a:pt x="10675" y="494"/>
                </a:lnTo>
                <a:lnTo>
                  <a:pt x="10666" y="503"/>
                </a:lnTo>
                <a:lnTo>
                  <a:pt x="10657" y="512"/>
                </a:lnTo>
                <a:lnTo>
                  <a:pt x="10649" y="512"/>
                </a:lnTo>
                <a:lnTo>
                  <a:pt x="10649" y="494"/>
                </a:lnTo>
                <a:lnTo>
                  <a:pt x="10657" y="485"/>
                </a:lnTo>
                <a:lnTo>
                  <a:pt x="10702" y="459"/>
                </a:lnTo>
                <a:lnTo>
                  <a:pt x="10710" y="450"/>
                </a:lnTo>
                <a:lnTo>
                  <a:pt x="10746" y="424"/>
                </a:lnTo>
                <a:lnTo>
                  <a:pt x="10763" y="415"/>
                </a:lnTo>
                <a:lnTo>
                  <a:pt x="10781" y="397"/>
                </a:lnTo>
                <a:lnTo>
                  <a:pt x="10799" y="371"/>
                </a:lnTo>
                <a:lnTo>
                  <a:pt x="10807" y="353"/>
                </a:lnTo>
                <a:lnTo>
                  <a:pt x="10807" y="335"/>
                </a:lnTo>
                <a:lnTo>
                  <a:pt x="10807" y="318"/>
                </a:lnTo>
                <a:lnTo>
                  <a:pt x="10807" y="309"/>
                </a:lnTo>
                <a:lnTo>
                  <a:pt x="10799" y="300"/>
                </a:lnTo>
                <a:lnTo>
                  <a:pt x="10790" y="282"/>
                </a:lnTo>
                <a:lnTo>
                  <a:pt x="10772" y="282"/>
                </a:lnTo>
                <a:lnTo>
                  <a:pt x="10702" y="282"/>
                </a:lnTo>
                <a:lnTo>
                  <a:pt x="10675" y="291"/>
                </a:lnTo>
                <a:lnTo>
                  <a:pt x="10657" y="291"/>
                </a:lnTo>
                <a:lnTo>
                  <a:pt x="10657" y="300"/>
                </a:lnTo>
                <a:lnTo>
                  <a:pt x="10649" y="309"/>
                </a:lnTo>
                <a:lnTo>
                  <a:pt x="10649" y="318"/>
                </a:lnTo>
                <a:lnTo>
                  <a:pt x="10640" y="327"/>
                </a:lnTo>
                <a:lnTo>
                  <a:pt x="10631" y="335"/>
                </a:lnTo>
                <a:lnTo>
                  <a:pt x="10622" y="344"/>
                </a:lnTo>
                <a:lnTo>
                  <a:pt x="10569" y="353"/>
                </a:lnTo>
                <a:lnTo>
                  <a:pt x="10552" y="318"/>
                </a:lnTo>
                <a:lnTo>
                  <a:pt x="10507" y="291"/>
                </a:lnTo>
                <a:lnTo>
                  <a:pt x="10366" y="291"/>
                </a:lnTo>
                <a:lnTo>
                  <a:pt x="10313" y="291"/>
                </a:lnTo>
                <a:lnTo>
                  <a:pt x="10234" y="300"/>
                </a:lnTo>
                <a:lnTo>
                  <a:pt x="10190" y="309"/>
                </a:lnTo>
                <a:lnTo>
                  <a:pt x="10163" y="300"/>
                </a:lnTo>
                <a:lnTo>
                  <a:pt x="10163" y="282"/>
                </a:lnTo>
                <a:lnTo>
                  <a:pt x="10172" y="274"/>
                </a:lnTo>
                <a:lnTo>
                  <a:pt x="10181" y="265"/>
                </a:lnTo>
                <a:lnTo>
                  <a:pt x="10604" y="247"/>
                </a:lnTo>
                <a:lnTo>
                  <a:pt x="10657" y="238"/>
                </a:lnTo>
                <a:lnTo>
                  <a:pt x="10702" y="229"/>
                </a:lnTo>
                <a:lnTo>
                  <a:pt x="10737" y="212"/>
                </a:lnTo>
                <a:lnTo>
                  <a:pt x="10772" y="194"/>
                </a:lnTo>
                <a:lnTo>
                  <a:pt x="10772" y="185"/>
                </a:lnTo>
                <a:lnTo>
                  <a:pt x="10763" y="177"/>
                </a:lnTo>
                <a:lnTo>
                  <a:pt x="10746" y="168"/>
                </a:lnTo>
                <a:lnTo>
                  <a:pt x="10702" y="150"/>
                </a:lnTo>
                <a:lnTo>
                  <a:pt x="10640" y="141"/>
                </a:lnTo>
                <a:lnTo>
                  <a:pt x="10613" y="150"/>
                </a:lnTo>
                <a:lnTo>
                  <a:pt x="10604" y="141"/>
                </a:lnTo>
                <a:lnTo>
                  <a:pt x="10596" y="132"/>
                </a:lnTo>
                <a:lnTo>
                  <a:pt x="10578" y="132"/>
                </a:lnTo>
                <a:lnTo>
                  <a:pt x="10560" y="132"/>
                </a:lnTo>
                <a:lnTo>
                  <a:pt x="10534" y="115"/>
                </a:lnTo>
                <a:lnTo>
                  <a:pt x="10507" y="88"/>
                </a:lnTo>
                <a:lnTo>
                  <a:pt x="10437" y="97"/>
                </a:lnTo>
                <a:lnTo>
                  <a:pt x="10375" y="106"/>
                </a:lnTo>
                <a:lnTo>
                  <a:pt x="10322" y="97"/>
                </a:lnTo>
                <a:lnTo>
                  <a:pt x="10287" y="106"/>
                </a:lnTo>
                <a:lnTo>
                  <a:pt x="10216" y="97"/>
                </a:lnTo>
                <a:lnTo>
                  <a:pt x="10155" y="97"/>
                </a:lnTo>
                <a:lnTo>
                  <a:pt x="10128" y="97"/>
                </a:lnTo>
                <a:lnTo>
                  <a:pt x="10040" y="115"/>
                </a:lnTo>
                <a:lnTo>
                  <a:pt x="10013" y="115"/>
                </a:lnTo>
                <a:lnTo>
                  <a:pt x="10005" y="115"/>
                </a:lnTo>
                <a:lnTo>
                  <a:pt x="10005" y="97"/>
                </a:lnTo>
                <a:lnTo>
                  <a:pt x="10040" y="97"/>
                </a:lnTo>
                <a:lnTo>
                  <a:pt x="10146" y="88"/>
                </a:lnTo>
                <a:lnTo>
                  <a:pt x="10331" y="79"/>
                </a:lnTo>
                <a:lnTo>
                  <a:pt x="10437" y="71"/>
                </a:lnTo>
                <a:lnTo>
                  <a:pt x="10455" y="71"/>
                </a:lnTo>
                <a:lnTo>
                  <a:pt x="10463" y="62"/>
                </a:lnTo>
                <a:lnTo>
                  <a:pt x="10455" y="62"/>
                </a:lnTo>
                <a:lnTo>
                  <a:pt x="10366" y="44"/>
                </a:lnTo>
                <a:lnTo>
                  <a:pt x="10322" y="35"/>
                </a:lnTo>
                <a:lnTo>
                  <a:pt x="10269" y="35"/>
                </a:lnTo>
                <a:lnTo>
                  <a:pt x="10260" y="35"/>
                </a:lnTo>
                <a:lnTo>
                  <a:pt x="10225" y="18"/>
                </a:lnTo>
                <a:lnTo>
                  <a:pt x="10155" y="9"/>
                </a:lnTo>
                <a:lnTo>
                  <a:pt x="10102" y="0"/>
                </a:lnTo>
                <a:lnTo>
                  <a:pt x="9934" y="0"/>
                </a:lnTo>
                <a:lnTo>
                  <a:pt x="9899" y="9"/>
                </a:lnTo>
                <a:lnTo>
                  <a:pt x="9872" y="18"/>
                </a:lnTo>
                <a:lnTo>
                  <a:pt x="9846" y="18"/>
                </a:lnTo>
                <a:lnTo>
                  <a:pt x="9828" y="9"/>
                </a:lnTo>
                <a:lnTo>
                  <a:pt x="9810" y="9"/>
                </a:lnTo>
                <a:lnTo>
                  <a:pt x="9793" y="9"/>
                </a:lnTo>
                <a:lnTo>
                  <a:pt x="9775" y="9"/>
                </a:lnTo>
                <a:lnTo>
                  <a:pt x="9749" y="18"/>
                </a:lnTo>
                <a:lnTo>
                  <a:pt x="9669" y="18"/>
                </a:lnTo>
                <a:lnTo>
                  <a:pt x="9660" y="18"/>
                </a:lnTo>
                <a:lnTo>
                  <a:pt x="9660" y="26"/>
                </a:lnTo>
                <a:lnTo>
                  <a:pt x="9652" y="26"/>
                </a:lnTo>
                <a:lnTo>
                  <a:pt x="9625" y="26"/>
                </a:lnTo>
                <a:lnTo>
                  <a:pt x="9599" y="18"/>
                </a:lnTo>
                <a:lnTo>
                  <a:pt x="9581" y="18"/>
                </a:lnTo>
                <a:lnTo>
                  <a:pt x="9581" y="26"/>
                </a:lnTo>
                <a:lnTo>
                  <a:pt x="9563" y="35"/>
                </a:lnTo>
                <a:lnTo>
                  <a:pt x="9555" y="35"/>
                </a:lnTo>
                <a:lnTo>
                  <a:pt x="9528" y="35"/>
                </a:lnTo>
                <a:lnTo>
                  <a:pt x="9519" y="35"/>
                </a:lnTo>
                <a:lnTo>
                  <a:pt x="9511" y="44"/>
                </a:lnTo>
                <a:lnTo>
                  <a:pt x="9511" y="53"/>
                </a:lnTo>
                <a:lnTo>
                  <a:pt x="9519" y="62"/>
                </a:lnTo>
                <a:lnTo>
                  <a:pt x="9528" y="62"/>
                </a:lnTo>
                <a:lnTo>
                  <a:pt x="9563" y="79"/>
                </a:lnTo>
                <a:lnTo>
                  <a:pt x="9572" y="88"/>
                </a:lnTo>
                <a:lnTo>
                  <a:pt x="9563" y="97"/>
                </a:lnTo>
                <a:lnTo>
                  <a:pt x="9563" y="106"/>
                </a:lnTo>
                <a:lnTo>
                  <a:pt x="9555" y="115"/>
                </a:lnTo>
                <a:lnTo>
                  <a:pt x="9546" y="115"/>
                </a:lnTo>
                <a:lnTo>
                  <a:pt x="9493" y="79"/>
                </a:lnTo>
                <a:lnTo>
                  <a:pt x="9466" y="79"/>
                </a:lnTo>
                <a:lnTo>
                  <a:pt x="9449" y="71"/>
                </a:lnTo>
                <a:lnTo>
                  <a:pt x="9422" y="62"/>
                </a:lnTo>
                <a:lnTo>
                  <a:pt x="9387" y="53"/>
                </a:lnTo>
                <a:lnTo>
                  <a:pt x="9369" y="62"/>
                </a:lnTo>
                <a:lnTo>
                  <a:pt x="9343" y="79"/>
                </a:lnTo>
                <a:lnTo>
                  <a:pt x="9325" y="97"/>
                </a:lnTo>
                <a:lnTo>
                  <a:pt x="9308" y="88"/>
                </a:lnTo>
                <a:lnTo>
                  <a:pt x="9290" y="88"/>
                </a:lnTo>
                <a:lnTo>
                  <a:pt x="9281" y="88"/>
                </a:lnTo>
                <a:lnTo>
                  <a:pt x="9263" y="79"/>
                </a:lnTo>
                <a:lnTo>
                  <a:pt x="9255" y="71"/>
                </a:lnTo>
                <a:lnTo>
                  <a:pt x="9211" y="62"/>
                </a:lnTo>
                <a:lnTo>
                  <a:pt x="9193" y="62"/>
                </a:lnTo>
                <a:lnTo>
                  <a:pt x="9184" y="71"/>
                </a:lnTo>
                <a:lnTo>
                  <a:pt x="9105" y="88"/>
                </a:lnTo>
                <a:lnTo>
                  <a:pt x="9078" y="88"/>
                </a:lnTo>
                <a:lnTo>
                  <a:pt x="9043" y="97"/>
                </a:lnTo>
                <a:lnTo>
                  <a:pt x="9016" y="115"/>
                </a:lnTo>
                <a:lnTo>
                  <a:pt x="8981" y="106"/>
                </a:lnTo>
                <a:lnTo>
                  <a:pt x="8964" y="106"/>
                </a:lnTo>
                <a:lnTo>
                  <a:pt x="8937" y="124"/>
                </a:lnTo>
                <a:lnTo>
                  <a:pt x="8964" y="141"/>
                </a:lnTo>
                <a:lnTo>
                  <a:pt x="8990" y="141"/>
                </a:lnTo>
                <a:lnTo>
                  <a:pt x="9025" y="141"/>
                </a:lnTo>
                <a:lnTo>
                  <a:pt x="9052" y="132"/>
                </a:lnTo>
                <a:lnTo>
                  <a:pt x="9069" y="132"/>
                </a:lnTo>
                <a:lnTo>
                  <a:pt x="9105" y="141"/>
                </a:lnTo>
                <a:lnTo>
                  <a:pt x="9308" y="159"/>
                </a:lnTo>
                <a:lnTo>
                  <a:pt x="9316" y="159"/>
                </a:lnTo>
                <a:lnTo>
                  <a:pt x="9316" y="168"/>
                </a:lnTo>
                <a:lnTo>
                  <a:pt x="9281" y="177"/>
                </a:lnTo>
                <a:lnTo>
                  <a:pt x="9272" y="168"/>
                </a:lnTo>
                <a:lnTo>
                  <a:pt x="9263" y="168"/>
                </a:lnTo>
                <a:lnTo>
                  <a:pt x="9255" y="168"/>
                </a:lnTo>
                <a:lnTo>
                  <a:pt x="9219" y="159"/>
                </a:lnTo>
                <a:lnTo>
                  <a:pt x="9043" y="150"/>
                </a:lnTo>
                <a:lnTo>
                  <a:pt x="9025" y="159"/>
                </a:lnTo>
                <a:lnTo>
                  <a:pt x="9008" y="159"/>
                </a:lnTo>
                <a:lnTo>
                  <a:pt x="9008" y="168"/>
                </a:lnTo>
                <a:lnTo>
                  <a:pt x="9078" y="194"/>
                </a:lnTo>
                <a:lnTo>
                  <a:pt x="9096" y="212"/>
                </a:lnTo>
                <a:lnTo>
                  <a:pt x="9105" y="229"/>
                </a:lnTo>
                <a:lnTo>
                  <a:pt x="9096" y="238"/>
                </a:lnTo>
                <a:lnTo>
                  <a:pt x="9087" y="247"/>
                </a:lnTo>
                <a:lnTo>
                  <a:pt x="9078" y="274"/>
                </a:lnTo>
                <a:lnTo>
                  <a:pt x="9078" y="291"/>
                </a:lnTo>
                <a:lnTo>
                  <a:pt x="9078" y="300"/>
                </a:lnTo>
                <a:lnTo>
                  <a:pt x="9087" y="318"/>
                </a:lnTo>
                <a:lnTo>
                  <a:pt x="9087" y="327"/>
                </a:lnTo>
                <a:lnTo>
                  <a:pt x="9078" y="327"/>
                </a:lnTo>
                <a:lnTo>
                  <a:pt x="9069" y="335"/>
                </a:lnTo>
                <a:lnTo>
                  <a:pt x="9061" y="335"/>
                </a:lnTo>
                <a:lnTo>
                  <a:pt x="9025" y="327"/>
                </a:lnTo>
                <a:lnTo>
                  <a:pt x="8928" y="282"/>
                </a:lnTo>
                <a:lnTo>
                  <a:pt x="8875" y="265"/>
                </a:lnTo>
                <a:lnTo>
                  <a:pt x="8769" y="221"/>
                </a:lnTo>
                <a:lnTo>
                  <a:pt x="8681" y="212"/>
                </a:lnTo>
                <a:lnTo>
                  <a:pt x="8619" y="212"/>
                </a:lnTo>
                <a:lnTo>
                  <a:pt x="8611" y="212"/>
                </a:lnTo>
                <a:lnTo>
                  <a:pt x="8611" y="229"/>
                </a:lnTo>
                <a:lnTo>
                  <a:pt x="8628" y="256"/>
                </a:lnTo>
                <a:lnTo>
                  <a:pt x="8655" y="274"/>
                </a:lnTo>
                <a:lnTo>
                  <a:pt x="8708" y="300"/>
                </a:lnTo>
                <a:lnTo>
                  <a:pt x="8717" y="309"/>
                </a:lnTo>
                <a:lnTo>
                  <a:pt x="8708" y="318"/>
                </a:lnTo>
                <a:lnTo>
                  <a:pt x="8690" y="318"/>
                </a:lnTo>
                <a:lnTo>
                  <a:pt x="8655" y="309"/>
                </a:lnTo>
                <a:lnTo>
                  <a:pt x="8619" y="318"/>
                </a:lnTo>
                <a:lnTo>
                  <a:pt x="8584" y="291"/>
                </a:lnTo>
                <a:lnTo>
                  <a:pt x="8558" y="282"/>
                </a:lnTo>
                <a:lnTo>
                  <a:pt x="8478" y="238"/>
                </a:lnTo>
                <a:lnTo>
                  <a:pt x="8461" y="238"/>
                </a:lnTo>
                <a:lnTo>
                  <a:pt x="8452" y="247"/>
                </a:lnTo>
                <a:lnTo>
                  <a:pt x="8452" y="274"/>
                </a:lnTo>
                <a:lnTo>
                  <a:pt x="8469" y="291"/>
                </a:lnTo>
                <a:lnTo>
                  <a:pt x="8461" y="300"/>
                </a:lnTo>
                <a:lnTo>
                  <a:pt x="8461" y="318"/>
                </a:lnTo>
                <a:lnTo>
                  <a:pt x="8452" y="335"/>
                </a:lnTo>
                <a:lnTo>
                  <a:pt x="8443" y="335"/>
                </a:lnTo>
                <a:lnTo>
                  <a:pt x="8434" y="353"/>
                </a:lnTo>
                <a:lnTo>
                  <a:pt x="8417" y="353"/>
                </a:lnTo>
                <a:lnTo>
                  <a:pt x="8417" y="344"/>
                </a:lnTo>
                <a:lnTo>
                  <a:pt x="8417" y="282"/>
                </a:lnTo>
                <a:lnTo>
                  <a:pt x="8417" y="265"/>
                </a:lnTo>
                <a:lnTo>
                  <a:pt x="8399" y="256"/>
                </a:lnTo>
                <a:lnTo>
                  <a:pt x="8390" y="247"/>
                </a:lnTo>
                <a:lnTo>
                  <a:pt x="8364" y="238"/>
                </a:lnTo>
                <a:lnTo>
                  <a:pt x="8346" y="229"/>
                </a:lnTo>
                <a:lnTo>
                  <a:pt x="8337" y="229"/>
                </a:lnTo>
                <a:lnTo>
                  <a:pt x="8293" y="238"/>
                </a:lnTo>
                <a:lnTo>
                  <a:pt x="8275" y="247"/>
                </a:lnTo>
                <a:lnTo>
                  <a:pt x="8222" y="256"/>
                </a:lnTo>
                <a:lnTo>
                  <a:pt x="8196" y="256"/>
                </a:lnTo>
                <a:lnTo>
                  <a:pt x="8117" y="265"/>
                </a:lnTo>
                <a:lnTo>
                  <a:pt x="8037" y="282"/>
                </a:lnTo>
                <a:lnTo>
                  <a:pt x="8002" y="291"/>
                </a:lnTo>
                <a:lnTo>
                  <a:pt x="8002" y="300"/>
                </a:lnTo>
                <a:lnTo>
                  <a:pt x="8037" y="309"/>
                </a:lnTo>
                <a:lnTo>
                  <a:pt x="8055" y="318"/>
                </a:lnTo>
                <a:lnTo>
                  <a:pt x="8081" y="335"/>
                </a:lnTo>
                <a:lnTo>
                  <a:pt x="8108" y="353"/>
                </a:lnTo>
                <a:lnTo>
                  <a:pt x="8152" y="380"/>
                </a:lnTo>
                <a:lnTo>
                  <a:pt x="8178" y="388"/>
                </a:lnTo>
                <a:lnTo>
                  <a:pt x="8196" y="406"/>
                </a:lnTo>
                <a:lnTo>
                  <a:pt x="8187" y="406"/>
                </a:lnTo>
                <a:lnTo>
                  <a:pt x="8178" y="406"/>
                </a:lnTo>
                <a:lnTo>
                  <a:pt x="8161" y="397"/>
                </a:lnTo>
                <a:lnTo>
                  <a:pt x="8134" y="380"/>
                </a:lnTo>
                <a:lnTo>
                  <a:pt x="8108" y="371"/>
                </a:lnTo>
                <a:lnTo>
                  <a:pt x="8090" y="362"/>
                </a:lnTo>
                <a:lnTo>
                  <a:pt x="8064" y="353"/>
                </a:lnTo>
                <a:lnTo>
                  <a:pt x="8020" y="327"/>
                </a:lnTo>
                <a:lnTo>
                  <a:pt x="8002" y="318"/>
                </a:lnTo>
                <a:lnTo>
                  <a:pt x="7975" y="309"/>
                </a:lnTo>
                <a:lnTo>
                  <a:pt x="7958" y="309"/>
                </a:lnTo>
                <a:lnTo>
                  <a:pt x="7940" y="309"/>
                </a:lnTo>
                <a:lnTo>
                  <a:pt x="7914" y="309"/>
                </a:lnTo>
                <a:lnTo>
                  <a:pt x="7887" y="318"/>
                </a:lnTo>
                <a:lnTo>
                  <a:pt x="7870" y="327"/>
                </a:lnTo>
                <a:lnTo>
                  <a:pt x="7861" y="344"/>
                </a:lnTo>
                <a:lnTo>
                  <a:pt x="7861" y="353"/>
                </a:lnTo>
                <a:lnTo>
                  <a:pt x="7861" y="362"/>
                </a:lnTo>
                <a:lnTo>
                  <a:pt x="7861" y="380"/>
                </a:lnTo>
                <a:lnTo>
                  <a:pt x="7870" y="406"/>
                </a:lnTo>
                <a:lnTo>
                  <a:pt x="7861" y="424"/>
                </a:lnTo>
                <a:lnTo>
                  <a:pt x="7852" y="441"/>
                </a:lnTo>
                <a:lnTo>
                  <a:pt x="7843" y="450"/>
                </a:lnTo>
                <a:lnTo>
                  <a:pt x="7834" y="450"/>
                </a:lnTo>
                <a:lnTo>
                  <a:pt x="7825" y="450"/>
                </a:lnTo>
                <a:lnTo>
                  <a:pt x="7808" y="450"/>
                </a:lnTo>
                <a:lnTo>
                  <a:pt x="7799" y="441"/>
                </a:lnTo>
                <a:lnTo>
                  <a:pt x="7781" y="441"/>
                </a:lnTo>
                <a:lnTo>
                  <a:pt x="7755" y="432"/>
                </a:lnTo>
                <a:lnTo>
                  <a:pt x="7737" y="432"/>
                </a:lnTo>
                <a:lnTo>
                  <a:pt x="7728" y="432"/>
                </a:lnTo>
                <a:lnTo>
                  <a:pt x="7711" y="450"/>
                </a:lnTo>
                <a:lnTo>
                  <a:pt x="7711" y="459"/>
                </a:lnTo>
                <a:lnTo>
                  <a:pt x="7720" y="485"/>
                </a:lnTo>
                <a:lnTo>
                  <a:pt x="7728" y="494"/>
                </a:lnTo>
                <a:lnTo>
                  <a:pt x="7720" y="494"/>
                </a:lnTo>
                <a:lnTo>
                  <a:pt x="7693" y="468"/>
                </a:lnTo>
                <a:lnTo>
                  <a:pt x="7684" y="468"/>
                </a:lnTo>
                <a:lnTo>
                  <a:pt x="7675" y="459"/>
                </a:lnTo>
                <a:lnTo>
                  <a:pt x="7658" y="459"/>
                </a:lnTo>
                <a:lnTo>
                  <a:pt x="7614" y="468"/>
                </a:lnTo>
                <a:lnTo>
                  <a:pt x="7605" y="477"/>
                </a:lnTo>
                <a:lnTo>
                  <a:pt x="7578" y="503"/>
                </a:lnTo>
                <a:lnTo>
                  <a:pt x="7552" y="512"/>
                </a:lnTo>
                <a:lnTo>
                  <a:pt x="7534" y="530"/>
                </a:lnTo>
                <a:lnTo>
                  <a:pt x="7517" y="530"/>
                </a:lnTo>
                <a:lnTo>
                  <a:pt x="7508" y="530"/>
                </a:lnTo>
                <a:lnTo>
                  <a:pt x="7499" y="538"/>
                </a:lnTo>
                <a:lnTo>
                  <a:pt x="7481" y="547"/>
                </a:lnTo>
                <a:lnTo>
                  <a:pt x="7464" y="556"/>
                </a:lnTo>
                <a:lnTo>
                  <a:pt x="7437" y="574"/>
                </a:lnTo>
                <a:lnTo>
                  <a:pt x="7428" y="574"/>
                </a:lnTo>
                <a:lnTo>
                  <a:pt x="7420" y="591"/>
                </a:lnTo>
                <a:lnTo>
                  <a:pt x="7420" y="609"/>
                </a:lnTo>
                <a:lnTo>
                  <a:pt x="7420" y="618"/>
                </a:lnTo>
                <a:lnTo>
                  <a:pt x="7428" y="618"/>
                </a:lnTo>
                <a:lnTo>
                  <a:pt x="7437" y="627"/>
                </a:lnTo>
                <a:lnTo>
                  <a:pt x="7446" y="627"/>
                </a:lnTo>
                <a:lnTo>
                  <a:pt x="7473" y="627"/>
                </a:lnTo>
                <a:lnTo>
                  <a:pt x="7481" y="627"/>
                </a:lnTo>
                <a:lnTo>
                  <a:pt x="7508" y="635"/>
                </a:lnTo>
                <a:lnTo>
                  <a:pt x="7517" y="635"/>
                </a:lnTo>
                <a:lnTo>
                  <a:pt x="7543" y="635"/>
                </a:lnTo>
                <a:lnTo>
                  <a:pt x="7552" y="627"/>
                </a:lnTo>
                <a:lnTo>
                  <a:pt x="7561" y="627"/>
                </a:lnTo>
                <a:lnTo>
                  <a:pt x="7578" y="627"/>
                </a:lnTo>
                <a:lnTo>
                  <a:pt x="7596" y="627"/>
                </a:lnTo>
                <a:lnTo>
                  <a:pt x="7614" y="618"/>
                </a:lnTo>
                <a:lnTo>
                  <a:pt x="7623" y="618"/>
                </a:lnTo>
                <a:lnTo>
                  <a:pt x="7631" y="618"/>
                </a:lnTo>
                <a:lnTo>
                  <a:pt x="7640" y="627"/>
                </a:lnTo>
                <a:lnTo>
                  <a:pt x="7623" y="627"/>
                </a:lnTo>
                <a:lnTo>
                  <a:pt x="7605" y="635"/>
                </a:lnTo>
                <a:lnTo>
                  <a:pt x="7596" y="644"/>
                </a:lnTo>
                <a:lnTo>
                  <a:pt x="7587" y="644"/>
                </a:lnTo>
                <a:lnTo>
                  <a:pt x="7587" y="662"/>
                </a:lnTo>
                <a:lnTo>
                  <a:pt x="7578" y="688"/>
                </a:lnTo>
                <a:lnTo>
                  <a:pt x="7570" y="715"/>
                </a:lnTo>
                <a:lnTo>
                  <a:pt x="7561" y="733"/>
                </a:lnTo>
                <a:lnTo>
                  <a:pt x="7552" y="750"/>
                </a:lnTo>
                <a:lnTo>
                  <a:pt x="7534" y="768"/>
                </a:lnTo>
                <a:lnTo>
                  <a:pt x="7517" y="777"/>
                </a:lnTo>
                <a:lnTo>
                  <a:pt x="7508" y="785"/>
                </a:lnTo>
                <a:lnTo>
                  <a:pt x="7499" y="785"/>
                </a:lnTo>
                <a:lnTo>
                  <a:pt x="7490" y="785"/>
                </a:lnTo>
                <a:lnTo>
                  <a:pt x="7464" y="785"/>
                </a:lnTo>
                <a:lnTo>
                  <a:pt x="7411" y="785"/>
                </a:lnTo>
                <a:lnTo>
                  <a:pt x="7393" y="785"/>
                </a:lnTo>
                <a:lnTo>
                  <a:pt x="7384" y="794"/>
                </a:lnTo>
                <a:lnTo>
                  <a:pt x="7367" y="794"/>
                </a:lnTo>
                <a:lnTo>
                  <a:pt x="7358" y="794"/>
                </a:lnTo>
                <a:lnTo>
                  <a:pt x="7331" y="803"/>
                </a:lnTo>
                <a:lnTo>
                  <a:pt x="7296" y="812"/>
                </a:lnTo>
                <a:lnTo>
                  <a:pt x="7287" y="821"/>
                </a:lnTo>
                <a:lnTo>
                  <a:pt x="7287" y="830"/>
                </a:lnTo>
                <a:lnTo>
                  <a:pt x="7217" y="847"/>
                </a:lnTo>
                <a:lnTo>
                  <a:pt x="7181" y="856"/>
                </a:lnTo>
                <a:lnTo>
                  <a:pt x="7164" y="856"/>
                </a:lnTo>
                <a:lnTo>
                  <a:pt x="7155" y="865"/>
                </a:lnTo>
                <a:lnTo>
                  <a:pt x="7146" y="865"/>
                </a:lnTo>
                <a:lnTo>
                  <a:pt x="7111" y="865"/>
                </a:lnTo>
                <a:lnTo>
                  <a:pt x="7102" y="865"/>
                </a:lnTo>
                <a:lnTo>
                  <a:pt x="7093" y="874"/>
                </a:lnTo>
                <a:lnTo>
                  <a:pt x="7067" y="883"/>
                </a:lnTo>
                <a:lnTo>
                  <a:pt x="7040" y="891"/>
                </a:lnTo>
                <a:lnTo>
                  <a:pt x="7031" y="891"/>
                </a:lnTo>
                <a:lnTo>
                  <a:pt x="7014" y="909"/>
                </a:lnTo>
                <a:lnTo>
                  <a:pt x="7014" y="918"/>
                </a:lnTo>
                <a:lnTo>
                  <a:pt x="7023" y="927"/>
                </a:lnTo>
                <a:lnTo>
                  <a:pt x="7005" y="936"/>
                </a:lnTo>
                <a:lnTo>
                  <a:pt x="7005" y="944"/>
                </a:lnTo>
                <a:lnTo>
                  <a:pt x="7023" y="953"/>
                </a:lnTo>
                <a:lnTo>
                  <a:pt x="7049" y="971"/>
                </a:lnTo>
                <a:lnTo>
                  <a:pt x="7049" y="980"/>
                </a:lnTo>
                <a:lnTo>
                  <a:pt x="7058" y="980"/>
                </a:lnTo>
                <a:lnTo>
                  <a:pt x="7093" y="988"/>
                </a:lnTo>
                <a:lnTo>
                  <a:pt x="7102" y="988"/>
                </a:lnTo>
                <a:lnTo>
                  <a:pt x="7111" y="997"/>
                </a:lnTo>
                <a:lnTo>
                  <a:pt x="7120" y="997"/>
                </a:lnTo>
                <a:lnTo>
                  <a:pt x="7137" y="1006"/>
                </a:lnTo>
                <a:lnTo>
                  <a:pt x="7155" y="1006"/>
                </a:lnTo>
                <a:lnTo>
                  <a:pt x="7164" y="1006"/>
                </a:lnTo>
                <a:lnTo>
                  <a:pt x="7181" y="997"/>
                </a:lnTo>
                <a:lnTo>
                  <a:pt x="7208" y="997"/>
                </a:lnTo>
                <a:lnTo>
                  <a:pt x="7190" y="1006"/>
                </a:lnTo>
                <a:lnTo>
                  <a:pt x="7173" y="1015"/>
                </a:lnTo>
                <a:lnTo>
                  <a:pt x="7190" y="1024"/>
                </a:lnTo>
                <a:lnTo>
                  <a:pt x="7199" y="1024"/>
                </a:lnTo>
                <a:lnTo>
                  <a:pt x="7199" y="1033"/>
                </a:lnTo>
                <a:lnTo>
                  <a:pt x="7217" y="1041"/>
                </a:lnTo>
                <a:lnTo>
                  <a:pt x="7261" y="1059"/>
                </a:lnTo>
                <a:lnTo>
                  <a:pt x="7270" y="1059"/>
                </a:lnTo>
                <a:lnTo>
                  <a:pt x="7278" y="1050"/>
                </a:lnTo>
                <a:lnTo>
                  <a:pt x="7287" y="1050"/>
                </a:lnTo>
                <a:lnTo>
                  <a:pt x="7296" y="1041"/>
                </a:lnTo>
                <a:lnTo>
                  <a:pt x="7305" y="1033"/>
                </a:lnTo>
                <a:lnTo>
                  <a:pt x="7314" y="1033"/>
                </a:lnTo>
                <a:lnTo>
                  <a:pt x="7323" y="1033"/>
                </a:lnTo>
                <a:lnTo>
                  <a:pt x="7340" y="1041"/>
                </a:lnTo>
                <a:lnTo>
                  <a:pt x="7349" y="1041"/>
                </a:lnTo>
                <a:lnTo>
                  <a:pt x="7358" y="1050"/>
                </a:lnTo>
                <a:lnTo>
                  <a:pt x="7384" y="1050"/>
                </a:lnTo>
                <a:lnTo>
                  <a:pt x="7393" y="1041"/>
                </a:lnTo>
                <a:lnTo>
                  <a:pt x="7420" y="1033"/>
                </a:lnTo>
                <a:lnTo>
                  <a:pt x="7437" y="1024"/>
                </a:lnTo>
                <a:lnTo>
                  <a:pt x="7446" y="1024"/>
                </a:lnTo>
                <a:lnTo>
                  <a:pt x="7455" y="1024"/>
                </a:lnTo>
                <a:lnTo>
                  <a:pt x="7473" y="1033"/>
                </a:lnTo>
                <a:lnTo>
                  <a:pt x="7481" y="1041"/>
                </a:lnTo>
                <a:lnTo>
                  <a:pt x="7490" y="1050"/>
                </a:lnTo>
                <a:lnTo>
                  <a:pt x="7481" y="1050"/>
                </a:lnTo>
                <a:lnTo>
                  <a:pt x="7473" y="1068"/>
                </a:lnTo>
                <a:lnTo>
                  <a:pt x="7473" y="1077"/>
                </a:lnTo>
                <a:lnTo>
                  <a:pt x="7481" y="1086"/>
                </a:lnTo>
                <a:lnTo>
                  <a:pt x="7455" y="1077"/>
                </a:lnTo>
                <a:lnTo>
                  <a:pt x="7437" y="1068"/>
                </a:lnTo>
                <a:lnTo>
                  <a:pt x="7402" y="1068"/>
                </a:lnTo>
                <a:lnTo>
                  <a:pt x="7349" y="1068"/>
                </a:lnTo>
                <a:lnTo>
                  <a:pt x="7314" y="1077"/>
                </a:lnTo>
                <a:lnTo>
                  <a:pt x="7305" y="1077"/>
                </a:lnTo>
                <a:lnTo>
                  <a:pt x="7287" y="1094"/>
                </a:lnTo>
                <a:lnTo>
                  <a:pt x="7234" y="1094"/>
                </a:lnTo>
                <a:lnTo>
                  <a:pt x="7164" y="1094"/>
                </a:lnTo>
                <a:lnTo>
                  <a:pt x="7146" y="1103"/>
                </a:lnTo>
                <a:lnTo>
                  <a:pt x="7137" y="1103"/>
                </a:lnTo>
                <a:lnTo>
                  <a:pt x="7137" y="1112"/>
                </a:lnTo>
                <a:lnTo>
                  <a:pt x="7128" y="1112"/>
                </a:lnTo>
                <a:lnTo>
                  <a:pt x="7128" y="1121"/>
                </a:lnTo>
                <a:lnTo>
                  <a:pt x="7137" y="1130"/>
                </a:lnTo>
                <a:lnTo>
                  <a:pt x="7155" y="1139"/>
                </a:lnTo>
                <a:lnTo>
                  <a:pt x="7155" y="1147"/>
                </a:lnTo>
                <a:lnTo>
                  <a:pt x="7155" y="1156"/>
                </a:lnTo>
                <a:lnTo>
                  <a:pt x="7164" y="1156"/>
                </a:lnTo>
                <a:lnTo>
                  <a:pt x="7181" y="1156"/>
                </a:lnTo>
                <a:lnTo>
                  <a:pt x="7199" y="1147"/>
                </a:lnTo>
                <a:lnTo>
                  <a:pt x="7234" y="1130"/>
                </a:lnTo>
                <a:lnTo>
                  <a:pt x="7226" y="1139"/>
                </a:lnTo>
                <a:lnTo>
                  <a:pt x="7226" y="1147"/>
                </a:lnTo>
                <a:lnTo>
                  <a:pt x="7217" y="1156"/>
                </a:lnTo>
                <a:lnTo>
                  <a:pt x="7226" y="1165"/>
                </a:lnTo>
                <a:lnTo>
                  <a:pt x="7234" y="1165"/>
                </a:lnTo>
                <a:lnTo>
                  <a:pt x="7270" y="1174"/>
                </a:lnTo>
                <a:lnTo>
                  <a:pt x="7305" y="1183"/>
                </a:lnTo>
                <a:lnTo>
                  <a:pt x="7340" y="1174"/>
                </a:lnTo>
                <a:lnTo>
                  <a:pt x="7349" y="1183"/>
                </a:lnTo>
                <a:lnTo>
                  <a:pt x="7340" y="1183"/>
                </a:lnTo>
                <a:lnTo>
                  <a:pt x="7314" y="1191"/>
                </a:lnTo>
                <a:lnTo>
                  <a:pt x="7296" y="1191"/>
                </a:lnTo>
                <a:lnTo>
                  <a:pt x="7252" y="1218"/>
                </a:lnTo>
                <a:lnTo>
                  <a:pt x="7252" y="1227"/>
                </a:lnTo>
                <a:lnTo>
                  <a:pt x="7261" y="1227"/>
                </a:lnTo>
                <a:lnTo>
                  <a:pt x="7278" y="1236"/>
                </a:lnTo>
                <a:lnTo>
                  <a:pt x="7305" y="1253"/>
                </a:lnTo>
                <a:lnTo>
                  <a:pt x="7314" y="1262"/>
                </a:lnTo>
                <a:lnTo>
                  <a:pt x="7340" y="1271"/>
                </a:lnTo>
                <a:lnTo>
                  <a:pt x="7349" y="1271"/>
                </a:lnTo>
                <a:lnTo>
                  <a:pt x="7446" y="1289"/>
                </a:lnTo>
                <a:lnTo>
                  <a:pt x="7455" y="1289"/>
                </a:lnTo>
                <a:lnTo>
                  <a:pt x="7446" y="1271"/>
                </a:lnTo>
                <a:lnTo>
                  <a:pt x="7428" y="1262"/>
                </a:lnTo>
                <a:lnTo>
                  <a:pt x="7428" y="1253"/>
                </a:lnTo>
                <a:lnTo>
                  <a:pt x="7437" y="1244"/>
                </a:lnTo>
                <a:lnTo>
                  <a:pt x="7446" y="1244"/>
                </a:lnTo>
                <a:lnTo>
                  <a:pt x="7455" y="1253"/>
                </a:lnTo>
                <a:lnTo>
                  <a:pt x="7464" y="1262"/>
                </a:lnTo>
                <a:lnTo>
                  <a:pt x="7473" y="1262"/>
                </a:lnTo>
                <a:lnTo>
                  <a:pt x="7481" y="1253"/>
                </a:lnTo>
                <a:lnTo>
                  <a:pt x="7499" y="1244"/>
                </a:lnTo>
                <a:lnTo>
                  <a:pt x="7508" y="1244"/>
                </a:lnTo>
                <a:lnTo>
                  <a:pt x="7517" y="1244"/>
                </a:lnTo>
                <a:lnTo>
                  <a:pt x="7525" y="1244"/>
                </a:lnTo>
                <a:lnTo>
                  <a:pt x="7525" y="1253"/>
                </a:lnTo>
                <a:lnTo>
                  <a:pt x="7534" y="1262"/>
                </a:lnTo>
                <a:lnTo>
                  <a:pt x="7543" y="1262"/>
                </a:lnTo>
                <a:lnTo>
                  <a:pt x="7552" y="1262"/>
                </a:lnTo>
                <a:lnTo>
                  <a:pt x="7561" y="1262"/>
                </a:lnTo>
                <a:lnTo>
                  <a:pt x="7570" y="1262"/>
                </a:lnTo>
                <a:lnTo>
                  <a:pt x="7587" y="1253"/>
                </a:lnTo>
                <a:lnTo>
                  <a:pt x="7605" y="1244"/>
                </a:lnTo>
                <a:lnTo>
                  <a:pt x="7614" y="1244"/>
                </a:lnTo>
                <a:lnTo>
                  <a:pt x="7623" y="1236"/>
                </a:lnTo>
                <a:lnTo>
                  <a:pt x="7631" y="1236"/>
                </a:lnTo>
                <a:lnTo>
                  <a:pt x="7640" y="1236"/>
                </a:lnTo>
                <a:lnTo>
                  <a:pt x="7640" y="1244"/>
                </a:lnTo>
                <a:lnTo>
                  <a:pt x="7658" y="1253"/>
                </a:lnTo>
                <a:lnTo>
                  <a:pt x="7667" y="1244"/>
                </a:lnTo>
                <a:lnTo>
                  <a:pt x="7684" y="1236"/>
                </a:lnTo>
                <a:lnTo>
                  <a:pt x="7693" y="1227"/>
                </a:lnTo>
                <a:lnTo>
                  <a:pt x="7702" y="1227"/>
                </a:lnTo>
                <a:lnTo>
                  <a:pt x="7728" y="1236"/>
                </a:lnTo>
                <a:lnTo>
                  <a:pt x="7737" y="1244"/>
                </a:lnTo>
                <a:lnTo>
                  <a:pt x="7746" y="1244"/>
                </a:lnTo>
                <a:lnTo>
                  <a:pt x="7764" y="1244"/>
                </a:lnTo>
                <a:lnTo>
                  <a:pt x="7790" y="1244"/>
                </a:lnTo>
                <a:lnTo>
                  <a:pt x="7825" y="1253"/>
                </a:lnTo>
                <a:lnTo>
                  <a:pt x="7843" y="1253"/>
                </a:lnTo>
                <a:lnTo>
                  <a:pt x="7861" y="1253"/>
                </a:lnTo>
                <a:lnTo>
                  <a:pt x="7887" y="1262"/>
                </a:lnTo>
                <a:lnTo>
                  <a:pt x="7931" y="1280"/>
                </a:lnTo>
                <a:lnTo>
                  <a:pt x="7967" y="1297"/>
                </a:lnTo>
                <a:lnTo>
                  <a:pt x="7984" y="1306"/>
                </a:lnTo>
                <a:lnTo>
                  <a:pt x="8002" y="1306"/>
                </a:lnTo>
                <a:lnTo>
                  <a:pt x="8011" y="1315"/>
                </a:lnTo>
                <a:lnTo>
                  <a:pt x="8028" y="1324"/>
                </a:lnTo>
                <a:lnTo>
                  <a:pt x="8046" y="1324"/>
                </a:lnTo>
                <a:lnTo>
                  <a:pt x="8055" y="1324"/>
                </a:lnTo>
                <a:lnTo>
                  <a:pt x="8064" y="1341"/>
                </a:lnTo>
                <a:lnTo>
                  <a:pt x="8072" y="1359"/>
                </a:lnTo>
                <a:lnTo>
                  <a:pt x="8046" y="1377"/>
                </a:lnTo>
                <a:lnTo>
                  <a:pt x="8055" y="1377"/>
                </a:lnTo>
                <a:lnTo>
                  <a:pt x="8072" y="1386"/>
                </a:lnTo>
                <a:lnTo>
                  <a:pt x="8081" y="1394"/>
                </a:lnTo>
                <a:lnTo>
                  <a:pt x="8090" y="1403"/>
                </a:lnTo>
                <a:lnTo>
                  <a:pt x="8099" y="1412"/>
                </a:lnTo>
                <a:lnTo>
                  <a:pt x="8108" y="1421"/>
                </a:lnTo>
                <a:lnTo>
                  <a:pt x="8143" y="1439"/>
                </a:lnTo>
                <a:lnTo>
                  <a:pt x="8152" y="1447"/>
                </a:lnTo>
                <a:lnTo>
                  <a:pt x="8161" y="1456"/>
                </a:lnTo>
                <a:lnTo>
                  <a:pt x="8170" y="1465"/>
                </a:lnTo>
                <a:lnTo>
                  <a:pt x="8170" y="1474"/>
                </a:lnTo>
                <a:lnTo>
                  <a:pt x="8178" y="1474"/>
                </a:lnTo>
                <a:lnTo>
                  <a:pt x="8178" y="1483"/>
                </a:lnTo>
                <a:lnTo>
                  <a:pt x="8205" y="1483"/>
                </a:lnTo>
                <a:lnTo>
                  <a:pt x="8222" y="1500"/>
                </a:lnTo>
                <a:lnTo>
                  <a:pt x="8214" y="1509"/>
                </a:lnTo>
                <a:lnTo>
                  <a:pt x="8205" y="1509"/>
                </a:lnTo>
                <a:lnTo>
                  <a:pt x="8196" y="1509"/>
                </a:lnTo>
                <a:lnTo>
                  <a:pt x="8187" y="1518"/>
                </a:lnTo>
                <a:lnTo>
                  <a:pt x="8196" y="1518"/>
                </a:lnTo>
                <a:lnTo>
                  <a:pt x="8196" y="1527"/>
                </a:lnTo>
                <a:lnTo>
                  <a:pt x="8196" y="1536"/>
                </a:lnTo>
                <a:lnTo>
                  <a:pt x="8187" y="1544"/>
                </a:lnTo>
                <a:lnTo>
                  <a:pt x="8170" y="1544"/>
                </a:lnTo>
                <a:lnTo>
                  <a:pt x="8161" y="1553"/>
                </a:lnTo>
                <a:lnTo>
                  <a:pt x="8152" y="1562"/>
                </a:lnTo>
                <a:lnTo>
                  <a:pt x="8170" y="1553"/>
                </a:lnTo>
                <a:lnTo>
                  <a:pt x="8196" y="1553"/>
                </a:lnTo>
                <a:lnTo>
                  <a:pt x="8205" y="1553"/>
                </a:lnTo>
                <a:lnTo>
                  <a:pt x="8214" y="1553"/>
                </a:lnTo>
                <a:lnTo>
                  <a:pt x="8222" y="1553"/>
                </a:lnTo>
                <a:lnTo>
                  <a:pt x="8231" y="1571"/>
                </a:lnTo>
                <a:lnTo>
                  <a:pt x="8240" y="1571"/>
                </a:lnTo>
                <a:lnTo>
                  <a:pt x="8240" y="1580"/>
                </a:lnTo>
                <a:lnTo>
                  <a:pt x="8240" y="1589"/>
                </a:lnTo>
                <a:lnTo>
                  <a:pt x="8249" y="1589"/>
                </a:lnTo>
                <a:lnTo>
                  <a:pt x="8249" y="1597"/>
                </a:lnTo>
                <a:lnTo>
                  <a:pt x="8249" y="1615"/>
                </a:lnTo>
                <a:lnTo>
                  <a:pt x="8240" y="1615"/>
                </a:lnTo>
                <a:lnTo>
                  <a:pt x="8240" y="1624"/>
                </a:lnTo>
                <a:lnTo>
                  <a:pt x="8231" y="1633"/>
                </a:lnTo>
                <a:lnTo>
                  <a:pt x="8231" y="1642"/>
                </a:lnTo>
                <a:lnTo>
                  <a:pt x="8240" y="1642"/>
                </a:lnTo>
                <a:lnTo>
                  <a:pt x="8249" y="1650"/>
                </a:lnTo>
                <a:lnTo>
                  <a:pt x="8258" y="1650"/>
                </a:lnTo>
                <a:lnTo>
                  <a:pt x="8258" y="1659"/>
                </a:lnTo>
                <a:lnTo>
                  <a:pt x="8258" y="1668"/>
                </a:lnTo>
                <a:lnTo>
                  <a:pt x="8267" y="1659"/>
                </a:lnTo>
                <a:lnTo>
                  <a:pt x="8284" y="1650"/>
                </a:lnTo>
                <a:lnTo>
                  <a:pt x="8293" y="1659"/>
                </a:lnTo>
                <a:lnTo>
                  <a:pt x="8293" y="1668"/>
                </a:lnTo>
                <a:lnTo>
                  <a:pt x="8293" y="1686"/>
                </a:lnTo>
                <a:lnTo>
                  <a:pt x="8284" y="1686"/>
                </a:lnTo>
                <a:lnTo>
                  <a:pt x="8284" y="1695"/>
                </a:lnTo>
                <a:lnTo>
                  <a:pt x="8275" y="1695"/>
                </a:lnTo>
                <a:lnTo>
                  <a:pt x="8267" y="1703"/>
                </a:lnTo>
                <a:lnTo>
                  <a:pt x="8267" y="1712"/>
                </a:lnTo>
                <a:lnTo>
                  <a:pt x="8267" y="1721"/>
                </a:lnTo>
                <a:lnTo>
                  <a:pt x="8275" y="1721"/>
                </a:lnTo>
                <a:lnTo>
                  <a:pt x="8284" y="1721"/>
                </a:lnTo>
                <a:lnTo>
                  <a:pt x="8293" y="1730"/>
                </a:lnTo>
                <a:lnTo>
                  <a:pt x="8302" y="1730"/>
                </a:lnTo>
                <a:lnTo>
                  <a:pt x="8302" y="1721"/>
                </a:lnTo>
                <a:lnTo>
                  <a:pt x="8311" y="1712"/>
                </a:lnTo>
                <a:lnTo>
                  <a:pt x="8328" y="1721"/>
                </a:lnTo>
                <a:lnTo>
                  <a:pt x="8328" y="1730"/>
                </a:lnTo>
                <a:lnTo>
                  <a:pt x="8337" y="1739"/>
                </a:lnTo>
                <a:lnTo>
                  <a:pt x="8328" y="1739"/>
                </a:lnTo>
                <a:lnTo>
                  <a:pt x="8328" y="1747"/>
                </a:lnTo>
                <a:lnTo>
                  <a:pt x="8337" y="1756"/>
                </a:lnTo>
                <a:lnTo>
                  <a:pt x="8328" y="1765"/>
                </a:lnTo>
                <a:lnTo>
                  <a:pt x="8319" y="1783"/>
                </a:lnTo>
                <a:lnTo>
                  <a:pt x="8311" y="1783"/>
                </a:lnTo>
                <a:lnTo>
                  <a:pt x="8302" y="1792"/>
                </a:lnTo>
                <a:lnTo>
                  <a:pt x="8284" y="1792"/>
                </a:lnTo>
                <a:lnTo>
                  <a:pt x="8267" y="1792"/>
                </a:lnTo>
                <a:lnTo>
                  <a:pt x="8275" y="1800"/>
                </a:lnTo>
                <a:lnTo>
                  <a:pt x="8284" y="1800"/>
                </a:lnTo>
                <a:lnTo>
                  <a:pt x="8293" y="1809"/>
                </a:lnTo>
                <a:lnTo>
                  <a:pt x="8284" y="1818"/>
                </a:lnTo>
                <a:lnTo>
                  <a:pt x="8275" y="1818"/>
                </a:lnTo>
                <a:lnTo>
                  <a:pt x="8267" y="1818"/>
                </a:lnTo>
                <a:lnTo>
                  <a:pt x="8267" y="1827"/>
                </a:lnTo>
                <a:lnTo>
                  <a:pt x="8275" y="1836"/>
                </a:lnTo>
                <a:lnTo>
                  <a:pt x="8293" y="1827"/>
                </a:lnTo>
                <a:lnTo>
                  <a:pt x="8319" y="1800"/>
                </a:lnTo>
                <a:lnTo>
                  <a:pt x="8328" y="1809"/>
                </a:lnTo>
                <a:lnTo>
                  <a:pt x="8319" y="1818"/>
                </a:lnTo>
                <a:lnTo>
                  <a:pt x="8293" y="1845"/>
                </a:lnTo>
                <a:lnTo>
                  <a:pt x="8284" y="1862"/>
                </a:lnTo>
                <a:lnTo>
                  <a:pt x="8275" y="1889"/>
                </a:lnTo>
                <a:lnTo>
                  <a:pt x="8267" y="1898"/>
                </a:lnTo>
                <a:lnTo>
                  <a:pt x="8267" y="1906"/>
                </a:lnTo>
                <a:lnTo>
                  <a:pt x="8275" y="1915"/>
                </a:lnTo>
                <a:lnTo>
                  <a:pt x="8284" y="1933"/>
                </a:lnTo>
                <a:lnTo>
                  <a:pt x="8293" y="1933"/>
                </a:lnTo>
                <a:lnTo>
                  <a:pt x="8311" y="1942"/>
                </a:lnTo>
                <a:lnTo>
                  <a:pt x="8328" y="1942"/>
                </a:lnTo>
                <a:lnTo>
                  <a:pt x="8337" y="1942"/>
                </a:lnTo>
                <a:lnTo>
                  <a:pt x="8364" y="1942"/>
                </a:lnTo>
                <a:lnTo>
                  <a:pt x="8372" y="1942"/>
                </a:lnTo>
                <a:lnTo>
                  <a:pt x="8381" y="1942"/>
                </a:lnTo>
                <a:lnTo>
                  <a:pt x="8390" y="1933"/>
                </a:lnTo>
                <a:lnTo>
                  <a:pt x="8399" y="1924"/>
                </a:lnTo>
                <a:lnTo>
                  <a:pt x="8390" y="1915"/>
                </a:lnTo>
                <a:lnTo>
                  <a:pt x="8390" y="1906"/>
                </a:lnTo>
                <a:lnTo>
                  <a:pt x="8399" y="1906"/>
                </a:lnTo>
                <a:lnTo>
                  <a:pt x="8408" y="1898"/>
                </a:lnTo>
                <a:lnTo>
                  <a:pt x="8408" y="1889"/>
                </a:lnTo>
                <a:lnTo>
                  <a:pt x="8417" y="1889"/>
                </a:lnTo>
                <a:lnTo>
                  <a:pt x="8425" y="1880"/>
                </a:lnTo>
                <a:lnTo>
                  <a:pt x="8425" y="1871"/>
                </a:lnTo>
                <a:lnTo>
                  <a:pt x="8425" y="1862"/>
                </a:lnTo>
                <a:lnTo>
                  <a:pt x="8417" y="1853"/>
                </a:lnTo>
                <a:lnTo>
                  <a:pt x="8408" y="1845"/>
                </a:lnTo>
                <a:lnTo>
                  <a:pt x="8408" y="1836"/>
                </a:lnTo>
                <a:lnTo>
                  <a:pt x="8399" y="1836"/>
                </a:lnTo>
                <a:lnTo>
                  <a:pt x="8399" y="1827"/>
                </a:lnTo>
                <a:lnTo>
                  <a:pt x="8399" y="1818"/>
                </a:lnTo>
                <a:lnTo>
                  <a:pt x="8390" y="1818"/>
                </a:lnTo>
                <a:lnTo>
                  <a:pt x="8399" y="1809"/>
                </a:lnTo>
                <a:lnTo>
                  <a:pt x="8417" y="1809"/>
                </a:lnTo>
                <a:lnTo>
                  <a:pt x="8408" y="1809"/>
                </a:lnTo>
                <a:lnTo>
                  <a:pt x="8399" y="1818"/>
                </a:lnTo>
                <a:lnTo>
                  <a:pt x="8408" y="1836"/>
                </a:lnTo>
                <a:lnTo>
                  <a:pt x="8417" y="1845"/>
                </a:lnTo>
                <a:lnTo>
                  <a:pt x="8434" y="1862"/>
                </a:lnTo>
                <a:lnTo>
                  <a:pt x="8434" y="1871"/>
                </a:lnTo>
                <a:lnTo>
                  <a:pt x="8434" y="1880"/>
                </a:lnTo>
                <a:lnTo>
                  <a:pt x="8434" y="1889"/>
                </a:lnTo>
                <a:lnTo>
                  <a:pt x="8452" y="1880"/>
                </a:lnTo>
                <a:lnTo>
                  <a:pt x="8452" y="1889"/>
                </a:lnTo>
                <a:lnTo>
                  <a:pt x="8443" y="1898"/>
                </a:lnTo>
                <a:lnTo>
                  <a:pt x="8425" y="1906"/>
                </a:lnTo>
                <a:lnTo>
                  <a:pt x="8425" y="1915"/>
                </a:lnTo>
                <a:lnTo>
                  <a:pt x="8443" y="1924"/>
                </a:lnTo>
                <a:lnTo>
                  <a:pt x="8452" y="1924"/>
                </a:lnTo>
                <a:lnTo>
                  <a:pt x="8469" y="1915"/>
                </a:lnTo>
                <a:lnTo>
                  <a:pt x="8478" y="1906"/>
                </a:lnTo>
                <a:lnTo>
                  <a:pt x="8487" y="1906"/>
                </a:lnTo>
                <a:lnTo>
                  <a:pt x="8522" y="1906"/>
                </a:lnTo>
                <a:lnTo>
                  <a:pt x="8531" y="1906"/>
                </a:lnTo>
                <a:lnTo>
                  <a:pt x="8540" y="1906"/>
                </a:lnTo>
                <a:lnTo>
                  <a:pt x="8549" y="1898"/>
                </a:lnTo>
                <a:lnTo>
                  <a:pt x="8549" y="1906"/>
                </a:lnTo>
                <a:lnTo>
                  <a:pt x="8540" y="1915"/>
                </a:lnTo>
                <a:lnTo>
                  <a:pt x="8478" y="1924"/>
                </a:lnTo>
                <a:lnTo>
                  <a:pt x="8469" y="1933"/>
                </a:lnTo>
                <a:lnTo>
                  <a:pt x="8469" y="1942"/>
                </a:lnTo>
                <a:lnTo>
                  <a:pt x="8461" y="1942"/>
                </a:lnTo>
                <a:lnTo>
                  <a:pt x="8452" y="1950"/>
                </a:lnTo>
                <a:lnTo>
                  <a:pt x="8461" y="1968"/>
                </a:lnTo>
                <a:lnTo>
                  <a:pt x="8469" y="1968"/>
                </a:lnTo>
                <a:lnTo>
                  <a:pt x="8478" y="1968"/>
                </a:lnTo>
                <a:lnTo>
                  <a:pt x="8496" y="1968"/>
                </a:lnTo>
                <a:lnTo>
                  <a:pt x="8505" y="1968"/>
                </a:lnTo>
                <a:lnTo>
                  <a:pt x="8522" y="1977"/>
                </a:lnTo>
                <a:lnTo>
                  <a:pt x="8531" y="1977"/>
                </a:lnTo>
                <a:lnTo>
                  <a:pt x="8549" y="1977"/>
                </a:lnTo>
                <a:lnTo>
                  <a:pt x="8584" y="1977"/>
                </a:lnTo>
                <a:lnTo>
                  <a:pt x="8593" y="1986"/>
                </a:lnTo>
                <a:lnTo>
                  <a:pt x="8611" y="1995"/>
                </a:lnTo>
                <a:lnTo>
                  <a:pt x="8602" y="1995"/>
                </a:lnTo>
                <a:lnTo>
                  <a:pt x="8593" y="1995"/>
                </a:lnTo>
                <a:lnTo>
                  <a:pt x="8567" y="1995"/>
                </a:lnTo>
                <a:lnTo>
                  <a:pt x="8558" y="1995"/>
                </a:lnTo>
                <a:lnTo>
                  <a:pt x="8549" y="1995"/>
                </a:lnTo>
                <a:lnTo>
                  <a:pt x="8558" y="1995"/>
                </a:lnTo>
                <a:lnTo>
                  <a:pt x="8575" y="2003"/>
                </a:lnTo>
                <a:lnTo>
                  <a:pt x="8593" y="2012"/>
                </a:lnTo>
                <a:lnTo>
                  <a:pt x="8584" y="2021"/>
                </a:lnTo>
                <a:lnTo>
                  <a:pt x="8584" y="2030"/>
                </a:lnTo>
                <a:lnTo>
                  <a:pt x="8584" y="2039"/>
                </a:lnTo>
                <a:lnTo>
                  <a:pt x="8584" y="2048"/>
                </a:lnTo>
                <a:lnTo>
                  <a:pt x="8593" y="2056"/>
                </a:lnTo>
                <a:lnTo>
                  <a:pt x="8611" y="2065"/>
                </a:lnTo>
                <a:lnTo>
                  <a:pt x="8628" y="2065"/>
                </a:lnTo>
                <a:lnTo>
                  <a:pt x="8637" y="2074"/>
                </a:lnTo>
                <a:lnTo>
                  <a:pt x="8628" y="2074"/>
                </a:lnTo>
                <a:lnTo>
                  <a:pt x="8619" y="2083"/>
                </a:lnTo>
                <a:lnTo>
                  <a:pt x="8611" y="2083"/>
                </a:lnTo>
                <a:lnTo>
                  <a:pt x="8575" y="2074"/>
                </a:lnTo>
                <a:lnTo>
                  <a:pt x="8567" y="2065"/>
                </a:lnTo>
                <a:lnTo>
                  <a:pt x="8549" y="2056"/>
                </a:lnTo>
                <a:lnTo>
                  <a:pt x="8505" y="2039"/>
                </a:lnTo>
                <a:lnTo>
                  <a:pt x="8487" y="2030"/>
                </a:lnTo>
                <a:lnTo>
                  <a:pt x="8478" y="2030"/>
                </a:lnTo>
                <a:lnTo>
                  <a:pt x="8452" y="2021"/>
                </a:lnTo>
                <a:lnTo>
                  <a:pt x="8434" y="2030"/>
                </a:lnTo>
                <a:lnTo>
                  <a:pt x="8425" y="2021"/>
                </a:lnTo>
                <a:lnTo>
                  <a:pt x="8408" y="2021"/>
                </a:lnTo>
                <a:lnTo>
                  <a:pt x="8399" y="2021"/>
                </a:lnTo>
                <a:lnTo>
                  <a:pt x="8372" y="2021"/>
                </a:lnTo>
                <a:lnTo>
                  <a:pt x="8364" y="2021"/>
                </a:lnTo>
                <a:lnTo>
                  <a:pt x="8355" y="2030"/>
                </a:lnTo>
                <a:lnTo>
                  <a:pt x="8346" y="2030"/>
                </a:lnTo>
                <a:lnTo>
                  <a:pt x="8355" y="2039"/>
                </a:lnTo>
                <a:lnTo>
                  <a:pt x="8364" y="2048"/>
                </a:lnTo>
                <a:lnTo>
                  <a:pt x="8381" y="2065"/>
                </a:lnTo>
                <a:lnTo>
                  <a:pt x="8390" y="2074"/>
                </a:lnTo>
                <a:lnTo>
                  <a:pt x="8408" y="2074"/>
                </a:lnTo>
                <a:lnTo>
                  <a:pt x="8434" y="2083"/>
                </a:lnTo>
                <a:lnTo>
                  <a:pt x="8461" y="2083"/>
                </a:lnTo>
                <a:lnTo>
                  <a:pt x="8478" y="2101"/>
                </a:lnTo>
                <a:lnTo>
                  <a:pt x="8496" y="2101"/>
                </a:lnTo>
                <a:lnTo>
                  <a:pt x="8514" y="2118"/>
                </a:lnTo>
                <a:lnTo>
                  <a:pt x="8567" y="2127"/>
                </a:lnTo>
                <a:lnTo>
                  <a:pt x="8575" y="2127"/>
                </a:lnTo>
                <a:lnTo>
                  <a:pt x="8593" y="2118"/>
                </a:lnTo>
                <a:lnTo>
                  <a:pt x="8602" y="2118"/>
                </a:lnTo>
                <a:lnTo>
                  <a:pt x="8611" y="2118"/>
                </a:lnTo>
                <a:lnTo>
                  <a:pt x="8619" y="2127"/>
                </a:lnTo>
                <a:lnTo>
                  <a:pt x="8637" y="2127"/>
                </a:lnTo>
                <a:lnTo>
                  <a:pt x="8646" y="2118"/>
                </a:lnTo>
                <a:lnTo>
                  <a:pt x="8655" y="2127"/>
                </a:lnTo>
                <a:lnTo>
                  <a:pt x="8664" y="2127"/>
                </a:lnTo>
                <a:lnTo>
                  <a:pt x="8655" y="2127"/>
                </a:lnTo>
                <a:lnTo>
                  <a:pt x="8646" y="2136"/>
                </a:lnTo>
                <a:lnTo>
                  <a:pt x="8655" y="2153"/>
                </a:lnTo>
                <a:lnTo>
                  <a:pt x="8646" y="2153"/>
                </a:lnTo>
                <a:lnTo>
                  <a:pt x="8628" y="2162"/>
                </a:lnTo>
                <a:lnTo>
                  <a:pt x="8619" y="2171"/>
                </a:lnTo>
                <a:lnTo>
                  <a:pt x="8619" y="2180"/>
                </a:lnTo>
                <a:lnTo>
                  <a:pt x="8619" y="2198"/>
                </a:lnTo>
                <a:lnTo>
                  <a:pt x="8619" y="2206"/>
                </a:lnTo>
                <a:lnTo>
                  <a:pt x="8602" y="2224"/>
                </a:lnTo>
                <a:lnTo>
                  <a:pt x="8602" y="2233"/>
                </a:lnTo>
                <a:lnTo>
                  <a:pt x="8619" y="2233"/>
                </a:lnTo>
                <a:lnTo>
                  <a:pt x="8637" y="2224"/>
                </a:lnTo>
                <a:lnTo>
                  <a:pt x="8646" y="2224"/>
                </a:lnTo>
                <a:lnTo>
                  <a:pt x="8646" y="2233"/>
                </a:lnTo>
                <a:lnTo>
                  <a:pt x="8664" y="2233"/>
                </a:lnTo>
                <a:lnTo>
                  <a:pt x="8655" y="2242"/>
                </a:lnTo>
                <a:lnTo>
                  <a:pt x="8628" y="2242"/>
                </a:lnTo>
                <a:lnTo>
                  <a:pt x="8602" y="2242"/>
                </a:lnTo>
                <a:lnTo>
                  <a:pt x="8593" y="2268"/>
                </a:lnTo>
                <a:lnTo>
                  <a:pt x="8593" y="2295"/>
                </a:lnTo>
                <a:lnTo>
                  <a:pt x="8602" y="2295"/>
                </a:lnTo>
                <a:lnTo>
                  <a:pt x="8611" y="2286"/>
                </a:lnTo>
                <a:lnTo>
                  <a:pt x="8619" y="2277"/>
                </a:lnTo>
                <a:lnTo>
                  <a:pt x="8619" y="2286"/>
                </a:lnTo>
                <a:lnTo>
                  <a:pt x="8611" y="2295"/>
                </a:lnTo>
                <a:lnTo>
                  <a:pt x="8602" y="2303"/>
                </a:lnTo>
                <a:lnTo>
                  <a:pt x="8602" y="2312"/>
                </a:lnTo>
                <a:lnTo>
                  <a:pt x="8575" y="2312"/>
                </a:lnTo>
                <a:lnTo>
                  <a:pt x="8567" y="2321"/>
                </a:lnTo>
                <a:lnTo>
                  <a:pt x="8549" y="2312"/>
                </a:lnTo>
                <a:lnTo>
                  <a:pt x="8514" y="2295"/>
                </a:lnTo>
                <a:lnTo>
                  <a:pt x="8487" y="2295"/>
                </a:lnTo>
                <a:lnTo>
                  <a:pt x="8469" y="2303"/>
                </a:lnTo>
                <a:lnTo>
                  <a:pt x="8461" y="2303"/>
                </a:lnTo>
                <a:lnTo>
                  <a:pt x="8443" y="2330"/>
                </a:lnTo>
                <a:lnTo>
                  <a:pt x="8434" y="2339"/>
                </a:lnTo>
                <a:lnTo>
                  <a:pt x="8434" y="2348"/>
                </a:lnTo>
                <a:lnTo>
                  <a:pt x="8443" y="2348"/>
                </a:lnTo>
                <a:lnTo>
                  <a:pt x="8452" y="2348"/>
                </a:lnTo>
                <a:lnTo>
                  <a:pt x="8478" y="2348"/>
                </a:lnTo>
                <a:lnTo>
                  <a:pt x="8487" y="2356"/>
                </a:lnTo>
                <a:lnTo>
                  <a:pt x="8505" y="2356"/>
                </a:lnTo>
                <a:lnTo>
                  <a:pt x="8522" y="2356"/>
                </a:lnTo>
                <a:lnTo>
                  <a:pt x="8549" y="2356"/>
                </a:lnTo>
                <a:lnTo>
                  <a:pt x="8567" y="2348"/>
                </a:lnTo>
                <a:lnTo>
                  <a:pt x="8575" y="2339"/>
                </a:lnTo>
                <a:lnTo>
                  <a:pt x="8584" y="2330"/>
                </a:lnTo>
                <a:lnTo>
                  <a:pt x="8593" y="2330"/>
                </a:lnTo>
                <a:lnTo>
                  <a:pt x="8593" y="2339"/>
                </a:lnTo>
                <a:lnTo>
                  <a:pt x="8593" y="2348"/>
                </a:lnTo>
                <a:lnTo>
                  <a:pt x="8584" y="2356"/>
                </a:lnTo>
                <a:lnTo>
                  <a:pt x="8575" y="2356"/>
                </a:lnTo>
                <a:lnTo>
                  <a:pt x="8575" y="2365"/>
                </a:lnTo>
                <a:lnTo>
                  <a:pt x="8575" y="2374"/>
                </a:lnTo>
                <a:lnTo>
                  <a:pt x="8567" y="2374"/>
                </a:lnTo>
                <a:lnTo>
                  <a:pt x="8567" y="2383"/>
                </a:lnTo>
                <a:lnTo>
                  <a:pt x="8549" y="2374"/>
                </a:lnTo>
                <a:lnTo>
                  <a:pt x="8531" y="2374"/>
                </a:lnTo>
                <a:lnTo>
                  <a:pt x="8505" y="2365"/>
                </a:lnTo>
                <a:lnTo>
                  <a:pt x="8469" y="2356"/>
                </a:lnTo>
                <a:lnTo>
                  <a:pt x="8461" y="2356"/>
                </a:lnTo>
                <a:lnTo>
                  <a:pt x="8452" y="2356"/>
                </a:lnTo>
                <a:lnTo>
                  <a:pt x="8443" y="2374"/>
                </a:lnTo>
                <a:lnTo>
                  <a:pt x="8434" y="2392"/>
                </a:lnTo>
                <a:lnTo>
                  <a:pt x="8417" y="2409"/>
                </a:lnTo>
                <a:lnTo>
                  <a:pt x="8417" y="2418"/>
                </a:lnTo>
                <a:lnTo>
                  <a:pt x="8417" y="2427"/>
                </a:lnTo>
                <a:lnTo>
                  <a:pt x="8408" y="2445"/>
                </a:lnTo>
                <a:lnTo>
                  <a:pt x="8417" y="2445"/>
                </a:lnTo>
                <a:lnTo>
                  <a:pt x="8434" y="2436"/>
                </a:lnTo>
                <a:lnTo>
                  <a:pt x="8461" y="2418"/>
                </a:lnTo>
                <a:lnTo>
                  <a:pt x="8469" y="2418"/>
                </a:lnTo>
                <a:lnTo>
                  <a:pt x="8487" y="2409"/>
                </a:lnTo>
                <a:lnTo>
                  <a:pt x="8496" y="2409"/>
                </a:lnTo>
                <a:lnTo>
                  <a:pt x="8514" y="2409"/>
                </a:lnTo>
                <a:lnTo>
                  <a:pt x="8531" y="2409"/>
                </a:lnTo>
                <a:lnTo>
                  <a:pt x="8540" y="2418"/>
                </a:lnTo>
                <a:lnTo>
                  <a:pt x="8549" y="2418"/>
                </a:lnTo>
                <a:lnTo>
                  <a:pt x="8575" y="2418"/>
                </a:lnTo>
                <a:lnTo>
                  <a:pt x="8584" y="2409"/>
                </a:lnTo>
                <a:lnTo>
                  <a:pt x="8611" y="2409"/>
                </a:lnTo>
                <a:lnTo>
                  <a:pt x="8619" y="2409"/>
                </a:lnTo>
                <a:lnTo>
                  <a:pt x="8611" y="2418"/>
                </a:lnTo>
                <a:lnTo>
                  <a:pt x="8593" y="2418"/>
                </a:lnTo>
                <a:lnTo>
                  <a:pt x="8593" y="2427"/>
                </a:lnTo>
                <a:lnTo>
                  <a:pt x="8637" y="2445"/>
                </a:lnTo>
                <a:lnTo>
                  <a:pt x="8628" y="2445"/>
                </a:lnTo>
                <a:lnTo>
                  <a:pt x="8593" y="2427"/>
                </a:lnTo>
                <a:lnTo>
                  <a:pt x="8575" y="2427"/>
                </a:lnTo>
                <a:lnTo>
                  <a:pt x="8558" y="2427"/>
                </a:lnTo>
                <a:lnTo>
                  <a:pt x="8540" y="2427"/>
                </a:lnTo>
                <a:lnTo>
                  <a:pt x="8505" y="2418"/>
                </a:lnTo>
                <a:lnTo>
                  <a:pt x="8496" y="2418"/>
                </a:lnTo>
                <a:lnTo>
                  <a:pt x="8487" y="2418"/>
                </a:lnTo>
                <a:lnTo>
                  <a:pt x="8461" y="2427"/>
                </a:lnTo>
                <a:lnTo>
                  <a:pt x="8443" y="2436"/>
                </a:lnTo>
                <a:lnTo>
                  <a:pt x="8434" y="2445"/>
                </a:lnTo>
                <a:lnTo>
                  <a:pt x="8425" y="2445"/>
                </a:lnTo>
                <a:lnTo>
                  <a:pt x="8399" y="2462"/>
                </a:lnTo>
                <a:lnTo>
                  <a:pt x="8399" y="2471"/>
                </a:lnTo>
                <a:lnTo>
                  <a:pt x="8399" y="2498"/>
                </a:lnTo>
                <a:lnTo>
                  <a:pt x="8408" y="2515"/>
                </a:lnTo>
                <a:lnTo>
                  <a:pt x="8417" y="2515"/>
                </a:lnTo>
                <a:lnTo>
                  <a:pt x="8425" y="2524"/>
                </a:lnTo>
                <a:lnTo>
                  <a:pt x="8434" y="2515"/>
                </a:lnTo>
                <a:lnTo>
                  <a:pt x="8443" y="2524"/>
                </a:lnTo>
                <a:lnTo>
                  <a:pt x="8469" y="2524"/>
                </a:lnTo>
                <a:lnTo>
                  <a:pt x="8496" y="2524"/>
                </a:lnTo>
                <a:lnTo>
                  <a:pt x="8505" y="2524"/>
                </a:lnTo>
                <a:lnTo>
                  <a:pt x="8496" y="2533"/>
                </a:lnTo>
                <a:lnTo>
                  <a:pt x="8487" y="2533"/>
                </a:lnTo>
                <a:lnTo>
                  <a:pt x="8461" y="2533"/>
                </a:lnTo>
                <a:lnTo>
                  <a:pt x="8452" y="2542"/>
                </a:lnTo>
                <a:lnTo>
                  <a:pt x="8443" y="2542"/>
                </a:lnTo>
                <a:lnTo>
                  <a:pt x="8434" y="2551"/>
                </a:lnTo>
                <a:lnTo>
                  <a:pt x="8425" y="2559"/>
                </a:lnTo>
                <a:lnTo>
                  <a:pt x="8417" y="2568"/>
                </a:lnTo>
                <a:lnTo>
                  <a:pt x="8417" y="2586"/>
                </a:lnTo>
                <a:lnTo>
                  <a:pt x="8417" y="2595"/>
                </a:lnTo>
                <a:lnTo>
                  <a:pt x="8417" y="2604"/>
                </a:lnTo>
                <a:lnTo>
                  <a:pt x="8417" y="2612"/>
                </a:lnTo>
                <a:lnTo>
                  <a:pt x="8425" y="2621"/>
                </a:lnTo>
                <a:lnTo>
                  <a:pt x="8434" y="2612"/>
                </a:lnTo>
                <a:lnTo>
                  <a:pt x="8452" y="2612"/>
                </a:lnTo>
                <a:lnTo>
                  <a:pt x="8461" y="2612"/>
                </a:lnTo>
                <a:lnTo>
                  <a:pt x="8469" y="2604"/>
                </a:lnTo>
                <a:lnTo>
                  <a:pt x="8478" y="2595"/>
                </a:lnTo>
                <a:lnTo>
                  <a:pt x="8487" y="2595"/>
                </a:lnTo>
                <a:lnTo>
                  <a:pt x="8505" y="2577"/>
                </a:lnTo>
                <a:lnTo>
                  <a:pt x="8549" y="2551"/>
                </a:lnTo>
                <a:lnTo>
                  <a:pt x="8558" y="2542"/>
                </a:lnTo>
                <a:lnTo>
                  <a:pt x="8575" y="2533"/>
                </a:lnTo>
                <a:lnTo>
                  <a:pt x="8584" y="2524"/>
                </a:lnTo>
                <a:lnTo>
                  <a:pt x="8593" y="2524"/>
                </a:lnTo>
                <a:lnTo>
                  <a:pt x="8593" y="2533"/>
                </a:lnTo>
                <a:lnTo>
                  <a:pt x="8567" y="2542"/>
                </a:lnTo>
                <a:lnTo>
                  <a:pt x="8558" y="2551"/>
                </a:lnTo>
                <a:lnTo>
                  <a:pt x="8549" y="2551"/>
                </a:lnTo>
                <a:lnTo>
                  <a:pt x="8540" y="2559"/>
                </a:lnTo>
                <a:lnTo>
                  <a:pt x="8531" y="2568"/>
                </a:lnTo>
                <a:lnTo>
                  <a:pt x="8522" y="2577"/>
                </a:lnTo>
                <a:lnTo>
                  <a:pt x="8514" y="2577"/>
                </a:lnTo>
                <a:lnTo>
                  <a:pt x="8496" y="2586"/>
                </a:lnTo>
                <a:lnTo>
                  <a:pt x="8461" y="2612"/>
                </a:lnTo>
                <a:lnTo>
                  <a:pt x="8434" y="2621"/>
                </a:lnTo>
                <a:lnTo>
                  <a:pt x="8434" y="2630"/>
                </a:lnTo>
                <a:lnTo>
                  <a:pt x="8443" y="2639"/>
                </a:lnTo>
                <a:lnTo>
                  <a:pt x="8452" y="2639"/>
                </a:lnTo>
                <a:lnTo>
                  <a:pt x="8443" y="2665"/>
                </a:lnTo>
                <a:lnTo>
                  <a:pt x="8443" y="2683"/>
                </a:lnTo>
                <a:lnTo>
                  <a:pt x="8452" y="2683"/>
                </a:lnTo>
                <a:lnTo>
                  <a:pt x="8461" y="2683"/>
                </a:lnTo>
                <a:lnTo>
                  <a:pt x="8478" y="2683"/>
                </a:lnTo>
                <a:lnTo>
                  <a:pt x="8496" y="2701"/>
                </a:lnTo>
                <a:lnTo>
                  <a:pt x="8514" y="2701"/>
                </a:lnTo>
                <a:lnTo>
                  <a:pt x="8531" y="2683"/>
                </a:lnTo>
                <a:lnTo>
                  <a:pt x="8540" y="2683"/>
                </a:lnTo>
                <a:lnTo>
                  <a:pt x="8549" y="2674"/>
                </a:lnTo>
                <a:lnTo>
                  <a:pt x="8558" y="2665"/>
                </a:lnTo>
                <a:lnTo>
                  <a:pt x="8584" y="2657"/>
                </a:lnTo>
                <a:lnTo>
                  <a:pt x="8602" y="2657"/>
                </a:lnTo>
                <a:lnTo>
                  <a:pt x="8602" y="2665"/>
                </a:lnTo>
                <a:lnTo>
                  <a:pt x="8593" y="2665"/>
                </a:lnTo>
                <a:lnTo>
                  <a:pt x="8567" y="2665"/>
                </a:lnTo>
                <a:lnTo>
                  <a:pt x="8558" y="2674"/>
                </a:lnTo>
                <a:lnTo>
                  <a:pt x="8540" y="2692"/>
                </a:lnTo>
                <a:lnTo>
                  <a:pt x="8522" y="2701"/>
                </a:lnTo>
                <a:lnTo>
                  <a:pt x="8505" y="2709"/>
                </a:lnTo>
                <a:lnTo>
                  <a:pt x="8496" y="2709"/>
                </a:lnTo>
                <a:lnTo>
                  <a:pt x="8496" y="2718"/>
                </a:lnTo>
                <a:lnTo>
                  <a:pt x="8505" y="2727"/>
                </a:lnTo>
                <a:lnTo>
                  <a:pt x="8514" y="2736"/>
                </a:lnTo>
                <a:lnTo>
                  <a:pt x="8514" y="2745"/>
                </a:lnTo>
                <a:lnTo>
                  <a:pt x="8522" y="2780"/>
                </a:lnTo>
                <a:lnTo>
                  <a:pt x="8531" y="2789"/>
                </a:lnTo>
                <a:lnTo>
                  <a:pt x="8531" y="2807"/>
                </a:lnTo>
                <a:lnTo>
                  <a:pt x="8531" y="2824"/>
                </a:lnTo>
                <a:lnTo>
                  <a:pt x="8531" y="2833"/>
                </a:lnTo>
                <a:lnTo>
                  <a:pt x="8531" y="2842"/>
                </a:lnTo>
                <a:lnTo>
                  <a:pt x="8540" y="2851"/>
                </a:lnTo>
                <a:lnTo>
                  <a:pt x="8549" y="2842"/>
                </a:lnTo>
                <a:lnTo>
                  <a:pt x="8558" y="2833"/>
                </a:lnTo>
                <a:lnTo>
                  <a:pt x="8575" y="2807"/>
                </a:lnTo>
                <a:lnTo>
                  <a:pt x="8575" y="2798"/>
                </a:lnTo>
                <a:lnTo>
                  <a:pt x="8584" y="2789"/>
                </a:lnTo>
                <a:lnTo>
                  <a:pt x="8593" y="2780"/>
                </a:lnTo>
                <a:lnTo>
                  <a:pt x="8602" y="2780"/>
                </a:lnTo>
                <a:lnTo>
                  <a:pt x="8593" y="2789"/>
                </a:lnTo>
                <a:lnTo>
                  <a:pt x="8593" y="2798"/>
                </a:lnTo>
                <a:lnTo>
                  <a:pt x="8611" y="2798"/>
                </a:lnTo>
                <a:lnTo>
                  <a:pt x="8619" y="2789"/>
                </a:lnTo>
                <a:lnTo>
                  <a:pt x="8628" y="2789"/>
                </a:lnTo>
                <a:lnTo>
                  <a:pt x="8628" y="2780"/>
                </a:lnTo>
                <a:lnTo>
                  <a:pt x="8628" y="2771"/>
                </a:lnTo>
                <a:lnTo>
                  <a:pt x="8619" y="2754"/>
                </a:lnTo>
                <a:lnTo>
                  <a:pt x="8619" y="2745"/>
                </a:lnTo>
                <a:lnTo>
                  <a:pt x="8611" y="2727"/>
                </a:lnTo>
                <a:lnTo>
                  <a:pt x="8619" y="2745"/>
                </a:lnTo>
                <a:lnTo>
                  <a:pt x="8628" y="2762"/>
                </a:lnTo>
                <a:lnTo>
                  <a:pt x="8628" y="2771"/>
                </a:lnTo>
                <a:lnTo>
                  <a:pt x="8637" y="2771"/>
                </a:lnTo>
                <a:lnTo>
                  <a:pt x="8646" y="2780"/>
                </a:lnTo>
                <a:lnTo>
                  <a:pt x="8664" y="2780"/>
                </a:lnTo>
                <a:lnTo>
                  <a:pt x="8672" y="2789"/>
                </a:lnTo>
                <a:lnTo>
                  <a:pt x="8672" y="2807"/>
                </a:lnTo>
                <a:lnTo>
                  <a:pt x="8681" y="2815"/>
                </a:lnTo>
                <a:lnTo>
                  <a:pt x="8681" y="2824"/>
                </a:lnTo>
                <a:lnTo>
                  <a:pt x="8672" y="2815"/>
                </a:lnTo>
                <a:lnTo>
                  <a:pt x="8664" y="2798"/>
                </a:lnTo>
                <a:lnTo>
                  <a:pt x="8655" y="2789"/>
                </a:lnTo>
                <a:lnTo>
                  <a:pt x="8646" y="2789"/>
                </a:lnTo>
                <a:lnTo>
                  <a:pt x="8628" y="2789"/>
                </a:lnTo>
                <a:lnTo>
                  <a:pt x="8619" y="2798"/>
                </a:lnTo>
                <a:lnTo>
                  <a:pt x="8619" y="2807"/>
                </a:lnTo>
                <a:lnTo>
                  <a:pt x="8602" y="2807"/>
                </a:lnTo>
                <a:lnTo>
                  <a:pt x="8593" y="2807"/>
                </a:lnTo>
                <a:lnTo>
                  <a:pt x="8575" y="2815"/>
                </a:lnTo>
                <a:lnTo>
                  <a:pt x="8567" y="2833"/>
                </a:lnTo>
                <a:lnTo>
                  <a:pt x="8558" y="2851"/>
                </a:lnTo>
                <a:lnTo>
                  <a:pt x="8567" y="2860"/>
                </a:lnTo>
                <a:lnTo>
                  <a:pt x="8575" y="2860"/>
                </a:lnTo>
                <a:lnTo>
                  <a:pt x="8584" y="2860"/>
                </a:lnTo>
                <a:lnTo>
                  <a:pt x="8602" y="2851"/>
                </a:lnTo>
                <a:lnTo>
                  <a:pt x="8628" y="2851"/>
                </a:lnTo>
                <a:lnTo>
                  <a:pt x="8646" y="2833"/>
                </a:lnTo>
                <a:lnTo>
                  <a:pt x="8646" y="2842"/>
                </a:lnTo>
                <a:lnTo>
                  <a:pt x="8646" y="2851"/>
                </a:lnTo>
                <a:lnTo>
                  <a:pt x="8655" y="2851"/>
                </a:lnTo>
                <a:lnTo>
                  <a:pt x="8664" y="2851"/>
                </a:lnTo>
                <a:lnTo>
                  <a:pt x="8655" y="2851"/>
                </a:lnTo>
                <a:lnTo>
                  <a:pt x="8637" y="2851"/>
                </a:lnTo>
                <a:lnTo>
                  <a:pt x="8628" y="2860"/>
                </a:lnTo>
                <a:lnTo>
                  <a:pt x="8619" y="2860"/>
                </a:lnTo>
                <a:lnTo>
                  <a:pt x="8584" y="2868"/>
                </a:lnTo>
                <a:lnTo>
                  <a:pt x="8567" y="2868"/>
                </a:lnTo>
                <a:lnTo>
                  <a:pt x="8575" y="2886"/>
                </a:lnTo>
                <a:lnTo>
                  <a:pt x="8567" y="2904"/>
                </a:lnTo>
                <a:lnTo>
                  <a:pt x="8575" y="2912"/>
                </a:lnTo>
                <a:lnTo>
                  <a:pt x="8593" y="2939"/>
                </a:lnTo>
                <a:lnTo>
                  <a:pt x="8611" y="2957"/>
                </a:lnTo>
                <a:lnTo>
                  <a:pt x="8619" y="2974"/>
                </a:lnTo>
                <a:lnTo>
                  <a:pt x="8619" y="2983"/>
                </a:lnTo>
                <a:lnTo>
                  <a:pt x="8628" y="2983"/>
                </a:lnTo>
                <a:lnTo>
                  <a:pt x="8637" y="2992"/>
                </a:lnTo>
                <a:lnTo>
                  <a:pt x="8646" y="2992"/>
                </a:lnTo>
                <a:lnTo>
                  <a:pt x="8655" y="3010"/>
                </a:lnTo>
                <a:lnTo>
                  <a:pt x="8672" y="2992"/>
                </a:lnTo>
                <a:lnTo>
                  <a:pt x="8699" y="2983"/>
                </a:lnTo>
                <a:lnTo>
                  <a:pt x="8672" y="3001"/>
                </a:lnTo>
                <a:lnTo>
                  <a:pt x="8664" y="3010"/>
                </a:lnTo>
                <a:lnTo>
                  <a:pt x="8664" y="3018"/>
                </a:lnTo>
                <a:lnTo>
                  <a:pt x="8664" y="3027"/>
                </a:lnTo>
                <a:lnTo>
                  <a:pt x="8664" y="3036"/>
                </a:lnTo>
                <a:lnTo>
                  <a:pt x="8664" y="3045"/>
                </a:lnTo>
                <a:lnTo>
                  <a:pt x="8655" y="3054"/>
                </a:lnTo>
                <a:lnTo>
                  <a:pt x="8664" y="3054"/>
                </a:lnTo>
                <a:lnTo>
                  <a:pt x="8672" y="3054"/>
                </a:lnTo>
                <a:lnTo>
                  <a:pt x="8681" y="3063"/>
                </a:lnTo>
                <a:lnTo>
                  <a:pt x="8690" y="3071"/>
                </a:lnTo>
                <a:lnTo>
                  <a:pt x="8699" y="3071"/>
                </a:lnTo>
                <a:lnTo>
                  <a:pt x="8708" y="3071"/>
                </a:lnTo>
                <a:lnTo>
                  <a:pt x="8717" y="3080"/>
                </a:lnTo>
                <a:lnTo>
                  <a:pt x="8708" y="3089"/>
                </a:lnTo>
                <a:lnTo>
                  <a:pt x="8708" y="3098"/>
                </a:lnTo>
                <a:lnTo>
                  <a:pt x="8708" y="3107"/>
                </a:lnTo>
                <a:lnTo>
                  <a:pt x="8734" y="3107"/>
                </a:lnTo>
                <a:lnTo>
                  <a:pt x="8734" y="3098"/>
                </a:lnTo>
                <a:lnTo>
                  <a:pt x="8743" y="3089"/>
                </a:lnTo>
                <a:lnTo>
                  <a:pt x="8752" y="3089"/>
                </a:lnTo>
                <a:lnTo>
                  <a:pt x="8769" y="3098"/>
                </a:lnTo>
                <a:lnTo>
                  <a:pt x="8752" y="3098"/>
                </a:lnTo>
                <a:lnTo>
                  <a:pt x="8752" y="3107"/>
                </a:lnTo>
                <a:lnTo>
                  <a:pt x="8743" y="3107"/>
                </a:lnTo>
                <a:lnTo>
                  <a:pt x="8734" y="3115"/>
                </a:lnTo>
                <a:lnTo>
                  <a:pt x="8725" y="3115"/>
                </a:lnTo>
                <a:lnTo>
                  <a:pt x="8725" y="3124"/>
                </a:lnTo>
                <a:lnTo>
                  <a:pt x="8734" y="3133"/>
                </a:lnTo>
                <a:lnTo>
                  <a:pt x="8743" y="3142"/>
                </a:lnTo>
                <a:lnTo>
                  <a:pt x="8734" y="3151"/>
                </a:lnTo>
                <a:lnTo>
                  <a:pt x="8743" y="3160"/>
                </a:lnTo>
                <a:lnTo>
                  <a:pt x="8752" y="3160"/>
                </a:lnTo>
                <a:lnTo>
                  <a:pt x="8761" y="3168"/>
                </a:lnTo>
                <a:lnTo>
                  <a:pt x="8761" y="3177"/>
                </a:lnTo>
                <a:lnTo>
                  <a:pt x="8761" y="3186"/>
                </a:lnTo>
                <a:lnTo>
                  <a:pt x="8787" y="3186"/>
                </a:lnTo>
                <a:lnTo>
                  <a:pt x="8787" y="3195"/>
                </a:lnTo>
                <a:lnTo>
                  <a:pt x="8796" y="3195"/>
                </a:lnTo>
                <a:lnTo>
                  <a:pt x="8805" y="3204"/>
                </a:lnTo>
                <a:lnTo>
                  <a:pt x="8805" y="3213"/>
                </a:lnTo>
                <a:lnTo>
                  <a:pt x="8814" y="3213"/>
                </a:lnTo>
                <a:lnTo>
                  <a:pt x="8822" y="3221"/>
                </a:lnTo>
                <a:lnTo>
                  <a:pt x="8840" y="3213"/>
                </a:lnTo>
                <a:lnTo>
                  <a:pt x="8849" y="3221"/>
                </a:lnTo>
                <a:lnTo>
                  <a:pt x="8840" y="3221"/>
                </a:lnTo>
                <a:lnTo>
                  <a:pt x="8814" y="3230"/>
                </a:lnTo>
                <a:lnTo>
                  <a:pt x="8814" y="3239"/>
                </a:lnTo>
                <a:lnTo>
                  <a:pt x="8822" y="3248"/>
                </a:lnTo>
                <a:lnTo>
                  <a:pt x="8831" y="3248"/>
                </a:lnTo>
                <a:lnTo>
                  <a:pt x="8840" y="3248"/>
                </a:lnTo>
                <a:lnTo>
                  <a:pt x="8849" y="3248"/>
                </a:lnTo>
                <a:lnTo>
                  <a:pt x="8849" y="3239"/>
                </a:lnTo>
                <a:lnTo>
                  <a:pt x="8840" y="3239"/>
                </a:lnTo>
                <a:lnTo>
                  <a:pt x="8849" y="3239"/>
                </a:lnTo>
                <a:lnTo>
                  <a:pt x="8858" y="3230"/>
                </a:lnTo>
                <a:lnTo>
                  <a:pt x="8866" y="3230"/>
                </a:lnTo>
                <a:lnTo>
                  <a:pt x="8875" y="3239"/>
                </a:lnTo>
                <a:lnTo>
                  <a:pt x="8884" y="3239"/>
                </a:lnTo>
                <a:lnTo>
                  <a:pt x="8893" y="3239"/>
                </a:lnTo>
                <a:lnTo>
                  <a:pt x="8902" y="3239"/>
                </a:lnTo>
                <a:lnTo>
                  <a:pt x="8911" y="3239"/>
                </a:lnTo>
                <a:lnTo>
                  <a:pt x="8919" y="3230"/>
                </a:lnTo>
                <a:lnTo>
                  <a:pt x="8937" y="3221"/>
                </a:lnTo>
                <a:lnTo>
                  <a:pt x="8955" y="3213"/>
                </a:lnTo>
                <a:lnTo>
                  <a:pt x="8972" y="3204"/>
                </a:lnTo>
                <a:lnTo>
                  <a:pt x="8981" y="3204"/>
                </a:lnTo>
                <a:lnTo>
                  <a:pt x="8981" y="3195"/>
                </a:lnTo>
                <a:lnTo>
                  <a:pt x="8990" y="3195"/>
                </a:lnTo>
                <a:lnTo>
                  <a:pt x="8981" y="3204"/>
                </a:lnTo>
                <a:lnTo>
                  <a:pt x="8981" y="3213"/>
                </a:lnTo>
                <a:lnTo>
                  <a:pt x="8972" y="3221"/>
                </a:lnTo>
                <a:lnTo>
                  <a:pt x="8964" y="3239"/>
                </a:lnTo>
                <a:lnTo>
                  <a:pt x="8972" y="3257"/>
                </a:lnTo>
                <a:lnTo>
                  <a:pt x="8981" y="3265"/>
                </a:lnTo>
                <a:lnTo>
                  <a:pt x="8999" y="3265"/>
                </a:lnTo>
                <a:lnTo>
                  <a:pt x="9008" y="3274"/>
                </a:lnTo>
                <a:lnTo>
                  <a:pt x="9016" y="3274"/>
                </a:lnTo>
                <a:lnTo>
                  <a:pt x="9025" y="3274"/>
                </a:lnTo>
                <a:lnTo>
                  <a:pt x="9043" y="3274"/>
                </a:lnTo>
                <a:lnTo>
                  <a:pt x="9069" y="3257"/>
                </a:lnTo>
                <a:lnTo>
                  <a:pt x="9061" y="3265"/>
                </a:lnTo>
                <a:lnTo>
                  <a:pt x="9052" y="3274"/>
                </a:lnTo>
                <a:lnTo>
                  <a:pt x="9043" y="3283"/>
                </a:lnTo>
                <a:lnTo>
                  <a:pt x="9034" y="3283"/>
                </a:lnTo>
                <a:lnTo>
                  <a:pt x="9025" y="3283"/>
                </a:lnTo>
                <a:lnTo>
                  <a:pt x="9025" y="3292"/>
                </a:lnTo>
                <a:lnTo>
                  <a:pt x="9025" y="3310"/>
                </a:lnTo>
                <a:lnTo>
                  <a:pt x="9061" y="3318"/>
                </a:lnTo>
                <a:lnTo>
                  <a:pt x="9078" y="3327"/>
                </a:lnTo>
                <a:lnTo>
                  <a:pt x="9087" y="3327"/>
                </a:lnTo>
                <a:lnTo>
                  <a:pt x="9087" y="3318"/>
                </a:lnTo>
                <a:lnTo>
                  <a:pt x="9096" y="3310"/>
                </a:lnTo>
                <a:lnTo>
                  <a:pt x="9105" y="3301"/>
                </a:lnTo>
                <a:lnTo>
                  <a:pt x="9114" y="3301"/>
                </a:lnTo>
                <a:lnTo>
                  <a:pt x="9105" y="3310"/>
                </a:lnTo>
                <a:lnTo>
                  <a:pt x="9096" y="3318"/>
                </a:lnTo>
                <a:lnTo>
                  <a:pt x="9087" y="3327"/>
                </a:lnTo>
                <a:lnTo>
                  <a:pt x="9096" y="3336"/>
                </a:lnTo>
                <a:lnTo>
                  <a:pt x="9105" y="3336"/>
                </a:lnTo>
                <a:lnTo>
                  <a:pt x="9114" y="3336"/>
                </a:lnTo>
                <a:lnTo>
                  <a:pt x="9122" y="3336"/>
                </a:lnTo>
                <a:lnTo>
                  <a:pt x="9114" y="3345"/>
                </a:lnTo>
                <a:lnTo>
                  <a:pt x="9131" y="3345"/>
                </a:lnTo>
                <a:lnTo>
                  <a:pt x="9140" y="3345"/>
                </a:lnTo>
                <a:lnTo>
                  <a:pt x="9149" y="3345"/>
                </a:lnTo>
                <a:lnTo>
                  <a:pt x="9140" y="3336"/>
                </a:lnTo>
                <a:lnTo>
                  <a:pt x="9131" y="3327"/>
                </a:lnTo>
                <a:lnTo>
                  <a:pt x="9122" y="3327"/>
                </a:lnTo>
                <a:lnTo>
                  <a:pt x="9149" y="3336"/>
                </a:lnTo>
                <a:lnTo>
                  <a:pt x="9175" y="3336"/>
                </a:lnTo>
                <a:lnTo>
                  <a:pt x="9175" y="3327"/>
                </a:lnTo>
                <a:lnTo>
                  <a:pt x="9184" y="3318"/>
                </a:lnTo>
                <a:lnTo>
                  <a:pt x="9184" y="3301"/>
                </a:lnTo>
                <a:lnTo>
                  <a:pt x="9184" y="3292"/>
                </a:lnTo>
                <a:lnTo>
                  <a:pt x="9184" y="3283"/>
                </a:lnTo>
                <a:lnTo>
                  <a:pt x="9175" y="3274"/>
                </a:lnTo>
                <a:lnTo>
                  <a:pt x="9158" y="3274"/>
                </a:lnTo>
                <a:lnTo>
                  <a:pt x="9149" y="3274"/>
                </a:lnTo>
                <a:lnTo>
                  <a:pt x="9140" y="3274"/>
                </a:lnTo>
                <a:lnTo>
                  <a:pt x="9131" y="3265"/>
                </a:lnTo>
                <a:lnTo>
                  <a:pt x="9140" y="3265"/>
                </a:lnTo>
                <a:lnTo>
                  <a:pt x="9149" y="3265"/>
                </a:lnTo>
                <a:lnTo>
                  <a:pt x="9175" y="3274"/>
                </a:lnTo>
                <a:lnTo>
                  <a:pt x="9184" y="3274"/>
                </a:lnTo>
                <a:lnTo>
                  <a:pt x="9193" y="3274"/>
                </a:lnTo>
                <a:lnTo>
                  <a:pt x="9219" y="3239"/>
                </a:lnTo>
                <a:lnTo>
                  <a:pt x="9219" y="3213"/>
                </a:lnTo>
                <a:lnTo>
                  <a:pt x="9237" y="3177"/>
                </a:lnTo>
                <a:lnTo>
                  <a:pt x="9237" y="3160"/>
                </a:lnTo>
                <a:lnTo>
                  <a:pt x="9246" y="3151"/>
                </a:lnTo>
                <a:lnTo>
                  <a:pt x="9246" y="3142"/>
                </a:lnTo>
                <a:lnTo>
                  <a:pt x="9228" y="3133"/>
                </a:lnTo>
                <a:lnTo>
                  <a:pt x="9246" y="3133"/>
                </a:lnTo>
                <a:lnTo>
                  <a:pt x="9255" y="3133"/>
                </a:lnTo>
                <a:lnTo>
                  <a:pt x="9263" y="3124"/>
                </a:lnTo>
                <a:lnTo>
                  <a:pt x="9255" y="3107"/>
                </a:lnTo>
                <a:lnTo>
                  <a:pt x="9263" y="3107"/>
                </a:lnTo>
                <a:lnTo>
                  <a:pt x="9255" y="3098"/>
                </a:lnTo>
                <a:lnTo>
                  <a:pt x="9246" y="3089"/>
                </a:lnTo>
                <a:lnTo>
                  <a:pt x="9255" y="3071"/>
                </a:lnTo>
                <a:lnTo>
                  <a:pt x="9255" y="3063"/>
                </a:lnTo>
                <a:lnTo>
                  <a:pt x="9255" y="3054"/>
                </a:lnTo>
                <a:lnTo>
                  <a:pt x="9255" y="3045"/>
                </a:lnTo>
                <a:lnTo>
                  <a:pt x="9263" y="3036"/>
                </a:lnTo>
                <a:lnTo>
                  <a:pt x="9237" y="3036"/>
                </a:lnTo>
                <a:lnTo>
                  <a:pt x="9219" y="3027"/>
                </a:lnTo>
                <a:lnTo>
                  <a:pt x="9211" y="3027"/>
                </a:lnTo>
                <a:lnTo>
                  <a:pt x="9202" y="3018"/>
                </a:lnTo>
                <a:lnTo>
                  <a:pt x="9211" y="3018"/>
                </a:lnTo>
                <a:lnTo>
                  <a:pt x="9219" y="3027"/>
                </a:lnTo>
                <a:lnTo>
                  <a:pt x="9237" y="3018"/>
                </a:lnTo>
                <a:lnTo>
                  <a:pt x="9246" y="3027"/>
                </a:lnTo>
                <a:lnTo>
                  <a:pt x="9263" y="3027"/>
                </a:lnTo>
                <a:lnTo>
                  <a:pt x="9272" y="3018"/>
                </a:lnTo>
                <a:lnTo>
                  <a:pt x="9281" y="3018"/>
                </a:lnTo>
                <a:lnTo>
                  <a:pt x="9290" y="3001"/>
                </a:lnTo>
                <a:lnTo>
                  <a:pt x="9299" y="3001"/>
                </a:lnTo>
                <a:lnTo>
                  <a:pt x="9299" y="2992"/>
                </a:lnTo>
                <a:lnTo>
                  <a:pt x="9272" y="2983"/>
                </a:lnTo>
                <a:lnTo>
                  <a:pt x="9263" y="2974"/>
                </a:lnTo>
                <a:lnTo>
                  <a:pt x="9255" y="2965"/>
                </a:lnTo>
                <a:lnTo>
                  <a:pt x="9263" y="2965"/>
                </a:lnTo>
                <a:lnTo>
                  <a:pt x="9272" y="2974"/>
                </a:lnTo>
                <a:lnTo>
                  <a:pt x="9281" y="2983"/>
                </a:lnTo>
                <a:lnTo>
                  <a:pt x="9299" y="2983"/>
                </a:lnTo>
                <a:lnTo>
                  <a:pt x="9308" y="2983"/>
                </a:lnTo>
                <a:lnTo>
                  <a:pt x="9316" y="2983"/>
                </a:lnTo>
                <a:lnTo>
                  <a:pt x="9325" y="2974"/>
                </a:lnTo>
                <a:lnTo>
                  <a:pt x="9325" y="2965"/>
                </a:lnTo>
                <a:lnTo>
                  <a:pt x="9334" y="2957"/>
                </a:lnTo>
                <a:lnTo>
                  <a:pt x="9334" y="2948"/>
                </a:lnTo>
                <a:lnTo>
                  <a:pt x="9343" y="2939"/>
                </a:lnTo>
                <a:lnTo>
                  <a:pt x="9343" y="2930"/>
                </a:lnTo>
                <a:lnTo>
                  <a:pt x="9352" y="2930"/>
                </a:lnTo>
                <a:lnTo>
                  <a:pt x="9361" y="2930"/>
                </a:lnTo>
                <a:lnTo>
                  <a:pt x="9361" y="2921"/>
                </a:lnTo>
                <a:lnTo>
                  <a:pt x="9378" y="2904"/>
                </a:lnTo>
                <a:lnTo>
                  <a:pt x="9369" y="2886"/>
                </a:lnTo>
                <a:lnTo>
                  <a:pt x="9369" y="2860"/>
                </a:lnTo>
                <a:lnTo>
                  <a:pt x="9361" y="2851"/>
                </a:lnTo>
                <a:lnTo>
                  <a:pt x="9343" y="2851"/>
                </a:lnTo>
                <a:lnTo>
                  <a:pt x="9343" y="2860"/>
                </a:lnTo>
                <a:lnTo>
                  <a:pt x="9334" y="2851"/>
                </a:lnTo>
                <a:lnTo>
                  <a:pt x="9299" y="2842"/>
                </a:lnTo>
                <a:lnTo>
                  <a:pt x="9334" y="2842"/>
                </a:lnTo>
                <a:lnTo>
                  <a:pt x="9343" y="2842"/>
                </a:lnTo>
                <a:lnTo>
                  <a:pt x="9361" y="2851"/>
                </a:lnTo>
                <a:lnTo>
                  <a:pt x="9369" y="2842"/>
                </a:lnTo>
                <a:lnTo>
                  <a:pt x="9369" y="2833"/>
                </a:lnTo>
                <a:lnTo>
                  <a:pt x="9378" y="2833"/>
                </a:lnTo>
                <a:lnTo>
                  <a:pt x="9396" y="2824"/>
                </a:lnTo>
                <a:lnTo>
                  <a:pt x="9405" y="2815"/>
                </a:lnTo>
                <a:lnTo>
                  <a:pt x="9405" y="2807"/>
                </a:lnTo>
                <a:lnTo>
                  <a:pt x="9396" y="2807"/>
                </a:lnTo>
                <a:lnTo>
                  <a:pt x="9387" y="2798"/>
                </a:lnTo>
                <a:lnTo>
                  <a:pt x="9378" y="2771"/>
                </a:lnTo>
                <a:lnTo>
                  <a:pt x="9369" y="2762"/>
                </a:lnTo>
                <a:lnTo>
                  <a:pt x="9361" y="2771"/>
                </a:lnTo>
                <a:lnTo>
                  <a:pt x="9343" y="2771"/>
                </a:lnTo>
                <a:lnTo>
                  <a:pt x="9343" y="2754"/>
                </a:lnTo>
                <a:lnTo>
                  <a:pt x="9334" y="2754"/>
                </a:lnTo>
                <a:lnTo>
                  <a:pt x="9334" y="2745"/>
                </a:lnTo>
                <a:lnTo>
                  <a:pt x="9352" y="2745"/>
                </a:lnTo>
                <a:lnTo>
                  <a:pt x="9369" y="2745"/>
                </a:lnTo>
                <a:lnTo>
                  <a:pt x="9396" y="2745"/>
                </a:lnTo>
                <a:lnTo>
                  <a:pt x="9413" y="2745"/>
                </a:lnTo>
                <a:lnTo>
                  <a:pt x="9422" y="2736"/>
                </a:lnTo>
                <a:lnTo>
                  <a:pt x="9431" y="2727"/>
                </a:lnTo>
                <a:lnTo>
                  <a:pt x="9440" y="2718"/>
                </a:lnTo>
                <a:lnTo>
                  <a:pt x="9449" y="2709"/>
                </a:lnTo>
                <a:lnTo>
                  <a:pt x="9440" y="2709"/>
                </a:lnTo>
                <a:lnTo>
                  <a:pt x="9405" y="2692"/>
                </a:lnTo>
                <a:lnTo>
                  <a:pt x="9422" y="2692"/>
                </a:lnTo>
                <a:lnTo>
                  <a:pt x="9458" y="2683"/>
                </a:lnTo>
                <a:lnTo>
                  <a:pt x="9484" y="2683"/>
                </a:lnTo>
                <a:lnTo>
                  <a:pt x="9519" y="2683"/>
                </a:lnTo>
                <a:lnTo>
                  <a:pt x="9546" y="2665"/>
                </a:lnTo>
                <a:lnTo>
                  <a:pt x="9546" y="2657"/>
                </a:lnTo>
                <a:lnTo>
                  <a:pt x="9528" y="2648"/>
                </a:lnTo>
                <a:lnTo>
                  <a:pt x="9528" y="2630"/>
                </a:lnTo>
                <a:lnTo>
                  <a:pt x="9537" y="2639"/>
                </a:lnTo>
                <a:lnTo>
                  <a:pt x="9555" y="2648"/>
                </a:lnTo>
                <a:lnTo>
                  <a:pt x="9555" y="2639"/>
                </a:lnTo>
                <a:lnTo>
                  <a:pt x="9563" y="2612"/>
                </a:lnTo>
                <a:lnTo>
                  <a:pt x="9572" y="2612"/>
                </a:lnTo>
                <a:lnTo>
                  <a:pt x="9581" y="2604"/>
                </a:lnTo>
                <a:lnTo>
                  <a:pt x="9563" y="2595"/>
                </a:lnTo>
                <a:lnTo>
                  <a:pt x="9555" y="2586"/>
                </a:lnTo>
                <a:lnTo>
                  <a:pt x="9563" y="2586"/>
                </a:lnTo>
                <a:lnTo>
                  <a:pt x="9581" y="2586"/>
                </a:lnTo>
                <a:lnTo>
                  <a:pt x="9599" y="2595"/>
                </a:lnTo>
                <a:lnTo>
                  <a:pt x="9616" y="2595"/>
                </a:lnTo>
                <a:lnTo>
                  <a:pt x="9599" y="2612"/>
                </a:lnTo>
                <a:lnTo>
                  <a:pt x="9581" y="2639"/>
                </a:lnTo>
                <a:lnTo>
                  <a:pt x="9581" y="2648"/>
                </a:lnTo>
                <a:lnTo>
                  <a:pt x="9572" y="2657"/>
                </a:lnTo>
                <a:lnTo>
                  <a:pt x="9563" y="2665"/>
                </a:lnTo>
                <a:lnTo>
                  <a:pt x="9563" y="2674"/>
                </a:lnTo>
                <a:lnTo>
                  <a:pt x="9581" y="2683"/>
                </a:lnTo>
                <a:lnTo>
                  <a:pt x="9590" y="2683"/>
                </a:lnTo>
                <a:lnTo>
                  <a:pt x="9599" y="2683"/>
                </a:lnTo>
                <a:lnTo>
                  <a:pt x="9608" y="2674"/>
                </a:lnTo>
                <a:lnTo>
                  <a:pt x="9616" y="2665"/>
                </a:lnTo>
                <a:lnTo>
                  <a:pt x="9616" y="2657"/>
                </a:lnTo>
                <a:lnTo>
                  <a:pt x="9634" y="2648"/>
                </a:lnTo>
                <a:lnTo>
                  <a:pt x="9634" y="2657"/>
                </a:lnTo>
                <a:lnTo>
                  <a:pt x="9643" y="2657"/>
                </a:lnTo>
                <a:lnTo>
                  <a:pt x="9652" y="2665"/>
                </a:lnTo>
                <a:lnTo>
                  <a:pt x="9660" y="2657"/>
                </a:lnTo>
                <a:lnTo>
                  <a:pt x="9669" y="2639"/>
                </a:lnTo>
                <a:lnTo>
                  <a:pt x="9669" y="2630"/>
                </a:lnTo>
                <a:lnTo>
                  <a:pt x="9687" y="2639"/>
                </a:lnTo>
                <a:lnTo>
                  <a:pt x="9678" y="2639"/>
                </a:lnTo>
                <a:lnTo>
                  <a:pt x="9687" y="2657"/>
                </a:lnTo>
                <a:lnTo>
                  <a:pt x="9687" y="2648"/>
                </a:lnTo>
                <a:lnTo>
                  <a:pt x="9705" y="2639"/>
                </a:lnTo>
                <a:lnTo>
                  <a:pt x="9722" y="2630"/>
                </a:lnTo>
                <a:lnTo>
                  <a:pt x="9731" y="2621"/>
                </a:lnTo>
                <a:lnTo>
                  <a:pt x="9740" y="2621"/>
                </a:lnTo>
                <a:lnTo>
                  <a:pt x="9731" y="2595"/>
                </a:lnTo>
                <a:lnTo>
                  <a:pt x="9722" y="2586"/>
                </a:lnTo>
                <a:lnTo>
                  <a:pt x="9722" y="2577"/>
                </a:lnTo>
                <a:lnTo>
                  <a:pt x="9731" y="2586"/>
                </a:lnTo>
                <a:lnTo>
                  <a:pt x="9740" y="2595"/>
                </a:lnTo>
                <a:lnTo>
                  <a:pt x="9758" y="2604"/>
                </a:lnTo>
                <a:lnTo>
                  <a:pt x="9766" y="2604"/>
                </a:lnTo>
                <a:lnTo>
                  <a:pt x="9775" y="2604"/>
                </a:lnTo>
                <a:lnTo>
                  <a:pt x="9810" y="2577"/>
                </a:lnTo>
                <a:lnTo>
                  <a:pt x="9819" y="2577"/>
                </a:lnTo>
                <a:lnTo>
                  <a:pt x="9819" y="2568"/>
                </a:lnTo>
                <a:lnTo>
                  <a:pt x="9819" y="2559"/>
                </a:lnTo>
                <a:lnTo>
                  <a:pt x="9828" y="2559"/>
                </a:lnTo>
                <a:lnTo>
                  <a:pt x="9837" y="2559"/>
                </a:lnTo>
                <a:lnTo>
                  <a:pt x="9846" y="2551"/>
                </a:lnTo>
                <a:lnTo>
                  <a:pt x="9855" y="2542"/>
                </a:lnTo>
                <a:lnTo>
                  <a:pt x="9863" y="2515"/>
                </a:lnTo>
                <a:lnTo>
                  <a:pt x="9890" y="2489"/>
                </a:lnTo>
                <a:lnTo>
                  <a:pt x="9890" y="2480"/>
                </a:lnTo>
                <a:lnTo>
                  <a:pt x="9899" y="2471"/>
                </a:lnTo>
                <a:lnTo>
                  <a:pt x="9890" y="2471"/>
                </a:lnTo>
                <a:lnTo>
                  <a:pt x="9899" y="2462"/>
                </a:lnTo>
                <a:lnTo>
                  <a:pt x="9908" y="2454"/>
                </a:lnTo>
                <a:lnTo>
                  <a:pt x="9916" y="2436"/>
                </a:lnTo>
                <a:lnTo>
                  <a:pt x="9925" y="2427"/>
                </a:lnTo>
                <a:lnTo>
                  <a:pt x="9934" y="2427"/>
                </a:lnTo>
                <a:lnTo>
                  <a:pt x="9969" y="2401"/>
                </a:lnTo>
                <a:lnTo>
                  <a:pt x="9978" y="2401"/>
                </a:lnTo>
                <a:lnTo>
                  <a:pt x="9987" y="2392"/>
                </a:lnTo>
                <a:lnTo>
                  <a:pt x="9996" y="2383"/>
                </a:lnTo>
                <a:lnTo>
                  <a:pt x="9996" y="2374"/>
                </a:lnTo>
                <a:lnTo>
                  <a:pt x="9987" y="2365"/>
                </a:lnTo>
                <a:lnTo>
                  <a:pt x="9978" y="2356"/>
                </a:lnTo>
                <a:lnTo>
                  <a:pt x="9987" y="2356"/>
                </a:lnTo>
                <a:lnTo>
                  <a:pt x="9996" y="2356"/>
                </a:lnTo>
                <a:lnTo>
                  <a:pt x="9987" y="2348"/>
                </a:lnTo>
                <a:lnTo>
                  <a:pt x="9987" y="2339"/>
                </a:lnTo>
                <a:lnTo>
                  <a:pt x="9978" y="2339"/>
                </a:lnTo>
                <a:lnTo>
                  <a:pt x="9978" y="2330"/>
                </a:lnTo>
                <a:lnTo>
                  <a:pt x="9996" y="2339"/>
                </a:lnTo>
                <a:lnTo>
                  <a:pt x="10022" y="2356"/>
                </a:lnTo>
                <a:lnTo>
                  <a:pt x="10049" y="2365"/>
                </a:lnTo>
                <a:lnTo>
                  <a:pt x="10066" y="2374"/>
                </a:lnTo>
                <a:lnTo>
                  <a:pt x="10084" y="2374"/>
                </a:lnTo>
                <a:lnTo>
                  <a:pt x="10093" y="2374"/>
                </a:lnTo>
                <a:lnTo>
                  <a:pt x="10110" y="2374"/>
                </a:lnTo>
                <a:lnTo>
                  <a:pt x="10110" y="2365"/>
                </a:lnTo>
                <a:lnTo>
                  <a:pt x="10102" y="2356"/>
                </a:lnTo>
                <a:lnTo>
                  <a:pt x="10128" y="2365"/>
                </a:lnTo>
                <a:lnTo>
                  <a:pt x="10137" y="2356"/>
                </a:lnTo>
                <a:lnTo>
                  <a:pt x="10146" y="2348"/>
                </a:lnTo>
                <a:lnTo>
                  <a:pt x="10155" y="2348"/>
                </a:lnTo>
                <a:lnTo>
                  <a:pt x="10163" y="2348"/>
                </a:lnTo>
                <a:lnTo>
                  <a:pt x="10172" y="2348"/>
                </a:lnTo>
                <a:lnTo>
                  <a:pt x="10199" y="2348"/>
                </a:lnTo>
                <a:lnTo>
                  <a:pt x="10207" y="2348"/>
                </a:lnTo>
                <a:lnTo>
                  <a:pt x="10216" y="2348"/>
                </a:lnTo>
                <a:lnTo>
                  <a:pt x="10234" y="2339"/>
                </a:lnTo>
                <a:lnTo>
                  <a:pt x="10269" y="2330"/>
                </a:lnTo>
                <a:lnTo>
                  <a:pt x="10287" y="2321"/>
                </a:lnTo>
                <a:lnTo>
                  <a:pt x="10313" y="2321"/>
                </a:lnTo>
                <a:lnTo>
                  <a:pt x="10357" y="2312"/>
                </a:lnTo>
                <a:lnTo>
                  <a:pt x="10366" y="2312"/>
                </a:lnTo>
                <a:lnTo>
                  <a:pt x="10384" y="2303"/>
                </a:lnTo>
                <a:lnTo>
                  <a:pt x="10402" y="2303"/>
                </a:lnTo>
                <a:lnTo>
                  <a:pt x="10410" y="2303"/>
                </a:lnTo>
                <a:lnTo>
                  <a:pt x="10419" y="2295"/>
                </a:lnTo>
                <a:lnTo>
                  <a:pt x="10428" y="2286"/>
                </a:lnTo>
                <a:lnTo>
                  <a:pt x="10437" y="2286"/>
                </a:lnTo>
                <a:lnTo>
                  <a:pt x="10446" y="2277"/>
                </a:lnTo>
                <a:lnTo>
                  <a:pt x="10472" y="2268"/>
                </a:lnTo>
                <a:lnTo>
                  <a:pt x="10472" y="2259"/>
                </a:lnTo>
                <a:lnTo>
                  <a:pt x="10481" y="2259"/>
                </a:lnTo>
                <a:lnTo>
                  <a:pt x="10481" y="2251"/>
                </a:lnTo>
                <a:lnTo>
                  <a:pt x="10499" y="2242"/>
                </a:lnTo>
                <a:lnTo>
                  <a:pt x="10516" y="2233"/>
                </a:lnTo>
                <a:lnTo>
                  <a:pt x="10507" y="2224"/>
                </a:lnTo>
                <a:lnTo>
                  <a:pt x="10534" y="2224"/>
                </a:lnTo>
                <a:lnTo>
                  <a:pt x="10543" y="2215"/>
                </a:lnTo>
                <a:lnTo>
                  <a:pt x="10560" y="2206"/>
                </a:lnTo>
                <a:close/>
                <a:moveTo>
                  <a:pt x="10525" y="7104"/>
                </a:moveTo>
                <a:lnTo>
                  <a:pt x="10516" y="7104"/>
                </a:lnTo>
                <a:lnTo>
                  <a:pt x="10516" y="7112"/>
                </a:lnTo>
                <a:lnTo>
                  <a:pt x="10525" y="7112"/>
                </a:lnTo>
                <a:close/>
                <a:moveTo>
                  <a:pt x="8619" y="2162"/>
                </a:moveTo>
                <a:lnTo>
                  <a:pt x="8628" y="2153"/>
                </a:lnTo>
                <a:lnTo>
                  <a:pt x="8628" y="2145"/>
                </a:lnTo>
                <a:lnTo>
                  <a:pt x="8611" y="2136"/>
                </a:lnTo>
                <a:lnTo>
                  <a:pt x="8602" y="2136"/>
                </a:lnTo>
                <a:lnTo>
                  <a:pt x="8593" y="2136"/>
                </a:lnTo>
                <a:lnTo>
                  <a:pt x="8584" y="2145"/>
                </a:lnTo>
                <a:lnTo>
                  <a:pt x="8584" y="2153"/>
                </a:lnTo>
                <a:lnTo>
                  <a:pt x="8584" y="2162"/>
                </a:lnTo>
                <a:lnTo>
                  <a:pt x="8584" y="2171"/>
                </a:lnTo>
                <a:lnTo>
                  <a:pt x="8593" y="2189"/>
                </a:lnTo>
                <a:lnTo>
                  <a:pt x="8611" y="2189"/>
                </a:lnTo>
                <a:lnTo>
                  <a:pt x="8611" y="2180"/>
                </a:lnTo>
                <a:lnTo>
                  <a:pt x="8611" y="2171"/>
                </a:lnTo>
                <a:close/>
                <a:moveTo>
                  <a:pt x="10507" y="5525"/>
                </a:moveTo>
                <a:lnTo>
                  <a:pt x="10516" y="5525"/>
                </a:lnTo>
                <a:lnTo>
                  <a:pt x="10516" y="5516"/>
                </a:lnTo>
                <a:lnTo>
                  <a:pt x="10507" y="5516"/>
                </a:lnTo>
                <a:close/>
                <a:moveTo>
                  <a:pt x="11346" y="6178"/>
                </a:moveTo>
                <a:lnTo>
                  <a:pt x="11363" y="6178"/>
                </a:lnTo>
                <a:lnTo>
                  <a:pt x="11363" y="6169"/>
                </a:lnTo>
                <a:lnTo>
                  <a:pt x="11372" y="6160"/>
                </a:lnTo>
                <a:lnTo>
                  <a:pt x="11372" y="6151"/>
                </a:lnTo>
                <a:lnTo>
                  <a:pt x="11363" y="6151"/>
                </a:lnTo>
                <a:lnTo>
                  <a:pt x="11363" y="6160"/>
                </a:lnTo>
                <a:lnTo>
                  <a:pt x="11354" y="6160"/>
                </a:lnTo>
                <a:lnTo>
                  <a:pt x="11346" y="6169"/>
                </a:lnTo>
                <a:lnTo>
                  <a:pt x="11337" y="6178"/>
                </a:lnTo>
                <a:lnTo>
                  <a:pt x="11346" y="6187"/>
                </a:lnTo>
                <a:close/>
                <a:moveTo>
                  <a:pt x="10428" y="13202"/>
                </a:moveTo>
                <a:lnTo>
                  <a:pt x="10419" y="13202"/>
                </a:lnTo>
                <a:lnTo>
                  <a:pt x="10410" y="13202"/>
                </a:lnTo>
                <a:lnTo>
                  <a:pt x="10419" y="13202"/>
                </a:lnTo>
                <a:lnTo>
                  <a:pt x="10428" y="13211"/>
                </a:lnTo>
                <a:close/>
                <a:moveTo>
                  <a:pt x="10507" y="5454"/>
                </a:moveTo>
                <a:lnTo>
                  <a:pt x="10507" y="5445"/>
                </a:lnTo>
                <a:lnTo>
                  <a:pt x="10499" y="5445"/>
                </a:lnTo>
                <a:lnTo>
                  <a:pt x="10481" y="5445"/>
                </a:lnTo>
                <a:lnTo>
                  <a:pt x="10472" y="5445"/>
                </a:lnTo>
                <a:lnTo>
                  <a:pt x="10463" y="5437"/>
                </a:lnTo>
                <a:lnTo>
                  <a:pt x="10455" y="5445"/>
                </a:lnTo>
                <a:lnTo>
                  <a:pt x="10463" y="5454"/>
                </a:lnTo>
                <a:lnTo>
                  <a:pt x="10490" y="5454"/>
                </a:lnTo>
                <a:lnTo>
                  <a:pt x="10499" y="5454"/>
                </a:lnTo>
                <a:close/>
                <a:moveTo>
                  <a:pt x="11028" y="6266"/>
                </a:moveTo>
                <a:lnTo>
                  <a:pt x="11019" y="6266"/>
                </a:lnTo>
                <a:lnTo>
                  <a:pt x="11028" y="6275"/>
                </a:lnTo>
                <a:lnTo>
                  <a:pt x="11037" y="6275"/>
                </a:lnTo>
                <a:lnTo>
                  <a:pt x="11046" y="6266"/>
                </a:lnTo>
                <a:lnTo>
                  <a:pt x="11037" y="6266"/>
                </a:lnTo>
                <a:close/>
                <a:moveTo>
                  <a:pt x="11328" y="6196"/>
                </a:moveTo>
                <a:lnTo>
                  <a:pt x="11328" y="6204"/>
                </a:lnTo>
                <a:lnTo>
                  <a:pt x="11319" y="6222"/>
                </a:lnTo>
                <a:lnTo>
                  <a:pt x="11310" y="6231"/>
                </a:lnTo>
                <a:lnTo>
                  <a:pt x="11301" y="6240"/>
                </a:lnTo>
                <a:lnTo>
                  <a:pt x="11293" y="6240"/>
                </a:lnTo>
                <a:lnTo>
                  <a:pt x="11293" y="6249"/>
                </a:lnTo>
                <a:lnTo>
                  <a:pt x="11301" y="6249"/>
                </a:lnTo>
                <a:lnTo>
                  <a:pt x="11310" y="6240"/>
                </a:lnTo>
                <a:lnTo>
                  <a:pt x="11337" y="6231"/>
                </a:lnTo>
                <a:lnTo>
                  <a:pt x="11337" y="6222"/>
                </a:lnTo>
                <a:lnTo>
                  <a:pt x="11346" y="6204"/>
                </a:lnTo>
                <a:lnTo>
                  <a:pt x="11346" y="6196"/>
                </a:lnTo>
                <a:lnTo>
                  <a:pt x="11337" y="6196"/>
                </a:lnTo>
                <a:close/>
                <a:moveTo>
                  <a:pt x="10684" y="7157"/>
                </a:moveTo>
                <a:lnTo>
                  <a:pt x="10675" y="7157"/>
                </a:lnTo>
                <a:lnTo>
                  <a:pt x="10675" y="7165"/>
                </a:lnTo>
                <a:lnTo>
                  <a:pt x="10666" y="7165"/>
                </a:lnTo>
                <a:lnTo>
                  <a:pt x="10675" y="7174"/>
                </a:lnTo>
                <a:lnTo>
                  <a:pt x="10684" y="7174"/>
                </a:lnTo>
                <a:lnTo>
                  <a:pt x="10693" y="7165"/>
                </a:lnTo>
                <a:lnTo>
                  <a:pt x="10693" y="7157"/>
                </a:lnTo>
                <a:close/>
                <a:moveTo>
                  <a:pt x="10675" y="7121"/>
                </a:moveTo>
                <a:lnTo>
                  <a:pt x="10675" y="7112"/>
                </a:lnTo>
                <a:lnTo>
                  <a:pt x="10666" y="7112"/>
                </a:lnTo>
                <a:lnTo>
                  <a:pt x="10666" y="7121"/>
                </a:lnTo>
                <a:lnTo>
                  <a:pt x="10675" y="7130"/>
                </a:lnTo>
                <a:close/>
                <a:moveTo>
                  <a:pt x="10357" y="5366"/>
                </a:moveTo>
                <a:lnTo>
                  <a:pt x="10349" y="5366"/>
                </a:lnTo>
                <a:lnTo>
                  <a:pt x="10349" y="5375"/>
                </a:lnTo>
                <a:lnTo>
                  <a:pt x="10366" y="5375"/>
                </a:lnTo>
                <a:lnTo>
                  <a:pt x="10366" y="5366"/>
                </a:lnTo>
                <a:close/>
                <a:moveTo>
                  <a:pt x="5196" y="6310"/>
                </a:moveTo>
                <a:lnTo>
                  <a:pt x="5196" y="6319"/>
                </a:lnTo>
                <a:lnTo>
                  <a:pt x="5196" y="6346"/>
                </a:lnTo>
                <a:lnTo>
                  <a:pt x="5205" y="6381"/>
                </a:lnTo>
                <a:lnTo>
                  <a:pt x="5214" y="6399"/>
                </a:lnTo>
                <a:lnTo>
                  <a:pt x="5214" y="6381"/>
                </a:lnTo>
                <a:lnTo>
                  <a:pt x="5205" y="6346"/>
                </a:lnTo>
                <a:close/>
                <a:moveTo>
                  <a:pt x="10560" y="7245"/>
                </a:moveTo>
                <a:lnTo>
                  <a:pt x="10552" y="7254"/>
                </a:lnTo>
                <a:lnTo>
                  <a:pt x="10560" y="7254"/>
                </a:lnTo>
                <a:lnTo>
                  <a:pt x="10560" y="7263"/>
                </a:lnTo>
                <a:lnTo>
                  <a:pt x="10569" y="7263"/>
                </a:lnTo>
                <a:lnTo>
                  <a:pt x="10569" y="7254"/>
                </a:lnTo>
                <a:lnTo>
                  <a:pt x="10569" y="7245"/>
                </a:lnTo>
                <a:close/>
                <a:moveTo>
                  <a:pt x="10587" y="7121"/>
                </a:moveTo>
                <a:lnTo>
                  <a:pt x="10578" y="7121"/>
                </a:lnTo>
                <a:lnTo>
                  <a:pt x="10569" y="7121"/>
                </a:lnTo>
                <a:lnTo>
                  <a:pt x="10560" y="7121"/>
                </a:lnTo>
                <a:lnTo>
                  <a:pt x="10560" y="7130"/>
                </a:lnTo>
                <a:lnTo>
                  <a:pt x="10569" y="7139"/>
                </a:lnTo>
                <a:lnTo>
                  <a:pt x="10569" y="7130"/>
                </a:lnTo>
                <a:lnTo>
                  <a:pt x="10578" y="7130"/>
                </a:lnTo>
                <a:lnTo>
                  <a:pt x="10587" y="7130"/>
                </a:lnTo>
                <a:close/>
                <a:moveTo>
                  <a:pt x="10622" y="7236"/>
                </a:moveTo>
                <a:lnTo>
                  <a:pt x="10613" y="7227"/>
                </a:lnTo>
                <a:lnTo>
                  <a:pt x="10613" y="7218"/>
                </a:lnTo>
                <a:lnTo>
                  <a:pt x="10613" y="7227"/>
                </a:lnTo>
                <a:lnTo>
                  <a:pt x="10613" y="7236"/>
                </a:lnTo>
                <a:lnTo>
                  <a:pt x="10613" y="7245"/>
                </a:lnTo>
                <a:lnTo>
                  <a:pt x="10613" y="7254"/>
                </a:lnTo>
                <a:lnTo>
                  <a:pt x="10622" y="7254"/>
                </a:lnTo>
                <a:lnTo>
                  <a:pt x="10631" y="7254"/>
                </a:lnTo>
                <a:lnTo>
                  <a:pt x="10631" y="7245"/>
                </a:lnTo>
                <a:lnTo>
                  <a:pt x="10631" y="7236"/>
                </a:lnTo>
                <a:close/>
                <a:moveTo>
                  <a:pt x="10525" y="7086"/>
                </a:moveTo>
                <a:lnTo>
                  <a:pt x="10516" y="7086"/>
                </a:lnTo>
                <a:lnTo>
                  <a:pt x="10507" y="7086"/>
                </a:lnTo>
                <a:lnTo>
                  <a:pt x="10499" y="7095"/>
                </a:lnTo>
                <a:lnTo>
                  <a:pt x="10499" y="7104"/>
                </a:lnTo>
                <a:lnTo>
                  <a:pt x="10507" y="7104"/>
                </a:lnTo>
                <a:lnTo>
                  <a:pt x="10516" y="7095"/>
                </a:lnTo>
                <a:close/>
                <a:moveTo>
                  <a:pt x="8611" y="8375"/>
                </a:moveTo>
                <a:lnTo>
                  <a:pt x="8637" y="8357"/>
                </a:lnTo>
                <a:lnTo>
                  <a:pt x="8628" y="8357"/>
                </a:lnTo>
                <a:lnTo>
                  <a:pt x="8619" y="8357"/>
                </a:lnTo>
                <a:lnTo>
                  <a:pt x="8611" y="8357"/>
                </a:lnTo>
                <a:lnTo>
                  <a:pt x="8611" y="8366"/>
                </a:lnTo>
                <a:lnTo>
                  <a:pt x="8602" y="8366"/>
                </a:lnTo>
                <a:close/>
                <a:moveTo>
                  <a:pt x="8655" y="8339"/>
                </a:moveTo>
                <a:lnTo>
                  <a:pt x="8655" y="8330"/>
                </a:lnTo>
                <a:lnTo>
                  <a:pt x="8655" y="8322"/>
                </a:lnTo>
                <a:lnTo>
                  <a:pt x="8655" y="8313"/>
                </a:lnTo>
                <a:lnTo>
                  <a:pt x="8655" y="8304"/>
                </a:lnTo>
                <a:lnTo>
                  <a:pt x="8655" y="8313"/>
                </a:lnTo>
                <a:lnTo>
                  <a:pt x="8655" y="8322"/>
                </a:lnTo>
                <a:lnTo>
                  <a:pt x="8646" y="8330"/>
                </a:lnTo>
                <a:lnTo>
                  <a:pt x="8637" y="8339"/>
                </a:lnTo>
                <a:lnTo>
                  <a:pt x="8637" y="8348"/>
                </a:lnTo>
                <a:lnTo>
                  <a:pt x="8646" y="8348"/>
                </a:lnTo>
                <a:close/>
                <a:moveTo>
                  <a:pt x="8717" y="8348"/>
                </a:moveTo>
                <a:lnTo>
                  <a:pt x="8708" y="8348"/>
                </a:lnTo>
                <a:lnTo>
                  <a:pt x="8699" y="8357"/>
                </a:lnTo>
                <a:lnTo>
                  <a:pt x="8708" y="8366"/>
                </a:lnTo>
                <a:lnTo>
                  <a:pt x="8725" y="8357"/>
                </a:lnTo>
                <a:lnTo>
                  <a:pt x="8725" y="8348"/>
                </a:lnTo>
                <a:close/>
                <a:moveTo>
                  <a:pt x="8690" y="8330"/>
                </a:moveTo>
                <a:lnTo>
                  <a:pt x="8672" y="8330"/>
                </a:lnTo>
                <a:lnTo>
                  <a:pt x="8664" y="8330"/>
                </a:lnTo>
                <a:lnTo>
                  <a:pt x="8655" y="8339"/>
                </a:lnTo>
                <a:lnTo>
                  <a:pt x="8655" y="8348"/>
                </a:lnTo>
                <a:lnTo>
                  <a:pt x="8664" y="8348"/>
                </a:lnTo>
                <a:lnTo>
                  <a:pt x="8672" y="8348"/>
                </a:lnTo>
                <a:lnTo>
                  <a:pt x="8681" y="8357"/>
                </a:lnTo>
                <a:lnTo>
                  <a:pt x="8690" y="8357"/>
                </a:lnTo>
                <a:lnTo>
                  <a:pt x="8690" y="8348"/>
                </a:lnTo>
                <a:lnTo>
                  <a:pt x="8708" y="8339"/>
                </a:lnTo>
                <a:lnTo>
                  <a:pt x="8699" y="8330"/>
                </a:lnTo>
                <a:close/>
                <a:moveTo>
                  <a:pt x="5902" y="7007"/>
                </a:moveTo>
                <a:lnTo>
                  <a:pt x="5893" y="7007"/>
                </a:lnTo>
                <a:lnTo>
                  <a:pt x="5893" y="7024"/>
                </a:lnTo>
                <a:lnTo>
                  <a:pt x="5893" y="7033"/>
                </a:lnTo>
                <a:lnTo>
                  <a:pt x="5893" y="7024"/>
                </a:lnTo>
                <a:lnTo>
                  <a:pt x="5902" y="7015"/>
                </a:lnTo>
                <a:close/>
                <a:moveTo>
                  <a:pt x="5902" y="7068"/>
                </a:moveTo>
                <a:lnTo>
                  <a:pt x="5902" y="7060"/>
                </a:lnTo>
                <a:lnTo>
                  <a:pt x="5893" y="7068"/>
                </a:lnTo>
                <a:lnTo>
                  <a:pt x="5893" y="7077"/>
                </a:lnTo>
                <a:close/>
                <a:moveTo>
                  <a:pt x="8672" y="8322"/>
                </a:moveTo>
                <a:lnTo>
                  <a:pt x="8681" y="8313"/>
                </a:lnTo>
                <a:lnTo>
                  <a:pt x="8681" y="8304"/>
                </a:lnTo>
                <a:lnTo>
                  <a:pt x="8672" y="8304"/>
                </a:lnTo>
                <a:lnTo>
                  <a:pt x="8664" y="8313"/>
                </a:lnTo>
                <a:lnTo>
                  <a:pt x="8664" y="8322"/>
                </a:lnTo>
                <a:close/>
                <a:moveTo>
                  <a:pt x="8796" y="8401"/>
                </a:moveTo>
                <a:lnTo>
                  <a:pt x="8796" y="8392"/>
                </a:lnTo>
                <a:lnTo>
                  <a:pt x="8796" y="8383"/>
                </a:lnTo>
                <a:lnTo>
                  <a:pt x="8805" y="8375"/>
                </a:lnTo>
                <a:lnTo>
                  <a:pt x="8796" y="8375"/>
                </a:lnTo>
                <a:lnTo>
                  <a:pt x="8787" y="8366"/>
                </a:lnTo>
                <a:lnTo>
                  <a:pt x="8769" y="8366"/>
                </a:lnTo>
                <a:lnTo>
                  <a:pt x="8743" y="8366"/>
                </a:lnTo>
                <a:lnTo>
                  <a:pt x="8734" y="8366"/>
                </a:lnTo>
                <a:lnTo>
                  <a:pt x="8725" y="8366"/>
                </a:lnTo>
                <a:lnTo>
                  <a:pt x="8717" y="8366"/>
                </a:lnTo>
                <a:lnTo>
                  <a:pt x="8708" y="8366"/>
                </a:lnTo>
                <a:lnTo>
                  <a:pt x="8664" y="8357"/>
                </a:lnTo>
                <a:lnTo>
                  <a:pt x="8646" y="8366"/>
                </a:lnTo>
                <a:lnTo>
                  <a:pt x="8637" y="8375"/>
                </a:lnTo>
                <a:lnTo>
                  <a:pt x="8628" y="8375"/>
                </a:lnTo>
                <a:lnTo>
                  <a:pt x="8628" y="8383"/>
                </a:lnTo>
                <a:lnTo>
                  <a:pt x="8628" y="8392"/>
                </a:lnTo>
                <a:lnTo>
                  <a:pt x="8628" y="8401"/>
                </a:lnTo>
                <a:lnTo>
                  <a:pt x="8619" y="8419"/>
                </a:lnTo>
                <a:lnTo>
                  <a:pt x="8628" y="8427"/>
                </a:lnTo>
                <a:lnTo>
                  <a:pt x="8637" y="8427"/>
                </a:lnTo>
                <a:lnTo>
                  <a:pt x="8637" y="8436"/>
                </a:lnTo>
                <a:lnTo>
                  <a:pt x="8628" y="8436"/>
                </a:lnTo>
                <a:lnTo>
                  <a:pt x="8628" y="8445"/>
                </a:lnTo>
                <a:lnTo>
                  <a:pt x="8628" y="8454"/>
                </a:lnTo>
                <a:lnTo>
                  <a:pt x="8637" y="8463"/>
                </a:lnTo>
                <a:lnTo>
                  <a:pt x="8637" y="8472"/>
                </a:lnTo>
                <a:lnTo>
                  <a:pt x="8646" y="8480"/>
                </a:lnTo>
                <a:lnTo>
                  <a:pt x="8655" y="8480"/>
                </a:lnTo>
                <a:lnTo>
                  <a:pt x="8672" y="8480"/>
                </a:lnTo>
                <a:lnTo>
                  <a:pt x="8681" y="8472"/>
                </a:lnTo>
                <a:lnTo>
                  <a:pt x="8690" y="8480"/>
                </a:lnTo>
                <a:lnTo>
                  <a:pt x="8699" y="8480"/>
                </a:lnTo>
                <a:lnTo>
                  <a:pt x="8708" y="8480"/>
                </a:lnTo>
                <a:lnTo>
                  <a:pt x="8717" y="8480"/>
                </a:lnTo>
                <a:lnTo>
                  <a:pt x="8717" y="8472"/>
                </a:lnTo>
                <a:lnTo>
                  <a:pt x="8717" y="8463"/>
                </a:lnTo>
                <a:lnTo>
                  <a:pt x="8725" y="8463"/>
                </a:lnTo>
                <a:lnTo>
                  <a:pt x="8734" y="8472"/>
                </a:lnTo>
                <a:lnTo>
                  <a:pt x="8743" y="8472"/>
                </a:lnTo>
                <a:lnTo>
                  <a:pt x="8743" y="8463"/>
                </a:lnTo>
                <a:lnTo>
                  <a:pt x="8743" y="8454"/>
                </a:lnTo>
                <a:lnTo>
                  <a:pt x="8752" y="8463"/>
                </a:lnTo>
                <a:lnTo>
                  <a:pt x="8761" y="8463"/>
                </a:lnTo>
                <a:lnTo>
                  <a:pt x="8769" y="8454"/>
                </a:lnTo>
                <a:lnTo>
                  <a:pt x="8769" y="8445"/>
                </a:lnTo>
                <a:lnTo>
                  <a:pt x="8769" y="8436"/>
                </a:lnTo>
                <a:lnTo>
                  <a:pt x="8778" y="8436"/>
                </a:lnTo>
                <a:lnTo>
                  <a:pt x="8787" y="8427"/>
                </a:lnTo>
                <a:lnTo>
                  <a:pt x="8787" y="8419"/>
                </a:lnTo>
                <a:lnTo>
                  <a:pt x="8787" y="8410"/>
                </a:lnTo>
                <a:lnTo>
                  <a:pt x="8787" y="8401"/>
                </a:lnTo>
                <a:close/>
                <a:moveTo>
                  <a:pt x="10252" y="5384"/>
                </a:moveTo>
                <a:lnTo>
                  <a:pt x="10252" y="5375"/>
                </a:lnTo>
                <a:lnTo>
                  <a:pt x="10234" y="5384"/>
                </a:lnTo>
                <a:lnTo>
                  <a:pt x="10243" y="5384"/>
                </a:lnTo>
                <a:close/>
                <a:moveTo>
                  <a:pt x="9643" y="2683"/>
                </a:moveTo>
                <a:lnTo>
                  <a:pt x="9643" y="2674"/>
                </a:lnTo>
                <a:lnTo>
                  <a:pt x="9634" y="2665"/>
                </a:lnTo>
                <a:lnTo>
                  <a:pt x="9625" y="2674"/>
                </a:lnTo>
                <a:lnTo>
                  <a:pt x="9616" y="2683"/>
                </a:lnTo>
                <a:lnTo>
                  <a:pt x="9625" y="2692"/>
                </a:lnTo>
                <a:lnTo>
                  <a:pt x="9634" y="2692"/>
                </a:lnTo>
                <a:close/>
                <a:moveTo>
                  <a:pt x="10278" y="5366"/>
                </a:moveTo>
                <a:lnTo>
                  <a:pt x="10287" y="5375"/>
                </a:lnTo>
                <a:lnTo>
                  <a:pt x="10296" y="5384"/>
                </a:lnTo>
                <a:lnTo>
                  <a:pt x="10313" y="5384"/>
                </a:lnTo>
                <a:lnTo>
                  <a:pt x="10305" y="5375"/>
                </a:lnTo>
                <a:close/>
                <a:moveTo>
                  <a:pt x="8567" y="8401"/>
                </a:moveTo>
                <a:lnTo>
                  <a:pt x="8558" y="8410"/>
                </a:lnTo>
                <a:lnTo>
                  <a:pt x="8558" y="8427"/>
                </a:lnTo>
                <a:lnTo>
                  <a:pt x="8549" y="8436"/>
                </a:lnTo>
                <a:lnTo>
                  <a:pt x="8540" y="8454"/>
                </a:lnTo>
                <a:lnTo>
                  <a:pt x="8549" y="8454"/>
                </a:lnTo>
                <a:lnTo>
                  <a:pt x="8558" y="8445"/>
                </a:lnTo>
                <a:lnTo>
                  <a:pt x="8575" y="8436"/>
                </a:lnTo>
                <a:lnTo>
                  <a:pt x="8584" y="8427"/>
                </a:lnTo>
                <a:lnTo>
                  <a:pt x="8593" y="8401"/>
                </a:lnTo>
                <a:lnTo>
                  <a:pt x="8593" y="8392"/>
                </a:lnTo>
                <a:lnTo>
                  <a:pt x="8575" y="8392"/>
                </a:lnTo>
                <a:close/>
                <a:moveTo>
                  <a:pt x="10269" y="5384"/>
                </a:moveTo>
                <a:lnTo>
                  <a:pt x="10260" y="5384"/>
                </a:lnTo>
                <a:lnTo>
                  <a:pt x="10260" y="5392"/>
                </a:lnTo>
                <a:lnTo>
                  <a:pt x="10269" y="5401"/>
                </a:lnTo>
                <a:lnTo>
                  <a:pt x="10278" y="5401"/>
                </a:lnTo>
                <a:lnTo>
                  <a:pt x="10287" y="5401"/>
                </a:lnTo>
                <a:lnTo>
                  <a:pt x="10296" y="5401"/>
                </a:lnTo>
                <a:lnTo>
                  <a:pt x="10287" y="5392"/>
                </a:lnTo>
                <a:close/>
                <a:moveTo>
                  <a:pt x="17441" y="12258"/>
                </a:moveTo>
                <a:lnTo>
                  <a:pt x="17450" y="12258"/>
                </a:lnTo>
                <a:lnTo>
                  <a:pt x="17458" y="12249"/>
                </a:lnTo>
                <a:lnTo>
                  <a:pt x="17450" y="12240"/>
                </a:lnTo>
                <a:lnTo>
                  <a:pt x="17441" y="12249"/>
                </a:lnTo>
                <a:close/>
                <a:moveTo>
                  <a:pt x="8937" y="3248"/>
                </a:moveTo>
                <a:lnTo>
                  <a:pt x="8946" y="3257"/>
                </a:lnTo>
                <a:lnTo>
                  <a:pt x="8955" y="3239"/>
                </a:lnTo>
                <a:lnTo>
                  <a:pt x="8964" y="3230"/>
                </a:lnTo>
                <a:lnTo>
                  <a:pt x="8964" y="3221"/>
                </a:lnTo>
                <a:lnTo>
                  <a:pt x="8946" y="3230"/>
                </a:lnTo>
                <a:lnTo>
                  <a:pt x="8919" y="3239"/>
                </a:lnTo>
                <a:lnTo>
                  <a:pt x="8919" y="3248"/>
                </a:lnTo>
                <a:lnTo>
                  <a:pt x="8928" y="3239"/>
                </a:lnTo>
                <a:close/>
                <a:moveTo>
                  <a:pt x="9061" y="8445"/>
                </a:moveTo>
                <a:lnTo>
                  <a:pt x="9052" y="8445"/>
                </a:lnTo>
                <a:lnTo>
                  <a:pt x="9052" y="8454"/>
                </a:lnTo>
                <a:lnTo>
                  <a:pt x="9052" y="8445"/>
                </a:lnTo>
                <a:lnTo>
                  <a:pt x="9052" y="8454"/>
                </a:lnTo>
                <a:close/>
                <a:moveTo>
                  <a:pt x="9087" y="8551"/>
                </a:moveTo>
                <a:lnTo>
                  <a:pt x="9078" y="8551"/>
                </a:lnTo>
                <a:lnTo>
                  <a:pt x="9078" y="8560"/>
                </a:lnTo>
                <a:lnTo>
                  <a:pt x="9078" y="8569"/>
                </a:lnTo>
                <a:lnTo>
                  <a:pt x="9078" y="8578"/>
                </a:lnTo>
                <a:lnTo>
                  <a:pt x="9087" y="8569"/>
                </a:lnTo>
                <a:lnTo>
                  <a:pt x="9087" y="8560"/>
                </a:lnTo>
                <a:close/>
                <a:moveTo>
                  <a:pt x="10066" y="5304"/>
                </a:moveTo>
                <a:lnTo>
                  <a:pt x="10058" y="5304"/>
                </a:lnTo>
                <a:lnTo>
                  <a:pt x="10058" y="5313"/>
                </a:lnTo>
                <a:lnTo>
                  <a:pt x="10066" y="5313"/>
                </a:lnTo>
                <a:close/>
                <a:moveTo>
                  <a:pt x="15579" y="9257"/>
                </a:moveTo>
                <a:lnTo>
                  <a:pt x="15570" y="9248"/>
                </a:lnTo>
                <a:lnTo>
                  <a:pt x="15562" y="9248"/>
                </a:lnTo>
                <a:lnTo>
                  <a:pt x="15562" y="9257"/>
                </a:lnTo>
                <a:lnTo>
                  <a:pt x="15570" y="9257"/>
                </a:lnTo>
                <a:close/>
                <a:moveTo>
                  <a:pt x="15676" y="9284"/>
                </a:moveTo>
                <a:lnTo>
                  <a:pt x="15668" y="9284"/>
                </a:lnTo>
                <a:lnTo>
                  <a:pt x="15668" y="9292"/>
                </a:lnTo>
                <a:lnTo>
                  <a:pt x="15668" y="9301"/>
                </a:lnTo>
                <a:lnTo>
                  <a:pt x="15676" y="9301"/>
                </a:lnTo>
                <a:lnTo>
                  <a:pt x="15676" y="9292"/>
                </a:lnTo>
                <a:lnTo>
                  <a:pt x="15685" y="9284"/>
                </a:lnTo>
                <a:close/>
                <a:moveTo>
                  <a:pt x="15632" y="9257"/>
                </a:moveTo>
                <a:lnTo>
                  <a:pt x="15632" y="9248"/>
                </a:lnTo>
                <a:lnTo>
                  <a:pt x="15623" y="9239"/>
                </a:lnTo>
                <a:lnTo>
                  <a:pt x="15623" y="9248"/>
                </a:lnTo>
                <a:lnTo>
                  <a:pt x="15615" y="9248"/>
                </a:lnTo>
                <a:lnTo>
                  <a:pt x="15606" y="9248"/>
                </a:lnTo>
                <a:lnTo>
                  <a:pt x="15615" y="9248"/>
                </a:lnTo>
                <a:lnTo>
                  <a:pt x="15623" y="9257"/>
                </a:lnTo>
                <a:close/>
                <a:moveTo>
                  <a:pt x="16020" y="9601"/>
                </a:moveTo>
                <a:lnTo>
                  <a:pt x="16020" y="9610"/>
                </a:lnTo>
                <a:lnTo>
                  <a:pt x="16029" y="9601"/>
                </a:lnTo>
                <a:lnTo>
                  <a:pt x="16038" y="9584"/>
                </a:lnTo>
                <a:lnTo>
                  <a:pt x="16029" y="9584"/>
                </a:lnTo>
                <a:close/>
                <a:moveTo>
                  <a:pt x="16056" y="9451"/>
                </a:moveTo>
                <a:lnTo>
                  <a:pt x="16047" y="9434"/>
                </a:lnTo>
                <a:lnTo>
                  <a:pt x="16047" y="9416"/>
                </a:lnTo>
                <a:lnTo>
                  <a:pt x="16047" y="9381"/>
                </a:lnTo>
                <a:lnTo>
                  <a:pt x="16038" y="9345"/>
                </a:lnTo>
                <a:lnTo>
                  <a:pt x="16029" y="9328"/>
                </a:lnTo>
                <a:lnTo>
                  <a:pt x="16029" y="9310"/>
                </a:lnTo>
                <a:lnTo>
                  <a:pt x="16020" y="9301"/>
                </a:lnTo>
                <a:lnTo>
                  <a:pt x="16003" y="9284"/>
                </a:lnTo>
                <a:lnTo>
                  <a:pt x="16003" y="9275"/>
                </a:lnTo>
                <a:lnTo>
                  <a:pt x="15994" y="9266"/>
                </a:lnTo>
                <a:lnTo>
                  <a:pt x="15994" y="9257"/>
                </a:lnTo>
                <a:lnTo>
                  <a:pt x="15985" y="9248"/>
                </a:lnTo>
                <a:lnTo>
                  <a:pt x="15985" y="9239"/>
                </a:lnTo>
                <a:lnTo>
                  <a:pt x="15976" y="9239"/>
                </a:lnTo>
                <a:lnTo>
                  <a:pt x="15959" y="9257"/>
                </a:lnTo>
                <a:lnTo>
                  <a:pt x="15950" y="9266"/>
                </a:lnTo>
                <a:lnTo>
                  <a:pt x="15941" y="9266"/>
                </a:lnTo>
                <a:lnTo>
                  <a:pt x="15950" y="9275"/>
                </a:lnTo>
                <a:lnTo>
                  <a:pt x="15950" y="9284"/>
                </a:lnTo>
                <a:lnTo>
                  <a:pt x="15950" y="9292"/>
                </a:lnTo>
                <a:lnTo>
                  <a:pt x="15950" y="9301"/>
                </a:lnTo>
                <a:lnTo>
                  <a:pt x="15941" y="9328"/>
                </a:lnTo>
                <a:lnTo>
                  <a:pt x="15932" y="9337"/>
                </a:lnTo>
                <a:lnTo>
                  <a:pt x="15923" y="9345"/>
                </a:lnTo>
                <a:lnTo>
                  <a:pt x="15915" y="9345"/>
                </a:lnTo>
                <a:lnTo>
                  <a:pt x="15906" y="9354"/>
                </a:lnTo>
                <a:lnTo>
                  <a:pt x="15906" y="9363"/>
                </a:lnTo>
                <a:lnTo>
                  <a:pt x="15897" y="9363"/>
                </a:lnTo>
                <a:lnTo>
                  <a:pt x="15888" y="9354"/>
                </a:lnTo>
                <a:lnTo>
                  <a:pt x="15879" y="9354"/>
                </a:lnTo>
                <a:lnTo>
                  <a:pt x="15879" y="9363"/>
                </a:lnTo>
                <a:lnTo>
                  <a:pt x="15879" y="9372"/>
                </a:lnTo>
                <a:lnTo>
                  <a:pt x="15888" y="9381"/>
                </a:lnTo>
                <a:lnTo>
                  <a:pt x="15879" y="9381"/>
                </a:lnTo>
                <a:lnTo>
                  <a:pt x="15879" y="9389"/>
                </a:lnTo>
                <a:lnTo>
                  <a:pt x="15870" y="9407"/>
                </a:lnTo>
                <a:lnTo>
                  <a:pt x="15870" y="9425"/>
                </a:lnTo>
                <a:lnTo>
                  <a:pt x="15879" y="9434"/>
                </a:lnTo>
                <a:lnTo>
                  <a:pt x="15879" y="9425"/>
                </a:lnTo>
                <a:lnTo>
                  <a:pt x="15870" y="9425"/>
                </a:lnTo>
                <a:lnTo>
                  <a:pt x="15862" y="9434"/>
                </a:lnTo>
                <a:lnTo>
                  <a:pt x="15853" y="9442"/>
                </a:lnTo>
                <a:lnTo>
                  <a:pt x="15853" y="9451"/>
                </a:lnTo>
                <a:lnTo>
                  <a:pt x="15844" y="9460"/>
                </a:lnTo>
                <a:lnTo>
                  <a:pt x="15844" y="9451"/>
                </a:lnTo>
                <a:lnTo>
                  <a:pt x="15844" y="9442"/>
                </a:lnTo>
                <a:lnTo>
                  <a:pt x="15844" y="9434"/>
                </a:lnTo>
                <a:lnTo>
                  <a:pt x="15835" y="9434"/>
                </a:lnTo>
                <a:lnTo>
                  <a:pt x="15835" y="9442"/>
                </a:lnTo>
                <a:lnTo>
                  <a:pt x="15835" y="9451"/>
                </a:lnTo>
                <a:lnTo>
                  <a:pt x="15826" y="9460"/>
                </a:lnTo>
                <a:lnTo>
                  <a:pt x="15818" y="9469"/>
                </a:lnTo>
                <a:lnTo>
                  <a:pt x="15818" y="9478"/>
                </a:lnTo>
                <a:lnTo>
                  <a:pt x="15818" y="9487"/>
                </a:lnTo>
                <a:lnTo>
                  <a:pt x="15809" y="9478"/>
                </a:lnTo>
                <a:lnTo>
                  <a:pt x="15809" y="9469"/>
                </a:lnTo>
                <a:lnTo>
                  <a:pt x="15800" y="9469"/>
                </a:lnTo>
                <a:lnTo>
                  <a:pt x="15791" y="9487"/>
                </a:lnTo>
                <a:lnTo>
                  <a:pt x="15773" y="9495"/>
                </a:lnTo>
                <a:lnTo>
                  <a:pt x="15765" y="9504"/>
                </a:lnTo>
                <a:lnTo>
                  <a:pt x="15765" y="9513"/>
                </a:lnTo>
                <a:lnTo>
                  <a:pt x="15773" y="9522"/>
                </a:lnTo>
                <a:lnTo>
                  <a:pt x="15765" y="9522"/>
                </a:lnTo>
                <a:lnTo>
                  <a:pt x="15756" y="9513"/>
                </a:lnTo>
                <a:lnTo>
                  <a:pt x="15747" y="9513"/>
                </a:lnTo>
                <a:lnTo>
                  <a:pt x="15738" y="9513"/>
                </a:lnTo>
                <a:lnTo>
                  <a:pt x="15729" y="9513"/>
                </a:lnTo>
                <a:lnTo>
                  <a:pt x="15720" y="9513"/>
                </a:lnTo>
                <a:lnTo>
                  <a:pt x="15712" y="9522"/>
                </a:lnTo>
                <a:lnTo>
                  <a:pt x="15712" y="9531"/>
                </a:lnTo>
                <a:lnTo>
                  <a:pt x="15703" y="9531"/>
                </a:lnTo>
                <a:lnTo>
                  <a:pt x="15694" y="9531"/>
                </a:lnTo>
                <a:lnTo>
                  <a:pt x="15685" y="9531"/>
                </a:lnTo>
                <a:lnTo>
                  <a:pt x="15676" y="9531"/>
                </a:lnTo>
                <a:lnTo>
                  <a:pt x="15668" y="9540"/>
                </a:lnTo>
                <a:lnTo>
                  <a:pt x="15659" y="9540"/>
                </a:lnTo>
                <a:lnTo>
                  <a:pt x="15632" y="9548"/>
                </a:lnTo>
                <a:lnTo>
                  <a:pt x="15623" y="9548"/>
                </a:lnTo>
                <a:lnTo>
                  <a:pt x="15623" y="9557"/>
                </a:lnTo>
                <a:lnTo>
                  <a:pt x="15623" y="9575"/>
                </a:lnTo>
                <a:lnTo>
                  <a:pt x="15623" y="9584"/>
                </a:lnTo>
                <a:lnTo>
                  <a:pt x="15588" y="9637"/>
                </a:lnTo>
                <a:lnTo>
                  <a:pt x="15588" y="9645"/>
                </a:lnTo>
                <a:lnTo>
                  <a:pt x="15588" y="9654"/>
                </a:lnTo>
                <a:lnTo>
                  <a:pt x="15588" y="9663"/>
                </a:lnTo>
                <a:lnTo>
                  <a:pt x="15588" y="9672"/>
                </a:lnTo>
                <a:lnTo>
                  <a:pt x="15597" y="9698"/>
                </a:lnTo>
                <a:lnTo>
                  <a:pt x="15597" y="9716"/>
                </a:lnTo>
                <a:lnTo>
                  <a:pt x="15606" y="9725"/>
                </a:lnTo>
                <a:lnTo>
                  <a:pt x="15606" y="9734"/>
                </a:lnTo>
                <a:lnTo>
                  <a:pt x="15606" y="9743"/>
                </a:lnTo>
                <a:lnTo>
                  <a:pt x="15606" y="9760"/>
                </a:lnTo>
                <a:lnTo>
                  <a:pt x="15623" y="9778"/>
                </a:lnTo>
                <a:lnTo>
                  <a:pt x="15623" y="9787"/>
                </a:lnTo>
                <a:lnTo>
                  <a:pt x="15623" y="9795"/>
                </a:lnTo>
                <a:lnTo>
                  <a:pt x="15623" y="9804"/>
                </a:lnTo>
                <a:lnTo>
                  <a:pt x="15623" y="9822"/>
                </a:lnTo>
                <a:lnTo>
                  <a:pt x="15623" y="9831"/>
                </a:lnTo>
                <a:lnTo>
                  <a:pt x="15615" y="9840"/>
                </a:lnTo>
                <a:lnTo>
                  <a:pt x="15606" y="9857"/>
                </a:lnTo>
                <a:lnTo>
                  <a:pt x="15597" y="9875"/>
                </a:lnTo>
                <a:lnTo>
                  <a:pt x="15597" y="9884"/>
                </a:lnTo>
                <a:lnTo>
                  <a:pt x="15588" y="9901"/>
                </a:lnTo>
                <a:lnTo>
                  <a:pt x="15579" y="9910"/>
                </a:lnTo>
                <a:lnTo>
                  <a:pt x="15579" y="9919"/>
                </a:lnTo>
                <a:lnTo>
                  <a:pt x="15570" y="9928"/>
                </a:lnTo>
                <a:lnTo>
                  <a:pt x="15562" y="9928"/>
                </a:lnTo>
                <a:lnTo>
                  <a:pt x="15553" y="9937"/>
                </a:lnTo>
                <a:lnTo>
                  <a:pt x="15553" y="9954"/>
                </a:lnTo>
                <a:lnTo>
                  <a:pt x="15544" y="9963"/>
                </a:lnTo>
                <a:lnTo>
                  <a:pt x="15544" y="9972"/>
                </a:lnTo>
                <a:lnTo>
                  <a:pt x="15535" y="9981"/>
                </a:lnTo>
                <a:lnTo>
                  <a:pt x="15535" y="9990"/>
                </a:lnTo>
                <a:lnTo>
                  <a:pt x="15535" y="10007"/>
                </a:lnTo>
                <a:lnTo>
                  <a:pt x="15535" y="10016"/>
                </a:lnTo>
                <a:lnTo>
                  <a:pt x="15544" y="10034"/>
                </a:lnTo>
                <a:lnTo>
                  <a:pt x="15544" y="10043"/>
                </a:lnTo>
                <a:lnTo>
                  <a:pt x="15544" y="10051"/>
                </a:lnTo>
                <a:lnTo>
                  <a:pt x="15562" y="10069"/>
                </a:lnTo>
                <a:lnTo>
                  <a:pt x="15562" y="10078"/>
                </a:lnTo>
                <a:lnTo>
                  <a:pt x="15562" y="10087"/>
                </a:lnTo>
                <a:lnTo>
                  <a:pt x="15570" y="10096"/>
                </a:lnTo>
                <a:lnTo>
                  <a:pt x="15570" y="10104"/>
                </a:lnTo>
                <a:lnTo>
                  <a:pt x="15570" y="10113"/>
                </a:lnTo>
                <a:lnTo>
                  <a:pt x="15562" y="10122"/>
                </a:lnTo>
                <a:lnTo>
                  <a:pt x="15570" y="10140"/>
                </a:lnTo>
                <a:lnTo>
                  <a:pt x="15562" y="10148"/>
                </a:lnTo>
                <a:lnTo>
                  <a:pt x="15570" y="10166"/>
                </a:lnTo>
                <a:lnTo>
                  <a:pt x="15579" y="10184"/>
                </a:lnTo>
                <a:lnTo>
                  <a:pt x="15588" y="10193"/>
                </a:lnTo>
                <a:lnTo>
                  <a:pt x="15588" y="10201"/>
                </a:lnTo>
                <a:lnTo>
                  <a:pt x="15588" y="10210"/>
                </a:lnTo>
                <a:lnTo>
                  <a:pt x="15597" y="10219"/>
                </a:lnTo>
                <a:lnTo>
                  <a:pt x="15606" y="10228"/>
                </a:lnTo>
                <a:lnTo>
                  <a:pt x="15615" y="10237"/>
                </a:lnTo>
                <a:lnTo>
                  <a:pt x="15623" y="10237"/>
                </a:lnTo>
                <a:lnTo>
                  <a:pt x="15641" y="10237"/>
                </a:lnTo>
                <a:lnTo>
                  <a:pt x="15650" y="10246"/>
                </a:lnTo>
                <a:lnTo>
                  <a:pt x="15676" y="10263"/>
                </a:lnTo>
                <a:lnTo>
                  <a:pt x="15703" y="10263"/>
                </a:lnTo>
                <a:lnTo>
                  <a:pt x="15712" y="10254"/>
                </a:lnTo>
                <a:lnTo>
                  <a:pt x="15729" y="10246"/>
                </a:lnTo>
                <a:lnTo>
                  <a:pt x="15747" y="10237"/>
                </a:lnTo>
                <a:lnTo>
                  <a:pt x="15765" y="10228"/>
                </a:lnTo>
                <a:lnTo>
                  <a:pt x="15782" y="10228"/>
                </a:lnTo>
                <a:lnTo>
                  <a:pt x="15791" y="10228"/>
                </a:lnTo>
                <a:lnTo>
                  <a:pt x="15809" y="10219"/>
                </a:lnTo>
                <a:lnTo>
                  <a:pt x="15818" y="10219"/>
                </a:lnTo>
                <a:lnTo>
                  <a:pt x="15826" y="10201"/>
                </a:lnTo>
                <a:lnTo>
                  <a:pt x="15835" y="10184"/>
                </a:lnTo>
                <a:lnTo>
                  <a:pt x="15835" y="10175"/>
                </a:lnTo>
                <a:lnTo>
                  <a:pt x="15835" y="10166"/>
                </a:lnTo>
                <a:lnTo>
                  <a:pt x="15835" y="10157"/>
                </a:lnTo>
                <a:lnTo>
                  <a:pt x="15844" y="10148"/>
                </a:lnTo>
                <a:lnTo>
                  <a:pt x="15853" y="10131"/>
                </a:lnTo>
                <a:lnTo>
                  <a:pt x="15853" y="10122"/>
                </a:lnTo>
                <a:lnTo>
                  <a:pt x="15853" y="10113"/>
                </a:lnTo>
                <a:lnTo>
                  <a:pt x="15870" y="10078"/>
                </a:lnTo>
                <a:lnTo>
                  <a:pt x="15870" y="10060"/>
                </a:lnTo>
                <a:lnTo>
                  <a:pt x="15870" y="10043"/>
                </a:lnTo>
                <a:lnTo>
                  <a:pt x="15879" y="10025"/>
                </a:lnTo>
                <a:lnTo>
                  <a:pt x="15879" y="10016"/>
                </a:lnTo>
                <a:lnTo>
                  <a:pt x="15897" y="9972"/>
                </a:lnTo>
                <a:lnTo>
                  <a:pt x="15915" y="9937"/>
                </a:lnTo>
                <a:lnTo>
                  <a:pt x="15923" y="9901"/>
                </a:lnTo>
                <a:lnTo>
                  <a:pt x="15932" y="9866"/>
                </a:lnTo>
                <a:lnTo>
                  <a:pt x="15941" y="9848"/>
                </a:lnTo>
                <a:lnTo>
                  <a:pt x="15941" y="9831"/>
                </a:lnTo>
                <a:lnTo>
                  <a:pt x="15950" y="9795"/>
                </a:lnTo>
                <a:lnTo>
                  <a:pt x="15967" y="9769"/>
                </a:lnTo>
                <a:lnTo>
                  <a:pt x="15976" y="9743"/>
                </a:lnTo>
                <a:lnTo>
                  <a:pt x="15976" y="9725"/>
                </a:lnTo>
                <a:lnTo>
                  <a:pt x="15985" y="9707"/>
                </a:lnTo>
                <a:lnTo>
                  <a:pt x="15994" y="9672"/>
                </a:lnTo>
                <a:lnTo>
                  <a:pt x="15994" y="9654"/>
                </a:lnTo>
                <a:lnTo>
                  <a:pt x="15994" y="9628"/>
                </a:lnTo>
                <a:lnTo>
                  <a:pt x="15994" y="9619"/>
                </a:lnTo>
                <a:lnTo>
                  <a:pt x="16003" y="9610"/>
                </a:lnTo>
                <a:lnTo>
                  <a:pt x="16003" y="9601"/>
                </a:lnTo>
                <a:lnTo>
                  <a:pt x="16012" y="9592"/>
                </a:lnTo>
                <a:lnTo>
                  <a:pt x="16012" y="9584"/>
                </a:lnTo>
                <a:lnTo>
                  <a:pt x="16020" y="9575"/>
                </a:lnTo>
                <a:lnTo>
                  <a:pt x="16020" y="9566"/>
                </a:lnTo>
                <a:lnTo>
                  <a:pt x="16020" y="9548"/>
                </a:lnTo>
                <a:lnTo>
                  <a:pt x="16020" y="9540"/>
                </a:lnTo>
                <a:lnTo>
                  <a:pt x="16012" y="9540"/>
                </a:lnTo>
                <a:lnTo>
                  <a:pt x="16012" y="9522"/>
                </a:lnTo>
                <a:lnTo>
                  <a:pt x="16012" y="9513"/>
                </a:lnTo>
                <a:lnTo>
                  <a:pt x="16012" y="9504"/>
                </a:lnTo>
                <a:lnTo>
                  <a:pt x="16003" y="9495"/>
                </a:lnTo>
                <a:lnTo>
                  <a:pt x="16012" y="9495"/>
                </a:lnTo>
                <a:lnTo>
                  <a:pt x="16012" y="9487"/>
                </a:lnTo>
                <a:lnTo>
                  <a:pt x="16020" y="9487"/>
                </a:lnTo>
                <a:lnTo>
                  <a:pt x="16029" y="9495"/>
                </a:lnTo>
                <a:lnTo>
                  <a:pt x="16038" y="9513"/>
                </a:lnTo>
                <a:lnTo>
                  <a:pt x="16038" y="9522"/>
                </a:lnTo>
                <a:lnTo>
                  <a:pt x="16047" y="9531"/>
                </a:lnTo>
                <a:lnTo>
                  <a:pt x="16056" y="9522"/>
                </a:lnTo>
                <a:lnTo>
                  <a:pt x="16065" y="9504"/>
                </a:lnTo>
                <a:lnTo>
                  <a:pt x="16065" y="9487"/>
                </a:lnTo>
                <a:lnTo>
                  <a:pt x="16065" y="9469"/>
                </a:lnTo>
                <a:close/>
                <a:moveTo>
                  <a:pt x="15138" y="12055"/>
                </a:moveTo>
                <a:lnTo>
                  <a:pt x="15129" y="12055"/>
                </a:lnTo>
                <a:lnTo>
                  <a:pt x="15121" y="12055"/>
                </a:lnTo>
                <a:lnTo>
                  <a:pt x="15121" y="12064"/>
                </a:lnTo>
                <a:lnTo>
                  <a:pt x="15138" y="12064"/>
                </a:lnTo>
                <a:close/>
                <a:moveTo>
                  <a:pt x="15376" y="8498"/>
                </a:moveTo>
                <a:lnTo>
                  <a:pt x="15368" y="8507"/>
                </a:lnTo>
                <a:lnTo>
                  <a:pt x="15376" y="8507"/>
                </a:lnTo>
                <a:lnTo>
                  <a:pt x="15385" y="8498"/>
                </a:lnTo>
                <a:close/>
                <a:moveTo>
                  <a:pt x="15544" y="9187"/>
                </a:moveTo>
                <a:lnTo>
                  <a:pt x="15535" y="9187"/>
                </a:lnTo>
                <a:lnTo>
                  <a:pt x="15535" y="9213"/>
                </a:lnTo>
                <a:lnTo>
                  <a:pt x="15544" y="9222"/>
                </a:lnTo>
                <a:lnTo>
                  <a:pt x="15553" y="9222"/>
                </a:lnTo>
                <a:lnTo>
                  <a:pt x="15553" y="9213"/>
                </a:lnTo>
                <a:lnTo>
                  <a:pt x="15544" y="9204"/>
                </a:lnTo>
                <a:close/>
                <a:moveTo>
                  <a:pt x="16682" y="6830"/>
                </a:moveTo>
                <a:lnTo>
                  <a:pt x="16664" y="6848"/>
                </a:lnTo>
                <a:lnTo>
                  <a:pt x="16664" y="6857"/>
                </a:lnTo>
                <a:lnTo>
                  <a:pt x="16673" y="6857"/>
                </a:lnTo>
                <a:lnTo>
                  <a:pt x="16673" y="6848"/>
                </a:lnTo>
                <a:lnTo>
                  <a:pt x="16682" y="6839"/>
                </a:lnTo>
                <a:lnTo>
                  <a:pt x="16691" y="6830"/>
                </a:lnTo>
                <a:lnTo>
                  <a:pt x="16682" y="6821"/>
                </a:lnTo>
                <a:close/>
                <a:moveTo>
                  <a:pt x="16594" y="9831"/>
                </a:moveTo>
                <a:lnTo>
                  <a:pt x="16585" y="9831"/>
                </a:lnTo>
                <a:lnTo>
                  <a:pt x="16585" y="9840"/>
                </a:lnTo>
                <a:lnTo>
                  <a:pt x="16576" y="9848"/>
                </a:lnTo>
                <a:lnTo>
                  <a:pt x="16576" y="9857"/>
                </a:lnTo>
                <a:lnTo>
                  <a:pt x="16576" y="9866"/>
                </a:lnTo>
                <a:lnTo>
                  <a:pt x="16567" y="9866"/>
                </a:lnTo>
                <a:lnTo>
                  <a:pt x="16576" y="9866"/>
                </a:lnTo>
                <a:lnTo>
                  <a:pt x="16585" y="9875"/>
                </a:lnTo>
                <a:lnTo>
                  <a:pt x="16594" y="9866"/>
                </a:lnTo>
                <a:lnTo>
                  <a:pt x="16603" y="9866"/>
                </a:lnTo>
                <a:lnTo>
                  <a:pt x="16603" y="9857"/>
                </a:lnTo>
                <a:lnTo>
                  <a:pt x="16603" y="9848"/>
                </a:lnTo>
                <a:lnTo>
                  <a:pt x="16603" y="9840"/>
                </a:lnTo>
                <a:close/>
                <a:moveTo>
                  <a:pt x="13004" y="8110"/>
                </a:moveTo>
                <a:lnTo>
                  <a:pt x="13004" y="8101"/>
                </a:lnTo>
                <a:lnTo>
                  <a:pt x="13013" y="8083"/>
                </a:lnTo>
                <a:lnTo>
                  <a:pt x="13013" y="8074"/>
                </a:lnTo>
                <a:lnTo>
                  <a:pt x="13004" y="8074"/>
                </a:lnTo>
                <a:lnTo>
                  <a:pt x="12995" y="8074"/>
                </a:lnTo>
                <a:lnTo>
                  <a:pt x="12995" y="8083"/>
                </a:lnTo>
                <a:lnTo>
                  <a:pt x="12995" y="8092"/>
                </a:lnTo>
                <a:lnTo>
                  <a:pt x="12987" y="8101"/>
                </a:lnTo>
                <a:lnTo>
                  <a:pt x="12978" y="8101"/>
                </a:lnTo>
                <a:lnTo>
                  <a:pt x="12978" y="8110"/>
                </a:lnTo>
                <a:lnTo>
                  <a:pt x="12995" y="8119"/>
                </a:lnTo>
                <a:close/>
                <a:moveTo>
                  <a:pt x="16435" y="8701"/>
                </a:moveTo>
                <a:lnTo>
                  <a:pt x="16444" y="8701"/>
                </a:lnTo>
                <a:lnTo>
                  <a:pt x="16444" y="8692"/>
                </a:lnTo>
                <a:lnTo>
                  <a:pt x="16435" y="8683"/>
                </a:lnTo>
                <a:lnTo>
                  <a:pt x="16426" y="8692"/>
                </a:lnTo>
                <a:lnTo>
                  <a:pt x="16435" y="8692"/>
                </a:lnTo>
                <a:close/>
                <a:moveTo>
                  <a:pt x="17538" y="12267"/>
                </a:moveTo>
                <a:lnTo>
                  <a:pt x="17529" y="12258"/>
                </a:lnTo>
                <a:lnTo>
                  <a:pt x="17520" y="12267"/>
                </a:lnTo>
                <a:lnTo>
                  <a:pt x="17503" y="12267"/>
                </a:lnTo>
                <a:lnTo>
                  <a:pt x="17494" y="12275"/>
                </a:lnTo>
                <a:lnTo>
                  <a:pt x="17485" y="12275"/>
                </a:lnTo>
                <a:lnTo>
                  <a:pt x="17476" y="12284"/>
                </a:lnTo>
                <a:lnTo>
                  <a:pt x="17467" y="12284"/>
                </a:lnTo>
                <a:lnTo>
                  <a:pt x="17458" y="12275"/>
                </a:lnTo>
                <a:lnTo>
                  <a:pt x="17458" y="12267"/>
                </a:lnTo>
                <a:lnTo>
                  <a:pt x="17467" y="12267"/>
                </a:lnTo>
                <a:lnTo>
                  <a:pt x="17476" y="12267"/>
                </a:lnTo>
                <a:lnTo>
                  <a:pt x="17476" y="12249"/>
                </a:lnTo>
                <a:lnTo>
                  <a:pt x="17467" y="12249"/>
                </a:lnTo>
                <a:lnTo>
                  <a:pt x="17450" y="12267"/>
                </a:lnTo>
                <a:lnTo>
                  <a:pt x="17441" y="12267"/>
                </a:lnTo>
                <a:lnTo>
                  <a:pt x="17432" y="12267"/>
                </a:lnTo>
                <a:lnTo>
                  <a:pt x="17432" y="12258"/>
                </a:lnTo>
                <a:lnTo>
                  <a:pt x="17432" y="12249"/>
                </a:lnTo>
                <a:lnTo>
                  <a:pt x="17441" y="12249"/>
                </a:lnTo>
                <a:lnTo>
                  <a:pt x="17441" y="12240"/>
                </a:lnTo>
                <a:lnTo>
                  <a:pt x="17441" y="12231"/>
                </a:lnTo>
                <a:lnTo>
                  <a:pt x="17432" y="12231"/>
                </a:lnTo>
                <a:lnTo>
                  <a:pt x="17432" y="12223"/>
                </a:lnTo>
                <a:lnTo>
                  <a:pt x="17423" y="12223"/>
                </a:lnTo>
                <a:lnTo>
                  <a:pt x="17423" y="12231"/>
                </a:lnTo>
                <a:lnTo>
                  <a:pt x="17414" y="12240"/>
                </a:lnTo>
                <a:lnTo>
                  <a:pt x="17414" y="12249"/>
                </a:lnTo>
                <a:lnTo>
                  <a:pt x="17414" y="12258"/>
                </a:lnTo>
                <a:lnTo>
                  <a:pt x="17414" y="12267"/>
                </a:lnTo>
                <a:lnTo>
                  <a:pt x="17423" y="12275"/>
                </a:lnTo>
                <a:lnTo>
                  <a:pt x="17414" y="12275"/>
                </a:lnTo>
                <a:lnTo>
                  <a:pt x="17414" y="12284"/>
                </a:lnTo>
                <a:lnTo>
                  <a:pt x="17414" y="12293"/>
                </a:lnTo>
                <a:lnTo>
                  <a:pt x="17423" y="12293"/>
                </a:lnTo>
                <a:lnTo>
                  <a:pt x="17423" y="12302"/>
                </a:lnTo>
                <a:lnTo>
                  <a:pt x="17414" y="12302"/>
                </a:lnTo>
                <a:lnTo>
                  <a:pt x="17414" y="12311"/>
                </a:lnTo>
                <a:lnTo>
                  <a:pt x="17414" y="12320"/>
                </a:lnTo>
                <a:lnTo>
                  <a:pt x="17423" y="12320"/>
                </a:lnTo>
                <a:lnTo>
                  <a:pt x="17432" y="12320"/>
                </a:lnTo>
                <a:lnTo>
                  <a:pt x="17441" y="12302"/>
                </a:lnTo>
                <a:lnTo>
                  <a:pt x="17450" y="12311"/>
                </a:lnTo>
                <a:lnTo>
                  <a:pt x="17458" y="12311"/>
                </a:lnTo>
                <a:lnTo>
                  <a:pt x="17467" y="12311"/>
                </a:lnTo>
                <a:lnTo>
                  <a:pt x="17476" y="12320"/>
                </a:lnTo>
                <a:lnTo>
                  <a:pt x="17485" y="12311"/>
                </a:lnTo>
                <a:lnTo>
                  <a:pt x="17494" y="12320"/>
                </a:lnTo>
                <a:lnTo>
                  <a:pt x="17511" y="12320"/>
                </a:lnTo>
                <a:lnTo>
                  <a:pt x="17520" y="12320"/>
                </a:lnTo>
                <a:lnTo>
                  <a:pt x="17520" y="12311"/>
                </a:lnTo>
                <a:lnTo>
                  <a:pt x="17529" y="12311"/>
                </a:lnTo>
                <a:lnTo>
                  <a:pt x="17520" y="12302"/>
                </a:lnTo>
                <a:lnTo>
                  <a:pt x="17511" y="12302"/>
                </a:lnTo>
                <a:lnTo>
                  <a:pt x="17511" y="12311"/>
                </a:lnTo>
                <a:lnTo>
                  <a:pt x="17503" y="12311"/>
                </a:lnTo>
                <a:lnTo>
                  <a:pt x="17494" y="12311"/>
                </a:lnTo>
                <a:lnTo>
                  <a:pt x="17485" y="12302"/>
                </a:lnTo>
                <a:lnTo>
                  <a:pt x="17485" y="12293"/>
                </a:lnTo>
                <a:lnTo>
                  <a:pt x="17494" y="12293"/>
                </a:lnTo>
                <a:lnTo>
                  <a:pt x="17503" y="12284"/>
                </a:lnTo>
                <a:lnTo>
                  <a:pt x="17511" y="12284"/>
                </a:lnTo>
                <a:lnTo>
                  <a:pt x="17520" y="12293"/>
                </a:lnTo>
                <a:lnTo>
                  <a:pt x="17529" y="12293"/>
                </a:lnTo>
                <a:lnTo>
                  <a:pt x="17538" y="12284"/>
                </a:lnTo>
                <a:lnTo>
                  <a:pt x="17547" y="12275"/>
                </a:lnTo>
                <a:close/>
                <a:moveTo>
                  <a:pt x="16162" y="12011"/>
                </a:moveTo>
                <a:lnTo>
                  <a:pt x="16162" y="12002"/>
                </a:lnTo>
                <a:lnTo>
                  <a:pt x="16153" y="12011"/>
                </a:lnTo>
                <a:lnTo>
                  <a:pt x="16153" y="12020"/>
                </a:lnTo>
                <a:lnTo>
                  <a:pt x="16162" y="12020"/>
                </a:lnTo>
                <a:lnTo>
                  <a:pt x="16170" y="12020"/>
                </a:lnTo>
                <a:close/>
                <a:moveTo>
                  <a:pt x="15906" y="9319"/>
                </a:moveTo>
                <a:lnTo>
                  <a:pt x="15906" y="9328"/>
                </a:lnTo>
                <a:lnTo>
                  <a:pt x="15897" y="9328"/>
                </a:lnTo>
                <a:lnTo>
                  <a:pt x="15897" y="9337"/>
                </a:lnTo>
                <a:lnTo>
                  <a:pt x="15915" y="9337"/>
                </a:lnTo>
                <a:lnTo>
                  <a:pt x="15915" y="9328"/>
                </a:lnTo>
                <a:close/>
                <a:moveTo>
                  <a:pt x="16320" y="7421"/>
                </a:moveTo>
                <a:lnTo>
                  <a:pt x="16312" y="7421"/>
                </a:lnTo>
                <a:lnTo>
                  <a:pt x="16303" y="7421"/>
                </a:lnTo>
                <a:lnTo>
                  <a:pt x="16294" y="7421"/>
                </a:lnTo>
                <a:lnTo>
                  <a:pt x="16285" y="7421"/>
                </a:lnTo>
                <a:lnTo>
                  <a:pt x="16276" y="7430"/>
                </a:lnTo>
                <a:lnTo>
                  <a:pt x="16294" y="7439"/>
                </a:lnTo>
                <a:lnTo>
                  <a:pt x="16294" y="7448"/>
                </a:lnTo>
                <a:lnTo>
                  <a:pt x="16303" y="7448"/>
                </a:lnTo>
                <a:lnTo>
                  <a:pt x="16338" y="7448"/>
                </a:lnTo>
                <a:lnTo>
                  <a:pt x="16347" y="7439"/>
                </a:lnTo>
                <a:lnTo>
                  <a:pt x="16356" y="7430"/>
                </a:lnTo>
                <a:lnTo>
                  <a:pt x="16364" y="7430"/>
                </a:lnTo>
                <a:lnTo>
                  <a:pt x="16338" y="7421"/>
                </a:lnTo>
                <a:close/>
                <a:moveTo>
                  <a:pt x="16453" y="9901"/>
                </a:moveTo>
                <a:lnTo>
                  <a:pt x="16444" y="9901"/>
                </a:lnTo>
                <a:lnTo>
                  <a:pt x="16435" y="9901"/>
                </a:lnTo>
                <a:lnTo>
                  <a:pt x="16426" y="9901"/>
                </a:lnTo>
                <a:lnTo>
                  <a:pt x="16417" y="9910"/>
                </a:lnTo>
                <a:lnTo>
                  <a:pt x="16426" y="9928"/>
                </a:lnTo>
                <a:lnTo>
                  <a:pt x="16444" y="9937"/>
                </a:lnTo>
                <a:lnTo>
                  <a:pt x="16462" y="9937"/>
                </a:lnTo>
                <a:lnTo>
                  <a:pt x="16462" y="9928"/>
                </a:lnTo>
                <a:lnTo>
                  <a:pt x="16462" y="9919"/>
                </a:lnTo>
                <a:lnTo>
                  <a:pt x="16453" y="9910"/>
                </a:lnTo>
                <a:close/>
                <a:moveTo>
                  <a:pt x="11301" y="8931"/>
                </a:moveTo>
                <a:lnTo>
                  <a:pt x="11301" y="8939"/>
                </a:lnTo>
                <a:lnTo>
                  <a:pt x="11301" y="8931"/>
                </a:lnTo>
                <a:lnTo>
                  <a:pt x="11310" y="8931"/>
                </a:lnTo>
                <a:close/>
                <a:moveTo>
                  <a:pt x="3326" y="4492"/>
                </a:moveTo>
                <a:lnTo>
                  <a:pt x="3317" y="4492"/>
                </a:lnTo>
                <a:lnTo>
                  <a:pt x="3326" y="4501"/>
                </a:lnTo>
                <a:close/>
                <a:moveTo>
                  <a:pt x="11178" y="7527"/>
                </a:moveTo>
                <a:lnTo>
                  <a:pt x="11169" y="7536"/>
                </a:lnTo>
                <a:lnTo>
                  <a:pt x="11160" y="7536"/>
                </a:lnTo>
                <a:lnTo>
                  <a:pt x="11169" y="7545"/>
                </a:lnTo>
                <a:lnTo>
                  <a:pt x="11169" y="7536"/>
                </a:lnTo>
                <a:lnTo>
                  <a:pt x="11178" y="7536"/>
                </a:lnTo>
                <a:close/>
                <a:moveTo>
                  <a:pt x="11178" y="7483"/>
                </a:moveTo>
                <a:lnTo>
                  <a:pt x="11169" y="7483"/>
                </a:lnTo>
                <a:lnTo>
                  <a:pt x="11178" y="7483"/>
                </a:lnTo>
                <a:lnTo>
                  <a:pt x="11178" y="7492"/>
                </a:lnTo>
                <a:lnTo>
                  <a:pt x="11187" y="7483"/>
                </a:lnTo>
                <a:close/>
                <a:moveTo>
                  <a:pt x="12907" y="8225"/>
                </a:moveTo>
                <a:lnTo>
                  <a:pt x="12898" y="8225"/>
                </a:lnTo>
                <a:lnTo>
                  <a:pt x="12898" y="8233"/>
                </a:lnTo>
                <a:lnTo>
                  <a:pt x="12898" y="8242"/>
                </a:lnTo>
                <a:lnTo>
                  <a:pt x="12907" y="8233"/>
                </a:lnTo>
                <a:close/>
                <a:moveTo>
                  <a:pt x="11116" y="5878"/>
                </a:moveTo>
                <a:lnTo>
                  <a:pt x="11125" y="5869"/>
                </a:lnTo>
                <a:lnTo>
                  <a:pt x="11134" y="5869"/>
                </a:lnTo>
                <a:lnTo>
                  <a:pt x="11125" y="5869"/>
                </a:lnTo>
                <a:lnTo>
                  <a:pt x="11116" y="5860"/>
                </a:lnTo>
                <a:lnTo>
                  <a:pt x="11107" y="5860"/>
                </a:lnTo>
                <a:lnTo>
                  <a:pt x="11090" y="5860"/>
                </a:lnTo>
                <a:lnTo>
                  <a:pt x="11090" y="5869"/>
                </a:lnTo>
                <a:lnTo>
                  <a:pt x="11099" y="5869"/>
                </a:lnTo>
                <a:lnTo>
                  <a:pt x="11107" y="5878"/>
                </a:lnTo>
                <a:close/>
                <a:moveTo>
                  <a:pt x="11222" y="6240"/>
                </a:moveTo>
                <a:lnTo>
                  <a:pt x="11204" y="6240"/>
                </a:lnTo>
                <a:lnTo>
                  <a:pt x="11204" y="6249"/>
                </a:lnTo>
                <a:lnTo>
                  <a:pt x="11196" y="6249"/>
                </a:lnTo>
                <a:lnTo>
                  <a:pt x="11196" y="6257"/>
                </a:lnTo>
                <a:lnTo>
                  <a:pt x="11204" y="6266"/>
                </a:lnTo>
                <a:lnTo>
                  <a:pt x="11213" y="6275"/>
                </a:lnTo>
                <a:lnTo>
                  <a:pt x="11222" y="6266"/>
                </a:lnTo>
                <a:lnTo>
                  <a:pt x="11231" y="6257"/>
                </a:lnTo>
                <a:lnTo>
                  <a:pt x="11231" y="6249"/>
                </a:lnTo>
                <a:lnTo>
                  <a:pt x="11222" y="6249"/>
                </a:lnTo>
                <a:close/>
                <a:moveTo>
                  <a:pt x="11187" y="7536"/>
                </a:moveTo>
                <a:lnTo>
                  <a:pt x="11187" y="7527"/>
                </a:lnTo>
                <a:close/>
                <a:moveTo>
                  <a:pt x="11090" y="6240"/>
                </a:moveTo>
                <a:lnTo>
                  <a:pt x="11090" y="6231"/>
                </a:lnTo>
                <a:lnTo>
                  <a:pt x="11090" y="6240"/>
                </a:lnTo>
                <a:lnTo>
                  <a:pt x="11081" y="6240"/>
                </a:lnTo>
                <a:lnTo>
                  <a:pt x="11090" y="6249"/>
                </a:lnTo>
                <a:lnTo>
                  <a:pt x="11099" y="6249"/>
                </a:lnTo>
                <a:lnTo>
                  <a:pt x="11099" y="6240"/>
                </a:lnTo>
                <a:close/>
                <a:moveTo>
                  <a:pt x="11187" y="7510"/>
                </a:moveTo>
                <a:lnTo>
                  <a:pt x="11187" y="7501"/>
                </a:lnTo>
                <a:lnTo>
                  <a:pt x="11178" y="7510"/>
                </a:lnTo>
                <a:close/>
                <a:moveTo>
                  <a:pt x="11937" y="9522"/>
                </a:moveTo>
                <a:lnTo>
                  <a:pt x="11937" y="9531"/>
                </a:lnTo>
                <a:lnTo>
                  <a:pt x="11945" y="9531"/>
                </a:lnTo>
                <a:lnTo>
                  <a:pt x="11945" y="9522"/>
                </a:lnTo>
                <a:close/>
                <a:moveTo>
                  <a:pt x="12845" y="8322"/>
                </a:moveTo>
                <a:lnTo>
                  <a:pt x="12837" y="8330"/>
                </a:lnTo>
                <a:lnTo>
                  <a:pt x="12837" y="8339"/>
                </a:lnTo>
                <a:lnTo>
                  <a:pt x="12837" y="8348"/>
                </a:lnTo>
                <a:lnTo>
                  <a:pt x="12845" y="8339"/>
                </a:lnTo>
                <a:lnTo>
                  <a:pt x="12854" y="8330"/>
                </a:lnTo>
                <a:close/>
                <a:moveTo>
                  <a:pt x="12889" y="8022"/>
                </a:moveTo>
                <a:lnTo>
                  <a:pt x="12881" y="8030"/>
                </a:lnTo>
                <a:lnTo>
                  <a:pt x="12889" y="8030"/>
                </a:lnTo>
                <a:lnTo>
                  <a:pt x="12898" y="8030"/>
                </a:lnTo>
                <a:lnTo>
                  <a:pt x="12898" y="8022"/>
                </a:lnTo>
                <a:close/>
                <a:moveTo>
                  <a:pt x="11213" y="7501"/>
                </a:moveTo>
                <a:lnTo>
                  <a:pt x="11213" y="7510"/>
                </a:lnTo>
                <a:lnTo>
                  <a:pt x="11213" y="7501"/>
                </a:lnTo>
                <a:lnTo>
                  <a:pt x="11222" y="7501"/>
                </a:lnTo>
                <a:close/>
                <a:moveTo>
                  <a:pt x="11434" y="7792"/>
                </a:moveTo>
                <a:lnTo>
                  <a:pt x="11416" y="7792"/>
                </a:lnTo>
                <a:lnTo>
                  <a:pt x="11407" y="7801"/>
                </a:lnTo>
                <a:lnTo>
                  <a:pt x="11434" y="7801"/>
                </a:lnTo>
                <a:lnTo>
                  <a:pt x="11434" y="7810"/>
                </a:lnTo>
                <a:lnTo>
                  <a:pt x="11443" y="7801"/>
                </a:lnTo>
                <a:close/>
                <a:moveTo>
                  <a:pt x="11204" y="7518"/>
                </a:moveTo>
                <a:lnTo>
                  <a:pt x="11196" y="7527"/>
                </a:lnTo>
                <a:lnTo>
                  <a:pt x="11204" y="7527"/>
                </a:lnTo>
                <a:close/>
                <a:moveTo>
                  <a:pt x="11116" y="2895"/>
                </a:moveTo>
                <a:lnTo>
                  <a:pt x="11125" y="2895"/>
                </a:lnTo>
                <a:lnTo>
                  <a:pt x="11134" y="2886"/>
                </a:lnTo>
                <a:lnTo>
                  <a:pt x="11151" y="2886"/>
                </a:lnTo>
                <a:lnTo>
                  <a:pt x="11160" y="2868"/>
                </a:lnTo>
                <a:lnTo>
                  <a:pt x="11178" y="2860"/>
                </a:lnTo>
                <a:lnTo>
                  <a:pt x="11196" y="2851"/>
                </a:lnTo>
                <a:lnTo>
                  <a:pt x="11222" y="2842"/>
                </a:lnTo>
                <a:lnTo>
                  <a:pt x="11240" y="2842"/>
                </a:lnTo>
                <a:lnTo>
                  <a:pt x="11257" y="2842"/>
                </a:lnTo>
                <a:lnTo>
                  <a:pt x="11257" y="2833"/>
                </a:lnTo>
                <a:lnTo>
                  <a:pt x="11275" y="2824"/>
                </a:lnTo>
                <a:lnTo>
                  <a:pt x="11284" y="2824"/>
                </a:lnTo>
                <a:lnTo>
                  <a:pt x="11293" y="2824"/>
                </a:lnTo>
                <a:lnTo>
                  <a:pt x="11293" y="2815"/>
                </a:lnTo>
                <a:lnTo>
                  <a:pt x="11293" y="2807"/>
                </a:lnTo>
                <a:lnTo>
                  <a:pt x="11301" y="2807"/>
                </a:lnTo>
                <a:lnTo>
                  <a:pt x="11293" y="2807"/>
                </a:lnTo>
                <a:lnTo>
                  <a:pt x="11293" y="2798"/>
                </a:lnTo>
                <a:lnTo>
                  <a:pt x="11301" y="2789"/>
                </a:lnTo>
                <a:lnTo>
                  <a:pt x="11310" y="2789"/>
                </a:lnTo>
                <a:lnTo>
                  <a:pt x="11319" y="2789"/>
                </a:lnTo>
                <a:lnTo>
                  <a:pt x="11328" y="2789"/>
                </a:lnTo>
                <a:lnTo>
                  <a:pt x="11328" y="2780"/>
                </a:lnTo>
                <a:lnTo>
                  <a:pt x="11337" y="2771"/>
                </a:lnTo>
                <a:lnTo>
                  <a:pt x="11346" y="2762"/>
                </a:lnTo>
                <a:lnTo>
                  <a:pt x="11337" y="2754"/>
                </a:lnTo>
                <a:lnTo>
                  <a:pt x="11346" y="2754"/>
                </a:lnTo>
                <a:lnTo>
                  <a:pt x="11354" y="2754"/>
                </a:lnTo>
                <a:lnTo>
                  <a:pt x="11363" y="2745"/>
                </a:lnTo>
                <a:lnTo>
                  <a:pt x="11363" y="2736"/>
                </a:lnTo>
                <a:lnTo>
                  <a:pt x="11346" y="2736"/>
                </a:lnTo>
                <a:lnTo>
                  <a:pt x="11354" y="2727"/>
                </a:lnTo>
                <a:lnTo>
                  <a:pt x="11354" y="2718"/>
                </a:lnTo>
                <a:lnTo>
                  <a:pt x="11346" y="2718"/>
                </a:lnTo>
                <a:lnTo>
                  <a:pt x="11346" y="2709"/>
                </a:lnTo>
                <a:lnTo>
                  <a:pt x="11354" y="2709"/>
                </a:lnTo>
                <a:lnTo>
                  <a:pt x="11354" y="2701"/>
                </a:lnTo>
                <a:lnTo>
                  <a:pt x="11354" y="2692"/>
                </a:lnTo>
                <a:lnTo>
                  <a:pt x="11346" y="2692"/>
                </a:lnTo>
                <a:lnTo>
                  <a:pt x="11337" y="2683"/>
                </a:lnTo>
                <a:lnTo>
                  <a:pt x="11319" y="2674"/>
                </a:lnTo>
                <a:lnTo>
                  <a:pt x="11310" y="2683"/>
                </a:lnTo>
                <a:lnTo>
                  <a:pt x="11293" y="2683"/>
                </a:lnTo>
                <a:lnTo>
                  <a:pt x="11301" y="2674"/>
                </a:lnTo>
                <a:lnTo>
                  <a:pt x="11301" y="2665"/>
                </a:lnTo>
                <a:lnTo>
                  <a:pt x="11301" y="2657"/>
                </a:lnTo>
                <a:lnTo>
                  <a:pt x="11275" y="2665"/>
                </a:lnTo>
                <a:lnTo>
                  <a:pt x="11266" y="2665"/>
                </a:lnTo>
                <a:lnTo>
                  <a:pt x="11266" y="2657"/>
                </a:lnTo>
                <a:lnTo>
                  <a:pt x="11275" y="2657"/>
                </a:lnTo>
                <a:lnTo>
                  <a:pt x="11275" y="2648"/>
                </a:lnTo>
                <a:lnTo>
                  <a:pt x="11284" y="2639"/>
                </a:lnTo>
                <a:lnTo>
                  <a:pt x="11275" y="2639"/>
                </a:lnTo>
                <a:lnTo>
                  <a:pt x="11275" y="2630"/>
                </a:lnTo>
                <a:lnTo>
                  <a:pt x="11266" y="2630"/>
                </a:lnTo>
                <a:lnTo>
                  <a:pt x="11257" y="2630"/>
                </a:lnTo>
                <a:lnTo>
                  <a:pt x="11249" y="2621"/>
                </a:lnTo>
                <a:lnTo>
                  <a:pt x="11257" y="2612"/>
                </a:lnTo>
                <a:lnTo>
                  <a:pt x="11257" y="2604"/>
                </a:lnTo>
                <a:lnTo>
                  <a:pt x="11275" y="2595"/>
                </a:lnTo>
                <a:lnTo>
                  <a:pt x="11284" y="2586"/>
                </a:lnTo>
                <a:lnTo>
                  <a:pt x="11275" y="2586"/>
                </a:lnTo>
                <a:lnTo>
                  <a:pt x="11266" y="2586"/>
                </a:lnTo>
                <a:lnTo>
                  <a:pt x="11257" y="2586"/>
                </a:lnTo>
                <a:lnTo>
                  <a:pt x="11240" y="2604"/>
                </a:lnTo>
                <a:lnTo>
                  <a:pt x="11222" y="2604"/>
                </a:lnTo>
                <a:lnTo>
                  <a:pt x="11213" y="2604"/>
                </a:lnTo>
                <a:lnTo>
                  <a:pt x="11204" y="2604"/>
                </a:lnTo>
                <a:lnTo>
                  <a:pt x="11204" y="2595"/>
                </a:lnTo>
                <a:lnTo>
                  <a:pt x="11204" y="2586"/>
                </a:lnTo>
                <a:lnTo>
                  <a:pt x="11196" y="2586"/>
                </a:lnTo>
                <a:lnTo>
                  <a:pt x="11196" y="2577"/>
                </a:lnTo>
                <a:lnTo>
                  <a:pt x="11187" y="2568"/>
                </a:lnTo>
                <a:lnTo>
                  <a:pt x="11178" y="2568"/>
                </a:lnTo>
                <a:lnTo>
                  <a:pt x="11160" y="2568"/>
                </a:lnTo>
                <a:lnTo>
                  <a:pt x="11143" y="2577"/>
                </a:lnTo>
                <a:lnTo>
                  <a:pt x="11151" y="2604"/>
                </a:lnTo>
                <a:lnTo>
                  <a:pt x="11143" y="2612"/>
                </a:lnTo>
                <a:lnTo>
                  <a:pt x="11134" y="2612"/>
                </a:lnTo>
                <a:lnTo>
                  <a:pt x="11125" y="2621"/>
                </a:lnTo>
                <a:lnTo>
                  <a:pt x="11116" y="2621"/>
                </a:lnTo>
                <a:lnTo>
                  <a:pt x="11116" y="2612"/>
                </a:lnTo>
                <a:lnTo>
                  <a:pt x="11107" y="2612"/>
                </a:lnTo>
                <a:lnTo>
                  <a:pt x="11099" y="2612"/>
                </a:lnTo>
                <a:lnTo>
                  <a:pt x="11081" y="2621"/>
                </a:lnTo>
                <a:lnTo>
                  <a:pt x="11081" y="2630"/>
                </a:lnTo>
                <a:lnTo>
                  <a:pt x="11072" y="2630"/>
                </a:lnTo>
                <a:lnTo>
                  <a:pt x="11072" y="2639"/>
                </a:lnTo>
                <a:lnTo>
                  <a:pt x="11063" y="2639"/>
                </a:lnTo>
                <a:lnTo>
                  <a:pt x="11063" y="2630"/>
                </a:lnTo>
                <a:lnTo>
                  <a:pt x="11046" y="2621"/>
                </a:lnTo>
                <a:lnTo>
                  <a:pt x="11046" y="2612"/>
                </a:lnTo>
                <a:lnTo>
                  <a:pt x="11019" y="2612"/>
                </a:lnTo>
                <a:lnTo>
                  <a:pt x="11010" y="2612"/>
                </a:lnTo>
                <a:lnTo>
                  <a:pt x="11010" y="2621"/>
                </a:lnTo>
                <a:lnTo>
                  <a:pt x="11028" y="2648"/>
                </a:lnTo>
                <a:lnTo>
                  <a:pt x="11028" y="2657"/>
                </a:lnTo>
                <a:lnTo>
                  <a:pt x="11028" y="2665"/>
                </a:lnTo>
                <a:lnTo>
                  <a:pt x="11019" y="2665"/>
                </a:lnTo>
                <a:lnTo>
                  <a:pt x="11010" y="2648"/>
                </a:lnTo>
                <a:lnTo>
                  <a:pt x="11001" y="2639"/>
                </a:lnTo>
                <a:lnTo>
                  <a:pt x="10993" y="2621"/>
                </a:lnTo>
                <a:lnTo>
                  <a:pt x="10984" y="2621"/>
                </a:lnTo>
                <a:lnTo>
                  <a:pt x="10975" y="2612"/>
                </a:lnTo>
                <a:lnTo>
                  <a:pt x="10966" y="2612"/>
                </a:lnTo>
                <a:lnTo>
                  <a:pt x="10957" y="2612"/>
                </a:lnTo>
                <a:lnTo>
                  <a:pt x="10957" y="2621"/>
                </a:lnTo>
                <a:lnTo>
                  <a:pt x="10949" y="2621"/>
                </a:lnTo>
                <a:lnTo>
                  <a:pt x="10931" y="2621"/>
                </a:lnTo>
                <a:lnTo>
                  <a:pt x="10931" y="2630"/>
                </a:lnTo>
                <a:lnTo>
                  <a:pt x="10931" y="2639"/>
                </a:lnTo>
                <a:lnTo>
                  <a:pt x="10931" y="2657"/>
                </a:lnTo>
                <a:lnTo>
                  <a:pt x="10931" y="2665"/>
                </a:lnTo>
                <a:lnTo>
                  <a:pt x="10922" y="2665"/>
                </a:lnTo>
                <a:lnTo>
                  <a:pt x="10913" y="2657"/>
                </a:lnTo>
                <a:lnTo>
                  <a:pt x="10904" y="2648"/>
                </a:lnTo>
                <a:lnTo>
                  <a:pt x="10896" y="2639"/>
                </a:lnTo>
                <a:lnTo>
                  <a:pt x="10887" y="2630"/>
                </a:lnTo>
                <a:lnTo>
                  <a:pt x="10878" y="2621"/>
                </a:lnTo>
                <a:lnTo>
                  <a:pt x="10869" y="2621"/>
                </a:lnTo>
                <a:lnTo>
                  <a:pt x="10860" y="2630"/>
                </a:lnTo>
                <a:lnTo>
                  <a:pt x="10860" y="2639"/>
                </a:lnTo>
                <a:lnTo>
                  <a:pt x="10860" y="2657"/>
                </a:lnTo>
                <a:lnTo>
                  <a:pt x="10860" y="2665"/>
                </a:lnTo>
                <a:lnTo>
                  <a:pt x="10860" y="2683"/>
                </a:lnTo>
                <a:lnTo>
                  <a:pt x="10852" y="2683"/>
                </a:lnTo>
                <a:lnTo>
                  <a:pt x="10843" y="2674"/>
                </a:lnTo>
                <a:lnTo>
                  <a:pt x="10834" y="2674"/>
                </a:lnTo>
                <a:lnTo>
                  <a:pt x="10825" y="2674"/>
                </a:lnTo>
                <a:lnTo>
                  <a:pt x="10816" y="2683"/>
                </a:lnTo>
                <a:lnTo>
                  <a:pt x="10816" y="2701"/>
                </a:lnTo>
                <a:lnTo>
                  <a:pt x="10807" y="2701"/>
                </a:lnTo>
                <a:lnTo>
                  <a:pt x="10807" y="2709"/>
                </a:lnTo>
                <a:lnTo>
                  <a:pt x="10807" y="2718"/>
                </a:lnTo>
                <a:lnTo>
                  <a:pt x="10799" y="2718"/>
                </a:lnTo>
                <a:lnTo>
                  <a:pt x="10799" y="2701"/>
                </a:lnTo>
                <a:lnTo>
                  <a:pt x="10790" y="2701"/>
                </a:lnTo>
                <a:lnTo>
                  <a:pt x="10781" y="2701"/>
                </a:lnTo>
                <a:lnTo>
                  <a:pt x="10781" y="2692"/>
                </a:lnTo>
                <a:lnTo>
                  <a:pt x="10790" y="2692"/>
                </a:lnTo>
                <a:lnTo>
                  <a:pt x="10790" y="2683"/>
                </a:lnTo>
                <a:lnTo>
                  <a:pt x="10781" y="2683"/>
                </a:lnTo>
                <a:lnTo>
                  <a:pt x="10781" y="2674"/>
                </a:lnTo>
                <a:lnTo>
                  <a:pt x="10772" y="2674"/>
                </a:lnTo>
                <a:lnTo>
                  <a:pt x="10763" y="2665"/>
                </a:lnTo>
                <a:lnTo>
                  <a:pt x="10781" y="2674"/>
                </a:lnTo>
                <a:lnTo>
                  <a:pt x="10781" y="2665"/>
                </a:lnTo>
                <a:lnTo>
                  <a:pt x="10790" y="2665"/>
                </a:lnTo>
                <a:lnTo>
                  <a:pt x="10790" y="2648"/>
                </a:lnTo>
                <a:lnTo>
                  <a:pt x="10790" y="2639"/>
                </a:lnTo>
                <a:lnTo>
                  <a:pt x="10781" y="2639"/>
                </a:lnTo>
                <a:lnTo>
                  <a:pt x="10772" y="2639"/>
                </a:lnTo>
                <a:lnTo>
                  <a:pt x="10781" y="2639"/>
                </a:lnTo>
                <a:lnTo>
                  <a:pt x="10781" y="2630"/>
                </a:lnTo>
                <a:lnTo>
                  <a:pt x="10772" y="2621"/>
                </a:lnTo>
                <a:lnTo>
                  <a:pt x="10754" y="2612"/>
                </a:lnTo>
                <a:lnTo>
                  <a:pt x="10746" y="2604"/>
                </a:lnTo>
                <a:lnTo>
                  <a:pt x="10728" y="2595"/>
                </a:lnTo>
                <a:lnTo>
                  <a:pt x="10719" y="2586"/>
                </a:lnTo>
                <a:lnTo>
                  <a:pt x="10710" y="2577"/>
                </a:lnTo>
                <a:lnTo>
                  <a:pt x="10702" y="2577"/>
                </a:lnTo>
                <a:lnTo>
                  <a:pt x="10684" y="2577"/>
                </a:lnTo>
                <a:lnTo>
                  <a:pt x="10675" y="2577"/>
                </a:lnTo>
                <a:lnTo>
                  <a:pt x="10666" y="2586"/>
                </a:lnTo>
                <a:lnTo>
                  <a:pt x="10657" y="2586"/>
                </a:lnTo>
                <a:lnTo>
                  <a:pt x="10657" y="2595"/>
                </a:lnTo>
                <a:lnTo>
                  <a:pt x="10666" y="2595"/>
                </a:lnTo>
                <a:lnTo>
                  <a:pt x="10684" y="2595"/>
                </a:lnTo>
                <a:lnTo>
                  <a:pt x="10693" y="2595"/>
                </a:lnTo>
                <a:lnTo>
                  <a:pt x="10702" y="2595"/>
                </a:lnTo>
                <a:lnTo>
                  <a:pt x="10702" y="2604"/>
                </a:lnTo>
                <a:lnTo>
                  <a:pt x="10684" y="2604"/>
                </a:lnTo>
                <a:lnTo>
                  <a:pt x="10675" y="2604"/>
                </a:lnTo>
                <a:lnTo>
                  <a:pt x="10675" y="2612"/>
                </a:lnTo>
                <a:lnTo>
                  <a:pt x="10684" y="2612"/>
                </a:lnTo>
                <a:lnTo>
                  <a:pt x="10710" y="2621"/>
                </a:lnTo>
                <a:lnTo>
                  <a:pt x="10710" y="2630"/>
                </a:lnTo>
                <a:lnTo>
                  <a:pt x="10710" y="2639"/>
                </a:lnTo>
                <a:lnTo>
                  <a:pt x="10710" y="2648"/>
                </a:lnTo>
                <a:lnTo>
                  <a:pt x="10702" y="2648"/>
                </a:lnTo>
                <a:lnTo>
                  <a:pt x="10693" y="2648"/>
                </a:lnTo>
                <a:lnTo>
                  <a:pt x="10693" y="2639"/>
                </a:lnTo>
                <a:lnTo>
                  <a:pt x="10693" y="2630"/>
                </a:lnTo>
                <a:lnTo>
                  <a:pt x="10684" y="2630"/>
                </a:lnTo>
                <a:lnTo>
                  <a:pt x="10684" y="2639"/>
                </a:lnTo>
                <a:lnTo>
                  <a:pt x="10675" y="2639"/>
                </a:lnTo>
                <a:lnTo>
                  <a:pt x="10666" y="2639"/>
                </a:lnTo>
                <a:lnTo>
                  <a:pt x="10666" y="2630"/>
                </a:lnTo>
                <a:lnTo>
                  <a:pt x="10666" y="2621"/>
                </a:lnTo>
                <a:lnTo>
                  <a:pt x="10649" y="2612"/>
                </a:lnTo>
                <a:lnTo>
                  <a:pt x="10640" y="2612"/>
                </a:lnTo>
                <a:lnTo>
                  <a:pt x="10631" y="2612"/>
                </a:lnTo>
                <a:lnTo>
                  <a:pt x="10622" y="2621"/>
                </a:lnTo>
                <a:lnTo>
                  <a:pt x="10631" y="2630"/>
                </a:lnTo>
                <a:lnTo>
                  <a:pt x="10613" y="2621"/>
                </a:lnTo>
                <a:lnTo>
                  <a:pt x="10613" y="2630"/>
                </a:lnTo>
                <a:lnTo>
                  <a:pt x="10622" y="2639"/>
                </a:lnTo>
                <a:lnTo>
                  <a:pt x="10631" y="2648"/>
                </a:lnTo>
                <a:lnTo>
                  <a:pt x="10613" y="2648"/>
                </a:lnTo>
                <a:lnTo>
                  <a:pt x="10604" y="2648"/>
                </a:lnTo>
                <a:lnTo>
                  <a:pt x="10604" y="2657"/>
                </a:lnTo>
                <a:lnTo>
                  <a:pt x="10613" y="2657"/>
                </a:lnTo>
                <a:lnTo>
                  <a:pt x="10622" y="2665"/>
                </a:lnTo>
                <a:lnTo>
                  <a:pt x="10640" y="2665"/>
                </a:lnTo>
                <a:lnTo>
                  <a:pt x="10649" y="2665"/>
                </a:lnTo>
                <a:lnTo>
                  <a:pt x="10640" y="2665"/>
                </a:lnTo>
                <a:lnTo>
                  <a:pt x="10631" y="2674"/>
                </a:lnTo>
                <a:lnTo>
                  <a:pt x="10622" y="2674"/>
                </a:lnTo>
                <a:lnTo>
                  <a:pt x="10604" y="2665"/>
                </a:lnTo>
                <a:lnTo>
                  <a:pt x="10587" y="2657"/>
                </a:lnTo>
                <a:lnTo>
                  <a:pt x="10587" y="2665"/>
                </a:lnTo>
                <a:lnTo>
                  <a:pt x="10596" y="2674"/>
                </a:lnTo>
                <a:lnTo>
                  <a:pt x="10596" y="2683"/>
                </a:lnTo>
                <a:lnTo>
                  <a:pt x="10604" y="2692"/>
                </a:lnTo>
                <a:lnTo>
                  <a:pt x="10596" y="2692"/>
                </a:lnTo>
                <a:lnTo>
                  <a:pt x="10578" y="2683"/>
                </a:lnTo>
                <a:lnTo>
                  <a:pt x="10569" y="2683"/>
                </a:lnTo>
                <a:lnTo>
                  <a:pt x="10560" y="2692"/>
                </a:lnTo>
                <a:lnTo>
                  <a:pt x="10578" y="2692"/>
                </a:lnTo>
                <a:lnTo>
                  <a:pt x="10596" y="2701"/>
                </a:lnTo>
                <a:lnTo>
                  <a:pt x="10604" y="2709"/>
                </a:lnTo>
                <a:lnTo>
                  <a:pt x="10604" y="2701"/>
                </a:lnTo>
                <a:lnTo>
                  <a:pt x="10622" y="2701"/>
                </a:lnTo>
                <a:lnTo>
                  <a:pt x="10657" y="2692"/>
                </a:lnTo>
                <a:lnTo>
                  <a:pt x="10675" y="2683"/>
                </a:lnTo>
                <a:lnTo>
                  <a:pt x="10684" y="2692"/>
                </a:lnTo>
                <a:lnTo>
                  <a:pt x="10693" y="2683"/>
                </a:lnTo>
                <a:lnTo>
                  <a:pt x="10710" y="2692"/>
                </a:lnTo>
                <a:lnTo>
                  <a:pt x="10719" y="2701"/>
                </a:lnTo>
                <a:lnTo>
                  <a:pt x="10737" y="2692"/>
                </a:lnTo>
                <a:lnTo>
                  <a:pt x="10754" y="2701"/>
                </a:lnTo>
                <a:lnTo>
                  <a:pt x="10746" y="2709"/>
                </a:lnTo>
                <a:lnTo>
                  <a:pt x="10728" y="2709"/>
                </a:lnTo>
                <a:lnTo>
                  <a:pt x="10719" y="2718"/>
                </a:lnTo>
                <a:lnTo>
                  <a:pt x="10702" y="2727"/>
                </a:lnTo>
                <a:lnTo>
                  <a:pt x="10710" y="2736"/>
                </a:lnTo>
                <a:lnTo>
                  <a:pt x="10737" y="2736"/>
                </a:lnTo>
                <a:lnTo>
                  <a:pt x="10754" y="2736"/>
                </a:lnTo>
                <a:lnTo>
                  <a:pt x="10754" y="2745"/>
                </a:lnTo>
                <a:lnTo>
                  <a:pt x="10746" y="2745"/>
                </a:lnTo>
                <a:lnTo>
                  <a:pt x="10719" y="2754"/>
                </a:lnTo>
                <a:lnTo>
                  <a:pt x="10702" y="2754"/>
                </a:lnTo>
                <a:lnTo>
                  <a:pt x="10693" y="2754"/>
                </a:lnTo>
                <a:lnTo>
                  <a:pt x="10684" y="2745"/>
                </a:lnTo>
                <a:lnTo>
                  <a:pt x="10684" y="2754"/>
                </a:lnTo>
                <a:lnTo>
                  <a:pt x="10675" y="2754"/>
                </a:lnTo>
                <a:lnTo>
                  <a:pt x="10657" y="2762"/>
                </a:lnTo>
                <a:lnTo>
                  <a:pt x="10657" y="2754"/>
                </a:lnTo>
                <a:lnTo>
                  <a:pt x="10649" y="2754"/>
                </a:lnTo>
                <a:lnTo>
                  <a:pt x="10640" y="2762"/>
                </a:lnTo>
                <a:lnTo>
                  <a:pt x="10631" y="2762"/>
                </a:lnTo>
                <a:lnTo>
                  <a:pt x="10613" y="2762"/>
                </a:lnTo>
                <a:lnTo>
                  <a:pt x="10604" y="2762"/>
                </a:lnTo>
                <a:lnTo>
                  <a:pt x="10596" y="2762"/>
                </a:lnTo>
                <a:lnTo>
                  <a:pt x="10596" y="2771"/>
                </a:lnTo>
                <a:lnTo>
                  <a:pt x="10596" y="2780"/>
                </a:lnTo>
                <a:lnTo>
                  <a:pt x="10604" y="2780"/>
                </a:lnTo>
                <a:lnTo>
                  <a:pt x="10604" y="2789"/>
                </a:lnTo>
                <a:lnTo>
                  <a:pt x="10613" y="2780"/>
                </a:lnTo>
                <a:lnTo>
                  <a:pt x="10631" y="2780"/>
                </a:lnTo>
                <a:lnTo>
                  <a:pt x="10640" y="2771"/>
                </a:lnTo>
                <a:lnTo>
                  <a:pt x="10684" y="2780"/>
                </a:lnTo>
                <a:lnTo>
                  <a:pt x="10710" y="2780"/>
                </a:lnTo>
                <a:lnTo>
                  <a:pt x="10719" y="2789"/>
                </a:lnTo>
                <a:lnTo>
                  <a:pt x="10719" y="2798"/>
                </a:lnTo>
                <a:lnTo>
                  <a:pt x="10719" y="2807"/>
                </a:lnTo>
                <a:lnTo>
                  <a:pt x="10728" y="2807"/>
                </a:lnTo>
                <a:lnTo>
                  <a:pt x="10737" y="2807"/>
                </a:lnTo>
                <a:lnTo>
                  <a:pt x="10746" y="2807"/>
                </a:lnTo>
                <a:lnTo>
                  <a:pt x="10763" y="2798"/>
                </a:lnTo>
                <a:lnTo>
                  <a:pt x="10772" y="2798"/>
                </a:lnTo>
                <a:lnTo>
                  <a:pt x="10763" y="2807"/>
                </a:lnTo>
                <a:lnTo>
                  <a:pt x="10746" y="2815"/>
                </a:lnTo>
                <a:lnTo>
                  <a:pt x="10737" y="2824"/>
                </a:lnTo>
                <a:lnTo>
                  <a:pt x="10746" y="2824"/>
                </a:lnTo>
                <a:lnTo>
                  <a:pt x="10737" y="2833"/>
                </a:lnTo>
                <a:lnTo>
                  <a:pt x="10746" y="2833"/>
                </a:lnTo>
                <a:lnTo>
                  <a:pt x="10763" y="2824"/>
                </a:lnTo>
                <a:lnTo>
                  <a:pt x="10772" y="2824"/>
                </a:lnTo>
                <a:lnTo>
                  <a:pt x="10781" y="2824"/>
                </a:lnTo>
                <a:lnTo>
                  <a:pt x="10772" y="2833"/>
                </a:lnTo>
                <a:lnTo>
                  <a:pt x="10763" y="2833"/>
                </a:lnTo>
                <a:lnTo>
                  <a:pt x="10754" y="2842"/>
                </a:lnTo>
                <a:lnTo>
                  <a:pt x="10754" y="2851"/>
                </a:lnTo>
                <a:lnTo>
                  <a:pt x="10746" y="2860"/>
                </a:lnTo>
                <a:lnTo>
                  <a:pt x="10737" y="2860"/>
                </a:lnTo>
                <a:lnTo>
                  <a:pt x="10737" y="2868"/>
                </a:lnTo>
                <a:lnTo>
                  <a:pt x="10728" y="2868"/>
                </a:lnTo>
                <a:lnTo>
                  <a:pt x="10702" y="2877"/>
                </a:lnTo>
                <a:lnTo>
                  <a:pt x="10702" y="2868"/>
                </a:lnTo>
                <a:lnTo>
                  <a:pt x="10693" y="2868"/>
                </a:lnTo>
                <a:lnTo>
                  <a:pt x="10693" y="2860"/>
                </a:lnTo>
                <a:lnTo>
                  <a:pt x="10684" y="2868"/>
                </a:lnTo>
                <a:lnTo>
                  <a:pt x="10684" y="2877"/>
                </a:lnTo>
                <a:lnTo>
                  <a:pt x="10693" y="2886"/>
                </a:lnTo>
                <a:lnTo>
                  <a:pt x="10693" y="2895"/>
                </a:lnTo>
                <a:lnTo>
                  <a:pt x="10710" y="2895"/>
                </a:lnTo>
                <a:lnTo>
                  <a:pt x="10781" y="2886"/>
                </a:lnTo>
                <a:lnTo>
                  <a:pt x="10790" y="2886"/>
                </a:lnTo>
                <a:lnTo>
                  <a:pt x="10799" y="2877"/>
                </a:lnTo>
                <a:lnTo>
                  <a:pt x="10807" y="2877"/>
                </a:lnTo>
                <a:lnTo>
                  <a:pt x="10799" y="2886"/>
                </a:lnTo>
                <a:lnTo>
                  <a:pt x="10807" y="2886"/>
                </a:lnTo>
                <a:lnTo>
                  <a:pt x="10816" y="2895"/>
                </a:lnTo>
                <a:lnTo>
                  <a:pt x="10825" y="2895"/>
                </a:lnTo>
                <a:lnTo>
                  <a:pt x="10834" y="2895"/>
                </a:lnTo>
                <a:lnTo>
                  <a:pt x="10834" y="2904"/>
                </a:lnTo>
                <a:lnTo>
                  <a:pt x="10843" y="2904"/>
                </a:lnTo>
                <a:lnTo>
                  <a:pt x="10852" y="2895"/>
                </a:lnTo>
                <a:lnTo>
                  <a:pt x="10860" y="2895"/>
                </a:lnTo>
                <a:lnTo>
                  <a:pt x="10860" y="2904"/>
                </a:lnTo>
                <a:lnTo>
                  <a:pt x="10852" y="2904"/>
                </a:lnTo>
                <a:lnTo>
                  <a:pt x="10852" y="2912"/>
                </a:lnTo>
                <a:lnTo>
                  <a:pt x="10860" y="2912"/>
                </a:lnTo>
                <a:lnTo>
                  <a:pt x="10869" y="2921"/>
                </a:lnTo>
                <a:lnTo>
                  <a:pt x="10887" y="2921"/>
                </a:lnTo>
                <a:lnTo>
                  <a:pt x="10904" y="2930"/>
                </a:lnTo>
                <a:lnTo>
                  <a:pt x="10922" y="2930"/>
                </a:lnTo>
                <a:lnTo>
                  <a:pt x="10940" y="2939"/>
                </a:lnTo>
                <a:lnTo>
                  <a:pt x="10984" y="2939"/>
                </a:lnTo>
                <a:lnTo>
                  <a:pt x="11010" y="2939"/>
                </a:lnTo>
                <a:lnTo>
                  <a:pt x="11019" y="2939"/>
                </a:lnTo>
                <a:lnTo>
                  <a:pt x="11019" y="2930"/>
                </a:lnTo>
                <a:lnTo>
                  <a:pt x="11028" y="2930"/>
                </a:lnTo>
                <a:lnTo>
                  <a:pt x="11037" y="2930"/>
                </a:lnTo>
                <a:lnTo>
                  <a:pt x="11046" y="2921"/>
                </a:lnTo>
                <a:lnTo>
                  <a:pt x="11037" y="2921"/>
                </a:lnTo>
                <a:lnTo>
                  <a:pt x="11037" y="2912"/>
                </a:lnTo>
                <a:lnTo>
                  <a:pt x="11046" y="2912"/>
                </a:lnTo>
                <a:lnTo>
                  <a:pt x="11046" y="2904"/>
                </a:lnTo>
                <a:lnTo>
                  <a:pt x="11063" y="2904"/>
                </a:lnTo>
                <a:lnTo>
                  <a:pt x="11099" y="2895"/>
                </a:lnTo>
                <a:close/>
                <a:moveTo>
                  <a:pt x="6590" y="6680"/>
                </a:moveTo>
                <a:lnTo>
                  <a:pt x="6581" y="6671"/>
                </a:lnTo>
                <a:lnTo>
                  <a:pt x="6573" y="6680"/>
                </a:lnTo>
                <a:lnTo>
                  <a:pt x="6581" y="6680"/>
                </a:lnTo>
                <a:lnTo>
                  <a:pt x="6590" y="6680"/>
                </a:lnTo>
                <a:lnTo>
                  <a:pt x="6599" y="6680"/>
                </a:lnTo>
                <a:lnTo>
                  <a:pt x="6590" y="6671"/>
                </a:lnTo>
                <a:close/>
                <a:moveTo>
                  <a:pt x="6096" y="2657"/>
                </a:moveTo>
                <a:lnTo>
                  <a:pt x="6105" y="2665"/>
                </a:lnTo>
                <a:lnTo>
                  <a:pt x="6114" y="2674"/>
                </a:lnTo>
                <a:lnTo>
                  <a:pt x="6123" y="2674"/>
                </a:lnTo>
                <a:lnTo>
                  <a:pt x="6123" y="2683"/>
                </a:lnTo>
                <a:lnTo>
                  <a:pt x="6132" y="2683"/>
                </a:lnTo>
                <a:lnTo>
                  <a:pt x="6140" y="2683"/>
                </a:lnTo>
                <a:lnTo>
                  <a:pt x="6140" y="2674"/>
                </a:lnTo>
                <a:lnTo>
                  <a:pt x="6132" y="2657"/>
                </a:lnTo>
                <a:lnTo>
                  <a:pt x="6132" y="2648"/>
                </a:lnTo>
                <a:lnTo>
                  <a:pt x="6123" y="2639"/>
                </a:lnTo>
                <a:lnTo>
                  <a:pt x="6114" y="2639"/>
                </a:lnTo>
                <a:lnTo>
                  <a:pt x="6114" y="2630"/>
                </a:lnTo>
                <a:lnTo>
                  <a:pt x="6105" y="2630"/>
                </a:lnTo>
                <a:lnTo>
                  <a:pt x="6096" y="2630"/>
                </a:lnTo>
                <a:lnTo>
                  <a:pt x="6096" y="2639"/>
                </a:lnTo>
                <a:lnTo>
                  <a:pt x="6096" y="2648"/>
                </a:lnTo>
                <a:close/>
                <a:moveTo>
                  <a:pt x="5708" y="2206"/>
                </a:moveTo>
                <a:lnTo>
                  <a:pt x="5708" y="2215"/>
                </a:lnTo>
                <a:lnTo>
                  <a:pt x="5717" y="2224"/>
                </a:lnTo>
                <a:lnTo>
                  <a:pt x="5726" y="2224"/>
                </a:lnTo>
                <a:lnTo>
                  <a:pt x="5726" y="2215"/>
                </a:lnTo>
                <a:lnTo>
                  <a:pt x="5726" y="2206"/>
                </a:lnTo>
                <a:lnTo>
                  <a:pt x="5726" y="2198"/>
                </a:lnTo>
                <a:lnTo>
                  <a:pt x="5726" y="2206"/>
                </a:lnTo>
                <a:lnTo>
                  <a:pt x="5717" y="2206"/>
                </a:lnTo>
                <a:close/>
                <a:moveTo>
                  <a:pt x="5699" y="2215"/>
                </a:moveTo>
                <a:lnTo>
                  <a:pt x="5699" y="2206"/>
                </a:lnTo>
                <a:lnTo>
                  <a:pt x="5690" y="2206"/>
                </a:lnTo>
                <a:lnTo>
                  <a:pt x="5690" y="2215"/>
                </a:lnTo>
                <a:lnTo>
                  <a:pt x="5682" y="2215"/>
                </a:lnTo>
                <a:lnTo>
                  <a:pt x="5682" y="2224"/>
                </a:lnTo>
                <a:lnTo>
                  <a:pt x="5690" y="2224"/>
                </a:lnTo>
                <a:lnTo>
                  <a:pt x="5699" y="2224"/>
                </a:lnTo>
                <a:lnTo>
                  <a:pt x="5699" y="2233"/>
                </a:lnTo>
                <a:lnTo>
                  <a:pt x="5708" y="2233"/>
                </a:lnTo>
                <a:lnTo>
                  <a:pt x="5708" y="2224"/>
                </a:lnTo>
                <a:close/>
                <a:moveTo>
                  <a:pt x="5046" y="2268"/>
                </a:moveTo>
                <a:lnTo>
                  <a:pt x="5055" y="2277"/>
                </a:lnTo>
                <a:lnTo>
                  <a:pt x="5064" y="2277"/>
                </a:lnTo>
                <a:lnTo>
                  <a:pt x="5073" y="2277"/>
                </a:lnTo>
                <a:lnTo>
                  <a:pt x="5073" y="2268"/>
                </a:lnTo>
                <a:lnTo>
                  <a:pt x="5082" y="2268"/>
                </a:lnTo>
                <a:lnTo>
                  <a:pt x="5091" y="2268"/>
                </a:lnTo>
                <a:lnTo>
                  <a:pt x="5091" y="2277"/>
                </a:lnTo>
                <a:lnTo>
                  <a:pt x="5099" y="2277"/>
                </a:lnTo>
                <a:lnTo>
                  <a:pt x="5099" y="2286"/>
                </a:lnTo>
                <a:lnTo>
                  <a:pt x="5117" y="2286"/>
                </a:lnTo>
                <a:lnTo>
                  <a:pt x="5126" y="2277"/>
                </a:lnTo>
                <a:lnTo>
                  <a:pt x="5135" y="2277"/>
                </a:lnTo>
                <a:lnTo>
                  <a:pt x="5135" y="2286"/>
                </a:lnTo>
                <a:lnTo>
                  <a:pt x="5135" y="2295"/>
                </a:lnTo>
                <a:lnTo>
                  <a:pt x="5161" y="2303"/>
                </a:lnTo>
                <a:lnTo>
                  <a:pt x="5179" y="2303"/>
                </a:lnTo>
                <a:lnTo>
                  <a:pt x="5196" y="2312"/>
                </a:lnTo>
                <a:lnTo>
                  <a:pt x="5205" y="2321"/>
                </a:lnTo>
                <a:lnTo>
                  <a:pt x="5223" y="2321"/>
                </a:lnTo>
                <a:lnTo>
                  <a:pt x="5258" y="2330"/>
                </a:lnTo>
                <a:lnTo>
                  <a:pt x="5267" y="2330"/>
                </a:lnTo>
                <a:lnTo>
                  <a:pt x="5285" y="2321"/>
                </a:lnTo>
                <a:lnTo>
                  <a:pt x="5302" y="2312"/>
                </a:lnTo>
                <a:lnTo>
                  <a:pt x="5311" y="2303"/>
                </a:lnTo>
                <a:lnTo>
                  <a:pt x="5311" y="2295"/>
                </a:lnTo>
                <a:lnTo>
                  <a:pt x="5320" y="2295"/>
                </a:lnTo>
                <a:lnTo>
                  <a:pt x="5329" y="2295"/>
                </a:lnTo>
                <a:lnTo>
                  <a:pt x="5338" y="2286"/>
                </a:lnTo>
                <a:lnTo>
                  <a:pt x="5346" y="2286"/>
                </a:lnTo>
                <a:lnTo>
                  <a:pt x="5355" y="2286"/>
                </a:lnTo>
                <a:lnTo>
                  <a:pt x="5355" y="2277"/>
                </a:lnTo>
                <a:lnTo>
                  <a:pt x="5346" y="2268"/>
                </a:lnTo>
                <a:lnTo>
                  <a:pt x="5346" y="2277"/>
                </a:lnTo>
                <a:lnTo>
                  <a:pt x="5329" y="2277"/>
                </a:lnTo>
                <a:lnTo>
                  <a:pt x="5320" y="2268"/>
                </a:lnTo>
                <a:lnTo>
                  <a:pt x="5311" y="2259"/>
                </a:lnTo>
                <a:lnTo>
                  <a:pt x="5302" y="2251"/>
                </a:lnTo>
                <a:lnTo>
                  <a:pt x="5293" y="2242"/>
                </a:lnTo>
                <a:lnTo>
                  <a:pt x="5285" y="2224"/>
                </a:lnTo>
                <a:lnTo>
                  <a:pt x="5276" y="2215"/>
                </a:lnTo>
                <a:lnTo>
                  <a:pt x="5249" y="2198"/>
                </a:lnTo>
                <a:lnTo>
                  <a:pt x="5240" y="2189"/>
                </a:lnTo>
                <a:lnTo>
                  <a:pt x="5232" y="2189"/>
                </a:lnTo>
                <a:lnTo>
                  <a:pt x="5223" y="2180"/>
                </a:lnTo>
                <a:lnTo>
                  <a:pt x="5214" y="2171"/>
                </a:lnTo>
                <a:lnTo>
                  <a:pt x="5205" y="2171"/>
                </a:lnTo>
                <a:lnTo>
                  <a:pt x="5196" y="2180"/>
                </a:lnTo>
                <a:lnTo>
                  <a:pt x="5196" y="2171"/>
                </a:lnTo>
                <a:lnTo>
                  <a:pt x="5196" y="2162"/>
                </a:lnTo>
                <a:lnTo>
                  <a:pt x="5179" y="2153"/>
                </a:lnTo>
                <a:lnTo>
                  <a:pt x="5179" y="2145"/>
                </a:lnTo>
                <a:lnTo>
                  <a:pt x="5170" y="2145"/>
                </a:lnTo>
                <a:lnTo>
                  <a:pt x="5161" y="2145"/>
                </a:lnTo>
                <a:lnTo>
                  <a:pt x="5152" y="2153"/>
                </a:lnTo>
                <a:lnTo>
                  <a:pt x="5143" y="2153"/>
                </a:lnTo>
                <a:lnTo>
                  <a:pt x="5135" y="2153"/>
                </a:lnTo>
                <a:lnTo>
                  <a:pt x="5135" y="2162"/>
                </a:lnTo>
                <a:lnTo>
                  <a:pt x="5135" y="2171"/>
                </a:lnTo>
                <a:lnTo>
                  <a:pt x="5135" y="2180"/>
                </a:lnTo>
                <a:lnTo>
                  <a:pt x="5143" y="2189"/>
                </a:lnTo>
                <a:lnTo>
                  <a:pt x="5152" y="2198"/>
                </a:lnTo>
                <a:lnTo>
                  <a:pt x="5143" y="2198"/>
                </a:lnTo>
                <a:lnTo>
                  <a:pt x="5135" y="2198"/>
                </a:lnTo>
                <a:lnTo>
                  <a:pt x="5126" y="2180"/>
                </a:lnTo>
                <a:lnTo>
                  <a:pt x="5117" y="2180"/>
                </a:lnTo>
                <a:lnTo>
                  <a:pt x="5117" y="2189"/>
                </a:lnTo>
                <a:lnTo>
                  <a:pt x="5117" y="2198"/>
                </a:lnTo>
                <a:lnTo>
                  <a:pt x="5117" y="2206"/>
                </a:lnTo>
                <a:lnTo>
                  <a:pt x="5117" y="2215"/>
                </a:lnTo>
                <a:lnTo>
                  <a:pt x="5099" y="2233"/>
                </a:lnTo>
                <a:lnTo>
                  <a:pt x="5091" y="2233"/>
                </a:lnTo>
                <a:lnTo>
                  <a:pt x="5073" y="2242"/>
                </a:lnTo>
                <a:lnTo>
                  <a:pt x="5046" y="2242"/>
                </a:lnTo>
                <a:lnTo>
                  <a:pt x="5038" y="2251"/>
                </a:lnTo>
                <a:lnTo>
                  <a:pt x="5046" y="2259"/>
                </a:lnTo>
                <a:close/>
                <a:moveTo>
                  <a:pt x="6873" y="2409"/>
                </a:moveTo>
                <a:lnTo>
                  <a:pt x="6881" y="2409"/>
                </a:lnTo>
                <a:lnTo>
                  <a:pt x="6890" y="2409"/>
                </a:lnTo>
                <a:lnTo>
                  <a:pt x="6908" y="2409"/>
                </a:lnTo>
                <a:lnTo>
                  <a:pt x="6943" y="2409"/>
                </a:lnTo>
                <a:lnTo>
                  <a:pt x="6961" y="2409"/>
                </a:lnTo>
                <a:lnTo>
                  <a:pt x="6961" y="2401"/>
                </a:lnTo>
                <a:lnTo>
                  <a:pt x="6961" y="2392"/>
                </a:lnTo>
                <a:lnTo>
                  <a:pt x="6961" y="2383"/>
                </a:lnTo>
                <a:lnTo>
                  <a:pt x="6952" y="2383"/>
                </a:lnTo>
                <a:lnTo>
                  <a:pt x="6926" y="2383"/>
                </a:lnTo>
                <a:lnTo>
                  <a:pt x="6908" y="2374"/>
                </a:lnTo>
                <a:lnTo>
                  <a:pt x="6890" y="2374"/>
                </a:lnTo>
                <a:lnTo>
                  <a:pt x="6864" y="2374"/>
                </a:lnTo>
                <a:lnTo>
                  <a:pt x="6864" y="2383"/>
                </a:lnTo>
                <a:lnTo>
                  <a:pt x="6864" y="2392"/>
                </a:lnTo>
                <a:lnTo>
                  <a:pt x="6864" y="2401"/>
                </a:lnTo>
                <a:close/>
                <a:moveTo>
                  <a:pt x="6855" y="2321"/>
                </a:moveTo>
                <a:lnTo>
                  <a:pt x="6855" y="2312"/>
                </a:lnTo>
                <a:lnTo>
                  <a:pt x="6846" y="2303"/>
                </a:lnTo>
                <a:lnTo>
                  <a:pt x="6837" y="2295"/>
                </a:lnTo>
                <a:lnTo>
                  <a:pt x="6829" y="2295"/>
                </a:lnTo>
                <a:lnTo>
                  <a:pt x="6820" y="2295"/>
                </a:lnTo>
                <a:lnTo>
                  <a:pt x="6820" y="2303"/>
                </a:lnTo>
                <a:lnTo>
                  <a:pt x="6820" y="2312"/>
                </a:lnTo>
                <a:lnTo>
                  <a:pt x="6811" y="2312"/>
                </a:lnTo>
                <a:lnTo>
                  <a:pt x="6811" y="2321"/>
                </a:lnTo>
                <a:lnTo>
                  <a:pt x="6820" y="2321"/>
                </a:lnTo>
                <a:lnTo>
                  <a:pt x="6837" y="2330"/>
                </a:lnTo>
                <a:lnTo>
                  <a:pt x="6846" y="2339"/>
                </a:lnTo>
                <a:lnTo>
                  <a:pt x="6855" y="2339"/>
                </a:lnTo>
                <a:lnTo>
                  <a:pt x="6855" y="2330"/>
                </a:lnTo>
                <a:lnTo>
                  <a:pt x="6864" y="2330"/>
                </a:lnTo>
                <a:close/>
                <a:moveTo>
                  <a:pt x="6714" y="2206"/>
                </a:moveTo>
                <a:lnTo>
                  <a:pt x="6696" y="2206"/>
                </a:lnTo>
                <a:lnTo>
                  <a:pt x="6687" y="2198"/>
                </a:lnTo>
                <a:lnTo>
                  <a:pt x="6679" y="2206"/>
                </a:lnTo>
                <a:lnTo>
                  <a:pt x="6670" y="2206"/>
                </a:lnTo>
                <a:lnTo>
                  <a:pt x="6670" y="2215"/>
                </a:lnTo>
                <a:lnTo>
                  <a:pt x="6670" y="2224"/>
                </a:lnTo>
                <a:lnTo>
                  <a:pt x="6670" y="2233"/>
                </a:lnTo>
                <a:lnTo>
                  <a:pt x="6679" y="2233"/>
                </a:lnTo>
                <a:lnTo>
                  <a:pt x="6679" y="2242"/>
                </a:lnTo>
                <a:lnTo>
                  <a:pt x="6687" y="2242"/>
                </a:lnTo>
                <a:lnTo>
                  <a:pt x="6696" y="2242"/>
                </a:lnTo>
                <a:lnTo>
                  <a:pt x="6705" y="2233"/>
                </a:lnTo>
                <a:lnTo>
                  <a:pt x="6714" y="2224"/>
                </a:lnTo>
                <a:lnTo>
                  <a:pt x="6723" y="2215"/>
                </a:lnTo>
                <a:lnTo>
                  <a:pt x="6723" y="2206"/>
                </a:lnTo>
                <a:close/>
                <a:moveTo>
                  <a:pt x="6784" y="2339"/>
                </a:moveTo>
                <a:lnTo>
                  <a:pt x="6776" y="2348"/>
                </a:lnTo>
                <a:lnTo>
                  <a:pt x="6767" y="2348"/>
                </a:lnTo>
                <a:lnTo>
                  <a:pt x="6758" y="2348"/>
                </a:lnTo>
                <a:lnTo>
                  <a:pt x="6740" y="2348"/>
                </a:lnTo>
                <a:lnTo>
                  <a:pt x="6731" y="2348"/>
                </a:lnTo>
                <a:lnTo>
                  <a:pt x="6723" y="2356"/>
                </a:lnTo>
                <a:lnTo>
                  <a:pt x="6714" y="2356"/>
                </a:lnTo>
                <a:lnTo>
                  <a:pt x="6705" y="2374"/>
                </a:lnTo>
                <a:lnTo>
                  <a:pt x="6687" y="2392"/>
                </a:lnTo>
                <a:lnTo>
                  <a:pt x="6679" y="2401"/>
                </a:lnTo>
                <a:lnTo>
                  <a:pt x="6679" y="2427"/>
                </a:lnTo>
                <a:lnTo>
                  <a:pt x="6679" y="2445"/>
                </a:lnTo>
                <a:lnTo>
                  <a:pt x="6687" y="2462"/>
                </a:lnTo>
                <a:lnTo>
                  <a:pt x="6696" y="2471"/>
                </a:lnTo>
                <a:lnTo>
                  <a:pt x="6696" y="2480"/>
                </a:lnTo>
                <a:lnTo>
                  <a:pt x="6705" y="2480"/>
                </a:lnTo>
                <a:lnTo>
                  <a:pt x="6723" y="2480"/>
                </a:lnTo>
                <a:lnTo>
                  <a:pt x="6749" y="2480"/>
                </a:lnTo>
                <a:lnTo>
                  <a:pt x="6767" y="2480"/>
                </a:lnTo>
                <a:lnTo>
                  <a:pt x="6784" y="2480"/>
                </a:lnTo>
                <a:lnTo>
                  <a:pt x="6811" y="2462"/>
                </a:lnTo>
                <a:lnTo>
                  <a:pt x="6820" y="2462"/>
                </a:lnTo>
                <a:lnTo>
                  <a:pt x="6829" y="2454"/>
                </a:lnTo>
                <a:lnTo>
                  <a:pt x="6837" y="2445"/>
                </a:lnTo>
                <a:lnTo>
                  <a:pt x="6837" y="2436"/>
                </a:lnTo>
                <a:lnTo>
                  <a:pt x="6837" y="2418"/>
                </a:lnTo>
                <a:lnTo>
                  <a:pt x="6837" y="2392"/>
                </a:lnTo>
                <a:lnTo>
                  <a:pt x="6837" y="2383"/>
                </a:lnTo>
                <a:lnTo>
                  <a:pt x="6837" y="2374"/>
                </a:lnTo>
                <a:lnTo>
                  <a:pt x="6837" y="2365"/>
                </a:lnTo>
                <a:lnTo>
                  <a:pt x="6837" y="2356"/>
                </a:lnTo>
                <a:lnTo>
                  <a:pt x="6793" y="2348"/>
                </a:lnTo>
                <a:close/>
                <a:moveTo>
                  <a:pt x="4993" y="2259"/>
                </a:moveTo>
                <a:lnTo>
                  <a:pt x="5002" y="2259"/>
                </a:lnTo>
                <a:lnTo>
                  <a:pt x="5011" y="2259"/>
                </a:lnTo>
                <a:lnTo>
                  <a:pt x="5002" y="2251"/>
                </a:lnTo>
                <a:lnTo>
                  <a:pt x="5002" y="2242"/>
                </a:lnTo>
                <a:lnTo>
                  <a:pt x="4993" y="2242"/>
                </a:lnTo>
                <a:lnTo>
                  <a:pt x="4993" y="2251"/>
                </a:lnTo>
                <a:lnTo>
                  <a:pt x="4985" y="2251"/>
                </a:lnTo>
                <a:close/>
                <a:moveTo>
                  <a:pt x="5320" y="2206"/>
                </a:moveTo>
                <a:lnTo>
                  <a:pt x="5320" y="2215"/>
                </a:lnTo>
                <a:lnTo>
                  <a:pt x="5329" y="2215"/>
                </a:lnTo>
                <a:lnTo>
                  <a:pt x="5338" y="2215"/>
                </a:lnTo>
                <a:lnTo>
                  <a:pt x="5346" y="2206"/>
                </a:lnTo>
                <a:lnTo>
                  <a:pt x="5346" y="2198"/>
                </a:lnTo>
                <a:lnTo>
                  <a:pt x="5346" y="2189"/>
                </a:lnTo>
                <a:lnTo>
                  <a:pt x="5338" y="2180"/>
                </a:lnTo>
                <a:lnTo>
                  <a:pt x="5329" y="2180"/>
                </a:lnTo>
                <a:lnTo>
                  <a:pt x="5320" y="2180"/>
                </a:lnTo>
                <a:lnTo>
                  <a:pt x="5311" y="2180"/>
                </a:lnTo>
                <a:lnTo>
                  <a:pt x="5302" y="2180"/>
                </a:lnTo>
                <a:lnTo>
                  <a:pt x="5302" y="2189"/>
                </a:lnTo>
                <a:lnTo>
                  <a:pt x="5302" y="2198"/>
                </a:lnTo>
                <a:lnTo>
                  <a:pt x="5302" y="2206"/>
                </a:lnTo>
                <a:lnTo>
                  <a:pt x="5311" y="2215"/>
                </a:lnTo>
                <a:lnTo>
                  <a:pt x="5311" y="2206"/>
                </a:lnTo>
                <a:lnTo>
                  <a:pt x="5311" y="2198"/>
                </a:lnTo>
                <a:lnTo>
                  <a:pt x="5320" y="2189"/>
                </a:lnTo>
                <a:lnTo>
                  <a:pt x="5311" y="2189"/>
                </a:lnTo>
                <a:lnTo>
                  <a:pt x="5320" y="2189"/>
                </a:lnTo>
                <a:lnTo>
                  <a:pt x="5329" y="2198"/>
                </a:lnTo>
                <a:lnTo>
                  <a:pt x="5329" y="2206"/>
                </a:lnTo>
                <a:close/>
                <a:moveTo>
                  <a:pt x="4870" y="2286"/>
                </a:moveTo>
                <a:lnTo>
                  <a:pt x="4861" y="2277"/>
                </a:lnTo>
                <a:lnTo>
                  <a:pt x="4852" y="2286"/>
                </a:lnTo>
                <a:lnTo>
                  <a:pt x="4852" y="2295"/>
                </a:lnTo>
                <a:lnTo>
                  <a:pt x="4843" y="2295"/>
                </a:lnTo>
                <a:lnTo>
                  <a:pt x="4835" y="2295"/>
                </a:lnTo>
                <a:lnTo>
                  <a:pt x="4843" y="2303"/>
                </a:lnTo>
                <a:lnTo>
                  <a:pt x="4861" y="2312"/>
                </a:lnTo>
                <a:lnTo>
                  <a:pt x="4870" y="2312"/>
                </a:lnTo>
                <a:lnTo>
                  <a:pt x="4879" y="2303"/>
                </a:lnTo>
                <a:lnTo>
                  <a:pt x="4879" y="2295"/>
                </a:lnTo>
                <a:lnTo>
                  <a:pt x="4879" y="2286"/>
                </a:lnTo>
                <a:close/>
                <a:moveTo>
                  <a:pt x="4314" y="2374"/>
                </a:moveTo>
                <a:lnTo>
                  <a:pt x="4305" y="2383"/>
                </a:lnTo>
                <a:lnTo>
                  <a:pt x="4323" y="2383"/>
                </a:lnTo>
                <a:close/>
                <a:moveTo>
                  <a:pt x="4341" y="2392"/>
                </a:moveTo>
                <a:lnTo>
                  <a:pt x="4332" y="2392"/>
                </a:lnTo>
                <a:lnTo>
                  <a:pt x="4341" y="2392"/>
                </a:lnTo>
                <a:lnTo>
                  <a:pt x="4349" y="2401"/>
                </a:lnTo>
                <a:lnTo>
                  <a:pt x="4349" y="2392"/>
                </a:lnTo>
                <a:close/>
                <a:moveTo>
                  <a:pt x="4914" y="2206"/>
                </a:moveTo>
                <a:lnTo>
                  <a:pt x="4923" y="2206"/>
                </a:lnTo>
                <a:lnTo>
                  <a:pt x="4923" y="2198"/>
                </a:lnTo>
                <a:lnTo>
                  <a:pt x="4932" y="2198"/>
                </a:lnTo>
                <a:lnTo>
                  <a:pt x="4923" y="2189"/>
                </a:lnTo>
                <a:lnTo>
                  <a:pt x="4914" y="2180"/>
                </a:lnTo>
                <a:lnTo>
                  <a:pt x="4905" y="2189"/>
                </a:lnTo>
                <a:lnTo>
                  <a:pt x="4914" y="2198"/>
                </a:lnTo>
                <a:close/>
                <a:moveTo>
                  <a:pt x="6643" y="2877"/>
                </a:moveTo>
                <a:lnTo>
                  <a:pt x="6652" y="2877"/>
                </a:lnTo>
                <a:lnTo>
                  <a:pt x="6652" y="2868"/>
                </a:lnTo>
                <a:lnTo>
                  <a:pt x="6643" y="2868"/>
                </a:lnTo>
                <a:lnTo>
                  <a:pt x="6626" y="2868"/>
                </a:lnTo>
                <a:lnTo>
                  <a:pt x="6626" y="2877"/>
                </a:lnTo>
                <a:close/>
                <a:moveTo>
                  <a:pt x="4967" y="2286"/>
                </a:moveTo>
                <a:lnTo>
                  <a:pt x="4976" y="2286"/>
                </a:lnTo>
                <a:lnTo>
                  <a:pt x="4976" y="2295"/>
                </a:lnTo>
                <a:lnTo>
                  <a:pt x="4985" y="2286"/>
                </a:lnTo>
                <a:lnTo>
                  <a:pt x="4993" y="2286"/>
                </a:lnTo>
                <a:lnTo>
                  <a:pt x="4993" y="2268"/>
                </a:lnTo>
                <a:lnTo>
                  <a:pt x="4985" y="2259"/>
                </a:lnTo>
                <a:lnTo>
                  <a:pt x="4976" y="2251"/>
                </a:lnTo>
                <a:lnTo>
                  <a:pt x="4967" y="2251"/>
                </a:lnTo>
                <a:lnTo>
                  <a:pt x="4967" y="2259"/>
                </a:lnTo>
                <a:lnTo>
                  <a:pt x="4958" y="2259"/>
                </a:lnTo>
                <a:lnTo>
                  <a:pt x="4967" y="2259"/>
                </a:lnTo>
                <a:lnTo>
                  <a:pt x="4967" y="2268"/>
                </a:lnTo>
                <a:lnTo>
                  <a:pt x="4958" y="2277"/>
                </a:lnTo>
                <a:lnTo>
                  <a:pt x="4958" y="2286"/>
                </a:lnTo>
                <a:close/>
                <a:moveTo>
                  <a:pt x="3335" y="4483"/>
                </a:moveTo>
                <a:lnTo>
                  <a:pt x="3335" y="4475"/>
                </a:lnTo>
                <a:lnTo>
                  <a:pt x="3326" y="4475"/>
                </a:lnTo>
                <a:lnTo>
                  <a:pt x="3317" y="4475"/>
                </a:lnTo>
                <a:lnTo>
                  <a:pt x="3317" y="4483"/>
                </a:lnTo>
                <a:lnTo>
                  <a:pt x="3326" y="4483"/>
                </a:lnTo>
                <a:close/>
                <a:moveTo>
                  <a:pt x="4667" y="2312"/>
                </a:moveTo>
                <a:lnTo>
                  <a:pt x="4658" y="2312"/>
                </a:lnTo>
                <a:lnTo>
                  <a:pt x="4649" y="2312"/>
                </a:lnTo>
                <a:lnTo>
                  <a:pt x="4641" y="2312"/>
                </a:lnTo>
                <a:lnTo>
                  <a:pt x="4632" y="2312"/>
                </a:lnTo>
                <a:lnTo>
                  <a:pt x="4641" y="2321"/>
                </a:lnTo>
                <a:lnTo>
                  <a:pt x="4649" y="2330"/>
                </a:lnTo>
                <a:lnTo>
                  <a:pt x="4658" y="2330"/>
                </a:lnTo>
                <a:lnTo>
                  <a:pt x="4667" y="2339"/>
                </a:lnTo>
                <a:lnTo>
                  <a:pt x="4676" y="2330"/>
                </a:lnTo>
                <a:lnTo>
                  <a:pt x="4685" y="2330"/>
                </a:lnTo>
                <a:lnTo>
                  <a:pt x="4676" y="2330"/>
                </a:lnTo>
                <a:lnTo>
                  <a:pt x="4676" y="2321"/>
                </a:lnTo>
                <a:close/>
                <a:moveTo>
                  <a:pt x="6476" y="3142"/>
                </a:moveTo>
                <a:lnTo>
                  <a:pt x="6484" y="3142"/>
                </a:lnTo>
                <a:lnTo>
                  <a:pt x="6493" y="3151"/>
                </a:lnTo>
                <a:lnTo>
                  <a:pt x="6502" y="3151"/>
                </a:lnTo>
                <a:lnTo>
                  <a:pt x="6502" y="3142"/>
                </a:lnTo>
                <a:lnTo>
                  <a:pt x="6502" y="3133"/>
                </a:lnTo>
                <a:lnTo>
                  <a:pt x="6511" y="3124"/>
                </a:lnTo>
                <a:lnTo>
                  <a:pt x="6520" y="3115"/>
                </a:lnTo>
                <a:lnTo>
                  <a:pt x="6520" y="3107"/>
                </a:lnTo>
                <a:lnTo>
                  <a:pt x="6529" y="3098"/>
                </a:lnTo>
                <a:lnTo>
                  <a:pt x="6529" y="3089"/>
                </a:lnTo>
                <a:lnTo>
                  <a:pt x="6529" y="3080"/>
                </a:lnTo>
                <a:lnTo>
                  <a:pt x="6529" y="3071"/>
                </a:lnTo>
                <a:lnTo>
                  <a:pt x="6520" y="3063"/>
                </a:lnTo>
                <a:lnTo>
                  <a:pt x="6511" y="3054"/>
                </a:lnTo>
                <a:lnTo>
                  <a:pt x="6502" y="3063"/>
                </a:lnTo>
                <a:lnTo>
                  <a:pt x="6484" y="3063"/>
                </a:lnTo>
                <a:lnTo>
                  <a:pt x="6476" y="3063"/>
                </a:lnTo>
                <a:lnTo>
                  <a:pt x="6467" y="3080"/>
                </a:lnTo>
                <a:lnTo>
                  <a:pt x="6458" y="3089"/>
                </a:lnTo>
                <a:lnTo>
                  <a:pt x="6458" y="3098"/>
                </a:lnTo>
                <a:lnTo>
                  <a:pt x="6458" y="3107"/>
                </a:lnTo>
                <a:lnTo>
                  <a:pt x="6458" y="3124"/>
                </a:lnTo>
                <a:lnTo>
                  <a:pt x="6458" y="3133"/>
                </a:lnTo>
                <a:lnTo>
                  <a:pt x="6467" y="3133"/>
                </a:lnTo>
                <a:close/>
                <a:moveTo>
                  <a:pt x="6573" y="2189"/>
                </a:moveTo>
                <a:lnTo>
                  <a:pt x="6581" y="2198"/>
                </a:lnTo>
                <a:lnTo>
                  <a:pt x="6590" y="2189"/>
                </a:lnTo>
                <a:lnTo>
                  <a:pt x="6599" y="2189"/>
                </a:lnTo>
                <a:lnTo>
                  <a:pt x="6617" y="2180"/>
                </a:lnTo>
                <a:lnTo>
                  <a:pt x="6626" y="2171"/>
                </a:lnTo>
                <a:lnTo>
                  <a:pt x="6626" y="2162"/>
                </a:lnTo>
                <a:lnTo>
                  <a:pt x="6617" y="2162"/>
                </a:lnTo>
                <a:lnTo>
                  <a:pt x="6608" y="2162"/>
                </a:lnTo>
                <a:lnTo>
                  <a:pt x="6608" y="2171"/>
                </a:lnTo>
                <a:lnTo>
                  <a:pt x="6599" y="2171"/>
                </a:lnTo>
                <a:lnTo>
                  <a:pt x="6590" y="2171"/>
                </a:lnTo>
                <a:lnTo>
                  <a:pt x="6581" y="2171"/>
                </a:lnTo>
                <a:lnTo>
                  <a:pt x="6564" y="2189"/>
                </a:lnTo>
                <a:lnTo>
                  <a:pt x="6564" y="2198"/>
                </a:lnTo>
                <a:close/>
                <a:moveTo>
                  <a:pt x="6555" y="2339"/>
                </a:moveTo>
                <a:lnTo>
                  <a:pt x="6537" y="2339"/>
                </a:lnTo>
                <a:lnTo>
                  <a:pt x="6537" y="2348"/>
                </a:lnTo>
                <a:lnTo>
                  <a:pt x="6537" y="2356"/>
                </a:lnTo>
                <a:lnTo>
                  <a:pt x="6546" y="2365"/>
                </a:lnTo>
                <a:lnTo>
                  <a:pt x="6555" y="2365"/>
                </a:lnTo>
                <a:lnTo>
                  <a:pt x="6564" y="2348"/>
                </a:lnTo>
                <a:close/>
                <a:moveTo>
                  <a:pt x="6458" y="3371"/>
                </a:moveTo>
                <a:lnTo>
                  <a:pt x="6458" y="3363"/>
                </a:lnTo>
                <a:lnTo>
                  <a:pt x="6467" y="3363"/>
                </a:lnTo>
                <a:lnTo>
                  <a:pt x="6458" y="3354"/>
                </a:lnTo>
                <a:lnTo>
                  <a:pt x="6458" y="3363"/>
                </a:lnTo>
                <a:lnTo>
                  <a:pt x="6449" y="3371"/>
                </a:lnTo>
                <a:close/>
                <a:moveTo>
                  <a:pt x="6520" y="2153"/>
                </a:moveTo>
                <a:lnTo>
                  <a:pt x="6511" y="2153"/>
                </a:lnTo>
                <a:lnTo>
                  <a:pt x="6502" y="2153"/>
                </a:lnTo>
                <a:lnTo>
                  <a:pt x="6484" y="2162"/>
                </a:lnTo>
                <a:lnTo>
                  <a:pt x="6476" y="2162"/>
                </a:lnTo>
                <a:lnTo>
                  <a:pt x="6467" y="2162"/>
                </a:lnTo>
                <a:lnTo>
                  <a:pt x="6467" y="2153"/>
                </a:lnTo>
                <a:lnTo>
                  <a:pt x="6458" y="2153"/>
                </a:lnTo>
                <a:lnTo>
                  <a:pt x="6449" y="2153"/>
                </a:lnTo>
                <a:lnTo>
                  <a:pt x="6440" y="2162"/>
                </a:lnTo>
                <a:lnTo>
                  <a:pt x="6432" y="2162"/>
                </a:lnTo>
                <a:lnTo>
                  <a:pt x="6423" y="2162"/>
                </a:lnTo>
                <a:lnTo>
                  <a:pt x="6423" y="2171"/>
                </a:lnTo>
                <a:lnTo>
                  <a:pt x="6440" y="2171"/>
                </a:lnTo>
                <a:lnTo>
                  <a:pt x="6449" y="2171"/>
                </a:lnTo>
                <a:lnTo>
                  <a:pt x="6449" y="2180"/>
                </a:lnTo>
                <a:lnTo>
                  <a:pt x="6458" y="2180"/>
                </a:lnTo>
                <a:lnTo>
                  <a:pt x="6458" y="2189"/>
                </a:lnTo>
                <a:lnTo>
                  <a:pt x="6467" y="2189"/>
                </a:lnTo>
                <a:lnTo>
                  <a:pt x="6476" y="2189"/>
                </a:lnTo>
                <a:lnTo>
                  <a:pt x="6484" y="2189"/>
                </a:lnTo>
                <a:lnTo>
                  <a:pt x="6476" y="2189"/>
                </a:lnTo>
                <a:lnTo>
                  <a:pt x="6476" y="2171"/>
                </a:lnTo>
                <a:lnTo>
                  <a:pt x="6484" y="2180"/>
                </a:lnTo>
                <a:lnTo>
                  <a:pt x="6511" y="2180"/>
                </a:lnTo>
                <a:lnTo>
                  <a:pt x="6520" y="2171"/>
                </a:lnTo>
                <a:lnTo>
                  <a:pt x="6520" y="2162"/>
                </a:lnTo>
                <a:close/>
                <a:moveTo>
                  <a:pt x="6555" y="2242"/>
                </a:moveTo>
                <a:lnTo>
                  <a:pt x="6537" y="2251"/>
                </a:lnTo>
                <a:lnTo>
                  <a:pt x="6529" y="2251"/>
                </a:lnTo>
                <a:lnTo>
                  <a:pt x="6529" y="2259"/>
                </a:lnTo>
                <a:lnTo>
                  <a:pt x="6520" y="2268"/>
                </a:lnTo>
                <a:lnTo>
                  <a:pt x="6520" y="2277"/>
                </a:lnTo>
                <a:lnTo>
                  <a:pt x="6529" y="2277"/>
                </a:lnTo>
                <a:lnTo>
                  <a:pt x="6537" y="2277"/>
                </a:lnTo>
                <a:lnTo>
                  <a:pt x="6546" y="2277"/>
                </a:lnTo>
                <a:lnTo>
                  <a:pt x="6564" y="2268"/>
                </a:lnTo>
                <a:lnTo>
                  <a:pt x="6573" y="2259"/>
                </a:lnTo>
                <a:lnTo>
                  <a:pt x="6581" y="2251"/>
                </a:lnTo>
                <a:lnTo>
                  <a:pt x="6581" y="2242"/>
                </a:lnTo>
                <a:lnTo>
                  <a:pt x="6590" y="2233"/>
                </a:lnTo>
                <a:lnTo>
                  <a:pt x="6599" y="2224"/>
                </a:lnTo>
                <a:lnTo>
                  <a:pt x="6608" y="2215"/>
                </a:lnTo>
                <a:lnTo>
                  <a:pt x="6599" y="2206"/>
                </a:lnTo>
                <a:lnTo>
                  <a:pt x="6590" y="2206"/>
                </a:lnTo>
                <a:lnTo>
                  <a:pt x="6581" y="2206"/>
                </a:lnTo>
                <a:lnTo>
                  <a:pt x="6573" y="2215"/>
                </a:lnTo>
                <a:lnTo>
                  <a:pt x="6573" y="2224"/>
                </a:lnTo>
                <a:lnTo>
                  <a:pt x="6564" y="2224"/>
                </a:lnTo>
                <a:close/>
                <a:moveTo>
                  <a:pt x="6202" y="2648"/>
                </a:moveTo>
                <a:lnTo>
                  <a:pt x="6202" y="2639"/>
                </a:lnTo>
                <a:lnTo>
                  <a:pt x="6184" y="2630"/>
                </a:lnTo>
                <a:lnTo>
                  <a:pt x="6176" y="2621"/>
                </a:lnTo>
                <a:lnTo>
                  <a:pt x="6149" y="2621"/>
                </a:lnTo>
                <a:lnTo>
                  <a:pt x="6149" y="2630"/>
                </a:lnTo>
                <a:lnTo>
                  <a:pt x="6158" y="2630"/>
                </a:lnTo>
                <a:lnTo>
                  <a:pt x="6167" y="2639"/>
                </a:lnTo>
                <a:lnTo>
                  <a:pt x="6176" y="2648"/>
                </a:lnTo>
                <a:lnTo>
                  <a:pt x="6176" y="2665"/>
                </a:lnTo>
                <a:lnTo>
                  <a:pt x="6184" y="2665"/>
                </a:lnTo>
                <a:lnTo>
                  <a:pt x="6193" y="2657"/>
                </a:lnTo>
                <a:lnTo>
                  <a:pt x="6202" y="2665"/>
                </a:lnTo>
                <a:lnTo>
                  <a:pt x="6193" y="2674"/>
                </a:lnTo>
                <a:lnTo>
                  <a:pt x="6202" y="2674"/>
                </a:lnTo>
                <a:lnTo>
                  <a:pt x="6211" y="2674"/>
                </a:lnTo>
                <a:lnTo>
                  <a:pt x="6220" y="2674"/>
                </a:lnTo>
                <a:lnTo>
                  <a:pt x="6229" y="2683"/>
                </a:lnTo>
                <a:lnTo>
                  <a:pt x="6237" y="2674"/>
                </a:lnTo>
                <a:lnTo>
                  <a:pt x="6237" y="2665"/>
                </a:lnTo>
                <a:lnTo>
                  <a:pt x="6220" y="2665"/>
                </a:lnTo>
                <a:lnTo>
                  <a:pt x="6211" y="2665"/>
                </a:lnTo>
                <a:lnTo>
                  <a:pt x="6202" y="2657"/>
                </a:lnTo>
                <a:close/>
                <a:moveTo>
                  <a:pt x="6237" y="2604"/>
                </a:moveTo>
                <a:lnTo>
                  <a:pt x="6246" y="2604"/>
                </a:lnTo>
                <a:lnTo>
                  <a:pt x="6255" y="2612"/>
                </a:lnTo>
                <a:lnTo>
                  <a:pt x="6264" y="2604"/>
                </a:lnTo>
                <a:lnTo>
                  <a:pt x="6255" y="2604"/>
                </a:lnTo>
                <a:lnTo>
                  <a:pt x="6246" y="2604"/>
                </a:lnTo>
                <a:lnTo>
                  <a:pt x="6237" y="2595"/>
                </a:lnTo>
                <a:close/>
                <a:moveTo>
                  <a:pt x="6476" y="4033"/>
                </a:moveTo>
                <a:lnTo>
                  <a:pt x="6484" y="4033"/>
                </a:lnTo>
                <a:lnTo>
                  <a:pt x="6476" y="4024"/>
                </a:lnTo>
                <a:close/>
                <a:moveTo>
                  <a:pt x="6476" y="3733"/>
                </a:moveTo>
                <a:lnTo>
                  <a:pt x="6502" y="3724"/>
                </a:lnTo>
                <a:lnTo>
                  <a:pt x="6502" y="3716"/>
                </a:lnTo>
                <a:lnTo>
                  <a:pt x="6511" y="3707"/>
                </a:lnTo>
                <a:lnTo>
                  <a:pt x="6502" y="3707"/>
                </a:lnTo>
                <a:lnTo>
                  <a:pt x="6502" y="3716"/>
                </a:lnTo>
                <a:lnTo>
                  <a:pt x="6493" y="3716"/>
                </a:lnTo>
                <a:lnTo>
                  <a:pt x="6484" y="3716"/>
                </a:lnTo>
                <a:lnTo>
                  <a:pt x="6476" y="3724"/>
                </a:lnTo>
                <a:lnTo>
                  <a:pt x="6467" y="3733"/>
                </a:lnTo>
                <a:close/>
                <a:moveTo>
                  <a:pt x="6564" y="3742"/>
                </a:moveTo>
                <a:lnTo>
                  <a:pt x="6564" y="3733"/>
                </a:lnTo>
                <a:lnTo>
                  <a:pt x="6573" y="3733"/>
                </a:lnTo>
                <a:lnTo>
                  <a:pt x="6573" y="3724"/>
                </a:lnTo>
                <a:lnTo>
                  <a:pt x="6573" y="3707"/>
                </a:lnTo>
                <a:lnTo>
                  <a:pt x="6564" y="3707"/>
                </a:lnTo>
                <a:lnTo>
                  <a:pt x="6564" y="3716"/>
                </a:lnTo>
                <a:lnTo>
                  <a:pt x="6564" y="3724"/>
                </a:lnTo>
                <a:lnTo>
                  <a:pt x="6564" y="3733"/>
                </a:lnTo>
                <a:lnTo>
                  <a:pt x="6555" y="3733"/>
                </a:lnTo>
                <a:lnTo>
                  <a:pt x="6555" y="3742"/>
                </a:lnTo>
                <a:close/>
                <a:moveTo>
                  <a:pt x="6626" y="2974"/>
                </a:moveTo>
                <a:lnTo>
                  <a:pt x="6643" y="2974"/>
                </a:lnTo>
                <a:lnTo>
                  <a:pt x="6652" y="2974"/>
                </a:lnTo>
                <a:lnTo>
                  <a:pt x="6652" y="2965"/>
                </a:lnTo>
                <a:lnTo>
                  <a:pt x="6661" y="2965"/>
                </a:lnTo>
                <a:lnTo>
                  <a:pt x="6661" y="2957"/>
                </a:lnTo>
                <a:lnTo>
                  <a:pt x="6652" y="2948"/>
                </a:lnTo>
                <a:lnTo>
                  <a:pt x="6643" y="2939"/>
                </a:lnTo>
                <a:lnTo>
                  <a:pt x="6634" y="2939"/>
                </a:lnTo>
                <a:lnTo>
                  <a:pt x="6626" y="2930"/>
                </a:lnTo>
                <a:lnTo>
                  <a:pt x="6608" y="2930"/>
                </a:lnTo>
                <a:lnTo>
                  <a:pt x="6590" y="2939"/>
                </a:lnTo>
                <a:lnTo>
                  <a:pt x="6581" y="2939"/>
                </a:lnTo>
                <a:lnTo>
                  <a:pt x="6590" y="2948"/>
                </a:lnTo>
                <a:lnTo>
                  <a:pt x="6608" y="2965"/>
                </a:lnTo>
                <a:close/>
                <a:moveTo>
                  <a:pt x="6599" y="3248"/>
                </a:moveTo>
                <a:lnTo>
                  <a:pt x="6599" y="3239"/>
                </a:lnTo>
                <a:lnTo>
                  <a:pt x="6608" y="3239"/>
                </a:lnTo>
                <a:lnTo>
                  <a:pt x="6590" y="3239"/>
                </a:lnTo>
                <a:lnTo>
                  <a:pt x="6581" y="3239"/>
                </a:lnTo>
                <a:lnTo>
                  <a:pt x="6573" y="3248"/>
                </a:lnTo>
                <a:lnTo>
                  <a:pt x="6581" y="3248"/>
                </a:lnTo>
                <a:close/>
                <a:moveTo>
                  <a:pt x="6511" y="3689"/>
                </a:moveTo>
                <a:lnTo>
                  <a:pt x="6511" y="3680"/>
                </a:lnTo>
                <a:lnTo>
                  <a:pt x="6511" y="3671"/>
                </a:lnTo>
                <a:lnTo>
                  <a:pt x="6511" y="3680"/>
                </a:lnTo>
                <a:close/>
                <a:moveTo>
                  <a:pt x="6484" y="3345"/>
                </a:moveTo>
                <a:lnTo>
                  <a:pt x="6476" y="3345"/>
                </a:lnTo>
                <a:lnTo>
                  <a:pt x="6467" y="3345"/>
                </a:lnTo>
                <a:lnTo>
                  <a:pt x="6467" y="3354"/>
                </a:lnTo>
                <a:lnTo>
                  <a:pt x="6476" y="3354"/>
                </a:lnTo>
                <a:close/>
                <a:moveTo>
                  <a:pt x="6493" y="3601"/>
                </a:moveTo>
                <a:lnTo>
                  <a:pt x="6493" y="3592"/>
                </a:lnTo>
                <a:lnTo>
                  <a:pt x="6493" y="3601"/>
                </a:lnTo>
                <a:lnTo>
                  <a:pt x="6502" y="3592"/>
                </a:lnTo>
                <a:lnTo>
                  <a:pt x="6493" y="3583"/>
                </a:lnTo>
                <a:lnTo>
                  <a:pt x="6493" y="3592"/>
                </a:lnTo>
                <a:close/>
                <a:moveTo>
                  <a:pt x="6484" y="3663"/>
                </a:moveTo>
                <a:lnTo>
                  <a:pt x="6484" y="3671"/>
                </a:lnTo>
                <a:lnTo>
                  <a:pt x="6493" y="3671"/>
                </a:lnTo>
                <a:lnTo>
                  <a:pt x="6493" y="3663"/>
                </a:lnTo>
                <a:close/>
                <a:moveTo>
                  <a:pt x="5973" y="2401"/>
                </a:moveTo>
                <a:lnTo>
                  <a:pt x="5973" y="2409"/>
                </a:lnTo>
                <a:lnTo>
                  <a:pt x="5982" y="2418"/>
                </a:lnTo>
                <a:lnTo>
                  <a:pt x="5990" y="2418"/>
                </a:lnTo>
                <a:lnTo>
                  <a:pt x="5999" y="2418"/>
                </a:lnTo>
                <a:lnTo>
                  <a:pt x="5999" y="2409"/>
                </a:lnTo>
                <a:lnTo>
                  <a:pt x="6008" y="2401"/>
                </a:lnTo>
                <a:lnTo>
                  <a:pt x="6008" y="2392"/>
                </a:lnTo>
                <a:lnTo>
                  <a:pt x="6008" y="2383"/>
                </a:lnTo>
                <a:lnTo>
                  <a:pt x="6008" y="2374"/>
                </a:lnTo>
                <a:lnTo>
                  <a:pt x="6008" y="2365"/>
                </a:lnTo>
                <a:lnTo>
                  <a:pt x="5999" y="2356"/>
                </a:lnTo>
                <a:lnTo>
                  <a:pt x="5990" y="2348"/>
                </a:lnTo>
                <a:lnTo>
                  <a:pt x="5982" y="2348"/>
                </a:lnTo>
                <a:lnTo>
                  <a:pt x="5973" y="2356"/>
                </a:lnTo>
                <a:lnTo>
                  <a:pt x="5973" y="2365"/>
                </a:lnTo>
                <a:lnTo>
                  <a:pt x="5964" y="2374"/>
                </a:lnTo>
                <a:lnTo>
                  <a:pt x="5973" y="2383"/>
                </a:lnTo>
                <a:lnTo>
                  <a:pt x="5973" y="2392"/>
                </a:lnTo>
                <a:close/>
                <a:moveTo>
                  <a:pt x="891" y="6812"/>
                </a:moveTo>
                <a:lnTo>
                  <a:pt x="882" y="6804"/>
                </a:lnTo>
                <a:lnTo>
                  <a:pt x="873" y="6795"/>
                </a:lnTo>
                <a:lnTo>
                  <a:pt x="865" y="6795"/>
                </a:lnTo>
                <a:lnTo>
                  <a:pt x="856" y="6804"/>
                </a:lnTo>
                <a:lnTo>
                  <a:pt x="847" y="6795"/>
                </a:lnTo>
                <a:lnTo>
                  <a:pt x="838" y="6795"/>
                </a:lnTo>
                <a:lnTo>
                  <a:pt x="838" y="6804"/>
                </a:lnTo>
                <a:lnTo>
                  <a:pt x="847" y="6804"/>
                </a:lnTo>
                <a:lnTo>
                  <a:pt x="847" y="6812"/>
                </a:lnTo>
                <a:lnTo>
                  <a:pt x="856" y="6812"/>
                </a:lnTo>
                <a:lnTo>
                  <a:pt x="856" y="6821"/>
                </a:lnTo>
                <a:lnTo>
                  <a:pt x="865" y="6821"/>
                </a:lnTo>
                <a:lnTo>
                  <a:pt x="873" y="6821"/>
                </a:lnTo>
                <a:lnTo>
                  <a:pt x="882" y="6821"/>
                </a:lnTo>
                <a:close/>
                <a:moveTo>
                  <a:pt x="2135" y="2189"/>
                </a:moveTo>
                <a:lnTo>
                  <a:pt x="2135" y="2180"/>
                </a:lnTo>
                <a:lnTo>
                  <a:pt x="2153" y="2180"/>
                </a:lnTo>
                <a:lnTo>
                  <a:pt x="2144" y="2180"/>
                </a:lnTo>
                <a:lnTo>
                  <a:pt x="2135" y="2171"/>
                </a:lnTo>
                <a:lnTo>
                  <a:pt x="2126" y="2171"/>
                </a:lnTo>
                <a:lnTo>
                  <a:pt x="2117" y="2180"/>
                </a:lnTo>
                <a:close/>
                <a:moveTo>
                  <a:pt x="820" y="6777"/>
                </a:moveTo>
                <a:lnTo>
                  <a:pt x="803" y="6777"/>
                </a:lnTo>
                <a:lnTo>
                  <a:pt x="794" y="6777"/>
                </a:lnTo>
                <a:lnTo>
                  <a:pt x="794" y="6786"/>
                </a:lnTo>
                <a:lnTo>
                  <a:pt x="812" y="6786"/>
                </a:lnTo>
                <a:lnTo>
                  <a:pt x="829" y="6786"/>
                </a:lnTo>
                <a:lnTo>
                  <a:pt x="838" y="6786"/>
                </a:lnTo>
                <a:close/>
                <a:moveTo>
                  <a:pt x="962" y="8648"/>
                </a:moveTo>
                <a:lnTo>
                  <a:pt x="970" y="8648"/>
                </a:lnTo>
                <a:close/>
                <a:moveTo>
                  <a:pt x="794" y="8207"/>
                </a:moveTo>
                <a:lnTo>
                  <a:pt x="785" y="8207"/>
                </a:lnTo>
                <a:lnTo>
                  <a:pt x="776" y="8207"/>
                </a:lnTo>
                <a:lnTo>
                  <a:pt x="794" y="8207"/>
                </a:lnTo>
                <a:lnTo>
                  <a:pt x="785" y="8207"/>
                </a:lnTo>
                <a:lnTo>
                  <a:pt x="785" y="8216"/>
                </a:lnTo>
                <a:lnTo>
                  <a:pt x="776" y="8216"/>
                </a:lnTo>
                <a:lnTo>
                  <a:pt x="776" y="8207"/>
                </a:lnTo>
                <a:lnTo>
                  <a:pt x="776" y="8216"/>
                </a:lnTo>
                <a:lnTo>
                  <a:pt x="785" y="8225"/>
                </a:lnTo>
                <a:lnTo>
                  <a:pt x="803" y="8225"/>
                </a:lnTo>
                <a:lnTo>
                  <a:pt x="794" y="8216"/>
                </a:lnTo>
                <a:close/>
                <a:moveTo>
                  <a:pt x="768" y="6768"/>
                </a:moveTo>
                <a:lnTo>
                  <a:pt x="768" y="6759"/>
                </a:lnTo>
                <a:lnTo>
                  <a:pt x="759" y="6759"/>
                </a:lnTo>
                <a:lnTo>
                  <a:pt x="750" y="6751"/>
                </a:lnTo>
                <a:lnTo>
                  <a:pt x="750" y="6742"/>
                </a:lnTo>
                <a:lnTo>
                  <a:pt x="741" y="6742"/>
                </a:lnTo>
                <a:lnTo>
                  <a:pt x="732" y="6751"/>
                </a:lnTo>
                <a:lnTo>
                  <a:pt x="723" y="6751"/>
                </a:lnTo>
                <a:lnTo>
                  <a:pt x="723" y="6759"/>
                </a:lnTo>
                <a:lnTo>
                  <a:pt x="732" y="6768"/>
                </a:lnTo>
                <a:lnTo>
                  <a:pt x="741" y="6768"/>
                </a:lnTo>
                <a:lnTo>
                  <a:pt x="750" y="6768"/>
                </a:lnTo>
                <a:lnTo>
                  <a:pt x="759" y="6768"/>
                </a:lnTo>
                <a:lnTo>
                  <a:pt x="759" y="6777"/>
                </a:lnTo>
                <a:lnTo>
                  <a:pt x="768" y="6777"/>
                </a:lnTo>
                <a:close/>
                <a:moveTo>
                  <a:pt x="829" y="6804"/>
                </a:moveTo>
                <a:lnTo>
                  <a:pt x="820" y="6804"/>
                </a:lnTo>
                <a:lnTo>
                  <a:pt x="812" y="6804"/>
                </a:lnTo>
                <a:lnTo>
                  <a:pt x="820" y="6804"/>
                </a:lnTo>
                <a:lnTo>
                  <a:pt x="820" y="6812"/>
                </a:lnTo>
                <a:lnTo>
                  <a:pt x="829" y="6812"/>
                </a:lnTo>
                <a:close/>
                <a:moveTo>
                  <a:pt x="970" y="6901"/>
                </a:moveTo>
                <a:lnTo>
                  <a:pt x="962" y="6892"/>
                </a:lnTo>
                <a:lnTo>
                  <a:pt x="962" y="6883"/>
                </a:lnTo>
                <a:lnTo>
                  <a:pt x="953" y="6874"/>
                </a:lnTo>
                <a:lnTo>
                  <a:pt x="918" y="6857"/>
                </a:lnTo>
                <a:lnTo>
                  <a:pt x="900" y="6848"/>
                </a:lnTo>
                <a:lnTo>
                  <a:pt x="900" y="6857"/>
                </a:lnTo>
                <a:lnTo>
                  <a:pt x="900" y="6865"/>
                </a:lnTo>
                <a:lnTo>
                  <a:pt x="900" y="6874"/>
                </a:lnTo>
                <a:lnTo>
                  <a:pt x="891" y="6883"/>
                </a:lnTo>
                <a:lnTo>
                  <a:pt x="891" y="6892"/>
                </a:lnTo>
                <a:lnTo>
                  <a:pt x="891" y="6901"/>
                </a:lnTo>
                <a:lnTo>
                  <a:pt x="900" y="6918"/>
                </a:lnTo>
                <a:lnTo>
                  <a:pt x="900" y="6936"/>
                </a:lnTo>
                <a:lnTo>
                  <a:pt x="900" y="6945"/>
                </a:lnTo>
                <a:lnTo>
                  <a:pt x="918" y="6945"/>
                </a:lnTo>
                <a:lnTo>
                  <a:pt x="926" y="6936"/>
                </a:lnTo>
                <a:lnTo>
                  <a:pt x="944" y="6927"/>
                </a:lnTo>
                <a:lnTo>
                  <a:pt x="962" y="6918"/>
                </a:lnTo>
                <a:lnTo>
                  <a:pt x="970" y="6909"/>
                </a:lnTo>
                <a:lnTo>
                  <a:pt x="979" y="6909"/>
                </a:lnTo>
                <a:lnTo>
                  <a:pt x="979" y="6901"/>
                </a:lnTo>
                <a:close/>
                <a:moveTo>
                  <a:pt x="1023" y="3689"/>
                </a:moveTo>
                <a:lnTo>
                  <a:pt x="1015" y="3698"/>
                </a:lnTo>
                <a:lnTo>
                  <a:pt x="1023" y="3698"/>
                </a:lnTo>
                <a:lnTo>
                  <a:pt x="1032" y="3698"/>
                </a:lnTo>
                <a:lnTo>
                  <a:pt x="1032" y="3689"/>
                </a:lnTo>
                <a:close/>
                <a:moveTo>
                  <a:pt x="1156" y="3583"/>
                </a:moveTo>
                <a:lnTo>
                  <a:pt x="1147" y="3574"/>
                </a:lnTo>
                <a:lnTo>
                  <a:pt x="1156" y="3566"/>
                </a:lnTo>
                <a:lnTo>
                  <a:pt x="1147" y="3557"/>
                </a:lnTo>
                <a:lnTo>
                  <a:pt x="1138" y="3557"/>
                </a:lnTo>
                <a:lnTo>
                  <a:pt x="1129" y="3566"/>
                </a:lnTo>
                <a:lnTo>
                  <a:pt x="1120" y="3566"/>
                </a:lnTo>
                <a:lnTo>
                  <a:pt x="1120" y="3557"/>
                </a:lnTo>
                <a:lnTo>
                  <a:pt x="1112" y="3548"/>
                </a:lnTo>
                <a:lnTo>
                  <a:pt x="1103" y="3548"/>
                </a:lnTo>
                <a:lnTo>
                  <a:pt x="1094" y="3548"/>
                </a:lnTo>
                <a:lnTo>
                  <a:pt x="1103" y="3557"/>
                </a:lnTo>
                <a:lnTo>
                  <a:pt x="1094" y="3557"/>
                </a:lnTo>
                <a:lnTo>
                  <a:pt x="1094" y="3566"/>
                </a:lnTo>
                <a:lnTo>
                  <a:pt x="1085" y="3566"/>
                </a:lnTo>
                <a:lnTo>
                  <a:pt x="1076" y="3566"/>
                </a:lnTo>
                <a:lnTo>
                  <a:pt x="1076" y="3574"/>
                </a:lnTo>
                <a:lnTo>
                  <a:pt x="1068" y="3566"/>
                </a:lnTo>
                <a:lnTo>
                  <a:pt x="1059" y="3557"/>
                </a:lnTo>
                <a:lnTo>
                  <a:pt x="1050" y="3557"/>
                </a:lnTo>
                <a:lnTo>
                  <a:pt x="1041" y="3566"/>
                </a:lnTo>
                <a:lnTo>
                  <a:pt x="1050" y="3574"/>
                </a:lnTo>
                <a:lnTo>
                  <a:pt x="1059" y="3583"/>
                </a:lnTo>
                <a:lnTo>
                  <a:pt x="1050" y="3583"/>
                </a:lnTo>
                <a:lnTo>
                  <a:pt x="1050" y="3601"/>
                </a:lnTo>
                <a:lnTo>
                  <a:pt x="1059" y="3610"/>
                </a:lnTo>
                <a:lnTo>
                  <a:pt x="1059" y="3619"/>
                </a:lnTo>
                <a:lnTo>
                  <a:pt x="1050" y="3610"/>
                </a:lnTo>
                <a:lnTo>
                  <a:pt x="1050" y="3601"/>
                </a:lnTo>
                <a:lnTo>
                  <a:pt x="1041" y="3592"/>
                </a:lnTo>
                <a:lnTo>
                  <a:pt x="1032" y="3592"/>
                </a:lnTo>
                <a:lnTo>
                  <a:pt x="1041" y="3592"/>
                </a:lnTo>
                <a:lnTo>
                  <a:pt x="1032" y="3583"/>
                </a:lnTo>
                <a:lnTo>
                  <a:pt x="1023" y="3583"/>
                </a:lnTo>
                <a:lnTo>
                  <a:pt x="1015" y="3583"/>
                </a:lnTo>
                <a:lnTo>
                  <a:pt x="1006" y="3592"/>
                </a:lnTo>
                <a:lnTo>
                  <a:pt x="997" y="3592"/>
                </a:lnTo>
                <a:lnTo>
                  <a:pt x="988" y="3601"/>
                </a:lnTo>
                <a:lnTo>
                  <a:pt x="988" y="3610"/>
                </a:lnTo>
                <a:lnTo>
                  <a:pt x="988" y="3619"/>
                </a:lnTo>
                <a:lnTo>
                  <a:pt x="997" y="3627"/>
                </a:lnTo>
                <a:lnTo>
                  <a:pt x="997" y="3645"/>
                </a:lnTo>
                <a:lnTo>
                  <a:pt x="1015" y="3663"/>
                </a:lnTo>
                <a:lnTo>
                  <a:pt x="1023" y="3654"/>
                </a:lnTo>
                <a:lnTo>
                  <a:pt x="1023" y="3645"/>
                </a:lnTo>
                <a:lnTo>
                  <a:pt x="1015" y="3636"/>
                </a:lnTo>
                <a:lnTo>
                  <a:pt x="1006" y="3636"/>
                </a:lnTo>
                <a:lnTo>
                  <a:pt x="1015" y="3636"/>
                </a:lnTo>
                <a:lnTo>
                  <a:pt x="1023" y="3636"/>
                </a:lnTo>
                <a:lnTo>
                  <a:pt x="1032" y="3636"/>
                </a:lnTo>
                <a:lnTo>
                  <a:pt x="1032" y="3645"/>
                </a:lnTo>
                <a:lnTo>
                  <a:pt x="1041" y="3645"/>
                </a:lnTo>
                <a:lnTo>
                  <a:pt x="1050" y="3654"/>
                </a:lnTo>
                <a:lnTo>
                  <a:pt x="1032" y="3671"/>
                </a:lnTo>
                <a:lnTo>
                  <a:pt x="1041" y="3671"/>
                </a:lnTo>
                <a:lnTo>
                  <a:pt x="1059" y="3663"/>
                </a:lnTo>
                <a:lnTo>
                  <a:pt x="1068" y="3654"/>
                </a:lnTo>
                <a:lnTo>
                  <a:pt x="1068" y="3645"/>
                </a:lnTo>
                <a:lnTo>
                  <a:pt x="1059" y="3645"/>
                </a:lnTo>
                <a:lnTo>
                  <a:pt x="1068" y="3645"/>
                </a:lnTo>
                <a:lnTo>
                  <a:pt x="1076" y="3636"/>
                </a:lnTo>
                <a:lnTo>
                  <a:pt x="1094" y="3627"/>
                </a:lnTo>
                <a:lnTo>
                  <a:pt x="1103" y="3627"/>
                </a:lnTo>
                <a:lnTo>
                  <a:pt x="1112" y="3619"/>
                </a:lnTo>
                <a:lnTo>
                  <a:pt x="1120" y="3619"/>
                </a:lnTo>
                <a:lnTo>
                  <a:pt x="1129" y="3619"/>
                </a:lnTo>
                <a:lnTo>
                  <a:pt x="1138" y="3610"/>
                </a:lnTo>
                <a:lnTo>
                  <a:pt x="1129" y="3610"/>
                </a:lnTo>
                <a:lnTo>
                  <a:pt x="1129" y="3601"/>
                </a:lnTo>
                <a:lnTo>
                  <a:pt x="1112" y="3601"/>
                </a:lnTo>
                <a:lnTo>
                  <a:pt x="1120" y="3601"/>
                </a:lnTo>
                <a:lnTo>
                  <a:pt x="1138" y="3601"/>
                </a:lnTo>
                <a:lnTo>
                  <a:pt x="1156" y="3601"/>
                </a:lnTo>
                <a:lnTo>
                  <a:pt x="1165" y="3592"/>
                </a:lnTo>
                <a:lnTo>
                  <a:pt x="1165" y="3583"/>
                </a:lnTo>
                <a:close/>
                <a:moveTo>
                  <a:pt x="1182" y="3513"/>
                </a:moveTo>
                <a:lnTo>
                  <a:pt x="1173" y="3504"/>
                </a:lnTo>
                <a:lnTo>
                  <a:pt x="1165" y="3504"/>
                </a:lnTo>
                <a:lnTo>
                  <a:pt x="1156" y="3504"/>
                </a:lnTo>
                <a:lnTo>
                  <a:pt x="1147" y="3504"/>
                </a:lnTo>
                <a:lnTo>
                  <a:pt x="1147" y="3495"/>
                </a:lnTo>
                <a:lnTo>
                  <a:pt x="1138" y="3495"/>
                </a:lnTo>
                <a:lnTo>
                  <a:pt x="1120" y="3504"/>
                </a:lnTo>
                <a:lnTo>
                  <a:pt x="1129" y="3504"/>
                </a:lnTo>
                <a:lnTo>
                  <a:pt x="1129" y="3513"/>
                </a:lnTo>
                <a:lnTo>
                  <a:pt x="1120" y="3513"/>
                </a:lnTo>
                <a:lnTo>
                  <a:pt x="1112" y="3513"/>
                </a:lnTo>
                <a:lnTo>
                  <a:pt x="1103" y="3521"/>
                </a:lnTo>
                <a:lnTo>
                  <a:pt x="1085" y="3539"/>
                </a:lnTo>
                <a:lnTo>
                  <a:pt x="1112" y="3548"/>
                </a:lnTo>
                <a:lnTo>
                  <a:pt x="1120" y="3548"/>
                </a:lnTo>
                <a:lnTo>
                  <a:pt x="1120" y="3539"/>
                </a:lnTo>
                <a:lnTo>
                  <a:pt x="1129" y="3539"/>
                </a:lnTo>
                <a:lnTo>
                  <a:pt x="1138" y="3539"/>
                </a:lnTo>
                <a:lnTo>
                  <a:pt x="1138" y="3530"/>
                </a:lnTo>
                <a:lnTo>
                  <a:pt x="1147" y="3530"/>
                </a:lnTo>
                <a:lnTo>
                  <a:pt x="1156" y="3530"/>
                </a:lnTo>
                <a:lnTo>
                  <a:pt x="1165" y="3530"/>
                </a:lnTo>
                <a:lnTo>
                  <a:pt x="1156" y="3521"/>
                </a:lnTo>
                <a:lnTo>
                  <a:pt x="1165" y="3521"/>
                </a:lnTo>
                <a:lnTo>
                  <a:pt x="1173" y="3521"/>
                </a:lnTo>
                <a:lnTo>
                  <a:pt x="1173" y="3530"/>
                </a:lnTo>
                <a:lnTo>
                  <a:pt x="1182" y="3521"/>
                </a:lnTo>
                <a:close/>
                <a:moveTo>
                  <a:pt x="918" y="3777"/>
                </a:moveTo>
                <a:lnTo>
                  <a:pt x="926" y="3777"/>
                </a:lnTo>
                <a:lnTo>
                  <a:pt x="926" y="3769"/>
                </a:lnTo>
                <a:lnTo>
                  <a:pt x="918" y="3760"/>
                </a:lnTo>
                <a:lnTo>
                  <a:pt x="909" y="3769"/>
                </a:lnTo>
                <a:lnTo>
                  <a:pt x="909" y="3777"/>
                </a:lnTo>
                <a:close/>
                <a:moveTo>
                  <a:pt x="1147" y="3495"/>
                </a:moveTo>
                <a:lnTo>
                  <a:pt x="1156" y="3486"/>
                </a:lnTo>
                <a:lnTo>
                  <a:pt x="1156" y="3477"/>
                </a:lnTo>
                <a:lnTo>
                  <a:pt x="1147" y="3477"/>
                </a:lnTo>
                <a:lnTo>
                  <a:pt x="1138" y="3486"/>
                </a:lnTo>
                <a:close/>
                <a:moveTo>
                  <a:pt x="1085" y="3557"/>
                </a:moveTo>
                <a:lnTo>
                  <a:pt x="1085" y="3566"/>
                </a:lnTo>
                <a:lnTo>
                  <a:pt x="1094" y="3566"/>
                </a:lnTo>
                <a:lnTo>
                  <a:pt x="1094" y="3557"/>
                </a:lnTo>
                <a:lnTo>
                  <a:pt x="1085" y="3557"/>
                </a:lnTo>
                <a:lnTo>
                  <a:pt x="1085" y="3548"/>
                </a:lnTo>
                <a:lnTo>
                  <a:pt x="1076" y="3548"/>
                </a:lnTo>
                <a:lnTo>
                  <a:pt x="1076" y="3557"/>
                </a:lnTo>
                <a:close/>
                <a:moveTo>
                  <a:pt x="997" y="3689"/>
                </a:moveTo>
                <a:lnTo>
                  <a:pt x="988" y="3698"/>
                </a:lnTo>
                <a:lnTo>
                  <a:pt x="988" y="3707"/>
                </a:lnTo>
                <a:lnTo>
                  <a:pt x="979" y="3707"/>
                </a:lnTo>
                <a:lnTo>
                  <a:pt x="979" y="3716"/>
                </a:lnTo>
                <a:lnTo>
                  <a:pt x="988" y="3707"/>
                </a:lnTo>
                <a:lnTo>
                  <a:pt x="997" y="3698"/>
                </a:lnTo>
                <a:lnTo>
                  <a:pt x="1006" y="3698"/>
                </a:lnTo>
                <a:lnTo>
                  <a:pt x="1006" y="3689"/>
                </a:lnTo>
                <a:close/>
                <a:moveTo>
                  <a:pt x="1112" y="3636"/>
                </a:moveTo>
                <a:lnTo>
                  <a:pt x="1094" y="3627"/>
                </a:lnTo>
                <a:lnTo>
                  <a:pt x="1085" y="3636"/>
                </a:lnTo>
                <a:lnTo>
                  <a:pt x="1085" y="3645"/>
                </a:lnTo>
                <a:lnTo>
                  <a:pt x="1085" y="3654"/>
                </a:lnTo>
                <a:lnTo>
                  <a:pt x="1094" y="3645"/>
                </a:lnTo>
                <a:lnTo>
                  <a:pt x="1103" y="3636"/>
                </a:lnTo>
                <a:lnTo>
                  <a:pt x="1103" y="3645"/>
                </a:lnTo>
                <a:lnTo>
                  <a:pt x="1112" y="3636"/>
                </a:lnTo>
                <a:lnTo>
                  <a:pt x="1120" y="3636"/>
                </a:lnTo>
                <a:close/>
                <a:moveTo>
                  <a:pt x="644" y="8066"/>
                </a:moveTo>
                <a:lnTo>
                  <a:pt x="644" y="8074"/>
                </a:lnTo>
                <a:lnTo>
                  <a:pt x="644" y="8066"/>
                </a:lnTo>
                <a:lnTo>
                  <a:pt x="644" y="8074"/>
                </a:lnTo>
                <a:lnTo>
                  <a:pt x="653" y="8074"/>
                </a:lnTo>
                <a:close/>
                <a:moveTo>
                  <a:pt x="900" y="8763"/>
                </a:moveTo>
                <a:close/>
                <a:moveTo>
                  <a:pt x="194" y="3936"/>
                </a:moveTo>
                <a:lnTo>
                  <a:pt x="185" y="3927"/>
                </a:lnTo>
                <a:lnTo>
                  <a:pt x="176" y="3936"/>
                </a:lnTo>
                <a:lnTo>
                  <a:pt x="185" y="3936"/>
                </a:lnTo>
                <a:lnTo>
                  <a:pt x="185" y="3945"/>
                </a:lnTo>
                <a:lnTo>
                  <a:pt x="194" y="3945"/>
                </a:lnTo>
                <a:lnTo>
                  <a:pt x="203" y="3936"/>
                </a:lnTo>
                <a:close/>
                <a:moveTo>
                  <a:pt x="362" y="3883"/>
                </a:moveTo>
                <a:lnTo>
                  <a:pt x="353" y="3883"/>
                </a:lnTo>
                <a:lnTo>
                  <a:pt x="344" y="3874"/>
                </a:lnTo>
                <a:lnTo>
                  <a:pt x="344" y="3857"/>
                </a:lnTo>
                <a:lnTo>
                  <a:pt x="335" y="3857"/>
                </a:lnTo>
                <a:lnTo>
                  <a:pt x="318" y="3857"/>
                </a:lnTo>
                <a:lnTo>
                  <a:pt x="309" y="3857"/>
                </a:lnTo>
                <a:lnTo>
                  <a:pt x="291" y="3866"/>
                </a:lnTo>
                <a:lnTo>
                  <a:pt x="282" y="3866"/>
                </a:lnTo>
                <a:lnTo>
                  <a:pt x="273" y="3866"/>
                </a:lnTo>
                <a:lnTo>
                  <a:pt x="265" y="3866"/>
                </a:lnTo>
                <a:lnTo>
                  <a:pt x="247" y="3892"/>
                </a:lnTo>
                <a:lnTo>
                  <a:pt x="238" y="3901"/>
                </a:lnTo>
                <a:lnTo>
                  <a:pt x="238" y="3910"/>
                </a:lnTo>
                <a:lnTo>
                  <a:pt x="238" y="3919"/>
                </a:lnTo>
                <a:lnTo>
                  <a:pt x="247" y="3919"/>
                </a:lnTo>
                <a:lnTo>
                  <a:pt x="256" y="3919"/>
                </a:lnTo>
                <a:lnTo>
                  <a:pt x="265" y="3919"/>
                </a:lnTo>
                <a:lnTo>
                  <a:pt x="273" y="3910"/>
                </a:lnTo>
                <a:lnTo>
                  <a:pt x="282" y="3901"/>
                </a:lnTo>
                <a:lnTo>
                  <a:pt x="291" y="3901"/>
                </a:lnTo>
                <a:lnTo>
                  <a:pt x="300" y="3892"/>
                </a:lnTo>
                <a:lnTo>
                  <a:pt x="335" y="3892"/>
                </a:lnTo>
                <a:lnTo>
                  <a:pt x="353" y="3883"/>
                </a:lnTo>
                <a:lnTo>
                  <a:pt x="371" y="3892"/>
                </a:lnTo>
                <a:close/>
                <a:moveTo>
                  <a:pt x="176" y="3945"/>
                </a:moveTo>
                <a:lnTo>
                  <a:pt x="159" y="3936"/>
                </a:lnTo>
                <a:lnTo>
                  <a:pt x="150" y="3936"/>
                </a:lnTo>
                <a:lnTo>
                  <a:pt x="150" y="3945"/>
                </a:lnTo>
                <a:lnTo>
                  <a:pt x="150" y="3954"/>
                </a:lnTo>
                <a:lnTo>
                  <a:pt x="159" y="3954"/>
                </a:lnTo>
                <a:lnTo>
                  <a:pt x="168" y="3954"/>
                </a:lnTo>
                <a:lnTo>
                  <a:pt x="176" y="3954"/>
                </a:lnTo>
                <a:close/>
                <a:moveTo>
                  <a:pt x="406" y="3910"/>
                </a:moveTo>
                <a:lnTo>
                  <a:pt x="388" y="3910"/>
                </a:lnTo>
                <a:lnTo>
                  <a:pt x="388" y="3919"/>
                </a:lnTo>
                <a:lnTo>
                  <a:pt x="397" y="3919"/>
                </a:lnTo>
                <a:lnTo>
                  <a:pt x="406" y="3919"/>
                </a:lnTo>
                <a:close/>
                <a:moveTo>
                  <a:pt x="124" y="3989"/>
                </a:moveTo>
                <a:lnTo>
                  <a:pt x="115" y="3989"/>
                </a:lnTo>
                <a:lnTo>
                  <a:pt x="124" y="3980"/>
                </a:lnTo>
                <a:lnTo>
                  <a:pt x="132" y="3972"/>
                </a:lnTo>
                <a:lnTo>
                  <a:pt x="141" y="3963"/>
                </a:lnTo>
                <a:lnTo>
                  <a:pt x="132" y="3963"/>
                </a:lnTo>
                <a:lnTo>
                  <a:pt x="124" y="3963"/>
                </a:lnTo>
                <a:lnTo>
                  <a:pt x="115" y="3972"/>
                </a:lnTo>
                <a:lnTo>
                  <a:pt x="106" y="3972"/>
                </a:lnTo>
                <a:lnTo>
                  <a:pt x="106" y="3963"/>
                </a:lnTo>
                <a:lnTo>
                  <a:pt x="97" y="3963"/>
                </a:lnTo>
                <a:lnTo>
                  <a:pt x="79" y="3963"/>
                </a:lnTo>
                <a:lnTo>
                  <a:pt x="79" y="3972"/>
                </a:lnTo>
                <a:lnTo>
                  <a:pt x="71" y="3972"/>
                </a:lnTo>
                <a:lnTo>
                  <a:pt x="71" y="3980"/>
                </a:lnTo>
                <a:lnTo>
                  <a:pt x="79" y="3980"/>
                </a:lnTo>
                <a:lnTo>
                  <a:pt x="88" y="3980"/>
                </a:lnTo>
                <a:lnTo>
                  <a:pt x="97" y="3989"/>
                </a:lnTo>
                <a:lnTo>
                  <a:pt x="97" y="3998"/>
                </a:lnTo>
                <a:lnTo>
                  <a:pt x="88" y="3989"/>
                </a:lnTo>
                <a:lnTo>
                  <a:pt x="79" y="3989"/>
                </a:lnTo>
                <a:lnTo>
                  <a:pt x="79" y="3998"/>
                </a:lnTo>
                <a:lnTo>
                  <a:pt x="71" y="3998"/>
                </a:lnTo>
                <a:lnTo>
                  <a:pt x="71" y="4007"/>
                </a:lnTo>
                <a:lnTo>
                  <a:pt x="53" y="4016"/>
                </a:lnTo>
                <a:lnTo>
                  <a:pt x="44" y="4016"/>
                </a:lnTo>
                <a:lnTo>
                  <a:pt x="35" y="4024"/>
                </a:lnTo>
                <a:lnTo>
                  <a:pt x="26" y="4024"/>
                </a:lnTo>
                <a:lnTo>
                  <a:pt x="26" y="4033"/>
                </a:lnTo>
                <a:lnTo>
                  <a:pt x="35" y="4033"/>
                </a:lnTo>
                <a:lnTo>
                  <a:pt x="44" y="4033"/>
                </a:lnTo>
                <a:lnTo>
                  <a:pt x="53" y="4024"/>
                </a:lnTo>
                <a:lnTo>
                  <a:pt x="62" y="4024"/>
                </a:lnTo>
                <a:lnTo>
                  <a:pt x="71" y="4016"/>
                </a:lnTo>
                <a:lnTo>
                  <a:pt x="88" y="4016"/>
                </a:lnTo>
                <a:lnTo>
                  <a:pt x="97" y="4016"/>
                </a:lnTo>
                <a:lnTo>
                  <a:pt x="106" y="4007"/>
                </a:lnTo>
                <a:lnTo>
                  <a:pt x="115" y="3998"/>
                </a:lnTo>
                <a:lnTo>
                  <a:pt x="124" y="3998"/>
                </a:lnTo>
                <a:lnTo>
                  <a:pt x="132" y="3989"/>
                </a:lnTo>
                <a:close/>
                <a:moveTo>
                  <a:pt x="141" y="3972"/>
                </a:moveTo>
                <a:lnTo>
                  <a:pt x="141" y="3980"/>
                </a:lnTo>
                <a:lnTo>
                  <a:pt x="141" y="3989"/>
                </a:lnTo>
                <a:lnTo>
                  <a:pt x="141" y="3980"/>
                </a:lnTo>
                <a:lnTo>
                  <a:pt x="150" y="3980"/>
                </a:lnTo>
                <a:lnTo>
                  <a:pt x="150" y="3972"/>
                </a:lnTo>
                <a:close/>
                <a:moveTo>
                  <a:pt x="432" y="3857"/>
                </a:moveTo>
                <a:lnTo>
                  <a:pt x="423" y="3857"/>
                </a:lnTo>
                <a:lnTo>
                  <a:pt x="415" y="3866"/>
                </a:lnTo>
                <a:lnTo>
                  <a:pt x="423" y="3874"/>
                </a:lnTo>
                <a:lnTo>
                  <a:pt x="432" y="3874"/>
                </a:lnTo>
                <a:lnTo>
                  <a:pt x="432" y="3866"/>
                </a:lnTo>
                <a:close/>
                <a:moveTo>
                  <a:pt x="176" y="3301"/>
                </a:moveTo>
                <a:lnTo>
                  <a:pt x="176" y="3292"/>
                </a:lnTo>
                <a:lnTo>
                  <a:pt x="168" y="3292"/>
                </a:lnTo>
                <a:lnTo>
                  <a:pt x="159" y="3292"/>
                </a:lnTo>
                <a:lnTo>
                  <a:pt x="150" y="3292"/>
                </a:lnTo>
                <a:lnTo>
                  <a:pt x="141" y="3283"/>
                </a:lnTo>
                <a:lnTo>
                  <a:pt x="132" y="3292"/>
                </a:lnTo>
                <a:lnTo>
                  <a:pt x="124" y="3283"/>
                </a:lnTo>
                <a:lnTo>
                  <a:pt x="115" y="3292"/>
                </a:lnTo>
                <a:lnTo>
                  <a:pt x="106" y="3292"/>
                </a:lnTo>
                <a:lnTo>
                  <a:pt x="97" y="3292"/>
                </a:lnTo>
                <a:lnTo>
                  <a:pt x="97" y="3301"/>
                </a:lnTo>
                <a:lnTo>
                  <a:pt x="62" y="3301"/>
                </a:lnTo>
                <a:lnTo>
                  <a:pt x="53" y="3301"/>
                </a:lnTo>
                <a:lnTo>
                  <a:pt x="62" y="3318"/>
                </a:lnTo>
                <a:lnTo>
                  <a:pt x="71" y="3327"/>
                </a:lnTo>
                <a:lnTo>
                  <a:pt x="79" y="3327"/>
                </a:lnTo>
                <a:lnTo>
                  <a:pt x="106" y="3345"/>
                </a:lnTo>
                <a:lnTo>
                  <a:pt x="132" y="3345"/>
                </a:lnTo>
                <a:lnTo>
                  <a:pt x="141" y="3354"/>
                </a:lnTo>
                <a:lnTo>
                  <a:pt x="150" y="3354"/>
                </a:lnTo>
                <a:lnTo>
                  <a:pt x="141" y="3345"/>
                </a:lnTo>
                <a:lnTo>
                  <a:pt x="150" y="3345"/>
                </a:lnTo>
                <a:lnTo>
                  <a:pt x="159" y="3336"/>
                </a:lnTo>
                <a:lnTo>
                  <a:pt x="176" y="3336"/>
                </a:lnTo>
                <a:lnTo>
                  <a:pt x="185" y="3336"/>
                </a:lnTo>
                <a:lnTo>
                  <a:pt x="185" y="3327"/>
                </a:lnTo>
                <a:lnTo>
                  <a:pt x="176" y="3318"/>
                </a:lnTo>
                <a:lnTo>
                  <a:pt x="176" y="3310"/>
                </a:lnTo>
                <a:close/>
                <a:moveTo>
                  <a:pt x="644" y="6715"/>
                </a:moveTo>
                <a:lnTo>
                  <a:pt x="644" y="6706"/>
                </a:lnTo>
                <a:lnTo>
                  <a:pt x="644" y="6698"/>
                </a:lnTo>
                <a:lnTo>
                  <a:pt x="626" y="6698"/>
                </a:lnTo>
                <a:lnTo>
                  <a:pt x="618" y="6706"/>
                </a:lnTo>
                <a:lnTo>
                  <a:pt x="609" y="6715"/>
                </a:lnTo>
                <a:lnTo>
                  <a:pt x="618" y="6715"/>
                </a:lnTo>
                <a:lnTo>
                  <a:pt x="626" y="6724"/>
                </a:lnTo>
                <a:lnTo>
                  <a:pt x="635" y="6724"/>
                </a:lnTo>
                <a:lnTo>
                  <a:pt x="644" y="6724"/>
                </a:lnTo>
                <a:close/>
                <a:moveTo>
                  <a:pt x="644" y="3857"/>
                </a:moveTo>
                <a:lnTo>
                  <a:pt x="635" y="3848"/>
                </a:lnTo>
                <a:lnTo>
                  <a:pt x="635" y="3857"/>
                </a:lnTo>
                <a:close/>
                <a:moveTo>
                  <a:pt x="618" y="9919"/>
                </a:moveTo>
                <a:lnTo>
                  <a:pt x="609" y="9919"/>
                </a:lnTo>
                <a:lnTo>
                  <a:pt x="609" y="9928"/>
                </a:lnTo>
                <a:lnTo>
                  <a:pt x="618" y="9928"/>
                </a:lnTo>
                <a:close/>
                <a:moveTo>
                  <a:pt x="556" y="3830"/>
                </a:moveTo>
                <a:lnTo>
                  <a:pt x="556" y="3822"/>
                </a:lnTo>
                <a:lnTo>
                  <a:pt x="547" y="3822"/>
                </a:lnTo>
                <a:lnTo>
                  <a:pt x="547" y="3813"/>
                </a:lnTo>
                <a:lnTo>
                  <a:pt x="538" y="3822"/>
                </a:lnTo>
                <a:lnTo>
                  <a:pt x="538" y="3839"/>
                </a:lnTo>
                <a:lnTo>
                  <a:pt x="547" y="3839"/>
                </a:lnTo>
                <a:lnTo>
                  <a:pt x="556" y="3839"/>
                </a:lnTo>
                <a:lnTo>
                  <a:pt x="565" y="3839"/>
                </a:lnTo>
                <a:close/>
                <a:moveTo>
                  <a:pt x="626" y="3848"/>
                </a:moveTo>
                <a:lnTo>
                  <a:pt x="635" y="3848"/>
                </a:lnTo>
                <a:lnTo>
                  <a:pt x="635" y="3839"/>
                </a:lnTo>
                <a:lnTo>
                  <a:pt x="626" y="3830"/>
                </a:lnTo>
                <a:lnTo>
                  <a:pt x="626" y="3839"/>
                </a:lnTo>
                <a:close/>
                <a:moveTo>
                  <a:pt x="556" y="3822"/>
                </a:moveTo>
                <a:lnTo>
                  <a:pt x="565" y="3830"/>
                </a:lnTo>
                <a:lnTo>
                  <a:pt x="573" y="3830"/>
                </a:lnTo>
                <a:lnTo>
                  <a:pt x="573" y="3822"/>
                </a:lnTo>
                <a:close/>
                <a:moveTo>
                  <a:pt x="600" y="3839"/>
                </a:moveTo>
                <a:lnTo>
                  <a:pt x="609" y="3830"/>
                </a:lnTo>
                <a:lnTo>
                  <a:pt x="600" y="3830"/>
                </a:lnTo>
                <a:lnTo>
                  <a:pt x="600" y="3839"/>
                </a:lnTo>
                <a:lnTo>
                  <a:pt x="591" y="3839"/>
                </a:lnTo>
                <a:lnTo>
                  <a:pt x="591" y="3848"/>
                </a:lnTo>
                <a:lnTo>
                  <a:pt x="582" y="3848"/>
                </a:lnTo>
                <a:lnTo>
                  <a:pt x="582" y="3857"/>
                </a:lnTo>
                <a:lnTo>
                  <a:pt x="582" y="3866"/>
                </a:lnTo>
                <a:lnTo>
                  <a:pt x="591" y="3857"/>
                </a:lnTo>
                <a:lnTo>
                  <a:pt x="600" y="3848"/>
                </a:lnTo>
                <a:lnTo>
                  <a:pt x="609" y="3848"/>
                </a:lnTo>
                <a:lnTo>
                  <a:pt x="609" y="3839"/>
                </a:lnTo>
                <a:close/>
                <a:moveTo>
                  <a:pt x="582" y="6724"/>
                </a:moveTo>
                <a:lnTo>
                  <a:pt x="582" y="6733"/>
                </a:lnTo>
                <a:lnTo>
                  <a:pt x="582" y="6724"/>
                </a:lnTo>
                <a:lnTo>
                  <a:pt x="591" y="6724"/>
                </a:lnTo>
                <a:lnTo>
                  <a:pt x="591" y="6715"/>
                </a:lnTo>
                <a:close/>
                <a:moveTo>
                  <a:pt x="11813" y="3627"/>
                </a:moveTo>
                <a:lnTo>
                  <a:pt x="11813" y="3636"/>
                </a:lnTo>
                <a:lnTo>
                  <a:pt x="11822" y="3636"/>
                </a:lnTo>
                <a:lnTo>
                  <a:pt x="11822" y="3610"/>
                </a:lnTo>
                <a:lnTo>
                  <a:pt x="11813" y="3610"/>
                </a:lnTo>
                <a:lnTo>
                  <a:pt x="11813" y="3619"/>
                </a:lnTo>
                <a:close/>
                <a:moveTo>
                  <a:pt x="12290" y="3248"/>
                </a:moveTo>
                <a:lnTo>
                  <a:pt x="12298" y="3248"/>
                </a:lnTo>
                <a:lnTo>
                  <a:pt x="12298" y="3239"/>
                </a:lnTo>
                <a:lnTo>
                  <a:pt x="12290" y="3239"/>
                </a:lnTo>
                <a:close/>
                <a:moveTo>
                  <a:pt x="12140" y="3407"/>
                </a:moveTo>
                <a:lnTo>
                  <a:pt x="12148" y="3407"/>
                </a:lnTo>
                <a:lnTo>
                  <a:pt x="12148" y="3416"/>
                </a:lnTo>
                <a:lnTo>
                  <a:pt x="12157" y="3416"/>
                </a:lnTo>
                <a:lnTo>
                  <a:pt x="12148" y="3407"/>
                </a:lnTo>
                <a:lnTo>
                  <a:pt x="12140" y="3398"/>
                </a:lnTo>
                <a:lnTo>
                  <a:pt x="12131" y="3398"/>
                </a:lnTo>
                <a:close/>
                <a:moveTo>
                  <a:pt x="12281" y="3274"/>
                </a:moveTo>
                <a:lnTo>
                  <a:pt x="12281" y="3265"/>
                </a:lnTo>
                <a:lnTo>
                  <a:pt x="12281" y="3257"/>
                </a:lnTo>
                <a:lnTo>
                  <a:pt x="12281" y="3248"/>
                </a:lnTo>
                <a:lnTo>
                  <a:pt x="12272" y="3265"/>
                </a:lnTo>
                <a:close/>
                <a:moveTo>
                  <a:pt x="6458" y="2904"/>
                </a:moveTo>
                <a:lnTo>
                  <a:pt x="6458" y="2895"/>
                </a:lnTo>
                <a:lnTo>
                  <a:pt x="6440" y="2886"/>
                </a:lnTo>
                <a:lnTo>
                  <a:pt x="6432" y="2886"/>
                </a:lnTo>
                <a:lnTo>
                  <a:pt x="6432" y="2877"/>
                </a:lnTo>
                <a:lnTo>
                  <a:pt x="6423" y="2868"/>
                </a:lnTo>
                <a:lnTo>
                  <a:pt x="6414" y="2860"/>
                </a:lnTo>
                <a:lnTo>
                  <a:pt x="6405" y="2860"/>
                </a:lnTo>
                <a:lnTo>
                  <a:pt x="6405" y="2868"/>
                </a:lnTo>
                <a:lnTo>
                  <a:pt x="6396" y="2868"/>
                </a:lnTo>
                <a:lnTo>
                  <a:pt x="6379" y="2868"/>
                </a:lnTo>
                <a:lnTo>
                  <a:pt x="6352" y="2868"/>
                </a:lnTo>
                <a:lnTo>
                  <a:pt x="6334" y="2868"/>
                </a:lnTo>
                <a:lnTo>
                  <a:pt x="6352" y="2860"/>
                </a:lnTo>
                <a:lnTo>
                  <a:pt x="6352" y="2851"/>
                </a:lnTo>
                <a:lnTo>
                  <a:pt x="6343" y="2824"/>
                </a:lnTo>
                <a:lnTo>
                  <a:pt x="6334" y="2807"/>
                </a:lnTo>
                <a:lnTo>
                  <a:pt x="6326" y="2798"/>
                </a:lnTo>
                <a:lnTo>
                  <a:pt x="6317" y="2789"/>
                </a:lnTo>
                <a:lnTo>
                  <a:pt x="6308" y="2789"/>
                </a:lnTo>
                <a:lnTo>
                  <a:pt x="6290" y="2780"/>
                </a:lnTo>
                <a:lnTo>
                  <a:pt x="6282" y="2780"/>
                </a:lnTo>
                <a:lnTo>
                  <a:pt x="6255" y="2762"/>
                </a:lnTo>
                <a:lnTo>
                  <a:pt x="6237" y="2762"/>
                </a:lnTo>
                <a:lnTo>
                  <a:pt x="6229" y="2745"/>
                </a:lnTo>
                <a:lnTo>
                  <a:pt x="6220" y="2736"/>
                </a:lnTo>
                <a:lnTo>
                  <a:pt x="6202" y="2736"/>
                </a:lnTo>
                <a:lnTo>
                  <a:pt x="6193" y="2736"/>
                </a:lnTo>
                <a:lnTo>
                  <a:pt x="6176" y="2727"/>
                </a:lnTo>
                <a:lnTo>
                  <a:pt x="6167" y="2718"/>
                </a:lnTo>
                <a:lnTo>
                  <a:pt x="6167" y="2709"/>
                </a:lnTo>
                <a:lnTo>
                  <a:pt x="6149" y="2701"/>
                </a:lnTo>
                <a:lnTo>
                  <a:pt x="6140" y="2701"/>
                </a:lnTo>
                <a:lnTo>
                  <a:pt x="6123" y="2718"/>
                </a:lnTo>
                <a:lnTo>
                  <a:pt x="6123" y="2727"/>
                </a:lnTo>
                <a:lnTo>
                  <a:pt x="6114" y="2727"/>
                </a:lnTo>
                <a:lnTo>
                  <a:pt x="6105" y="2701"/>
                </a:lnTo>
                <a:lnTo>
                  <a:pt x="6087" y="2692"/>
                </a:lnTo>
                <a:lnTo>
                  <a:pt x="6096" y="2692"/>
                </a:lnTo>
                <a:lnTo>
                  <a:pt x="6096" y="2683"/>
                </a:lnTo>
                <a:lnTo>
                  <a:pt x="6105" y="2683"/>
                </a:lnTo>
                <a:lnTo>
                  <a:pt x="6096" y="2674"/>
                </a:lnTo>
                <a:lnTo>
                  <a:pt x="6096" y="2665"/>
                </a:lnTo>
                <a:lnTo>
                  <a:pt x="6087" y="2657"/>
                </a:lnTo>
                <a:lnTo>
                  <a:pt x="6079" y="2657"/>
                </a:lnTo>
                <a:lnTo>
                  <a:pt x="6070" y="2648"/>
                </a:lnTo>
                <a:lnTo>
                  <a:pt x="6061" y="2648"/>
                </a:lnTo>
                <a:lnTo>
                  <a:pt x="6052" y="2657"/>
                </a:lnTo>
                <a:lnTo>
                  <a:pt x="6035" y="2674"/>
                </a:lnTo>
                <a:lnTo>
                  <a:pt x="6035" y="2692"/>
                </a:lnTo>
                <a:lnTo>
                  <a:pt x="6026" y="2701"/>
                </a:lnTo>
                <a:lnTo>
                  <a:pt x="6026" y="2754"/>
                </a:lnTo>
                <a:lnTo>
                  <a:pt x="6017" y="2771"/>
                </a:lnTo>
                <a:lnTo>
                  <a:pt x="6008" y="2798"/>
                </a:lnTo>
                <a:lnTo>
                  <a:pt x="6008" y="2807"/>
                </a:lnTo>
                <a:lnTo>
                  <a:pt x="6008" y="2815"/>
                </a:lnTo>
                <a:lnTo>
                  <a:pt x="6008" y="2833"/>
                </a:lnTo>
                <a:lnTo>
                  <a:pt x="6017" y="2842"/>
                </a:lnTo>
                <a:lnTo>
                  <a:pt x="6017" y="2851"/>
                </a:lnTo>
                <a:lnTo>
                  <a:pt x="6017" y="2860"/>
                </a:lnTo>
                <a:lnTo>
                  <a:pt x="6008" y="2868"/>
                </a:lnTo>
                <a:lnTo>
                  <a:pt x="5973" y="2886"/>
                </a:lnTo>
                <a:lnTo>
                  <a:pt x="5964" y="2886"/>
                </a:lnTo>
                <a:lnTo>
                  <a:pt x="5964" y="2895"/>
                </a:lnTo>
                <a:lnTo>
                  <a:pt x="5955" y="2904"/>
                </a:lnTo>
                <a:lnTo>
                  <a:pt x="5946" y="2912"/>
                </a:lnTo>
                <a:lnTo>
                  <a:pt x="5946" y="2921"/>
                </a:lnTo>
                <a:lnTo>
                  <a:pt x="5955" y="2921"/>
                </a:lnTo>
                <a:lnTo>
                  <a:pt x="5973" y="2921"/>
                </a:lnTo>
                <a:lnTo>
                  <a:pt x="5990" y="2912"/>
                </a:lnTo>
                <a:lnTo>
                  <a:pt x="6017" y="2912"/>
                </a:lnTo>
                <a:lnTo>
                  <a:pt x="6052" y="2904"/>
                </a:lnTo>
                <a:lnTo>
                  <a:pt x="6052" y="2912"/>
                </a:lnTo>
                <a:lnTo>
                  <a:pt x="6061" y="2912"/>
                </a:lnTo>
                <a:lnTo>
                  <a:pt x="6070" y="2957"/>
                </a:lnTo>
                <a:lnTo>
                  <a:pt x="6070" y="2974"/>
                </a:lnTo>
                <a:lnTo>
                  <a:pt x="6079" y="2974"/>
                </a:lnTo>
                <a:lnTo>
                  <a:pt x="6096" y="2974"/>
                </a:lnTo>
                <a:lnTo>
                  <a:pt x="6114" y="2965"/>
                </a:lnTo>
                <a:lnTo>
                  <a:pt x="6123" y="2965"/>
                </a:lnTo>
                <a:lnTo>
                  <a:pt x="6140" y="2957"/>
                </a:lnTo>
                <a:lnTo>
                  <a:pt x="6140" y="2948"/>
                </a:lnTo>
                <a:lnTo>
                  <a:pt x="6149" y="2948"/>
                </a:lnTo>
                <a:lnTo>
                  <a:pt x="6158" y="2930"/>
                </a:lnTo>
                <a:lnTo>
                  <a:pt x="6158" y="2921"/>
                </a:lnTo>
                <a:lnTo>
                  <a:pt x="6167" y="2921"/>
                </a:lnTo>
                <a:lnTo>
                  <a:pt x="6176" y="2921"/>
                </a:lnTo>
                <a:lnTo>
                  <a:pt x="6184" y="2912"/>
                </a:lnTo>
                <a:lnTo>
                  <a:pt x="6202" y="2895"/>
                </a:lnTo>
                <a:lnTo>
                  <a:pt x="6211" y="2886"/>
                </a:lnTo>
                <a:lnTo>
                  <a:pt x="6211" y="2868"/>
                </a:lnTo>
                <a:lnTo>
                  <a:pt x="6220" y="2860"/>
                </a:lnTo>
                <a:lnTo>
                  <a:pt x="6237" y="2860"/>
                </a:lnTo>
                <a:lnTo>
                  <a:pt x="6246" y="2851"/>
                </a:lnTo>
                <a:lnTo>
                  <a:pt x="6255" y="2851"/>
                </a:lnTo>
                <a:lnTo>
                  <a:pt x="6255" y="2860"/>
                </a:lnTo>
                <a:lnTo>
                  <a:pt x="6255" y="2868"/>
                </a:lnTo>
                <a:lnTo>
                  <a:pt x="6264" y="2877"/>
                </a:lnTo>
                <a:lnTo>
                  <a:pt x="6290" y="2877"/>
                </a:lnTo>
                <a:lnTo>
                  <a:pt x="6299" y="2886"/>
                </a:lnTo>
                <a:lnTo>
                  <a:pt x="6299" y="2904"/>
                </a:lnTo>
                <a:lnTo>
                  <a:pt x="6317" y="2912"/>
                </a:lnTo>
                <a:lnTo>
                  <a:pt x="6334" y="2912"/>
                </a:lnTo>
                <a:lnTo>
                  <a:pt x="6379" y="2930"/>
                </a:lnTo>
                <a:lnTo>
                  <a:pt x="6387" y="2930"/>
                </a:lnTo>
                <a:lnTo>
                  <a:pt x="6396" y="2939"/>
                </a:lnTo>
                <a:lnTo>
                  <a:pt x="6405" y="2939"/>
                </a:lnTo>
                <a:lnTo>
                  <a:pt x="6405" y="2930"/>
                </a:lnTo>
                <a:lnTo>
                  <a:pt x="6423" y="2921"/>
                </a:lnTo>
                <a:lnTo>
                  <a:pt x="6440" y="2912"/>
                </a:lnTo>
                <a:close/>
                <a:moveTo>
                  <a:pt x="12237" y="3301"/>
                </a:moveTo>
                <a:lnTo>
                  <a:pt x="12245" y="3301"/>
                </a:lnTo>
                <a:lnTo>
                  <a:pt x="12245" y="3310"/>
                </a:lnTo>
                <a:lnTo>
                  <a:pt x="12254" y="3310"/>
                </a:lnTo>
                <a:lnTo>
                  <a:pt x="12263" y="3310"/>
                </a:lnTo>
                <a:lnTo>
                  <a:pt x="12263" y="3318"/>
                </a:lnTo>
                <a:lnTo>
                  <a:pt x="12263" y="3327"/>
                </a:lnTo>
                <a:lnTo>
                  <a:pt x="12254" y="3336"/>
                </a:lnTo>
                <a:lnTo>
                  <a:pt x="12263" y="3345"/>
                </a:lnTo>
                <a:lnTo>
                  <a:pt x="12263" y="3336"/>
                </a:lnTo>
                <a:lnTo>
                  <a:pt x="12263" y="3327"/>
                </a:lnTo>
                <a:lnTo>
                  <a:pt x="12272" y="3327"/>
                </a:lnTo>
                <a:lnTo>
                  <a:pt x="12272" y="3318"/>
                </a:lnTo>
                <a:lnTo>
                  <a:pt x="12272" y="3310"/>
                </a:lnTo>
                <a:lnTo>
                  <a:pt x="12272" y="3301"/>
                </a:lnTo>
                <a:lnTo>
                  <a:pt x="12281" y="3283"/>
                </a:lnTo>
                <a:lnTo>
                  <a:pt x="12272" y="3283"/>
                </a:lnTo>
                <a:lnTo>
                  <a:pt x="12263" y="3274"/>
                </a:lnTo>
                <a:lnTo>
                  <a:pt x="12263" y="3265"/>
                </a:lnTo>
                <a:lnTo>
                  <a:pt x="12263" y="3257"/>
                </a:lnTo>
                <a:lnTo>
                  <a:pt x="12254" y="3257"/>
                </a:lnTo>
                <a:lnTo>
                  <a:pt x="12254" y="3265"/>
                </a:lnTo>
                <a:lnTo>
                  <a:pt x="12245" y="3265"/>
                </a:lnTo>
                <a:lnTo>
                  <a:pt x="12245" y="3274"/>
                </a:lnTo>
                <a:lnTo>
                  <a:pt x="12254" y="3274"/>
                </a:lnTo>
                <a:lnTo>
                  <a:pt x="12254" y="3292"/>
                </a:lnTo>
                <a:lnTo>
                  <a:pt x="12245" y="3292"/>
                </a:lnTo>
                <a:close/>
                <a:moveTo>
                  <a:pt x="12722" y="4033"/>
                </a:moveTo>
                <a:lnTo>
                  <a:pt x="12731" y="4024"/>
                </a:lnTo>
                <a:close/>
                <a:moveTo>
                  <a:pt x="12634" y="4192"/>
                </a:moveTo>
                <a:lnTo>
                  <a:pt x="12642" y="4192"/>
                </a:lnTo>
                <a:lnTo>
                  <a:pt x="12651" y="4192"/>
                </a:lnTo>
                <a:lnTo>
                  <a:pt x="12660" y="4192"/>
                </a:lnTo>
                <a:lnTo>
                  <a:pt x="12651" y="4192"/>
                </a:lnTo>
                <a:lnTo>
                  <a:pt x="12651" y="4183"/>
                </a:lnTo>
                <a:lnTo>
                  <a:pt x="12634" y="4183"/>
                </a:lnTo>
                <a:close/>
                <a:moveTo>
                  <a:pt x="12713" y="4060"/>
                </a:moveTo>
                <a:lnTo>
                  <a:pt x="12713" y="4051"/>
                </a:lnTo>
                <a:lnTo>
                  <a:pt x="12713" y="4042"/>
                </a:lnTo>
                <a:lnTo>
                  <a:pt x="12704" y="4051"/>
                </a:lnTo>
                <a:lnTo>
                  <a:pt x="12704" y="4060"/>
                </a:lnTo>
                <a:close/>
                <a:moveTo>
                  <a:pt x="12175" y="3407"/>
                </a:moveTo>
                <a:lnTo>
                  <a:pt x="12184" y="3407"/>
                </a:lnTo>
                <a:lnTo>
                  <a:pt x="12175" y="3407"/>
                </a:lnTo>
                <a:lnTo>
                  <a:pt x="12166" y="3407"/>
                </a:lnTo>
                <a:lnTo>
                  <a:pt x="12166" y="3416"/>
                </a:lnTo>
                <a:close/>
                <a:moveTo>
                  <a:pt x="12166" y="4404"/>
                </a:moveTo>
                <a:lnTo>
                  <a:pt x="12175" y="4404"/>
                </a:lnTo>
                <a:lnTo>
                  <a:pt x="12175" y="4395"/>
                </a:lnTo>
                <a:close/>
                <a:moveTo>
                  <a:pt x="12193" y="4422"/>
                </a:moveTo>
                <a:lnTo>
                  <a:pt x="12193" y="4430"/>
                </a:lnTo>
                <a:lnTo>
                  <a:pt x="12201" y="4430"/>
                </a:lnTo>
                <a:lnTo>
                  <a:pt x="12210" y="4430"/>
                </a:lnTo>
                <a:lnTo>
                  <a:pt x="12210" y="4422"/>
                </a:lnTo>
                <a:lnTo>
                  <a:pt x="12201" y="4422"/>
                </a:lnTo>
                <a:close/>
                <a:moveTo>
                  <a:pt x="11972" y="3813"/>
                </a:moveTo>
                <a:lnTo>
                  <a:pt x="11981" y="3813"/>
                </a:lnTo>
                <a:lnTo>
                  <a:pt x="11981" y="3804"/>
                </a:lnTo>
                <a:lnTo>
                  <a:pt x="11981" y="3795"/>
                </a:lnTo>
                <a:lnTo>
                  <a:pt x="11981" y="3786"/>
                </a:lnTo>
                <a:lnTo>
                  <a:pt x="11972" y="3786"/>
                </a:lnTo>
                <a:lnTo>
                  <a:pt x="11963" y="3786"/>
                </a:lnTo>
                <a:lnTo>
                  <a:pt x="11963" y="3795"/>
                </a:lnTo>
                <a:lnTo>
                  <a:pt x="11963" y="3813"/>
                </a:lnTo>
                <a:close/>
                <a:moveTo>
                  <a:pt x="12263" y="4280"/>
                </a:moveTo>
                <a:lnTo>
                  <a:pt x="12254" y="4280"/>
                </a:lnTo>
                <a:lnTo>
                  <a:pt x="12245" y="4280"/>
                </a:lnTo>
                <a:lnTo>
                  <a:pt x="12245" y="4289"/>
                </a:lnTo>
                <a:lnTo>
                  <a:pt x="12263" y="4298"/>
                </a:lnTo>
                <a:lnTo>
                  <a:pt x="12272" y="4298"/>
                </a:lnTo>
                <a:lnTo>
                  <a:pt x="12272" y="4289"/>
                </a:lnTo>
                <a:lnTo>
                  <a:pt x="12281" y="4289"/>
                </a:lnTo>
                <a:lnTo>
                  <a:pt x="12272" y="4280"/>
                </a:lnTo>
                <a:close/>
                <a:moveTo>
                  <a:pt x="12113" y="3460"/>
                </a:moveTo>
                <a:lnTo>
                  <a:pt x="12122" y="3460"/>
                </a:lnTo>
                <a:lnTo>
                  <a:pt x="12122" y="3451"/>
                </a:lnTo>
                <a:lnTo>
                  <a:pt x="12113" y="3451"/>
                </a:lnTo>
                <a:lnTo>
                  <a:pt x="12113" y="3442"/>
                </a:lnTo>
                <a:lnTo>
                  <a:pt x="12104" y="3451"/>
                </a:lnTo>
                <a:lnTo>
                  <a:pt x="12113" y="3451"/>
                </a:lnTo>
                <a:close/>
                <a:moveTo>
                  <a:pt x="11945" y="3619"/>
                </a:moveTo>
                <a:lnTo>
                  <a:pt x="11945" y="3627"/>
                </a:lnTo>
                <a:lnTo>
                  <a:pt x="11945" y="3636"/>
                </a:lnTo>
                <a:lnTo>
                  <a:pt x="11937" y="3654"/>
                </a:lnTo>
                <a:lnTo>
                  <a:pt x="11928" y="3663"/>
                </a:lnTo>
                <a:lnTo>
                  <a:pt x="11937" y="3663"/>
                </a:lnTo>
                <a:lnTo>
                  <a:pt x="11928" y="3671"/>
                </a:lnTo>
                <a:lnTo>
                  <a:pt x="11910" y="3671"/>
                </a:lnTo>
                <a:lnTo>
                  <a:pt x="11910" y="3680"/>
                </a:lnTo>
                <a:lnTo>
                  <a:pt x="11919" y="3680"/>
                </a:lnTo>
                <a:lnTo>
                  <a:pt x="11919" y="3689"/>
                </a:lnTo>
                <a:lnTo>
                  <a:pt x="11928" y="3698"/>
                </a:lnTo>
                <a:lnTo>
                  <a:pt x="11937" y="3698"/>
                </a:lnTo>
                <a:lnTo>
                  <a:pt x="11945" y="3698"/>
                </a:lnTo>
                <a:lnTo>
                  <a:pt x="11972" y="3680"/>
                </a:lnTo>
                <a:lnTo>
                  <a:pt x="11981" y="3671"/>
                </a:lnTo>
                <a:lnTo>
                  <a:pt x="11972" y="3680"/>
                </a:lnTo>
                <a:lnTo>
                  <a:pt x="11963" y="3689"/>
                </a:lnTo>
                <a:lnTo>
                  <a:pt x="11963" y="3698"/>
                </a:lnTo>
                <a:lnTo>
                  <a:pt x="11954" y="3707"/>
                </a:lnTo>
                <a:lnTo>
                  <a:pt x="11954" y="3716"/>
                </a:lnTo>
                <a:lnTo>
                  <a:pt x="11954" y="3724"/>
                </a:lnTo>
                <a:lnTo>
                  <a:pt x="11945" y="3742"/>
                </a:lnTo>
                <a:lnTo>
                  <a:pt x="11945" y="3751"/>
                </a:lnTo>
                <a:lnTo>
                  <a:pt x="11945" y="3777"/>
                </a:lnTo>
                <a:lnTo>
                  <a:pt x="11954" y="3777"/>
                </a:lnTo>
                <a:lnTo>
                  <a:pt x="11945" y="3786"/>
                </a:lnTo>
                <a:lnTo>
                  <a:pt x="11937" y="3795"/>
                </a:lnTo>
                <a:lnTo>
                  <a:pt x="11937" y="3813"/>
                </a:lnTo>
                <a:lnTo>
                  <a:pt x="11937" y="3822"/>
                </a:lnTo>
                <a:lnTo>
                  <a:pt x="11945" y="3822"/>
                </a:lnTo>
                <a:lnTo>
                  <a:pt x="11963" y="3777"/>
                </a:lnTo>
                <a:lnTo>
                  <a:pt x="11963" y="3769"/>
                </a:lnTo>
                <a:lnTo>
                  <a:pt x="11963" y="3760"/>
                </a:lnTo>
                <a:lnTo>
                  <a:pt x="11963" y="3751"/>
                </a:lnTo>
                <a:lnTo>
                  <a:pt x="11972" y="3742"/>
                </a:lnTo>
                <a:lnTo>
                  <a:pt x="11981" y="3733"/>
                </a:lnTo>
                <a:lnTo>
                  <a:pt x="11990" y="3733"/>
                </a:lnTo>
                <a:lnTo>
                  <a:pt x="11981" y="3742"/>
                </a:lnTo>
                <a:lnTo>
                  <a:pt x="11972" y="3751"/>
                </a:lnTo>
                <a:lnTo>
                  <a:pt x="11972" y="3760"/>
                </a:lnTo>
                <a:lnTo>
                  <a:pt x="11972" y="3769"/>
                </a:lnTo>
                <a:lnTo>
                  <a:pt x="11972" y="3760"/>
                </a:lnTo>
                <a:lnTo>
                  <a:pt x="11981" y="3760"/>
                </a:lnTo>
                <a:lnTo>
                  <a:pt x="11990" y="3751"/>
                </a:lnTo>
                <a:lnTo>
                  <a:pt x="11998" y="3751"/>
                </a:lnTo>
                <a:lnTo>
                  <a:pt x="11998" y="3742"/>
                </a:lnTo>
                <a:lnTo>
                  <a:pt x="12007" y="3742"/>
                </a:lnTo>
                <a:lnTo>
                  <a:pt x="11998" y="3742"/>
                </a:lnTo>
                <a:lnTo>
                  <a:pt x="11998" y="3751"/>
                </a:lnTo>
                <a:lnTo>
                  <a:pt x="12016" y="3760"/>
                </a:lnTo>
                <a:lnTo>
                  <a:pt x="12025" y="3760"/>
                </a:lnTo>
                <a:lnTo>
                  <a:pt x="12007" y="3760"/>
                </a:lnTo>
                <a:lnTo>
                  <a:pt x="11998" y="3769"/>
                </a:lnTo>
                <a:lnTo>
                  <a:pt x="11998" y="3777"/>
                </a:lnTo>
                <a:lnTo>
                  <a:pt x="11998" y="3786"/>
                </a:lnTo>
                <a:lnTo>
                  <a:pt x="12007" y="3795"/>
                </a:lnTo>
                <a:lnTo>
                  <a:pt x="12016" y="3804"/>
                </a:lnTo>
                <a:lnTo>
                  <a:pt x="12007" y="3813"/>
                </a:lnTo>
                <a:lnTo>
                  <a:pt x="12007" y="3822"/>
                </a:lnTo>
                <a:lnTo>
                  <a:pt x="11990" y="3839"/>
                </a:lnTo>
                <a:lnTo>
                  <a:pt x="11990" y="3857"/>
                </a:lnTo>
                <a:lnTo>
                  <a:pt x="11981" y="3857"/>
                </a:lnTo>
                <a:lnTo>
                  <a:pt x="11981" y="3866"/>
                </a:lnTo>
                <a:lnTo>
                  <a:pt x="11981" y="3874"/>
                </a:lnTo>
                <a:lnTo>
                  <a:pt x="11990" y="3883"/>
                </a:lnTo>
                <a:lnTo>
                  <a:pt x="11998" y="3892"/>
                </a:lnTo>
                <a:lnTo>
                  <a:pt x="11998" y="3883"/>
                </a:lnTo>
                <a:lnTo>
                  <a:pt x="11998" y="3874"/>
                </a:lnTo>
                <a:lnTo>
                  <a:pt x="12007" y="3874"/>
                </a:lnTo>
                <a:lnTo>
                  <a:pt x="12016" y="3883"/>
                </a:lnTo>
                <a:lnTo>
                  <a:pt x="12025" y="3883"/>
                </a:lnTo>
                <a:lnTo>
                  <a:pt x="12034" y="3883"/>
                </a:lnTo>
                <a:lnTo>
                  <a:pt x="12043" y="3874"/>
                </a:lnTo>
                <a:lnTo>
                  <a:pt x="12051" y="3874"/>
                </a:lnTo>
                <a:lnTo>
                  <a:pt x="12051" y="3883"/>
                </a:lnTo>
                <a:lnTo>
                  <a:pt x="12060" y="3883"/>
                </a:lnTo>
                <a:lnTo>
                  <a:pt x="12069" y="3883"/>
                </a:lnTo>
                <a:lnTo>
                  <a:pt x="12069" y="3874"/>
                </a:lnTo>
                <a:lnTo>
                  <a:pt x="12078" y="3874"/>
                </a:lnTo>
                <a:lnTo>
                  <a:pt x="12087" y="3874"/>
                </a:lnTo>
                <a:lnTo>
                  <a:pt x="12087" y="3866"/>
                </a:lnTo>
                <a:lnTo>
                  <a:pt x="12095" y="3866"/>
                </a:lnTo>
                <a:lnTo>
                  <a:pt x="12104" y="3866"/>
                </a:lnTo>
                <a:lnTo>
                  <a:pt x="12131" y="3866"/>
                </a:lnTo>
                <a:lnTo>
                  <a:pt x="12122" y="3866"/>
                </a:lnTo>
                <a:lnTo>
                  <a:pt x="12104" y="3883"/>
                </a:lnTo>
                <a:lnTo>
                  <a:pt x="12095" y="3901"/>
                </a:lnTo>
                <a:lnTo>
                  <a:pt x="12095" y="3910"/>
                </a:lnTo>
                <a:lnTo>
                  <a:pt x="12104" y="3927"/>
                </a:lnTo>
                <a:lnTo>
                  <a:pt x="12113" y="3936"/>
                </a:lnTo>
                <a:lnTo>
                  <a:pt x="12122" y="3945"/>
                </a:lnTo>
                <a:lnTo>
                  <a:pt x="12131" y="3945"/>
                </a:lnTo>
                <a:lnTo>
                  <a:pt x="12140" y="3945"/>
                </a:lnTo>
                <a:lnTo>
                  <a:pt x="12148" y="3945"/>
                </a:lnTo>
                <a:lnTo>
                  <a:pt x="12148" y="3954"/>
                </a:lnTo>
                <a:lnTo>
                  <a:pt x="12148" y="3963"/>
                </a:lnTo>
                <a:lnTo>
                  <a:pt x="12140" y="3972"/>
                </a:lnTo>
                <a:lnTo>
                  <a:pt x="12131" y="3972"/>
                </a:lnTo>
                <a:lnTo>
                  <a:pt x="12131" y="3980"/>
                </a:lnTo>
                <a:lnTo>
                  <a:pt x="12140" y="3980"/>
                </a:lnTo>
                <a:lnTo>
                  <a:pt x="12140" y="3989"/>
                </a:lnTo>
                <a:lnTo>
                  <a:pt x="12131" y="3998"/>
                </a:lnTo>
                <a:lnTo>
                  <a:pt x="12131" y="4007"/>
                </a:lnTo>
                <a:lnTo>
                  <a:pt x="12140" y="4024"/>
                </a:lnTo>
                <a:lnTo>
                  <a:pt x="12148" y="4024"/>
                </a:lnTo>
                <a:lnTo>
                  <a:pt x="12157" y="4024"/>
                </a:lnTo>
                <a:lnTo>
                  <a:pt x="12148" y="4033"/>
                </a:lnTo>
                <a:lnTo>
                  <a:pt x="12140" y="4024"/>
                </a:lnTo>
                <a:lnTo>
                  <a:pt x="12131" y="4016"/>
                </a:lnTo>
                <a:lnTo>
                  <a:pt x="12122" y="4016"/>
                </a:lnTo>
                <a:lnTo>
                  <a:pt x="12131" y="4033"/>
                </a:lnTo>
                <a:lnTo>
                  <a:pt x="12113" y="4024"/>
                </a:lnTo>
                <a:lnTo>
                  <a:pt x="12104" y="4024"/>
                </a:lnTo>
                <a:lnTo>
                  <a:pt x="12095" y="4024"/>
                </a:lnTo>
                <a:lnTo>
                  <a:pt x="12087" y="4033"/>
                </a:lnTo>
                <a:lnTo>
                  <a:pt x="12078" y="4024"/>
                </a:lnTo>
                <a:lnTo>
                  <a:pt x="12078" y="4033"/>
                </a:lnTo>
                <a:lnTo>
                  <a:pt x="12051" y="4033"/>
                </a:lnTo>
                <a:lnTo>
                  <a:pt x="12043" y="4042"/>
                </a:lnTo>
                <a:lnTo>
                  <a:pt x="12043" y="4051"/>
                </a:lnTo>
                <a:lnTo>
                  <a:pt x="12034" y="4051"/>
                </a:lnTo>
                <a:lnTo>
                  <a:pt x="12034" y="4060"/>
                </a:lnTo>
                <a:lnTo>
                  <a:pt x="12025" y="4060"/>
                </a:lnTo>
                <a:lnTo>
                  <a:pt x="12016" y="4069"/>
                </a:lnTo>
                <a:lnTo>
                  <a:pt x="12016" y="4077"/>
                </a:lnTo>
                <a:lnTo>
                  <a:pt x="12025" y="4077"/>
                </a:lnTo>
                <a:lnTo>
                  <a:pt x="12025" y="4069"/>
                </a:lnTo>
                <a:lnTo>
                  <a:pt x="12034" y="4069"/>
                </a:lnTo>
                <a:lnTo>
                  <a:pt x="12043" y="4069"/>
                </a:lnTo>
                <a:lnTo>
                  <a:pt x="12060" y="4069"/>
                </a:lnTo>
                <a:lnTo>
                  <a:pt x="12051" y="4069"/>
                </a:lnTo>
                <a:lnTo>
                  <a:pt x="12051" y="4077"/>
                </a:lnTo>
                <a:lnTo>
                  <a:pt x="12060" y="4086"/>
                </a:lnTo>
                <a:lnTo>
                  <a:pt x="12060" y="4095"/>
                </a:lnTo>
                <a:lnTo>
                  <a:pt x="12060" y="4104"/>
                </a:lnTo>
                <a:lnTo>
                  <a:pt x="12069" y="4104"/>
                </a:lnTo>
                <a:lnTo>
                  <a:pt x="12060" y="4113"/>
                </a:lnTo>
                <a:lnTo>
                  <a:pt x="12060" y="4122"/>
                </a:lnTo>
                <a:lnTo>
                  <a:pt x="12051" y="4130"/>
                </a:lnTo>
                <a:lnTo>
                  <a:pt x="12034" y="4139"/>
                </a:lnTo>
                <a:lnTo>
                  <a:pt x="12025" y="4139"/>
                </a:lnTo>
                <a:lnTo>
                  <a:pt x="11998" y="4157"/>
                </a:lnTo>
                <a:lnTo>
                  <a:pt x="11981" y="4157"/>
                </a:lnTo>
                <a:lnTo>
                  <a:pt x="11981" y="4166"/>
                </a:lnTo>
                <a:lnTo>
                  <a:pt x="11972" y="4166"/>
                </a:lnTo>
                <a:lnTo>
                  <a:pt x="11972" y="4175"/>
                </a:lnTo>
                <a:lnTo>
                  <a:pt x="11981" y="4175"/>
                </a:lnTo>
                <a:lnTo>
                  <a:pt x="11981" y="4183"/>
                </a:lnTo>
                <a:lnTo>
                  <a:pt x="11998" y="4192"/>
                </a:lnTo>
                <a:lnTo>
                  <a:pt x="12007" y="4192"/>
                </a:lnTo>
                <a:lnTo>
                  <a:pt x="12016" y="4183"/>
                </a:lnTo>
                <a:lnTo>
                  <a:pt x="12025" y="4183"/>
                </a:lnTo>
                <a:lnTo>
                  <a:pt x="12034" y="4183"/>
                </a:lnTo>
                <a:lnTo>
                  <a:pt x="12043" y="4183"/>
                </a:lnTo>
                <a:lnTo>
                  <a:pt x="12043" y="4192"/>
                </a:lnTo>
                <a:lnTo>
                  <a:pt x="12060" y="4192"/>
                </a:lnTo>
                <a:lnTo>
                  <a:pt x="12051" y="4192"/>
                </a:lnTo>
                <a:lnTo>
                  <a:pt x="12043" y="4201"/>
                </a:lnTo>
                <a:lnTo>
                  <a:pt x="12051" y="4201"/>
                </a:lnTo>
                <a:lnTo>
                  <a:pt x="12060" y="4201"/>
                </a:lnTo>
                <a:lnTo>
                  <a:pt x="12069" y="4201"/>
                </a:lnTo>
                <a:lnTo>
                  <a:pt x="12078" y="4201"/>
                </a:lnTo>
                <a:lnTo>
                  <a:pt x="12095" y="4219"/>
                </a:lnTo>
                <a:lnTo>
                  <a:pt x="12113" y="4219"/>
                </a:lnTo>
                <a:lnTo>
                  <a:pt x="12122" y="4219"/>
                </a:lnTo>
                <a:lnTo>
                  <a:pt x="12131" y="4210"/>
                </a:lnTo>
                <a:lnTo>
                  <a:pt x="12140" y="4201"/>
                </a:lnTo>
                <a:lnTo>
                  <a:pt x="12157" y="4201"/>
                </a:lnTo>
                <a:lnTo>
                  <a:pt x="12166" y="4192"/>
                </a:lnTo>
                <a:lnTo>
                  <a:pt x="12175" y="4192"/>
                </a:lnTo>
                <a:lnTo>
                  <a:pt x="12175" y="4183"/>
                </a:lnTo>
                <a:lnTo>
                  <a:pt x="12166" y="4201"/>
                </a:lnTo>
                <a:lnTo>
                  <a:pt x="12157" y="4201"/>
                </a:lnTo>
                <a:lnTo>
                  <a:pt x="12148" y="4210"/>
                </a:lnTo>
                <a:lnTo>
                  <a:pt x="12148" y="4219"/>
                </a:lnTo>
                <a:lnTo>
                  <a:pt x="12131" y="4227"/>
                </a:lnTo>
                <a:lnTo>
                  <a:pt x="12131" y="4236"/>
                </a:lnTo>
                <a:lnTo>
                  <a:pt x="12122" y="4236"/>
                </a:lnTo>
                <a:lnTo>
                  <a:pt x="12113" y="4236"/>
                </a:lnTo>
                <a:lnTo>
                  <a:pt x="12095" y="4236"/>
                </a:lnTo>
                <a:lnTo>
                  <a:pt x="12078" y="4236"/>
                </a:lnTo>
                <a:lnTo>
                  <a:pt x="12051" y="4236"/>
                </a:lnTo>
                <a:lnTo>
                  <a:pt x="12043" y="4254"/>
                </a:lnTo>
                <a:lnTo>
                  <a:pt x="12025" y="4254"/>
                </a:lnTo>
                <a:lnTo>
                  <a:pt x="12025" y="4263"/>
                </a:lnTo>
                <a:lnTo>
                  <a:pt x="12025" y="4272"/>
                </a:lnTo>
                <a:lnTo>
                  <a:pt x="12025" y="4280"/>
                </a:lnTo>
                <a:lnTo>
                  <a:pt x="11998" y="4298"/>
                </a:lnTo>
                <a:lnTo>
                  <a:pt x="11990" y="4298"/>
                </a:lnTo>
                <a:lnTo>
                  <a:pt x="11990" y="4307"/>
                </a:lnTo>
                <a:lnTo>
                  <a:pt x="11981" y="4316"/>
                </a:lnTo>
                <a:lnTo>
                  <a:pt x="11963" y="4325"/>
                </a:lnTo>
                <a:lnTo>
                  <a:pt x="11945" y="4333"/>
                </a:lnTo>
                <a:lnTo>
                  <a:pt x="11945" y="4342"/>
                </a:lnTo>
                <a:lnTo>
                  <a:pt x="11945" y="4351"/>
                </a:lnTo>
                <a:lnTo>
                  <a:pt x="11945" y="4342"/>
                </a:lnTo>
                <a:lnTo>
                  <a:pt x="11954" y="4342"/>
                </a:lnTo>
                <a:lnTo>
                  <a:pt x="11963" y="4342"/>
                </a:lnTo>
                <a:lnTo>
                  <a:pt x="11972" y="4351"/>
                </a:lnTo>
                <a:lnTo>
                  <a:pt x="11981" y="4351"/>
                </a:lnTo>
                <a:lnTo>
                  <a:pt x="11990" y="4342"/>
                </a:lnTo>
                <a:lnTo>
                  <a:pt x="11990" y="4333"/>
                </a:lnTo>
                <a:lnTo>
                  <a:pt x="12007" y="4325"/>
                </a:lnTo>
                <a:lnTo>
                  <a:pt x="12025" y="4316"/>
                </a:lnTo>
                <a:lnTo>
                  <a:pt x="12034" y="4316"/>
                </a:lnTo>
                <a:lnTo>
                  <a:pt x="12043" y="4316"/>
                </a:lnTo>
                <a:lnTo>
                  <a:pt x="12051" y="4316"/>
                </a:lnTo>
                <a:lnTo>
                  <a:pt x="12060" y="4316"/>
                </a:lnTo>
                <a:lnTo>
                  <a:pt x="12069" y="4325"/>
                </a:lnTo>
                <a:lnTo>
                  <a:pt x="12078" y="4333"/>
                </a:lnTo>
                <a:lnTo>
                  <a:pt x="12087" y="4333"/>
                </a:lnTo>
                <a:lnTo>
                  <a:pt x="12095" y="4325"/>
                </a:lnTo>
                <a:lnTo>
                  <a:pt x="12095" y="4307"/>
                </a:lnTo>
                <a:lnTo>
                  <a:pt x="12104" y="4298"/>
                </a:lnTo>
                <a:lnTo>
                  <a:pt x="12104" y="4289"/>
                </a:lnTo>
                <a:lnTo>
                  <a:pt x="12140" y="4280"/>
                </a:lnTo>
                <a:lnTo>
                  <a:pt x="12148" y="4280"/>
                </a:lnTo>
                <a:lnTo>
                  <a:pt x="12157" y="4280"/>
                </a:lnTo>
                <a:lnTo>
                  <a:pt x="12166" y="4289"/>
                </a:lnTo>
                <a:lnTo>
                  <a:pt x="12175" y="4289"/>
                </a:lnTo>
                <a:lnTo>
                  <a:pt x="12175" y="4298"/>
                </a:lnTo>
                <a:lnTo>
                  <a:pt x="12184" y="4289"/>
                </a:lnTo>
                <a:lnTo>
                  <a:pt x="12210" y="4298"/>
                </a:lnTo>
                <a:lnTo>
                  <a:pt x="12210" y="4289"/>
                </a:lnTo>
                <a:lnTo>
                  <a:pt x="12210" y="4280"/>
                </a:lnTo>
                <a:lnTo>
                  <a:pt x="12219" y="4280"/>
                </a:lnTo>
                <a:lnTo>
                  <a:pt x="12237" y="4280"/>
                </a:lnTo>
                <a:lnTo>
                  <a:pt x="12245" y="4280"/>
                </a:lnTo>
                <a:lnTo>
                  <a:pt x="12263" y="4272"/>
                </a:lnTo>
                <a:lnTo>
                  <a:pt x="12254" y="4263"/>
                </a:lnTo>
                <a:lnTo>
                  <a:pt x="12263" y="4272"/>
                </a:lnTo>
                <a:lnTo>
                  <a:pt x="12272" y="4272"/>
                </a:lnTo>
                <a:lnTo>
                  <a:pt x="12281" y="4272"/>
                </a:lnTo>
                <a:lnTo>
                  <a:pt x="12290" y="4280"/>
                </a:lnTo>
                <a:lnTo>
                  <a:pt x="12298" y="4280"/>
                </a:lnTo>
                <a:lnTo>
                  <a:pt x="12325" y="4272"/>
                </a:lnTo>
                <a:lnTo>
                  <a:pt x="12342" y="4272"/>
                </a:lnTo>
                <a:lnTo>
                  <a:pt x="12369" y="4280"/>
                </a:lnTo>
                <a:lnTo>
                  <a:pt x="12378" y="4280"/>
                </a:lnTo>
                <a:lnTo>
                  <a:pt x="12387" y="4272"/>
                </a:lnTo>
                <a:lnTo>
                  <a:pt x="12395" y="4272"/>
                </a:lnTo>
                <a:lnTo>
                  <a:pt x="12404" y="4263"/>
                </a:lnTo>
                <a:lnTo>
                  <a:pt x="12413" y="4263"/>
                </a:lnTo>
                <a:lnTo>
                  <a:pt x="12431" y="4263"/>
                </a:lnTo>
                <a:lnTo>
                  <a:pt x="12431" y="4254"/>
                </a:lnTo>
                <a:lnTo>
                  <a:pt x="12457" y="4245"/>
                </a:lnTo>
                <a:lnTo>
                  <a:pt x="12457" y="4236"/>
                </a:lnTo>
                <a:lnTo>
                  <a:pt x="12466" y="4227"/>
                </a:lnTo>
                <a:lnTo>
                  <a:pt x="12466" y="4219"/>
                </a:lnTo>
                <a:lnTo>
                  <a:pt x="12457" y="4219"/>
                </a:lnTo>
                <a:lnTo>
                  <a:pt x="12448" y="4219"/>
                </a:lnTo>
                <a:lnTo>
                  <a:pt x="12431" y="4219"/>
                </a:lnTo>
                <a:lnTo>
                  <a:pt x="12422" y="4219"/>
                </a:lnTo>
                <a:lnTo>
                  <a:pt x="12404" y="4219"/>
                </a:lnTo>
                <a:lnTo>
                  <a:pt x="12404" y="4210"/>
                </a:lnTo>
                <a:lnTo>
                  <a:pt x="12395" y="4210"/>
                </a:lnTo>
                <a:lnTo>
                  <a:pt x="12387" y="4210"/>
                </a:lnTo>
                <a:lnTo>
                  <a:pt x="12395" y="4210"/>
                </a:lnTo>
                <a:lnTo>
                  <a:pt x="12404" y="4201"/>
                </a:lnTo>
                <a:lnTo>
                  <a:pt x="12413" y="4201"/>
                </a:lnTo>
                <a:lnTo>
                  <a:pt x="12422" y="4201"/>
                </a:lnTo>
                <a:lnTo>
                  <a:pt x="12422" y="4192"/>
                </a:lnTo>
                <a:lnTo>
                  <a:pt x="12413" y="4183"/>
                </a:lnTo>
                <a:lnTo>
                  <a:pt x="12431" y="4175"/>
                </a:lnTo>
                <a:lnTo>
                  <a:pt x="12440" y="4183"/>
                </a:lnTo>
                <a:lnTo>
                  <a:pt x="12448" y="4175"/>
                </a:lnTo>
                <a:lnTo>
                  <a:pt x="12448" y="4166"/>
                </a:lnTo>
                <a:lnTo>
                  <a:pt x="12448" y="4157"/>
                </a:lnTo>
                <a:lnTo>
                  <a:pt x="12457" y="4166"/>
                </a:lnTo>
                <a:lnTo>
                  <a:pt x="12466" y="4157"/>
                </a:lnTo>
                <a:lnTo>
                  <a:pt x="12475" y="4148"/>
                </a:lnTo>
                <a:lnTo>
                  <a:pt x="12475" y="4139"/>
                </a:lnTo>
                <a:lnTo>
                  <a:pt x="12475" y="4130"/>
                </a:lnTo>
                <a:lnTo>
                  <a:pt x="12484" y="4122"/>
                </a:lnTo>
                <a:lnTo>
                  <a:pt x="12484" y="4113"/>
                </a:lnTo>
                <a:lnTo>
                  <a:pt x="12484" y="4104"/>
                </a:lnTo>
                <a:lnTo>
                  <a:pt x="12484" y="4095"/>
                </a:lnTo>
                <a:lnTo>
                  <a:pt x="12484" y="4086"/>
                </a:lnTo>
                <a:lnTo>
                  <a:pt x="12457" y="4069"/>
                </a:lnTo>
                <a:lnTo>
                  <a:pt x="12448" y="4069"/>
                </a:lnTo>
                <a:lnTo>
                  <a:pt x="12440" y="4060"/>
                </a:lnTo>
                <a:lnTo>
                  <a:pt x="12431" y="4060"/>
                </a:lnTo>
                <a:lnTo>
                  <a:pt x="12422" y="4060"/>
                </a:lnTo>
                <a:lnTo>
                  <a:pt x="12413" y="4060"/>
                </a:lnTo>
                <a:lnTo>
                  <a:pt x="12395" y="4060"/>
                </a:lnTo>
                <a:lnTo>
                  <a:pt x="12395" y="4069"/>
                </a:lnTo>
                <a:lnTo>
                  <a:pt x="12387" y="4077"/>
                </a:lnTo>
                <a:lnTo>
                  <a:pt x="12378" y="4077"/>
                </a:lnTo>
                <a:lnTo>
                  <a:pt x="12360" y="4069"/>
                </a:lnTo>
                <a:lnTo>
                  <a:pt x="12369" y="4060"/>
                </a:lnTo>
                <a:lnTo>
                  <a:pt x="12378" y="4051"/>
                </a:lnTo>
                <a:lnTo>
                  <a:pt x="12387" y="4042"/>
                </a:lnTo>
                <a:lnTo>
                  <a:pt x="12378" y="4024"/>
                </a:lnTo>
                <a:lnTo>
                  <a:pt x="12369" y="4016"/>
                </a:lnTo>
                <a:lnTo>
                  <a:pt x="12334" y="3989"/>
                </a:lnTo>
                <a:lnTo>
                  <a:pt x="12325" y="3989"/>
                </a:lnTo>
                <a:lnTo>
                  <a:pt x="12307" y="3989"/>
                </a:lnTo>
                <a:lnTo>
                  <a:pt x="12316" y="3989"/>
                </a:lnTo>
                <a:lnTo>
                  <a:pt x="12325" y="3989"/>
                </a:lnTo>
                <a:lnTo>
                  <a:pt x="12334" y="3989"/>
                </a:lnTo>
                <a:lnTo>
                  <a:pt x="12342" y="3989"/>
                </a:lnTo>
                <a:lnTo>
                  <a:pt x="12351" y="3998"/>
                </a:lnTo>
                <a:lnTo>
                  <a:pt x="12360" y="3998"/>
                </a:lnTo>
                <a:lnTo>
                  <a:pt x="12369" y="3998"/>
                </a:lnTo>
                <a:lnTo>
                  <a:pt x="12360" y="3989"/>
                </a:lnTo>
                <a:lnTo>
                  <a:pt x="12351" y="3972"/>
                </a:lnTo>
                <a:lnTo>
                  <a:pt x="12342" y="3963"/>
                </a:lnTo>
                <a:lnTo>
                  <a:pt x="12342" y="3954"/>
                </a:lnTo>
                <a:lnTo>
                  <a:pt x="12351" y="3945"/>
                </a:lnTo>
                <a:lnTo>
                  <a:pt x="12342" y="3936"/>
                </a:lnTo>
                <a:lnTo>
                  <a:pt x="12334" y="3927"/>
                </a:lnTo>
                <a:lnTo>
                  <a:pt x="12316" y="3919"/>
                </a:lnTo>
                <a:lnTo>
                  <a:pt x="12307" y="3910"/>
                </a:lnTo>
                <a:lnTo>
                  <a:pt x="12298" y="3901"/>
                </a:lnTo>
                <a:lnTo>
                  <a:pt x="12272" y="3892"/>
                </a:lnTo>
                <a:lnTo>
                  <a:pt x="12263" y="3892"/>
                </a:lnTo>
                <a:lnTo>
                  <a:pt x="12263" y="3883"/>
                </a:lnTo>
                <a:lnTo>
                  <a:pt x="12254" y="3857"/>
                </a:lnTo>
                <a:lnTo>
                  <a:pt x="12245" y="3830"/>
                </a:lnTo>
                <a:lnTo>
                  <a:pt x="12237" y="3804"/>
                </a:lnTo>
                <a:lnTo>
                  <a:pt x="12237" y="3795"/>
                </a:lnTo>
                <a:lnTo>
                  <a:pt x="12228" y="3795"/>
                </a:lnTo>
                <a:lnTo>
                  <a:pt x="12219" y="3786"/>
                </a:lnTo>
                <a:lnTo>
                  <a:pt x="12210" y="3777"/>
                </a:lnTo>
                <a:lnTo>
                  <a:pt x="12201" y="3769"/>
                </a:lnTo>
                <a:lnTo>
                  <a:pt x="12166" y="3751"/>
                </a:lnTo>
                <a:lnTo>
                  <a:pt x="12148" y="3751"/>
                </a:lnTo>
                <a:lnTo>
                  <a:pt x="12140" y="3760"/>
                </a:lnTo>
                <a:lnTo>
                  <a:pt x="12131" y="3760"/>
                </a:lnTo>
                <a:lnTo>
                  <a:pt x="12095" y="3751"/>
                </a:lnTo>
                <a:lnTo>
                  <a:pt x="12087" y="3751"/>
                </a:lnTo>
                <a:lnTo>
                  <a:pt x="12078" y="3742"/>
                </a:lnTo>
                <a:lnTo>
                  <a:pt x="12087" y="3751"/>
                </a:lnTo>
                <a:lnTo>
                  <a:pt x="12104" y="3751"/>
                </a:lnTo>
                <a:lnTo>
                  <a:pt x="12113" y="3751"/>
                </a:lnTo>
                <a:lnTo>
                  <a:pt x="12122" y="3751"/>
                </a:lnTo>
                <a:lnTo>
                  <a:pt x="12122" y="3742"/>
                </a:lnTo>
                <a:lnTo>
                  <a:pt x="12140" y="3733"/>
                </a:lnTo>
                <a:lnTo>
                  <a:pt x="12157" y="3733"/>
                </a:lnTo>
                <a:lnTo>
                  <a:pt x="12157" y="3724"/>
                </a:lnTo>
                <a:lnTo>
                  <a:pt x="12166" y="3724"/>
                </a:lnTo>
                <a:lnTo>
                  <a:pt x="12148" y="3716"/>
                </a:lnTo>
                <a:lnTo>
                  <a:pt x="12131" y="3716"/>
                </a:lnTo>
                <a:lnTo>
                  <a:pt x="12122" y="3716"/>
                </a:lnTo>
                <a:lnTo>
                  <a:pt x="12113" y="3716"/>
                </a:lnTo>
                <a:lnTo>
                  <a:pt x="12122" y="3716"/>
                </a:lnTo>
                <a:lnTo>
                  <a:pt x="12131" y="3707"/>
                </a:lnTo>
                <a:lnTo>
                  <a:pt x="12157" y="3707"/>
                </a:lnTo>
                <a:lnTo>
                  <a:pt x="12157" y="3698"/>
                </a:lnTo>
                <a:lnTo>
                  <a:pt x="12166" y="3698"/>
                </a:lnTo>
                <a:lnTo>
                  <a:pt x="12175" y="3689"/>
                </a:lnTo>
                <a:lnTo>
                  <a:pt x="12184" y="3680"/>
                </a:lnTo>
                <a:lnTo>
                  <a:pt x="12193" y="3663"/>
                </a:lnTo>
                <a:lnTo>
                  <a:pt x="12201" y="3636"/>
                </a:lnTo>
                <a:lnTo>
                  <a:pt x="12210" y="3636"/>
                </a:lnTo>
                <a:lnTo>
                  <a:pt x="12210" y="3627"/>
                </a:lnTo>
                <a:lnTo>
                  <a:pt x="12219" y="3610"/>
                </a:lnTo>
                <a:lnTo>
                  <a:pt x="12228" y="3601"/>
                </a:lnTo>
                <a:lnTo>
                  <a:pt x="12219" y="3583"/>
                </a:lnTo>
                <a:lnTo>
                  <a:pt x="12210" y="3583"/>
                </a:lnTo>
                <a:lnTo>
                  <a:pt x="12201" y="3574"/>
                </a:lnTo>
                <a:lnTo>
                  <a:pt x="12193" y="3574"/>
                </a:lnTo>
                <a:lnTo>
                  <a:pt x="12148" y="3574"/>
                </a:lnTo>
                <a:lnTo>
                  <a:pt x="12140" y="3574"/>
                </a:lnTo>
                <a:lnTo>
                  <a:pt x="12131" y="3583"/>
                </a:lnTo>
                <a:lnTo>
                  <a:pt x="12113" y="3574"/>
                </a:lnTo>
                <a:lnTo>
                  <a:pt x="12104" y="3574"/>
                </a:lnTo>
                <a:lnTo>
                  <a:pt x="12095" y="3583"/>
                </a:lnTo>
                <a:lnTo>
                  <a:pt x="12078" y="3583"/>
                </a:lnTo>
                <a:lnTo>
                  <a:pt x="12069" y="3592"/>
                </a:lnTo>
                <a:lnTo>
                  <a:pt x="12051" y="3592"/>
                </a:lnTo>
                <a:lnTo>
                  <a:pt x="12060" y="3583"/>
                </a:lnTo>
                <a:lnTo>
                  <a:pt x="12069" y="3566"/>
                </a:lnTo>
                <a:lnTo>
                  <a:pt x="12078" y="3566"/>
                </a:lnTo>
                <a:lnTo>
                  <a:pt x="12069" y="3566"/>
                </a:lnTo>
                <a:lnTo>
                  <a:pt x="12060" y="3557"/>
                </a:lnTo>
                <a:lnTo>
                  <a:pt x="12060" y="3548"/>
                </a:lnTo>
                <a:lnTo>
                  <a:pt x="12078" y="3539"/>
                </a:lnTo>
                <a:lnTo>
                  <a:pt x="12104" y="3521"/>
                </a:lnTo>
                <a:lnTo>
                  <a:pt x="12122" y="3513"/>
                </a:lnTo>
                <a:lnTo>
                  <a:pt x="12131" y="3504"/>
                </a:lnTo>
                <a:lnTo>
                  <a:pt x="12131" y="3495"/>
                </a:lnTo>
                <a:lnTo>
                  <a:pt x="12131" y="3486"/>
                </a:lnTo>
                <a:lnTo>
                  <a:pt x="12131" y="3477"/>
                </a:lnTo>
                <a:lnTo>
                  <a:pt x="12122" y="3477"/>
                </a:lnTo>
                <a:lnTo>
                  <a:pt x="12104" y="3477"/>
                </a:lnTo>
                <a:lnTo>
                  <a:pt x="12087" y="3477"/>
                </a:lnTo>
                <a:lnTo>
                  <a:pt x="12078" y="3486"/>
                </a:lnTo>
                <a:lnTo>
                  <a:pt x="12051" y="3486"/>
                </a:lnTo>
                <a:lnTo>
                  <a:pt x="12034" y="3486"/>
                </a:lnTo>
                <a:lnTo>
                  <a:pt x="12025" y="3486"/>
                </a:lnTo>
                <a:lnTo>
                  <a:pt x="12016" y="3486"/>
                </a:lnTo>
                <a:lnTo>
                  <a:pt x="12007" y="3486"/>
                </a:lnTo>
                <a:lnTo>
                  <a:pt x="11998" y="3477"/>
                </a:lnTo>
                <a:lnTo>
                  <a:pt x="11990" y="3486"/>
                </a:lnTo>
                <a:lnTo>
                  <a:pt x="11981" y="3495"/>
                </a:lnTo>
                <a:lnTo>
                  <a:pt x="11981" y="3504"/>
                </a:lnTo>
                <a:lnTo>
                  <a:pt x="11990" y="3513"/>
                </a:lnTo>
                <a:lnTo>
                  <a:pt x="11990" y="3521"/>
                </a:lnTo>
                <a:lnTo>
                  <a:pt x="11972" y="3521"/>
                </a:lnTo>
                <a:lnTo>
                  <a:pt x="11963" y="3521"/>
                </a:lnTo>
                <a:lnTo>
                  <a:pt x="11963" y="3530"/>
                </a:lnTo>
                <a:lnTo>
                  <a:pt x="11963" y="3539"/>
                </a:lnTo>
                <a:lnTo>
                  <a:pt x="11981" y="3557"/>
                </a:lnTo>
                <a:lnTo>
                  <a:pt x="11972" y="3557"/>
                </a:lnTo>
                <a:lnTo>
                  <a:pt x="11963" y="3557"/>
                </a:lnTo>
                <a:lnTo>
                  <a:pt x="11945" y="3557"/>
                </a:lnTo>
                <a:lnTo>
                  <a:pt x="11945" y="3566"/>
                </a:lnTo>
                <a:lnTo>
                  <a:pt x="11937" y="3566"/>
                </a:lnTo>
                <a:lnTo>
                  <a:pt x="11937" y="3583"/>
                </a:lnTo>
                <a:lnTo>
                  <a:pt x="11937" y="3592"/>
                </a:lnTo>
                <a:lnTo>
                  <a:pt x="11945" y="3592"/>
                </a:lnTo>
                <a:lnTo>
                  <a:pt x="11937" y="3592"/>
                </a:lnTo>
                <a:lnTo>
                  <a:pt x="11937" y="3601"/>
                </a:lnTo>
                <a:lnTo>
                  <a:pt x="11928" y="3601"/>
                </a:lnTo>
                <a:lnTo>
                  <a:pt x="11928" y="3610"/>
                </a:lnTo>
                <a:close/>
                <a:moveTo>
                  <a:pt x="12140" y="3460"/>
                </a:moveTo>
                <a:lnTo>
                  <a:pt x="12140" y="3468"/>
                </a:lnTo>
                <a:lnTo>
                  <a:pt x="12140" y="3460"/>
                </a:lnTo>
                <a:lnTo>
                  <a:pt x="12148" y="3460"/>
                </a:lnTo>
                <a:lnTo>
                  <a:pt x="12140" y="3451"/>
                </a:lnTo>
                <a:lnTo>
                  <a:pt x="12131" y="3460"/>
                </a:lnTo>
                <a:close/>
                <a:moveTo>
                  <a:pt x="12113" y="3442"/>
                </a:moveTo>
                <a:lnTo>
                  <a:pt x="12122" y="3433"/>
                </a:lnTo>
                <a:lnTo>
                  <a:pt x="12122" y="3442"/>
                </a:lnTo>
                <a:lnTo>
                  <a:pt x="12140" y="3442"/>
                </a:lnTo>
                <a:lnTo>
                  <a:pt x="12148" y="3451"/>
                </a:lnTo>
                <a:lnTo>
                  <a:pt x="12157" y="3442"/>
                </a:lnTo>
                <a:lnTo>
                  <a:pt x="12148" y="3442"/>
                </a:lnTo>
                <a:lnTo>
                  <a:pt x="12140" y="3433"/>
                </a:lnTo>
                <a:lnTo>
                  <a:pt x="12131" y="3433"/>
                </a:lnTo>
                <a:lnTo>
                  <a:pt x="12140" y="3433"/>
                </a:lnTo>
                <a:lnTo>
                  <a:pt x="12140" y="3424"/>
                </a:lnTo>
                <a:lnTo>
                  <a:pt x="12131" y="3424"/>
                </a:lnTo>
                <a:lnTo>
                  <a:pt x="12122" y="3424"/>
                </a:lnTo>
                <a:lnTo>
                  <a:pt x="12113" y="3424"/>
                </a:lnTo>
                <a:lnTo>
                  <a:pt x="12113" y="3433"/>
                </a:lnTo>
                <a:close/>
                <a:moveTo>
                  <a:pt x="12934" y="2948"/>
                </a:moveTo>
                <a:lnTo>
                  <a:pt x="12942" y="2948"/>
                </a:lnTo>
                <a:lnTo>
                  <a:pt x="12951" y="2948"/>
                </a:lnTo>
                <a:lnTo>
                  <a:pt x="12960" y="2948"/>
                </a:lnTo>
                <a:lnTo>
                  <a:pt x="12960" y="2939"/>
                </a:lnTo>
                <a:lnTo>
                  <a:pt x="12951" y="2939"/>
                </a:lnTo>
                <a:lnTo>
                  <a:pt x="12942" y="2939"/>
                </a:lnTo>
                <a:lnTo>
                  <a:pt x="12934" y="2939"/>
                </a:lnTo>
                <a:close/>
                <a:moveTo>
                  <a:pt x="13612" y="2251"/>
                </a:moveTo>
                <a:lnTo>
                  <a:pt x="13612" y="2259"/>
                </a:lnTo>
                <a:lnTo>
                  <a:pt x="13621" y="2251"/>
                </a:lnTo>
                <a:lnTo>
                  <a:pt x="13630" y="2242"/>
                </a:lnTo>
                <a:lnTo>
                  <a:pt x="13638" y="2233"/>
                </a:lnTo>
                <a:lnTo>
                  <a:pt x="13647" y="2233"/>
                </a:lnTo>
                <a:lnTo>
                  <a:pt x="13665" y="2233"/>
                </a:lnTo>
                <a:lnTo>
                  <a:pt x="13674" y="2233"/>
                </a:lnTo>
                <a:lnTo>
                  <a:pt x="13674" y="2224"/>
                </a:lnTo>
                <a:lnTo>
                  <a:pt x="13674" y="2215"/>
                </a:lnTo>
                <a:lnTo>
                  <a:pt x="13682" y="2215"/>
                </a:lnTo>
                <a:lnTo>
                  <a:pt x="13682" y="2206"/>
                </a:lnTo>
                <a:lnTo>
                  <a:pt x="13682" y="2198"/>
                </a:lnTo>
                <a:lnTo>
                  <a:pt x="13682" y="2189"/>
                </a:lnTo>
                <a:lnTo>
                  <a:pt x="13674" y="2189"/>
                </a:lnTo>
                <a:lnTo>
                  <a:pt x="13665" y="2189"/>
                </a:lnTo>
                <a:lnTo>
                  <a:pt x="13656" y="2189"/>
                </a:lnTo>
                <a:lnTo>
                  <a:pt x="13647" y="2180"/>
                </a:lnTo>
                <a:lnTo>
                  <a:pt x="13638" y="2180"/>
                </a:lnTo>
                <a:lnTo>
                  <a:pt x="13638" y="2189"/>
                </a:lnTo>
                <a:lnTo>
                  <a:pt x="13630" y="2189"/>
                </a:lnTo>
                <a:lnTo>
                  <a:pt x="13621" y="2189"/>
                </a:lnTo>
                <a:lnTo>
                  <a:pt x="13621" y="2198"/>
                </a:lnTo>
                <a:lnTo>
                  <a:pt x="13630" y="2198"/>
                </a:lnTo>
                <a:lnTo>
                  <a:pt x="13638" y="2206"/>
                </a:lnTo>
                <a:lnTo>
                  <a:pt x="13630" y="2206"/>
                </a:lnTo>
                <a:lnTo>
                  <a:pt x="13612" y="2206"/>
                </a:lnTo>
                <a:lnTo>
                  <a:pt x="13603" y="2206"/>
                </a:lnTo>
                <a:lnTo>
                  <a:pt x="13603" y="2215"/>
                </a:lnTo>
                <a:lnTo>
                  <a:pt x="13603" y="2224"/>
                </a:lnTo>
                <a:lnTo>
                  <a:pt x="13603" y="2233"/>
                </a:lnTo>
                <a:lnTo>
                  <a:pt x="13603" y="2242"/>
                </a:lnTo>
                <a:lnTo>
                  <a:pt x="13594" y="2242"/>
                </a:lnTo>
                <a:lnTo>
                  <a:pt x="13594" y="2251"/>
                </a:lnTo>
                <a:lnTo>
                  <a:pt x="13603" y="2251"/>
                </a:lnTo>
                <a:close/>
                <a:moveTo>
                  <a:pt x="13700" y="2189"/>
                </a:moveTo>
                <a:lnTo>
                  <a:pt x="13709" y="2189"/>
                </a:lnTo>
                <a:lnTo>
                  <a:pt x="13735" y="2180"/>
                </a:lnTo>
                <a:lnTo>
                  <a:pt x="13735" y="2171"/>
                </a:lnTo>
                <a:lnTo>
                  <a:pt x="13744" y="2162"/>
                </a:lnTo>
                <a:lnTo>
                  <a:pt x="13753" y="2162"/>
                </a:lnTo>
                <a:lnTo>
                  <a:pt x="13762" y="2153"/>
                </a:lnTo>
                <a:lnTo>
                  <a:pt x="13771" y="2153"/>
                </a:lnTo>
                <a:lnTo>
                  <a:pt x="13780" y="2153"/>
                </a:lnTo>
                <a:lnTo>
                  <a:pt x="13788" y="2136"/>
                </a:lnTo>
                <a:lnTo>
                  <a:pt x="13797" y="2127"/>
                </a:lnTo>
                <a:lnTo>
                  <a:pt x="13788" y="2118"/>
                </a:lnTo>
                <a:lnTo>
                  <a:pt x="13788" y="2127"/>
                </a:lnTo>
                <a:lnTo>
                  <a:pt x="13780" y="2127"/>
                </a:lnTo>
                <a:lnTo>
                  <a:pt x="13771" y="2118"/>
                </a:lnTo>
                <a:lnTo>
                  <a:pt x="13771" y="2101"/>
                </a:lnTo>
                <a:lnTo>
                  <a:pt x="13771" y="2092"/>
                </a:lnTo>
                <a:lnTo>
                  <a:pt x="13762" y="2092"/>
                </a:lnTo>
                <a:lnTo>
                  <a:pt x="13762" y="2109"/>
                </a:lnTo>
                <a:lnTo>
                  <a:pt x="13753" y="2109"/>
                </a:lnTo>
                <a:lnTo>
                  <a:pt x="13762" y="2118"/>
                </a:lnTo>
                <a:lnTo>
                  <a:pt x="13753" y="2118"/>
                </a:lnTo>
                <a:lnTo>
                  <a:pt x="13744" y="2127"/>
                </a:lnTo>
                <a:lnTo>
                  <a:pt x="13744" y="2136"/>
                </a:lnTo>
                <a:lnTo>
                  <a:pt x="13727" y="2145"/>
                </a:lnTo>
                <a:lnTo>
                  <a:pt x="13735" y="2153"/>
                </a:lnTo>
                <a:lnTo>
                  <a:pt x="13727" y="2153"/>
                </a:lnTo>
                <a:lnTo>
                  <a:pt x="13718" y="2153"/>
                </a:lnTo>
                <a:lnTo>
                  <a:pt x="13709" y="2153"/>
                </a:lnTo>
                <a:lnTo>
                  <a:pt x="13700" y="2162"/>
                </a:lnTo>
                <a:lnTo>
                  <a:pt x="13700" y="2171"/>
                </a:lnTo>
                <a:lnTo>
                  <a:pt x="13682" y="2180"/>
                </a:lnTo>
                <a:lnTo>
                  <a:pt x="13691" y="2189"/>
                </a:lnTo>
                <a:close/>
                <a:moveTo>
                  <a:pt x="13427" y="2303"/>
                </a:moveTo>
                <a:lnTo>
                  <a:pt x="13444" y="2303"/>
                </a:lnTo>
                <a:lnTo>
                  <a:pt x="13453" y="2303"/>
                </a:lnTo>
                <a:lnTo>
                  <a:pt x="13462" y="2312"/>
                </a:lnTo>
                <a:lnTo>
                  <a:pt x="13480" y="2303"/>
                </a:lnTo>
                <a:lnTo>
                  <a:pt x="13488" y="2303"/>
                </a:lnTo>
                <a:lnTo>
                  <a:pt x="13488" y="2286"/>
                </a:lnTo>
                <a:lnTo>
                  <a:pt x="13488" y="2277"/>
                </a:lnTo>
                <a:lnTo>
                  <a:pt x="13471" y="2268"/>
                </a:lnTo>
                <a:lnTo>
                  <a:pt x="13471" y="2259"/>
                </a:lnTo>
                <a:lnTo>
                  <a:pt x="13462" y="2259"/>
                </a:lnTo>
                <a:lnTo>
                  <a:pt x="13462" y="2268"/>
                </a:lnTo>
                <a:lnTo>
                  <a:pt x="13453" y="2268"/>
                </a:lnTo>
                <a:lnTo>
                  <a:pt x="13444" y="2268"/>
                </a:lnTo>
                <a:lnTo>
                  <a:pt x="13444" y="2277"/>
                </a:lnTo>
                <a:lnTo>
                  <a:pt x="13444" y="2286"/>
                </a:lnTo>
                <a:lnTo>
                  <a:pt x="13435" y="2286"/>
                </a:lnTo>
                <a:lnTo>
                  <a:pt x="13427" y="2277"/>
                </a:lnTo>
                <a:lnTo>
                  <a:pt x="13427" y="2286"/>
                </a:lnTo>
                <a:lnTo>
                  <a:pt x="13409" y="2295"/>
                </a:lnTo>
                <a:lnTo>
                  <a:pt x="13418" y="2303"/>
                </a:lnTo>
                <a:close/>
                <a:moveTo>
                  <a:pt x="12722" y="3204"/>
                </a:moveTo>
                <a:lnTo>
                  <a:pt x="12722" y="3195"/>
                </a:lnTo>
                <a:lnTo>
                  <a:pt x="12713" y="3195"/>
                </a:lnTo>
                <a:lnTo>
                  <a:pt x="12713" y="3204"/>
                </a:lnTo>
                <a:lnTo>
                  <a:pt x="12713" y="3213"/>
                </a:lnTo>
                <a:close/>
                <a:moveTo>
                  <a:pt x="24702" y="2153"/>
                </a:moveTo>
                <a:lnTo>
                  <a:pt x="24719" y="2162"/>
                </a:lnTo>
                <a:lnTo>
                  <a:pt x="24728" y="2171"/>
                </a:lnTo>
                <a:lnTo>
                  <a:pt x="24772" y="2180"/>
                </a:lnTo>
                <a:lnTo>
                  <a:pt x="24799" y="2180"/>
                </a:lnTo>
                <a:lnTo>
                  <a:pt x="24799" y="2162"/>
                </a:lnTo>
                <a:lnTo>
                  <a:pt x="24808" y="2153"/>
                </a:lnTo>
                <a:lnTo>
                  <a:pt x="24808" y="2145"/>
                </a:lnTo>
                <a:lnTo>
                  <a:pt x="24737" y="2127"/>
                </a:lnTo>
                <a:lnTo>
                  <a:pt x="24719" y="2127"/>
                </a:lnTo>
                <a:lnTo>
                  <a:pt x="24710" y="2127"/>
                </a:lnTo>
                <a:lnTo>
                  <a:pt x="24693" y="2136"/>
                </a:lnTo>
                <a:lnTo>
                  <a:pt x="24693" y="2145"/>
                </a:lnTo>
                <a:lnTo>
                  <a:pt x="24693" y="2153"/>
                </a:lnTo>
                <a:close/>
                <a:moveTo>
                  <a:pt x="13409" y="2365"/>
                </a:moveTo>
                <a:lnTo>
                  <a:pt x="13435" y="2356"/>
                </a:lnTo>
                <a:lnTo>
                  <a:pt x="13453" y="2348"/>
                </a:lnTo>
                <a:lnTo>
                  <a:pt x="13462" y="2348"/>
                </a:lnTo>
                <a:lnTo>
                  <a:pt x="13471" y="2348"/>
                </a:lnTo>
                <a:lnTo>
                  <a:pt x="13480" y="2339"/>
                </a:lnTo>
                <a:lnTo>
                  <a:pt x="13488" y="2339"/>
                </a:lnTo>
                <a:lnTo>
                  <a:pt x="13488" y="2348"/>
                </a:lnTo>
                <a:lnTo>
                  <a:pt x="13506" y="2339"/>
                </a:lnTo>
                <a:lnTo>
                  <a:pt x="13515" y="2330"/>
                </a:lnTo>
                <a:lnTo>
                  <a:pt x="13524" y="2330"/>
                </a:lnTo>
                <a:lnTo>
                  <a:pt x="13524" y="2339"/>
                </a:lnTo>
                <a:lnTo>
                  <a:pt x="13533" y="2330"/>
                </a:lnTo>
                <a:lnTo>
                  <a:pt x="13550" y="2321"/>
                </a:lnTo>
                <a:lnTo>
                  <a:pt x="13559" y="2312"/>
                </a:lnTo>
                <a:lnTo>
                  <a:pt x="13568" y="2303"/>
                </a:lnTo>
                <a:lnTo>
                  <a:pt x="13577" y="2295"/>
                </a:lnTo>
                <a:lnTo>
                  <a:pt x="13568" y="2286"/>
                </a:lnTo>
                <a:lnTo>
                  <a:pt x="13568" y="2277"/>
                </a:lnTo>
                <a:lnTo>
                  <a:pt x="13559" y="2277"/>
                </a:lnTo>
                <a:lnTo>
                  <a:pt x="13550" y="2277"/>
                </a:lnTo>
                <a:lnTo>
                  <a:pt x="13541" y="2277"/>
                </a:lnTo>
                <a:lnTo>
                  <a:pt x="13541" y="2286"/>
                </a:lnTo>
                <a:lnTo>
                  <a:pt x="13541" y="2295"/>
                </a:lnTo>
                <a:lnTo>
                  <a:pt x="13524" y="2303"/>
                </a:lnTo>
                <a:lnTo>
                  <a:pt x="13515" y="2312"/>
                </a:lnTo>
                <a:lnTo>
                  <a:pt x="13515" y="2303"/>
                </a:lnTo>
                <a:lnTo>
                  <a:pt x="13524" y="2295"/>
                </a:lnTo>
                <a:lnTo>
                  <a:pt x="13524" y="2277"/>
                </a:lnTo>
                <a:lnTo>
                  <a:pt x="13524" y="2268"/>
                </a:lnTo>
                <a:lnTo>
                  <a:pt x="13524" y="2259"/>
                </a:lnTo>
                <a:lnTo>
                  <a:pt x="13515" y="2251"/>
                </a:lnTo>
                <a:lnTo>
                  <a:pt x="13533" y="2242"/>
                </a:lnTo>
                <a:lnTo>
                  <a:pt x="13541" y="2233"/>
                </a:lnTo>
                <a:lnTo>
                  <a:pt x="13541" y="2224"/>
                </a:lnTo>
                <a:lnTo>
                  <a:pt x="13533" y="2215"/>
                </a:lnTo>
                <a:lnTo>
                  <a:pt x="13524" y="2224"/>
                </a:lnTo>
                <a:lnTo>
                  <a:pt x="13515" y="2233"/>
                </a:lnTo>
                <a:lnTo>
                  <a:pt x="13506" y="2242"/>
                </a:lnTo>
                <a:lnTo>
                  <a:pt x="13497" y="2251"/>
                </a:lnTo>
                <a:lnTo>
                  <a:pt x="13488" y="2259"/>
                </a:lnTo>
                <a:lnTo>
                  <a:pt x="13488" y="2268"/>
                </a:lnTo>
                <a:lnTo>
                  <a:pt x="13497" y="2268"/>
                </a:lnTo>
                <a:lnTo>
                  <a:pt x="13497" y="2277"/>
                </a:lnTo>
                <a:lnTo>
                  <a:pt x="13497" y="2286"/>
                </a:lnTo>
                <a:lnTo>
                  <a:pt x="13488" y="2303"/>
                </a:lnTo>
                <a:lnTo>
                  <a:pt x="13471" y="2330"/>
                </a:lnTo>
                <a:lnTo>
                  <a:pt x="13427" y="2339"/>
                </a:lnTo>
                <a:lnTo>
                  <a:pt x="13418" y="2339"/>
                </a:lnTo>
                <a:lnTo>
                  <a:pt x="13409" y="2356"/>
                </a:lnTo>
                <a:close/>
                <a:moveTo>
                  <a:pt x="24199" y="2233"/>
                </a:moveTo>
                <a:lnTo>
                  <a:pt x="24199" y="2242"/>
                </a:lnTo>
                <a:lnTo>
                  <a:pt x="24208" y="2251"/>
                </a:lnTo>
                <a:lnTo>
                  <a:pt x="24216" y="2251"/>
                </a:lnTo>
                <a:lnTo>
                  <a:pt x="24225" y="2259"/>
                </a:lnTo>
                <a:lnTo>
                  <a:pt x="24225" y="2268"/>
                </a:lnTo>
                <a:lnTo>
                  <a:pt x="24234" y="2259"/>
                </a:lnTo>
                <a:lnTo>
                  <a:pt x="24225" y="2259"/>
                </a:lnTo>
                <a:lnTo>
                  <a:pt x="24216" y="2242"/>
                </a:lnTo>
                <a:lnTo>
                  <a:pt x="24216" y="2233"/>
                </a:lnTo>
                <a:lnTo>
                  <a:pt x="24216" y="2224"/>
                </a:lnTo>
                <a:lnTo>
                  <a:pt x="24216" y="2206"/>
                </a:lnTo>
                <a:lnTo>
                  <a:pt x="24234" y="2198"/>
                </a:lnTo>
                <a:lnTo>
                  <a:pt x="24234" y="2189"/>
                </a:lnTo>
                <a:lnTo>
                  <a:pt x="24234" y="2180"/>
                </a:lnTo>
                <a:lnTo>
                  <a:pt x="24234" y="2171"/>
                </a:lnTo>
                <a:lnTo>
                  <a:pt x="24225" y="2171"/>
                </a:lnTo>
                <a:lnTo>
                  <a:pt x="24225" y="2180"/>
                </a:lnTo>
                <a:lnTo>
                  <a:pt x="24216" y="2189"/>
                </a:lnTo>
                <a:lnTo>
                  <a:pt x="24199" y="2198"/>
                </a:lnTo>
                <a:lnTo>
                  <a:pt x="24199" y="2206"/>
                </a:lnTo>
                <a:lnTo>
                  <a:pt x="24208" y="2215"/>
                </a:lnTo>
                <a:close/>
                <a:moveTo>
                  <a:pt x="15906" y="2268"/>
                </a:moveTo>
                <a:lnTo>
                  <a:pt x="15915" y="2286"/>
                </a:lnTo>
                <a:lnTo>
                  <a:pt x="15932" y="2295"/>
                </a:lnTo>
                <a:lnTo>
                  <a:pt x="15950" y="2295"/>
                </a:lnTo>
                <a:lnTo>
                  <a:pt x="15976" y="2286"/>
                </a:lnTo>
                <a:lnTo>
                  <a:pt x="16003" y="2277"/>
                </a:lnTo>
                <a:lnTo>
                  <a:pt x="16020" y="2259"/>
                </a:lnTo>
                <a:lnTo>
                  <a:pt x="16029" y="2251"/>
                </a:lnTo>
                <a:lnTo>
                  <a:pt x="16038" y="2242"/>
                </a:lnTo>
                <a:lnTo>
                  <a:pt x="16047" y="2242"/>
                </a:lnTo>
                <a:lnTo>
                  <a:pt x="16047" y="2251"/>
                </a:lnTo>
                <a:lnTo>
                  <a:pt x="16056" y="2251"/>
                </a:lnTo>
                <a:lnTo>
                  <a:pt x="16056" y="2233"/>
                </a:lnTo>
                <a:lnTo>
                  <a:pt x="16047" y="2224"/>
                </a:lnTo>
                <a:lnTo>
                  <a:pt x="16029" y="2215"/>
                </a:lnTo>
                <a:lnTo>
                  <a:pt x="15976" y="2189"/>
                </a:lnTo>
                <a:lnTo>
                  <a:pt x="15959" y="2189"/>
                </a:lnTo>
                <a:lnTo>
                  <a:pt x="15950" y="2198"/>
                </a:lnTo>
                <a:lnTo>
                  <a:pt x="15932" y="2198"/>
                </a:lnTo>
                <a:lnTo>
                  <a:pt x="15915" y="2215"/>
                </a:lnTo>
                <a:lnTo>
                  <a:pt x="15906" y="2224"/>
                </a:lnTo>
                <a:lnTo>
                  <a:pt x="15906" y="2233"/>
                </a:lnTo>
                <a:lnTo>
                  <a:pt x="15906" y="2242"/>
                </a:lnTo>
                <a:lnTo>
                  <a:pt x="15906" y="2251"/>
                </a:lnTo>
                <a:lnTo>
                  <a:pt x="15906" y="2259"/>
                </a:lnTo>
                <a:close/>
                <a:moveTo>
                  <a:pt x="15491" y="2551"/>
                </a:moveTo>
                <a:lnTo>
                  <a:pt x="15500" y="2551"/>
                </a:lnTo>
                <a:lnTo>
                  <a:pt x="15491" y="2542"/>
                </a:lnTo>
                <a:lnTo>
                  <a:pt x="15482" y="2533"/>
                </a:lnTo>
                <a:lnTo>
                  <a:pt x="15482" y="2542"/>
                </a:lnTo>
                <a:close/>
                <a:moveTo>
                  <a:pt x="13338" y="2383"/>
                </a:moveTo>
                <a:lnTo>
                  <a:pt x="13338" y="2374"/>
                </a:lnTo>
                <a:lnTo>
                  <a:pt x="13347" y="2374"/>
                </a:lnTo>
                <a:lnTo>
                  <a:pt x="13347" y="2383"/>
                </a:lnTo>
                <a:lnTo>
                  <a:pt x="13356" y="2374"/>
                </a:lnTo>
                <a:lnTo>
                  <a:pt x="13365" y="2374"/>
                </a:lnTo>
                <a:lnTo>
                  <a:pt x="13374" y="2374"/>
                </a:lnTo>
                <a:lnTo>
                  <a:pt x="13374" y="2365"/>
                </a:lnTo>
                <a:lnTo>
                  <a:pt x="13391" y="2365"/>
                </a:lnTo>
                <a:lnTo>
                  <a:pt x="13391" y="2356"/>
                </a:lnTo>
                <a:lnTo>
                  <a:pt x="13383" y="2356"/>
                </a:lnTo>
                <a:lnTo>
                  <a:pt x="13374" y="2348"/>
                </a:lnTo>
                <a:lnTo>
                  <a:pt x="13365" y="2348"/>
                </a:lnTo>
                <a:lnTo>
                  <a:pt x="13356" y="2356"/>
                </a:lnTo>
                <a:lnTo>
                  <a:pt x="13347" y="2365"/>
                </a:lnTo>
                <a:lnTo>
                  <a:pt x="13338" y="2365"/>
                </a:lnTo>
                <a:lnTo>
                  <a:pt x="13330" y="2374"/>
                </a:lnTo>
                <a:lnTo>
                  <a:pt x="13330" y="2383"/>
                </a:lnTo>
                <a:close/>
                <a:moveTo>
                  <a:pt x="13233" y="2683"/>
                </a:moveTo>
                <a:lnTo>
                  <a:pt x="13241" y="2674"/>
                </a:lnTo>
                <a:lnTo>
                  <a:pt x="13233" y="2674"/>
                </a:lnTo>
                <a:lnTo>
                  <a:pt x="13233" y="2665"/>
                </a:lnTo>
                <a:lnTo>
                  <a:pt x="13224" y="2674"/>
                </a:lnTo>
                <a:lnTo>
                  <a:pt x="13224" y="2683"/>
                </a:lnTo>
                <a:close/>
                <a:moveTo>
                  <a:pt x="13172" y="2771"/>
                </a:moveTo>
                <a:lnTo>
                  <a:pt x="13181" y="2771"/>
                </a:lnTo>
                <a:lnTo>
                  <a:pt x="13181" y="2762"/>
                </a:lnTo>
                <a:lnTo>
                  <a:pt x="13172" y="2754"/>
                </a:lnTo>
                <a:lnTo>
                  <a:pt x="13154" y="2762"/>
                </a:lnTo>
                <a:lnTo>
                  <a:pt x="13145" y="2771"/>
                </a:lnTo>
                <a:lnTo>
                  <a:pt x="13154" y="2771"/>
                </a:lnTo>
                <a:close/>
                <a:moveTo>
                  <a:pt x="12034" y="3919"/>
                </a:moveTo>
                <a:lnTo>
                  <a:pt x="12025" y="3919"/>
                </a:lnTo>
                <a:lnTo>
                  <a:pt x="12016" y="3936"/>
                </a:lnTo>
                <a:lnTo>
                  <a:pt x="12007" y="3945"/>
                </a:lnTo>
                <a:lnTo>
                  <a:pt x="12007" y="3954"/>
                </a:lnTo>
                <a:lnTo>
                  <a:pt x="12016" y="3954"/>
                </a:lnTo>
                <a:lnTo>
                  <a:pt x="12034" y="3936"/>
                </a:lnTo>
                <a:lnTo>
                  <a:pt x="12043" y="3936"/>
                </a:lnTo>
                <a:close/>
                <a:moveTo>
                  <a:pt x="12978" y="2912"/>
                </a:moveTo>
                <a:lnTo>
                  <a:pt x="13004" y="2904"/>
                </a:lnTo>
                <a:lnTo>
                  <a:pt x="13004" y="2895"/>
                </a:lnTo>
                <a:lnTo>
                  <a:pt x="12995" y="2904"/>
                </a:lnTo>
                <a:lnTo>
                  <a:pt x="12978" y="2904"/>
                </a:lnTo>
                <a:lnTo>
                  <a:pt x="12969" y="2912"/>
                </a:lnTo>
                <a:close/>
                <a:moveTo>
                  <a:pt x="13321" y="2392"/>
                </a:moveTo>
                <a:lnTo>
                  <a:pt x="13321" y="2383"/>
                </a:lnTo>
                <a:lnTo>
                  <a:pt x="13321" y="2374"/>
                </a:lnTo>
                <a:lnTo>
                  <a:pt x="13312" y="2383"/>
                </a:lnTo>
                <a:lnTo>
                  <a:pt x="13303" y="2392"/>
                </a:lnTo>
                <a:lnTo>
                  <a:pt x="13303" y="2409"/>
                </a:lnTo>
                <a:lnTo>
                  <a:pt x="13312" y="2401"/>
                </a:lnTo>
                <a:close/>
                <a:moveTo>
                  <a:pt x="13277" y="2639"/>
                </a:moveTo>
                <a:lnTo>
                  <a:pt x="13268" y="2639"/>
                </a:lnTo>
                <a:lnTo>
                  <a:pt x="13268" y="2648"/>
                </a:lnTo>
                <a:lnTo>
                  <a:pt x="13277" y="2648"/>
                </a:lnTo>
                <a:lnTo>
                  <a:pt x="13294" y="2639"/>
                </a:lnTo>
                <a:lnTo>
                  <a:pt x="13294" y="2630"/>
                </a:lnTo>
                <a:lnTo>
                  <a:pt x="13285" y="2630"/>
                </a:lnTo>
                <a:lnTo>
                  <a:pt x="13277" y="2630"/>
                </a:lnTo>
                <a:close/>
                <a:moveTo>
                  <a:pt x="13285" y="2621"/>
                </a:moveTo>
                <a:lnTo>
                  <a:pt x="13285" y="2612"/>
                </a:lnTo>
                <a:lnTo>
                  <a:pt x="13277" y="2612"/>
                </a:lnTo>
                <a:lnTo>
                  <a:pt x="13268" y="2612"/>
                </a:lnTo>
                <a:lnTo>
                  <a:pt x="13268" y="2621"/>
                </a:lnTo>
                <a:lnTo>
                  <a:pt x="13259" y="2630"/>
                </a:lnTo>
                <a:lnTo>
                  <a:pt x="13268" y="2630"/>
                </a:lnTo>
                <a:close/>
                <a:moveTo>
                  <a:pt x="12731" y="3283"/>
                </a:moveTo>
                <a:lnTo>
                  <a:pt x="12722" y="3274"/>
                </a:lnTo>
                <a:lnTo>
                  <a:pt x="12722" y="3283"/>
                </a:lnTo>
                <a:lnTo>
                  <a:pt x="12722" y="3292"/>
                </a:lnTo>
                <a:lnTo>
                  <a:pt x="12722" y="3301"/>
                </a:lnTo>
                <a:lnTo>
                  <a:pt x="12722" y="3310"/>
                </a:lnTo>
                <a:lnTo>
                  <a:pt x="12731" y="3310"/>
                </a:lnTo>
                <a:lnTo>
                  <a:pt x="12731" y="3292"/>
                </a:lnTo>
                <a:close/>
                <a:moveTo>
                  <a:pt x="7587" y="3045"/>
                </a:moveTo>
                <a:lnTo>
                  <a:pt x="7587" y="3054"/>
                </a:lnTo>
                <a:lnTo>
                  <a:pt x="7605" y="3063"/>
                </a:lnTo>
                <a:lnTo>
                  <a:pt x="7614" y="3063"/>
                </a:lnTo>
                <a:lnTo>
                  <a:pt x="7614" y="3054"/>
                </a:lnTo>
                <a:lnTo>
                  <a:pt x="7623" y="3045"/>
                </a:lnTo>
                <a:lnTo>
                  <a:pt x="7614" y="3045"/>
                </a:lnTo>
                <a:lnTo>
                  <a:pt x="7605" y="3045"/>
                </a:lnTo>
                <a:lnTo>
                  <a:pt x="7596" y="3045"/>
                </a:lnTo>
                <a:lnTo>
                  <a:pt x="7587" y="3045"/>
                </a:lnTo>
                <a:lnTo>
                  <a:pt x="7596" y="3045"/>
                </a:lnTo>
                <a:close/>
                <a:moveTo>
                  <a:pt x="7578" y="3115"/>
                </a:moveTo>
                <a:lnTo>
                  <a:pt x="7570" y="3107"/>
                </a:lnTo>
                <a:lnTo>
                  <a:pt x="7561" y="3115"/>
                </a:lnTo>
                <a:lnTo>
                  <a:pt x="7570" y="3124"/>
                </a:lnTo>
                <a:lnTo>
                  <a:pt x="7587" y="3133"/>
                </a:lnTo>
                <a:lnTo>
                  <a:pt x="7587" y="3124"/>
                </a:lnTo>
                <a:close/>
                <a:moveTo>
                  <a:pt x="7808" y="3592"/>
                </a:moveTo>
                <a:lnTo>
                  <a:pt x="7799" y="3592"/>
                </a:lnTo>
                <a:lnTo>
                  <a:pt x="7799" y="3601"/>
                </a:lnTo>
                <a:lnTo>
                  <a:pt x="7817" y="3610"/>
                </a:lnTo>
                <a:lnTo>
                  <a:pt x="7825" y="3610"/>
                </a:lnTo>
                <a:lnTo>
                  <a:pt x="7825" y="3592"/>
                </a:lnTo>
                <a:lnTo>
                  <a:pt x="7817" y="3592"/>
                </a:lnTo>
                <a:close/>
                <a:moveTo>
                  <a:pt x="7552" y="3142"/>
                </a:moveTo>
                <a:lnTo>
                  <a:pt x="7552" y="3151"/>
                </a:lnTo>
                <a:lnTo>
                  <a:pt x="7570" y="3168"/>
                </a:lnTo>
                <a:lnTo>
                  <a:pt x="7578" y="3168"/>
                </a:lnTo>
                <a:lnTo>
                  <a:pt x="7587" y="3168"/>
                </a:lnTo>
                <a:lnTo>
                  <a:pt x="7587" y="3177"/>
                </a:lnTo>
                <a:lnTo>
                  <a:pt x="7596" y="3177"/>
                </a:lnTo>
                <a:lnTo>
                  <a:pt x="7596" y="3168"/>
                </a:lnTo>
                <a:lnTo>
                  <a:pt x="7605" y="3168"/>
                </a:lnTo>
                <a:lnTo>
                  <a:pt x="7605" y="3160"/>
                </a:lnTo>
                <a:lnTo>
                  <a:pt x="7605" y="3151"/>
                </a:lnTo>
                <a:lnTo>
                  <a:pt x="7596" y="3142"/>
                </a:lnTo>
                <a:lnTo>
                  <a:pt x="7587" y="3142"/>
                </a:lnTo>
                <a:lnTo>
                  <a:pt x="7570" y="3142"/>
                </a:lnTo>
                <a:close/>
                <a:moveTo>
                  <a:pt x="7367" y="2171"/>
                </a:moveTo>
                <a:lnTo>
                  <a:pt x="7358" y="2171"/>
                </a:lnTo>
                <a:lnTo>
                  <a:pt x="7349" y="2171"/>
                </a:lnTo>
                <a:lnTo>
                  <a:pt x="7340" y="2180"/>
                </a:lnTo>
                <a:lnTo>
                  <a:pt x="7367" y="2189"/>
                </a:lnTo>
                <a:lnTo>
                  <a:pt x="7367" y="2180"/>
                </a:lnTo>
                <a:lnTo>
                  <a:pt x="7376" y="2180"/>
                </a:lnTo>
                <a:lnTo>
                  <a:pt x="7376" y="2171"/>
                </a:lnTo>
                <a:close/>
                <a:moveTo>
                  <a:pt x="11628" y="4148"/>
                </a:moveTo>
                <a:lnTo>
                  <a:pt x="11619" y="4157"/>
                </a:lnTo>
                <a:lnTo>
                  <a:pt x="11610" y="4157"/>
                </a:lnTo>
                <a:lnTo>
                  <a:pt x="11601" y="4157"/>
                </a:lnTo>
                <a:lnTo>
                  <a:pt x="11593" y="4175"/>
                </a:lnTo>
                <a:lnTo>
                  <a:pt x="11601" y="4175"/>
                </a:lnTo>
                <a:lnTo>
                  <a:pt x="11610" y="4183"/>
                </a:lnTo>
                <a:lnTo>
                  <a:pt x="11619" y="4183"/>
                </a:lnTo>
                <a:lnTo>
                  <a:pt x="11654" y="4175"/>
                </a:lnTo>
                <a:lnTo>
                  <a:pt x="11637" y="4175"/>
                </a:lnTo>
                <a:lnTo>
                  <a:pt x="11637" y="4183"/>
                </a:lnTo>
                <a:lnTo>
                  <a:pt x="11628" y="4183"/>
                </a:lnTo>
                <a:lnTo>
                  <a:pt x="11619" y="4192"/>
                </a:lnTo>
                <a:lnTo>
                  <a:pt x="11610" y="4201"/>
                </a:lnTo>
                <a:lnTo>
                  <a:pt x="11619" y="4192"/>
                </a:lnTo>
                <a:lnTo>
                  <a:pt x="11628" y="4192"/>
                </a:lnTo>
                <a:lnTo>
                  <a:pt x="11654" y="4192"/>
                </a:lnTo>
                <a:lnTo>
                  <a:pt x="11646" y="4201"/>
                </a:lnTo>
                <a:lnTo>
                  <a:pt x="11637" y="4210"/>
                </a:lnTo>
                <a:lnTo>
                  <a:pt x="11646" y="4210"/>
                </a:lnTo>
                <a:lnTo>
                  <a:pt x="11654" y="4201"/>
                </a:lnTo>
                <a:lnTo>
                  <a:pt x="11663" y="4201"/>
                </a:lnTo>
                <a:lnTo>
                  <a:pt x="11672" y="4210"/>
                </a:lnTo>
                <a:lnTo>
                  <a:pt x="11707" y="4201"/>
                </a:lnTo>
                <a:lnTo>
                  <a:pt x="11716" y="4192"/>
                </a:lnTo>
                <a:lnTo>
                  <a:pt x="11725" y="4192"/>
                </a:lnTo>
                <a:lnTo>
                  <a:pt x="11734" y="4183"/>
                </a:lnTo>
                <a:lnTo>
                  <a:pt x="11743" y="4183"/>
                </a:lnTo>
                <a:lnTo>
                  <a:pt x="11743" y="4175"/>
                </a:lnTo>
                <a:lnTo>
                  <a:pt x="11743" y="4166"/>
                </a:lnTo>
                <a:lnTo>
                  <a:pt x="11751" y="4166"/>
                </a:lnTo>
                <a:lnTo>
                  <a:pt x="11751" y="4175"/>
                </a:lnTo>
                <a:lnTo>
                  <a:pt x="11760" y="4175"/>
                </a:lnTo>
                <a:lnTo>
                  <a:pt x="11769" y="4175"/>
                </a:lnTo>
                <a:lnTo>
                  <a:pt x="11778" y="4166"/>
                </a:lnTo>
                <a:lnTo>
                  <a:pt x="11796" y="4157"/>
                </a:lnTo>
                <a:lnTo>
                  <a:pt x="11804" y="4148"/>
                </a:lnTo>
                <a:lnTo>
                  <a:pt x="11813" y="4148"/>
                </a:lnTo>
                <a:lnTo>
                  <a:pt x="11831" y="4148"/>
                </a:lnTo>
                <a:lnTo>
                  <a:pt x="11840" y="4148"/>
                </a:lnTo>
                <a:lnTo>
                  <a:pt x="11840" y="4139"/>
                </a:lnTo>
                <a:lnTo>
                  <a:pt x="11848" y="4130"/>
                </a:lnTo>
                <a:lnTo>
                  <a:pt x="11848" y="4139"/>
                </a:lnTo>
                <a:lnTo>
                  <a:pt x="11857" y="4139"/>
                </a:lnTo>
                <a:lnTo>
                  <a:pt x="11866" y="4139"/>
                </a:lnTo>
                <a:lnTo>
                  <a:pt x="11875" y="4139"/>
                </a:lnTo>
                <a:lnTo>
                  <a:pt x="11884" y="4139"/>
                </a:lnTo>
                <a:lnTo>
                  <a:pt x="11893" y="4130"/>
                </a:lnTo>
                <a:lnTo>
                  <a:pt x="11884" y="4122"/>
                </a:lnTo>
                <a:lnTo>
                  <a:pt x="11893" y="4122"/>
                </a:lnTo>
                <a:lnTo>
                  <a:pt x="11901" y="4104"/>
                </a:lnTo>
                <a:lnTo>
                  <a:pt x="11901" y="4095"/>
                </a:lnTo>
                <a:lnTo>
                  <a:pt x="11901" y="4086"/>
                </a:lnTo>
                <a:lnTo>
                  <a:pt x="11910" y="4077"/>
                </a:lnTo>
                <a:lnTo>
                  <a:pt x="11910" y="4069"/>
                </a:lnTo>
                <a:lnTo>
                  <a:pt x="11919" y="4069"/>
                </a:lnTo>
                <a:lnTo>
                  <a:pt x="11910" y="4051"/>
                </a:lnTo>
                <a:lnTo>
                  <a:pt x="11910" y="4042"/>
                </a:lnTo>
                <a:lnTo>
                  <a:pt x="11910" y="4033"/>
                </a:lnTo>
                <a:lnTo>
                  <a:pt x="11901" y="4024"/>
                </a:lnTo>
                <a:lnTo>
                  <a:pt x="11910" y="4024"/>
                </a:lnTo>
                <a:lnTo>
                  <a:pt x="11910" y="4016"/>
                </a:lnTo>
                <a:lnTo>
                  <a:pt x="11910" y="4007"/>
                </a:lnTo>
                <a:lnTo>
                  <a:pt x="11910" y="3998"/>
                </a:lnTo>
                <a:lnTo>
                  <a:pt x="11901" y="3998"/>
                </a:lnTo>
                <a:lnTo>
                  <a:pt x="11901" y="3980"/>
                </a:lnTo>
                <a:lnTo>
                  <a:pt x="11893" y="3972"/>
                </a:lnTo>
                <a:lnTo>
                  <a:pt x="11893" y="3963"/>
                </a:lnTo>
                <a:lnTo>
                  <a:pt x="11893" y="3954"/>
                </a:lnTo>
                <a:lnTo>
                  <a:pt x="11901" y="3963"/>
                </a:lnTo>
                <a:lnTo>
                  <a:pt x="11901" y="3954"/>
                </a:lnTo>
                <a:lnTo>
                  <a:pt x="11910" y="3954"/>
                </a:lnTo>
                <a:lnTo>
                  <a:pt x="11919" y="3954"/>
                </a:lnTo>
                <a:lnTo>
                  <a:pt x="11928" y="3945"/>
                </a:lnTo>
                <a:lnTo>
                  <a:pt x="11928" y="3936"/>
                </a:lnTo>
                <a:lnTo>
                  <a:pt x="11937" y="3936"/>
                </a:lnTo>
                <a:lnTo>
                  <a:pt x="11945" y="3927"/>
                </a:lnTo>
                <a:lnTo>
                  <a:pt x="11945" y="3919"/>
                </a:lnTo>
                <a:lnTo>
                  <a:pt x="11945" y="3910"/>
                </a:lnTo>
                <a:lnTo>
                  <a:pt x="11937" y="3901"/>
                </a:lnTo>
                <a:lnTo>
                  <a:pt x="11945" y="3901"/>
                </a:lnTo>
                <a:lnTo>
                  <a:pt x="11945" y="3910"/>
                </a:lnTo>
                <a:lnTo>
                  <a:pt x="11954" y="3910"/>
                </a:lnTo>
                <a:lnTo>
                  <a:pt x="11954" y="3919"/>
                </a:lnTo>
                <a:lnTo>
                  <a:pt x="11954" y="3910"/>
                </a:lnTo>
                <a:lnTo>
                  <a:pt x="11954" y="3901"/>
                </a:lnTo>
                <a:lnTo>
                  <a:pt x="11954" y="3892"/>
                </a:lnTo>
                <a:lnTo>
                  <a:pt x="11945" y="3892"/>
                </a:lnTo>
                <a:lnTo>
                  <a:pt x="11937" y="3892"/>
                </a:lnTo>
                <a:lnTo>
                  <a:pt x="11928" y="3892"/>
                </a:lnTo>
                <a:lnTo>
                  <a:pt x="11937" y="3883"/>
                </a:lnTo>
                <a:lnTo>
                  <a:pt x="11937" y="3874"/>
                </a:lnTo>
                <a:lnTo>
                  <a:pt x="11928" y="3866"/>
                </a:lnTo>
                <a:lnTo>
                  <a:pt x="11919" y="3857"/>
                </a:lnTo>
                <a:lnTo>
                  <a:pt x="11910" y="3839"/>
                </a:lnTo>
                <a:lnTo>
                  <a:pt x="11901" y="3839"/>
                </a:lnTo>
                <a:lnTo>
                  <a:pt x="11893" y="3830"/>
                </a:lnTo>
                <a:lnTo>
                  <a:pt x="11884" y="3830"/>
                </a:lnTo>
                <a:lnTo>
                  <a:pt x="11866" y="3839"/>
                </a:lnTo>
                <a:lnTo>
                  <a:pt x="11857" y="3839"/>
                </a:lnTo>
                <a:lnTo>
                  <a:pt x="11848" y="3839"/>
                </a:lnTo>
                <a:lnTo>
                  <a:pt x="11840" y="3848"/>
                </a:lnTo>
                <a:lnTo>
                  <a:pt x="11840" y="3857"/>
                </a:lnTo>
                <a:lnTo>
                  <a:pt x="11831" y="3848"/>
                </a:lnTo>
                <a:lnTo>
                  <a:pt x="11840" y="3839"/>
                </a:lnTo>
                <a:lnTo>
                  <a:pt x="11848" y="3830"/>
                </a:lnTo>
                <a:lnTo>
                  <a:pt x="11840" y="3830"/>
                </a:lnTo>
                <a:lnTo>
                  <a:pt x="11831" y="3830"/>
                </a:lnTo>
                <a:lnTo>
                  <a:pt x="11822" y="3822"/>
                </a:lnTo>
                <a:lnTo>
                  <a:pt x="11813" y="3822"/>
                </a:lnTo>
                <a:lnTo>
                  <a:pt x="11822" y="3830"/>
                </a:lnTo>
                <a:lnTo>
                  <a:pt x="11813" y="3830"/>
                </a:lnTo>
                <a:lnTo>
                  <a:pt x="11804" y="3830"/>
                </a:lnTo>
                <a:lnTo>
                  <a:pt x="11804" y="3839"/>
                </a:lnTo>
                <a:lnTo>
                  <a:pt x="11804" y="3848"/>
                </a:lnTo>
                <a:lnTo>
                  <a:pt x="11804" y="3857"/>
                </a:lnTo>
                <a:lnTo>
                  <a:pt x="11796" y="3857"/>
                </a:lnTo>
                <a:lnTo>
                  <a:pt x="11796" y="3848"/>
                </a:lnTo>
                <a:lnTo>
                  <a:pt x="11804" y="3848"/>
                </a:lnTo>
                <a:lnTo>
                  <a:pt x="11804" y="3839"/>
                </a:lnTo>
                <a:lnTo>
                  <a:pt x="11796" y="3839"/>
                </a:lnTo>
                <a:lnTo>
                  <a:pt x="11796" y="3830"/>
                </a:lnTo>
                <a:lnTo>
                  <a:pt x="11787" y="3830"/>
                </a:lnTo>
                <a:lnTo>
                  <a:pt x="11787" y="3839"/>
                </a:lnTo>
                <a:lnTo>
                  <a:pt x="11769" y="3839"/>
                </a:lnTo>
                <a:lnTo>
                  <a:pt x="11760" y="3839"/>
                </a:lnTo>
                <a:lnTo>
                  <a:pt x="11751" y="3839"/>
                </a:lnTo>
                <a:lnTo>
                  <a:pt x="11751" y="3848"/>
                </a:lnTo>
                <a:lnTo>
                  <a:pt x="11743" y="3848"/>
                </a:lnTo>
                <a:lnTo>
                  <a:pt x="11743" y="3857"/>
                </a:lnTo>
                <a:lnTo>
                  <a:pt x="11743" y="3866"/>
                </a:lnTo>
                <a:lnTo>
                  <a:pt x="11734" y="3874"/>
                </a:lnTo>
                <a:lnTo>
                  <a:pt x="11734" y="3883"/>
                </a:lnTo>
                <a:lnTo>
                  <a:pt x="11725" y="3883"/>
                </a:lnTo>
                <a:lnTo>
                  <a:pt x="11716" y="3883"/>
                </a:lnTo>
                <a:lnTo>
                  <a:pt x="11716" y="3892"/>
                </a:lnTo>
                <a:lnTo>
                  <a:pt x="11734" y="3901"/>
                </a:lnTo>
                <a:lnTo>
                  <a:pt x="11760" y="3892"/>
                </a:lnTo>
                <a:lnTo>
                  <a:pt x="11751" y="3901"/>
                </a:lnTo>
                <a:lnTo>
                  <a:pt x="11751" y="3910"/>
                </a:lnTo>
                <a:lnTo>
                  <a:pt x="11743" y="3910"/>
                </a:lnTo>
                <a:lnTo>
                  <a:pt x="11734" y="3919"/>
                </a:lnTo>
                <a:lnTo>
                  <a:pt x="11725" y="3919"/>
                </a:lnTo>
                <a:lnTo>
                  <a:pt x="11725" y="3927"/>
                </a:lnTo>
                <a:lnTo>
                  <a:pt x="11734" y="3936"/>
                </a:lnTo>
                <a:lnTo>
                  <a:pt x="11725" y="3936"/>
                </a:lnTo>
                <a:lnTo>
                  <a:pt x="11716" y="3936"/>
                </a:lnTo>
                <a:lnTo>
                  <a:pt x="11698" y="3927"/>
                </a:lnTo>
                <a:lnTo>
                  <a:pt x="11690" y="3927"/>
                </a:lnTo>
                <a:lnTo>
                  <a:pt x="11690" y="3936"/>
                </a:lnTo>
                <a:lnTo>
                  <a:pt x="11672" y="3927"/>
                </a:lnTo>
                <a:lnTo>
                  <a:pt x="11654" y="3927"/>
                </a:lnTo>
                <a:lnTo>
                  <a:pt x="11646" y="3927"/>
                </a:lnTo>
                <a:lnTo>
                  <a:pt x="11637" y="3936"/>
                </a:lnTo>
                <a:lnTo>
                  <a:pt x="11628" y="3936"/>
                </a:lnTo>
                <a:lnTo>
                  <a:pt x="11619" y="3927"/>
                </a:lnTo>
                <a:lnTo>
                  <a:pt x="11619" y="3936"/>
                </a:lnTo>
                <a:lnTo>
                  <a:pt x="11619" y="3945"/>
                </a:lnTo>
                <a:lnTo>
                  <a:pt x="11628" y="3936"/>
                </a:lnTo>
                <a:lnTo>
                  <a:pt x="11628" y="3945"/>
                </a:lnTo>
                <a:lnTo>
                  <a:pt x="11628" y="3954"/>
                </a:lnTo>
                <a:lnTo>
                  <a:pt x="11637" y="3954"/>
                </a:lnTo>
                <a:lnTo>
                  <a:pt x="11637" y="3963"/>
                </a:lnTo>
                <a:lnTo>
                  <a:pt x="11628" y="3963"/>
                </a:lnTo>
                <a:lnTo>
                  <a:pt x="11628" y="3972"/>
                </a:lnTo>
                <a:lnTo>
                  <a:pt x="11646" y="3972"/>
                </a:lnTo>
                <a:lnTo>
                  <a:pt x="11654" y="3972"/>
                </a:lnTo>
                <a:lnTo>
                  <a:pt x="11654" y="3980"/>
                </a:lnTo>
                <a:lnTo>
                  <a:pt x="11646" y="3980"/>
                </a:lnTo>
                <a:lnTo>
                  <a:pt x="11628" y="3989"/>
                </a:lnTo>
                <a:lnTo>
                  <a:pt x="11637" y="3998"/>
                </a:lnTo>
                <a:lnTo>
                  <a:pt x="11646" y="3998"/>
                </a:lnTo>
                <a:lnTo>
                  <a:pt x="11628" y="3998"/>
                </a:lnTo>
                <a:lnTo>
                  <a:pt x="11619" y="4007"/>
                </a:lnTo>
                <a:lnTo>
                  <a:pt x="11610" y="4007"/>
                </a:lnTo>
                <a:lnTo>
                  <a:pt x="11619" y="4007"/>
                </a:lnTo>
                <a:lnTo>
                  <a:pt x="11619" y="4016"/>
                </a:lnTo>
                <a:lnTo>
                  <a:pt x="11628" y="4016"/>
                </a:lnTo>
                <a:lnTo>
                  <a:pt x="11637" y="4016"/>
                </a:lnTo>
                <a:lnTo>
                  <a:pt x="11628" y="4024"/>
                </a:lnTo>
                <a:lnTo>
                  <a:pt x="11637" y="4024"/>
                </a:lnTo>
                <a:lnTo>
                  <a:pt x="11646" y="4024"/>
                </a:lnTo>
                <a:lnTo>
                  <a:pt x="11654" y="4024"/>
                </a:lnTo>
                <a:lnTo>
                  <a:pt x="11654" y="4033"/>
                </a:lnTo>
                <a:lnTo>
                  <a:pt x="11663" y="4033"/>
                </a:lnTo>
                <a:lnTo>
                  <a:pt x="11690" y="4033"/>
                </a:lnTo>
                <a:lnTo>
                  <a:pt x="11698" y="4042"/>
                </a:lnTo>
                <a:lnTo>
                  <a:pt x="11690" y="4042"/>
                </a:lnTo>
                <a:lnTo>
                  <a:pt x="11681" y="4051"/>
                </a:lnTo>
                <a:lnTo>
                  <a:pt x="11672" y="4051"/>
                </a:lnTo>
                <a:lnTo>
                  <a:pt x="11663" y="4069"/>
                </a:lnTo>
                <a:lnTo>
                  <a:pt x="11663" y="4077"/>
                </a:lnTo>
                <a:lnTo>
                  <a:pt x="11654" y="4077"/>
                </a:lnTo>
                <a:lnTo>
                  <a:pt x="11646" y="4095"/>
                </a:lnTo>
                <a:lnTo>
                  <a:pt x="11628" y="4104"/>
                </a:lnTo>
                <a:lnTo>
                  <a:pt x="11637" y="4104"/>
                </a:lnTo>
                <a:lnTo>
                  <a:pt x="11654" y="4095"/>
                </a:lnTo>
                <a:lnTo>
                  <a:pt x="11663" y="4095"/>
                </a:lnTo>
                <a:lnTo>
                  <a:pt x="11681" y="4095"/>
                </a:lnTo>
                <a:lnTo>
                  <a:pt x="11690" y="4095"/>
                </a:lnTo>
                <a:lnTo>
                  <a:pt x="11698" y="4086"/>
                </a:lnTo>
                <a:lnTo>
                  <a:pt x="11716" y="4095"/>
                </a:lnTo>
                <a:lnTo>
                  <a:pt x="11690" y="4095"/>
                </a:lnTo>
                <a:lnTo>
                  <a:pt x="11672" y="4104"/>
                </a:lnTo>
                <a:lnTo>
                  <a:pt x="11654" y="4104"/>
                </a:lnTo>
                <a:lnTo>
                  <a:pt x="11646" y="4104"/>
                </a:lnTo>
                <a:lnTo>
                  <a:pt x="11637" y="4113"/>
                </a:lnTo>
                <a:lnTo>
                  <a:pt x="11628" y="4122"/>
                </a:lnTo>
                <a:lnTo>
                  <a:pt x="11637" y="4122"/>
                </a:lnTo>
                <a:lnTo>
                  <a:pt x="11637" y="4130"/>
                </a:lnTo>
                <a:lnTo>
                  <a:pt x="11628" y="4139"/>
                </a:lnTo>
                <a:lnTo>
                  <a:pt x="11619" y="4130"/>
                </a:lnTo>
                <a:lnTo>
                  <a:pt x="11610" y="4130"/>
                </a:lnTo>
                <a:lnTo>
                  <a:pt x="11593" y="4139"/>
                </a:lnTo>
                <a:lnTo>
                  <a:pt x="11593" y="4148"/>
                </a:lnTo>
                <a:lnTo>
                  <a:pt x="11601" y="4148"/>
                </a:lnTo>
                <a:close/>
                <a:moveTo>
                  <a:pt x="5743" y="1880"/>
                </a:moveTo>
                <a:lnTo>
                  <a:pt x="5743" y="1889"/>
                </a:lnTo>
                <a:lnTo>
                  <a:pt x="5752" y="1915"/>
                </a:lnTo>
                <a:lnTo>
                  <a:pt x="5752" y="1924"/>
                </a:lnTo>
                <a:lnTo>
                  <a:pt x="5752" y="1933"/>
                </a:lnTo>
                <a:lnTo>
                  <a:pt x="5761" y="1933"/>
                </a:lnTo>
                <a:lnTo>
                  <a:pt x="5787" y="1950"/>
                </a:lnTo>
                <a:lnTo>
                  <a:pt x="5814" y="1959"/>
                </a:lnTo>
                <a:lnTo>
                  <a:pt x="5849" y="1959"/>
                </a:lnTo>
                <a:lnTo>
                  <a:pt x="5885" y="1959"/>
                </a:lnTo>
                <a:lnTo>
                  <a:pt x="5902" y="1968"/>
                </a:lnTo>
                <a:lnTo>
                  <a:pt x="5920" y="1977"/>
                </a:lnTo>
                <a:lnTo>
                  <a:pt x="5937" y="1986"/>
                </a:lnTo>
                <a:lnTo>
                  <a:pt x="5955" y="1995"/>
                </a:lnTo>
                <a:lnTo>
                  <a:pt x="5946" y="1995"/>
                </a:lnTo>
                <a:lnTo>
                  <a:pt x="5920" y="2003"/>
                </a:lnTo>
                <a:lnTo>
                  <a:pt x="5902" y="2003"/>
                </a:lnTo>
                <a:lnTo>
                  <a:pt x="5885" y="2003"/>
                </a:lnTo>
                <a:lnTo>
                  <a:pt x="5867" y="1995"/>
                </a:lnTo>
                <a:lnTo>
                  <a:pt x="5849" y="1986"/>
                </a:lnTo>
                <a:lnTo>
                  <a:pt x="5840" y="1986"/>
                </a:lnTo>
                <a:lnTo>
                  <a:pt x="5814" y="1986"/>
                </a:lnTo>
                <a:lnTo>
                  <a:pt x="5787" y="1986"/>
                </a:lnTo>
                <a:lnTo>
                  <a:pt x="5779" y="1986"/>
                </a:lnTo>
                <a:lnTo>
                  <a:pt x="5787" y="1986"/>
                </a:lnTo>
                <a:lnTo>
                  <a:pt x="5787" y="1995"/>
                </a:lnTo>
                <a:lnTo>
                  <a:pt x="5796" y="2021"/>
                </a:lnTo>
                <a:lnTo>
                  <a:pt x="5796" y="2030"/>
                </a:lnTo>
                <a:lnTo>
                  <a:pt x="5823" y="2056"/>
                </a:lnTo>
                <a:lnTo>
                  <a:pt x="5832" y="2065"/>
                </a:lnTo>
                <a:lnTo>
                  <a:pt x="5840" y="2065"/>
                </a:lnTo>
                <a:lnTo>
                  <a:pt x="5858" y="2065"/>
                </a:lnTo>
                <a:lnTo>
                  <a:pt x="5876" y="2074"/>
                </a:lnTo>
                <a:lnTo>
                  <a:pt x="5893" y="2092"/>
                </a:lnTo>
                <a:lnTo>
                  <a:pt x="5902" y="2092"/>
                </a:lnTo>
                <a:lnTo>
                  <a:pt x="5911" y="2083"/>
                </a:lnTo>
                <a:lnTo>
                  <a:pt x="5920" y="2083"/>
                </a:lnTo>
                <a:lnTo>
                  <a:pt x="5929" y="2083"/>
                </a:lnTo>
                <a:lnTo>
                  <a:pt x="5946" y="2083"/>
                </a:lnTo>
                <a:lnTo>
                  <a:pt x="5955" y="2083"/>
                </a:lnTo>
                <a:lnTo>
                  <a:pt x="5955" y="2074"/>
                </a:lnTo>
                <a:lnTo>
                  <a:pt x="5946" y="2074"/>
                </a:lnTo>
                <a:lnTo>
                  <a:pt x="5955" y="2074"/>
                </a:lnTo>
                <a:lnTo>
                  <a:pt x="5973" y="2074"/>
                </a:lnTo>
                <a:lnTo>
                  <a:pt x="5982" y="2074"/>
                </a:lnTo>
                <a:lnTo>
                  <a:pt x="5990" y="2074"/>
                </a:lnTo>
                <a:lnTo>
                  <a:pt x="6008" y="2065"/>
                </a:lnTo>
                <a:lnTo>
                  <a:pt x="5999" y="2074"/>
                </a:lnTo>
                <a:lnTo>
                  <a:pt x="5999" y="2083"/>
                </a:lnTo>
                <a:lnTo>
                  <a:pt x="5999" y="2092"/>
                </a:lnTo>
                <a:lnTo>
                  <a:pt x="6008" y="2101"/>
                </a:lnTo>
                <a:lnTo>
                  <a:pt x="6008" y="2109"/>
                </a:lnTo>
                <a:lnTo>
                  <a:pt x="6026" y="2109"/>
                </a:lnTo>
                <a:lnTo>
                  <a:pt x="6052" y="2118"/>
                </a:lnTo>
                <a:lnTo>
                  <a:pt x="6079" y="2109"/>
                </a:lnTo>
                <a:lnTo>
                  <a:pt x="6105" y="2118"/>
                </a:lnTo>
                <a:lnTo>
                  <a:pt x="6114" y="2118"/>
                </a:lnTo>
                <a:lnTo>
                  <a:pt x="6123" y="2118"/>
                </a:lnTo>
                <a:lnTo>
                  <a:pt x="6123" y="2127"/>
                </a:lnTo>
                <a:lnTo>
                  <a:pt x="6140" y="2127"/>
                </a:lnTo>
                <a:lnTo>
                  <a:pt x="6193" y="2136"/>
                </a:lnTo>
                <a:lnTo>
                  <a:pt x="6220" y="2136"/>
                </a:lnTo>
                <a:lnTo>
                  <a:pt x="6246" y="2127"/>
                </a:lnTo>
                <a:lnTo>
                  <a:pt x="6264" y="2127"/>
                </a:lnTo>
                <a:lnTo>
                  <a:pt x="6290" y="2145"/>
                </a:lnTo>
                <a:lnTo>
                  <a:pt x="6308" y="2145"/>
                </a:lnTo>
                <a:lnTo>
                  <a:pt x="6317" y="2145"/>
                </a:lnTo>
                <a:lnTo>
                  <a:pt x="6334" y="2145"/>
                </a:lnTo>
                <a:lnTo>
                  <a:pt x="6361" y="2136"/>
                </a:lnTo>
                <a:lnTo>
                  <a:pt x="6405" y="2162"/>
                </a:lnTo>
                <a:lnTo>
                  <a:pt x="6414" y="2153"/>
                </a:lnTo>
                <a:lnTo>
                  <a:pt x="6405" y="2145"/>
                </a:lnTo>
                <a:lnTo>
                  <a:pt x="6387" y="2127"/>
                </a:lnTo>
                <a:lnTo>
                  <a:pt x="6379" y="2127"/>
                </a:lnTo>
                <a:lnTo>
                  <a:pt x="6370" y="2127"/>
                </a:lnTo>
                <a:lnTo>
                  <a:pt x="6361" y="2118"/>
                </a:lnTo>
                <a:lnTo>
                  <a:pt x="6352" y="2118"/>
                </a:lnTo>
                <a:lnTo>
                  <a:pt x="6361" y="2109"/>
                </a:lnTo>
                <a:lnTo>
                  <a:pt x="6396" y="2118"/>
                </a:lnTo>
                <a:lnTo>
                  <a:pt x="6414" y="2118"/>
                </a:lnTo>
                <a:lnTo>
                  <a:pt x="6432" y="2118"/>
                </a:lnTo>
                <a:lnTo>
                  <a:pt x="6449" y="2127"/>
                </a:lnTo>
                <a:lnTo>
                  <a:pt x="6458" y="2127"/>
                </a:lnTo>
                <a:lnTo>
                  <a:pt x="6467" y="2127"/>
                </a:lnTo>
                <a:lnTo>
                  <a:pt x="6502" y="2145"/>
                </a:lnTo>
                <a:lnTo>
                  <a:pt x="6511" y="2145"/>
                </a:lnTo>
                <a:lnTo>
                  <a:pt x="6529" y="2145"/>
                </a:lnTo>
                <a:lnTo>
                  <a:pt x="6546" y="2136"/>
                </a:lnTo>
                <a:lnTo>
                  <a:pt x="6555" y="2127"/>
                </a:lnTo>
                <a:lnTo>
                  <a:pt x="6564" y="2127"/>
                </a:lnTo>
                <a:lnTo>
                  <a:pt x="6564" y="2118"/>
                </a:lnTo>
                <a:lnTo>
                  <a:pt x="6564" y="2109"/>
                </a:lnTo>
                <a:lnTo>
                  <a:pt x="6564" y="2101"/>
                </a:lnTo>
                <a:lnTo>
                  <a:pt x="6564" y="2092"/>
                </a:lnTo>
                <a:lnTo>
                  <a:pt x="6555" y="2092"/>
                </a:lnTo>
                <a:lnTo>
                  <a:pt x="6546" y="2083"/>
                </a:lnTo>
                <a:lnTo>
                  <a:pt x="6529" y="2074"/>
                </a:lnTo>
                <a:lnTo>
                  <a:pt x="6520" y="2074"/>
                </a:lnTo>
                <a:lnTo>
                  <a:pt x="6520" y="2065"/>
                </a:lnTo>
                <a:lnTo>
                  <a:pt x="6529" y="2065"/>
                </a:lnTo>
                <a:lnTo>
                  <a:pt x="6529" y="2056"/>
                </a:lnTo>
                <a:lnTo>
                  <a:pt x="6537" y="2048"/>
                </a:lnTo>
                <a:lnTo>
                  <a:pt x="6546" y="2048"/>
                </a:lnTo>
                <a:lnTo>
                  <a:pt x="6555" y="2048"/>
                </a:lnTo>
                <a:lnTo>
                  <a:pt x="6555" y="2056"/>
                </a:lnTo>
                <a:lnTo>
                  <a:pt x="6564" y="2065"/>
                </a:lnTo>
                <a:lnTo>
                  <a:pt x="6581" y="2083"/>
                </a:lnTo>
                <a:lnTo>
                  <a:pt x="6590" y="2083"/>
                </a:lnTo>
                <a:lnTo>
                  <a:pt x="6599" y="2101"/>
                </a:lnTo>
                <a:lnTo>
                  <a:pt x="6608" y="2101"/>
                </a:lnTo>
                <a:lnTo>
                  <a:pt x="6617" y="2101"/>
                </a:lnTo>
                <a:lnTo>
                  <a:pt x="6634" y="2092"/>
                </a:lnTo>
                <a:lnTo>
                  <a:pt x="6643" y="2092"/>
                </a:lnTo>
                <a:lnTo>
                  <a:pt x="6643" y="2101"/>
                </a:lnTo>
                <a:lnTo>
                  <a:pt x="6652" y="2118"/>
                </a:lnTo>
                <a:lnTo>
                  <a:pt x="6652" y="2136"/>
                </a:lnTo>
                <a:lnTo>
                  <a:pt x="6652" y="2145"/>
                </a:lnTo>
                <a:lnTo>
                  <a:pt x="6661" y="2145"/>
                </a:lnTo>
                <a:lnTo>
                  <a:pt x="6679" y="2145"/>
                </a:lnTo>
                <a:lnTo>
                  <a:pt x="6696" y="2145"/>
                </a:lnTo>
                <a:lnTo>
                  <a:pt x="6696" y="2153"/>
                </a:lnTo>
                <a:lnTo>
                  <a:pt x="6705" y="2153"/>
                </a:lnTo>
                <a:lnTo>
                  <a:pt x="6705" y="2162"/>
                </a:lnTo>
                <a:lnTo>
                  <a:pt x="6696" y="2171"/>
                </a:lnTo>
                <a:lnTo>
                  <a:pt x="6687" y="2171"/>
                </a:lnTo>
                <a:lnTo>
                  <a:pt x="6696" y="2180"/>
                </a:lnTo>
                <a:lnTo>
                  <a:pt x="6705" y="2180"/>
                </a:lnTo>
                <a:lnTo>
                  <a:pt x="6714" y="2180"/>
                </a:lnTo>
                <a:lnTo>
                  <a:pt x="6723" y="2180"/>
                </a:lnTo>
                <a:lnTo>
                  <a:pt x="6731" y="2171"/>
                </a:lnTo>
                <a:lnTo>
                  <a:pt x="6740" y="2171"/>
                </a:lnTo>
                <a:lnTo>
                  <a:pt x="6758" y="2171"/>
                </a:lnTo>
                <a:lnTo>
                  <a:pt x="6740" y="2180"/>
                </a:lnTo>
                <a:lnTo>
                  <a:pt x="6731" y="2180"/>
                </a:lnTo>
                <a:lnTo>
                  <a:pt x="6731" y="2189"/>
                </a:lnTo>
                <a:lnTo>
                  <a:pt x="6740" y="2198"/>
                </a:lnTo>
                <a:lnTo>
                  <a:pt x="6749" y="2206"/>
                </a:lnTo>
                <a:lnTo>
                  <a:pt x="6758" y="2206"/>
                </a:lnTo>
                <a:lnTo>
                  <a:pt x="6767" y="2206"/>
                </a:lnTo>
                <a:lnTo>
                  <a:pt x="6784" y="2215"/>
                </a:lnTo>
                <a:lnTo>
                  <a:pt x="6793" y="2215"/>
                </a:lnTo>
                <a:lnTo>
                  <a:pt x="6793" y="2233"/>
                </a:lnTo>
                <a:lnTo>
                  <a:pt x="6784" y="2242"/>
                </a:lnTo>
                <a:lnTo>
                  <a:pt x="6784" y="2251"/>
                </a:lnTo>
                <a:lnTo>
                  <a:pt x="6776" y="2251"/>
                </a:lnTo>
                <a:lnTo>
                  <a:pt x="6767" y="2251"/>
                </a:lnTo>
                <a:lnTo>
                  <a:pt x="6740" y="2251"/>
                </a:lnTo>
                <a:lnTo>
                  <a:pt x="6731" y="2251"/>
                </a:lnTo>
                <a:lnTo>
                  <a:pt x="6731" y="2259"/>
                </a:lnTo>
                <a:lnTo>
                  <a:pt x="6731" y="2277"/>
                </a:lnTo>
                <a:lnTo>
                  <a:pt x="6723" y="2286"/>
                </a:lnTo>
                <a:lnTo>
                  <a:pt x="6723" y="2295"/>
                </a:lnTo>
                <a:lnTo>
                  <a:pt x="6731" y="2295"/>
                </a:lnTo>
                <a:lnTo>
                  <a:pt x="6740" y="2295"/>
                </a:lnTo>
                <a:lnTo>
                  <a:pt x="6758" y="2295"/>
                </a:lnTo>
                <a:lnTo>
                  <a:pt x="6784" y="2277"/>
                </a:lnTo>
                <a:lnTo>
                  <a:pt x="6802" y="2268"/>
                </a:lnTo>
                <a:lnTo>
                  <a:pt x="6802" y="2259"/>
                </a:lnTo>
                <a:lnTo>
                  <a:pt x="6811" y="2259"/>
                </a:lnTo>
                <a:lnTo>
                  <a:pt x="6820" y="2268"/>
                </a:lnTo>
                <a:lnTo>
                  <a:pt x="6829" y="2268"/>
                </a:lnTo>
                <a:lnTo>
                  <a:pt x="6837" y="2268"/>
                </a:lnTo>
                <a:lnTo>
                  <a:pt x="6846" y="2251"/>
                </a:lnTo>
                <a:lnTo>
                  <a:pt x="6855" y="2251"/>
                </a:lnTo>
                <a:lnTo>
                  <a:pt x="6864" y="2251"/>
                </a:lnTo>
                <a:lnTo>
                  <a:pt x="6864" y="2259"/>
                </a:lnTo>
                <a:lnTo>
                  <a:pt x="6855" y="2259"/>
                </a:lnTo>
                <a:lnTo>
                  <a:pt x="6846" y="2259"/>
                </a:lnTo>
                <a:lnTo>
                  <a:pt x="6846" y="2268"/>
                </a:lnTo>
                <a:lnTo>
                  <a:pt x="6855" y="2268"/>
                </a:lnTo>
                <a:lnTo>
                  <a:pt x="6864" y="2268"/>
                </a:lnTo>
                <a:lnTo>
                  <a:pt x="6855" y="2277"/>
                </a:lnTo>
                <a:lnTo>
                  <a:pt x="6855" y="2286"/>
                </a:lnTo>
                <a:lnTo>
                  <a:pt x="6864" y="2286"/>
                </a:lnTo>
                <a:lnTo>
                  <a:pt x="6873" y="2295"/>
                </a:lnTo>
                <a:lnTo>
                  <a:pt x="6890" y="2312"/>
                </a:lnTo>
                <a:lnTo>
                  <a:pt x="6899" y="2312"/>
                </a:lnTo>
                <a:lnTo>
                  <a:pt x="6908" y="2321"/>
                </a:lnTo>
                <a:lnTo>
                  <a:pt x="6917" y="2312"/>
                </a:lnTo>
                <a:lnTo>
                  <a:pt x="6908" y="2295"/>
                </a:lnTo>
                <a:lnTo>
                  <a:pt x="6917" y="2295"/>
                </a:lnTo>
                <a:lnTo>
                  <a:pt x="6926" y="2295"/>
                </a:lnTo>
                <a:lnTo>
                  <a:pt x="6934" y="2295"/>
                </a:lnTo>
                <a:lnTo>
                  <a:pt x="6934" y="2303"/>
                </a:lnTo>
                <a:lnTo>
                  <a:pt x="6934" y="2312"/>
                </a:lnTo>
                <a:lnTo>
                  <a:pt x="6934" y="2321"/>
                </a:lnTo>
                <a:lnTo>
                  <a:pt x="6926" y="2330"/>
                </a:lnTo>
                <a:lnTo>
                  <a:pt x="6934" y="2339"/>
                </a:lnTo>
                <a:lnTo>
                  <a:pt x="6934" y="2348"/>
                </a:lnTo>
                <a:lnTo>
                  <a:pt x="6943" y="2348"/>
                </a:lnTo>
                <a:lnTo>
                  <a:pt x="6952" y="2348"/>
                </a:lnTo>
                <a:lnTo>
                  <a:pt x="6970" y="2339"/>
                </a:lnTo>
                <a:lnTo>
                  <a:pt x="6970" y="2348"/>
                </a:lnTo>
                <a:lnTo>
                  <a:pt x="6987" y="2374"/>
                </a:lnTo>
                <a:lnTo>
                  <a:pt x="6996" y="2392"/>
                </a:lnTo>
                <a:lnTo>
                  <a:pt x="7014" y="2409"/>
                </a:lnTo>
                <a:lnTo>
                  <a:pt x="7023" y="2427"/>
                </a:lnTo>
                <a:lnTo>
                  <a:pt x="7040" y="2471"/>
                </a:lnTo>
                <a:lnTo>
                  <a:pt x="7049" y="2471"/>
                </a:lnTo>
                <a:lnTo>
                  <a:pt x="7049" y="2480"/>
                </a:lnTo>
                <a:lnTo>
                  <a:pt x="7040" y="2498"/>
                </a:lnTo>
                <a:lnTo>
                  <a:pt x="7031" y="2498"/>
                </a:lnTo>
                <a:lnTo>
                  <a:pt x="7014" y="2506"/>
                </a:lnTo>
                <a:lnTo>
                  <a:pt x="7005" y="2506"/>
                </a:lnTo>
                <a:lnTo>
                  <a:pt x="6996" y="2524"/>
                </a:lnTo>
                <a:lnTo>
                  <a:pt x="6996" y="2533"/>
                </a:lnTo>
                <a:lnTo>
                  <a:pt x="6996" y="2542"/>
                </a:lnTo>
                <a:lnTo>
                  <a:pt x="6987" y="2542"/>
                </a:lnTo>
                <a:lnTo>
                  <a:pt x="6978" y="2551"/>
                </a:lnTo>
                <a:lnTo>
                  <a:pt x="6970" y="2551"/>
                </a:lnTo>
                <a:lnTo>
                  <a:pt x="6970" y="2559"/>
                </a:lnTo>
                <a:lnTo>
                  <a:pt x="6961" y="2559"/>
                </a:lnTo>
                <a:lnTo>
                  <a:pt x="6952" y="2568"/>
                </a:lnTo>
                <a:lnTo>
                  <a:pt x="6926" y="2586"/>
                </a:lnTo>
                <a:lnTo>
                  <a:pt x="6890" y="2612"/>
                </a:lnTo>
                <a:lnTo>
                  <a:pt x="6890" y="2621"/>
                </a:lnTo>
                <a:lnTo>
                  <a:pt x="6899" y="2630"/>
                </a:lnTo>
                <a:lnTo>
                  <a:pt x="6917" y="2648"/>
                </a:lnTo>
                <a:lnTo>
                  <a:pt x="6934" y="2657"/>
                </a:lnTo>
                <a:lnTo>
                  <a:pt x="6934" y="2665"/>
                </a:lnTo>
                <a:lnTo>
                  <a:pt x="6943" y="2674"/>
                </a:lnTo>
                <a:lnTo>
                  <a:pt x="6952" y="2692"/>
                </a:lnTo>
                <a:lnTo>
                  <a:pt x="6952" y="2701"/>
                </a:lnTo>
                <a:lnTo>
                  <a:pt x="6943" y="2701"/>
                </a:lnTo>
                <a:lnTo>
                  <a:pt x="6926" y="2692"/>
                </a:lnTo>
                <a:lnTo>
                  <a:pt x="6917" y="2692"/>
                </a:lnTo>
                <a:lnTo>
                  <a:pt x="6908" y="2692"/>
                </a:lnTo>
                <a:lnTo>
                  <a:pt x="6899" y="2701"/>
                </a:lnTo>
                <a:lnTo>
                  <a:pt x="6890" y="2709"/>
                </a:lnTo>
                <a:lnTo>
                  <a:pt x="6881" y="2709"/>
                </a:lnTo>
                <a:lnTo>
                  <a:pt x="6873" y="2709"/>
                </a:lnTo>
                <a:lnTo>
                  <a:pt x="6855" y="2709"/>
                </a:lnTo>
                <a:lnTo>
                  <a:pt x="6846" y="2709"/>
                </a:lnTo>
                <a:lnTo>
                  <a:pt x="6837" y="2709"/>
                </a:lnTo>
                <a:lnTo>
                  <a:pt x="6837" y="2718"/>
                </a:lnTo>
                <a:lnTo>
                  <a:pt x="6829" y="2718"/>
                </a:lnTo>
                <a:lnTo>
                  <a:pt x="6820" y="2718"/>
                </a:lnTo>
                <a:lnTo>
                  <a:pt x="6793" y="2718"/>
                </a:lnTo>
                <a:lnTo>
                  <a:pt x="6784" y="2718"/>
                </a:lnTo>
                <a:lnTo>
                  <a:pt x="6784" y="2727"/>
                </a:lnTo>
                <a:lnTo>
                  <a:pt x="6811" y="2736"/>
                </a:lnTo>
                <a:lnTo>
                  <a:pt x="6811" y="2745"/>
                </a:lnTo>
                <a:lnTo>
                  <a:pt x="6820" y="2745"/>
                </a:lnTo>
                <a:lnTo>
                  <a:pt x="6820" y="2754"/>
                </a:lnTo>
                <a:lnTo>
                  <a:pt x="6820" y="2762"/>
                </a:lnTo>
                <a:lnTo>
                  <a:pt x="6811" y="2762"/>
                </a:lnTo>
                <a:lnTo>
                  <a:pt x="6811" y="2771"/>
                </a:lnTo>
                <a:lnTo>
                  <a:pt x="6802" y="2771"/>
                </a:lnTo>
                <a:lnTo>
                  <a:pt x="6802" y="2762"/>
                </a:lnTo>
                <a:lnTo>
                  <a:pt x="6811" y="2754"/>
                </a:lnTo>
                <a:lnTo>
                  <a:pt x="6802" y="2745"/>
                </a:lnTo>
                <a:lnTo>
                  <a:pt x="6793" y="2736"/>
                </a:lnTo>
                <a:lnTo>
                  <a:pt x="6784" y="2727"/>
                </a:lnTo>
                <a:lnTo>
                  <a:pt x="6767" y="2718"/>
                </a:lnTo>
                <a:lnTo>
                  <a:pt x="6731" y="2709"/>
                </a:lnTo>
                <a:lnTo>
                  <a:pt x="6714" y="2701"/>
                </a:lnTo>
                <a:lnTo>
                  <a:pt x="6705" y="2701"/>
                </a:lnTo>
                <a:lnTo>
                  <a:pt x="6687" y="2701"/>
                </a:lnTo>
                <a:lnTo>
                  <a:pt x="6679" y="2701"/>
                </a:lnTo>
                <a:lnTo>
                  <a:pt x="6670" y="2701"/>
                </a:lnTo>
                <a:lnTo>
                  <a:pt x="6670" y="2709"/>
                </a:lnTo>
                <a:lnTo>
                  <a:pt x="6661" y="2709"/>
                </a:lnTo>
                <a:lnTo>
                  <a:pt x="6661" y="2718"/>
                </a:lnTo>
                <a:lnTo>
                  <a:pt x="6670" y="2727"/>
                </a:lnTo>
                <a:lnTo>
                  <a:pt x="6661" y="2736"/>
                </a:lnTo>
                <a:lnTo>
                  <a:pt x="6634" y="2745"/>
                </a:lnTo>
                <a:lnTo>
                  <a:pt x="6626" y="2754"/>
                </a:lnTo>
                <a:lnTo>
                  <a:pt x="6617" y="2754"/>
                </a:lnTo>
                <a:lnTo>
                  <a:pt x="6617" y="2762"/>
                </a:lnTo>
                <a:lnTo>
                  <a:pt x="6617" y="2780"/>
                </a:lnTo>
                <a:lnTo>
                  <a:pt x="6608" y="2780"/>
                </a:lnTo>
                <a:lnTo>
                  <a:pt x="6608" y="2789"/>
                </a:lnTo>
                <a:lnTo>
                  <a:pt x="6608" y="2798"/>
                </a:lnTo>
                <a:lnTo>
                  <a:pt x="6617" y="2815"/>
                </a:lnTo>
                <a:lnTo>
                  <a:pt x="6626" y="2815"/>
                </a:lnTo>
                <a:lnTo>
                  <a:pt x="6643" y="2833"/>
                </a:lnTo>
                <a:lnTo>
                  <a:pt x="6652" y="2833"/>
                </a:lnTo>
                <a:lnTo>
                  <a:pt x="6661" y="2833"/>
                </a:lnTo>
                <a:lnTo>
                  <a:pt x="6670" y="2842"/>
                </a:lnTo>
                <a:lnTo>
                  <a:pt x="6679" y="2842"/>
                </a:lnTo>
                <a:lnTo>
                  <a:pt x="6687" y="2842"/>
                </a:lnTo>
                <a:lnTo>
                  <a:pt x="6696" y="2842"/>
                </a:lnTo>
                <a:lnTo>
                  <a:pt x="6705" y="2842"/>
                </a:lnTo>
                <a:lnTo>
                  <a:pt x="6714" y="2842"/>
                </a:lnTo>
                <a:lnTo>
                  <a:pt x="6723" y="2842"/>
                </a:lnTo>
                <a:lnTo>
                  <a:pt x="6731" y="2842"/>
                </a:lnTo>
                <a:lnTo>
                  <a:pt x="6740" y="2842"/>
                </a:lnTo>
                <a:lnTo>
                  <a:pt x="6767" y="2833"/>
                </a:lnTo>
                <a:lnTo>
                  <a:pt x="6767" y="2824"/>
                </a:lnTo>
                <a:lnTo>
                  <a:pt x="6784" y="2824"/>
                </a:lnTo>
                <a:lnTo>
                  <a:pt x="6793" y="2815"/>
                </a:lnTo>
                <a:lnTo>
                  <a:pt x="6811" y="2807"/>
                </a:lnTo>
                <a:lnTo>
                  <a:pt x="6820" y="2815"/>
                </a:lnTo>
                <a:lnTo>
                  <a:pt x="6829" y="2815"/>
                </a:lnTo>
                <a:lnTo>
                  <a:pt x="6837" y="2815"/>
                </a:lnTo>
                <a:lnTo>
                  <a:pt x="6855" y="2815"/>
                </a:lnTo>
                <a:lnTo>
                  <a:pt x="6864" y="2815"/>
                </a:lnTo>
                <a:lnTo>
                  <a:pt x="6873" y="2807"/>
                </a:lnTo>
                <a:lnTo>
                  <a:pt x="6864" y="2798"/>
                </a:lnTo>
                <a:lnTo>
                  <a:pt x="6855" y="2789"/>
                </a:lnTo>
                <a:lnTo>
                  <a:pt x="6846" y="2780"/>
                </a:lnTo>
                <a:lnTo>
                  <a:pt x="6855" y="2780"/>
                </a:lnTo>
                <a:lnTo>
                  <a:pt x="6864" y="2780"/>
                </a:lnTo>
                <a:lnTo>
                  <a:pt x="6864" y="2771"/>
                </a:lnTo>
                <a:lnTo>
                  <a:pt x="6873" y="2780"/>
                </a:lnTo>
                <a:lnTo>
                  <a:pt x="6881" y="2789"/>
                </a:lnTo>
                <a:lnTo>
                  <a:pt x="6881" y="2798"/>
                </a:lnTo>
                <a:lnTo>
                  <a:pt x="6890" y="2798"/>
                </a:lnTo>
                <a:lnTo>
                  <a:pt x="6899" y="2798"/>
                </a:lnTo>
                <a:lnTo>
                  <a:pt x="6908" y="2798"/>
                </a:lnTo>
                <a:lnTo>
                  <a:pt x="6908" y="2815"/>
                </a:lnTo>
                <a:lnTo>
                  <a:pt x="6908" y="2824"/>
                </a:lnTo>
                <a:lnTo>
                  <a:pt x="6917" y="2824"/>
                </a:lnTo>
                <a:lnTo>
                  <a:pt x="6926" y="2815"/>
                </a:lnTo>
                <a:lnTo>
                  <a:pt x="6926" y="2807"/>
                </a:lnTo>
                <a:lnTo>
                  <a:pt x="6934" y="2807"/>
                </a:lnTo>
                <a:lnTo>
                  <a:pt x="6943" y="2798"/>
                </a:lnTo>
                <a:lnTo>
                  <a:pt x="6961" y="2807"/>
                </a:lnTo>
                <a:lnTo>
                  <a:pt x="6970" y="2807"/>
                </a:lnTo>
                <a:lnTo>
                  <a:pt x="6961" y="2824"/>
                </a:lnTo>
                <a:lnTo>
                  <a:pt x="6970" y="2833"/>
                </a:lnTo>
                <a:lnTo>
                  <a:pt x="6978" y="2842"/>
                </a:lnTo>
                <a:lnTo>
                  <a:pt x="6996" y="2860"/>
                </a:lnTo>
                <a:lnTo>
                  <a:pt x="7014" y="2868"/>
                </a:lnTo>
                <a:lnTo>
                  <a:pt x="7014" y="2877"/>
                </a:lnTo>
                <a:lnTo>
                  <a:pt x="7023" y="2886"/>
                </a:lnTo>
                <a:lnTo>
                  <a:pt x="7031" y="2895"/>
                </a:lnTo>
                <a:lnTo>
                  <a:pt x="7049" y="2886"/>
                </a:lnTo>
                <a:lnTo>
                  <a:pt x="7049" y="2895"/>
                </a:lnTo>
                <a:lnTo>
                  <a:pt x="7040" y="2904"/>
                </a:lnTo>
                <a:lnTo>
                  <a:pt x="7049" y="2904"/>
                </a:lnTo>
                <a:lnTo>
                  <a:pt x="7076" y="2904"/>
                </a:lnTo>
                <a:lnTo>
                  <a:pt x="7084" y="2904"/>
                </a:lnTo>
                <a:lnTo>
                  <a:pt x="7093" y="2912"/>
                </a:lnTo>
                <a:lnTo>
                  <a:pt x="7093" y="2921"/>
                </a:lnTo>
                <a:lnTo>
                  <a:pt x="7102" y="2921"/>
                </a:lnTo>
                <a:lnTo>
                  <a:pt x="7111" y="2921"/>
                </a:lnTo>
                <a:lnTo>
                  <a:pt x="7102" y="2930"/>
                </a:lnTo>
                <a:lnTo>
                  <a:pt x="7093" y="2939"/>
                </a:lnTo>
                <a:lnTo>
                  <a:pt x="7084" y="2939"/>
                </a:lnTo>
                <a:lnTo>
                  <a:pt x="7076" y="2939"/>
                </a:lnTo>
                <a:lnTo>
                  <a:pt x="7067" y="2939"/>
                </a:lnTo>
                <a:lnTo>
                  <a:pt x="7076" y="2948"/>
                </a:lnTo>
                <a:lnTo>
                  <a:pt x="7093" y="2965"/>
                </a:lnTo>
                <a:lnTo>
                  <a:pt x="7102" y="2974"/>
                </a:lnTo>
                <a:lnTo>
                  <a:pt x="7111" y="2983"/>
                </a:lnTo>
                <a:lnTo>
                  <a:pt x="7120" y="2983"/>
                </a:lnTo>
                <a:lnTo>
                  <a:pt x="7137" y="2974"/>
                </a:lnTo>
                <a:lnTo>
                  <a:pt x="7146" y="2974"/>
                </a:lnTo>
                <a:lnTo>
                  <a:pt x="7128" y="2992"/>
                </a:lnTo>
                <a:lnTo>
                  <a:pt x="7137" y="2992"/>
                </a:lnTo>
                <a:lnTo>
                  <a:pt x="7155" y="3001"/>
                </a:lnTo>
                <a:lnTo>
                  <a:pt x="7173" y="3001"/>
                </a:lnTo>
                <a:lnTo>
                  <a:pt x="7190" y="3010"/>
                </a:lnTo>
                <a:lnTo>
                  <a:pt x="7199" y="3018"/>
                </a:lnTo>
                <a:lnTo>
                  <a:pt x="7208" y="3018"/>
                </a:lnTo>
                <a:lnTo>
                  <a:pt x="7217" y="3018"/>
                </a:lnTo>
                <a:lnTo>
                  <a:pt x="7226" y="3010"/>
                </a:lnTo>
                <a:lnTo>
                  <a:pt x="7243" y="3018"/>
                </a:lnTo>
                <a:lnTo>
                  <a:pt x="7261" y="3036"/>
                </a:lnTo>
                <a:lnTo>
                  <a:pt x="7278" y="3054"/>
                </a:lnTo>
                <a:lnTo>
                  <a:pt x="7278" y="3063"/>
                </a:lnTo>
                <a:lnTo>
                  <a:pt x="7305" y="3071"/>
                </a:lnTo>
                <a:lnTo>
                  <a:pt x="7314" y="3071"/>
                </a:lnTo>
                <a:lnTo>
                  <a:pt x="7323" y="3071"/>
                </a:lnTo>
                <a:lnTo>
                  <a:pt x="7331" y="3080"/>
                </a:lnTo>
                <a:lnTo>
                  <a:pt x="7402" y="3089"/>
                </a:lnTo>
                <a:lnTo>
                  <a:pt x="7411" y="3089"/>
                </a:lnTo>
                <a:lnTo>
                  <a:pt x="7420" y="3098"/>
                </a:lnTo>
                <a:lnTo>
                  <a:pt x="7446" y="3107"/>
                </a:lnTo>
                <a:lnTo>
                  <a:pt x="7464" y="3115"/>
                </a:lnTo>
                <a:lnTo>
                  <a:pt x="7473" y="3115"/>
                </a:lnTo>
                <a:lnTo>
                  <a:pt x="7481" y="3115"/>
                </a:lnTo>
                <a:lnTo>
                  <a:pt x="7490" y="3115"/>
                </a:lnTo>
                <a:lnTo>
                  <a:pt x="7499" y="3115"/>
                </a:lnTo>
                <a:lnTo>
                  <a:pt x="7499" y="3107"/>
                </a:lnTo>
                <a:lnTo>
                  <a:pt x="7499" y="3098"/>
                </a:lnTo>
                <a:lnTo>
                  <a:pt x="7499" y="3089"/>
                </a:lnTo>
                <a:lnTo>
                  <a:pt x="7508" y="3089"/>
                </a:lnTo>
                <a:lnTo>
                  <a:pt x="7508" y="3080"/>
                </a:lnTo>
                <a:lnTo>
                  <a:pt x="7499" y="3080"/>
                </a:lnTo>
                <a:lnTo>
                  <a:pt x="7481" y="3071"/>
                </a:lnTo>
                <a:lnTo>
                  <a:pt x="7481" y="3063"/>
                </a:lnTo>
                <a:lnTo>
                  <a:pt x="7473" y="3054"/>
                </a:lnTo>
                <a:lnTo>
                  <a:pt x="7464" y="3045"/>
                </a:lnTo>
                <a:lnTo>
                  <a:pt x="7455" y="3036"/>
                </a:lnTo>
                <a:lnTo>
                  <a:pt x="7437" y="3027"/>
                </a:lnTo>
                <a:lnTo>
                  <a:pt x="7420" y="3010"/>
                </a:lnTo>
                <a:lnTo>
                  <a:pt x="7411" y="3010"/>
                </a:lnTo>
                <a:lnTo>
                  <a:pt x="7402" y="3001"/>
                </a:lnTo>
                <a:lnTo>
                  <a:pt x="7402" y="2992"/>
                </a:lnTo>
                <a:lnTo>
                  <a:pt x="7376" y="2992"/>
                </a:lnTo>
                <a:lnTo>
                  <a:pt x="7376" y="2983"/>
                </a:lnTo>
                <a:lnTo>
                  <a:pt x="7384" y="2983"/>
                </a:lnTo>
                <a:lnTo>
                  <a:pt x="7376" y="2974"/>
                </a:lnTo>
                <a:lnTo>
                  <a:pt x="7367" y="2974"/>
                </a:lnTo>
                <a:lnTo>
                  <a:pt x="7349" y="2965"/>
                </a:lnTo>
                <a:lnTo>
                  <a:pt x="7340" y="2965"/>
                </a:lnTo>
                <a:lnTo>
                  <a:pt x="7331" y="2948"/>
                </a:lnTo>
                <a:lnTo>
                  <a:pt x="7323" y="2939"/>
                </a:lnTo>
                <a:lnTo>
                  <a:pt x="7314" y="2930"/>
                </a:lnTo>
                <a:lnTo>
                  <a:pt x="7305" y="2921"/>
                </a:lnTo>
                <a:lnTo>
                  <a:pt x="7296" y="2904"/>
                </a:lnTo>
                <a:lnTo>
                  <a:pt x="7314" y="2904"/>
                </a:lnTo>
                <a:lnTo>
                  <a:pt x="7323" y="2904"/>
                </a:lnTo>
                <a:lnTo>
                  <a:pt x="7340" y="2912"/>
                </a:lnTo>
                <a:lnTo>
                  <a:pt x="7367" y="2939"/>
                </a:lnTo>
                <a:lnTo>
                  <a:pt x="7376" y="2939"/>
                </a:lnTo>
                <a:lnTo>
                  <a:pt x="7376" y="2930"/>
                </a:lnTo>
                <a:lnTo>
                  <a:pt x="7376" y="2912"/>
                </a:lnTo>
                <a:lnTo>
                  <a:pt x="7367" y="2904"/>
                </a:lnTo>
                <a:lnTo>
                  <a:pt x="7384" y="2912"/>
                </a:lnTo>
                <a:lnTo>
                  <a:pt x="7393" y="2930"/>
                </a:lnTo>
                <a:lnTo>
                  <a:pt x="7411" y="2948"/>
                </a:lnTo>
                <a:lnTo>
                  <a:pt x="7420" y="2957"/>
                </a:lnTo>
                <a:lnTo>
                  <a:pt x="7428" y="2957"/>
                </a:lnTo>
                <a:lnTo>
                  <a:pt x="7437" y="2957"/>
                </a:lnTo>
                <a:lnTo>
                  <a:pt x="7437" y="2965"/>
                </a:lnTo>
                <a:lnTo>
                  <a:pt x="7446" y="2965"/>
                </a:lnTo>
                <a:lnTo>
                  <a:pt x="7446" y="2974"/>
                </a:lnTo>
                <a:lnTo>
                  <a:pt x="7455" y="2974"/>
                </a:lnTo>
                <a:lnTo>
                  <a:pt x="7455" y="2983"/>
                </a:lnTo>
                <a:lnTo>
                  <a:pt x="7464" y="2983"/>
                </a:lnTo>
                <a:lnTo>
                  <a:pt x="7464" y="2974"/>
                </a:lnTo>
                <a:lnTo>
                  <a:pt x="7455" y="2965"/>
                </a:lnTo>
                <a:lnTo>
                  <a:pt x="7455" y="2957"/>
                </a:lnTo>
                <a:lnTo>
                  <a:pt x="7464" y="2965"/>
                </a:lnTo>
                <a:lnTo>
                  <a:pt x="7473" y="2974"/>
                </a:lnTo>
                <a:lnTo>
                  <a:pt x="7473" y="2983"/>
                </a:lnTo>
                <a:lnTo>
                  <a:pt x="7481" y="2992"/>
                </a:lnTo>
                <a:lnTo>
                  <a:pt x="7490" y="2992"/>
                </a:lnTo>
                <a:lnTo>
                  <a:pt x="7490" y="2983"/>
                </a:lnTo>
                <a:lnTo>
                  <a:pt x="7490" y="2974"/>
                </a:lnTo>
                <a:lnTo>
                  <a:pt x="7508" y="2992"/>
                </a:lnTo>
                <a:lnTo>
                  <a:pt x="7517" y="3001"/>
                </a:lnTo>
                <a:lnTo>
                  <a:pt x="7525" y="3001"/>
                </a:lnTo>
                <a:lnTo>
                  <a:pt x="7534" y="3001"/>
                </a:lnTo>
                <a:lnTo>
                  <a:pt x="7552" y="3018"/>
                </a:lnTo>
                <a:lnTo>
                  <a:pt x="7561" y="3018"/>
                </a:lnTo>
                <a:lnTo>
                  <a:pt x="7570" y="3027"/>
                </a:lnTo>
                <a:lnTo>
                  <a:pt x="7570" y="3036"/>
                </a:lnTo>
                <a:lnTo>
                  <a:pt x="7578" y="3027"/>
                </a:lnTo>
                <a:lnTo>
                  <a:pt x="7570" y="3001"/>
                </a:lnTo>
                <a:lnTo>
                  <a:pt x="7570" y="2992"/>
                </a:lnTo>
                <a:lnTo>
                  <a:pt x="7587" y="3001"/>
                </a:lnTo>
                <a:lnTo>
                  <a:pt x="7596" y="3001"/>
                </a:lnTo>
                <a:lnTo>
                  <a:pt x="7605" y="3001"/>
                </a:lnTo>
                <a:lnTo>
                  <a:pt x="7596" y="2992"/>
                </a:lnTo>
                <a:lnTo>
                  <a:pt x="7596" y="2983"/>
                </a:lnTo>
                <a:lnTo>
                  <a:pt x="7587" y="2974"/>
                </a:lnTo>
                <a:lnTo>
                  <a:pt x="7578" y="2965"/>
                </a:lnTo>
                <a:lnTo>
                  <a:pt x="7578" y="2957"/>
                </a:lnTo>
                <a:lnTo>
                  <a:pt x="7578" y="2948"/>
                </a:lnTo>
                <a:lnTo>
                  <a:pt x="7578" y="2939"/>
                </a:lnTo>
                <a:lnTo>
                  <a:pt x="7570" y="2921"/>
                </a:lnTo>
                <a:lnTo>
                  <a:pt x="7570" y="2912"/>
                </a:lnTo>
                <a:lnTo>
                  <a:pt x="7570" y="2904"/>
                </a:lnTo>
                <a:lnTo>
                  <a:pt x="7578" y="2912"/>
                </a:lnTo>
                <a:lnTo>
                  <a:pt x="7587" y="2921"/>
                </a:lnTo>
                <a:lnTo>
                  <a:pt x="7587" y="2930"/>
                </a:lnTo>
                <a:lnTo>
                  <a:pt x="7605" y="2957"/>
                </a:lnTo>
                <a:lnTo>
                  <a:pt x="7605" y="2965"/>
                </a:lnTo>
                <a:lnTo>
                  <a:pt x="7614" y="2965"/>
                </a:lnTo>
                <a:lnTo>
                  <a:pt x="7614" y="2957"/>
                </a:lnTo>
                <a:lnTo>
                  <a:pt x="7614" y="2948"/>
                </a:lnTo>
                <a:lnTo>
                  <a:pt x="7614" y="2939"/>
                </a:lnTo>
                <a:lnTo>
                  <a:pt x="7614" y="2921"/>
                </a:lnTo>
                <a:lnTo>
                  <a:pt x="7614" y="2912"/>
                </a:lnTo>
                <a:lnTo>
                  <a:pt x="7623" y="2904"/>
                </a:lnTo>
                <a:lnTo>
                  <a:pt x="7614" y="2895"/>
                </a:lnTo>
                <a:lnTo>
                  <a:pt x="7614" y="2886"/>
                </a:lnTo>
                <a:lnTo>
                  <a:pt x="7605" y="2886"/>
                </a:lnTo>
                <a:lnTo>
                  <a:pt x="7596" y="2886"/>
                </a:lnTo>
                <a:lnTo>
                  <a:pt x="7605" y="2877"/>
                </a:lnTo>
                <a:lnTo>
                  <a:pt x="7605" y="2868"/>
                </a:lnTo>
                <a:lnTo>
                  <a:pt x="7596" y="2868"/>
                </a:lnTo>
                <a:lnTo>
                  <a:pt x="7587" y="2868"/>
                </a:lnTo>
                <a:lnTo>
                  <a:pt x="7578" y="2868"/>
                </a:lnTo>
                <a:lnTo>
                  <a:pt x="7570" y="2868"/>
                </a:lnTo>
                <a:lnTo>
                  <a:pt x="7570" y="2860"/>
                </a:lnTo>
                <a:lnTo>
                  <a:pt x="7561" y="2851"/>
                </a:lnTo>
                <a:lnTo>
                  <a:pt x="7552" y="2842"/>
                </a:lnTo>
                <a:lnTo>
                  <a:pt x="7534" y="2842"/>
                </a:lnTo>
                <a:lnTo>
                  <a:pt x="7534" y="2833"/>
                </a:lnTo>
                <a:lnTo>
                  <a:pt x="7543" y="2833"/>
                </a:lnTo>
                <a:lnTo>
                  <a:pt x="7552" y="2833"/>
                </a:lnTo>
                <a:lnTo>
                  <a:pt x="7561" y="2842"/>
                </a:lnTo>
                <a:lnTo>
                  <a:pt x="7578" y="2824"/>
                </a:lnTo>
                <a:lnTo>
                  <a:pt x="7570" y="2815"/>
                </a:lnTo>
                <a:lnTo>
                  <a:pt x="7543" y="2815"/>
                </a:lnTo>
                <a:lnTo>
                  <a:pt x="7552" y="2807"/>
                </a:lnTo>
                <a:lnTo>
                  <a:pt x="7561" y="2798"/>
                </a:lnTo>
                <a:lnTo>
                  <a:pt x="7552" y="2789"/>
                </a:lnTo>
                <a:lnTo>
                  <a:pt x="7543" y="2789"/>
                </a:lnTo>
                <a:lnTo>
                  <a:pt x="7534" y="2789"/>
                </a:lnTo>
                <a:lnTo>
                  <a:pt x="7534" y="2780"/>
                </a:lnTo>
                <a:lnTo>
                  <a:pt x="7525" y="2771"/>
                </a:lnTo>
                <a:lnTo>
                  <a:pt x="7508" y="2771"/>
                </a:lnTo>
                <a:lnTo>
                  <a:pt x="7499" y="2780"/>
                </a:lnTo>
                <a:lnTo>
                  <a:pt x="7499" y="2789"/>
                </a:lnTo>
                <a:lnTo>
                  <a:pt x="7490" y="2789"/>
                </a:lnTo>
                <a:lnTo>
                  <a:pt x="7481" y="2780"/>
                </a:lnTo>
                <a:lnTo>
                  <a:pt x="7490" y="2771"/>
                </a:lnTo>
                <a:lnTo>
                  <a:pt x="7481" y="2762"/>
                </a:lnTo>
                <a:lnTo>
                  <a:pt x="7464" y="2762"/>
                </a:lnTo>
                <a:lnTo>
                  <a:pt x="7464" y="2754"/>
                </a:lnTo>
                <a:lnTo>
                  <a:pt x="7455" y="2754"/>
                </a:lnTo>
                <a:lnTo>
                  <a:pt x="7455" y="2780"/>
                </a:lnTo>
                <a:lnTo>
                  <a:pt x="7455" y="2771"/>
                </a:lnTo>
                <a:lnTo>
                  <a:pt x="7446" y="2754"/>
                </a:lnTo>
                <a:lnTo>
                  <a:pt x="7446" y="2745"/>
                </a:lnTo>
                <a:lnTo>
                  <a:pt x="7437" y="2745"/>
                </a:lnTo>
                <a:lnTo>
                  <a:pt x="7437" y="2736"/>
                </a:lnTo>
                <a:lnTo>
                  <a:pt x="7428" y="2736"/>
                </a:lnTo>
                <a:lnTo>
                  <a:pt x="7428" y="2727"/>
                </a:lnTo>
                <a:lnTo>
                  <a:pt x="7420" y="2718"/>
                </a:lnTo>
                <a:lnTo>
                  <a:pt x="7411" y="2709"/>
                </a:lnTo>
                <a:lnTo>
                  <a:pt x="7420" y="2701"/>
                </a:lnTo>
                <a:lnTo>
                  <a:pt x="7411" y="2701"/>
                </a:lnTo>
                <a:lnTo>
                  <a:pt x="7411" y="2692"/>
                </a:lnTo>
                <a:lnTo>
                  <a:pt x="7402" y="2683"/>
                </a:lnTo>
                <a:lnTo>
                  <a:pt x="7393" y="2683"/>
                </a:lnTo>
                <a:lnTo>
                  <a:pt x="7393" y="2674"/>
                </a:lnTo>
                <a:lnTo>
                  <a:pt x="7384" y="2674"/>
                </a:lnTo>
                <a:lnTo>
                  <a:pt x="7384" y="2683"/>
                </a:lnTo>
                <a:lnTo>
                  <a:pt x="7367" y="2683"/>
                </a:lnTo>
                <a:lnTo>
                  <a:pt x="7358" y="2683"/>
                </a:lnTo>
                <a:lnTo>
                  <a:pt x="7367" y="2683"/>
                </a:lnTo>
                <a:lnTo>
                  <a:pt x="7367" y="2665"/>
                </a:lnTo>
                <a:lnTo>
                  <a:pt x="7367" y="2657"/>
                </a:lnTo>
                <a:lnTo>
                  <a:pt x="7358" y="2657"/>
                </a:lnTo>
                <a:lnTo>
                  <a:pt x="7349" y="2657"/>
                </a:lnTo>
                <a:lnTo>
                  <a:pt x="7349" y="2648"/>
                </a:lnTo>
                <a:lnTo>
                  <a:pt x="7340" y="2639"/>
                </a:lnTo>
                <a:lnTo>
                  <a:pt x="7340" y="2630"/>
                </a:lnTo>
                <a:lnTo>
                  <a:pt x="7340" y="2621"/>
                </a:lnTo>
                <a:lnTo>
                  <a:pt x="7323" y="2612"/>
                </a:lnTo>
                <a:lnTo>
                  <a:pt x="7314" y="2612"/>
                </a:lnTo>
                <a:lnTo>
                  <a:pt x="7305" y="2612"/>
                </a:lnTo>
                <a:lnTo>
                  <a:pt x="7323" y="2604"/>
                </a:lnTo>
                <a:lnTo>
                  <a:pt x="7349" y="2621"/>
                </a:lnTo>
                <a:lnTo>
                  <a:pt x="7358" y="2630"/>
                </a:lnTo>
                <a:lnTo>
                  <a:pt x="7376" y="2639"/>
                </a:lnTo>
                <a:lnTo>
                  <a:pt x="7393" y="2648"/>
                </a:lnTo>
                <a:lnTo>
                  <a:pt x="7402" y="2648"/>
                </a:lnTo>
                <a:lnTo>
                  <a:pt x="7411" y="2639"/>
                </a:lnTo>
                <a:lnTo>
                  <a:pt x="7420" y="2630"/>
                </a:lnTo>
                <a:lnTo>
                  <a:pt x="7411" y="2621"/>
                </a:lnTo>
                <a:lnTo>
                  <a:pt x="7393" y="2612"/>
                </a:lnTo>
                <a:lnTo>
                  <a:pt x="7384" y="2604"/>
                </a:lnTo>
                <a:lnTo>
                  <a:pt x="7376" y="2586"/>
                </a:lnTo>
                <a:lnTo>
                  <a:pt x="7367" y="2577"/>
                </a:lnTo>
                <a:lnTo>
                  <a:pt x="7376" y="2577"/>
                </a:lnTo>
                <a:lnTo>
                  <a:pt x="7393" y="2586"/>
                </a:lnTo>
                <a:lnTo>
                  <a:pt x="7402" y="2595"/>
                </a:lnTo>
                <a:lnTo>
                  <a:pt x="7411" y="2595"/>
                </a:lnTo>
                <a:lnTo>
                  <a:pt x="7420" y="2595"/>
                </a:lnTo>
                <a:lnTo>
                  <a:pt x="7420" y="2577"/>
                </a:lnTo>
                <a:lnTo>
                  <a:pt x="7411" y="2568"/>
                </a:lnTo>
                <a:lnTo>
                  <a:pt x="7420" y="2568"/>
                </a:lnTo>
                <a:lnTo>
                  <a:pt x="7428" y="2568"/>
                </a:lnTo>
                <a:lnTo>
                  <a:pt x="7437" y="2568"/>
                </a:lnTo>
                <a:lnTo>
                  <a:pt x="7437" y="2559"/>
                </a:lnTo>
                <a:lnTo>
                  <a:pt x="7428" y="2559"/>
                </a:lnTo>
                <a:lnTo>
                  <a:pt x="7437" y="2559"/>
                </a:lnTo>
                <a:lnTo>
                  <a:pt x="7446" y="2559"/>
                </a:lnTo>
                <a:lnTo>
                  <a:pt x="7446" y="2568"/>
                </a:lnTo>
                <a:lnTo>
                  <a:pt x="7455" y="2577"/>
                </a:lnTo>
                <a:lnTo>
                  <a:pt x="7473" y="2604"/>
                </a:lnTo>
                <a:lnTo>
                  <a:pt x="7481" y="2604"/>
                </a:lnTo>
                <a:lnTo>
                  <a:pt x="7490" y="2612"/>
                </a:lnTo>
                <a:lnTo>
                  <a:pt x="7499" y="2621"/>
                </a:lnTo>
                <a:lnTo>
                  <a:pt x="7508" y="2621"/>
                </a:lnTo>
                <a:lnTo>
                  <a:pt x="7517" y="2612"/>
                </a:lnTo>
                <a:lnTo>
                  <a:pt x="7525" y="2612"/>
                </a:lnTo>
                <a:lnTo>
                  <a:pt x="7525" y="2604"/>
                </a:lnTo>
                <a:lnTo>
                  <a:pt x="7534" y="2612"/>
                </a:lnTo>
                <a:lnTo>
                  <a:pt x="7517" y="2621"/>
                </a:lnTo>
                <a:lnTo>
                  <a:pt x="7517" y="2630"/>
                </a:lnTo>
                <a:lnTo>
                  <a:pt x="7543" y="2639"/>
                </a:lnTo>
                <a:lnTo>
                  <a:pt x="7552" y="2639"/>
                </a:lnTo>
                <a:lnTo>
                  <a:pt x="7561" y="2630"/>
                </a:lnTo>
                <a:lnTo>
                  <a:pt x="7578" y="2621"/>
                </a:lnTo>
                <a:lnTo>
                  <a:pt x="7587" y="2621"/>
                </a:lnTo>
                <a:lnTo>
                  <a:pt x="7596" y="2604"/>
                </a:lnTo>
                <a:lnTo>
                  <a:pt x="7605" y="2595"/>
                </a:lnTo>
                <a:lnTo>
                  <a:pt x="7614" y="2595"/>
                </a:lnTo>
                <a:lnTo>
                  <a:pt x="7623" y="2595"/>
                </a:lnTo>
                <a:lnTo>
                  <a:pt x="7614" y="2604"/>
                </a:lnTo>
                <a:lnTo>
                  <a:pt x="7605" y="2612"/>
                </a:lnTo>
                <a:lnTo>
                  <a:pt x="7596" y="2621"/>
                </a:lnTo>
                <a:lnTo>
                  <a:pt x="7587" y="2630"/>
                </a:lnTo>
                <a:lnTo>
                  <a:pt x="7578" y="2639"/>
                </a:lnTo>
                <a:lnTo>
                  <a:pt x="7570" y="2639"/>
                </a:lnTo>
                <a:lnTo>
                  <a:pt x="7561" y="2648"/>
                </a:lnTo>
                <a:lnTo>
                  <a:pt x="7552" y="2657"/>
                </a:lnTo>
                <a:lnTo>
                  <a:pt x="7552" y="2665"/>
                </a:lnTo>
                <a:lnTo>
                  <a:pt x="7561" y="2674"/>
                </a:lnTo>
                <a:lnTo>
                  <a:pt x="7561" y="2683"/>
                </a:lnTo>
                <a:lnTo>
                  <a:pt x="7570" y="2683"/>
                </a:lnTo>
                <a:lnTo>
                  <a:pt x="7570" y="2701"/>
                </a:lnTo>
                <a:lnTo>
                  <a:pt x="7578" y="2709"/>
                </a:lnTo>
                <a:lnTo>
                  <a:pt x="7587" y="2718"/>
                </a:lnTo>
                <a:lnTo>
                  <a:pt x="7596" y="2727"/>
                </a:lnTo>
                <a:lnTo>
                  <a:pt x="7605" y="2736"/>
                </a:lnTo>
                <a:lnTo>
                  <a:pt x="7614" y="2745"/>
                </a:lnTo>
                <a:lnTo>
                  <a:pt x="7623" y="2727"/>
                </a:lnTo>
                <a:lnTo>
                  <a:pt x="7631" y="2709"/>
                </a:lnTo>
                <a:lnTo>
                  <a:pt x="7631" y="2718"/>
                </a:lnTo>
                <a:lnTo>
                  <a:pt x="7631" y="2736"/>
                </a:lnTo>
                <a:lnTo>
                  <a:pt x="7631" y="2745"/>
                </a:lnTo>
                <a:lnTo>
                  <a:pt x="7640" y="2745"/>
                </a:lnTo>
                <a:lnTo>
                  <a:pt x="7649" y="2736"/>
                </a:lnTo>
                <a:lnTo>
                  <a:pt x="7658" y="2736"/>
                </a:lnTo>
                <a:lnTo>
                  <a:pt x="7658" y="2745"/>
                </a:lnTo>
                <a:lnTo>
                  <a:pt x="7667" y="2745"/>
                </a:lnTo>
                <a:lnTo>
                  <a:pt x="7675" y="2754"/>
                </a:lnTo>
                <a:lnTo>
                  <a:pt x="7684" y="2762"/>
                </a:lnTo>
                <a:lnTo>
                  <a:pt x="7693" y="2754"/>
                </a:lnTo>
                <a:lnTo>
                  <a:pt x="7693" y="2745"/>
                </a:lnTo>
                <a:lnTo>
                  <a:pt x="7702" y="2727"/>
                </a:lnTo>
                <a:lnTo>
                  <a:pt x="7702" y="2692"/>
                </a:lnTo>
                <a:lnTo>
                  <a:pt x="7702" y="2683"/>
                </a:lnTo>
                <a:lnTo>
                  <a:pt x="7693" y="2674"/>
                </a:lnTo>
                <a:lnTo>
                  <a:pt x="7675" y="2674"/>
                </a:lnTo>
                <a:lnTo>
                  <a:pt x="7693" y="2665"/>
                </a:lnTo>
                <a:lnTo>
                  <a:pt x="7693" y="2657"/>
                </a:lnTo>
                <a:lnTo>
                  <a:pt x="7693" y="2648"/>
                </a:lnTo>
                <a:lnTo>
                  <a:pt x="7711" y="2674"/>
                </a:lnTo>
                <a:lnTo>
                  <a:pt x="7728" y="2683"/>
                </a:lnTo>
                <a:lnTo>
                  <a:pt x="7737" y="2674"/>
                </a:lnTo>
                <a:lnTo>
                  <a:pt x="7746" y="2683"/>
                </a:lnTo>
                <a:lnTo>
                  <a:pt x="7755" y="2674"/>
                </a:lnTo>
                <a:lnTo>
                  <a:pt x="7755" y="2665"/>
                </a:lnTo>
                <a:lnTo>
                  <a:pt x="7764" y="2657"/>
                </a:lnTo>
                <a:lnTo>
                  <a:pt x="7773" y="2657"/>
                </a:lnTo>
                <a:lnTo>
                  <a:pt x="7773" y="2648"/>
                </a:lnTo>
                <a:lnTo>
                  <a:pt x="7764" y="2639"/>
                </a:lnTo>
                <a:lnTo>
                  <a:pt x="7755" y="2630"/>
                </a:lnTo>
                <a:lnTo>
                  <a:pt x="7764" y="2630"/>
                </a:lnTo>
                <a:lnTo>
                  <a:pt x="7781" y="2630"/>
                </a:lnTo>
                <a:lnTo>
                  <a:pt x="7790" y="2630"/>
                </a:lnTo>
                <a:lnTo>
                  <a:pt x="7799" y="2630"/>
                </a:lnTo>
                <a:lnTo>
                  <a:pt x="7781" y="2612"/>
                </a:lnTo>
                <a:lnTo>
                  <a:pt x="7764" y="2604"/>
                </a:lnTo>
                <a:lnTo>
                  <a:pt x="7773" y="2595"/>
                </a:lnTo>
                <a:lnTo>
                  <a:pt x="7764" y="2586"/>
                </a:lnTo>
                <a:lnTo>
                  <a:pt x="7773" y="2586"/>
                </a:lnTo>
                <a:lnTo>
                  <a:pt x="7781" y="2586"/>
                </a:lnTo>
                <a:lnTo>
                  <a:pt x="7790" y="2595"/>
                </a:lnTo>
                <a:lnTo>
                  <a:pt x="7808" y="2595"/>
                </a:lnTo>
                <a:lnTo>
                  <a:pt x="7834" y="2586"/>
                </a:lnTo>
                <a:lnTo>
                  <a:pt x="7825" y="2568"/>
                </a:lnTo>
                <a:lnTo>
                  <a:pt x="7790" y="2559"/>
                </a:lnTo>
                <a:lnTo>
                  <a:pt x="7799" y="2551"/>
                </a:lnTo>
                <a:lnTo>
                  <a:pt x="7808" y="2551"/>
                </a:lnTo>
                <a:lnTo>
                  <a:pt x="7817" y="2559"/>
                </a:lnTo>
                <a:lnTo>
                  <a:pt x="7834" y="2568"/>
                </a:lnTo>
                <a:lnTo>
                  <a:pt x="7843" y="2568"/>
                </a:lnTo>
                <a:lnTo>
                  <a:pt x="7852" y="2559"/>
                </a:lnTo>
                <a:lnTo>
                  <a:pt x="7852" y="2551"/>
                </a:lnTo>
                <a:lnTo>
                  <a:pt x="7834" y="2542"/>
                </a:lnTo>
                <a:lnTo>
                  <a:pt x="7817" y="2515"/>
                </a:lnTo>
                <a:lnTo>
                  <a:pt x="7799" y="2506"/>
                </a:lnTo>
                <a:lnTo>
                  <a:pt x="7790" y="2506"/>
                </a:lnTo>
                <a:lnTo>
                  <a:pt x="7773" y="2524"/>
                </a:lnTo>
                <a:lnTo>
                  <a:pt x="7755" y="2524"/>
                </a:lnTo>
                <a:lnTo>
                  <a:pt x="7746" y="2515"/>
                </a:lnTo>
                <a:lnTo>
                  <a:pt x="7737" y="2515"/>
                </a:lnTo>
                <a:lnTo>
                  <a:pt x="7728" y="2515"/>
                </a:lnTo>
                <a:lnTo>
                  <a:pt x="7720" y="2524"/>
                </a:lnTo>
                <a:lnTo>
                  <a:pt x="7693" y="2524"/>
                </a:lnTo>
                <a:lnTo>
                  <a:pt x="7684" y="2533"/>
                </a:lnTo>
                <a:lnTo>
                  <a:pt x="7675" y="2533"/>
                </a:lnTo>
                <a:lnTo>
                  <a:pt x="7702" y="2515"/>
                </a:lnTo>
                <a:lnTo>
                  <a:pt x="7711" y="2506"/>
                </a:lnTo>
                <a:lnTo>
                  <a:pt x="7711" y="2498"/>
                </a:lnTo>
                <a:lnTo>
                  <a:pt x="7711" y="2489"/>
                </a:lnTo>
                <a:lnTo>
                  <a:pt x="7720" y="2480"/>
                </a:lnTo>
                <a:lnTo>
                  <a:pt x="7702" y="2471"/>
                </a:lnTo>
                <a:lnTo>
                  <a:pt x="7684" y="2462"/>
                </a:lnTo>
                <a:lnTo>
                  <a:pt x="7675" y="2471"/>
                </a:lnTo>
                <a:lnTo>
                  <a:pt x="7667" y="2471"/>
                </a:lnTo>
                <a:lnTo>
                  <a:pt x="7667" y="2480"/>
                </a:lnTo>
                <a:lnTo>
                  <a:pt x="7649" y="2480"/>
                </a:lnTo>
                <a:lnTo>
                  <a:pt x="7640" y="2480"/>
                </a:lnTo>
                <a:lnTo>
                  <a:pt x="7631" y="2480"/>
                </a:lnTo>
                <a:lnTo>
                  <a:pt x="7623" y="2471"/>
                </a:lnTo>
                <a:lnTo>
                  <a:pt x="7614" y="2471"/>
                </a:lnTo>
                <a:lnTo>
                  <a:pt x="7605" y="2471"/>
                </a:lnTo>
                <a:lnTo>
                  <a:pt x="7614" y="2462"/>
                </a:lnTo>
                <a:lnTo>
                  <a:pt x="7623" y="2471"/>
                </a:lnTo>
                <a:lnTo>
                  <a:pt x="7631" y="2471"/>
                </a:lnTo>
                <a:lnTo>
                  <a:pt x="7649" y="2471"/>
                </a:lnTo>
                <a:lnTo>
                  <a:pt x="7649" y="2445"/>
                </a:lnTo>
                <a:lnTo>
                  <a:pt x="7667" y="2436"/>
                </a:lnTo>
                <a:lnTo>
                  <a:pt x="7649" y="2427"/>
                </a:lnTo>
                <a:lnTo>
                  <a:pt x="7640" y="2436"/>
                </a:lnTo>
                <a:lnTo>
                  <a:pt x="7623" y="2418"/>
                </a:lnTo>
                <a:lnTo>
                  <a:pt x="7614" y="2409"/>
                </a:lnTo>
                <a:lnTo>
                  <a:pt x="7605" y="2409"/>
                </a:lnTo>
                <a:lnTo>
                  <a:pt x="7596" y="2409"/>
                </a:lnTo>
                <a:lnTo>
                  <a:pt x="7578" y="2409"/>
                </a:lnTo>
                <a:lnTo>
                  <a:pt x="7578" y="2401"/>
                </a:lnTo>
                <a:lnTo>
                  <a:pt x="7587" y="2392"/>
                </a:lnTo>
                <a:lnTo>
                  <a:pt x="7596" y="2383"/>
                </a:lnTo>
                <a:lnTo>
                  <a:pt x="7587" y="2383"/>
                </a:lnTo>
                <a:lnTo>
                  <a:pt x="7578" y="2383"/>
                </a:lnTo>
                <a:lnTo>
                  <a:pt x="7561" y="2392"/>
                </a:lnTo>
                <a:lnTo>
                  <a:pt x="7552" y="2401"/>
                </a:lnTo>
                <a:lnTo>
                  <a:pt x="7543" y="2409"/>
                </a:lnTo>
                <a:lnTo>
                  <a:pt x="7552" y="2418"/>
                </a:lnTo>
                <a:lnTo>
                  <a:pt x="7552" y="2427"/>
                </a:lnTo>
                <a:lnTo>
                  <a:pt x="7543" y="2418"/>
                </a:lnTo>
                <a:lnTo>
                  <a:pt x="7543" y="2409"/>
                </a:lnTo>
                <a:lnTo>
                  <a:pt x="7543" y="2392"/>
                </a:lnTo>
                <a:lnTo>
                  <a:pt x="7534" y="2392"/>
                </a:lnTo>
                <a:lnTo>
                  <a:pt x="7525" y="2383"/>
                </a:lnTo>
                <a:lnTo>
                  <a:pt x="7525" y="2392"/>
                </a:lnTo>
                <a:lnTo>
                  <a:pt x="7517" y="2392"/>
                </a:lnTo>
                <a:lnTo>
                  <a:pt x="7508" y="2392"/>
                </a:lnTo>
                <a:lnTo>
                  <a:pt x="7508" y="2383"/>
                </a:lnTo>
                <a:lnTo>
                  <a:pt x="7508" y="2374"/>
                </a:lnTo>
                <a:lnTo>
                  <a:pt x="7490" y="2392"/>
                </a:lnTo>
                <a:lnTo>
                  <a:pt x="7481" y="2401"/>
                </a:lnTo>
                <a:lnTo>
                  <a:pt x="7481" y="2409"/>
                </a:lnTo>
                <a:lnTo>
                  <a:pt x="7473" y="2409"/>
                </a:lnTo>
                <a:lnTo>
                  <a:pt x="7464" y="2401"/>
                </a:lnTo>
                <a:lnTo>
                  <a:pt x="7473" y="2401"/>
                </a:lnTo>
                <a:lnTo>
                  <a:pt x="7490" y="2383"/>
                </a:lnTo>
                <a:lnTo>
                  <a:pt x="7490" y="2374"/>
                </a:lnTo>
                <a:lnTo>
                  <a:pt x="7490" y="2348"/>
                </a:lnTo>
                <a:lnTo>
                  <a:pt x="7464" y="2356"/>
                </a:lnTo>
                <a:lnTo>
                  <a:pt x="7464" y="2374"/>
                </a:lnTo>
                <a:lnTo>
                  <a:pt x="7455" y="2383"/>
                </a:lnTo>
                <a:lnTo>
                  <a:pt x="7455" y="2374"/>
                </a:lnTo>
                <a:lnTo>
                  <a:pt x="7455" y="2365"/>
                </a:lnTo>
                <a:lnTo>
                  <a:pt x="7437" y="2374"/>
                </a:lnTo>
                <a:lnTo>
                  <a:pt x="7446" y="2365"/>
                </a:lnTo>
                <a:lnTo>
                  <a:pt x="7446" y="2356"/>
                </a:lnTo>
                <a:lnTo>
                  <a:pt x="7437" y="2356"/>
                </a:lnTo>
                <a:lnTo>
                  <a:pt x="7428" y="2348"/>
                </a:lnTo>
                <a:lnTo>
                  <a:pt x="7437" y="2339"/>
                </a:lnTo>
                <a:lnTo>
                  <a:pt x="7446" y="2330"/>
                </a:lnTo>
                <a:lnTo>
                  <a:pt x="7455" y="2330"/>
                </a:lnTo>
                <a:lnTo>
                  <a:pt x="7446" y="2321"/>
                </a:lnTo>
                <a:lnTo>
                  <a:pt x="7428" y="2330"/>
                </a:lnTo>
                <a:lnTo>
                  <a:pt x="7420" y="2330"/>
                </a:lnTo>
                <a:lnTo>
                  <a:pt x="7411" y="2321"/>
                </a:lnTo>
                <a:lnTo>
                  <a:pt x="7402" y="2321"/>
                </a:lnTo>
                <a:lnTo>
                  <a:pt x="7393" y="2321"/>
                </a:lnTo>
                <a:lnTo>
                  <a:pt x="7384" y="2312"/>
                </a:lnTo>
                <a:lnTo>
                  <a:pt x="7376" y="2312"/>
                </a:lnTo>
                <a:lnTo>
                  <a:pt x="7367" y="2321"/>
                </a:lnTo>
                <a:lnTo>
                  <a:pt x="7358" y="2312"/>
                </a:lnTo>
                <a:lnTo>
                  <a:pt x="7349" y="2303"/>
                </a:lnTo>
                <a:lnTo>
                  <a:pt x="7349" y="2295"/>
                </a:lnTo>
                <a:lnTo>
                  <a:pt x="7340" y="2295"/>
                </a:lnTo>
                <a:lnTo>
                  <a:pt x="7331" y="2295"/>
                </a:lnTo>
                <a:lnTo>
                  <a:pt x="7323" y="2286"/>
                </a:lnTo>
                <a:lnTo>
                  <a:pt x="7296" y="2286"/>
                </a:lnTo>
                <a:lnTo>
                  <a:pt x="7261" y="2277"/>
                </a:lnTo>
                <a:lnTo>
                  <a:pt x="7270" y="2277"/>
                </a:lnTo>
                <a:lnTo>
                  <a:pt x="7305" y="2286"/>
                </a:lnTo>
                <a:lnTo>
                  <a:pt x="7314" y="2286"/>
                </a:lnTo>
                <a:lnTo>
                  <a:pt x="7323" y="2277"/>
                </a:lnTo>
                <a:lnTo>
                  <a:pt x="7331" y="2277"/>
                </a:lnTo>
                <a:lnTo>
                  <a:pt x="7358" y="2286"/>
                </a:lnTo>
                <a:lnTo>
                  <a:pt x="7367" y="2286"/>
                </a:lnTo>
                <a:lnTo>
                  <a:pt x="7376" y="2277"/>
                </a:lnTo>
                <a:lnTo>
                  <a:pt x="7376" y="2268"/>
                </a:lnTo>
                <a:lnTo>
                  <a:pt x="7376" y="2251"/>
                </a:lnTo>
                <a:lnTo>
                  <a:pt x="7349" y="2242"/>
                </a:lnTo>
                <a:lnTo>
                  <a:pt x="7340" y="2233"/>
                </a:lnTo>
                <a:lnTo>
                  <a:pt x="7331" y="2233"/>
                </a:lnTo>
                <a:lnTo>
                  <a:pt x="7287" y="2251"/>
                </a:lnTo>
                <a:lnTo>
                  <a:pt x="7278" y="2242"/>
                </a:lnTo>
                <a:lnTo>
                  <a:pt x="7314" y="2233"/>
                </a:lnTo>
                <a:lnTo>
                  <a:pt x="7331" y="2224"/>
                </a:lnTo>
                <a:lnTo>
                  <a:pt x="7340" y="2233"/>
                </a:lnTo>
                <a:lnTo>
                  <a:pt x="7367" y="2224"/>
                </a:lnTo>
                <a:lnTo>
                  <a:pt x="7376" y="2233"/>
                </a:lnTo>
                <a:lnTo>
                  <a:pt x="7384" y="2233"/>
                </a:lnTo>
                <a:lnTo>
                  <a:pt x="7393" y="2233"/>
                </a:lnTo>
                <a:lnTo>
                  <a:pt x="7411" y="2233"/>
                </a:lnTo>
                <a:lnTo>
                  <a:pt x="7420" y="2233"/>
                </a:lnTo>
                <a:lnTo>
                  <a:pt x="7446" y="2242"/>
                </a:lnTo>
                <a:lnTo>
                  <a:pt x="7455" y="2233"/>
                </a:lnTo>
                <a:lnTo>
                  <a:pt x="7455" y="2224"/>
                </a:lnTo>
                <a:lnTo>
                  <a:pt x="7455" y="2215"/>
                </a:lnTo>
                <a:lnTo>
                  <a:pt x="7446" y="2215"/>
                </a:lnTo>
                <a:lnTo>
                  <a:pt x="7428" y="2206"/>
                </a:lnTo>
                <a:lnTo>
                  <a:pt x="7420" y="2198"/>
                </a:lnTo>
                <a:lnTo>
                  <a:pt x="7402" y="2198"/>
                </a:lnTo>
                <a:lnTo>
                  <a:pt x="7376" y="2198"/>
                </a:lnTo>
                <a:lnTo>
                  <a:pt x="7367" y="2198"/>
                </a:lnTo>
                <a:lnTo>
                  <a:pt x="7358" y="2198"/>
                </a:lnTo>
                <a:lnTo>
                  <a:pt x="7323" y="2180"/>
                </a:lnTo>
                <a:lnTo>
                  <a:pt x="7305" y="2189"/>
                </a:lnTo>
                <a:lnTo>
                  <a:pt x="7278" y="2189"/>
                </a:lnTo>
                <a:lnTo>
                  <a:pt x="7270" y="2189"/>
                </a:lnTo>
                <a:lnTo>
                  <a:pt x="7278" y="2180"/>
                </a:lnTo>
                <a:lnTo>
                  <a:pt x="7296" y="2180"/>
                </a:lnTo>
                <a:lnTo>
                  <a:pt x="7314" y="2171"/>
                </a:lnTo>
                <a:lnTo>
                  <a:pt x="7331" y="2171"/>
                </a:lnTo>
                <a:lnTo>
                  <a:pt x="7340" y="2171"/>
                </a:lnTo>
                <a:lnTo>
                  <a:pt x="7340" y="2162"/>
                </a:lnTo>
                <a:lnTo>
                  <a:pt x="7349" y="2162"/>
                </a:lnTo>
                <a:lnTo>
                  <a:pt x="7358" y="2153"/>
                </a:lnTo>
                <a:lnTo>
                  <a:pt x="7376" y="2153"/>
                </a:lnTo>
                <a:lnTo>
                  <a:pt x="7411" y="2162"/>
                </a:lnTo>
                <a:lnTo>
                  <a:pt x="7420" y="2162"/>
                </a:lnTo>
                <a:lnTo>
                  <a:pt x="7420" y="2153"/>
                </a:lnTo>
                <a:lnTo>
                  <a:pt x="7420" y="2145"/>
                </a:lnTo>
                <a:lnTo>
                  <a:pt x="7411" y="2127"/>
                </a:lnTo>
                <a:lnTo>
                  <a:pt x="7402" y="2127"/>
                </a:lnTo>
                <a:lnTo>
                  <a:pt x="7384" y="2101"/>
                </a:lnTo>
                <a:lnTo>
                  <a:pt x="7367" y="2092"/>
                </a:lnTo>
                <a:lnTo>
                  <a:pt x="7358" y="2083"/>
                </a:lnTo>
                <a:lnTo>
                  <a:pt x="7349" y="2083"/>
                </a:lnTo>
                <a:lnTo>
                  <a:pt x="7340" y="2092"/>
                </a:lnTo>
                <a:lnTo>
                  <a:pt x="7340" y="2101"/>
                </a:lnTo>
                <a:lnTo>
                  <a:pt x="7331" y="2101"/>
                </a:lnTo>
                <a:lnTo>
                  <a:pt x="7331" y="2109"/>
                </a:lnTo>
                <a:lnTo>
                  <a:pt x="7340" y="2109"/>
                </a:lnTo>
                <a:lnTo>
                  <a:pt x="7340" y="2118"/>
                </a:lnTo>
                <a:lnTo>
                  <a:pt x="7331" y="2118"/>
                </a:lnTo>
                <a:lnTo>
                  <a:pt x="7323" y="2118"/>
                </a:lnTo>
                <a:lnTo>
                  <a:pt x="7314" y="2127"/>
                </a:lnTo>
                <a:lnTo>
                  <a:pt x="7305" y="2136"/>
                </a:lnTo>
                <a:lnTo>
                  <a:pt x="7296" y="2136"/>
                </a:lnTo>
                <a:lnTo>
                  <a:pt x="7287" y="2127"/>
                </a:lnTo>
                <a:lnTo>
                  <a:pt x="7296" y="2118"/>
                </a:lnTo>
                <a:lnTo>
                  <a:pt x="7305" y="2118"/>
                </a:lnTo>
                <a:lnTo>
                  <a:pt x="7305" y="2109"/>
                </a:lnTo>
                <a:lnTo>
                  <a:pt x="7305" y="2101"/>
                </a:lnTo>
                <a:lnTo>
                  <a:pt x="7287" y="2101"/>
                </a:lnTo>
                <a:lnTo>
                  <a:pt x="7270" y="2101"/>
                </a:lnTo>
                <a:lnTo>
                  <a:pt x="7252" y="2109"/>
                </a:lnTo>
                <a:lnTo>
                  <a:pt x="7243" y="2109"/>
                </a:lnTo>
                <a:lnTo>
                  <a:pt x="7226" y="2118"/>
                </a:lnTo>
                <a:lnTo>
                  <a:pt x="7217" y="2127"/>
                </a:lnTo>
                <a:lnTo>
                  <a:pt x="7208" y="2118"/>
                </a:lnTo>
                <a:lnTo>
                  <a:pt x="7234" y="2101"/>
                </a:lnTo>
                <a:lnTo>
                  <a:pt x="7252" y="2092"/>
                </a:lnTo>
                <a:lnTo>
                  <a:pt x="7261" y="2092"/>
                </a:lnTo>
                <a:lnTo>
                  <a:pt x="7278" y="2092"/>
                </a:lnTo>
                <a:lnTo>
                  <a:pt x="7296" y="2083"/>
                </a:lnTo>
                <a:lnTo>
                  <a:pt x="7305" y="2083"/>
                </a:lnTo>
                <a:lnTo>
                  <a:pt x="7314" y="2074"/>
                </a:lnTo>
                <a:lnTo>
                  <a:pt x="7323" y="2074"/>
                </a:lnTo>
                <a:lnTo>
                  <a:pt x="7331" y="2065"/>
                </a:lnTo>
                <a:lnTo>
                  <a:pt x="7331" y="2056"/>
                </a:lnTo>
                <a:lnTo>
                  <a:pt x="7323" y="2048"/>
                </a:lnTo>
                <a:lnTo>
                  <a:pt x="7296" y="2039"/>
                </a:lnTo>
                <a:lnTo>
                  <a:pt x="7278" y="2030"/>
                </a:lnTo>
                <a:lnTo>
                  <a:pt x="7270" y="2030"/>
                </a:lnTo>
                <a:lnTo>
                  <a:pt x="7261" y="2021"/>
                </a:lnTo>
                <a:lnTo>
                  <a:pt x="7243" y="2021"/>
                </a:lnTo>
                <a:lnTo>
                  <a:pt x="7234" y="2021"/>
                </a:lnTo>
                <a:lnTo>
                  <a:pt x="7226" y="2012"/>
                </a:lnTo>
                <a:lnTo>
                  <a:pt x="7217" y="2012"/>
                </a:lnTo>
                <a:lnTo>
                  <a:pt x="7208" y="2021"/>
                </a:lnTo>
                <a:lnTo>
                  <a:pt x="7190" y="2021"/>
                </a:lnTo>
                <a:lnTo>
                  <a:pt x="7173" y="2030"/>
                </a:lnTo>
                <a:lnTo>
                  <a:pt x="7146" y="2039"/>
                </a:lnTo>
                <a:lnTo>
                  <a:pt x="7137" y="2048"/>
                </a:lnTo>
                <a:lnTo>
                  <a:pt x="7137" y="2056"/>
                </a:lnTo>
                <a:lnTo>
                  <a:pt x="7120" y="2101"/>
                </a:lnTo>
                <a:lnTo>
                  <a:pt x="7111" y="2109"/>
                </a:lnTo>
                <a:lnTo>
                  <a:pt x="7120" y="2074"/>
                </a:lnTo>
                <a:lnTo>
                  <a:pt x="7120" y="2065"/>
                </a:lnTo>
                <a:lnTo>
                  <a:pt x="7111" y="2056"/>
                </a:lnTo>
                <a:lnTo>
                  <a:pt x="7102" y="2056"/>
                </a:lnTo>
                <a:lnTo>
                  <a:pt x="7093" y="2056"/>
                </a:lnTo>
                <a:lnTo>
                  <a:pt x="7084" y="2074"/>
                </a:lnTo>
                <a:lnTo>
                  <a:pt x="7076" y="2074"/>
                </a:lnTo>
                <a:lnTo>
                  <a:pt x="7076" y="2065"/>
                </a:lnTo>
                <a:lnTo>
                  <a:pt x="7084" y="2065"/>
                </a:lnTo>
                <a:lnTo>
                  <a:pt x="7093" y="2056"/>
                </a:lnTo>
                <a:lnTo>
                  <a:pt x="7111" y="2048"/>
                </a:lnTo>
                <a:lnTo>
                  <a:pt x="7128" y="2048"/>
                </a:lnTo>
                <a:lnTo>
                  <a:pt x="7137" y="2039"/>
                </a:lnTo>
                <a:lnTo>
                  <a:pt x="7155" y="2021"/>
                </a:lnTo>
                <a:lnTo>
                  <a:pt x="7164" y="2012"/>
                </a:lnTo>
                <a:lnTo>
                  <a:pt x="7164" y="2003"/>
                </a:lnTo>
                <a:lnTo>
                  <a:pt x="7164" y="1995"/>
                </a:lnTo>
                <a:lnTo>
                  <a:pt x="7164" y="1986"/>
                </a:lnTo>
                <a:lnTo>
                  <a:pt x="7155" y="1977"/>
                </a:lnTo>
                <a:lnTo>
                  <a:pt x="7146" y="1977"/>
                </a:lnTo>
                <a:lnTo>
                  <a:pt x="7137" y="1986"/>
                </a:lnTo>
                <a:lnTo>
                  <a:pt x="7128" y="1995"/>
                </a:lnTo>
                <a:lnTo>
                  <a:pt x="7111" y="1995"/>
                </a:lnTo>
                <a:lnTo>
                  <a:pt x="7084" y="1986"/>
                </a:lnTo>
                <a:lnTo>
                  <a:pt x="7067" y="1995"/>
                </a:lnTo>
                <a:lnTo>
                  <a:pt x="7058" y="2003"/>
                </a:lnTo>
                <a:lnTo>
                  <a:pt x="7049" y="2012"/>
                </a:lnTo>
                <a:lnTo>
                  <a:pt x="7040" y="2012"/>
                </a:lnTo>
                <a:lnTo>
                  <a:pt x="7023" y="2021"/>
                </a:lnTo>
                <a:lnTo>
                  <a:pt x="7023" y="2012"/>
                </a:lnTo>
                <a:lnTo>
                  <a:pt x="7031" y="2012"/>
                </a:lnTo>
                <a:lnTo>
                  <a:pt x="7040" y="2003"/>
                </a:lnTo>
                <a:lnTo>
                  <a:pt x="7067" y="1986"/>
                </a:lnTo>
                <a:lnTo>
                  <a:pt x="7067" y="1977"/>
                </a:lnTo>
                <a:lnTo>
                  <a:pt x="7076" y="1977"/>
                </a:lnTo>
                <a:lnTo>
                  <a:pt x="7093" y="1986"/>
                </a:lnTo>
                <a:lnTo>
                  <a:pt x="7102" y="1977"/>
                </a:lnTo>
                <a:lnTo>
                  <a:pt x="7111" y="1977"/>
                </a:lnTo>
                <a:lnTo>
                  <a:pt x="7120" y="1959"/>
                </a:lnTo>
                <a:lnTo>
                  <a:pt x="7128" y="1959"/>
                </a:lnTo>
                <a:lnTo>
                  <a:pt x="7120" y="1950"/>
                </a:lnTo>
                <a:lnTo>
                  <a:pt x="7120" y="1942"/>
                </a:lnTo>
                <a:lnTo>
                  <a:pt x="7111" y="1942"/>
                </a:lnTo>
                <a:lnTo>
                  <a:pt x="7102" y="1933"/>
                </a:lnTo>
                <a:lnTo>
                  <a:pt x="7093" y="1924"/>
                </a:lnTo>
                <a:lnTo>
                  <a:pt x="7076" y="1915"/>
                </a:lnTo>
                <a:lnTo>
                  <a:pt x="7058" y="1915"/>
                </a:lnTo>
                <a:lnTo>
                  <a:pt x="7040" y="1915"/>
                </a:lnTo>
                <a:lnTo>
                  <a:pt x="7023" y="1906"/>
                </a:lnTo>
                <a:lnTo>
                  <a:pt x="7023" y="1915"/>
                </a:lnTo>
                <a:lnTo>
                  <a:pt x="7014" y="1906"/>
                </a:lnTo>
                <a:lnTo>
                  <a:pt x="6996" y="1906"/>
                </a:lnTo>
                <a:lnTo>
                  <a:pt x="6978" y="1915"/>
                </a:lnTo>
                <a:lnTo>
                  <a:pt x="6970" y="1924"/>
                </a:lnTo>
                <a:lnTo>
                  <a:pt x="6978" y="1950"/>
                </a:lnTo>
                <a:lnTo>
                  <a:pt x="6978" y="1959"/>
                </a:lnTo>
                <a:lnTo>
                  <a:pt x="6970" y="1950"/>
                </a:lnTo>
                <a:lnTo>
                  <a:pt x="6961" y="1942"/>
                </a:lnTo>
                <a:lnTo>
                  <a:pt x="6952" y="1933"/>
                </a:lnTo>
                <a:lnTo>
                  <a:pt x="6943" y="1924"/>
                </a:lnTo>
                <a:lnTo>
                  <a:pt x="6943" y="1915"/>
                </a:lnTo>
                <a:lnTo>
                  <a:pt x="6926" y="1924"/>
                </a:lnTo>
                <a:lnTo>
                  <a:pt x="6917" y="1933"/>
                </a:lnTo>
                <a:lnTo>
                  <a:pt x="6908" y="1942"/>
                </a:lnTo>
                <a:lnTo>
                  <a:pt x="6926" y="1915"/>
                </a:lnTo>
                <a:lnTo>
                  <a:pt x="6943" y="1898"/>
                </a:lnTo>
                <a:lnTo>
                  <a:pt x="6943" y="1889"/>
                </a:lnTo>
                <a:lnTo>
                  <a:pt x="6934" y="1889"/>
                </a:lnTo>
                <a:lnTo>
                  <a:pt x="6926" y="1889"/>
                </a:lnTo>
                <a:lnTo>
                  <a:pt x="6917" y="1889"/>
                </a:lnTo>
                <a:lnTo>
                  <a:pt x="6908" y="1898"/>
                </a:lnTo>
                <a:lnTo>
                  <a:pt x="6890" y="1906"/>
                </a:lnTo>
                <a:lnTo>
                  <a:pt x="6881" y="1906"/>
                </a:lnTo>
                <a:lnTo>
                  <a:pt x="6873" y="1915"/>
                </a:lnTo>
                <a:lnTo>
                  <a:pt x="6864" y="1933"/>
                </a:lnTo>
                <a:lnTo>
                  <a:pt x="6864" y="1950"/>
                </a:lnTo>
                <a:lnTo>
                  <a:pt x="6846" y="1968"/>
                </a:lnTo>
                <a:lnTo>
                  <a:pt x="6846" y="1959"/>
                </a:lnTo>
                <a:lnTo>
                  <a:pt x="6846" y="1950"/>
                </a:lnTo>
                <a:lnTo>
                  <a:pt x="6855" y="1942"/>
                </a:lnTo>
                <a:lnTo>
                  <a:pt x="6855" y="1933"/>
                </a:lnTo>
                <a:lnTo>
                  <a:pt x="6855" y="1924"/>
                </a:lnTo>
                <a:lnTo>
                  <a:pt x="6855" y="1915"/>
                </a:lnTo>
                <a:lnTo>
                  <a:pt x="6864" y="1906"/>
                </a:lnTo>
                <a:lnTo>
                  <a:pt x="6846" y="1906"/>
                </a:lnTo>
                <a:lnTo>
                  <a:pt x="6829" y="1898"/>
                </a:lnTo>
                <a:lnTo>
                  <a:pt x="6855" y="1898"/>
                </a:lnTo>
                <a:lnTo>
                  <a:pt x="6864" y="1898"/>
                </a:lnTo>
                <a:lnTo>
                  <a:pt x="6873" y="1889"/>
                </a:lnTo>
                <a:lnTo>
                  <a:pt x="6899" y="1880"/>
                </a:lnTo>
                <a:lnTo>
                  <a:pt x="6899" y="1871"/>
                </a:lnTo>
                <a:lnTo>
                  <a:pt x="6899" y="1862"/>
                </a:lnTo>
                <a:lnTo>
                  <a:pt x="6899" y="1853"/>
                </a:lnTo>
                <a:lnTo>
                  <a:pt x="6890" y="1845"/>
                </a:lnTo>
                <a:lnTo>
                  <a:pt x="6881" y="1845"/>
                </a:lnTo>
                <a:lnTo>
                  <a:pt x="6864" y="1845"/>
                </a:lnTo>
                <a:lnTo>
                  <a:pt x="6855" y="1845"/>
                </a:lnTo>
                <a:lnTo>
                  <a:pt x="6837" y="1853"/>
                </a:lnTo>
                <a:lnTo>
                  <a:pt x="6811" y="1862"/>
                </a:lnTo>
                <a:lnTo>
                  <a:pt x="6802" y="1871"/>
                </a:lnTo>
                <a:lnTo>
                  <a:pt x="6793" y="1880"/>
                </a:lnTo>
                <a:lnTo>
                  <a:pt x="6784" y="1889"/>
                </a:lnTo>
                <a:lnTo>
                  <a:pt x="6776" y="1898"/>
                </a:lnTo>
                <a:lnTo>
                  <a:pt x="6784" y="1889"/>
                </a:lnTo>
                <a:lnTo>
                  <a:pt x="6793" y="1862"/>
                </a:lnTo>
                <a:lnTo>
                  <a:pt x="6802" y="1853"/>
                </a:lnTo>
                <a:lnTo>
                  <a:pt x="6820" y="1853"/>
                </a:lnTo>
                <a:lnTo>
                  <a:pt x="6837" y="1827"/>
                </a:lnTo>
                <a:lnTo>
                  <a:pt x="6837" y="1818"/>
                </a:lnTo>
                <a:lnTo>
                  <a:pt x="6837" y="1809"/>
                </a:lnTo>
                <a:lnTo>
                  <a:pt x="6829" y="1800"/>
                </a:lnTo>
                <a:lnTo>
                  <a:pt x="6820" y="1792"/>
                </a:lnTo>
                <a:lnTo>
                  <a:pt x="6793" y="1783"/>
                </a:lnTo>
                <a:lnTo>
                  <a:pt x="6784" y="1774"/>
                </a:lnTo>
                <a:lnTo>
                  <a:pt x="6776" y="1783"/>
                </a:lnTo>
                <a:lnTo>
                  <a:pt x="6767" y="1783"/>
                </a:lnTo>
                <a:lnTo>
                  <a:pt x="6758" y="1783"/>
                </a:lnTo>
                <a:lnTo>
                  <a:pt x="6740" y="1774"/>
                </a:lnTo>
                <a:lnTo>
                  <a:pt x="6723" y="1765"/>
                </a:lnTo>
                <a:lnTo>
                  <a:pt x="6705" y="1756"/>
                </a:lnTo>
                <a:lnTo>
                  <a:pt x="6679" y="1756"/>
                </a:lnTo>
                <a:lnTo>
                  <a:pt x="6652" y="1756"/>
                </a:lnTo>
                <a:lnTo>
                  <a:pt x="6643" y="1756"/>
                </a:lnTo>
                <a:lnTo>
                  <a:pt x="6626" y="1765"/>
                </a:lnTo>
                <a:lnTo>
                  <a:pt x="6599" y="1774"/>
                </a:lnTo>
                <a:lnTo>
                  <a:pt x="6590" y="1783"/>
                </a:lnTo>
                <a:lnTo>
                  <a:pt x="6590" y="1792"/>
                </a:lnTo>
                <a:lnTo>
                  <a:pt x="6590" y="1800"/>
                </a:lnTo>
                <a:lnTo>
                  <a:pt x="6599" y="1809"/>
                </a:lnTo>
                <a:lnTo>
                  <a:pt x="6626" y="1818"/>
                </a:lnTo>
                <a:lnTo>
                  <a:pt x="6643" y="1827"/>
                </a:lnTo>
                <a:lnTo>
                  <a:pt x="6661" y="1827"/>
                </a:lnTo>
                <a:lnTo>
                  <a:pt x="6661" y="1836"/>
                </a:lnTo>
                <a:lnTo>
                  <a:pt x="6643" y="1836"/>
                </a:lnTo>
                <a:lnTo>
                  <a:pt x="6617" y="1818"/>
                </a:lnTo>
                <a:lnTo>
                  <a:pt x="6599" y="1818"/>
                </a:lnTo>
                <a:lnTo>
                  <a:pt x="6590" y="1818"/>
                </a:lnTo>
                <a:lnTo>
                  <a:pt x="6581" y="1809"/>
                </a:lnTo>
                <a:lnTo>
                  <a:pt x="6573" y="1809"/>
                </a:lnTo>
                <a:lnTo>
                  <a:pt x="6564" y="1818"/>
                </a:lnTo>
                <a:lnTo>
                  <a:pt x="6564" y="1845"/>
                </a:lnTo>
                <a:lnTo>
                  <a:pt x="6564" y="1853"/>
                </a:lnTo>
                <a:lnTo>
                  <a:pt x="6573" y="1862"/>
                </a:lnTo>
                <a:lnTo>
                  <a:pt x="6581" y="1871"/>
                </a:lnTo>
                <a:lnTo>
                  <a:pt x="6564" y="1871"/>
                </a:lnTo>
                <a:lnTo>
                  <a:pt x="6546" y="1853"/>
                </a:lnTo>
                <a:lnTo>
                  <a:pt x="6546" y="1845"/>
                </a:lnTo>
                <a:lnTo>
                  <a:pt x="6546" y="1836"/>
                </a:lnTo>
                <a:lnTo>
                  <a:pt x="6546" y="1818"/>
                </a:lnTo>
                <a:lnTo>
                  <a:pt x="6537" y="1809"/>
                </a:lnTo>
                <a:lnTo>
                  <a:pt x="6529" y="1800"/>
                </a:lnTo>
                <a:lnTo>
                  <a:pt x="6520" y="1809"/>
                </a:lnTo>
                <a:lnTo>
                  <a:pt x="6511" y="1818"/>
                </a:lnTo>
                <a:lnTo>
                  <a:pt x="6502" y="1809"/>
                </a:lnTo>
                <a:lnTo>
                  <a:pt x="6493" y="1800"/>
                </a:lnTo>
                <a:lnTo>
                  <a:pt x="6484" y="1800"/>
                </a:lnTo>
                <a:lnTo>
                  <a:pt x="6476" y="1800"/>
                </a:lnTo>
                <a:lnTo>
                  <a:pt x="6476" y="1809"/>
                </a:lnTo>
                <a:lnTo>
                  <a:pt x="6467" y="1809"/>
                </a:lnTo>
                <a:lnTo>
                  <a:pt x="6467" y="1818"/>
                </a:lnTo>
                <a:lnTo>
                  <a:pt x="6484" y="1836"/>
                </a:lnTo>
                <a:lnTo>
                  <a:pt x="6467" y="1827"/>
                </a:lnTo>
                <a:lnTo>
                  <a:pt x="6449" y="1836"/>
                </a:lnTo>
                <a:lnTo>
                  <a:pt x="6423" y="1862"/>
                </a:lnTo>
                <a:lnTo>
                  <a:pt x="6414" y="1871"/>
                </a:lnTo>
                <a:lnTo>
                  <a:pt x="6405" y="1871"/>
                </a:lnTo>
                <a:lnTo>
                  <a:pt x="6405" y="1862"/>
                </a:lnTo>
                <a:lnTo>
                  <a:pt x="6405" y="1853"/>
                </a:lnTo>
                <a:lnTo>
                  <a:pt x="6405" y="1845"/>
                </a:lnTo>
                <a:lnTo>
                  <a:pt x="6414" y="1845"/>
                </a:lnTo>
                <a:lnTo>
                  <a:pt x="6423" y="1845"/>
                </a:lnTo>
                <a:lnTo>
                  <a:pt x="6405" y="1836"/>
                </a:lnTo>
                <a:lnTo>
                  <a:pt x="6405" y="1827"/>
                </a:lnTo>
                <a:lnTo>
                  <a:pt x="6414" y="1818"/>
                </a:lnTo>
                <a:lnTo>
                  <a:pt x="6423" y="1809"/>
                </a:lnTo>
                <a:lnTo>
                  <a:pt x="6432" y="1800"/>
                </a:lnTo>
                <a:lnTo>
                  <a:pt x="6432" y="1792"/>
                </a:lnTo>
                <a:lnTo>
                  <a:pt x="6423" y="1792"/>
                </a:lnTo>
                <a:lnTo>
                  <a:pt x="6387" y="1818"/>
                </a:lnTo>
                <a:lnTo>
                  <a:pt x="6405" y="1800"/>
                </a:lnTo>
                <a:lnTo>
                  <a:pt x="6432" y="1783"/>
                </a:lnTo>
                <a:lnTo>
                  <a:pt x="6449" y="1765"/>
                </a:lnTo>
                <a:lnTo>
                  <a:pt x="6449" y="1756"/>
                </a:lnTo>
                <a:lnTo>
                  <a:pt x="6458" y="1756"/>
                </a:lnTo>
                <a:lnTo>
                  <a:pt x="6458" y="1747"/>
                </a:lnTo>
                <a:lnTo>
                  <a:pt x="6449" y="1747"/>
                </a:lnTo>
                <a:lnTo>
                  <a:pt x="6440" y="1739"/>
                </a:lnTo>
                <a:lnTo>
                  <a:pt x="6432" y="1730"/>
                </a:lnTo>
                <a:lnTo>
                  <a:pt x="6432" y="1721"/>
                </a:lnTo>
                <a:lnTo>
                  <a:pt x="6432" y="1712"/>
                </a:lnTo>
                <a:lnTo>
                  <a:pt x="6432" y="1703"/>
                </a:lnTo>
                <a:lnTo>
                  <a:pt x="6423" y="1695"/>
                </a:lnTo>
                <a:lnTo>
                  <a:pt x="6414" y="1686"/>
                </a:lnTo>
                <a:lnTo>
                  <a:pt x="6405" y="1686"/>
                </a:lnTo>
                <a:lnTo>
                  <a:pt x="6396" y="1677"/>
                </a:lnTo>
                <a:lnTo>
                  <a:pt x="6387" y="1650"/>
                </a:lnTo>
                <a:lnTo>
                  <a:pt x="6379" y="1633"/>
                </a:lnTo>
                <a:lnTo>
                  <a:pt x="6370" y="1633"/>
                </a:lnTo>
                <a:lnTo>
                  <a:pt x="6361" y="1624"/>
                </a:lnTo>
                <a:lnTo>
                  <a:pt x="6334" y="1615"/>
                </a:lnTo>
                <a:lnTo>
                  <a:pt x="6317" y="1615"/>
                </a:lnTo>
                <a:lnTo>
                  <a:pt x="6282" y="1615"/>
                </a:lnTo>
                <a:lnTo>
                  <a:pt x="6264" y="1615"/>
                </a:lnTo>
                <a:lnTo>
                  <a:pt x="6255" y="1624"/>
                </a:lnTo>
                <a:lnTo>
                  <a:pt x="6229" y="1633"/>
                </a:lnTo>
                <a:lnTo>
                  <a:pt x="6202" y="1633"/>
                </a:lnTo>
                <a:lnTo>
                  <a:pt x="6193" y="1642"/>
                </a:lnTo>
                <a:lnTo>
                  <a:pt x="6193" y="1650"/>
                </a:lnTo>
                <a:lnTo>
                  <a:pt x="6202" y="1659"/>
                </a:lnTo>
                <a:lnTo>
                  <a:pt x="6176" y="1650"/>
                </a:lnTo>
                <a:lnTo>
                  <a:pt x="6149" y="1650"/>
                </a:lnTo>
                <a:lnTo>
                  <a:pt x="6140" y="1659"/>
                </a:lnTo>
                <a:lnTo>
                  <a:pt x="6105" y="1668"/>
                </a:lnTo>
                <a:lnTo>
                  <a:pt x="6079" y="1703"/>
                </a:lnTo>
                <a:lnTo>
                  <a:pt x="6079" y="1712"/>
                </a:lnTo>
                <a:lnTo>
                  <a:pt x="6105" y="1721"/>
                </a:lnTo>
                <a:lnTo>
                  <a:pt x="6167" y="1739"/>
                </a:lnTo>
                <a:lnTo>
                  <a:pt x="6167" y="1747"/>
                </a:lnTo>
                <a:lnTo>
                  <a:pt x="6114" y="1730"/>
                </a:lnTo>
                <a:lnTo>
                  <a:pt x="6087" y="1721"/>
                </a:lnTo>
                <a:lnTo>
                  <a:pt x="6079" y="1730"/>
                </a:lnTo>
                <a:lnTo>
                  <a:pt x="6070" y="1739"/>
                </a:lnTo>
                <a:lnTo>
                  <a:pt x="6061" y="1747"/>
                </a:lnTo>
                <a:lnTo>
                  <a:pt x="6061" y="1756"/>
                </a:lnTo>
                <a:lnTo>
                  <a:pt x="6061" y="1774"/>
                </a:lnTo>
                <a:lnTo>
                  <a:pt x="6070" y="1783"/>
                </a:lnTo>
                <a:lnTo>
                  <a:pt x="6079" y="1800"/>
                </a:lnTo>
                <a:lnTo>
                  <a:pt x="6087" y="1800"/>
                </a:lnTo>
                <a:lnTo>
                  <a:pt x="6096" y="1809"/>
                </a:lnTo>
                <a:lnTo>
                  <a:pt x="6105" y="1800"/>
                </a:lnTo>
                <a:lnTo>
                  <a:pt x="6114" y="1800"/>
                </a:lnTo>
                <a:lnTo>
                  <a:pt x="6123" y="1800"/>
                </a:lnTo>
                <a:lnTo>
                  <a:pt x="6140" y="1809"/>
                </a:lnTo>
                <a:lnTo>
                  <a:pt x="6132" y="1809"/>
                </a:lnTo>
                <a:lnTo>
                  <a:pt x="6123" y="1809"/>
                </a:lnTo>
                <a:lnTo>
                  <a:pt x="6123" y="1818"/>
                </a:lnTo>
                <a:lnTo>
                  <a:pt x="6132" y="1836"/>
                </a:lnTo>
                <a:lnTo>
                  <a:pt x="6158" y="1845"/>
                </a:lnTo>
                <a:lnTo>
                  <a:pt x="6158" y="1853"/>
                </a:lnTo>
                <a:lnTo>
                  <a:pt x="6140" y="1836"/>
                </a:lnTo>
                <a:lnTo>
                  <a:pt x="6105" y="1827"/>
                </a:lnTo>
                <a:lnTo>
                  <a:pt x="6087" y="1827"/>
                </a:lnTo>
                <a:lnTo>
                  <a:pt x="6079" y="1827"/>
                </a:lnTo>
                <a:lnTo>
                  <a:pt x="6070" y="1845"/>
                </a:lnTo>
                <a:lnTo>
                  <a:pt x="6061" y="1853"/>
                </a:lnTo>
                <a:lnTo>
                  <a:pt x="6043" y="1853"/>
                </a:lnTo>
                <a:lnTo>
                  <a:pt x="6043" y="1862"/>
                </a:lnTo>
                <a:lnTo>
                  <a:pt x="6052" y="1862"/>
                </a:lnTo>
                <a:lnTo>
                  <a:pt x="6070" y="1880"/>
                </a:lnTo>
                <a:lnTo>
                  <a:pt x="6079" y="1898"/>
                </a:lnTo>
                <a:lnTo>
                  <a:pt x="6087" y="1898"/>
                </a:lnTo>
                <a:lnTo>
                  <a:pt x="6087" y="1906"/>
                </a:lnTo>
                <a:lnTo>
                  <a:pt x="6096" y="1906"/>
                </a:lnTo>
                <a:lnTo>
                  <a:pt x="6105" y="1906"/>
                </a:lnTo>
                <a:lnTo>
                  <a:pt x="6123" y="1906"/>
                </a:lnTo>
                <a:lnTo>
                  <a:pt x="6132" y="1906"/>
                </a:lnTo>
                <a:lnTo>
                  <a:pt x="6132" y="1915"/>
                </a:lnTo>
                <a:lnTo>
                  <a:pt x="6132" y="1924"/>
                </a:lnTo>
                <a:lnTo>
                  <a:pt x="6132" y="1933"/>
                </a:lnTo>
                <a:lnTo>
                  <a:pt x="6132" y="1942"/>
                </a:lnTo>
                <a:lnTo>
                  <a:pt x="6123" y="1986"/>
                </a:lnTo>
                <a:lnTo>
                  <a:pt x="6123" y="1995"/>
                </a:lnTo>
                <a:lnTo>
                  <a:pt x="6114" y="1986"/>
                </a:lnTo>
                <a:lnTo>
                  <a:pt x="6105" y="1986"/>
                </a:lnTo>
                <a:lnTo>
                  <a:pt x="6105" y="1977"/>
                </a:lnTo>
                <a:lnTo>
                  <a:pt x="6061" y="1977"/>
                </a:lnTo>
                <a:lnTo>
                  <a:pt x="6052" y="1977"/>
                </a:lnTo>
                <a:lnTo>
                  <a:pt x="6026" y="1986"/>
                </a:lnTo>
                <a:lnTo>
                  <a:pt x="6008" y="1995"/>
                </a:lnTo>
                <a:lnTo>
                  <a:pt x="5999" y="1995"/>
                </a:lnTo>
                <a:lnTo>
                  <a:pt x="5990" y="1995"/>
                </a:lnTo>
                <a:lnTo>
                  <a:pt x="5999" y="1986"/>
                </a:lnTo>
                <a:lnTo>
                  <a:pt x="6026" y="1977"/>
                </a:lnTo>
                <a:lnTo>
                  <a:pt x="6043" y="1968"/>
                </a:lnTo>
                <a:lnTo>
                  <a:pt x="6052" y="1968"/>
                </a:lnTo>
                <a:lnTo>
                  <a:pt x="6079" y="1959"/>
                </a:lnTo>
                <a:lnTo>
                  <a:pt x="6096" y="1950"/>
                </a:lnTo>
                <a:lnTo>
                  <a:pt x="6105" y="1950"/>
                </a:lnTo>
                <a:lnTo>
                  <a:pt x="6105" y="1942"/>
                </a:lnTo>
                <a:lnTo>
                  <a:pt x="6087" y="1924"/>
                </a:lnTo>
                <a:lnTo>
                  <a:pt x="6070" y="1915"/>
                </a:lnTo>
                <a:lnTo>
                  <a:pt x="6052" y="1906"/>
                </a:lnTo>
                <a:lnTo>
                  <a:pt x="6035" y="1889"/>
                </a:lnTo>
                <a:lnTo>
                  <a:pt x="6017" y="1871"/>
                </a:lnTo>
                <a:lnTo>
                  <a:pt x="6017" y="1853"/>
                </a:lnTo>
                <a:lnTo>
                  <a:pt x="6008" y="1845"/>
                </a:lnTo>
                <a:lnTo>
                  <a:pt x="6008" y="1836"/>
                </a:lnTo>
                <a:lnTo>
                  <a:pt x="6008" y="1818"/>
                </a:lnTo>
                <a:lnTo>
                  <a:pt x="6008" y="1800"/>
                </a:lnTo>
                <a:lnTo>
                  <a:pt x="6008" y="1792"/>
                </a:lnTo>
                <a:lnTo>
                  <a:pt x="6008" y="1783"/>
                </a:lnTo>
                <a:lnTo>
                  <a:pt x="5990" y="1765"/>
                </a:lnTo>
                <a:lnTo>
                  <a:pt x="5990" y="1756"/>
                </a:lnTo>
                <a:lnTo>
                  <a:pt x="5990" y="1739"/>
                </a:lnTo>
                <a:lnTo>
                  <a:pt x="5990" y="1730"/>
                </a:lnTo>
                <a:lnTo>
                  <a:pt x="5999" y="1721"/>
                </a:lnTo>
                <a:lnTo>
                  <a:pt x="6026" y="1686"/>
                </a:lnTo>
                <a:lnTo>
                  <a:pt x="6035" y="1677"/>
                </a:lnTo>
                <a:lnTo>
                  <a:pt x="6061" y="1650"/>
                </a:lnTo>
                <a:lnTo>
                  <a:pt x="6070" y="1642"/>
                </a:lnTo>
                <a:lnTo>
                  <a:pt x="6096" y="1633"/>
                </a:lnTo>
                <a:lnTo>
                  <a:pt x="6114" y="1624"/>
                </a:lnTo>
                <a:lnTo>
                  <a:pt x="6114" y="1615"/>
                </a:lnTo>
                <a:lnTo>
                  <a:pt x="6114" y="1606"/>
                </a:lnTo>
                <a:lnTo>
                  <a:pt x="6105" y="1606"/>
                </a:lnTo>
                <a:lnTo>
                  <a:pt x="6043" y="1597"/>
                </a:lnTo>
                <a:lnTo>
                  <a:pt x="6008" y="1597"/>
                </a:lnTo>
                <a:lnTo>
                  <a:pt x="5982" y="1597"/>
                </a:lnTo>
                <a:lnTo>
                  <a:pt x="5929" y="1615"/>
                </a:lnTo>
                <a:lnTo>
                  <a:pt x="5911" y="1615"/>
                </a:lnTo>
                <a:lnTo>
                  <a:pt x="5893" y="1624"/>
                </a:lnTo>
                <a:lnTo>
                  <a:pt x="5876" y="1633"/>
                </a:lnTo>
                <a:lnTo>
                  <a:pt x="5840" y="1659"/>
                </a:lnTo>
                <a:lnTo>
                  <a:pt x="5832" y="1668"/>
                </a:lnTo>
                <a:lnTo>
                  <a:pt x="5832" y="1677"/>
                </a:lnTo>
                <a:lnTo>
                  <a:pt x="5814" y="1686"/>
                </a:lnTo>
                <a:lnTo>
                  <a:pt x="5805" y="1695"/>
                </a:lnTo>
                <a:lnTo>
                  <a:pt x="5796" y="1703"/>
                </a:lnTo>
                <a:lnTo>
                  <a:pt x="5796" y="1712"/>
                </a:lnTo>
                <a:lnTo>
                  <a:pt x="5796" y="1730"/>
                </a:lnTo>
                <a:lnTo>
                  <a:pt x="5787" y="1739"/>
                </a:lnTo>
                <a:lnTo>
                  <a:pt x="5787" y="1747"/>
                </a:lnTo>
                <a:lnTo>
                  <a:pt x="5779" y="1765"/>
                </a:lnTo>
                <a:lnTo>
                  <a:pt x="5761" y="1783"/>
                </a:lnTo>
                <a:lnTo>
                  <a:pt x="5752" y="1792"/>
                </a:lnTo>
                <a:lnTo>
                  <a:pt x="5752" y="1800"/>
                </a:lnTo>
                <a:lnTo>
                  <a:pt x="5752" y="1809"/>
                </a:lnTo>
                <a:lnTo>
                  <a:pt x="5752" y="1818"/>
                </a:lnTo>
                <a:lnTo>
                  <a:pt x="5752" y="1827"/>
                </a:lnTo>
                <a:lnTo>
                  <a:pt x="5761" y="1836"/>
                </a:lnTo>
                <a:lnTo>
                  <a:pt x="5770" y="1836"/>
                </a:lnTo>
                <a:lnTo>
                  <a:pt x="5743" y="1853"/>
                </a:lnTo>
                <a:lnTo>
                  <a:pt x="5743" y="1862"/>
                </a:lnTo>
                <a:lnTo>
                  <a:pt x="5743" y="1871"/>
                </a:lnTo>
                <a:close/>
                <a:moveTo>
                  <a:pt x="7596" y="3283"/>
                </a:moveTo>
                <a:lnTo>
                  <a:pt x="7614" y="3292"/>
                </a:lnTo>
                <a:lnTo>
                  <a:pt x="7623" y="3292"/>
                </a:lnTo>
                <a:lnTo>
                  <a:pt x="7623" y="3283"/>
                </a:lnTo>
                <a:lnTo>
                  <a:pt x="7614" y="3283"/>
                </a:lnTo>
                <a:lnTo>
                  <a:pt x="7605" y="3274"/>
                </a:lnTo>
                <a:lnTo>
                  <a:pt x="7596" y="3274"/>
                </a:lnTo>
                <a:close/>
                <a:moveTo>
                  <a:pt x="12025" y="4024"/>
                </a:moveTo>
                <a:lnTo>
                  <a:pt x="12025" y="4033"/>
                </a:lnTo>
                <a:lnTo>
                  <a:pt x="12025" y="4042"/>
                </a:lnTo>
                <a:lnTo>
                  <a:pt x="12034" y="4042"/>
                </a:lnTo>
                <a:lnTo>
                  <a:pt x="12043" y="4042"/>
                </a:lnTo>
                <a:lnTo>
                  <a:pt x="12051" y="4033"/>
                </a:lnTo>
                <a:lnTo>
                  <a:pt x="12060" y="4033"/>
                </a:lnTo>
                <a:lnTo>
                  <a:pt x="12060" y="4024"/>
                </a:lnTo>
                <a:lnTo>
                  <a:pt x="12051" y="4033"/>
                </a:lnTo>
                <a:lnTo>
                  <a:pt x="12051" y="4024"/>
                </a:lnTo>
                <a:lnTo>
                  <a:pt x="12043" y="4016"/>
                </a:lnTo>
                <a:lnTo>
                  <a:pt x="12034" y="4016"/>
                </a:lnTo>
                <a:close/>
                <a:moveTo>
                  <a:pt x="6687" y="2912"/>
                </a:moveTo>
                <a:lnTo>
                  <a:pt x="6670" y="2921"/>
                </a:lnTo>
                <a:lnTo>
                  <a:pt x="6696" y="2939"/>
                </a:lnTo>
                <a:lnTo>
                  <a:pt x="6705" y="2939"/>
                </a:lnTo>
                <a:lnTo>
                  <a:pt x="6714" y="2948"/>
                </a:lnTo>
                <a:lnTo>
                  <a:pt x="6723" y="2948"/>
                </a:lnTo>
                <a:lnTo>
                  <a:pt x="6723" y="2930"/>
                </a:lnTo>
                <a:lnTo>
                  <a:pt x="6714" y="2921"/>
                </a:lnTo>
                <a:close/>
                <a:moveTo>
                  <a:pt x="6529" y="3760"/>
                </a:moveTo>
                <a:lnTo>
                  <a:pt x="6537" y="3769"/>
                </a:lnTo>
                <a:lnTo>
                  <a:pt x="6546" y="3751"/>
                </a:lnTo>
                <a:lnTo>
                  <a:pt x="6546" y="3733"/>
                </a:lnTo>
                <a:lnTo>
                  <a:pt x="6555" y="3724"/>
                </a:lnTo>
                <a:lnTo>
                  <a:pt x="6555" y="3716"/>
                </a:lnTo>
                <a:lnTo>
                  <a:pt x="6555" y="3707"/>
                </a:lnTo>
                <a:lnTo>
                  <a:pt x="6546" y="3707"/>
                </a:lnTo>
                <a:lnTo>
                  <a:pt x="6537" y="3698"/>
                </a:lnTo>
                <a:lnTo>
                  <a:pt x="6529" y="3698"/>
                </a:lnTo>
                <a:lnTo>
                  <a:pt x="6529" y="3689"/>
                </a:lnTo>
                <a:lnTo>
                  <a:pt x="6529" y="3707"/>
                </a:lnTo>
                <a:lnTo>
                  <a:pt x="6529" y="3716"/>
                </a:lnTo>
                <a:lnTo>
                  <a:pt x="6520" y="3724"/>
                </a:lnTo>
                <a:lnTo>
                  <a:pt x="6520" y="3733"/>
                </a:lnTo>
                <a:lnTo>
                  <a:pt x="6511" y="3733"/>
                </a:lnTo>
                <a:lnTo>
                  <a:pt x="6520" y="3724"/>
                </a:lnTo>
                <a:lnTo>
                  <a:pt x="6520" y="3707"/>
                </a:lnTo>
                <a:lnTo>
                  <a:pt x="6520" y="3698"/>
                </a:lnTo>
                <a:lnTo>
                  <a:pt x="6520" y="3707"/>
                </a:lnTo>
                <a:lnTo>
                  <a:pt x="6511" y="3716"/>
                </a:lnTo>
                <a:lnTo>
                  <a:pt x="6511" y="3724"/>
                </a:lnTo>
                <a:lnTo>
                  <a:pt x="6511" y="3733"/>
                </a:lnTo>
                <a:lnTo>
                  <a:pt x="6493" y="3742"/>
                </a:lnTo>
                <a:lnTo>
                  <a:pt x="6476" y="3760"/>
                </a:lnTo>
                <a:lnTo>
                  <a:pt x="6476" y="3769"/>
                </a:lnTo>
                <a:lnTo>
                  <a:pt x="6484" y="3769"/>
                </a:lnTo>
                <a:lnTo>
                  <a:pt x="6493" y="3760"/>
                </a:lnTo>
                <a:lnTo>
                  <a:pt x="6511" y="3742"/>
                </a:lnTo>
                <a:lnTo>
                  <a:pt x="6493" y="3777"/>
                </a:lnTo>
                <a:lnTo>
                  <a:pt x="6502" y="3769"/>
                </a:lnTo>
                <a:lnTo>
                  <a:pt x="6511" y="3769"/>
                </a:lnTo>
                <a:lnTo>
                  <a:pt x="6520" y="3769"/>
                </a:lnTo>
                <a:lnTo>
                  <a:pt x="6520" y="3760"/>
                </a:lnTo>
                <a:lnTo>
                  <a:pt x="6537" y="3733"/>
                </a:lnTo>
                <a:lnTo>
                  <a:pt x="6537" y="3742"/>
                </a:lnTo>
                <a:close/>
                <a:moveTo>
                  <a:pt x="6343" y="4060"/>
                </a:moveTo>
                <a:lnTo>
                  <a:pt x="6379" y="4077"/>
                </a:lnTo>
                <a:lnTo>
                  <a:pt x="6396" y="4077"/>
                </a:lnTo>
                <a:lnTo>
                  <a:pt x="6405" y="4086"/>
                </a:lnTo>
                <a:lnTo>
                  <a:pt x="6414" y="4086"/>
                </a:lnTo>
                <a:lnTo>
                  <a:pt x="6423" y="4086"/>
                </a:lnTo>
                <a:lnTo>
                  <a:pt x="6423" y="4077"/>
                </a:lnTo>
                <a:lnTo>
                  <a:pt x="6423" y="4069"/>
                </a:lnTo>
                <a:lnTo>
                  <a:pt x="6414" y="4060"/>
                </a:lnTo>
                <a:lnTo>
                  <a:pt x="6396" y="4042"/>
                </a:lnTo>
                <a:lnTo>
                  <a:pt x="6379" y="4033"/>
                </a:lnTo>
                <a:lnTo>
                  <a:pt x="6343" y="4042"/>
                </a:lnTo>
                <a:lnTo>
                  <a:pt x="6334" y="4042"/>
                </a:lnTo>
                <a:lnTo>
                  <a:pt x="6326" y="4051"/>
                </a:lnTo>
                <a:lnTo>
                  <a:pt x="6326" y="4060"/>
                </a:lnTo>
                <a:close/>
                <a:moveTo>
                  <a:pt x="7358" y="3265"/>
                </a:moveTo>
                <a:lnTo>
                  <a:pt x="7349" y="3265"/>
                </a:lnTo>
                <a:lnTo>
                  <a:pt x="7340" y="3274"/>
                </a:lnTo>
                <a:lnTo>
                  <a:pt x="7331" y="3292"/>
                </a:lnTo>
                <a:lnTo>
                  <a:pt x="7331" y="3301"/>
                </a:lnTo>
                <a:lnTo>
                  <a:pt x="7340" y="3301"/>
                </a:lnTo>
                <a:lnTo>
                  <a:pt x="7358" y="3292"/>
                </a:lnTo>
                <a:lnTo>
                  <a:pt x="7367" y="3292"/>
                </a:lnTo>
                <a:lnTo>
                  <a:pt x="7367" y="3283"/>
                </a:lnTo>
                <a:lnTo>
                  <a:pt x="7376" y="3274"/>
                </a:lnTo>
                <a:lnTo>
                  <a:pt x="7367" y="3274"/>
                </a:lnTo>
                <a:lnTo>
                  <a:pt x="7367" y="3265"/>
                </a:lnTo>
                <a:close/>
                <a:moveTo>
                  <a:pt x="6334" y="3010"/>
                </a:moveTo>
                <a:lnTo>
                  <a:pt x="6334" y="3001"/>
                </a:lnTo>
                <a:lnTo>
                  <a:pt x="6326" y="2992"/>
                </a:lnTo>
                <a:lnTo>
                  <a:pt x="6317" y="2992"/>
                </a:lnTo>
                <a:lnTo>
                  <a:pt x="6299" y="3001"/>
                </a:lnTo>
                <a:lnTo>
                  <a:pt x="6282" y="2992"/>
                </a:lnTo>
                <a:lnTo>
                  <a:pt x="6255" y="3001"/>
                </a:lnTo>
                <a:lnTo>
                  <a:pt x="6246" y="3001"/>
                </a:lnTo>
                <a:lnTo>
                  <a:pt x="6237" y="3001"/>
                </a:lnTo>
                <a:lnTo>
                  <a:pt x="6229" y="3001"/>
                </a:lnTo>
                <a:lnTo>
                  <a:pt x="6202" y="3036"/>
                </a:lnTo>
                <a:lnTo>
                  <a:pt x="6193" y="3054"/>
                </a:lnTo>
                <a:lnTo>
                  <a:pt x="6193" y="3063"/>
                </a:lnTo>
                <a:lnTo>
                  <a:pt x="6202" y="3071"/>
                </a:lnTo>
                <a:lnTo>
                  <a:pt x="6202" y="3080"/>
                </a:lnTo>
                <a:lnTo>
                  <a:pt x="6202" y="3089"/>
                </a:lnTo>
                <a:lnTo>
                  <a:pt x="6229" y="3080"/>
                </a:lnTo>
                <a:lnTo>
                  <a:pt x="6237" y="3080"/>
                </a:lnTo>
                <a:lnTo>
                  <a:pt x="6246" y="3080"/>
                </a:lnTo>
                <a:lnTo>
                  <a:pt x="6255" y="3080"/>
                </a:lnTo>
                <a:lnTo>
                  <a:pt x="6290" y="3063"/>
                </a:lnTo>
                <a:lnTo>
                  <a:pt x="6290" y="3054"/>
                </a:lnTo>
                <a:lnTo>
                  <a:pt x="6299" y="3045"/>
                </a:lnTo>
                <a:lnTo>
                  <a:pt x="6326" y="3027"/>
                </a:lnTo>
                <a:lnTo>
                  <a:pt x="6326" y="3018"/>
                </a:lnTo>
                <a:lnTo>
                  <a:pt x="6334" y="3018"/>
                </a:lnTo>
                <a:close/>
                <a:moveTo>
                  <a:pt x="6890" y="3027"/>
                </a:moveTo>
                <a:lnTo>
                  <a:pt x="6881" y="3018"/>
                </a:lnTo>
                <a:lnTo>
                  <a:pt x="6873" y="3018"/>
                </a:lnTo>
                <a:lnTo>
                  <a:pt x="6873" y="3027"/>
                </a:lnTo>
                <a:lnTo>
                  <a:pt x="6881" y="3027"/>
                </a:lnTo>
                <a:lnTo>
                  <a:pt x="6899" y="3036"/>
                </a:lnTo>
                <a:lnTo>
                  <a:pt x="6917" y="3036"/>
                </a:lnTo>
                <a:lnTo>
                  <a:pt x="6917" y="3027"/>
                </a:lnTo>
                <a:lnTo>
                  <a:pt x="6908" y="3027"/>
                </a:lnTo>
                <a:close/>
                <a:moveTo>
                  <a:pt x="7261" y="3442"/>
                </a:moveTo>
                <a:lnTo>
                  <a:pt x="7270" y="3442"/>
                </a:lnTo>
                <a:lnTo>
                  <a:pt x="7270" y="3433"/>
                </a:lnTo>
                <a:lnTo>
                  <a:pt x="7278" y="3433"/>
                </a:lnTo>
                <a:lnTo>
                  <a:pt x="7270" y="3433"/>
                </a:lnTo>
                <a:lnTo>
                  <a:pt x="7270" y="3424"/>
                </a:lnTo>
                <a:lnTo>
                  <a:pt x="7261" y="3424"/>
                </a:lnTo>
                <a:lnTo>
                  <a:pt x="7261" y="3433"/>
                </a:lnTo>
                <a:close/>
                <a:moveTo>
                  <a:pt x="7181" y="3018"/>
                </a:moveTo>
                <a:lnTo>
                  <a:pt x="7164" y="3010"/>
                </a:lnTo>
                <a:lnTo>
                  <a:pt x="7155" y="3010"/>
                </a:lnTo>
                <a:lnTo>
                  <a:pt x="7137" y="3010"/>
                </a:lnTo>
                <a:lnTo>
                  <a:pt x="7128" y="3001"/>
                </a:lnTo>
                <a:lnTo>
                  <a:pt x="7120" y="3001"/>
                </a:lnTo>
                <a:lnTo>
                  <a:pt x="7128" y="3010"/>
                </a:lnTo>
                <a:lnTo>
                  <a:pt x="7137" y="3018"/>
                </a:lnTo>
                <a:lnTo>
                  <a:pt x="7146" y="3027"/>
                </a:lnTo>
                <a:lnTo>
                  <a:pt x="7155" y="3027"/>
                </a:lnTo>
                <a:lnTo>
                  <a:pt x="7155" y="3036"/>
                </a:lnTo>
                <a:lnTo>
                  <a:pt x="7164" y="3036"/>
                </a:lnTo>
                <a:lnTo>
                  <a:pt x="7173" y="3045"/>
                </a:lnTo>
                <a:lnTo>
                  <a:pt x="7181" y="3045"/>
                </a:lnTo>
                <a:lnTo>
                  <a:pt x="7190" y="3045"/>
                </a:lnTo>
                <a:lnTo>
                  <a:pt x="7190" y="3036"/>
                </a:lnTo>
                <a:lnTo>
                  <a:pt x="7181" y="3027"/>
                </a:lnTo>
                <a:close/>
                <a:moveTo>
                  <a:pt x="7746" y="2506"/>
                </a:moveTo>
                <a:lnTo>
                  <a:pt x="7764" y="2498"/>
                </a:lnTo>
                <a:lnTo>
                  <a:pt x="7773" y="2489"/>
                </a:lnTo>
                <a:lnTo>
                  <a:pt x="7764" y="2489"/>
                </a:lnTo>
                <a:lnTo>
                  <a:pt x="7755" y="2489"/>
                </a:lnTo>
                <a:lnTo>
                  <a:pt x="7746" y="2498"/>
                </a:lnTo>
                <a:lnTo>
                  <a:pt x="7737" y="2498"/>
                </a:lnTo>
                <a:lnTo>
                  <a:pt x="7737" y="2506"/>
                </a:lnTo>
                <a:close/>
                <a:moveTo>
                  <a:pt x="11919" y="3777"/>
                </a:moveTo>
                <a:lnTo>
                  <a:pt x="11928" y="3751"/>
                </a:lnTo>
                <a:lnTo>
                  <a:pt x="11937" y="3742"/>
                </a:lnTo>
                <a:lnTo>
                  <a:pt x="11928" y="3742"/>
                </a:lnTo>
                <a:lnTo>
                  <a:pt x="11919" y="3751"/>
                </a:lnTo>
                <a:lnTo>
                  <a:pt x="11919" y="3760"/>
                </a:lnTo>
                <a:lnTo>
                  <a:pt x="11910" y="3760"/>
                </a:lnTo>
                <a:lnTo>
                  <a:pt x="11910" y="3769"/>
                </a:lnTo>
                <a:lnTo>
                  <a:pt x="11910" y="3777"/>
                </a:lnTo>
                <a:close/>
                <a:moveTo>
                  <a:pt x="11893" y="3645"/>
                </a:moveTo>
                <a:lnTo>
                  <a:pt x="11884" y="3645"/>
                </a:lnTo>
                <a:lnTo>
                  <a:pt x="11893" y="3654"/>
                </a:lnTo>
                <a:lnTo>
                  <a:pt x="11901" y="3654"/>
                </a:lnTo>
                <a:lnTo>
                  <a:pt x="11901" y="3645"/>
                </a:lnTo>
                <a:close/>
                <a:moveTo>
                  <a:pt x="11893" y="3583"/>
                </a:moveTo>
                <a:lnTo>
                  <a:pt x="11875" y="3592"/>
                </a:lnTo>
                <a:lnTo>
                  <a:pt x="11875" y="3601"/>
                </a:lnTo>
                <a:lnTo>
                  <a:pt x="11866" y="3601"/>
                </a:lnTo>
                <a:lnTo>
                  <a:pt x="11857" y="3601"/>
                </a:lnTo>
                <a:lnTo>
                  <a:pt x="11866" y="3610"/>
                </a:lnTo>
                <a:lnTo>
                  <a:pt x="11884" y="3619"/>
                </a:lnTo>
                <a:lnTo>
                  <a:pt x="11893" y="3627"/>
                </a:lnTo>
                <a:lnTo>
                  <a:pt x="11901" y="3627"/>
                </a:lnTo>
                <a:lnTo>
                  <a:pt x="11910" y="3627"/>
                </a:lnTo>
                <a:lnTo>
                  <a:pt x="11919" y="3645"/>
                </a:lnTo>
                <a:lnTo>
                  <a:pt x="11928" y="3636"/>
                </a:lnTo>
                <a:lnTo>
                  <a:pt x="11937" y="3627"/>
                </a:lnTo>
                <a:lnTo>
                  <a:pt x="11945" y="3627"/>
                </a:lnTo>
                <a:lnTo>
                  <a:pt x="11937" y="3627"/>
                </a:lnTo>
                <a:lnTo>
                  <a:pt x="11937" y="3619"/>
                </a:lnTo>
                <a:lnTo>
                  <a:pt x="11928" y="3619"/>
                </a:lnTo>
                <a:lnTo>
                  <a:pt x="11910" y="3619"/>
                </a:lnTo>
                <a:lnTo>
                  <a:pt x="11910" y="3610"/>
                </a:lnTo>
                <a:lnTo>
                  <a:pt x="11901" y="3610"/>
                </a:lnTo>
                <a:lnTo>
                  <a:pt x="11910" y="3601"/>
                </a:lnTo>
                <a:lnTo>
                  <a:pt x="11901" y="3592"/>
                </a:lnTo>
                <a:lnTo>
                  <a:pt x="11901" y="3583"/>
                </a:lnTo>
                <a:close/>
                <a:moveTo>
                  <a:pt x="11866" y="3513"/>
                </a:moveTo>
                <a:lnTo>
                  <a:pt x="11857" y="3513"/>
                </a:lnTo>
                <a:lnTo>
                  <a:pt x="11866" y="3521"/>
                </a:lnTo>
                <a:lnTo>
                  <a:pt x="11857" y="3521"/>
                </a:lnTo>
                <a:lnTo>
                  <a:pt x="11848" y="3521"/>
                </a:lnTo>
                <a:lnTo>
                  <a:pt x="11840" y="3521"/>
                </a:lnTo>
                <a:lnTo>
                  <a:pt x="11840" y="3530"/>
                </a:lnTo>
                <a:lnTo>
                  <a:pt x="11840" y="3539"/>
                </a:lnTo>
                <a:lnTo>
                  <a:pt x="11848" y="3539"/>
                </a:lnTo>
                <a:lnTo>
                  <a:pt x="11840" y="3539"/>
                </a:lnTo>
                <a:lnTo>
                  <a:pt x="11840" y="3548"/>
                </a:lnTo>
                <a:lnTo>
                  <a:pt x="11857" y="3548"/>
                </a:lnTo>
                <a:lnTo>
                  <a:pt x="11857" y="3557"/>
                </a:lnTo>
                <a:lnTo>
                  <a:pt x="11848" y="3557"/>
                </a:lnTo>
                <a:lnTo>
                  <a:pt x="11840" y="3566"/>
                </a:lnTo>
                <a:lnTo>
                  <a:pt x="11848" y="3574"/>
                </a:lnTo>
                <a:lnTo>
                  <a:pt x="11848" y="3566"/>
                </a:lnTo>
                <a:lnTo>
                  <a:pt x="11857" y="3566"/>
                </a:lnTo>
                <a:lnTo>
                  <a:pt x="11866" y="3557"/>
                </a:lnTo>
                <a:lnTo>
                  <a:pt x="11875" y="3548"/>
                </a:lnTo>
                <a:lnTo>
                  <a:pt x="11884" y="3539"/>
                </a:lnTo>
                <a:lnTo>
                  <a:pt x="11884" y="3530"/>
                </a:lnTo>
                <a:lnTo>
                  <a:pt x="11875" y="3530"/>
                </a:lnTo>
                <a:lnTo>
                  <a:pt x="11884" y="3530"/>
                </a:lnTo>
                <a:lnTo>
                  <a:pt x="11893" y="3521"/>
                </a:lnTo>
                <a:lnTo>
                  <a:pt x="11901" y="3504"/>
                </a:lnTo>
                <a:lnTo>
                  <a:pt x="11901" y="3495"/>
                </a:lnTo>
                <a:lnTo>
                  <a:pt x="11893" y="3495"/>
                </a:lnTo>
                <a:lnTo>
                  <a:pt x="11875" y="3504"/>
                </a:lnTo>
                <a:close/>
                <a:moveTo>
                  <a:pt x="11875" y="3689"/>
                </a:moveTo>
                <a:lnTo>
                  <a:pt x="11866" y="3689"/>
                </a:lnTo>
                <a:lnTo>
                  <a:pt x="11866" y="3698"/>
                </a:lnTo>
                <a:lnTo>
                  <a:pt x="11875" y="3698"/>
                </a:lnTo>
                <a:lnTo>
                  <a:pt x="11875" y="3689"/>
                </a:lnTo>
                <a:lnTo>
                  <a:pt x="11884" y="3689"/>
                </a:lnTo>
                <a:lnTo>
                  <a:pt x="11884" y="3680"/>
                </a:lnTo>
                <a:close/>
                <a:moveTo>
                  <a:pt x="11893" y="3716"/>
                </a:moveTo>
                <a:lnTo>
                  <a:pt x="11893" y="3724"/>
                </a:lnTo>
                <a:lnTo>
                  <a:pt x="11901" y="3724"/>
                </a:lnTo>
                <a:lnTo>
                  <a:pt x="11937" y="3716"/>
                </a:lnTo>
                <a:lnTo>
                  <a:pt x="11937" y="3707"/>
                </a:lnTo>
                <a:lnTo>
                  <a:pt x="11928" y="3698"/>
                </a:lnTo>
                <a:lnTo>
                  <a:pt x="11919" y="3698"/>
                </a:lnTo>
                <a:lnTo>
                  <a:pt x="11910" y="3689"/>
                </a:lnTo>
                <a:lnTo>
                  <a:pt x="11901" y="3689"/>
                </a:lnTo>
                <a:lnTo>
                  <a:pt x="11893" y="3689"/>
                </a:lnTo>
                <a:lnTo>
                  <a:pt x="11893" y="3698"/>
                </a:lnTo>
                <a:lnTo>
                  <a:pt x="11910" y="3707"/>
                </a:lnTo>
                <a:lnTo>
                  <a:pt x="11901" y="3716"/>
                </a:lnTo>
                <a:close/>
                <a:moveTo>
                  <a:pt x="11893" y="3795"/>
                </a:moveTo>
                <a:lnTo>
                  <a:pt x="11901" y="3795"/>
                </a:lnTo>
                <a:lnTo>
                  <a:pt x="11910" y="3786"/>
                </a:lnTo>
                <a:lnTo>
                  <a:pt x="11910" y="3777"/>
                </a:lnTo>
                <a:lnTo>
                  <a:pt x="11910" y="3760"/>
                </a:lnTo>
                <a:lnTo>
                  <a:pt x="11901" y="3769"/>
                </a:lnTo>
                <a:lnTo>
                  <a:pt x="11893" y="3769"/>
                </a:lnTo>
                <a:lnTo>
                  <a:pt x="11884" y="3769"/>
                </a:lnTo>
                <a:lnTo>
                  <a:pt x="11884" y="3777"/>
                </a:lnTo>
                <a:lnTo>
                  <a:pt x="11884" y="3786"/>
                </a:lnTo>
                <a:lnTo>
                  <a:pt x="11893" y="3777"/>
                </a:lnTo>
                <a:lnTo>
                  <a:pt x="11893" y="3786"/>
                </a:lnTo>
                <a:close/>
                <a:moveTo>
                  <a:pt x="11857" y="3151"/>
                </a:moveTo>
                <a:lnTo>
                  <a:pt x="11848" y="3151"/>
                </a:lnTo>
                <a:lnTo>
                  <a:pt x="11848" y="3142"/>
                </a:lnTo>
                <a:lnTo>
                  <a:pt x="11848" y="3151"/>
                </a:lnTo>
                <a:lnTo>
                  <a:pt x="11848" y="3160"/>
                </a:lnTo>
                <a:lnTo>
                  <a:pt x="11857" y="3168"/>
                </a:lnTo>
                <a:lnTo>
                  <a:pt x="11866" y="3168"/>
                </a:lnTo>
                <a:lnTo>
                  <a:pt x="11866" y="3160"/>
                </a:lnTo>
                <a:lnTo>
                  <a:pt x="11866" y="3151"/>
                </a:lnTo>
                <a:close/>
                <a:moveTo>
                  <a:pt x="11857" y="3115"/>
                </a:moveTo>
                <a:lnTo>
                  <a:pt x="11848" y="3115"/>
                </a:lnTo>
                <a:lnTo>
                  <a:pt x="11857" y="3124"/>
                </a:lnTo>
                <a:lnTo>
                  <a:pt x="11866" y="3133"/>
                </a:lnTo>
                <a:lnTo>
                  <a:pt x="11875" y="3124"/>
                </a:lnTo>
                <a:lnTo>
                  <a:pt x="11866" y="3124"/>
                </a:lnTo>
                <a:close/>
                <a:moveTo>
                  <a:pt x="11875" y="3080"/>
                </a:moveTo>
                <a:lnTo>
                  <a:pt x="11884" y="3080"/>
                </a:lnTo>
                <a:lnTo>
                  <a:pt x="11884" y="3071"/>
                </a:lnTo>
                <a:lnTo>
                  <a:pt x="11875" y="3063"/>
                </a:lnTo>
                <a:lnTo>
                  <a:pt x="11875" y="3071"/>
                </a:lnTo>
                <a:close/>
                <a:moveTo>
                  <a:pt x="11822" y="3592"/>
                </a:moveTo>
                <a:lnTo>
                  <a:pt x="11831" y="3592"/>
                </a:lnTo>
                <a:lnTo>
                  <a:pt x="11840" y="3583"/>
                </a:lnTo>
                <a:lnTo>
                  <a:pt x="11831" y="3574"/>
                </a:lnTo>
                <a:lnTo>
                  <a:pt x="11822" y="3583"/>
                </a:lnTo>
                <a:lnTo>
                  <a:pt x="11813" y="3583"/>
                </a:lnTo>
                <a:lnTo>
                  <a:pt x="11804" y="3583"/>
                </a:lnTo>
                <a:close/>
                <a:moveTo>
                  <a:pt x="11804" y="3654"/>
                </a:moveTo>
                <a:lnTo>
                  <a:pt x="11813" y="3654"/>
                </a:lnTo>
                <a:lnTo>
                  <a:pt x="11813" y="3645"/>
                </a:lnTo>
                <a:close/>
                <a:moveTo>
                  <a:pt x="1182" y="3283"/>
                </a:moveTo>
                <a:lnTo>
                  <a:pt x="1191" y="3274"/>
                </a:lnTo>
                <a:lnTo>
                  <a:pt x="1182" y="3283"/>
                </a:lnTo>
                <a:lnTo>
                  <a:pt x="1182" y="3292"/>
                </a:lnTo>
                <a:close/>
                <a:moveTo>
                  <a:pt x="11619" y="3972"/>
                </a:moveTo>
                <a:lnTo>
                  <a:pt x="11628" y="3972"/>
                </a:lnTo>
                <a:lnTo>
                  <a:pt x="11628" y="3963"/>
                </a:lnTo>
                <a:lnTo>
                  <a:pt x="11619" y="3963"/>
                </a:lnTo>
                <a:lnTo>
                  <a:pt x="11610" y="3963"/>
                </a:lnTo>
                <a:lnTo>
                  <a:pt x="11610" y="3954"/>
                </a:lnTo>
                <a:lnTo>
                  <a:pt x="11601" y="3963"/>
                </a:lnTo>
                <a:lnTo>
                  <a:pt x="11619" y="3963"/>
                </a:lnTo>
                <a:close/>
                <a:moveTo>
                  <a:pt x="11857" y="3107"/>
                </a:moveTo>
                <a:lnTo>
                  <a:pt x="11866" y="3107"/>
                </a:lnTo>
                <a:lnTo>
                  <a:pt x="11857" y="3098"/>
                </a:lnTo>
                <a:lnTo>
                  <a:pt x="11857" y="3089"/>
                </a:lnTo>
                <a:lnTo>
                  <a:pt x="11866" y="3098"/>
                </a:lnTo>
                <a:lnTo>
                  <a:pt x="11866" y="3080"/>
                </a:lnTo>
                <a:lnTo>
                  <a:pt x="11857" y="3071"/>
                </a:lnTo>
                <a:lnTo>
                  <a:pt x="11848" y="3071"/>
                </a:lnTo>
                <a:lnTo>
                  <a:pt x="11831" y="3071"/>
                </a:lnTo>
                <a:lnTo>
                  <a:pt x="11840" y="3098"/>
                </a:lnTo>
                <a:close/>
                <a:moveTo>
                  <a:pt x="11822" y="3098"/>
                </a:moveTo>
                <a:lnTo>
                  <a:pt x="11831" y="3098"/>
                </a:lnTo>
                <a:lnTo>
                  <a:pt x="11840" y="3098"/>
                </a:lnTo>
                <a:lnTo>
                  <a:pt x="11840" y="3089"/>
                </a:lnTo>
                <a:lnTo>
                  <a:pt x="11831" y="3089"/>
                </a:lnTo>
                <a:lnTo>
                  <a:pt x="11822" y="3089"/>
                </a:lnTo>
                <a:lnTo>
                  <a:pt x="11813" y="3089"/>
                </a:lnTo>
                <a:lnTo>
                  <a:pt x="11813" y="3098"/>
                </a:lnTo>
                <a:close/>
                <a:moveTo>
                  <a:pt x="3617" y="1898"/>
                </a:moveTo>
                <a:lnTo>
                  <a:pt x="3644" y="1906"/>
                </a:lnTo>
                <a:lnTo>
                  <a:pt x="3652" y="1906"/>
                </a:lnTo>
                <a:lnTo>
                  <a:pt x="3688" y="1906"/>
                </a:lnTo>
                <a:lnTo>
                  <a:pt x="3705" y="1906"/>
                </a:lnTo>
                <a:lnTo>
                  <a:pt x="3697" y="1915"/>
                </a:lnTo>
                <a:lnTo>
                  <a:pt x="3670" y="1924"/>
                </a:lnTo>
                <a:lnTo>
                  <a:pt x="3670" y="1933"/>
                </a:lnTo>
                <a:lnTo>
                  <a:pt x="3688" y="1942"/>
                </a:lnTo>
                <a:lnTo>
                  <a:pt x="3705" y="1942"/>
                </a:lnTo>
                <a:lnTo>
                  <a:pt x="3732" y="1933"/>
                </a:lnTo>
                <a:lnTo>
                  <a:pt x="3776" y="1933"/>
                </a:lnTo>
                <a:lnTo>
                  <a:pt x="3864" y="1924"/>
                </a:lnTo>
                <a:lnTo>
                  <a:pt x="3882" y="1924"/>
                </a:lnTo>
                <a:lnTo>
                  <a:pt x="3882" y="1933"/>
                </a:lnTo>
                <a:lnTo>
                  <a:pt x="3873" y="1933"/>
                </a:lnTo>
                <a:lnTo>
                  <a:pt x="3847" y="1924"/>
                </a:lnTo>
                <a:lnTo>
                  <a:pt x="3829" y="1933"/>
                </a:lnTo>
                <a:lnTo>
                  <a:pt x="3838" y="1942"/>
                </a:lnTo>
                <a:lnTo>
                  <a:pt x="3829" y="1942"/>
                </a:lnTo>
                <a:lnTo>
                  <a:pt x="3811" y="1942"/>
                </a:lnTo>
                <a:lnTo>
                  <a:pt x="3802" y="1950"/>
                </a:lnTo>
                <a:lnTo>
                  <a:pt x="3767" y="1959"/>
                </a:lnTo>
                <a:lnTo>
                  <a:pt x="3732" y="1968"/>
                </a:lnTo>
                <a:lnTo>
                  <a:pt x="3697" y="1977"/>
                </a:lnTo>
                <a:lnTo>
                  <a:pt x="3688" y="1977"/>
                </a:lnTo>
                <a:lnTo>
                  <a:pt x="3661" y="1986"/>
                </a:lnTo>
                <a:lnTo>
                  <a:pt x="3661" y="1995"/>
                </a:lnTo>
                <a:lnTo>
                  <a:pt x="3652" y="1995"/>
                </a:lnTo>
                <a:lnTo>
                  <a:pt x="3661" y="2012"/>
                </a:lnTo>
                <a:lnTo>
                  <a:pt x="3714" y="2048"/>
                </a:lnTo>
                <a:lnTo>
                  <a:pt x="3758" y="2048"/>
                </a:lnTo>
                <a:lnTo>
                  <a:pt x="3802" y="2048"/>
                </a:lnTo>
                <a:lnTo>
                  <a:pt x="3811" y="2048"/>
                </a:lnTo>
                <a:lnTo>
                  <a:pt x="3820" y="2048"/>
                </a:lnTo>
                <a:lnTo>
                  <a:pt x="3829" y="2048"/>
                </a:lnTo>
                <a:lnTo>
                  <a:pt x="3882" y="2048"/>
                </a:lnTo>
                <a:lnTo>
                  <a:pt x="3917" y="2048"/>
                </a:lnTo>
                <a:lnTo>
                  <a:pt x="3935" y="2039"/>
                </a:lnTo>
                <a:lnTo>
                  <a:pt x="3952" y="2039"/>
                </a:lnTo>
                <a:lnTo>
                  <a:pt x="3961" y="2039"/>
                </a:lnTo>
                <a:lnTo>
                  <a:pt x="3979" y="2039"/>
                </a:lnTo>
                <a:lnTo>
                  <a:pt x="3997" y="2039"/>
                </a:lnTo>
                <a:lnTo>
                  <a:pt x="4023" y="2039"/>
                </a:lnTo>
                <a:lnTo>
                  <a:pt x="4041" y="2048"/>
                </a:lnTo>
                <a:lnTo>
                  <a:pt x="4120" y="2065"/>
                </a:lnTo>
                <a:lnTo>
                  <a:pt x="4147" y="2083"/>
                </a:lnTo>
                <a:lnTo>
                  <a:pt x="4155" y="2083"/>
                </a:lnTo>
                <a:lnTo>
                  <a:pt x="4147" y="2092"/>
                </a:lnTo>
                <a:lnTo>
                  <a:pt x="4138" y="2092"/>
                </a:lnTo>
                <a:lnTo>
                  <a:pt x="4111" y="2092"/>
                </a:lnTo>
                <a:lnTo>
                  <a:pt x="4102" y="2092"/>
                </a:lnTo>
                <a:lnTo>
                  <a:pt x="4085" y="2101"/>
                </a:lnTo>
                <a:lnTo>
                  <a:pt x="4076" y="2101"/>
                </a:lnTo>
                <a:lnTo>
                  <a:pt x="4032" y="2092"/>
                </a:lnTo>
                <a:lnTo>
                  <a:pt x="4005" y="2092"/>
                </a:lnTo>
                <a:lnTo>
                  <a:pt x="3988" y="2092"/>
                </a:lnTo>
                <a:lnTo>
                  <a:pt x="3961" y="2083"/>
                </a:lnTo>
                <a:lnTo>
                  <a:pt x="3935" y="2083"/>
                </a:lnTo>
                <a:lnTo>
                  <a:pt x="3864" y="2092"/>
                </a:lnTo>
                <a:lnTo>
                  <a:pt x="3794" y="2101"/>
                </a:lnTo>
                <a:lnTo>
                  <a:pt x="3750" y="2118"/>
                </a:lnTo>
                <a:lnTo>
                  <a:pt x="3741" y="2118"/>
                </a:lnTo>
                <a:lnTo>
                  <a:pt x="3741" y="2127"/>
                </a:lnTo>
                <a:lnTo>
                  <a:pt x="3750" y="2145"/>
                </a:lnTo>
                <a:lnTo>
                  <a:pt x="3750" y="2153"/>
                </a:lnTo>
                <a:lnTo>
                  <a:pt x="3758" y="2162"/>
                </a:lnTo>
                <a:lnTo>
                  <a:pt x="3776" y="2180"/>
                </a:lnTo>
                <a:lnTo>
                  <a:pt x="3785" y="2189"/>
                </a:lnTo>
                <a:lnTo>
                  <a:pt x="3785" y="2198"/>
                </a:lnTo>
                <a:lnTo>
                  <a:pt x="3794" y="2198"/>
                </a:lnTo>
                <a:lnTo>
                  <a:pt x="3794" y="2206"/>
                </a:lnTo>
                <a:lnTo>
                  <a:pt x="3820" y="2215"/>
                </a:lnTo>
                <a:lnTo>
                  <a:pt x="3838" y="2215"/>
                </a:lnTo>
                <a:lnTo>
                  <a:pt x="3855" y="2224"/>
                </a:lnTo>
                <a:lnTo>
                  <a:pt x="3891" y="2224"/>
                </a:lnTo>
                <a:lnTo>
                  <a:pt x="3926" y="2224"/>
                </a:lnTo>
                <a:lnTo>
                  <a:pt x="3952" y="2224"/>
                </a:lnTo>
                <a:lnTo>
                  <a:pt x="3970" y="2224"/>
                </a:lnTo>
                <a:lnTo>
                  <a:pt x="3997" y="2233"/>
                </a:lnTo>
                <a:lnTo>
                  <a:pt x="4005" y="2233"/>
                </a:lnTo>
                <a:lnTo>
                  <a:pt x="4005" y="2251"/>
                </a:lnTo>
                <a:lnTo>
                  <a:pt x="4005" y="2259"/>
                </a:lnTo>
                <a:lnTo>
                  <a:pt x="4005" y="2277"/>
                </a:lnTo>
                <a:lnTo>
                  <a:pt x="4014" y="2286"/>
                </a:lnTo>
                <a:lnTo>
                  <a:pt x="4023" y="2312"/>
                </a:lnTo>
                <a:lnTo>
                  <a:pt x="4032" y="2321"/>
                </a:lnTo>
                <a:lnTo>
                  <a:pt x="4041" y="2321"/>
                </a:lnTo>
                <a:lnTo>
                  <a:pt x="4049" y="2321"/>
                </a:lnTo>
                <a:lnTo>
                  <a:pt x="4058" y="2321"/>
                </a:lnTo>
                <a:lnTo>
                  <a:pt x="4076" y="2321"/>
                </a:lnTo>
                <a:lnTo>
                  <a:pt x="4102" y="2321"/>
                </a:lnTo>
                <a:lnTo>
                  <a:pt x="4164" y="2321"/>
                </a:lnTo>
                <a:lnTo>
                  <a:pt x="4173" y="2312"/>
                </a:lnTo>
                <a:lnTo>
                  <a:pt x="4191" y="2312"/>
                </a:lnTo>
                <a:lnTo>
                  <a:pt x="4199" y="2312"/>
                </a:lnTo>
                <a:lnTo>
                  <a:pt x="4208" y="2312"/>
                </a:lnTo>
                <a:lnTo>
                  <a:pt x="4235" y="2303"/>
                </a:lnTo>
                <a:lnTo>
                  <a:pt x="4279" y="2303"/>
                </a:lnTo>
                <a:lnTo>
                  <a:pt x="4314" y="2303"/>
                </a:lnTo>
                <a:lnTo>
                  <a:pt x="4349" y="2286"/>
                </a:lnTo>
                <a:lnTo>
                  <a:pt x="4367" y="2277"/>
                </a:lnTo>
                <a:lnTo>
                  <a:pt x="4376" y="2268"/>
                </a:lnTo>
                <a:lnTo>
                  <a:pt x="4394" y="2268"/>
                </a:lnTo>
                <a:lnTo>
                  <a:pt x="4429" y="2259"/>
                </a:lnTo>
                <a:lnTo>
                  <a:pt x="4464" y="2259"/>
                </a:lnTo>
                <a:lnTo>
                  <a:pt x="4464" y="2251"/>
                </a:lnTo>
                <a:lnTo>
                  <a:pt x="4482" y="2242"/>
                </a:lnTo>
                <a:lnTo>
                  <a:pt x="4491" y="2233"/>
                </a:lnTo>
                <a:lnTo>
                  <a:pt x="4499" y="2215"/>
                </a:lnTo>
                <a:lnTo>
                  <a:pt x="4508" y="2206"/>
                </a:lnTo>
                <a:lnTo>
                  <a:pt x="4517" y="2198"/>
                </a:lnTo>
                <a:lnTo>
                  <a:pt x="4526" y="2198"/>
                </a:lnTo>
                <a:lnTo>
                  <a:pt x="4535" y="2206"/>
                </a:lnTo>
                <a:lnTo>
                  <a:pt x="4544" y="2206"/>
                </a:lnTo>
                <a:lnTo>
                  <a:pt x="4544" y="2215"/>
                </a:lnTo>
                <a:lnTo>
                  <a:pt x="4544" y="2224"/>
                </a:lnTo>
                <a:lnTo>
                  <a:pt x="4544" y="2233"/>
                </a:lnTo>
                <a:lnTo>
                  <a:pt x="4552" y="2233"/>
                </a:lnTo>
                <a:lnTo>
                  <a:pt x="4561" y="2242"/>
                </a:lnTo>
                <a:lnTo>
                  <a:pt x="4579" y="2242"/>
                </a:lnTo>
                <a:lnTo>
                  <a:pt x="4596" y="2242"/>
                </a:lnTo>
                <a:lnTo>
                  <a:pt x="4623" y="2242"/>
                </a:lnTo>
                <a:lnTo>
                  <a:pt x="4641" y="2251"/>
                </a:lnTo>
                <a:lnTo>
                  <a:pt x="4632" y="2259"/>
                </a:lnTo>
                <a:lnTo>
                  <a:pt x="4623" y="2259"/>
                </a:lnTo>
                <a:lnTo>
                  <a:pt x="4632" y="2268"/>
                </a:lnTo>
                <a:lnTo>
                  <a:pt x="4667" y="2277"/>
                </a:lnTo>
                <a:lnTo>
                  <a:pt x="4676" y="2268"/>
                </a:lnTo>
                <a:lnTo>
                  <a:pt x="4685" y="2268"/>
                </a:lnTo>
                <a:lnTo>
                  <a:pt x="4711" y="2277"/>
                </a:lnTo>
                <a:lnTo>
                  <a:pt x="4729" y="2277"/>
                </a:lnTo>
                <a:lnTo>
                  <a:pt x="4755" y="2286"/>
                </a:lnTo>
                <a:lnTo>
                  <a:pt x="4773" y="2277"/>
                </a:lnTo>
                <a:lnTo>
                  <a:pt x="4791" y="2277"/>
                </a:lnTo>
                <a:lnTo>
                  <a:pt x="4799" y="2277"/>
                </a:lnTo>
                <a:lnTo>
                  <a:pt x="4808" y="2277"/>
                </a:lnTo>
                <a:lnTo>
                  <a:pt x="4826" y="2268"/>
                </a:lnTo>
                <a:lnTo>
                  <a:pt x="4835" y="2268"/>
                </a:lnTo>
                <a:lnTo>
                  <a:pt x="4861" y="2259"/>
                </a:lnTo>
                <a:lnTo>
                  <a:pt x="4870" y="2251"/>
                </a:lnTo>
                <a:lnTo>
                  <a:pt x="4879" y="2242"/>
                </a:lnTo>
                <a:lnTo>
                  <a:pt x="4879" y="2233"/>
                </a:lnTo>
                <a:lnTo>
                  <a:pt x="4870" y="2233"/>
                </a:lnTo>
                <a:lnTo>
                  <a:pt x="4870" y="2224"/>
                </a:lnTo>
                <a:lnTo>
                  <a:pt x="4861" y="2224"/>
                </a:lnTo>
                <a:lnTo>
                  <a:pt x="4852" y="2224"/>
                </a:lnTo>
                <a:lnTo>
                  <a:pt x="4852" y="2215"/>
                </a:lnTo>
                <a:lnTo>
                  <a:pt x="4861" y="2206"/>
                </a:lnTo>
                <a:lnTo>
                  <a:pt x="4852" y="2198"/>
                </a:lnTo>
                <a:lnTo>
                  <a:pt x="4826" y="2198"/>
                </a:lnTo>
                <a:lnTo>
                  <a:pt x="4817" y="2198"/>
                </a:lnTo>
                <a:lnTo>
                  <a:pt x="4799" y="2206"/>
                </a:lnTo>
                <a:lnTo>
                  <a:pt x="4791" y="2215"/>
                </a:lnTo>
                <a:lnTo>
                  <a:pt x="4782" y="2233"/>
                </a:lnTo>
                <a:lnTo>
                  <a:pt x="4782" y="2224"/>
                </a:lnTo>
                <a:lnTo>
                  <a:pt x="4782" y="2206"/>
                </a:lnTo>
                <a:lnTo>
                  <a:pt x="4782" y="2198"/>
                </a:lnTo>
                <a:lnTo>
                  <a:pt x="4773" y="2189"/>
                </a:lnTo>
                <a:lnTo>
                  <a:pt x="4764" y="2180"/>
                </a:lnTo>
                <a:lnTo>
                  <a:pt x="4755" y="2180"/>
                </a:lnTo>
                <a:lnTo>
                  <a:pt x="4755" y="2171"/>
                </a:lnTo>
                <a:lnTo>
                  <a:pt x="4764" y="2171"/>
                </a:lnTo>
                <a:lnTo>
                  <a:pt x="4782" y="2180"/>
                </a:lnTo>
                <a:lnTo>
                  <a:pt x="4791" y="2180"/>
                </a:lnTo>
                <a:lnTo>
                  <a:pt x="4808" y="2189"/>
                </a:lnTo>
                <a:lnTo>
                  <a:pt x="4817" y="2189"/>
                </a:lnTo>
                <a:lnTo>
                  <a:pt x="4817" y="2180"/>
                </a:lnTo>
                <a:lnTo>
                  <a:pt x="4817" y="2171"/>
                </a:lnTo>
                <a:lnTo>
                  <a:pt x="4817" y="2162"/>
                </a:lnTo>
                <a:lnTo>
                  <a:pt x="4835" y="2153"/>
                </a:lnTo>
                <a:lnTo>
                  <a:pt x="4843" y="2145"/>
                </a:lnTo>
                <a:lnTo>
                  <a:pt x="4852" y="2153"/>
                </a:lnTo>
                <a:lnTo>
                  <a:pt x="4870" y="2162"/>
                </a:lnTo>
                <a:lnTo>
                  <a:pt x="4879" y="2162"/>
                </a:lnTo>
                <a:lnTo>
                  <a:pt x="4888" y="2171"/>
                </a:lnTo>
                <a:lnTo>
                  <a:pt x="4888" y="2162"/>
                </a:lnTo>
                <a:lnTo>
                  <a:pt x="4896" y="2153"/>
                </a:lnTo>
                <a:lnTo>
                  <a:pt x="4896" y="2145"/>
                </a:lnTo>
                <a:lnTo>
                  <a:pt x="4905" y="2162"/>
                </a:lnTo>
                <a:lnTo>
                  <a:pt x="4914" y="2171"/>
                </a:lnTo>
                <a:lnTo>
                  <a:pt x="4932" y="2171"/>
                </a:lnTo>
                <a:lnTo>
                  <a:pt x="4941" y="2162"/>
                </a:lnTo>
                <a:lnTo>
                  <a:pt x="4941" y="2153"/>
                </a:lnTo>
                <a:lnTo>
                  <a:pt x="4941" y="2145"/>
                </a:lnTo>
                <a:lnTo>
                  <a:pt x="4932" y="2127"/>
                </a:lnTo>
                <a:lnTo>
                  <a:pt x="4932" y="2109"/>
                </a:lnTo>
                <a:lnTo>
                  <a:pt x="4923" y="2109"/>
                </a:lnTo>
                <a:lnTo>
                  <a:pt x="4914" y="2109"/>
                </a:lnTo>
                <a:lnTo>
                  <a:pt x="4888" y="2109"/>
                </a:lnTo>
                <a:lnTo>
                  <a:pt x="4888" y="2101"/>
                </a:lnTo>
                <a:lnTo>
                  <a:pt x="4888" y="2092"/>
                </a:lnTo>
                <a:lnTo>
                  <a:pt x="4879" y="2092"/>
                </a:lnTo>
                <a:lnTo>
                  <a:pt x="4861" y="2092"/>
                </a:lnTo>
                <a:lnTo>
                  <a:pt x="4835" y="2074"/>
                </a:lnTo>
                <a:lnTo>
                  <a:pt x="4817" y="2065"/>
                </a:lnTo>
                <a:lnTo>
                  <a:pt x="4808" y="2056"/>
                </a:lnTo>
                <a:lnTo>
                  <a:pt x="4782" y="2039"/>
                </a:lnTo>
                <a:lnTo>
                  <a:pt x="4782" y="2048"/>
                </a:lnTo>
                <a:lnTo>
                  <a:pt x="4791" y="2056"/>
                </a:lnTo>
                <a:lnTo>
                  <a:pt x="4782" y="2056"/>
                </a:lnTo>
                <a:lnTo>
                  <a:pt x="4773" y="2056"/>
                </a:lnTo>
                <a:lnTo>
                  <a:pt x="4764" y="2048"/>
                </a:lnTo>
                <a:lnTo>
                  <a:pt x="4746" y="2048"/>
                </a:lnTo>
                <a:lnTo>
                  <a:pt x="4720" y="2030"/>
                </a:lnTo>
                <a:lnTo>
                  <a:pt x="4702" y="2003"/>
                </a:lnTo>
                <a:lnTo>
                  <a:pt x="4676" y="1986"/>
                </a:lnTo>
                <a:lnTo>
                  <a:pt x="4667" y="1977"/>
                </a:lnTo>
                <a:lnTo>
                  <a:pt x="4676" y="1959"/>
                </a:lnTo>
                <a:lnTo>
                  <a:pt x="4685" y="1950"/>
                </a:lnTo>
                <a:lnTo>
                  <a:pt x="4685" y="1942"/>
                </a:lnTo>
                <a:lnTo>
                  <a:pt x="4685" y="1933"/>
                </a:lnTo>
                <a:lnTo>
                  <a:pt x="4685" y="1924"/>
                </a:lnTo>
                <a:lnTo>
                  <a:pt x="4685" y="1915"/>
                </a:lnTo>
                <a:lnTo>
                  <a:pt x="4676" y="1898"/>
                </a:lnTo>
                <a:lnTo>
                  <a:pt x="4658" y="1880"/>
                </a:lnTo>
                <a:lnTo>
                  <a:pt x="4649" y="1871"/>
                </a:lnTo>
                <a:lnTo>
                  <a:pt x="4649" y="1862"/>
                </a:lnTo>
                <a:lnTo>
                  <a:pt x="4623" y="1800"/>
                </a:lnTo>
                <a:lnTo>
                  <a:pt x="4623" y="1792"/>
                </a:lnTo>
                <a:lnTo>
                  <a:pt x="4614" y="1783"/>
                </a:lnTo>
                <a:lnTo>
                  <a:pt x="4614" y="1774"/>
                </a:lnTo>
                <a:lnTo>
                  <a:pt x="4614" y="1765"/>
                </a:lnTo>
                <a:lnTo>
                  <a:pt x="4605" y="1756"/>
                </a:lnTo>
                <a:lnTo>
                  <a:pt x="4605" y="1747"/>
                </a:lnTo>
                <a:lnTo>
                  <a:pt x="4605" y="1739"/>
                </a:lnTo>
                <a:lnTo>
                  <a:pt x="4596" y="1730"/>
                </a:lnTo>
                <a:lnTo>
                  <a:pt x="4579" y="1721"/>
                </a:lnTo>
                <a:lnTo>
                  <a:pt x="4561" y="1712"/>
                </a:lnTo>
                <a:lnTo>
                  <a:pt x="4535" y="1695"/>
                </a:lnTo>
                <a:lnTo>
                  <a:pt x="4508" y="1677"/>
                </a:lnTo>
                <a:lnTo>
                  <a:pt x="4499" y="1677"/>
                </a:lnTo>
                <a:lnTo>
                  <a:pt x="4491" y="1686"/>
                </a:lnTo>
                <a:lnTo>
                  <a:pt x="4491" y="1695"/>
                </a:lnTo>
                <a:lnTo>
                  <a:pt x="4482" y="1695"/>
                </a:lnTo>
                <a:lnTo>
                  <a:pt x="4455" y="1677"/>
                </a:lnTo>
                <a:lnTo>
                  <a:pt x="4438" y="1668"/>
                </a:lnTo>
                <a:lnTo>
                  <a:pt x="4420" y="1668"/>
                </a:lnTo>
                <a:lnTo>
                  <a:pt x="4411" y="1677"/>
                </a:lnTo>
                <a:lnTo>
                  <a:pt x="4420" y="1686"/>
                </a:lnTo>
                <a:lnTo>
                  <a:pt x="4411" y="1686"/>
                </a:lnTo>
                <a:lnTo>
                  <a:pt x="4402" y="1695"/>
                </a:lnTo>
                <a:lnTo>
                  <a:pt x="4402" y="1703"/>
                </a:lnTo>
                <a:lnTo>
                  <a:pt x="4420" y="1765"/>
                </a:lnTo>
                <a:lnTo>
                  <a:pt x="4420" y="1774"/>
                </a:lnTo>
                <a:lnTo>
                  <a:pt x="4420" y="1783"/>
                </a:lnTo>
                <a:lnTo>
                  <a:pt x="4429" y="1792"/>
                </a:lnTo>
                <a:lnTo>
                  <a:pt x="4429" y="1800"/>
                </a:lnTo>
                <a:lnTo>
                  <a:pt x="4429" y="1809"/>
                </a:lnTo>
                <a:lnTo>
                  <a:pt x="4438" y="1818"/>
                </a:lnTo>
                <a:lnTo>
                  <a:pt x="4438" y="1836"/>
                </a:lnTo>
                <a:lnTo>
                  <a:pt x="4455" y="1853"/>
                </a:lnTo>
                <a:lnTo>
                  <a:pt x="4473" y="1871"/>
                </a:lnTo>
                <a:lnTo>
                  <a:pt x="4464" y="1871"/>
                </a:lnTo>
                <a:lnTo>
                  <a:pt x="4464" y="1880"/>
                </a:lnTo>
                <a:lnTo>
                  <a:pt x="4438" y="1898"/>
                </a:lnTo>
                <a:lnTo>
                  <a:pt x="4438" y="1906"/>
                </a:lnTo>
                <a:lnTo>
                  <a:pt x="4429" y="1906"/>
                </a:lnTo>
                <a:lnTo>
                  <a:pt x="4420" y="1906"/>
                </a:lnTo>
                <a:lnTo>
                  <a:pt x="4411" y="1898"/>
                </a:lnTo>
                <a:lnTo>
                  <a:pt x="4402" y="1898"/>
                </a:lnTo>
                <a:lnTo>
                  <a:pt x="4402" y="1889"/>
                </a:lnTo>
                <a:lnTo>
                  <a:pt x="4402" y="1871"/>
                </a:lnTo>
                <a:lnTo>
                  <a:pt x="4385" y="1836"/>
                </a:lnTo>
                <a:lnTo>
                  <a:pt x="4376" y="1818"/>
                </a:lnTo>
                <a:lnTo>
                  <a:pt x="4376" y="1800"/>
                </a:lnTo>
                <a:lnTo>
                  <a:pt x="4367" y="1792"/>
                </a:lnTo>
                <a:lnTo>
                  <a:pt x="4367" y="1783"/>
                </a:lnTo>
                <a:lnTo>
                  <a:pt x="4358" y="1783"/>
                </a:lnTo>
                <a:lnTo>
                  <a:pt x="4349" y="1774"/>
                </a:lnTo>
                <a:lnTo>
                  <a:pt x="4349" y="1765"/>
                </a:lnTo>
                <a:lnTo>
                  <a:pt x="4341" y="1765"/>
                </a:lnTo>
                <a:lnTo>
                  <a:pt x="4341" y="1756"/>
                </a:lnTo>
                <a:lnTo>
                  <a:pt x="4323" y="1747"/>
                </a:lnTo>
                <a:lnTo>
                  <a:pt x="4314" y="1747"/>
                </a:lnTo>
                <a:lnTo>
                  <a:pt x="4296" y="1739"/>
                </a:lnTo>
                <a:lnTo>
                  <a:pt x="4270" y="1721"/>
                </a:lnTo>
                <a:lnTo>
                  <a:pt x="4261" y="1721"/>
                </a:lnTo>
                <a:lnTo>
                  <a:pt x="4235" y="1721"/>
                </a:lnTo>
                <a:lnTo>
                  <a:pt x="4226" y="1721"/>
                </a:lnTo>
                <a:lnTo>
                  <a:pt x="4217" y="1730"/>
                </a:lnTo>
                <a:lnTo>
                  <a:pt x="4235" y="1739"/>
                </a:lnTo>
                <a:lnTo>
                  <a:pt x="4252" y="1747"/>
                </a:lnTo>
                <a:lnTo>
                  <a:pt x="4261" y="1756"/>
                </a:lnTo>
                <a:lnTo>
                  <a:pt x="4252" y="1765"/>
                </a:lnTo>
                <a:lnTo>
                  <a:pt x="4244" y="1774"/>
                </a:lnTo>
                <a:lnTo>
                  <a:pt x="4235" y="1774"/>
                </a:lnTo>
                <a:lnTo>
                  <a:pt x="4217" y="1783"/>
                </a:lnTo>
                <a:lnTo>
                  <a:pt x="4199" y="1800"/>
                </a:lnTo>
                <a:lnTo>
                  <a:pt x="4191" y="1809"/>
                </a:lnTo>
                <a:lnTo>
                  <a:pt x="4182" y="1809"/>
                </a:lnTo>
                <a:lnTo>
                  <a:pt x="4173" y="1809"/>
                </a:lnTo>
                <a:lnTo>
                  <a:pt x="4173" y="1800"/>
                </a:lnTo>
                <a:lnTo>
                  <a:pt x="4182" y="1800"/>
                </a:lnTo>
                <a:lnTo>
                  <a:pt x="4182" y="1792"/>
                </a:lnTo>
                <a:lnTo>
                  <a:pt x="4173" y="1792"/>
                </a:lnTo>
                <a:lnTo>
                  <a:pt x="4164" y="1800"/>
                </a:lnTo>
                <a:lnTo>
                  <a:pt x="4155" y="1809"/>
                </a:lnTo>
                <a:lnTo>
                  <a:pt x="4147" y="1818"/>
                </a:lnTo>
                <a:lnTo>
                  <a:pt x="4147" y="1809"/>
                </a:lnTo>
                <a:lnTo>
                  <a:pt x="4129" y="1809"/>
                </a:lnTo>
                <a:lnTo>
                  <a:pt x="4138" y="1800"/>
                </a:lnTo>
                <a:lnTo>
                  <a:pt x="4155" y="1800"/>
                </a:lnTo>
                <a:lnTo>
                  <a:pt x="4173" y="1783"/>
                </a:lnTo>
                <a:lnTo>
                  <a:pt x="4182" y="1765"/>
                </a:lnTo>
                <a:lnTo>
                  <a:pt x="4182" y="1756"/>
                </a:lnTo>
                <a:lnTo>
                  <a:pt x="4164" y="1747"/>
                </a:lnTo>
                <a:lnTo>
                  <a:pt x="4120" y="1739"/>
                </a:lnTo>
                <a:lnTo>
                  <a:pt x="4094" y="1730"/>
                </a:lnTo>
                <a:lnTo>
                  <a:pt x="4067" y="1721"/>
                </a:lnTo>
                <a:lnTo>
                  <a:pt x="4049" y="1721"/>
                </a:lnTo>
                <a:lnTo>
                  <a:pt x="4032" y="1721"/>
                </a:lnTo>
                <a:lnTo>
                  <a:pt x="4032" y="1730"/>
                </a:lnTo>
                <a:lnTo>
                  <a:pt x="4014" y="1739"/>
                </a:lnTo>
                <a:lnTo>
                  <a:pt x="4014" y="1747"/>
                </a:lnTo>
                <a:lnTo>
                  <a:pt x="4014" y="1756"/>
                </a:lnTo>
                <a:lnTo>
                  <a:pt x="4014" y="1765"/>
                </a:lnTo>
                <a:lnTo>
                  <a:pt x="4005" y="1765"/>
                </a:lnTo>
                <a:lnTo>
                  <a:pt x="3997" y="1765"/>
                </a:lnTo>
                <a:lnTo>
                  <a:pt x="3979" y="1765"/>
                </a:lnTo>
                <a:lnTo>
                  <a:pt x="3961" y="1774"/>
                </a:lnTo>
                <a:lnTo>
                  <a:pt x="3952" y="1774"/>
                </a:lnTo>
                <a:lnTo>
                  <a:pt x="3944" y="1774"/>
                </a:lnTo>
                <a:lnTo>
                  <a:pt x="3961" y="1756"/>
                </a:lnTo>
                <a:lnTo>
                  <a:pt x="3961" y="1747"/>
                </a:lnTo>
                <a:lnTo>
                  <a:pt x="3970" y="1739"/>
                </a:lnTo>
                <a:lnTo>
                  <a:pt x="3970" y="1730"/>
                </a:lnTo>
                <a:lnTo>
                  <a:pt x="3970" y="1721"/>
                </a:lnTo>
                <a:lnTo>
                  <a:pt x="3970" y="1712"/>
                </a:lnTo>
                <a:lnTo>
                  <a:pt x="3970" y="1695"/>
                </a:lnTo>
                <a:lnTo>
                  <a:pt x="3970" y="1686"/>
                </a:lnTo>
                <a:lnTo>
                  <a:pt x="3961" y="1677"/>
                </a:lnTo>
                <a:lnTo>
                  <a:pt x="3952" y="1668"/>
                </a:lnTo>
                <a:lnTo>
                  <a:pt x="3935" y="1668"/>
                </a:lnTo>
                <a:lnTo>
                  <a:pt x="3864" y="1686"/>
                </a:lnTo>
                <a:lnTo>
                  <a:pt x="3785" y="1712"/>
                </a:lnTo>
                <a:lnTo>
                  <a:pt x="3758" y="1721"/>
                </a:lnTo>
                <a:lnTo>
                  <a:pt x="3741" y="1730"/>
                </a:lnTo>
                <a:lnTo>
                  <a:pt x="3714" y="1739"/>
                </a:lnTo>
                <a:lnTo>
                  <a:pt x="3670" y="1774"/>
                </a:lnTo>
                <a:lnTo>
                  <a:pt x="3652" y="1783"/>
                </a:lnTo>
                <a:lnTo>
                  <a:pt x="3652" y="1792"/>
                </a:lnTo>
                <a:lnTo>
                  <a:pt x="3652" y="1800"/>
                </a:lnTo>
                <a:lnTo>
                  <a:pt x="3652" y="1809"/>
                </a:lnTo>
                <a:lnTo>
                  <a:pt x="3661" y="1818"/>
                </a:lnTo>
                <a:lnTo>
                  <a:pt x="3670" y="1818"/>
                </a:lnTo>
                <a:lnTo>
                  <a:pt x="3652" y="1827"/>
                </a:lnTo>
                <a:lnTo>
                  <a:pt x="3644" y="1836"/>
                </a:lnTo>
                <a:lnTo>
                  <a:pt x="3617" y="1862"/>
                </a:lnTo>
                <a:lnTo>
                  <a:pt x="3608" y="1871"/>
                </a:lnTo>
                <a:lnTo>
                  <a:pt x="3608" y="1889"/>
                </a:lnTo>
                <a:close/>
                <a:moveTo>
                  <a:pt x="6943" y="12664"/>
                </a:moveTo>
                <a:lnTo>
                  <a:pt x="6952" y="12673"/>
                </a:lnTo>
                <a:lnTo>
                  <a:pt x="6961" y="12673"/>
                </a:lnTo>
                <a:lnTo>
                  <a:pt x="6978" y="12681"/>
                </a:lnTo>
                <a:lnTo>
                  <a:pt x="6970" y="12673"/>
                </a:lnTo>
                <a:lnTo>
                  <a:pt x="6961" y="12655"/>
                </a:lnTo>
                <a:lnTo>
                  <a:pt x="6952" y="12655"/>
                </a:lnTo>
                <a:lnTo>
                  <a:pt x="6943" y="12655"/>
                </a:lnTo>
                <a:lnTo>
                  <a:pt x="6934" y="12646"/>
                </a:lnTo>
                <a:lnTo>
                  <a:pt x="6926" y="12646"/>
                </a:lnTo>
                <a:lnTo>
                  <a:pt x="6917" y="12637"/>
                </a:lnTo>
                <a:lnTo>
                  <a:pt x="6899" y="12637"/>
                </a:lnTo>
                <a:lnTo>
                  <a:pt x="6890" y="12637"/>
                </a:lnTo>
                <a:lnTo>
                  <a:pt x="6890" y="12629"/>
                </a:lnTo>
                <a:lnTo>
                  <a:pt x="6881" y="12629"/>
                </a:lnTo>
                <a:lnTo>
                  <a:pt x="6873" y="12620"/>
                </a:lnTo>
                <a:lnTo>
                  <a:pt x="6864" y="12620"/>
                </a:lnTo>
                <a:lnTo>
                  <a:pt x="6873" y="12629"/>
                </a:lnTo>
                <a:lnTo>
                  <a:pt x="6881" y="12637"/>
                </a:lnTo>
                <a:lnTo>
                  <a:pt x="6890" y="12646"/>
                </a:lnTo>
                <a:lnTo>
                  <a:pt x="6899" y="12655"/>
                </a:lnTo>
                <a:lnTo>
                  <a:pt x="6908" y="12655"/>
                </a:lnTo>
                <a:lnTo>
                  <a:pt x="6917" y="12655"/>
                </a:lnTo>
                <a:lnTo>
                  <a:pt x="6926" y="12655"/>
                </a:lnTo>
                <a:lnTo>
                  <a:pt x="6934" y="12655"/>
                </a:lnTo>
                <a:close/>
                <a:moveTo>
                  <a:pt x="7040" y="12717"/>
                </a:moveTo>
                <a:lnTo>
                  <a:pt x="7031" y="12708"/>
                </a:lnTo>
                <a:lnTo>
                  <a:pt x="7031" y="12699"/>
                </a:lnTo>
                <a:lnTo>
                  <a:pt x="7014" y="12699"/>
                </a:lnTo>
                <a:lnTo>
                  <a:pt x="7005" y="12699"/>
                </a:lnTo>
                <a:lnTo>
                  <a:pt x="6996" y="12699"/>
                </a:lnTo>
                <a:lnTo>
                  <a:pt x="6996" y="12690"/>
                </a:lnTo>
                <a:lnTo>
                  <a:pt x="6987" y="12681"/>
                </a:lnTo>
                <a:lnTo>
                  <a:pt x="6987" y="12690"/>
                </a:lnTo>
                <a:lnTo>
                  <a:pt x="6987" y="12699"/>
                </a:lnTo>
                <a:lnTo>
                  <a:pt x="6961" y="12690"/>
                </a:lnTo>
                <a:lnTo>
                  <a:pt x="6961" y="12681"/>
                </a:lnTo>
                <a:lnTo>
                  <a:pt x="6943" y="12690"/>
                </a:lnTo>
                <a:lnTo>
                  <a:pt x="6926" y="12699"/>
                </a:lnTo>
                <a:lnTo>
                  <a:pt x="6943" y="12699"/>
                </a:lnTo>
                <a:lnTo>
                  <a:pt x="6952" y="12708"/>
                </a:lnTo>
                <a:lnTo>
                  <a:pt x="6961" y="12717"/>
                </a:lnTo>
                <a:lnTo>
                  <a:pt x="6970" y="12717"/>
                </a:lnTo>
                <a:lnTo>
                  <a:pt x="6970" y="12726"/>
                </a:lnTo>
                <a:lnTo>
                  <a:pt x="6970" y="12734"/>
                </a:lnTo>
                <a:lnTo>
                  <a:pt x="6978" y="12743"/>
                </a:lnTo>
                <a:lnTo>
                  <a:pt x="6987" y="12743"/>
                </a:lnTo>
                <a:lnTo>
                  <a:pt x="6987" y="12734"/>
                </a:lnTo>
                <a:lnTo>
                  <a:pt x="6987" y="12726"/>
                </a:lnTo>
                <a:lnTo>
                  <a:pt x="6996" y="12734"/>
                </a:lnTo>
                <a:lnTo>
                  <a:pt x="7005" y="12726"/>
                </a:lnTo>
                <a:lnTo>
                  <a:pt x="7005" y="12734"/>
                </a:lnTo>
                <a:lnTo>
                  <a:pt x="7005" y="12743"/>
                </a:lnTo>
                <a:lnTo>
                  <a:pt x="6996" y="12752"/>
                </a:lnTo>
                <a:lnTo>
                  <a:pt x="7005" y="12761"/>
                </a:lnTo>
                <a:lnTo>
                  <a:pt x="7005" y="12752"/>
                </a:lnTo>
                <a:lnTo>
                  <a:pt x="7014" y="12752"/>
                </a:lnTo>
                <a:lnTo>
                  <a:pt x="7023" y="12752"/>
                </a:lnTo>
                <a:lnTo>
                  <a:pt x="7031" y="12743"/>
                </a:lnTo>
                <a:lnTo>
                  <a:pt x="7040" y="12743"/>
                </a:lnTo>
                <a:lnTo>
                  <a:pt x="7040" y="12734"/>
                </a:lnTo>
                <a:lnTo>
                  <a:pt x="7049" y="12726"/>
                </a:lnTo>
                <a:close/>
                <a:moveTo>
                  <a:pt x="6873" y="12558"/>
                </a:moveTo>
                <a:lnTo>
                  <a:pt x="6881" y="12540"/>
                </a:lnTo>
                <a:lnTo>
                  <a:pt x="6873" y="12531"/>
                </a:lnTo>
                <a:lnTo>
                  <a:pt x="6864" y="12531"/>
                </a:lnTo>
                <a:lnTo>
                  <a:pt x="6855" y="12505"/>
                </a:lnTo>
                <a:lnTo>
                  <a:pt x="6855" y="12514"/>
                </a:lnTo>
                <a:lnTo>
                  <a:pt x="6855" y="12523"/>
                </a:lnTo>
                <a:lnTo>
                  <a:pt x="6846" y="12514"/>
                </a:lnTo>
                <a:lnTo>
                  <a:pt x="6837" y="12523"/>
                </a:lnTo>
                <a:lnTo>
                  <a:pt x="6837" y="12531"/>
                </a:lnTo>
                <a:lnTo>
                  <a:pt x="6846" y="12549"/>
                </a:lnTo>
                <a:lnTo>
                  <a:pt x="6855" y="12558"/>
                </a:lnTo>
                <a:lnTo>
                  <a:pt x="6855" y="12576"/>
                </a:lnTo>
                <a:lnTo>
                  <a:pt x="6864" y="12576"/>
                </a:lnTo>
                <a:close/>
                <a:moveTo>
                  <a:pt x="6820" y="12267"/>
                </a:moveTo>
                <a:lnTo>
                  <a:pt x="6829" y="12258"/>
                </a:lnTo>
                <a:lnTo>
                  <a:pt x="6837" y="12249"/>
                </a:lnTo>
                <a:lnTo>
                  <a:pt x="6837" y="12240"/>
                </a:lnTo>
                <a:lnTo>
                  <a:pt x="6837" y="12231"/>
                </a:lnTo>
                <a:lnTo>
                  <a:pt x="6829" y="12231"/>
                </a:lnTo>
                <a:lnTo>
                  <a:pt x="6820" y="12240"/>
                </a:lnTo>
                <a:lnTo>
                  <a:pt x="6811" y="12240"/>
                </a:lnTo>
                <a:lnTo>
                  <a:pt x="6802" y="12240"/>
                </a:lnTo>
                <a:lnTo>
                  <a:pt x="6802" y="12249"/>
                </a:lnTo>
                <a:lnTo>
                  <a:pt x="6802" y="12258"/>
                </a:lnTo>
                <a:lnTo>
                  <a:pt x="6811" y="12258"/>
                </a:lnTo>
                <a:lnTo>
                  <a:pt x="6811" y="12267"/>
                </a:lnTo>
                <a:lnTo>
                  <a:pt x="6802" y="12267"/>
                </a:lnTo>
                <a:lnTo>
                  <a:pt x="6793" y="12275"/>
                </a:lnTo>
                <a:lnTo>
                  <a:pt x="6802" y="12275"/>
                </a:lnTo>
                <a:lnTo>
                  <a:pt x="6811" y="12275"/>
                </a:lnTo>
                <a:close/>
                <a:moveTo>
                  <a:pt x="6846" y="12487"/>
                </a:moveTo>
                <a:lnTo>
                  <a:pt x="6855" y="12487"/>
                </a:lnTo>
                <a:lnTo>
                  <a:pt x="6864" y="12487"/>
                </a:lnTo>
                <a:lnTo>
                  <a:pt x="6873" y="12487"/>
                </a:lnTo>
                <a:lnTo>
                  <a:pt x="6873" y="12478"/>
                </a:lnTo>
                <a:lnTo>
                  <a:pt x="6873" y="12470"/>
                </a:lnTo>
                <a:lnTo>
                  <a:pt x="6864" y="12470"/>
                </a:lnTo>
                <a:lnTo>
                  <a:pt x="6855" y="12478"/>
                </a:lnTo>
                <a:lnTo>
                  <a:pt x="6837" y="12478"/>
                </a:lnTo>
                <a:lnTo>
                  <a:pt x="6829" y="12487"/>
                </a:lnTo>
                <a:lnTo>
                  <a:pt x="6820" y="12505"/>
                </a:lnTo>
                <a:lnTo>
                  <a:pt x="6829" y="12505"/>
                </a:lnTo>
                <a:lnTo>
                  <a:pt x="6837" y="12496"/>
                </a:lnTo>
                <a:lnTo>
                  <a:pt x="6837" y="12487"/>
                </a:lnTo>
                <a:close/>
                <a:moveTo>
                  <a:pt x="6829" y="12408"/>
                </a:moveTo>
                <a:lnTo>
                  <a:pt x="6837" y="12399"/>
                </a:lnTo>
                <a:lnTo>
                  <a:pt x="6820" y="12399"/>
                </a:lnTo>
                <a:lnTo>
                  <a:pt x="6811" y="12399"/>
                </a:lnTo>
                <a:lnTo>
                  <a:pt x="6811" y="12408"/>
                </a:lnTo>
                <a:lnTo>
                  <a:pt x="6811" y="12417"/>
                </a:lnTo>
                <a:lnTo>
                  <a:pt x="6811" y="12426"/>
                </a:lnTo>
                <a:lnTo>
                  <a:pt x="6820" y="12426"/>
                </a:lnTo>
                <a:lnTo>
                  <a:pt x="6820" y="12417"/>
                </a:lnTo>
                <a:lnTo>
                  <a:pt x="6820" y="12408"/>
                </a:lnTo>
                <a:close/>
                <a:moveTo>
                  <a:pt x="6820" y="12337"/>
                </a:moveTo>
                <a:lnTo>
                  <a:pt x="6829" y="12337"/>
                </a:lnTo>
                <a:lnTo>
                  <a:pt x="6837" y="12337"/>
                </a:lnTo>
                <a:lnTo>
                  <a:pt x="6846" y="12337"/>
                </a:lnTo>
                <a:lnTo>
                  <a:pt x="6846" y="12328"/>
                </a:lnTo>
                <a:lnTo>
                  <a:pt x="6846" y="12311"/>
                </a:lnTo>
                <a:lnTo>
                  <a:pt x="6846" y="12302"/>
                </a:lnTo>
                <a:lnTo>
                  <a:pt x="6864" y="12293"/>
                </a:lnTo>
                <a:lnTo>
                  <a:pt x="6864" y="12302"/>
                </a:lnTo>
                <a:lnTo>
                  <a:pt x="6855" y="12302"/>
                </a:lnTo>
                <a:lnTo>
                  <a:pt x="6855" y="12311"/>
                </a:lnTo>
                <a:lnTo>
                  <a:pt x="6855" y="12320"/>
                </a:lnTo>
                <a:lnTo>
                  <a:pt x="6855" y="12328"/>
                </a:lnTo>
                <a:lnTo>
                  <a:pt x="6855" y="12337"/>
                </a:lnTo>
                <a:lnTo>
                  <a:pt x="6855" y="12346"/>
                </a:lnTo>
                <a:lnTo>
                  <a:pt x="6864" y="12355"/>
                </a:lnTo>
                <a:lnTo>
                  <a:pt x="6873" y="12355"/>
                </a:lnTo>
                <a:lnTo>
                  <a:pt x="6873" y="12346"/>
                </a:lnTo>
                <a:lnTo>
                  <a:pt x="6881" y="12346"/>
                </a:lnTo>
                <a:lnTo>
                  <a:pt x="6881" y="12337"/>
                </a:lnTo>
                <a:lnTo>
                  <a:pt x="6881" y="12328"/>
                </a:lnTo>
                <a:lnTo>
                  <a:pt x="6881" y="12320"/>
                </a:lnTo>
                <a:lnTo>
                  <a:pt x="6881" y="12311"/>
                </a:lnTo>
                <a:lnTo>
                  <a:pt x="6881" y="12302"/>
                </a:lnTo>
                <a:lnTo>
                  <a:pt x="6881" y="12284"/>
                </a:lnTo>
                <a:lnTo>
                  <a:pt x="6881" y="12267"/>
                </a:lnTo>
                <a:lnTo>
                  <a:pt x="6881" y="12240"/>
                </a:lnTo>
                <a:lnTo>
                  <a:pt x="6881" y="12231"/>
                </a:lnTo>
                <a:lnTo>
                  <a:pt x="6873" y="12231"/>
                </a:lnTo>
                <a:lnTo>
                  <a:pt x="6864" y="12231"/>
                </a:lnTo>
                <a:lnTo>
                  <a:pt x="6855" y="12231"/>
                </a:lnTo>
                <a:lnTo>
                  <a:pt x="6846" y="12240"/>
                </a:lnTo>
                <a:lnTo>
                  <a:pt x="6846" y="12249"/>
                </a:lnTo>
                <a:lnTo>
                  <a:pt x="6846" y="12258"/>
                </a:lnTo>
                <a:lnTo>
                  <a:pt x="6829" y="12267"/>
                </a:lnTo>
                <a:lnTo>
                  <a:pt x="6837" y="12275"/>
                </a:lnTo>
                <a:lnTo>
                  <a:pt x="6837" y="12284"/>
                </a:lnTo>
                <a:lnTo>
                  <a:pt x="6829" y="12284"/>
                </a:lnTo>
                <a:lnTo>
                  <a:pt x="6820" y="12284"/>
                </a:lnTo>
                <a:lnTo>
                  <a:pt x="6811" y="12284"/>
                </a:lnTo>
                <a:lnTo>
                  <a:pt x="6811" y="12293"/>
                </a:lnTo>
                <a:lnTo>
                  <a:pt x="6820" y="12302"/>
                </a:lnTo>
                <a:lnTo>
                  <a:pt x="6820" y="12320"/>
                </a:lnTo>
                <a:lnTo>
                  <a:pt x="6802" y="12311"/>
                </a:lnTo>
                <a:lnTo>
                  <a:pt x="6802" y="12320"/>
                </a:lnTo>
                <a:lnTo>
                  <a:pt x="6802" y="12328"/>
                </a:lnTo>
                <a:lnTo>
                  <a:pt x="6811" y="12328"/>
                </a:lnTo>
                <a:close/>
                <a:moveTo>
                  <a:pt x="6837" y="12355"/>
                </a:moveTo>
                <a:lnTo>
                  <a:pt x="6829" y="12355"/>
                </a:lnTo>
                <a:lnTo>
                  <a:pt x="6820" y="12355"/>
                </a:lnTo>
                <a:lnTo>
                  <a:pt x="6820" y="12364"/>
                </a:lnTo>
                <a:lnTo>
                  <a:pt x="6820" y="12373"/>
                </a:lnTo>
                <a:lnTo>
                  <a:pt x="6811" y="12373"/>
                </a:lnTo>
                <a:lnTo>
                  <a:pt x="6811" y="12381"/>
                </a:lnTo>
                <a:lnTo>
                  <a:pt x="6820" y="12381"/>
                </a:lnTo>
                <a:lnTo>
                  <a:pt x="6829" y="12390"/>
                </a:lnTo>
                <a:lnTo>
                  <a:pt x="6837" y="12381"/>
                </a:lnTo>
                <a:lnTo>
                  <a:pt x="6846" y="12373"/>
                </a:lnTo>
                <a:lnTo>
                  <a:pt x="6855" y="12373"/>
                </a:lnTo>
                <a:lnTo>
                  <a:pt x="6855" y="12364"/>
                </a:lnTo>
                <a:lnTo>
                  <a:pt x="6846" y="12364"/>
                </a:lnTo>
                <a:close/>
                <a:moveTo>
                  <a:pt x="6890" y="12531"/>
                </a:moveTo>
                <a:lnTo>
                  <a:pt x="6899" y="12540"/>
                </a:lnTo>
                <a:lnTo>
                  <a:pt x="6908" y="12540"/>
                </a:lnTo>
                <a:lnTo>
                  <a:pt x="6908" y="12531"/>
                </a:lnTo>
                <a:lnTo>
                  <a:pt x="6899" y="12523"/>
                </a:lnTo>
                <a:lnTo>
                  <a:pt x="6890" y="12523"/>
                </a:lnTo>
                <a:lnTo>
                  <a:pt x="6881" y="12514"/>
                </a:lnTo>
                <a:lnTo>
                  <a:pt x="6881" y="12523"/>
                </a:lnTo>
                <a:lnTo>
                  <a:pt x="6890" y="12523"/>
                </a:lnTo>
                <a:close/>
                <a:moveTo>
                  <a:pt x="7428" y="12849"/>
                </a:moveTo>
                <a:lnTo>
                  <a:pt x="7411" y="12840"/>
                </a:lnTo>
                <a:lnTo>
                  <a:pt x="7402" y="12840"/>
                </a:lnTo>
                <a:lnTo>
                  <a:pt x="7367" y="12840"/>
                </a:lnTo>
                <a:lnTo>
                  <a:pt x="7349" y="12840"/>
                </a:lnTo>
                <a:lnTo>
                  <a:pt x="7340" y="12840"/>
                </a:lnTo>
                <a:lnTo>
                  <a:pt x="7349" y="12849"/>
                </a:lnTo>
                <a:lnTo>
                  <a:pt x="7349" y="12867"/>
                </a:lnTo>
                <a:lnTo>
                  <a:pt x="7358" y="12867"/>
                </a:lnTo>
                <a:lnTo>
                  <a:pt x="7376" y="12876"/>
                </a:lnTo>
                <a:lnTo>
                  <a:pt x="7384" y="12867"/>
                </a:lnTo>
                <a:lnTo>
                  <a:pt x="7393" y="12867"/>
                </a:lnTo>
                <a:lnTo>
                  <a:pt x="7402" y="12867"/>
                </a:lnTo>
                <a:lnTo>
                  <a:pt x="7402" y="12876"/>
                </a:lnTo>
                <a:lnTo>
                  <a:pt x="7411" y="12876"/>
                </a:lnTo>
                <a:lnTo>
                  <a:pt x="7420" y="12867"/>
                </a:lnTo>
                <a:lnTo>
                  <a:pt x="7428" y="12867"/>
                </a:lnTo>
                <a:lnTo>
                  <a:pt x="7428" y="12858"/>
                </a:lnTo>
                <a:close/>
                <a:moveTo>
                  <a:pt x="7084" y="12770"/>
                </a:moveTo>
                <a:lnTo>
                  <a:pt x="7093" y="12770"/>
                </a:lnTo>
                <a:lnTo>
                  <a:pt x="7102" y="12770"/>
                </a:lnTo>
                <a:lnTo>
                  <a:pt x="7120" y="12779"/>
                </a:lnTo>
                <a:lnTo>
                  <a:pt x="7128" y="12779"/>
                </a:lnTo>
                <a:lnTo>
                  <a:pt x="7137" y="12770"/>
                </a:lnTo>
                <a:lnTo>
                  <a:pt x="7137" y="12761"/>
                </a:lnTo>
                <a:lnTo>
                  <a:pt x="7137" y="12752"/>
                </a:lnTo>
                <a:lnTo>
                  <a:pt x="7128" y="12752"/>
                </a:lnTo>
                <a:lnTo>
                  <a:pt x="7111" y="12743"/>
                </a:lnTo>
                <a:lnTo>
                  <a:pt x="7102" y="12743"/>
                </a:lnTo>
                <a:lnTo>
                  <a:pt x="7084" y="12734"/>
                </a:lnTo>
                <a:lnTo>
                  <a:pt x="7067" y="12734"/>
                </a:lnTo>
                <a:lnTo>
                  <a:pt x="7058" y="12734"/>
                </a:lnTo>
                <a:lnTo>
                  <a:pt x="7049" y="12752"/>
                </a:lnTo>
                <a:lnTo>
                  <a:pt x="7058" y="12752"/>
                </a:lnTo>
                <a:lnTo>
                  <a:pt x="7067" y="12761"/>
                </a:lnTo>
                <a:lnTo>
                  <a:pt x="7067" y="12779"/>
                </a:lnTo>
                <a:lnTo>
                  <a:pt x="7076" y="12770"/>
                </a:lnTo>
                <a:close/>
                <a:moveTo>
                  <a:pt x="7464" y="12867"/>
                </a:moveTo>
                <a:lnTo>
                  <a:pt x="7464" y="12876"/>
                </a:lnTo>
                <a:lnTo>
                  <a:pt x="7473" y="12867"/>
                </a:lnTo>
                <a:close/>
                <a:moveTo>
                  <a:pt x="7552" y="12805"/>
                </a:moveTo>
                <a:lnTo>
                  <a:pt x="7525" y="12814"/>
                </a:lnTo>
                <a:lnTo>
                  <a:pt x="7508" y="12805"/>
                </a:lnTo>
                <a:lnTo>
                  <a:pt x="7490" y="12796"/>
                </a:lnTo>
                <a:lnTo>
                  <a:pt x="7473" y="12787"/>
                </a:lnTo>
                <a:lnTo>
                  <a:pt x="7455" y="12779"/>
                </a:lnTo>
                <a:lnTo>
                  <a:pt x="7446" y="12770"/>
                </a:lnTo>
                <a:lnTo>
                  <a:pt x="7428" y="12761"/>
                </a:lnTo>
                <a:lnTo>
                  <a:pt x="7411" y="12752"/>
                </a:lnTo>
                <a:lnTo>
                  <a:pt x="7393" y="12734"/>
                </a:lnTo>
                <a:lnTo>
                  <a:pt x="7384" y="12726"/>
                </a:lnTo>
                <a:lnTo>
                  <a:pt x="7367" y="12708"/>
                </a:lnTo>
                <a:lnTo>
                  <a:pt x="7358" y="12699"/>
                </a:lnTo>
                <a:lnTo>
                  <a:pt x="7349" y="12673"/>
                </a:lnTo>
                <a:lnTo>
                  <a:pt x="7331" y="12673"/>
                </a:lnTo>
                <a:lnTo>
                  <a:pt x="7323" y="12673"/>
                </a:lnTo>
                <a:lnTo>
                  <a:pt x="7323" y="12664"/>
                </a:lnTo>
                <a:lnTo>
                  <a:pt x="7323" y="12655"/>
                </a:lnTo>
                <a:lnTo>
                  <a:pt x="7331" y="12646"/>
                </a:lnTo>
                <a:lnTo>
                  <a:pt x="7340" y="12655"/>
                </a:lnTo>
                <a:lnTo>
                  <a:pt x="7340" y="12646"/>
                </a:lnTo>
                <a:lnTo>
                  <a:pt x="7331" y="12637"/>
                </a:lnTo>
                <a:lnTo>
                  <a:pt x="7314" y="12611"/>
                </a:lnTo>
                <a:lnTo>
                  <a:pt x="7305" y="12602"/>
                </a:lnTo>
                <a:lnTo>
                  <a:pt x="7278" y="12611"/>
                </a:lnTo>
                <a:lnTo>
                  <a:pt x="7270" y="12611"/>
                </a:lnTo>
                <a:lnTo>
                  <a:pt x="7252" y="12593"/>
                </a:lnTo>
                <a:lnTo>
                  <a:pt x="7243" y="12602"/>
                </a:lnTo>
                <a:lnTo>
                  <a:pt x="7234" y="12611"/>
                </a:lnTo>
                <a:lnTo>
                  <a:pt x="7226" y="12620"/>
                </a:lnTo>
                <a:lnTo>
                  <a:pt x="7217" y="12620"/>
                </a:lnTo>
                <a:lnTo>
                  <a:pt x="7217" y="12629"/>
                </a:lnTo>
                <a:lnTo>
                  <a:pt x="7208" y="12620"/>
                </a:lnTo>
                <a:lnTo>
                  <a:pt x="7199" y="12620"/>
                </a:lnTo>
                <a:lnTo>
                  <a:pt x="7190" y="12620"/>
                </a:lnTo>
                <a:lnTo>
                  <a:pt x="7181" y="12620"/>
                </a:lnTo>
                <a:lnTo>
                  <a:pt x="7190" y="12629"/>
                </a:lnTo>
                <a:lnTo>
                  <a:pt x="7199" y="12637"/>
                </a:lnTo>
                <a:lnTo>
                  <a:pt x="7199" y="12646"/>
                </a:lnTo>
                <a:lnTo>
                  <a:pt x="7190" y="12646"/>
                </a:lnTo>
                <a:lnTo>
                  <a:pt x="7181" y="12646"/>
                </a:lnTo>
                <a:lnTo>
                  <a:pt x="7181" y="12655"/>
                </a:lnTo>
                <a:lnTo>
                  <a:pt x="7181" y="12664"/>
                </a:lnTo>
                <a:lnTo>
                  <a:pt x="7181" y="12673"/>
                </a:lnTo>
                <a:lnTo>
                  <a:pt x="7190" y="12681"/>
                </a:lnTo>
                <a:lnTo>
                  <a:pt x="7199" y="12681"/>
                </a:lnTo>
                <a:lnTo>
                  <a:pt x="7208" y="12681"/>
                </a:lnTo>
                <a:lnTo>
                  <a:pt x="7226" y="12681"/>
                </a:lnTo>
                <a:lnTo>
                  <a:pt x="7234" y="12681"/>
                </a:lnTo>
                <a:lnTo>
                  <a:pt x="7243" y="12681"/>
                </a:lnTo>
                <a:lnTo>
                  <a:pt x="7252" y="12681"/>
                </a:lnTo>
                <a:lnTo>
                  <a:pt x="7261" y="12681"/>
                </a:lnTo>
                <a:lnTo>
                  <a:pt x="7261" y="12690"/>
                </a:lnTo>
                <a:lnTo>
                  <a:pt x="7234" y="12708"/>
                </a:lnTo>
                <a:lnTo>
                  <a:pt x="7217" y="12708"/>
                </a:lnTo>
                <a:lnTo>
                  <a:pt x="7208" y="12717"/>
                </a:lnTo>
                <a:lnTo>
                  <a:pt x="7199" y="12717"/>
                </a:lnTo>
                <a:lnTo>
                  <a:pt x="7199" y="12734"/>
                </a:lnTo>
                <a:lnTo>
                  <a:pt x="7208" y="12743"/>
                </a:lnTo>
                <a:lnTo>
                  <a:pt x="7217" y="12752"/>
                </a:lnTo>
                <a:lnTo>
                  <a:pt x="7270" y="12779"/>
                </a:lnTo>
                <a:lnTo>
                  <a:pt x="7278" y="12787"/>
                </a:lnTo>
                <a:lnTo>
                  <a:pt x="7270" y="12796"/>
                </a:lnTo>
                <a:lnTo>
                  <a:pt x="7270" y="12805"/>
                </a:lnTo>
                <a:lnTo>
                  <a:pt x="7261" y="12805"/>
                </a:lnTo>
                <a:lnTo>
                  <a:pt x="7261" y="12796"/>
                </a:lnTo>
                <a:lnTo>
                  <a:pt x="7261" y="12787"/>
                </a:lnTo>
                <a:lnTo>
                  <a:pt x="7252" y="12787"/>
                </a:lnTo>
                <a:lnTo>
                  <a:pt x="7243" y="12779"/>
                </a:lnTo>
                <a:lnTo>
                  <a:pt x="7234" y="12779"/>
                </a:lnTo>
                <a:lnTo>
                  <a:pt x="7226" y="12779"/>
                </a:lnTo>
                <a:lnTo>
                  <a:pt x="7217" y="12779"/>
                </a:lnTo>
                <a:lnTo>
                  <a:pt x="7199" y="12779"/>
                </a:lnTo>
                <a:lnTo>
                  <a:pt x="7190" y="12779"/>
                </a:lnTo>
                <a:lnTo>
                  <a:pt x="7190" y="12770"/>
                </a:lnTo>
                <a:lnTo>
                  <a:pt x="7181" y="12761"/>
                </a:lnTo>
                <a:lnTo>
                  <a:pt x="7173" y="12761"/>
                </a:lnTo>
                <a:lnTo>
                  <a:pt x="7164" y="12743"/>
                </a:lnTo>
                <a:lnTo>
                  <a:pt x="7181" y="12743"/>
                </a:lnTo>
                <a:lnTo>
                  <a:pt x="7181" y="12734"/>
                </a:lnTo>
                <a:lnTo>
                  <a:pt x="7173" y="12708"/>
                </a:lnTo>
                <a:lnTo>
                  <a:pt x="7164" y="12708"/>
                </a:lnTo>
                <a:lnTo>
                  <a:pt x="7164" y="12717"/>
                </a:lnTo>
                <a:lnTo>
                  <a:pt x="7164" y="12726"/>
                </a:lnTo>
                <a:lnTo>
                  <a:pt x="7146" y="12734"/>
                </a:lnTo>
                <a:lnTo>
                  <a:pt x="7146" y="12743"/>
                </a:lnTo>
                <a:lnTo>
                  <a:pt x="7146" y="12752"/>
                </a:lnTo>
                <a:lnTo>
                  <a:pt x="7155" y="12770"/>
                </a:lnTo>
                <a:lnTo>
                  <a:pt x="7164" y="12770"/>
                </a:lnTo>
                <a:lnTo>
                  <a:pt x="7173" y="12779"/>
                </a:lnTo>
                <a:lnTo>
                  <a:pt x="7181" y="12779"/>
                </a:lnTo>
                <a:lnTo>
                  <a:pt x="7190" y="12796"/>
                </a:lnTo>
                <a:lnTo>
                  <a:pt x="7181" y="12796"/>
                </a:lnTo>
                <a:lnTo>
                  <a:pt x="7173" y="12796"/>
                </a:lnTo>
                <a:lnTo>
                  <a:pt x="7164" y="12796"/>
                </a:lnTo>
                <a:lnTo>
                  <a:pt x="7164" y="12787"/>
                </a:lnTo>
                <a:lnTo>
                  <a:pt x="7164" y="12779"/>
                </a:lnTo>
                <a:lnTo>
                  <a:pt x="7155" y="12779"/>
                </a:lnTo>
                <a:lnTo>
                  <a:pt x="7146" y="12779"/>
                </a:lnTo>
                <a:lnTo>
                  <a:pt x="7146" y="12787"/>
                </a:lnTo>
                <a:lnTo>
                  <a:pt x="7137" y="12787"/>
                </a:lnTo>
                <a:lnTo>
                  <a:pt x="7128" y="12787"/>
                </a:lnTo>
                <a:lnTo>
                  <a:pt x="7111" y="12787"/>
                </a:lnTo>
                <a:lnTo>
                  <a:pt x="7102" y="12787"/>
                </a:lnTo>
                <a:lnTo>
                  <a:pt x="7093" y="12796"/>
                </a:lnTo>
                <a:lnTo>
                  <a:pt x="7084" y="12787"/>
                </a:lnTo>
                <a:lnTo>
                  <a:pt x="7076" y="12787"/>
                </a:lnTo>
                <a:lnTo>
                  <a:pt x="7076" y="12796"/>
                </a:lnTo>
                <a:lnTo>
                  <a:pt x="7067" y="12796"/>
                </a:lnTo>
                <a:lnTo>
                  <a:pt x="7076" y="12805"/>
                </a:lnTo>
                <a:lnTo>
                  <a:pt x="7102" y="12805"/>
                </a:lnTo>
                <a:lnTo>
                  <a:pt x="7120" y="12814"/>
                </a:lnTo>
                <a:lnTo>
                  <a:pt x="7146" y="12814"/>
                </a:lnTo>
                <a:lnTo>
                  <a:pt x="7155" y="12823"/>
                </a:lnTo>
                <a:lnTo>
                  <a:pt x="7173" y="12823"/>
                </a:lnTo>
                <a:lnTo>
                  <a:pt x="7190" y="12823"/>
                </a:lnTo>
                <a:lnTo>
                  <a:pt x="7199" y="12831"/>
                </a:lnTo>
                <a:lnTo>
                  <a:pt x="7208" y="12823"/>
                </a:lnTo>
                <a:lnTo>
                  <a:pt x="7217" y="12823"/>
                </a:lnTo>
                <a:lnTo>
                  <a:pt x="7226" y="12823"/>
                </a:lnTo>
                <a:lnTo>
                  <a:pt x="7234" y="12814"/>
                </a:lnTo>
                <a:lnTo>
                  <a:pt x="7243" y="12823"/>
                </a:lnTo>
                <a:lnTo>
                  <a:pt x="7252" y="12831"/>
                </a:lnTo>
                <a:lnTo>
                  <a:pt x="7278" y="12840"/>
                </a:lnTo>
                <a:lnTo>
                  <a:pt x="7296" y="12831"/>
                </a:lnTo>
                <a:lnTo>
                  <a:pt x="7314" y="12831"/>
                </a:lnTo>
                <a:lnTo>
                  <a:pt x="7323" y="12831"/>
                </a:lnTo>
                <a:lnTo>
                  <a:pt x="7331" y="12823"/>
                </a:lnTo>
                <a:lnTo>
                  <a:pt x="7340" y="12831"/>
                </a:lnTo>
                <a:lnTo>
                  <a:pt x="7358" y="12831"/>
                </a:lnTo>
                <a:lnTo>
                  <a:pt x="7376" y="12831"/>
                </a:lnTo>
                <a:lnTo>
                  <a:pt x="7420" y="12840"/>
                </a:lnTo>
                <a:lnTo>
                  <a:pt x="7437" y="12840"/>
                </a:lnTo>
                <a:lnTo>
                  <a:pt x="7464" y="12849"/>
                </a:lnTo>
                <a:lnTo>
                  <a:pt x="7473" y="12849"/>
                </a:lnTo>
                <a:lnTo>
                  <a:pt x="7481" y="12840"/>
                </a:lnTo>
                <a:lnTo>
                  <a:pt x="7490" y="12840"/>
                </a:lnTo>
                <a:lnTo>
                  <a:pt x="7499" y="12840"/>
                </a:lnTo>
                <a:lnTo>
                  <a:pt x="7508" y="12840"/>
                </a:lnTo>
                <a:lnTo>
                  <a:pt x="7517" y="12840"/>
                </a:lnTo>
                <a:lnTo>
                  <a:pt x="7525" y="12840"/>
                </a:lnTo>
                <a:lnTo>
                  <a:pt x="7534" y="12840"/>
                </a:lnTo>
                <a:lnTo>
                  <a:pt x="7543" y="12840"/>
                </a:lnTo>
                <a:lnTo>
                  <a:pt x="7552" y="12831"/>
                </a:lnTo>
                <a:lnTo>
                  <a:pt x="7561" y="12823"/>
                </a:lnTo>
                <a:lnTo>
                  <a:pt x="7570" y="12814"/>
                </a:lnTo>
                <a:lnTo>
                  <a:pt x="7561" y="12805"/>
                </a:lnTo>
                <a:close/>
                <a:moveTo>
                  <a:pt x="7411" y="12911"/>
                </a:moveTo>
                <a:lnTo>
                  <a:pt x="7402" y="12902"/>
                </a:lnTo>
                <a:lnTo>
                  <a:pt x="7402" y="12911"/>
                </a:lnTo>
                <a:lnTo>
                  <a:pt x="7393" y="12911"/>
                </a:lnTo>
                <a:lnTo>
                  <a:pt x="7393" y="12920"/>
                </a:lnTo>
                <a:lnTo>
                  <a:pt x="7402" y="12920"/>
                </a:lnTo>
                <a:lnTo>
                  <a:pt x="7411" y="12929"/>
                </a:lnTo>
                <a:lnTo>
                  <a:pt x="7411" y="12920"/>
                </a:lnTo>
                <a:close/>
                <a:moveTo>
                  <a:pt x="7649" y="12823"/>
                </a:moveTo>
                <a:lnTo>
                  <a:pt x="7649" y="12814"/>
                </a:lnTo>
                <a:lnTo>
                  <a:pt x="7640" y="12814"/>
                </a:lnTo>
                <a:lnTo>
                  <a:pt x="7623" y="12823"/>
                </a:lnTo>
                <a:lnTo>
                  <a:pt x="7614" y="12814"/>
                </a:lnTo>
                <a:lnTo>
                  <a:pt x="7614" y="12823"/>
                </a:lnTo>
                <a:lnTo>
                  <a:pt x="7605" y="12823"/>
                </a:lnTo>
                <a:lnTo>
                  <a:pt x="7596" y="12831"/>
                </a:lnTo>
                <a:lnTo>
                  <a:pt x="7605" y="12831"/>
                </a:lnTo>
                <a:lnTo>
                  <a:pt x="7614" y="12831"/>
                </a:lnTo>
                <a:lnTo>
                  <a:pt x="7623" y="12831"/>
                </a:lnTo>
                <a:lnTo>
                  <a:pt x="7631" y="12823"/>
                </a:lnTo>
                <a:lnTo>
                  <a:pt x="7649" y="12823"/>
                </a:lnTo>
                <a:lnTo>
                  <a:pt x="7658" y="12823"/>
                </a:lnTo>
                <a:lnTo>
                  <a:pt x="7667" y="12823"/>
                </a:lnTo>
                <a:lnTo>
                  <a:pt x="7667" y="12814"/>
                </a:lnTo>
                <a:lnTo>
                  <a:pt x="7658" y="12814"/>
                </a:lnTo>
                <a:close/>
                <a:moveTo>
                  <a:pt x="3661" y="6169"/>
                </a:moveTo>
                <a:lnTo>
                  <a:pt x="3661" y="6160"/>
                </a:lnTo>
                <a:lnTo>
                  <a:pt x="3652" y="6160"/>
                </a:lnTo>
                <a:lnTo>
                  <a:pt x="3661" y="6178"/>
                </a:lnTo>
                <a:lnTo>
                  <a:pt x="3670" y="6178"/>
                </a:lnTo>
                <a:close/>
                <a:moveTo>
                  <a:pt x="7349" y="12893"/>
                </a:moveTo>
                <a:lnTo>
                  <a:pt x="7340" y="12884"/>
                </a:lnTo>
                <a:lnTo>
                  <a:pt x="7331" y="12876"/>
                </a:lnTo>
                <a:lnTo>
                  <a:pt x="7340" y="12876"/>
                </a:lnTo>
                <a:lnTo>
                  <a:pt x="7331" y="12867"/>
                </a:lnTo>
                <a:lnTo>
                  <a:pt x="7314" y="12867"/>
                </a:lnTo>
                <a:lnTo>
                  <a:pt x="7314" y="12858"/>
                </a:lnTo>
                <a:lnTo>
                  <a:pt x="7331" y="12849"/>
                </a:lnTo>
                <a:lnTo>
                  <a:pt x="7323" y="12840"/>
                </a:lnTo>
                <a:lnTo>
                  <a:pt x="7314" y="12840"/>
                </a:lnTo>
                <a:lnTo>
                  <a:pt x="7296" y="12849"/>
                </a:lnTo>
                <a:lnTo>
                  <a:pt x="7234" y="12840"/>
                </a:lnTo>
                <a:lnTo>
                  <a:pt x="7217" y="12831"/>
                </a:lnTo>
                <a:lnTo>
                  <a:pt x="7217" y="12849"/>
                </a:lnTo>
                <a:lnTo>
                  <a:pt x="7217" y="12858"/>
                </a:lnTo>
                <a:lnTo>
                  <a:pt x="7217" y="12867"/>
                </a:lnTo>
                <a:lnTo>
                  <a:pt x="7226" y="12867"/>
                </a:lnTo>
                <a:lnTo>
                  <a:pt x="7234" y="12867"/>
                </a:lnTo>
                <a:lnTo>
                  <a:pt x="7234" y="12876"/>
                </a:lnTo>
                <a:lnTo>
                  <a:pt x="7243" y="12884"/>
                </a:lnTo>
                <a:lnTo>
                  <a:pt x="7252" y="12884"/>
                </a:lnTo>
                <a:lnTo>
                  <a:pt x="7252" y="12893"/>
                </a:lnTo>
                <a:lnTo>
                  <a:pt x="7270" y="12893"/>
                </a:lnTo>
                <a:lnTo>
                  <a:pt x="7261" y="12884"/>
                </a:lnTo>
                <a:lnTo>
                  <a:pt x="7261" y="12876"/>
                </a:lnTo>
                <a:lnTo>
                  <a:pt x="7261" y="12867"/>
                </a:lnTo>
                <a:lnTo>
                  <a:pt x="7270" y="12867"/>
                </a:lnTo>
                <a:lnTo>
                  <a:pt x="7278" y="12867"/>
                </a:lnTo>
                <a:lnTo>
                  <a:pt x="7287" y="12876"/>
                </a:lnTo>
                <a:lnTo>
                  <a:pt x="7296" y="12867"/>
                </a:lnTo>
                <a:lnTo>
                  <a:pt x="7296" y="12876"/>
                </a:lnTo>
                <a:lnTo>
                  <a:pt x="7287" y="12884"/>
                </a:lnTo>
                <a:lnTo>
                  <a:pt x="7296" y="12893"/>
                </a:lnTo>
                <a:lnTo>
                  <a:pt x="7305" y="12893"/>
                </a:lnTo>
                <a:lnTo>
                  <a:pt x="7314" y="12893"/>
                </a:lnTo>
                <a:lnTo>
                  <a:pt x="7323" y="12893"/>
                </a:lnTo>
                <a:lnTo>
                  <a:pt x="7331" y="12893"/>
                </a:lnTo>
                <a:lnTo>
                  <a:pt x="7340" y="12902"/>
                </a:lnTo>
                <a:lnTo>
                  <a:pt x="7340" y="12911"/>
                </a:lnTo>
                <a:lnTo>
                  <a:pt x="7349" y="12911"/>
                </a:lnTo>
                <a:lnTo>
                  <a:pt x="7358" y="12911"/>
                </a:lnTo>
                <a:lnTo>
                  <a:pt x="7358" y="12902"/>
                </a:lnTo>
                <a:close/>
                <a:moveTo>
                  <a:pt x="7173" y="12840"/>
                </a:moveTo>
                <a:lnTo>
                  <a:pt x="7164" y="12840"/>
                </a:lnTo>
                <a:lnTo>
                  <a:pt x="7155" y="12840"/>
                </a:lnTo>
                <a:lnTo>
                  <a:pt x="7146" y="12840"/>
                </a:lnTo>
                <a:lnTo>
                  <a:pt x="7137" y="12831"/>
                </a:lnTo>
                <a:lnTo>
                  <a:pt x="7128" y="12831"/>
                </a:lnTo>
                <a:lnTo>
                  <a:pt x="7111" y="12831"/>
                </a:lnTo>
                <a:lnTo>
                  <a:pt x="7111" y="12840"/>
                </a:lnTo>
                <a:lnTo>
                  <a:pt x="7120" y="12831"/>
                </a:lnTo>
                <a:lnTo>
                  <a:pt x="7128" y="12840"/>
                </a:lnTo>
                <a:lnTo>
                  <a:pt x="7137" y="12849"/>
                </a:lnTo>
                <a:lnTo>
                  <a:pt x="7146" y="12849"/>
                </a:lnTo>
                <a:lnTo>
                  <a:pt x="7155" y="12858"/>
                </a:lnTo>
                <a:lnTo>
                  <a:pt x="7164" y="12858"/>
                </a:lnTo>
                <a:lnTo>
                  <a:pt x="7173" y="12858"/>
                </a:lnTo>
                <a:lnTo>
                  <a:pt x="7181" y="12867"/>
                </a:lnTo>
                <a:lnTo>
                  <a:pt x="7190" y="12858"/>
                </a:lnTo>
                <a:lnTo>
                  <a:pt x="7190" y="12849"/>
                </a:lnTo>
                <a:lnTo>
                  <a:pt x="7181" y="12840"/>
                </a:lnTo>
                <a:close/>
                <a:moveTo>
                  <a:pt x="4199" y="6954"/>
                </a:moveTo>
                <a:lnTo>
                  <a:pt x="4199" y="6962"/>
                </a:lnTo>
                <a:lnTo>
                  <a:pt x="4191" y="6962"/>
                </a:lnTo>
                <a:lnTo>
                  <a:pt x="4199" y="6971"/>
                </a:lnTo>
                <a:lnTo>
                  <a:pt x="4208" y="6962"/>
                </a:lnTo>
                <a:lnTo>
                  <a:pt x="4199" y="6962"/>
                </a:lnTo>
                <a:close/>
                <a:moveTo>
                  <a:pt x="4314" y="10378"/>
                </a:moveTo>
                <a:lnTo>
                  <a:pt x="4314" y="10387"/>
                </a:lnTo>
                <a:lnTo>
                  <a:pt x="4323" y="10387"/>
                </a:lnTo>
                <a:lnTo>
                  <a:pt x="4332" y="10378"/>
                </a:lnTo>
                <a:lnTo>
                  <a:pt x="4323" y="10378"/>
                </a:lnTo>
                <a:close/>
                <a:moveTo>
                  <a:pt x="1200" y="9187"/>
                </a:moveTo>
                <a:lnTo>
                  <a:pt x="1200" y="9195"/>
                </a:lnTo>
                <a:close/>
                <a:moveTo>
                  <a:pt x="5637" y="8383"/>
                </a:moveTo>
                <a:lnTo>
                  <a:pt x="5637" y="8375"/>
                </a:lnTo>
                <a:lnTo>
                  <a:pt x="5637" y="8366"/>
                </a:lnTo>
                <a:lnTo>
                  <a:pt x="5620" y="8375"/>
                </a:lnTo>
                <a:lnTo>
                  <a:pt x="5620" y="8383"/>
                </a:lnTo>
                <a:lnTo>
                  <a:pt x="5629" y="8383"/>
                </a:lnTo>
                <a:close/>
                <a:moveTo>
                  <a:pt x="5673" y="8392"/>
                </a:moveTo>
                <a:lnTo>
                  <a:pt x="5673" y="8383"/>
                </a:lnTo>
                <a:lnTo>
                  <a:pt x="5655" y="8366"/>
                </a:lnTo>
                <a:lnTo>
                  <a:pt x="5655" y="8357"/>
                </a:lnTo>
                <a:lnTo>
                  <a:pt x="5646" y="8348"/>
                </a:lnTo>
                <a:lnTo>
                  <a:pt x="5637" y="8339"/>
                </a:lnTo>
                <a:lnTo>
                  <a:pt x="5629" y="8339"/>
                </a:lnTo>
                <a:lnTo>
                  <a:pt x="5629" y="8348"/>
                </a:lnTo>
                <a:lnTo>
                  <a:pt x="5629" y="8357"/>
                </a:lnTo>
                <a:lnTo>
                  <a:pt x="5637" y="8348"/>
                </a:lnTo>
                <a:lnTo>
                  <a:pt x="5637" y="8357"/>
                </a:lnTo>
                <a:lnTo>
                  <a:pt x="5637" y="8375"/>
                </a:lnTo>
                <a:lnTo>
                  <a:pt x="5646" y="8375"/>
                </a:lnTo>
                <a:lnTo>
                  <a:pt x="5655" y="8383"/>
                </a:lnTo>
                <a:lnTo>
                  <a:pt x="5655" y="8392"/>
                </a:lnTo>
                <a:lnTo>
                  <a:pt x="5655" y="8401"/>
                </a:lnTo>
                <a:lnTo>
                  <a:pt x="5646" y="8401"/>
                </a:lnTo>
                <a:lnTo>
                  <a:pt x="5637" y="8410"/>
                </a:lnTo>
                <a:lnTo>
                  <a:pt x="5629" y="8410"/>
                </a:lnTo>
                <a:lnTo>
                  <a:pt x="5629" y="8419"/>
                </a:lnTo>
                <a:lnTo>
                  <a:pt x="5637" y="8427"/>
                </a:lnTo>
                <a:lnTo>
                  <a:pt x="5655" y="8427"/>
                </a:lnTo>
                <a:lnTo>
                  <a:pt x="5673" y="8419"/>
                </a:lnTo>
                <a:lnTo>
                  <a:pt x="5682" y="8410"/>
                </a:lnTo>
                <a:lnTo>
                  <a:pt x="5682" y="8401"/>
                </a:lnTo>
                <a:close/>
                <a:moveTo>
                  <a:pt x="4129" y="6522"/>
                </a:moveTo>
                <a:lnTo>
                  <a:pt x="4120" y="6522"/>
                </a:lnTo>
                <a:lnTo>
                  <a:pt x="4147" y="6540"/>
                </a:lnTo>
                <a:lnTo>
                  <a:pt x="4147" y="6531"/>
                </a:lnTo>
                <a:lnTo>
                  <a:pt x="4138" y="6522"/>
                </a:lnTo>
                <a:close/>
                <a:moveTo>
                  <a:pt x="3891" y="6222"/>
                </a:moveTo>
                <a:lnTo>
                  <a:pt x="3882" y="6222"/>
                </a:lnTo>
                <a:lnTo>
                  <a:pt x="3882" y="6231"/>
                </a:lnTo>
                <a:lnTo>
                  <a:pt x="3882" y="6240"/>
                </a:lnTo>
                <a:lnTo>
                  <a:pt x="3891" y="6249"/>
                </a:lnTo>
                <a:lnTo>
                  <a:pt x="3891" y="6240"/>
                </a:lnTo>
                <a:close/>
                <a:moveTo>
                  <a:pt x="4111" y="6513"/>
                </a:moveTo>
                <a:lnTo>
                  <a:pt x="4111" y="6505"/>
                </a:lnTo>
                <a:lnTo>
                  <a:pt x="4111" y="6496"/>
                </a:lnTo>
                <a:lnTo>
                  <a:pt x="4111" y="6469"/>
                </a:lnTo>
                <a:lnTo>
                  <a:pt x="4111" y="6460"/>
                </a:lnTo>
                <a:lnTo>
                  <a:pt x="4111" y="6487"/>
                </a:lnTo>
                <a:lnTo>
                  <a:pt x="4102" y="6505"/>
                </a:lnTo>
                <a:lnTo>
                  <a:pt x="4111" y="6505"/>
                </a:lnTo>
                <a:lnTo>
                  <a:pt x="4111" y="6513"/>
                </a:lnTo>
                <a:lnTo>
                  <a:pt x="4120" y="6522"/>
                </a:lnTo>
                <a:close/>
                <a:moveTo>
                  <a:pt x="6352" y="7810"/>
                </a:moveTo>
                <a:lnTo>
                  <a:pt x="6352" y="7801"/>
                </a:lnTo>
                <a:lnTo>
                  <a:pt x="6352" y="7792"/>
                </a:lnTo>
                <a:lnTo>
                  <a:pt x="6343" y="7792"/>
                </a:lnTo>
                <a:lnTo>
                  <a:pt x="6343" y="7801"/>
                </a:lnTo>
                <a:lnTo>
                  <a:pt x="6343" y="7810"/>
                </a:lnTo>
                <a:lnTo>
                  <a:pt x="6352" y="7819"/>
                </a:lnTo>
                <a:lnTo>
                  <a:pt x="6361" y="7819"/>
                </a:lnTo>
                <a:lnTo>
                  <a:pt x="6361" y="7810"/>
                </a:lnTo>
                <a:close/>
                <a:moveTo>
                  <a:pt x="6564" y="10899"/>
                </a:moveTo>
                <a:lnTo>
                  <a:pt x="6555" y="10899"/>
                </a:lnTo>
                <a:lnTo>
                  <a:pt x="6555" y="10908"/>
                </a:lnTo>
                <a:lnTo>
                  <a:pt x="6564" y="10908"/>
                </a:lnTo>
                <a:close/>
                <a:moveTo>
                  <a:pt x="6793" y="12214"/>
                </a:moveTo>
                <a:lnTo>
                  <a:pt x="6802" y="12231"/>
                </a:lnTo>
                <a:lnTo>
                  <a:pt x="6811" y="12231"/>
                </a:lnTo>
                <a:lnTo>
                  <a:pt x="6829" y="12223"/>
                </a:lnTo>
                <a:lnTo>
                  <a:pt x="6837" y="12205"/>
                </a:lnTo>
                <a:lnTo>
                  <a:pt x="6829" y="12178"/>
                </a:lnTo>
                <a:lnTo>
                  <a:pt x="6820" y="12170"/>
                </a:lnTo>
                <a:lnTo>
                  <a:pt x="6820" y="12161"/>
                </a:lnTo>
                <a:lnTo>
                  <a:pt x="6802" y="12170"/>
                </a:lnTo>
                <a:lnTo>
                  <a:pt x="6802" y="12178"/>
                </a:lnTo>
                <a:lnTo>
                  <a:pt x="6811" y="12187"/>
                </a:lnTo>
                <a:lnTo>
                  <a:pt x="6802" y="12196"/>
                </a:lnTo>
                <a:close/>
                <a:moveTo>
                  <a:pt x="6855" y="12143"/>
                </a:moveTo>
                <a:lnTo>
                  <a:pt x="6846" y="12152"/>
                </a:lnTo>
                <a:lnTo>
                  <a:pt x="6829" y="12161"/>
                </a:lnTo>
                <a:lnTo>
                  <a:pt x="6829" y="12170"/>
                </a:lnTo>
                <a:lnTo>
                  <a:pt x="6829" y="12178"/>
                </a:lnTo>
                <a:lnTo>
                  <a:pt x="6837" y="12187"/>
                </a:lnTo>
                <a:lnTo>
                  <a:pt x="6837" y="12196"/>
                </a:lnTo>
                <a:lnTo>
                  <a:pt x="6846" y="12214"/>
                </a:lnTo>
                <a:lnTo>
                  <a:pt x="6846" y="12223"/>
                </a:lnTo>
                <a:lnTo>
                  <a:pt x="6864" y="12214"/>
                </a:lnTo>
                <a:lnTo>
                  <a:pt x="6873" y="12223"/>
                </a:lnTo>
                <a:lnTo>
                  <a:pt x="6873" y="12214"/>
                </a:lnTo>
                <a:lnTo>
                  <a:pt x="6873" y="12205"/>
                </a:lnTo>
                <a:lnTo>
                  <a:pt x="6873" y="12196"/>
                </a:lnTo>
                <a:lnTo>
                  <a:pt x="6873" y="12187"/>
                </a:lnTo>
                <a:lnTo>
                  <a:pt x="6864" y="12178"/>
                </a:lnTo>
                <a:lnTo>
                  <a:pt x="6864" y="12170"/>
                </a:lnTo>
                <a:lnTo>
                  <a:pt x="6855" y="12170"/>
                </a:lnTo>
                <a:lnTo>
                  <a:pt x="6855" y="12161"/>
                </a:lnTo>
                <a:close/>
                <a:moveTo>
                  <a:pt x="6846" y="12134"/>
                </a:moveTo>
                <a:lnTo>
                  <a:pt x="6837" y="12134"/>
                </a:lnTo>
                <a:lnTo>
                  <a:pt x="6829" y="12134"/>
                </a:lnTo>
                <a:lnTo>
                  <a:pt x="6829" y="12143"/>
                </a:lnTo>
                <a:lnTo>
                  <a:pt x="6837" y="12143"/>
                </a:lnTo>
                <a:lnTo>
                  <a:pt x="6855" y="12143"/>
                </a:lnTo>
                <a:close/>
                <a:moveTo>
                  <a:pt x="5796" y="8401"/>
                </a:moveTo>
                <a:lnTo>
                  <a:pt x="5787" y="8401"/>
                </a:lnTo>
                <a:lnTo>
                  <a:pt x="5779" y="8410"/>
                </a:lnTo>
                <a:lnTo>
                  <a:pt x="5770" y="8419"/>
                </a:lnTo>
                <a:lnTo>
                  <a:pt x="5779" y="8419"/>
                </a:lnTo>
                <a:lnTo>
                  <a:pt x="5787" y="8419"/>
                </a:lnTo>
                <a:lnTo>
                  <a:pt x="5787" y="8410"/>
                </a:lnTo>
                <a:lnTo>
                  <a:pt x="5796" y="8410"/>
                </a:lnTo>
                <a:close/>
                <a:moveTo>
                  <a:pt x="5682" y="8366"/>
                </a:moveTo>
                <a:lnTo>
                  <a:pt x="5682" y="8375"/>
                </a:lnTo>
                <a:lnTo>
                  <a:pt x="5699" y="8375"/>
                </a:lnTo>
                <a:lnTo>
                  <a:pt x="5690" y="8366"/>
                </a:lnTo>
                <a:close/>
                <a:moveTo>
                  <a:pt x="5708" y="8445"/>
                </a:moveTo>
                <a:lnTo>
                  <a:pt x="5708" y="8436"/>
                </a:lnTo>
                <a:lnTo>
                  <a:pt x="5708" y="8445"/>
                </a:lnTo>
                <a:lnTo>
                  <a:pt x="5717" y="8445"/>
                </a:lnTo>
                <a:close/>
                <a:moveTo>
                  <a:pt x="5708" y="8392"/>
                </a:moveTo>
                <a:lnTo>
                  <a:pt x="5699" y="8392"/>
                </a:lnTo>
                <a:lnTo>
                  <a:pt x="5699" y="8401"/>
                </a:lnTo>
                <a:lnTo>
                  <a:pt x="5717" y="8410"/>
                </a:lnTo>
                <a:lnTo>
                  <a:pt x="5726" y="8401"/>
                </a:lnTo>
                <a:lnTo>
                  <a:pt x="5726" y="8392"/>
                </a:lnTo>
                <a:lnTo>
                  <a:pt x="5726" y="8383"/>
                </a:lnTo>
                <a:close/>
                <a:moveTo>
                  <a:pt x="7393" y="12929"/>
                </a:moveTo>
                <a:lnTo>
                  <a:pt x="7376" y="12929"/>
                </a:lnTo>
                <a:lnTo>
                  <a:pt x="7367" y="12929"/>
                </a:lnTo>
                <a:lnTo>
                  <a:pt x="7367" y="12937"/>
                </a:lnTo>
                <a:lnTo>
                  <a:pt x="7376" y="12937"/>
                </a:lnTo>
                <a:lnTo>
                  <a:pt x="7384" y="12937"/>
                </a:lnTo>
                <a:lnTo>
                  <a:pt x="7393" y="12937"/>
                </a:lnTo>
                <a:close/>
                <a:moveTo>
                  <a:pt x="6864" y="11949"/>
                </a:moveTo>
                <a:lnTo>
                  <a:pt x="6873" y="11949"/>
                </a:lnTo>
                <a:lnTo>
                  <a:pt x="6881" y="11958"/>
                </a:lnTo>
                <a:lnTo>
                  <a:pt x="6890" y="11949"/>
                </a:lnTo>
                <a:lnTo>
                  <a:pt x="6899" y="11949"/>
                </a:lnTo>
                <a:lnTo>
                  <a:pt x="6899" y="11940"/>
                </a:lnTo>
                <a:lnTo>
                  <a:pt x="6899" y="11931"/>
                </a:lnTo>
                <a:lnTo>
                  <a:pt x="6899" y="11914"/>
                </a:lnTo>
                <a:lnTo>
                  <a:pt x="6899" y="11905"/>
                </a:lnTo>
                <a:lnTo>
                  <a:pt x="6890" y="11905"/>
                </a:lnTo>
                <a:lnTo>
                  <a:pt x="6881" y="11905"/>
                </a:lnTo>
                <a:lnTo>
                  <a:pt x="6881" y="11914"/>
                </a:lnTo>
                <a:lnTo>
                  <a:pt x="6881" y="11922"/>
                </a:lnTo>
                <a:lnTo>
                  <a:pt x="6873" y="11931"/>
                </a:lnTo>
                <a:lnTo>
                  <a:pt x="6873" y="11940"/>
                </a:lnTo>
                <a:close/>
                <a:moveTo>
                  <a:pt x="6467" y="8569"/>
                </a:moveTo>
                <a:lnTo>
                  <a:pt x="6467" y="8560"/>
                </a:lnTo>
                <a:lnTo>
                  <a:pt x="6476" y="8560"/>
                </a:lnTo>
                <a:lnTo>
                  <a:pt x="6484" y="8551"/>
                </a:lnTo>
                <a:lnTo>
                  <a:pt x="6476" y="8542"/>
                </a:lnTo>
                <a:lnTo>
                  <a:pt x="6467" y="8542"/>
                </a:lnTo>
                <a:lnTo>
                  <a:pt x="6467" y="8551"/>
                </a:lnTo>
                <a:lnTo>
                  <a:pt x="6458" y="8551"/>
                </a:lnTo>
                <a:lnTo>
                  <a:pt x="6458" y="8560"/>
                </a:lnTo>
                <a:lnTo>
                  <a:pt x="6458" y="8569"/>
                </a:lnTo>
                <a:close/>
                <a:moveTo>
                  <a:pt x="6864" y="11755"/>
                </a:moveTo>
                <a:lnTo>
                  <a:pt x="6855" y="11755"/>
                </a:lnTo>
                <a:lnTo>
                  <a:pt x="6855" y="11764"/>
                </a:lnTo>
                <a:lnTo>
                  <a:pt x="6873" y="11764"/>
                </a:lnTo>
                <a:lnTo>
                  <a:pt x="6873" y="11755"/>
                </a:lnTo>
                <a:close/>
                <a:moveTo>
                  <a:pt x="6546" y="7748"/>
                </a:moveTo>
                <a:lnTo>
                  <a:pt x="6537" y="7748"/>
                </a:lnTo>
                <a:close/>
                <a:moveTo>
                  <a:pt x="6926" y="11772"/>
                </a:moveTo>
                <a:lnTo>
                  <a:pt x="6917" y="11781"/>
                </a:lnTo>
                <a:lnTo>
                  <a:pt x="6908" y="11781"/>
                </a:lnTo>
                <a:lnTo>
                  <a:pt x="6926" y="11790"/>
                </a:lnTo>
                <a:lnTo>
                  <a:pt x="6926" y="11781"/>
                </a:lnTo>
                <a:lnTo>
                  <a:pt x="6934" y="11781"/>
                </a:lnTo>
                <a:close/>
                <a:moveTo>
                  <a:pt x="6970" y="11843"/>
                </a:moveTo>
                <a:lnTo>
                  <a:pt x="6961" y="11852"/>
                </a:lnTo>
                <a:lnTo>
                  <a:pt x="6961" y="11861"/>
                </a:lnTo>
                <a:lnTo>
                  <a:pt x="6970" y="11870"/>
                </a:lnTo>
                <a:lnTo>
                  <a:pt x="6978" y="11870"/>
                </a:lnTo>
                <a:lnTo>
                  <a:pt x="6996" y="11861"/>
                </a:lnTo>
                <a:lnTo>
                  <a:pt x="7005" y="11852"/>
                </a:lnTo>
                <a:lnTo>
                  <a:pt x="7005" y="11843"/>
                </a:lnTo>
                <a:lnTo>
                  <a:pt x="7005" y="11834"/>
                </a:lnTo>
                <a:lnTo>
                  <a:pt x="6987" y="11825"/>
                </a:lnTo>
                <a:lnTo>
                  <a:pt x="6978" y="11825"/>
                </a:lnTo>
                <a:lnTo>
                  <a:pt x="6970" y="11825"/>
                </a:lnTo>
                <a:lnTo>
                  <a:pt x="6970" y="11834"/>
                </a:lnTo>
                <a:close/>
                <a:moveTo>
                  <a:pt x="6943" y="11843"/>
                </a:moveTo>
                <a:lnTo>
                  <a:pt x="6934" y="11843"/>
                </a:lnTo>
                <a:lnTo>
                  <a:pt x="6934" y="11852"/>
                </a:lnTo>
                <a:lnTo>
                  <a:pt x="6934" y="11861"/>
                </a:lnTo>
                <a:lnTo>
                  <a:pt x="6934" y="11870"/>
                </a:lnTo>
                <a:lnTo>
                  <a:pt x="6943" y="11870"/>
                </a:lnTo>
                <a:lnTo>
                  <a:pt x="6943" y="11861"/>
                </a:lnTo>
                <a:lnTo>
                  <a:pt x="6943" y="11852"/>
                </a:lnTo>
                <a:close/>
                <a:moveTo>
                  <a:pt x="6555" y="8251"/>
                </a:moveTo>
                <a:lnTo>
                  <a:pt x="6555" y="8260"/>
                </a:lnTo>
                <a:close/>
                <a:moveTo>
                  <a:pt x="4279" y="6540"/>
                </a:moveTo>
                <a:lnTo>
                  <a:pt x="4279" y="6549"/>
                </a:lnTo>
                <a:lnTo>
                  <a:pt x="4288" y="6549"/>
                </a:lnTo>
                <a:close/>
                <a:moveTo>
                  <a:pt x="4023" y="6143"/>
                </a:moveTo>
                <a:lnTo>
                  <a:pt x="4023" y="6134"/>
                </a:lnTo>
                <a:lnTo>
                  <a:pt x="4014" y="6125"/>
                </a:lnTo>
                <a:lnTo>
                  <a:pt x="4005" y="6125"/>
                </a:lnTo>
                <a:lnTo>
                  <a:pt x="4005" y="6134"/>
                </a:lnTo>
                <a:lnTo>
                  <a:pt x="4005" y="6143"/>
                </a:lnTo>
                <a:lnTo>
                  <a:pt x="4014" y="6151"/>
                </a:lnTo>
                <a:lnTo>
                  <a:pt x="4032" y="6160"/>
                </a:lnTo>
                <a:lnTo>
                  <a:pt x="4041" y="6169"/>
                </a:lnTo>
                <a:lnTo>
                  <a:pt x="4041" y="6160"/>
                </a:lnTo>
                <a:lnTo>
                  <a:pt x="4041" y="6151"/>
                </a:lnTo>
                <a:close/>
                <a:moveTo>
                  <a:pt x="4102" y="6151"/>
                </a:moveTo>
                <a:lnTo>
                  <a:pt x="4094" y="6151"/>
                </a:lnTo>
                <a:lnTo>
                  <a:pt x="4094" y="6160"/>
                </a:lnTo>
                <a:lnTo>
                  <a:pt x="4085" y="6178"/>
                </a:lnTo>
                <a:lnTo>
                  <a:pt x="4085" y="6187"/>
                </a:lnTo>
                <a:lnTo>
                  <a:pt x="4102" y="6187"/>
                </a:lnTo>
                <a:lnTo>
                  <a:pt x="4111" y="6169"/>
                </a:lnTo>
                <a:lnTo>
                  <a:pt x="4102" y="6160"/>
                </a:lnTo>
                <a:close/>
                <a:moveTo>
                  <a:pt x="6555" y="7748"/>
                </a:moveTo>
                <a:lnTo>
                  <a:pt x="6564" y="7739"/>
                </a:lnTo>
                <a:lnTo>
                  <a:pt x="6564" y="7730"/>
                </a:lnTo>
                <a:lnTo>
                  <a:pt x="6555" y="7730"/>
                </a:lnTo>
                <a:lnTo>
                  <a:pt x="6555" y="7739"/>
                </a:lnTo>
                <a:close/>
                <a:moveTo>
                  <a:pt x="3917" y="5948"/>
                </a:moveTo>
                <a:lnTo>
                  <a:pt x="3926" y="5957"/>
                </a:lnTo>
                <a:lnTo>
                  <a:pt x="3926" y="5948"/>
                </a:lnTo>
                <a:close/>
                <a:moveTo>
                  <a:pt x="4191" y="6407"/>
                </a:moveTo>
                <a:lnTo>
                  <a:pt x="4182" y="6407"/>
                </a:lnTo>
                <a:lnTo>
                  <a:pt x="4182" y="6425"/>
                </a:lnTo>
                <a:lnTo>
                  <a:pt x="4182" y="6416"/>
                </a:lnTo>
                <a:lnTo>
                  <a:pt x="4191" y="6407"/>
                </a:lnTo>
                <a:lnTo>
                  <a:pt x="4191" y="6399"/>
                </a:lnTo>
                <a:close/>
                <a:moveTo>
                  <a:pt x="6617" y="8163"/>
                </a:moveTo>
                <a:lnTo>
                  <a:pt x="6608" y="8154"/>
                </a:lnTo>
                <a:lnTo>
                  <a:pt x="6608" y="8163"/>
                </a:lnTo>
                <a:close/>
                <a:moveTo>
                  <a:pt x="4226" y="6487"/>
                </a:moveTo>
                <a:lnTo>
                  <a:pt x="4217" y="6478"/>
                </a:lnTo>
                <a:lnTo>
                  <a:pt x="4217" y="6487"/>
                </a:lnTo>
                <a:lnTo>
                  <a:pt x="4226" y="6487"/>
                </a:lnTo>
                <a:lnTo>
                  <a:pt x="4226" y="6496"/>
                </a:lnTo>
                <a:lnTo>
                  <a:pt x="4235" y="6496"/>
                </a:lnTo>
                <a:close/>
                <a:moveTo>
                  <a:pt x="6899" y="11711"/>
                </a:moveTo>
                <a:lnTo>
                  <a:pt x="6890" y="11719"/>
                </a:lnTo>
                <a:lnTo>
                  <a:pt x="6890" y="11728"/>
                </a:lnTo>
                <a:lnTo>
                  <a:pt x="6899" y="11737"/>
                </a:lnTo>
                <a:lnTo>
                  <a:pt x="6908" y="11737"/>
                </a:lnTo>
                <a:lnTo>
                  <a:pt x="6917" y="11737"/>
                </a:lnTo>
                <a:lnTo>
                  <a:pt x="6926" y="11737"/>
                </a:lnTo>
                <a:lnTo>
                  <a:pt x="6934" y="11737"/>
                </a:lnTo>
                <a:lnTo>
                  <a:pt x="6934" y="11728"/>
                </a:lnTo>
                <a:lnTo>
                  <a:pt x="6934" y="11719"/>
                </a:lnTo>
                <a:lnTo>
                  <a:pt x="6943" y="11719"/>
                </a:lnTo>
                <a:lnTo>
                  <a:pt x="6952" y="11711"/>
                </a:lnTo>
                <a:lnTo>
                  <a:pt x="6961" y="11702"/>
                </a:lnTo>
                <a:lnTo>
                  <a:pt x="6952" y="11693"/>
                </a:lnTo>
                <a:lnTo>
                  <a:pt x="6952" y="11684"/>
                </a:lnTo>
                <a:lnTo>
                  <a:pt x="6943" y="11675"/>
                </a:lnTo>
                <a:lnTo>
                  <a:pt x="6934" y="11675"/>
                </a:lnTo>
                <a:lnTo>
                  <a:pt x="6934" y="11667"/>
                </a:lnTo>
                <a:lnTo>
                  <a:pt x="6943" y="11667"/>
                </a:lnTo>
                <a:lnTo>
                  <a:pt x="6943" y="11658"/>
                </a:lnTo>
                <a:lnTo>
                  <a:pt x="6952" y="11658"/>
                </a:lnTo>
                <a:lnTo>
                  <a:pt x="6961" y="11658"/>
                </a:lnTo>
                <a:lnTo>
                  <a:pt x="6952" y="11649"/>
                </a:lnTo>
                <a:lnTo>
                  <a:pt x="6961" y="11640"/>
                </a:lnTo>
                <a:lnTo>
                  <a:pt x="6961" y="11631"/>
                </a:lnTo>
                <a:lnTo>
                  <a:pt x="6961" y="11622"/>
                </a:lnTo>
                <a:lnTo>
                  <a:pt x="6952" y="11614"/>
                </a:lnTo>
                <a:lnTo>
                  <a:pt x="6952" y="11605"/>
                </a:lnTo>
                <a:lnTo>
                  <a:pt x="6934" y="11605"/>
                </a:lnTo>
                <a:lnTo>
                  <a:pt x="6917" y="11596"/>
                </a:lnTo>
                <a:lnTo>
                  <a:pt x="6917" y="11605"/>
                </a:lnTo>
                <a:lnTo>
                  <a:pt x="6917" y="11614"/>
                </a:lnTo>
                <a:lnTo>
                  <a:pt x="6917" y="11622"/>
                </a:lnTo>
                <a:lnTo>
                  <a:pt x="6908" y="11640"/>
                </a:lnTo>
                <a:lnTo>
                  <a:pt x="6908" y="11649"/>
                </a:lnTo>
                <a:lnTo>
                  <a:pt x="6908" y="11658"/>
                </a:lnTo>
                <a:lnTo>
                  <a:pt x="6899" y="11658"/>
                </a:lnTo>
                <a:lnTo>
                  <a:pt x="6908" y="11667"/>
                </a:lnTo>
                <a:lnTo>
                  <a:pt x="6899" y="11693"/>
                </a:lnTo>
                <a:close/>
                <a:moveTo>
                  <a:pt x="7967" y="12558"/>
                </a:moveTo>
                <a:lnTo>
                  <a:pt x="7967" y="12567"/>
                </a:lnTo>
                <a:close/>
                <a:moveTo>
                  <a:pt x="8099" y="12505"/>
                </a:moveTo>
                <a:lnTo>
                  <a:pt x="8099" y="12496"/>
                </a:lnTo>
                <a:lnTo>
                  <a:pt x="8108" y="12496"/>
                </a:lnTo>
                <a:lnTo>
                  <a:pt x="8099" y="12487"/>
                </a:lnTo>
                <a:lnTo>
                  <a:pt x="8081" y="12487"/>
                </a:lnTo>
                <a:lnTo>
                  <a:pt x="8072" y="12487"/>
                </a:lnTo>
                <a:lnTo>
                  <a:pt x="8072" y="12496"/>
                </a:lnTo>
                <a:lnTo>
                  <a:pt x="8072" y="12505"/>
                </a:lnTo>
                <a:lnTo>
                  <a:pt x="8081" y="12505"/>
                </a:lnTo>
                <a:lnTo>
                  <a:pt x="8072" y="12505"/>
                </a:lnTo>
                <a:lnTo>
                  <a:pt x="8064" y="12496"/>
                </a:lnTo>
                <a:lnTo>
                  <a:pt x="8055" y="12496"/>
                </a:lnTo>
                <a:lnTo>
                  <a:pt x="8055" y="12487"/>
                </a:lnTo>
                <a:lnTo>
                  <a:pt x="8064" y="12487"/>
                </a:lnTo>
                <a:lnTo>
                  <a:pt x="8064" y="12478"/>
                </a:lnTo>
                <a:lnTo>
                  <a:pt x="8055" y="12478"/>
                </a:lnTo>
                <a:lnTo>
                  <a:pt x="8046" y="12478"/>
                </a:lnTo>
                <a:lnTo>
                  <a:pt x="8028" y="12470"/>
                </a:lnTo>
                <a:lnTo>
                  <a:pt x="8028" y="12478"/>
                </a:lnTo>
                <a:lnTo>
                  <a:pt x="8011" y="12496"/>
                </a:lnTo>
                <a:lnTo>
                  <a:pt x="8011" y="12505"/>
                </a:lnTo>
                <a:lnTo>
                  <a:pt x="8020" y="12514"/>
                </a:lnTo>
                <a:lnTo>
                  <a:pt x="8011" y="12514"/>
                </a:lnTo>
                <a:lnTo>
                  <a:pt x="8002" y="12523"/>
                </a:lnTo>
                <a:lnTo>
                  <a:pt x="7975" y="12540"/>
                </a:lnTo>
                <a:lnTo>
                  <a:pt x="7984" y="12540"/>
                </a:lnTo>
                <a:lnTo>
                  <a:pt x="7975" y="12549"/>
                </a:lnTo>
                <a:lnTo>
                  <a:pt x="7975" y="12558"/>
                </a:lnTo>
                <a:lnTo>
                  <a:pt x="7984" y="12567"/>
                </a:lnTo>
                <a:lnTo>
                  <a:pt x="7993" y="12576"/>
                </a:lnTo>
                <a:lnTo>
                  <a:pt x="7993" y="12567"/>
                </a:lnTo>
                <a:lnTo>
                  <a:pt x="8002" y="12567"/>
                </a:lnTo>
                <a:lnTo>
                  <a:pt x="8011" y="12567"/>
                </a:lnTo>
                <a:lnTo>
                  <a:pt x="8020" y="12558"/>
                </a:lnTo>
                <a:lnTo>
                  <a:pt x="8011" y="12549"/>
                </a:lnTo>
                <a:lnTo>
                  <a:pt x="8046" y="12558"/>
                </a:lnTo>
                <a:lnTo>
                  <a:pt x="8046" y="12549"/>
                </a:lnTo>
                <a:lnTo>
                  <a:pt x="8046" y="12540"/>
                </a:lnTo>
                <a:lnTo>
                  <a:pt x="8072" y="12531"/>
                </a:lnTo>
                <a:lnTo>
                  <a:pt x="8081" y="12531"/>
                </a:lnTo>
                <a:lnTo>
                  <a:pt x="8081" y="12523"/>
                </a:lnTo>
                <a:lnTo>
                  <a:pt x="8090" y="12523"/>
                </a:lnTo>
                <a:lnTo>
                  <a:pt x="8108" y="12514"/>
                </a:lnTo>
                <a:lnTo>
                  <a:pt x="8108" y="12505"/>
                </a:lnTo>
                <a:close/>
                <a:moveTo>
                  <a:pt x="8064" y="12549"/>
                </a:moveTo>
                <a:lnTo>
                  <a:pt x="8055" y="12549"/>
                </a:lnTo>
                <a:lnTo>
                  <a:pt x="8064" y="12558"/>
                </a:lnTo>
                <a:close/>
                <a:moveTo>
                  <a:pt x="8787" y="10307"/>
                </a:moveTo>
                <a:lnTo>
                  <a:pt x="8778" y="10316"/>
                </a:lnTo>
                <a:lnTo>
                  <a:pt x="8787" y="10325"/>
                </a:lnTo>
                <a:lnTo>
                  <a:pt x="8787" y="10316"/>
                </a:lnTo>
                <a:lnTo>
                  <a:pt x="8796" y="10316"/>
                </a:lnTo>
                <a:close/>
                <a:moveTo>
                  <a:pt x="8796" y="10404"/>
                </a:moveTo>
                <a:lnTo>
                  <a:pt x="8796" y="10413"/>
                </a:lnTo>
                <a:lnTo>
                  <a:pt x="8787" y="10422"/>
                </a:lnTo>
                <a:lnTo>
                  <a:pt x="8787" y="10440"/>
                </a:lnTo>
                <a:lnTo>
                  <a:pt x="8796" y="10431"/>
                </a:lnTo>
                <a:lnTo>
                  <a:pt x="8796" y="10422"/>
                </a:lnTo>
                <a:lnTo>
                  <a:pt x="8805" y="10404"/>
                </a:lnTo>
                <a:close/>
                <a:moveTo>
                  <a:pt x="7808" y="11366"/>
                </a:moveTo>
                <a:lnTo>
                  <a:pt x="7799" y="11366"/>
                </a:lnTo>
                <a:lnTo>
                  <a:pt x="7790" y="11366"/>
                </a:lnTo>
                <a:lnTo>
                  <a:pt x="7799" y="11366"/>
                </a:lnTo>
                <a:lnTo>
                  <a:pt x="7808" y="11375"/>
                </a:lnTo>
                <a:close/>
                <a:moveTo>
                  <a:pt x="7878" y="12531"/>
                </a:moveTo>
                <a:lnTo>
                  <a:pt x="7887" y="12523"/>
                </a:lnTo>
                <a:lnTo>
                  <a:pt x="7878" y="12523"/>
                </a:lnTo>
                <a:lnTo>
                  <a:pt x="7870" y="12523"/>
                </a:lnTo>
                <a:lnTo>
                  <a:pt x="7861" y="12531"/>
                </a:lnTo>
                <a:lnTo>
                  <a:pt x="7870" y="12531"/>
                </a:lnTo>
                <a:lnTo>
                  <a:pt x="7870" y="12540"/>
                </a:lnTo>
                <a:lnTo>
                  <a:pt x="7878" y="12540"/>
                </a:lnTo>
                <a:close/>
                <a:moveTo>
                  <a:pt x="7940" y="12478"/>
                </a:moveTo>
                <a:lnTo>
                  <a:pt x="7931" y="12478"/>
                </a:lnTo>
                <a:lnTo>
                  <a:pt x="7931" y="12487"/>
                </a:lnTo>
                <a:lnTo>
                  <a:pt x="7940" y="12487"/>
                </a:lnTo>
                <a:close/>
                <a:moveTo>
                  <a:pt x="7975" y="12514"/>
                </a:moveTo>
                <a:lnTo>
                  <a:pt x="7984" y="12505"/>
                </a:lnTo>
                <a:lnTo>
                  <a:pt x="7993" y="12505"/>
                </a:lnTo>
                <a:lnTo>
                  <a:pt x="7993" y="12496"/>
                </a:lnTo>
                <a:lnTo>
                  <a:pt x="8002" y="12496"/>
                </a:lnTo>
                <a:lnTo>
                  <a:pt x="8002" y="12487"/>
                </a:lnTo>
                <a:lnTo>
                  <a:pt x="7993" y="12487"/>
                </a:lnTo>
                <a:lnTo>
                  <a:pt x="7993" y="12478"/>
                </a:lnTo>
                <a:lnTo>
                  <a:pt x="7984" y="12487"/>
                </a:lnTo>
                <a:lnTo>
                  <a:pt x="7967" y="12487"/>
                </a:lnTo>
                <a:lnTo>
                  <a:pt x="7958" y="12487"/>
                </a:lnTo>
                <a:lnTo>
                  <a:pt x="7949" y="12487"/>
                </a:lnTo>
                <a:lnTo>
                  <a:pt x="7940" y="12496"/>
                </a:lnTo>
                <a:lnTo>
                  <a:pt x="7922" y="12496"/>
                </a:lnTo>
                <a:lnTo>
                  <a:pt x="7914" y="12487"/>
                </a:lnTo>
                <a:lnTo>
                  <a:pt x="7914" y="12478"/>
                </a:lnTo>
                <a:lnTo>
                  <a:pt x="7905" y="12478"/>
                </a:lnTo>
                <a:lnTo>
                  <a:pt x="7905" y="12487"/>
                </a:lnTo>
                <a:lnTo>
                  <a:pt x="7905" y="12496"/>
                </a:lnTo>
                <a:lnTo>
                  <a:pt x="7914" y="12496"/>
                </a:lnTo>
                <a:lnTo>
                  <a:pt x="7914" y="12505"/>
                </a:lnTo>
                <a:lnTo>
                  <a:pt x="7922" y="12505"/>
                </a:lnTo>
                <a:lnTo>
                  <a:pt x="7931" y="12514"/>
                </a:lnTo>
                <a:lnTo>
                  <a:pt x="7922" y="12514"/>
                </a:lnTo>
                <a:lnTo>
                  <a:pt x="7914" y="12514"/>
                </a:lnTo>
                <a:lnTo>
                  <a:pt x="7905" y="12514"/>
                </a:lnTo>
                <a:lnTo>
                  <a:pt x="7914" y="12523"/>
                </a:lnTo>
                <a:lnTo>
                  <a:pt x="7922" y="12523"/>
                </a:lnTo>
                <a:lnTo>
                  <a:pt x="7922" y="12514"/>
                </a:lnTo>
                <a:lnTo>
                  <a:pt x="7931" y="12523"/>
                </a:lnTo>
                <a:lnTo>
                  <a:pt x="7922" y="12523"/>
                </a:lnTo>
                <a:lnTo>
                  <a:pt x="7922" y="12531"/>
                </a:lnTo>
                <a:lnTo>
                  <a:pt x="7914" y="12531"/>
                </a:lnTo>
                <a:lnTo>
                  <a:pt x="7905" y="12540"/>
                </a:lnTo>
                <a:lnTo>
                  <a:pt x="7887" y="12540"/>
                </a:lnTo>
                <a:lnTo>
                  <a:pt x="7878" y="12549"/>
                </a:lnTo>
                <a:lnTo>
                  <a:pt x="7887" y="12558"/>
                </a:lnTo>
                <a:lnTo>
                  <a:pt x="7896" y="12567"/>
                </a:lnTo>
                <a:lnTo>
                  <a:pt x="7914" y="12567"/>
                </a:lnTo>
                <a:lnTo>
                  <a:pt x="7914" y="12558"/>
                </a:lnTo>
                <a:lnTo>
                  <a:pt x="7922" y="12558"/>
                </a:lnTo>
                <a:lnTo>
                  <a:pt x="7922" y="12549"/>
                </a:lnTo>
                <a:lnTo>
                  <a:pt x="7931" y="12540"/>
                </a:lnTo>
                <a:lnTo>
                  <a:pt x="7940" y="12540"/>
                </a:lnTo>
                <a:lnTo>
                  <a:pt x="7949" y="12540"/>
                </a:lnTo>
                <a:lnTo>
                  <a:pt x="7967" y="12523"/>
                </a:lnTo>
                <a:close/>
                <a:moveTo>
                  <a:pt x="9793" y="8860"/>
                </a:moveTo>
                <a:lnTo>
                  <a:pt x="9793" y="8851"/>
                </a:lnTo>
                <a:lnTo>
                  <a:pt x="9784" y="8816"/>
                </a:lnTo>
                <a:lnTo>
                  <a:pt x="9775" y="8807"/>
                </a:lnTo>
                <a:lnTo>
                  <a:pt x="9775" y="8781"/>
                </a:lnTo>
                <a:lnTo>
                  <a:pt x="9766" y="8754"/>
                </a:lnTo>
                <a:lnTo>
                  <a:pt x="9758" y="8736"/>
                </a:lnTo>
                <a:lnTo>
                  <a:pt x="9749" y="8728"/>
                </a:lnTo>
                <a:lnTo>
                  <a:pt x="9713" y="8719"/>
                </a:lnTo>
                <a:lnTo>
                  <a:pt x="9696" y="8728"/>
                </a:lnTo>
                <a:lnTo>
                  <a:pt x="9687" y="8719"/>
                </a:lnTo>
                <a:lnTo>
                  <a:pt x="9669" y="8728"/>
                </a:lnTo>
                <a:lnTo>
                  <a:pt x="9660" y="8719"/>
                </a:lnTo>
                <a:lnTo>
                  <a:pt x="9652" y="8710"/>
                </a:lnTo>
                <a:lnTo>
                  <a:pt x="9643" y="8710"/>
                </a:lnTo>
                <a:lnTo>
                  <a:pt x="9625" y="8710"/>
                </a:lnTo>
                <a:lnTo>
                  <a:pt x="9616" y="8692"/>
                </a:lnTo>
                <a:lnTo>
                  <a:pt x="9590" y="8683"/>
                </a:lnTo>
                <a:lnTo>
                  <a:pt x="9581" y="8675"/>
                </a:lnTo>
                <a:lnTo>
                  <a:pt x="9563" y="8657"/>
                </a:lnTo>
                <a:lnTo>
                  <a:pt x="9546" y="8639"/>
                </a:lnTo>
                <a:lnTo>
                  <a:pt x="9537" y="8630"/>
                </a:lnTo>
                <a:lnTo>
                  <a:pt x="9528" y="8622"/>
                </a:lnTo>
                <a:lnTo>
                  <a:pt x="9511" y="8622"/>
                </a:lnTo>
                <a:lnTo>
                  <a:pt x="9502" y="8604"/>
                </a:lnTo>
                <a:lnTo>
                  <a:pt x="9493" y="8595"/>
                </a:lnTo>
                <a:lnTo>
                  <a:pt x="9466" y="8586"/>
                </a:lnTo>
                <a:lnTo>
                  <a:pt x="9458" y="8578"/>
                </a:lnTo>
                <a:lnTo>
                  <a:pt x="9449" y="8578"/>
                </a:lnTo>
                <a:lnTo>
                  <a:pt x="9431" y="8569"/>
                </a:lnTo>
                <a:lnTo>
                  <a:pt x="9422" y="8560"/>
                </a:lnTo>
                <a:lnTo>
                  <a:pt x="9396" y="8560"/>
                </a:lnTo>
                <a:lnTo>
                  <a:pt x="9378" y="8551"/>
                </a:lnTo>
                <a:lnTo>
                  <a:pt x="9352" y="8560"/>
                </a:lnTo>
                <a:lnTo>
                  <a:pt x="9325" y="8560"/>
                </a:lnTo>
                <a:lnTo>
                  <a:pt x="9316" y="8569"/>
                </a:lnTo>
                <a:lnTo>
                  <a:pt x="9308" y="8560"/>
                </a:lnTo>
                <a:lnTo>
                  <a:pt x="9299" y="8560"/>
                </a:lnTo>
                <a:lnTo>
                  <a:pt x="9290" y="8560"/>
                </a:lnTo>
                <a:lnTo>
                  <a:pt x="9281" y="8551"/>
                </a:lnTo>
                <a:lnTo>
                  <a:pt x="9272" y="8560"/>
                </a:lnTo>
                <a:lnTo>
                  <a:pt x="9255" y="8551"/>
                </a:lnTo>
                <a:lnTo>
                  <a:pt x="9228" y="8542"/>
                </a:lnTo>
                <a:lnTo>
                  <a:pt x="9219" y="8542"/>
                </a:lnTo>
                <a:lnTo>
                  <a:pt x="9211" y="8533"/>
                </a:lnTo>
                <a:lnTo>
                  <a:pt x="9202" y="8533"/>
                </a:lnTo>
                <a:lnTo>
                  <a:pt x="9184" y="8525"/>
                </a:lnTo>
                <a:lnTo>
                  <a:pt x="9166" y="8525"/>
                </a:lnTo>
                <a:lnTo>
                  <a:pt x="9166" y="8533"/>
                </a:lnTo>
                <a:lnTo>
                  <a:pt x="9140" y="8533"/>
                </a:lnTo>
                <a:lnTo>
                  <a:pt x="9131" y="8542"/>
                </a:lnTo>
                <a:lnTo>
                  <a:pt x="9122" y="8542"/>
                </a:lnTo>
                <a:lnTo>
                  <a:pt x="9114" y="8560"/>
                </a:lnTo>
                <a:lnTo>
                  <a:pt x="9105" y="8551"/>
                </a:lnTo>
                <a:lnTo>
                  <a:pt x="9114" y="8551"/>
                </a:lnTo>
                <a:lnTo>
                  <a:pt x="9114" y="8542"/>
                </a:lnTo>
                <a:lnTo>
                  <a:pt x="9114" y="8533"/>
                </a:lnTo>
                <a:lnTo>
                  <a:pt x="9105" y="8533"/>
                </a:lnTo>
                <a:lnTo>
                  <a:pt x="9096" y="8551"/>
                </a:lnTo>
                <a:lnTo>
                  <a:pt x="9087" y="8569"/>
                </a:lnTo>
                <a:lnTo>
                  <a:pt x="9078" y="8578"/>
                </a:lnTo>
                <a:lnTo>
                  <a:pt x="9069" y="8586"/>
                </a:lnTo>
                <a:lnTo>
                  <a:pt x="9069" y="8578"/>
                </a:lnTo>
                <a:lnTo>
                  <a:pt x="9078" y="8551"/>
                </a:lnTo>
                <a:lnTo>
                  <a:pt x="9078" y="8542"/>
                </a:lnTo>
                <a:lnTo>
                  <a:pt x="9078" y="8533"/>
                </a:lnTo>
                <a:lnTo>
                  <a:pt x="9087" y="8533"/>
                </a:lnTo>
                <a:lnTo>
                  <a:pt x="9087" y="8525"/>
                </a:lnTo>
                <a:lnTo>
                  <a:pt x="9096" y="8525"/>
                </a:lnTo>
                <a:lnTo>
                  <a:pt x="9096" y="8516"/>
                </a:lnTo>
                <a:lnTo>
                  <a:pt x="9087" y="8507"/>
                </a:lnTo>
                <a:lnTo>
                  <a:pt x="9078" y="8516"/>
                </a:lnTo>
                <a:lnTo>
                  <a:pt x="9078" y="8525"/>
                </a:lnTo>
                <a:lnTo>
                  <a:pt x="9069" y="8525"/>
                </a:lnTo>
                <a:lnTo>
                  <a:pt x="9069" y="8516"/>
                </a:lnTo>
                <a:lnTo>
                  <a:pt x="9078" y="8516"/>
                </a:lnTo>
                <a:lnTo>
                  <a:pt x="9078" y="8507"/>
                </a:lnTo>
                <a:lnTo>
                  <a:pt x="9087" y="8498"/>
                </a:lnTo>
                <a:lnTo>
                  <a:pt x="9087" y="8489"/>
                </a:lnTo>
                <a:lnTo>
                  <a:pt x="9078" y="8489"/>
                </a:lnTo>
                <a:lnTo>
                  <a:pt x="9078" y="8480"/>
                </a:lnTo>
                <a:lnTo>
                  <a:pt x="9069" y="8480"/>
                </a:lnTo>
                <a:lnTo>
                  <a:pt x="9061" y="8472"/>
                </a:lnTo>
                <a:lnTo>
                  <a:pt x="9052" y="8472"/>
                </a:lnTo>
                <a:lnTo>
                  <a:pt x="9052" y="8463"/>
                </a:lnTo>
                <a:lnTo>
                  <a:pt x="9043" y="8454"/>
                </a:lnTo>
                <a:lnTo>
                  <a:pt x="9034" y="8463"/>
                </a:lnTo>
                <a:lnTo>
                  <a:pt x="9034" y="8472"/>
                </a:lnTo>
                <a:lnTo>
                  <a:pt x="9025" y="8472"/>
                </a:lnTo>
                <a:lnTo>
                  <a:pt x="9025" y="8480"/>
                </a:lnTo>
                <a:lnTo>
                  <a:pt x="9025" y="8463"/>
                </a:lnTo>
                <a:lnTo>
                  <a:pt x="9016" y="8454"/>
                </a:lnTo>
                <a:lnTo>
                  <a:pt x="9008" y="8445"/>
                </a:lnTo>
                <a:lnTo>
                  <a:pt x="8999" y="8454"/>
                </a:lnTo>
                <a:lnTo>
                  <a:pt x="8990" y="8445"/>
                </a:lnTo>
                <a:lnTo>
                  <a:pt x="8981" y="8436"/>
                </a:lnTo>
                <a:lnTo>
                  <a:pt x="8972" y="8427"/>
                </a:lnTo>
                <a:lnTo>
                  <a:pt x="8964" y="8436"/>
                </a:lnTo>
                <a:lnTo>
                  <a:pt x="8964" y="8427"/>
                </a:lnTo>
                <a:lnTo>
                  <a:pt x="8955" y="8427"/>
                </a:lnTo>
                <a:lnTo>
                  <a:pt x="8946" y="8427"/>
                </a:lnTo>
                <a:lnTo>
                  <a:pt x="8937" y="8427"/>
                </a:lnTo>
                <a:lnTo>
                  <a:pt x="8928" y="8419"/>
                </a:lnTo>
                <a:lnTo>
                  <a:pt x="8919" y="8410"/>
                </a:lnTo>
                <a:lnTo>
                  <a:pt x="8911" y="8410"/>
                </a:lnTo>
                <a:lnTo>
                  <a:pt x="8902" y="8410"/>
                </a:lnTo>
                <a:lnTo>
                  <a:pt x="8893" y="8410"/>
                </a:lnTo>
                <a:lnTo>
                  <a:pt x="8884" y="8401"/>
                </a:lnTo>
                <a:lnTo>
                  <a:pt x="8875" y="8401"/>
                </a:lnTo>
                <a:lnTo>
                  <a:pt x="8866" y="8401"/>
                </a:lnTo>
                <a:lnTo>
                  <a:pt x="8875" y="8401"/>
                </a:lnTo>
                <a:lnTo>
                  <a:pt x="8875" y="8410"/>
                </a:lnTo>
                <a:lnTo>
                  <a:pt x="8866" y="8410"/>
                </a:lnTo>
                <a:lnTo>
                  <a:pt x="8858" y="8401"/>
                </a:lnTo>
                <a:lnTo>
                  <a:pt x="8849" y="8401"/>
                </a:lnTo>
                <a:lnTo>
                  <a:pt x="8840" y="8401"/>
                </a:lnTo>
                <a:lnTo>
                  <a:pt x="8831" y="8410"/>
                </a:lnTo>
                <a:lnTo>
                  <a:pt x="8831" y="8401"/>
                </a:lnTo>
                <a:lnTo>
                  <a:pt x="8822" y="8401"/>
                </a:lnTo>
                <a:lnTo>
                  <a:pt x="8822" y="8410"/>
                </a:lnTo>
                <a:lnTo>
                  <a:pt x="8814" y="8410"/>
                </a:lnTo>
                <a:lnTo>
                  <a:pt x="8814" y="8419"/>
                </a:lnTo>
                <a:lnTo>
                  <a:pt x="8805" y="8419"/>
                </a:lnTo>
                <a:lnTo>
                  <a:pt x="8805" y="8427"/>
                </a:lnTo>
                <a:lnTo>
                  <a:pt x="8796" y="8436"/>
                </a:lnTo>
                <a:lnTo>
                  <a:pt x="8796" y="8445"/>
                </a:lnTo>
                <a:lnTo>
                  <a:pt x="8796" y="8454"/>
                </a:lnTo>
                <a:lnTo>
                  <a:pt x="8805" y="8463"/>
                </a:lnTo>
                <a:lnTo>
                  <a:pt x="8796" y="8463"/>
                </a:lnTo>
                <a:lnTo>
                  <a:pt x="8796" y="8472"/>
                </a:lnTo>
                <a:lnTo>
                  <a:pt x="8787" y="8463"/>
                </a:lnTo>
                <a:lnTo>
                  <a:pt x="8778" y="8463"/>
                </a:lnTo>
                <a:lnTo>
                  <a:pt x="8761" y="8480"/>
                </a:lnTo>
                <a:lnTo>
                  <a:pt x="8743" y="8489"/>
                </a:lnTo>
                <a:lnTo>
                  <a:pt x="8725" y="8525"/>
                </a:lnTo>
                <a:lnTo>
                  <a:pt x="8725" y="8533"/>
                </a:lnTo>
                <a:lnTo>
                  <a:pt x="8717" y="8542"/>
                </a:lnTo>
                <a:lnTo>
                  <a:pt x="8708" y="8542"/>
                </a:lnTo>
                <a:lnTo>
                  <a:pt x="8717" y="8533"/>
                </a:lnTo>
                <a:lnTo>
                  <a:pt x="8717" y="8516"/>
                </a:lnTo>
                <a:lnTo>
                  <a:pt x="8725" y="8507"/>
                </a:lnTo>
                <a:lnTo>
                  <a:pt x="8725" y="8498"/>
                </a:lnTo>
                <a:lnTo>
                  <a:pt x="8734" y="8480"/>
                </a:lnTo>
                <a:lnTo>
                  <a:pt x="8717" y="8489"/>
                </a:lnTo>
                <a:lnTo>
                  <a:pt x="8699" y="8489"/>
                </a:lnTo>
                <a:lnTo>
                  <a:pt x="8690" y="8489"/>
                </a:lnTo>
                <a:lnTo>
                  <a:pt x="8681" y="8489"/>
                </a:lnTo>
                <a:lnTo>
                  <a:pt x="8672" y="8489"/>
                </a:lnTo>
                <a:lnTo>
                  <a:pt x="8664" y="8489"/>
                </a:lnTo>
                <a:lnTo>
                  <a:pt x="8655" y="8498"/>
                </a:lnTo>
                <a:lnTo>
                  <a:pt x="8637" y="8489"/>
                </a:lnTo>
                <a:lnTo>
                  <a:pt x="8637" y="8480"/>
                </a:lnTo>
                <a:lnTo>
                  <a:pt x="8628" y="8480"/>
                </a:lnTo>
                <a:lnTo>
                  <a:pt x="8628" y="8472"/>
                </a:lnTo>
                <a:lnTo>
                  <a:pt x="8628" y="8463"/>
                </a:lnTo>
                <a:lnTo>
                  <a:pt x="8619" y="8454"/>
                </a:lnTo>
                <a:lnTo>
                  <a:pt x="8619" y="8445"/>
                </a:lnTo>
                <a:lnTo>
                  <a:pt x="8619" y="8436"/>
                </a:lnTo>
                <a:lnTo>
                  <a:pt x="8611" y="8436"/>
                </a:lnTo>
                <a:lnTo>
                  <a:pt x="8619" y="8427"/>
                </a:lnTo>
                <a:lnTo>
                  <a:pt x="8619" y="8419"/>
                </a:lnTo>
                <a:lnTo>
                  <a:pt x="8611" y="8427"/>
                </a:lnTo>
                <a:lnTo>
                  <a:pt x="8593" y="8436"/>
                </a:lnTo>
                <a:lnTo>
                  <a:pt x="8584" y="8436"/>
                </a:lnTo>
                <a:lnTo>
                  <a:pt x="8567" y="8454"/>
                </a:lnTo>
                <a:lnTo>
                  <a:pt x="8558" y="8454"/>
                </a:lnTo>
                <a:lnTo>
                  <a:pt x="8540" y="8463"/>
                </a:lnTo>
                <a:lnTo>
                  <a:pt x="8522" y="8472"/>
                </a:lnTo>
                <a:lnTo>
                  <a:pt x="8514" y="8463"/>
                </a:lnTo>
                <a:lnTo>
                  <a:pt x="8487" y="8463"/>
                </a:lnTo>
                <a:lnTo>
                  <a:pt x="8496" y="8463"/>
                </a:lnTo>
                <a:lnTo>
                  <a:pt x="8522" y="8454"/>
                </a:lnTo>
                <a:lnTo>
                  <a:pt x="8531" y="8454"/>
                </a:lnTo>
                <a:lnTo>
                  <a:pt x="8540" y="8454"/>
                </a:lnTo>
                <a:lnTo>
                  <a:pt x="8540" y="8445"/>
                </a:lnTo>
                <a:lnTo>
                  <a:pt x="8540" y="8436"/>
                </a:lnTo>
                <a:lnTo>
                  <a:pt x="8549" y="8436"/>
                </a:lnTo>
                <a:lnTo>
                  <a:pt x="8558" y="8427"/>
                </a:lnTo>
                <a:lnTo>
                  <a:pt x="8558" y="8410"/>
                </a:lnTo>
                <a:lnTo>
                  <a:pt x="8567" y="8392"/>
                </a:lnTo>
                <a:lnTo>
                  <a:pt x="8575" y="8392"/>
                </a:lnTo>
                <a:lnTo>
                  <a:pt x="8575" y="8383"/>
                </a:lnTo>
                <a:lnTo>
                  <a:pt x="8584" y="8366"/>
                </a:lnTo>
                <a:lnTo>
                  <a:pt x="8584" y="8357"/>
                </a:lnTo>
                <a:lnTo>
                  <a:pt x="8602" y="8357"/>
                </a:lnTo>
                <a:lnTo>
                  <a:pt x="8611" y="8339"/>
                </a:lnTo>
                <a:lnTo>
                  <a:pt x="8619" y="8339"/>
                </a:lnTo>
                <a:lnTo>
                  <a:pt x="8628" y="8339"/>
                </a:lnTo>
                <a:lnTo>
                  <a:pt x="8637" y="8322"/>
                </a:lnTo>
                <a:lnTo>
                  <a:pt x="8646" y="8304"/>
                </a:lnTo>
                <a:lnTo>
                  <a:pt x="8655" y="8295"/>
                </a:lnTo>
                <a:lnTo>
                  <a:pt x="8664" y="8286"/>
                </a:lnTo>
                <a:lnTo>
                  <a:pt x="8681" y="8277"/>
                </a:lnTo>
                <a:lnTo>
                  <a:pt x="8690" y="8269"/>
                </a:lnTo>
                <a:lnTo>
                  <a:pt x="8690" y="8260"/>
                </a:lnTo>
                <a:lnTo>
                  <a:pt x="8690" y="8251"/>
                </a:lnTo>
                <a:lnTo>
                  <a:pt x="8681" y="8233"/>
                </a:lnTo>
                <a:lnTo>
                  <a:pt x="8681" y="8225"/>
                </a:lnTo>
                <a:lnTo>
                  <a:pt x="8672" y="8225"/>
                </a:lnTo>
                <a:lnTo>
                  <a:pt x="8664" y="8216"/>
                </a:lnTo>
                <a:lnTo>
                  <a:pt x="8646" y="8216"/>
                </a:lnTo>
                <a:lnTo>
                  <a:pt x="8646" y="8207"/>
                </a:lnTo>
                <a:lnTo>
                  <a:pt x="8637" y="8207"/>
                </a:lnTo>
                <a:lnTo>
                  <a:pt x="8637" y="8198"/>
                </a:lnTo>
                <a:lnTo>
                  <a:pt x="8628" y="8198"/>
                </a:lnTo>
                <a:lnTo>
                  <a:pt x="8628" y="8189"/>
                </a:lnTo>
                <a:lnTo>
                  <a:pt x="8628" y="8180"/>
                </a:lnTo>
                <a:lnTo>
                  <a:pt x="8628" y="8172"/>
                </a:lnTo>
                <a:lnTo>
                  <a:pt x="8619" y="8163"/>
                </a:lnTo>
                <a:lnTo>
                  <a:pt x="8619" y="8154"/>
                </a:lnTo>
                <a:lnTo>
                  <a:pt x="8611" y="8127"/>
                </a:lnTo>
                <a:lnTo>
                  <a:pt x="8602" y="8110"/>
                </a:lnTo>
                <a:lnTo>
                  <a:pt x="8602" y="8083"/>
                </a:lnTo>
                <a:lnTo>
                  <a:pt x="8593" y="8048"/>
                </a:lnTo>
                <a:lnTo>
                  <a:pt x="8584" y="8039"/>
                </a:lnTo>
                <a:lnTo>
                  <a:pt x="8575" y="8039"/>
                </a:lnTo>
                <a:lnTo>
                  <a:pt x="8567" y="8039"/>
                </a:lnTo>
                <a:lnTo>
                  <a:pt x="8558" y="8057"/>
                </a:lnTo>
                <a:lnTo>
                  <a:pt x="8558" y="8048"/>
                </a:lnTo>
                <a:lnTo>
                  <a:pt x="8558" y="8039"/>
                </a:lnTo>
                <a:lnTo>
                  <a:pt x="8549" y="8022"/>
                </a:lnTo>
                <a:lnTo>
                  <a:pt x="8549" y="8013"/>
                </a:lnTo>
                <a:lnTo>
                  <a:pt x="8540" y="8013"/>
                </a:lnTo>
                <a:lnTo>
                  <a:pt x="8540" y="8022"/>
                </a:lnTo>
                <a:lnTo>
                  <a:pt x="8540" y="8030"/>
                </a:lnTo>
                <a:lnTo>
                  <a:pt x="8531" y="8030"/>
                </a:lnTo>
                <a:lnTo>
                  <a:pt x="8540" y="8030"/>
                </a:lnTo>
                <a:lnTo>
                  <a:pt x="8540" y="8022"/>
                </a:lnTo>
                <a:lnTo>
                  <a:pt x="8531" y="8013"/>
                </a:lnTo>
                <a:lnTo>
                  <a:pt x="8531" y="8004"/>
                </a:lnTo>
                <a:lnTo>
                  <a:pt x="8522" y="7995"/>
                </a:lnTo>
                <a:lnTo>
                  <a:pt x="8514" y="8004"/>
                </a:lnTo>
                <a:lnTo>
                  <a:pt x="8514" y="7995"/>
                </a:lnTo>
                <a:lnTo>
                  <a:pt x="8514" y="7986"/>
                </a:lnTo>
                <a:lnTo>
                  <a:pt x="8505" y="7986"/>
                </a:lnTo>
                <a:lnTo>
                  <a:pt x="8478" y="7969"/>
                </a:lnTo>
                <a:lnTo>
                  <a:pt x="8469" y="7951"/>
                </a:lnTo>
                <a:lnTo>
                  <a:pt x="8443" y="7942"/>
                </a:lnTo>
                <a:lnTo>
                  <a:pt x="8425" y="7942"/>
                </a:lnTo>
                <a:lnTo>
                  <a:pt x="8399" y="7924"/>
                </a:lnTo>
                <a:lnTo>
                  <a:pt x="8390" y="7933"/>
                </a:lnTo>
                <a:lnTo>
                  <a:pt x="8381" y="7960"/>
                </a:lnTo>
                <a:lnTo>
                  <a:pt x="8372" y="7960"/>
                </a:lnTo>
                <a:lnTo>
                  <a:pt x="8381" y="7951"/>
                </a:lnTo>
                <a:lnTo>
                  <a:pt x="8381" y="7942"/>
                </a:lnTo>
                <a:lnTo>
                  <a:pt x="8381" y="7933"/>
                </a:lnTo>
                <a:lnTo>
                  <a:pt x="8381" y="7924"/>
                </a:lnTo>
                <a:lnTo>
                  <a:pt x="8364" y="7916"/>
                </a:lnTo>
                <a:lnTo>
                  <a:pt x="8328" y="7916"/>
                </a:lnTo>
                <a:lnTo>
                  <a:pt x="8302" y="7916"/>
                </a:lnTo>
                <a:lnTo>
                  <a:pt x="8284" y="7916"/>
                </a:lnTo>
                <a:lnTo>
                  <a:pt x="8267" y="7916"/>
                </a:lnTo>
                <a:lnTo>
                  <a:pt x="8258" y="7916"/>
                </a:lnTo>
                <a:lnTo>
                  <a:pt x="8249" y="7924"/>
                </a:lnTo>
                <a:lnTo>
                  <a:pt x="8249" y="7933"/>
                </a:lnTo>
                <a:lnTo>
                  <a:pt x="8249" y="7924"/>
                </a:lnTo>
                <a:lnTo>
                  <a:pt x="8222" y="7924"/>
                </a:lnTo>
                <a:lnTo>
                  <a:pt x="8205" y="7916"/>
                </a:lnTo>
                <a:lnTo>
                  <a:pt x="8170" y="7916"/>
                </a:lnTo>
                <a:lnTo>
                  <a:pt x="8161" y="7916"/>
                </a:lnTo>
                <a:lnTo>
                  <a:pt x="8161" y="7924"/>
                </a:lnTo>
                <a:lnTo>
                  <a:pt x="8161" y="7933"/>
                </a:lnTo>
                <a:lnTo>
                  <a:pt x="8161" y="7942"/>
                </a:lnTo>
                <a:lnTo>
                  <a:pt x="8152" y="7951"/>
                </a:lnTo>
                <a:lnTo>
                  <a:pt x="8152" y="7942"/>
                </a:lnTo>
                <a:lnTo>
                  <a:pt x="8152" y="7924"/>
                </a:lnTo>
                <a:lnTo>
                  <a:pt x="8152" y="7907"/>
                </a:lnTo>
                <a:lnTo>
                  <a:pt x="8152" y="7898"/>
                </a:lnTo>
                <a:lnTo>
                  <a:pt x="8143" y="7889"/>
                </a:lnTo>
                <a:lnTo>
                  <a:pt x="8125" y="7889"/>
                </a:lnTo>
                <a:lnTo>
                  <a:pt x="8125" y="7880"/>
                </a:lnTo>
                <a:lnTo>
                  <a:pt x="8108" y="7871"/>
                </a:lnTo>
                <a:lnTo>
                  <a:pt x="8099" y="7854"/>
                </a:lnTo>
                <a:lnTo>
                  <a:pt x="8090" y="7854"/>
                </a:lnTo>
                <a:lnTo>
                  <a:pt x="8081" y="7854"/>
                </a:lnTo>
                <a:lnTo>
                  <a:pt x="8072" y="7845"/>
                </a:lnTo>
                <a:lnTo>
                  <a:pt x="8064" y="7854"/>
                </a:lnTo>
                <a:lnTo>
                  <a:pt x="8055" y="7863"/>
                </a:lnTo>
                <a:lnTo>
                  <a:pt x="8055" y="7880"/>
                </a:lnTo>
                <a:lnTo>
                  <a:pt x="8046" y="7880"/>
                </a:lnTo>
                <a:lnTo>
                  <a:pt x="8046" y="7871"/>
                </a:lnTo>
                <a:lnTo>
                  <a:pt x="8046" y="7863"/>
                </a:lnTo>
                <a:lnTo>
                  <a:pt x="8055" y="7854"/>
                </a:lnTo>
                <a:lnTo>
                  <a:pt x="8055" y="7836"/>
                </a:lnTo>
                <a:lnTo>
                  <a:pt x="8055" y="7819"/>
                </a:lnTo>
                <a:lnTo>
                  <a:pt x="8055" y="7810"/>
                </a:lnTo>
                <a:lnTo>
                  <a:pt x="8046" y="7801"/>
                </a:lnTo>
                <a:lnTo>
                  <a:pt x="8046" y="7792"/>
                </a:lnTo>
                <a:lnTo>
                  <a:pt x="8037" y="7783"/>
                </a:lnTo>
                <a:lnTo>
                  <a:pt x="8002" y="7757"/>
                </a:lnTo>
                <a:lnTo>
                  <a:pt x="7984" y="7748"/>
                </a:lnTo>
                <a:lnTo>
                  <a:pt x="7975" y="7739"/>
                </a:lnTo>
                <a:lnTo>
                  <a:pt x="7967" y="7739"/>
                </a:lnTo>
                <a:lnTo>
                  <a:pt x="7958" y="7739"/>
                </a:lnTo>
                <a:lnTo>
                  <a:pt x="7949" y="7730"/>
                </a:lnTo>
                <a:lnTo>
                  <a:pt x="7949" y="7721"/>
                </a:lnTo>
                <a:lnTo>
                  <a:pt x="7931" y="7721"/>
                </a:lnTo>
                <a:lnTo>
                  <a:pt x="7922" y="7721"/>
                </a:lnTo>
                <a:lnTo>
                  <a:pt x="7914" y="7721"/>
                </a:lnTo>
                <a:lnTo>
                  <a:pt x="7887" y="7721"/>
                </a:lnTo>
                <a:lnTo>
                  <a:pt x="7870" y="7730"/>
                </a:lnTo>
                <a:lnTo>
                  <a:pt x="7861" y="7730"/>
                </a:lnTo>
                <a:lnTo>
                  <a:pt x="7852" y="7739"/>
                </a:lnTo>
                <a:lnTo>
                  <a:pt x="7843" y="7730"/>
                </a:lnTo>
                <a:lnTo>
                  <a:pt x="7834" y="7721"/>
                </a:lnTo>
                <a:lnTo>
                  <a:pt x="7825" y="7721"/>
                </a:lnTo>
                <a:lnTo>
                  <a:pt x="7852" y="7721"/>
                </a:lnTo>
                <a:lnTo>
                  <a:pt x="7861" y="7713"/>
                </a:lnTo>
                <a:lnTo>
                  <a:pt x="7861" y="7704"/>
                </a:lnTo>
                <a:lnTo>
                  <a:pt x="7870" y="7695"/>
                </a:lnTo>
                <a:lnTo>
                  <a:pt x="7870" y="7686"/>
                </a:lnTo>
                <a:lnTo>
                  <a:pt x="7870" y="7677"/>
                </a:lnTo>
                <a:lnTo>
                  <a:pt x="7878" y="7677"/>
                </a:lnTo>
                <a:lnTo>
                  <a:pt x="7887" y="7668"/>
                </a:lnTo>
                <a:lnTo>
                  <a:pt x="7887" y="7660"/>
                </a:lnTo>
                <a:lnTo>
                  <a:pt x="7870" y="7651"/>
                </a:lnTo>
                <a:lnTo>
                  <a:pt x="7861" y="7651"/>
                </a:lnTo>
                <a:lnTo>
                  <a:pt x="7852" y="7642"/>
                </a:lnTo>
                <a:lnTo>
                  <a:pt x="7834" y="7633"/>
                </a:lnTo>
                <a:lnTo>
                  <a:pt x="7834" y="7624"/>
                </a:lnTo>
                <a:lnTo>
                  <a:pt x="7825" y="7633"/>
                </a:lnTo>
                <a:lnTo>
                  <a:pt x="7817" y="7633"/>
                </a:lnTo>
                <a:lnTo>
                  <a:pt x="7817" y="7642"/>
                </a:lnTo>
                <a:lnTo>
                  <a:pt x="7808" y="7633"/>
                </a:lnTo>
                <a:lnTo>
                  <a:pt x="7808" y="7624"/>
                </a:lnTo>
                <a:lnTo>
                  <a:pt x="7799" y="7624"/>
                </a:lnTo>
                <a:lnTo>
                  <a:pt x="7790" y="7624"/>
                </a:lnTo>
                <a:lnTo>
                  <a:pt x="7790" y="7616"/>
                </a:lnTo>
                <a:lnTo>
                  <a:pt x="7790" y="7624"/>
                </a:lnTo>
                <a:lnTo>
                  <a:pt x="7790" y="7633"/>
                </a:lnTo>
                <a:lnTo>
                  <a:pt x="7781" y="7624"/>
                </a:lnTo>
                <a:lnTo>
                  <a:pt x="7781" y="7633"/>
                </a:lnTo>
                <a:lnTo>
                  <a:pt x="7773" y="7633"/>
                </a:lnTo>
                <a:lnTo>
                  <a:pt x="7773" y="7624"/>
                </a:lnTo>
                <a:lnTo>
                  <a:pt x="7764" y="7607"/>
                </a:lnTo>
                <a:lnTo>
                  <a:pt x="7755" y="7598"/>
                </a:lnTo>
                <a:lnTo>
                  <a:pt x="7755" y="7607"/>
                </a:lnTo>
                <a:lnTo>
                  <a:pt x="7755" y="7616"/>
                </a:lnTo>
                <a:lnTo>
                  <a:pt x="7746" y="7616"/>
                </a:lnTo>
                <a:lnTo>
                  <a:pt x="7746" y="7607"/>
                </a:lnTo>
                <a:lnTo>
                  <a:pt x="7755" y="7607"/>
                </a:lnTo>
                <a:lnTo>
                  <a:pt x="7746" y="7598"/>
                </a:lnTo>
                <a:lnTo>
                  <a:pt x="7746" y="7589"/>
                </a:lnTo>
                <a:lnTo>
                  <a:pt x="7737" y="7589"/>
                </a:lnTo>
                <a:lnTo>
                  <a:pt x="7737" y="7580"/>
                </a:lnTo>
                <a:lnTo>
                  <a:pt x="7746" y="7580"/>
                </a:lnTo>
                <a:lnTo>
                  <a:pt x="7773" y="7580"/>
                </a:lnTo>
                <a:lnTo>
                  <a:pt x="7781" y="7571"/>
                </a:lnTo>
                <a:lnTo>
                  <a:pt x="7799" y="7571"/>
                </a:lnTo>
                <a:lnTo>
                  <a:pt x="7808" y="7571"/>
                </a:lnTo>
                <a:lnTo>
                  <a:pt x="7808" y="7563"/>
                </a:lnTo>
                <a:lnTo>
                  <a:pt x="7781" y="7563"/>
                </a:lnTo>
                <a:lnTo>
                  <a:pt x="7746" y="7563"/>
                </a:lnTo>
                <a:lnTo>
                  <a:pt x="7728" y="7563"/>
                </a:lnTo>
                <a:lnTo>
                  <a:pt x="7711" y="7563"/>
                </a:lnTo>
                <a:lnTo>
                  <a:pt x="7693" y="7571"/>
                </a:lnTo>
                <a:lnTo>
                  <a:pt x="7667" y="7571"/>
                </a:lnTo>
                <a:lnTo>
                  <a:pt x="7640" y="7571"/>
                </a:lnTo>
                <a:lnTo>
                  <a:pt x="7631" y="7571"/>
                </a:lnTo>
                <a:lnTo>
                  <a:pt x="7631" y="7580"/>
                </a:lnTo>
                <a:lnTo>
                  <a:pt x="7640" y="7571"/>
                </a:lnTo>
                <a:lnTo>
                  <a:pt x="7667" y="7580"/>
                </a:lnTo>
                <a:lnTo>
                  <a:pt x="7675" y="7580"/>
                </a:lnTo>
                <a:lnTo>
                  <a:pt x="7667" y="7580"/>
                </a:lnTo>
                <a:lnTo>
                  <a:pt x="7667" y="7589"/>
                </a:lnTo>
                <a:lnTo>
                  <a:pt x="7640" y="7580"/>
                </a:lnTo>
                <a:lnTo>
                  <a:pt x="7587" y="7607"/>
                </a:lnTo>
                <a:lnTo>
                  <a:pt x="7587" y="7616"/>
                </a:lnTo>
                <a:lnTo>
                  <a:pt x="7578" y="7616"/>
                </a:lnTo>
                <a:lnTo>
                  <a:pt x="7570" y="7616"/>
                </a:lnTo>
                <a:lnTo>
                  <a:pt x="7552" y="7607"/>
                </a:lnTo>
                <a:lnTo>
                  <a:pt x="7543" y="7607"/>
                </a:lnTo>
                <a:lnTo>
                  <a:pt x="7534" y="7598"/>
                </a:lnTo>
                <a:lnTo>
                  <a:pt x="7517" y="7598"/>
                </a:lnTo>
                <a:lnTo>
                  <a:pt x="7499" y="7580"/>
                </a:lnTo>
                <a:lnTo>
                  <a:pt x="7490" y="7571"/>
                </a:lnTo>
                <a:lnTo>
                  <a:pt x="7437" y="7571"/>
                </a:lnTo>
                <a:lnTo>
                  <a:pt x="7420" y="7580"/>
                </a:lnTo>
                <a:lnTo>
                  <a:pt x="7393" y="7580"/>
                </a:lnTo>
                <a:lnTo>
                  <a:pt x="7367" y="7580"/>
                </a:lnTo>
                <a:lnTo>
                  <a:pt x="7349" y="7580"/>
                </a:lnTo>
                <a:lnTo>
                  <a:pt x="7340" y="7580"/>
                </a:lnTo>
                <a:lnTo>
                  <a:pt x="7340" y="7571"/>
                </a:lnTo>
                <a:lnTo>
                  <a:pt x="7331" y="7563"/>
                </a:lnTo>
                <a:lnTo>
                  <a:pt x="7340" y="7554"/>
                </a:lnTo>
                <a:lnTo>
                  <a:pt x="7331" y="7545"/>
                </a:lnTo>
                <a:lnTo>
                  <a:pt x="7331" y="7536"/>
                </a:lnTo>
                <a:lnTo>
                  <a:pt x="7314" y="7518"/>
                </a:lnTo>
                <a:lnTo>
                  <a:pt x="7296" y="7510"/>
                </a:lnTo>
                <a:lnTo>
                  <a:pt x="7278" y="7510"/>
                </a:lnTo>
                <a:lnTo>
                  <a:pt x="7270" y="7510"/>
                </a:lnTo>
                <a:lnTo>
                  <a:pt x="7243" y="7510"/>
                </a:lnTo>
                <a:lnTo>
                  <a:pt x="7234" y="7501"/>
                </a:lnTo>
                <a:lnTo>
                  <a:pt x="7226" y="7492"/>
                </a:lnTo>
                <a:lnTo>
                  <a:pt x="7226" y="7483"/>
                </a:lnTo>
                <a:lnTo>
                  <a:pt x="7226" y="7474"/>
                </a:lnTo>
                <a:lnTo>
                  <a:pt x="7226" y="7466"/>
                </a:lnTo>
                <a:lnTo>
                  <a:pt x="7217" y="7466"/>
                </a:lnTo>
                <a:lnTo>
                  <a:pt x="7208" y="7457"/>
                </a:lnTo>
                <a:lnTo>
                  <a:pt x="7199" y="7457"/>
                </a:lnTo>
                <a:lnTo>
                  <a:pt x="7199" y="7466"/>
                </a:lnTo>
                <a:lnTo>
                  <a:pt x="7190" y="7474"/>
                </a:lnTo>
                <a:lnTo>
                  <a:pt x="7190" y="7483"/>
                </a:lnTo>
                <a:lnTo>
                  <a:pt x="7199" y="7492"/>
                </a:lnTo>
                <a:lnTo>
                  <a:pt x="7199" y="7501"/>
                </a:lnTo>
                <a:lnTo>
                  <a:pt x="7217" y="7492"/>
                </a:lnTo>
                <a:lnTo>
                  <a:pt x="7226" y="7492"/>
                </a:lnTo>
                <a:lnTo>
                  <a:pt x="7226" y="7501"/>
                </a:lnTo>
                <a:lnTo>
                  <a:pt x="7226" y="7510"/>
                </a:lnTo>
                <a:lnTo>
                  <a:pt x="7217" y="7510"/>
                </a:lnTo>
                <a:lnTo>
                  <a:pt x="7208" y="7501"/>
                </a:lnTo>
                <a:lnTo>
                  <a:pt x="7208" y="7510"/>
                </a:lnTo>
                <a:lnTo>
                  <a:pt x="7199" y="7510"/>
                </a:lnTo>
                <a:lnTo>
                  <a:pt x="7199" y="7518"/>
                </a:lnTo>
                <a:lnTo>
                  <a:pt x="7173" y="7527"/>
                </a:lnTo>
                <a:lnTo>
                  <a:pt x="7155" y="7527"/>
                </a:lnTo>
                <a:lnTo>
                  <a:pt x="7120" y="7545"/>
                </a:lnTo>
                <a:lnTo>
                  <a:pt x="7102" y="7545"/>
                </a:lnTo>
                <a:lnTo>
                  <a:pt x="7102" y="7554"/>
                </a:lnTo>
                <a:lnTo>
                  <a:pt x="7102" y="7563"/>
                </a:lnTo>
                <a:lnTo>
                  <a:pt x="7102" y="7571"/>
                </a:lnTo>
                <a:lnTo>
                  <a:pt x="7102" y="7580"/>
                </a:lnTo>
                <a:lnTo>
                  <a:pt x="7111" y="7598"/>
                </a:lnTo>
                <a:lnTo>
                  <a:pt x="7120" y="7607"/>
                </a:lnTo>
                <a:lnTo>
                  <a:pt x="7120" y="7616"/>
                </a:lnTo>
                <a:lnTo>
                  <a:pt x="7128" y="7633"/>
                </a:lnTo>
                <a:lnTo>
                  <a:pt x="7137" y="7642"/>
                </a:lnTo>
                <a:lnTo>
                  <a:pt x="7128" y="7651"/>
                </a:lnTo>
                <a:lnTo>
                  <a:pt x="7128" y="7668"/>
                </a:lnTo>
                <a:lnTo>
                  <a:pt x="7120" y="7677"/>
                </a:lnTo>
                <a:lnTo>
                  <a:pt x="7120" y="7686"/>
                </a:lnTo>
                <a:lnTo>
                  <a:pt x="7102" y="7686"/>
                </a:lnTo>
                <a:lnTo>
                  <a:pt x="7093" y="7686"/>
                </a:lnTo>
                <a:lnTo>
                  <a:pt x="7084" y="7686"/>
                </a:lnTo>
                <a:lnTo>
                  <a:pt x="7084" y="7677"/>
                </a:lnTo>
                <a:lnTo>
                  <a:pt x="7084" y="7668"/>
                </a:lnTo>
                <a:lnTo>
                  <a:pt x="7076" y="7660"/>
                </a:lnTo>
                <a:lnTo>
                  <a:pt x="7067" y="7651"/>
                </a:lnTo>
                <a:lnTo>
                  <a:pt x="7067" y="7642"/>
                </a:lnTo>
                <a:lnTo>
                  <a:pt x="7058" y="7633"/>
                </a:lnTo>
                <a:lnTo>
                  <a:pt x="7067" y="7607"/>
                </a:lnTo>
                <a:lnTo>
                  <a:pt x="7076" y="7607"/>
                </a:lnTo>
                <a:lnTo>
                  <a:pt x="7084" y="7598"/>
                </a:lnTo>
                <a:lnTo>
                  <a:pt x="7093" y="7589"/>
                </a:lnTo>
                <a:lnTo>
                  <a:pt x="7093" y="7571"/>
                </a:lnTo>
                <a:lnTo>
                  <a:pt x="7093" y="7563"/>
                </a:lnTo>
                <a:lnTo>
                  <a:pt x="7084" y="7554"/>
                </a:lnTo>
                <a:lnTo>
                  <a:pt x="7084" y="7545"/>
                </a:lnTo>
                <a:lnTo>
                  <a:pt x="7093" y="7545"/>
                </a:lnTo>
                <a:lnTo>
                  <a:pt x="7084" y="7536"/>
                </a:lnTo>
                <a:lnTo>
                  <a:pt x="7076" y="7527"/>
                </a:lnTo>
                <a:lnTo>
                  <a:pt x="7067" y="7510"/>
                </a:lnTo>
                <a:lnTo>
                  <a:pt x="7067" y="7501"/>
                </a:lnTo>
                <a:lnTo>
                  <a:pt x="7076" y="7501"/>
                </a:lnTo>
                <a:lnTo>
                  <a:pt x="7102" y="7492"/>
                </a:lnTo>
                <a:lnTo>
                  <a:pt x="7111" y="7492"/>
                </a:lnTo>
                <a:lnTo>
                  <a:pt x="7111" y="7483"/>
                </a:lnTo>
                <a:lnTo>
                  <a:pt x="7120" y="7474"/>
                </a:lnTo>
                <a:lnTo>
                  <a:pt x="7128" y="7466"/>
                </a:lnTo>
                <a:lnTo>
                  <a:pt x="7128" y="7457"/>
                </a:lnTo>
                <a:lnTo>
                  <a:pt x="7120" y="7448"/>
                </a:lnTo>
                <a:lnTo>
                  <a:pt x="7102" y="7439"/>
                </a:lnTo>
                <a:lnTo>
                  <a:pt x="7093" y="7439"/>
                </a:lnTo>
                <a:lnTo>
                  <a:pt x="7084" y="7439"/>
                </a:lnTo>
                <a:lnTo>
                  <a:pt x="7067" y="7448"/>
                </a:lnTo>
                <a:lnTo>
                  <a:pt x="7067" y="7457"/>
                </a:lnTo>
                <a:lnTo>
                  <a:pt x="7058" y="7457"/>
                </a:lnTo>
                <a:lnTo>
                  <a:pt x="7049" y="7466"/>
                </a:lnTo>
                <a:lnTo>
                  <a:pt x="7049" y="7474"/>
                </a:lnTo>
                <a:lnTo>
                  <a:pt x="7031" y="7483"/>
                </a:lnTo>
                <a:lnTo>
                  <a:pt x="7014" y="7492"/>
                </a:lnTo>
                <a:lnTo>
                  <a:pt x="6970" y="7518"/>
                </a:lnTo>
                <a:lnTo>
                  <a:pt x="6943" y="7527"/>
                </a:lnTo>
                <a:lnTo>
                  <a:pt x="6934" y="7527"/>
                </a:lnTo>
                <a:lnTo>
                  <a:pt x="6926" y="7518"/>
                </a:lnTo>
                <a:lnTo>
                  <a:pt x="6917" y="7518"/>
                </a:lnTo>
                <a:lnTo>
                  <a:pt x="6908" y="7518"/>
                </a:lnTo>
                <a:lnTo>
                  <a:pt x="6899" y="7527"/>
                </a:lnTo>
                <a:lnTo>
                  <a:pt x="6899" y="7536"/>
                </a:lnTo>
                <a:lnTo>
                  <a:pt x="6899" y="7545"/>
                </a:lnTo>
                <a:lnTo>
                  <a:pt x="6890" y="7563"/>
                </a:lnTo>
                <a:lnTo>
                  <a:pt x="6881" y="7563"/>
                </a:lnTo>
                <a:lnTo>
                  <a:pt x="6881" y="7554"/>
                </a:lnTo>
                <a:lnTo>
                  <a:pt x="6881" y="7545"/>
                </a:lnTo>
                <a:lnTo>
                  <a:pt x="6890" y="7545"/>
                </a:lnTo>
                <a:lnTo>
                  <a:pt x="6881" y="7545"/>
                </a:lnTo>
                <a:lnTo>
                  <a:pt x="6855" y="7536"/>
                </a:lnTo>
                <a:lnTo>
                  <a:pt x="6846" y="7536"/>
                </a:lnTo>
                <a:lnTo>
                  <a:pt x="6837" y="7554"/>
                </a:lnTo>
                <a:lnTo>
                  <a:pt x="6829" y="7563"/>
                </a:lnTo>
                <a:lnTo>
                  <a:pt x="6820" y="7563"/>
                </a:lnTo>
                <a:lnTo>
                  <a:pt x="6811" y="7571"/>
                </a:lnTo>
                <a:lnTo>
                  <a:pt x="6811" y="7580"/>
                </a:lnTo>
                <a:lnTo>
                  <a:pt x="6802" y="7598"/>
                </a:lnTo>
                <a:lnTo>
                  <a:pt x="6793" y="7607"/>
                </a:lnTo>
                <a:lnTo>
                  <a:pt x="6802" y="7598"/>
                </a:lnTo>
                <a:lnTo>
                  <a:pt x="6802" y="7607"/>
                </a:lnTo>
                <a:lnTo>
                  <a:pt x="6802" y="7616"/>
                </a:lnTo>
                <a:lnTo>
                  <a:pt x="6802" y="7633"/>
                </a:lnTo>
                <a:lnTo>
                  <a:pt x="6793" y="7642"/>
                </a:lnTo>
                <a:lnTo>
                  <a:pt x="6802" y="7642"/>
                </a:lnTo>
                <a:lnTo>
                  <a:pt x="6802" y="7651"/>
                </a:lnTo>
                <a:lnTo>
                  <a:pt x="6793" y="7660"/>
                </a:lnTo>
                <a:lnTo>
                  <a:pt x="6776" y="7660"/>
                </a:lnTo>
                <a:lnTo>
                  <a:pt x="6767" y="7668"/>
                </a:lnTo>
                <a:lnTo>
                  <a:pt x="6758" y="7668"/>
                </a:lnTo>
                <a:lnTo>
                  <a:pt x="6749" y="7695"/>
                </a:lnTo>
                <a:lnTo>
                  <a:pt x="6723" y="7713"/>
                </a:lnTo>
                <a:lnTo>
                  <a:pt x="6714" y="7721"/>
                </a:lnTo>
                <a:lnTo>
                  <a:pt x="6705" y="7721"/>
                </a:lnTo>
                <a:lnTo>
                  <a:pt x="6705" y="7730"/>
                </a:lnTo>
                <a:lnTo>
                  <a:pt x="6714" y="7730"/>
                </a:lnTo>
                <a:lnTo>
                  <a:pt x="6714" y="7739"/>
                </a:lnTo>
                <a:lnTo>
                  <a:pt x="6714" y="7766"/>
                </a:lnTo>
                <a:lnTo>
                  <a:pt x="6714" y="7774"/>
                </a:lnTo>
                <a:lnTo>
                  <a:pt x="6705" y="7774"/>
                </a:lnTo>
                <a:lnTo>
                  <a:pt x="6705" y="7766"/>
                </a:lnTo>
                <a:lnTo>
                  <a:pt x="6705" y="7757"/>
                </a:lnTo>
                <a:lnTo>
                  <a:pt x="6696" y="7748"/>
                </a:lnTo>
                <a:lnTo>
                  <a:pt x="6687" y="7739"/>
                </a:lnTo>
                <a:lnTo>
                  <a:pt x="6679" y="7730"/>
                </a:lnTo>
                <a:lnTo>
                  <a:pt x="6670" y="7721"/>
                </a:lnTo>
                <a:lnTo>
                  <a:pt x="6643" y="7704"/>
                </a:lnTo>
                <a:lnTo>
                  <a:pt x="6634" y="7686"/>
                </a:lnTo>
                <a:lnTo>
                  <a:pt x="6617" y="7677"/>
                </a:lnTo>
                <a:lnTo>
                  <a:pt x="6590" y="7660"/>
                </a:lnTo>
                <a:lnTo>
                  <a:pt x="6573" y="7660"/>
                </a:lnTo>
                <a:lnTo>
                  <a:pt x="6555" y="7660"/>
                </a:lnTo>
                <a:lnTo>
                  <a:pt x="6546" y="7651"/>
                </a:lnTo>
                <a:lnTo>
                  <a:pt x="6537" y="7651"/>
                </a:lnTo>
                <a:lnTo>
                  <a:pt x="6529" y="7651"/>
                </a:lnTo>
                <a:lnTo>
                  <a:pt x="6511" y="7651"/>
                </a:lnTo>
                <a:lnTo>
                  <a:pt x="6502" y="7651"/>
                </a:lnTo>
                <a:lnTo>
                  <a:pt x="6493" y="7660"/>
                </a:lnTo>
                <a:lnTo>
                  <a:pt x="6484" y="7668"/>
                </a:lnTo>
                <a:lnTo>
                  <a:pt x="6476" y="7668"/>
                </a:lnTo>
                <a:lnTo>
                  <a:pt x="6467" y="7677"/>
                </a:lnTo>
                <a:lnTo>
                  <a:pt x="6440" y="7686"/>
                </a:lnTo>
                <a:lnTo>
                  <a:pt x="6432" y="7686"/>
                </a:lnTo>
                <a:lnTo>
                  <a:pt x="6414" y="7704"/>
                </a:lnTo>
                <a:lnTo>
                  <a:pt x="6396" y="7704"/>
                </a:lnTo>
                <a:lnTo>
                  <a:pt x="6387" y="7704"/>
                </a:lnTo>
                <a:lnTo>
                  <a:pt x="6379" y="7704"/>
                </a:lnTo>
                <a:lnTo>
                  <a:pt x="6361" y="7704"/>
                </a:lnTo>
                <a:lnTo>
                  <a:pt x="6352" y="7695"/>
                </a:lnTo>
                <a:lnTo>
                  <a:pt x="6343" y="7686"/>
                </a:lnTo>
                <a:lnTo>
                  <a:pt x="6334" y="7677"/>
                </a:lnTo>
                <a:lnTo>
                  <a:pt x="6334" y="7686"/>
                </a:lnTo>
                <a:lnTo>
                  <a:pt x="6343" y="7686"/>
                </a:lnTo>
                <a:lnTo>
                  <a:pt x="6343" y="7695"/>
                </a:lnTo>
                <a:lnTo>
                  <a:pt x="6334" y="7695"/>
                </a:lnTo>
                <a:lnTo>
                  <a:pt x="6326" y="7695"/>
                </a:lnTo>
                <a:lnTo>
                  <a:pt x="6317" y="7695"/>
                </a:lnTo>
                <a:lnTo>
                  <a:pt x="6308" y="7686"/>
                </a:lnTo>
                <a:lnTo>
                  <a:pt x="6317" y="7677"/>
                </a:lnTo>
                <a:lnTo>
                  <a:pt x="6308" y="7677"/>
                </a:lnTo>
                <a:lnTo>
                  <a:pt x="6299" y="7668"/>
                </a:lnTo>
                <a:lnTo>
                  <a:pt x="6299" y="7660"/>
                </a:lnTo>
                <a:lnTo>
                  <a:pt x="6290" y="7651"/>
                </a:lnTo>
                <a:lnTo>
                  <a:pt x="6282" y="7651"/>
                </a:lnTo>
                <a:lnTo>
                  <a:pt x="6273" y="7642"/>
                </a:lnTo>
                <a:lnTo>
                  <a:pt x="6264" y="7633"/>
                </a:lnTo>
                <a:lnTo>
                  <a:pt x="6255" y="7616"/>
                </a:lnTo>
                <a:lnTo>
                  <a:pt x="6246" y="7616"/>
                </a:lnTo>
                <a:lnTo>
                  <a:pt x="6229" y="7598"/>
                </a:lnTo>
                <a:lnTo>
                  <a:pt x="6220" y="7580"/>
                </a:lnTo>
                <a:lnTo>
                  <a:pt x="6211" y="7563"/>
                </a:lnTo>
                <a:lnTo>
                  <a:pt x="6211" y="7554"/>
                </a:lnTo>
                <a:lnTo>
                  <a:pt x="6202" y="7545"/>
                </a:lnTo>
                <a:lnTo>
                  <a:pt x="6193" y="7536"/>
                </a:lnTo>
                <a:lnTo>
                  <a:pt x="6193" y="7518"/>
                </a:lnTo>
                <a:lnTo>
                  <a:pt x="6193" y="7510"/>
                </a:lnTo>
                <a:lnTo>
                  <a:pt x="6202" y="7510"/>
                </a:lnTo>
                <a:lnTo>
                  <a:pt x="6202" y="7501"/>
                </a:lnTo>
                <a:lnTo>
                  <a:pt x="6211" y="7501"/>
                </a:lnTo>
                <a:lnTo>
                  <a:pt x="6211" y="7492"/>
                </a:lnTo>
                <a:lnTo>
                  <a:pt x="6202" y="7483"/>
                </a:lnTo>
                <a:lnTo>
                  <a:pt x="6193" y="7483"/>
                </a:lnTo>
                <a:lnTo>
                  <a:pt x="6193" y="7474"/>
                </a:lnTo>
                <a:lnTo>
                  <a:pt x="6202" y="7474"/>
                </a:lnTo>
                <a:lnTo>
                  <a:pt x="6202" y="7466"/>
                </a:lnTo>
                <a:lnTo>
                  <a:pt x="6211" y="7457"/>
                </a:lnTo>
                <a:lnTo>
                  <a:pt x="6211" y="7448"/>
                </a:lnTo>
                <a:lnTo>
                  <a:pt x="6202" y="7439"/>
                </a:lnTo>
                <a:lnTo>
                  <a:pt x="6202" y="7430"/>
                </a:lnTo>
                <a:lnTo>
                  <a:pt x="6211" y="7421"/>
                </a:lnTo>
                <a:lnTo>
                  <a:pt x="6211" y="7430"/>
                </a:lnTo>
                <a:lnTo>
                  <a:pt x="6211" y="7439"/>
                </a:lnTo>
                <a:lnTo>
                  <a:pt x="6220" y="7439"/>
                </a:lnTo>
                <a:lnTo>
                  <a:pt x="6220" y="7430"/>
                </a:lnTo>
                <a:lnTo>
                  <a:pt x="6220" y="7404"/>
                </a:lnTo>
                <a:lnTo>
                  <a:pt x="6211" y="7368"/>
                </a:lnTo>
                <a:lnTo>
                  <a:pt x="6220" y="7342"/>
                </a:lnTo>
                <a:lnTo>
                  <a:pt x="6229" y="7324"/>
                </a:lnTo>
                <a:lnTo>
                  <a:pt x="6229" y="7315"/>
                </a:lnTo>
                <a:lnTo>
                  <a:pt x="6237" y="7307"/>
                </a:lnTo>
                <a:lnTo>
                  <a:pt x="6237" y="7298"/>
                </a:lnTo>
                <a:lnTo>
                  <a:pt x="6246" y="7298"/>
                </a:lnTo>
                <a:lnTo>
                  <a:pt x="6237" y="7263"/>
                </a:lnTo>
                <a:lnTo>
                  <a:pt x="6229" y="7263"/>
                </a:lnTo>
                <a:lnTo>
                  <a:pt x="6229" y="7254"/>
                </a:lnTo>
                <a:lnTo>
                  <a:pt x="6237" y="7254"/>
                </a:lnTo>
                <a:lnTo>
                  <a:pt x="6237" y="7263"/>
                </a:lnTo>
                <a:lnTo>
                  <a:pt x="6237" y="7254"/>
                </a:lnTo>
                <a:lnTo>
                  <a:pt x="6246" y="7254"/>
                </a:lnTo>
                <a:lnTo>
                  <a:pt x="6246" y="7245"/>
                </a:lnTo>
                <a:lnTo>
                  <a:pt x="6237" y="7245"/>
                </a:lnTo>
                <a:lnTo>
                  <a:pt x="6229" y="7227"/>
                </a:lnTo>
                <a:lnTo>
                  <a:pt x="6211" y="7218"/>
                </a:lnTo>
                <a:lnTo>
                  <a:pt x="6220" y="7227"/>
                </a:lnTo>
                <a:lnTo>
                  <a:pt x="6211" y="7227"/>
                </a:lnTo>
                <a:lnTo>
                  <a:pt x="6202" y="7227"/>
                </a:lnTo>
                <a:lnTo>
                  <a:pt x="6193" y="7227"/>
                </a:lnTo>
                <a:lnTo>
                  <a:pt x="6193" y="7218"/>
                </a:lnTo>
                <a:lnTo>
                  <a:pt x="6184" y="7218"/>
                </a:lnTo>
                <a:lnTo>
                  <a:pt x="6176" y="7218"/>
                </a:lnTo>
                <a:lnTo>
                  <a:pt x="6176" y="7210"/>
                </a:lnTo>
                <a:lnTo>
                  <a:pt x="6184" y="7210"/>
                </a:lnTo>
                <a:lnTo>
                  <a:pt x="6202" y="7218"/>
                </a:lnTo>
                <a:lnTo>
                  <a:pt x="6167" y="7183"/>
                </a:lnTo>
                <a:lnTo>
                  <a:pt x="6149" y="7183"/>
                </a:lnTo>
                <a:lnTo>
                  <a:pt x="6149" y="7192"/>
                </a:lnTo>
                <a:lnTo>
                  <a:pt x="6140" y="7183"/>
                </a:lnTo>
                <a:lnTo>
                  <a:pt x="6132" y="7183"/>
                </a:lnTo>
                <a:lnTo>
                  <a:pt x="6114" y="7174"/>
                </a:lnTo>
                <a:lnTo>
                  <a:pt x="6105" y="7174"/>
                </a:lnTo>
                <a:lnTo>
                  <a:pt x="6096" y="7174"/>
                </a:lnTo>
                <a:lnTo>
                  <a:pt x="6070" y="7183"/>
                </a:lnTo>
                <a:lnTo>
                  <a:pt x="6052" y="7174"/>
                </a:lnTo>
                <a:lnTo>
                  <a:pt x="6035" y="7174"/>
                </a:lnTo>
                <a:lnTo>
                  <a:pt x="6043" y="7174"/>
                </a:lnTo>
                <a:lnTo>
                  <a:pt x="6035" y="7183"/>
                </a:lnTo>
                <a:lnTo>
                  <a:pt x="6026" y="7183"/>
                </a:lnTo>
                <a:lnTo>
                  <a:pt x="6008" y="7192"/>
                </a:lnTo>
                <a:lnTo>
                  <a:pt x="5999" y="7183"/>
                </a:lnTo>
                <a:lnTo>
                  <a:pt x="5982" y="7192"/>
                </a:lnTo>
                <a:lnTo>
                  <a:pt x="5973" y="7192"/>
                </a:lnTo>
                <a:lnTo>
                  <a:pt x="5937" y="7183"/>
                </a:lnTo>
                <a:lnTo>
                  <a:pt x="5929" y="7192"/>
                </a:lnTo>
                <a:lnTo>
                  <a:pt x="5920" y="7183"/>
                </a:lnTo>
                <a:lnTo>
                  <a:pt x="5911" y="7183"/>
                </a:lnTo>
                <a:lnTo>
                  <a:pt x="5902" y="7183"/>
                </a:lnTo>
                <a:lnTo>
                  <a:pt x="5893" y="7183"/>
                </a:lnTo>
                <a:lnTo>
                  <a:pt x="5885" y="7192"/>
                </a:lnTo>
                <a:lnTo>
                  <a:pt x="5876" y="7192"/>
                </a:lnTo>
                <a:lnTo>
                  <a:pt x="5849" y="7174"/>
                </a:lnTo>
                <a:lnTo>
                  <a:pt x="5849" y="7183"/>
                </a:lnTo>
                <a:lnTo>
                  <a:pt x="5840" y="7192"/>
                </a:lnTo>
                <a:lnTo>
                  <a:pt x="5840" y="7183"/>
                </a:lnTo>
                <a:lnTo>
                  <a:pt x="5832" y="7183"/>
                </a:lnTo>
                <a:lnTo>
                  <a:pt x="5823" y="7183"/>
                </a:lnTo>
                <a:lnTo>
                  <a:pt x="5823" y="7174"/>
                </a:lnTo>
                <a:lnTo>
                  <a:pt x="5840" y="7157"/>
                </a:lnTo>
                <a:lnTo>
                  <a:pt x="5849" y="7148"/>
                </a:lnTo>
                <a:lnTo>
                  <a:pt x="5858" y="7139"/>
                </a:lnTo>
                <a:lnTo>
                  <a:pt x="5867" y="7121"/>
                </a:lnTo>
                <a:lnTo>
                  <a:pt x="5867" y="7104"/>
                </a:lnTo>
                <a:lnTo>
                  <a:pt x="5867" y="7086"/>
                </a:lnTo>
                <a:lnTo>
                  <a:pt x="5867" y="7077"/>
                </a:lnTo>
                <a:lnTo>
                  <a:pt x="5867" y="7068"/>
                </a:lnTo>
                <a:lnTo>
                  <a:pt x="5876" y="7060"/>
                </a:lnTo>
                <a:lnTo>
                  <a:pt x="5867" y="7051"/>
                </a:lnTo>
                <a:lnTo>
                  <a:pt x="5876" y="7042"/>
                </a:lnTo>
                <a:lnTo>
                  <a:pt x="5876" y="7033"/>
                </a:lnTo>
                <a:lnTo>
                  <a:pt x="5885" y="7015"/>
                </a:lnTo>
                <a:lnTo>
                  <a:pt x="5885" y="7007"/>
                </a:lnTo>
                <a:lnTo>
                  <a:pt x="5876" y="6998"/>
                </a:lnTo>
                <a:lnTo>
                  <a:pt x="5867" y="6998"/>
                </a:lnTo>
                <a:lnTo>
                  <a:pt x="5867" y="6989"/>
                </a:lnTo>
                <a:lnTo>
                  <a:pt x="5867" y="6980"/>
                </a:lnTo>
                <a:lnTo>
                  <a:pt x="5876" y="6971"/>
                </a:lnTo>
                <a:lnTo>
                  <a:pt x="5876" y="6962"/>
                </a:lnTo>
                <a:lnTo>
                  <a:pt x="5885" y="6962"/>
                </a:lnTo>
                <a:lnTo>
                  <a:pt x="5885" y="6971"/>
                </a:lnTo>
                <a:lnTo>
                  <a:pt x="5885" y="6980"/>
                </a:lnTo>
                <a:lnTo>
                  <a:pt x="5885" y="6989"/>
                </a:lnTo>
                <a:lnTo>
                  <a:pt x="5893" y="6989"/>
                </a:lnTo>
                <a:lnTo>
                  <a:pt x="5893" y="6998"/>
                </a:lnTo>
                <a:lnTo>
                  <a:pt x="5902" y="6998"/>
                </a:lnTo>
                <a:lnTo>
                  <a:pt x="5902" y="6989"/>
                </a:lnTo>
                <a:lnTo>
                  <a:pt x="5911" y="6971"/>
                </a:lnTo>
                <a:lnTo>
                  <a:pt x="5911" y="6962"/>
                </a:lnTo>
                <a:lnTo>
                  <a:pt x="5920" y="6945"/>
                </a:lnTo>
                <a:lnTo>
                  <a:pt x="5929" y="6927"/>
                </a:lnTo>
                <a:lnTo>
                  <a:pt x="5929" y="6918"/>
                </a:lnTo>
                <a:lnTo>
                  <a:pt x="5920" y="6918"/>
                </a:lnTo>
                <a:lnTo>
                  <a:pt x="5920" y="6927"/>
                </a:lnTo>
                <a:lnTo>
                  <a:pt x="5911" y="6927"/>
                </a:lnTo>
                <a:lnTo>
                  <a:pt x="5911" y="6918"/>
                </a:lnTo>
                <a:lnTo>
                  <a:pt x="5920" y="6918"/>
                </a:lnTo>
                <a:lnTo>
                  <a:pt x="5929" y="6918"/>
                </a:lnTo>
                <a:lnTo>
                  <a:pt x="5929" y="6909"/>
                </a:lnTo>
                <a:lnTo>
                  <a:pt x="5929" y="6901"/>
                </a:lnTo>
                <a:lnTo>
                  <a:pt x="5920" y="6901"/>
                </a:lnTo>
                <a:lnTo>
                  <a:pt x="5911" y="6901"/>
                </a:lnTo>
                <a:lnTo>
                  <a:pt x="5920" y="6883"/>
                </a:lnTo>
                <a:lnTo>
                  <a:pt x="5929" y="6883"/>
                </a:lnTo>
                <a:lnTo>
                  <a:pt x="5929" y="6874"/>
                </a:lnTo>
                <a:lnTo>
                  <a:pt x="5929" y="6865"/>
                </a:lnTo>
                <a:lnTo>
                  <a:pt x="5929" y="6857"/>
                </a:lnTo>
                <a:lnTo>
                  <a:pt x="5946" y="6830"/>
                </a:lnTo>
                <a:lnTo>
                  <a:pt x="5955" y="6821"/>
                </a:lnTo>
                <a:lnTo>
                  <a:pt x="5964" y="6812"/>
                </a:lnTo>
                <a:lnTo>
                  <a:pt x="5973" y="6804"/>
                </a:lnTo>
                <a:lnTo>
                  <a:pt x="5973" y="6795"/>
                </a:lnTo>
                <a:lnTo>
                  <a:pt x="5982" y="6786"/>
                </a:lnTo>
                <a:lnTo>
                  <a:pt x="5973" y="6777"/>
                </a:lnTo>
                <a:lnTo>
                  <a:pt x="5973" y="6759"/>
                </a:lnTo>
                <a:lnTo>
                  <a:pt x="5964" y="6751"/>
                </a:lnTo>
                <a:lnTo>
                  <a:pt x="5955" y="6751"/>
                </a:lnTo>
                <a:lnTo>
                  <a:pt x="5946" y="6751"/>
                </a:lnTo>
                <a:lnTo>
                  <a:pt x="5937" y="6751"/>
                </a:lnTo>
                <a:lnTo>
                  <a:pt x="5946" y="6751"/>
                </a:lnTo>
                <a:lnTo>
                  <a:pt x="5946" y="6759"/>
                </a:lnTo>
                <a:lnTo>
                  <a:pt x="5929" y="6759"/>
                </a:lnTo>
                <a:lnTo>
                  <a:pt x="5911" y="6751"/>
                </a:lnTo>
                <a:lnTo>
                  <a:pt x="5902" y="6751"/>
                </a:lnTo>
                <a:lnTo>
                  <a:pt x="5885" y="6751"/>
                </a:lnTo>
                <a:lnTo>
                  <a:pt x="5876" y="6751"/>
                </a:lnTo>
                <a:lnTo>
                  <a:pt x="5867" y="6751"/>
                </a:lnTo>
                <a:lnTo>
                  <a:pt x="5858" y="6751"/>
                </a:lnTo>
                <a:lnTo>
                  <a:pt x="5849" y="6751"/>
                </a:lnTo>
                <a:lnTo>
                  <a:pt x="5832" y="6759"/>
                </a:lnTo>
                <a:lnTo>
                  <a:pt x="5823" y="6759"/>
                </a:lnTo>
                <a:lnTo>
                  <a:pt x="5752" y="6777"/>
                </a:lnTo>
                <a:lnTo>
                  <a:pt x="5726" y="6786"/>
                </a:lnTo>
                <a:lnTo>
                  <a:pt x="5717" y="6795"/>
                </a:lnTo>
                <a:lnTo>
                  <a:pt x="5708" y="6812"/>
                </a:lnTo>
                <a:lnTo>
                  <a:pt x="5708" y="6830"/>
                </a:lnTo>
                <a:lnTo>
                  <a:pt x="5708" y="6839"/>
                </a:lnTo>
                <a:lnTo>
                  <a:pt x="5708" y="6857"/>
                </a:lnTo>
                <a:lnTo>
                  <a:pt x="5708" y="6865"/>
                </a:lnTo>
                <a:lnTo>
                  <a:pt x="5708" y="6874"/>
                </a:lnTo>
                <a:lnTo>
                  <a:pt x="5690" y="6883"/>
                </a:lnTo>
                <a:lnTo>
                  <a:pt x="5690" y="6892"/>
                </a:lnTo>
                <a:lnTo>
                  <a:pt x="5690" y="6918"/>
                </a:lnTo>
                <a:lnTo>
                  <a:pt x="5673" y="6936"/>
                </a:lnTo>
                <a:lnTo>
                  <a:pt x="5664" y="6936"/>
                </a:lnTo>
                <a:lnTo>
                  <a:pt x="5655" y="6945"/>
                </a:lnTo>
                <a:lnTo>
                  <a:pt x="5637" y="6954"/>
                </a:lnTo>
                <a:lnTo>
                  <a:pt x="5637" y="6962"/>
                </a:lnTo>
                <a:lnTo>
                  <a:pt x="5646" y="6954"/>
                </a:lnTo>
                <a:lnTo>
                  <a:pt x="5637" y="6962"/>
                </a:lnTo>
                <a:lnTo>
                  <a:pt x="5646" y="6962"/>
                </a:lnTo>
                <a:lnTo>
                  <a:pt x="5646" y="6971"/>
                </a:lnTo>
                <a:lnTo>
                  <a:pt x="5637" y="6980"/>
                </a:lnTo>
                <a:lnTo>
                  <a:pt x="5629" y="6989"/>
                </a:lnTo>
                <a:lnTo>
                  <a:pt x="5611" y="6989"/>
                </a:lnTo>
                <a:lnTo>
                  <a:pt x="5602" y="6980"/>
                </a:lnTo>
                <a:lnTo>
                  <a:pt x="5602" y="6971"/>
                </a:lnTo>
                <a:lnTo>
                  <a:pt x="5593" y="6971"/>
                </a:lnTo>
                <a:lnTo>
                  <a:pt x="5585" y="6971"/>
                </a:lnTo>
                <a:lnTo>
                  <a:pt x="5576" y="6971"/>
                </a:lnTo>
                <a:lnTo>
                  <a:pt x="5558" y="6971"/>
                </a:lnTo>
                <a:lnTo>
                  <a:pt x="5540" y="6980"/>
                </a:lnTo>
                <a:lnTo>
                  <a:pt x="5532" y="6989"/>
                </a:lnTo>
                <a:lnTo>
                  <a:pt x="5514" y="6989"/>
                </a:lnTo>
                <a:lnTo>
                  <a:pt x="5505" y="6989"/>
                </a:lnTo>
                <a:lnTo>
                  <a:pt x="5479" y="6989"/>
                </a:lnTo>
                <a:lnTo>
                  <a:pt x="5461" y="6998"/>
                </a:lnTo>
                <a:lnTo>
                  <a:pt x="5435" y="7007"/>
                </a:lnTo>
                <a:lnTo>
                  <a:pt x="5417" y="7007"/>
                </a:lnTo>
                <a:lnTo>
                  <a:pt x="5408" y="7007"/>
                </a:lnTo>
                <a:lnTo>
                  <a:pt x="5399" y="6998"/>
                </a:lnTo>
                <a:lnTo>
                  <a:pt x="5390" y="6980"/>
                </a:lnTo>
                <a:lnTo>
                  <a:pt x="5373" y="6980"/>
                </a:lnTo>
                <a:lnTo>
                  <a:pt x="5364" y="6971"/>
                </a:lnTo>
                <a:lnTo>
                  <a:pt x="5329" y="6971"/>
                </a:lnTo>
                <a:lnTo>
                  <a:pt x="5320" y="6962"/>
                </a:lnTo>
                <a:lnTo>
                  <a:pt x="5329" y="6971"/>
                </a:lnTo>
                <a:lnTo>
                  <a:pt x="5311" y="6962"/>
                </a:lnTo>
                <a:lnTo>
                  <a:pt x="5302" y="6954"/>
                </a:lnTo>
                <a:lnTo>
                  <a:pt x="5311" y="6962"/>
                </a:lnTo>
                <a:lnTo>
                  <a:pt x="5320" y="6962"/>
                </a:lnTo>
                <a:lnTo>
                  <a:pt x="5311" y="6954"/>
                </a:lnTo>
                <a:lnTo>
                  <a:pt x="5302" y="6945"/>
                </a:lnTo>
                <a:lnTo>
                  <a:pt x="5293" y="6936"/>
                </a:lnTo>
                <a:lnTo>
                  <a:pt x="5293" y="6927"/>
                </a:lnTo>
                <a:lnTo>
                  <a:pt x="5276" y="6918"/>
                </a:lnTo>
                <a:lnTo>
                  <a:pt x="5276" y="6909"/>
                </a:lnTo>
                <a:lnTo>
                  <a:pt x="5276" y="6901"/>
                </a:lnTo>
                <a:lnTo>
                  <a:pt x="5267" y="6883"/>
                </a:lnTo>
                <a:lnTo>
                  <a:pt x="5249" y="6857"/>
                </a:lnTo>
                <a:lnTo>
                  <a:pt x="5223" y="6821"/>
                </a:lnTo>
                <a:lnTo>
                  <a:pt x="5214" y="6812"/>
                </a:lnTo>
                <a:lnTo>
                  <a:pt x="5205" y="6786"/>
                </a:lnTo>
                <a:lnTo>
                  <a:pt x="5188" y="6759"/>
                </a:lnTo>
                <a:lnTo>
                  <a:pt x="5188" y="6751"/>
                </a:lnTo>
                <a:lnTo>
                  <a:pt x="5179" y="6751"/>
                </a:lnTo>
                <a:lnTo>
                  <a:pt x="5170" y="6715"/>
                </a:lnTo>
                <a:lnTo>
                  <a:pt x="5188" y="6733"/>
                </a:lnTo>
                <a:lnTo>
                  <a:pt x="5196" y="6751"/>
                </a:lnTo>
                <a:lnTo>
                  <a:pt x="5196" y="6759"/>
                </a:lnTo>
                <a:lnTo>
                  <a:pt x="5196" y="6768"/>
                </a:lnTo>
                <a:lnTo>
                  <a:pt x="5196" y="6777"/>
                </a:lnTo>
                <a:lnTo>
                  <a:pt x="5196" y="6768"/>
                </a:lnTo>
                <a:lnTo>
                  <a:pt x="5205" y="6759"/>
                </a:lnTo>
                <a:lnTo>
                  <a:pt x="5205" y="6751"/>
                </a:lnTo>
                <a:lnTo>
                  <a:pt x="5188" y="6742"/>
                </a:lnTo>
                <a:lnTo>
                  <a:pt x="5188" y="6733"/>
                </a:lnTo>
                <a:lnTo>
                  <a:pt x="5170" y="6706"/>
                </a:lnTo>
                <a:lnTo>
                  <a:pt x="5170" y="6698"/>
                </a:lnTo>
                <a:lnTo>
                  <a:pt x="5161" y="6680"/>
                </a:lnTo>
                <a:lnTo>
                  <a:pt x="5161" y="6671"/>
                </a:lnTo>
                <a:lnTo>
                  <a:pt x="5170" y="6654"/>
                </a:lnTo>
                <a:lnTo>
                  <a:pt x="5170" y="6645"/>
                </a:lnTo>
                <a:lnTo>
                  <a:pt x="5170" y="6618"/>
                </a:lnTo>
                <a:lnTo>
                  <a:pt x="5170" y="6584"/>
                </a:lnTo>
                <a:lnTo>
                  <a:pt x="5179" y="6566"/>
                </a:lnTo>
                <a:lnTo>
                  <a:pt x="5179" y="6531"/>
                </a:lnTo>
                <a:lnTo>
                  <a:pt x="5188" y="6487"/>
                </a:lnTo>
                <a:lnTo>
                  <a:pt x="5196" y="6469"/>
                </a:lnTo>
                <a:lnTo>
                  <a:pt x="5214" y="6443"/>
                </a:lnTo>
                <a:lnTo>
                  <a:pt x="5214" y="6425"/>
                </a:lnTo>
                <a:lnTo>
                  <a:pt x="5214" y="6407"/>
                </a:lnTo>
                <a:lnTo>
                  <a:pt x="5196" y="6381"/>
                </a:lnTo>
                <a:lnTo>
                  <a:pt x="5196" y="6372"/>
                </a:lnTo>
                <a:lnTo>
                  <a:pt x="5196" y="6354"/>
                </a:lnTo>
                <a:lnTo>
                  <a:pt x="5188" y="6346"/>
                </a:lnTo>
                <a:lnTo>
                  <a:pt x="5188" y="6337"/>
                </a:lnTo>
                <a:lnTo>
                  <a:pt x="5188" y="6328"/>
                </a:lnTo>
                <a:lnTo>
                  <a:pt x="5196" y="6319"/>
                </a:lnTo>
                <a:lnTo>
                  <a:pt x="5188" y="6310"/>
                </a:lnTo>
                <a:lnTo>
                  <a:pt x="5179" y="6310"/>
                </a:lnTo>
                <a:lnTo>
                  <a:pt x="5170" y="6293"/>
                </a:lnTo>
                <a:lnTo>
                  <a:pt x="5179" y="6302"/>
                </a:lnTo>
                <a:lnTo>
                  <a:pt x="5188" y="6302"/>
                </a:lnTo>
                <a:lnTo>
                  <a:pt x="5196" y="6302"/>
                </a:lnTo>
                <a:lnTo>
                  <a:pt x="5205" y="6275"/>
                </a:lnTo>
                <a:lnTo>
                  <a:pt x="5196" y="6266"/>
                </a:lnTo>
                <a:lnTo>
                  <a:pt x="5196" y="6257"/>
                </a:lnTo>
                <a:lnTo>
                  <a:pt x="5205" y="6266"/>
                </a:lnTo>
                <a:lnTo>
                  <a:pt x="5214" y="6257"/>
                </a:lnTo>
                <a:lnTo>
                  <a:pt x="5223" y="6249"/>
                </a:lnTo>
                <a:lnTo>
                  <a:pt x="5223" y="6240"/>
                </a:lnTo>
                <a:lnTo>
                  <a:pt x="5214" y="6249"/>
                </a:lnTo>
                <a:lnTo>
                  <a:pt x="5214" y="6240"/>
                </a:lnTo>
                <a:lnTo>
                  <a:pt x="5223" y="6240"/>
                </a:lnTo>
                <a:lnTo>
                  <a:pt x="5232" y="6240"/>
                </a:lnTo>
                <a:lnTo>
                  <a:pt x="5232" y="6231"/>
                </a:lnTo>
                <a:lnTo>
                  <a:pt x="5232" y="6240"/>
                </a:lnTo>
                <a:lnTo>
                  <a:pt x="5240" y="6240"/>
                </a:lnTo>
                <a:lnTo>
                  <a:pt x="5240" y="6231"/>
                </a:lnTo>
                <a:lnTo>
                  <a:pt x="5240" y="6222"/>
                </a:lnTo>
                <a:lnTo>
                  <a:pt x="5249" y="6222"/>
                </a:lnTo>
                <a:lnTo>
                  <a:pt x="5258" y="6222"/>
                </a:lnTo>
                <a:lnTo>
                  <a:pt x="5267" y="6222"/>
                </a:lnTo>
                <a:lnTo>
                  <a:pt x="5267" y="6213"/>
                </a:lnTo>
                <a:lnTo>
                  <a:pt x="5258" y="6213"/>
                </a:lnTo>
                <a:lnTo>
                  <a:pt x="5258" y="6196"/>
                </a:lnTo>
                <a:lnTo>
                  <a:pt x="5267" y="6204"/>
                </a:lnTo>
                <a:lnTo>
                  <a:pt x="5276" y="6204"/>
                </a:lnTo>
                <a:lnTo>
                  <a:pt x="5276" y="6196"/>
                </a:lnTo>
                <a:lnTo>
                  <a:pt x="5285" y="6196"/>
                </a:lnTo>
                <a:lnTo>
                  <a:pt x="5293" y="6204"/>
                </a:lnTo>
                <a:lnTo>
                  <a:pt x="5302" y="6204"/>
                </a:lnTo>
                <a:lnTo>
                  <a:pt x="5293" y="6204"/>
                </a:lnTo>
                <a:lnTo>
                  <a:pt x="5285" y="6213"/>
                </a:lnTo>
                <a:lnTo>
                  <a:pt x="5302" y="6204"/>
                </a:lnTo>
                <a:lnTo>
                  <a:pt x="5311" y="6204"/>
                </a:lnTo>
                <a:lnTo>
                  <a:pt x="5320" y="6196"/>
                </a:lnTo>
                <a:lnTo>
                  <a:pt x="5329" y="6196"/>
                </a:lnTo>
                <a:lnTo>
                  <a:pt x="5346" y="6178"/>
                </a:lnTo>
                <a:lnTo>
                  <a:pt x="5355" y="6178"/>
                </a:lnTo>
                <a:lnTo>
                  <a:pt x="5364" y="6169"/>
                </a:lnTo>
                <a:lnTo>
                  <a:pt x="5364" y="6160"/>
                </a:lnTo>
                <a:lnTo>
                  <a:pt x="5373" y="6151"/>
                </a:lnTo>
                <a:lnTo>
                  <a:pt x="5382" y="6143"/>
                </a:lnTo>
                <a:lnTo>
                  <a:pt x="5382" y="6134"/>
                </a:lnTo>
                <a:lnTo>
                  <a:pt x="5373" y="6134"/>
                </a:lnTo>
                <a:lnTo>
                  <a:pt x="5373" y="6116"/>
                </a:lnTo>
                <a:lnTo>
                  <a:pt x="5382" y="6116"/>
                </a:lnTo>
                <a:lnTo>
                  <a:pt x="5390" y="6116"/>
                </a:lnTo>
                <a:lnTo>
                  <a:pt x="5390" y="6125"/>
                </a:lnTo>
                <a:lnTo>
                  <a:pt x="5399" y="6125"/>
                </a:lnTo>
                <a:lnTo>
                  <a:pt x="5408" y="6125"/>
                </a:lnTo>
                <a:lnTo>
                  <a:pt x="5390" y="6143"/>
                </a:lnTo>
                <a:lnTo>
                  <a:pt x="5408" y="6134"/>
                </a:lnTo>
                <a:lnTo>
                  <a:pt x="5443" y="6116"/>
                </a:lnTo>
                <a:lnTo>
                  <a:pt x="5452" y="6116"/>
                </a:lnTo>
                <a:lnTo>
                  <a:pt x="5452" y="6107"/>
                </a:lnTo>
                <a:lnTo>
                  <a:pt x="5461" y="6090"/>
                </a:lnTo>
                <a:lnTo>
                  <a:pt x="5461" y="6099"/>
                </a:lnTo>
                <a:lnTo>
                  <a:pt x="5461" y="6107"/>
                </a:lnTo>
                <a:lnTo>
                  <a:pt x="5452" y="6107"/>
                </a:lnTo>
                <a:lnTo>
                  <a:pt x="5461" y="6107"/>
                </a:lnTo>
                <a:lnTo>
                  <a:pt x="5461" y="6116"/>
                </a:lnTo>
                <a:lnTo>
                  <a:pt x="5470" y="6107"/>
                </a:lnTo>
                <a:lnTo>
                  <a:pt x="5496" y="6107"/>
                </a:lnTo>
                <a:lnTo>
                  <a:pt x="5505" y="6107"/>
                </a:lnTo>
                <a:lnTo>
                  <a:pt x="5523" y="6116"/>
                </a:lnTo>
                <a:lnTo>
                  <a:pt x="5540" y="6125"/>
                </a:lnTo>
                <a:lnTo>
                  <a:pt x="5549" y="6125"/>
                </a:lnTo>
                <a:lnTo>
                  <a:pt x="5576" y="6125"/>
                </a:lnTo>
                <a:lnTo>
                  <a:pt x="5585" y="6125"/>
                </a:lnTo>
                <a:lnTo>
                  <a:pt x="5593" y="6125"/>
                </a:lnTo>
                <a:lnTo>
                  <a:pt x="5585" y="6116"/>
                </a:lnTo>
                <a:lnTo>
                  <a:pt x="5593" y="6107"/>
                </a:lnTo>
                <a:lnTo>
                  <a:pt x="5602" y="6107"/>
                </a:lnTo>
                <a:lnTo>
                  <a:pt x="5611" y="6116"/>
                </a:lnTo>
                <a:lnTo>
                  <a:pt x="5620" y="6116"/>
                </a:lnTo>
                <a:lnTo>
                  <a:pt x="5629" y="6125"/>
                </a:lnTo>
                <a:lnTo>
                  <a:pt x="5646" y="6134"/>
                </a:lnTo>
                <a:lnTo>
                  <a:pt x="5646" y="6125"/>
                </a:lnTo>
                <a:lnTo>
                  <a:pt x="5646" y="6134"/>
                </a:lnTo>
                <a:lnTo>
                  <a:pt x="5655" y="6143"/>
                </a:lnTo>
                <a:lnTo>
                  <a:pt x="5646" y="6143"/>
                </a:lnTo>
                <a:lnTo>
                  <a:pt x="5646" y="6151"/>
                </a:lnTo>
                <a:lnTo>
                  <a:pt x="5664" y="6160"/>
                </a:lnTo>
                <a:lnTo>
                  <a:pt x="5690" y="6160"/>
                </a:lnTo>
                <a:lnTo>
                  <a:pt x="5699" y="6151"/>
                </a:lnTo>
                <a:lnTo>
                  <a:pt x="5708" y="6151"/>
                </a:lnTo>
                <a:lnTo>
                  <a:pt x="5717" y="6151"/>
                </a:lnTo>
                <a:lnTo>
                  <a:pt x="5726" y="6160"/>
                </a:lnTo>
                <a:lnTo>
                  <a:pt x="5735" y="6160"/>
                </a:lnTo>
                <a:lnTo>
                  <a:pt x="5735" y="6151"/>
                </a:lnTo>
                <a:lnTo>
                  <a:pt x="5735" y="6143"/>
                </a:lnTo>
                <a:lnTo>
                  <a:pt x="5735" y="6134"/>
                </a:lnTo>
                <a:lnTo>
                  <a:pt x="5726" y="6134"/>
                </a:lnTo>
                <a:lnTo>
                  <a:pt x="5735" y="6125"/>
                </a:lnTo>
                <a:lnTo>
                  <a:pt x="5752" y="6134"/>
                </a:lnTo>
                <a:lnTo>
                  <a:pt x="5752" y="6143"/>
                </a:lnTo>
                <a:lnTo>
                  <a:pt x="5761" y="6143"/>
                </a:lnTo>
                <a:lnTo>
                  <a:pt x="5770" y="6143"/>
                </a:lnTo>
                <a:lnTo>
                  <a:pt x="5770" y="6151"/>
                </a:lnTo>
                <a:lnTo>
                  <a:pt x="5779" y="6151"/>
                </a:lnTo>
                <a:lnTo>
                  <a:pt x="5779" y="6160"/>
                </a:lnTo>
                <a:lnTo>
                  <a:pt x="5787" y="6160"/>
                </a:lnTo>
                <a:lnTo>
                  <a:pt x="5787" y="6169"/>
                </a:lnTo>
                <a:lnTo>
                  <a:pt x="5796" y="6169"/>
                </a:lnTo>
                <a:lnTo>
                  <a:pt x="5805" y="6169"/>
                </a:lnTo>
                <a:lnTo>
                  <a:pt x="5805" y="6160"/>
                </a:lnTo>
                <a:lnTo>
                  <a:pt x="5814" y="6160"/>
                </a:lnTo>
                <a:lnTo>
                  <a:pt x="5814" y="6151"/>
                </a:lnTo>
                <a:lnTo>
                  <a:pt x="5805" y="6151"/>
                </a:lnTo>
                <a:lnTo>
                  <a:pt x="5805" y="6143"/>
                </a:lnTo>
                <a:lnTo>
                  <a:pt x="5796" y="6143"/>
                </a:lnTo>
                <a:lnTo>
                  <a:pt x="5779" y="6143"/>
                </a:lnTo>
                <a:lnTo>
                  <a:pt x="5770" y="6134"/>
                </a:lnTo>
                <a:lnTo>
                  <a:pt x="5770" y="6125"/>
                </a:lnTo>
                <a:lnTo>
                  <a:pt x="5761" y="6125"/>
                </a:lnTo>
                <a:lnTo>
                  <a:pt x="5761" y="6116"/>
                </a:lnTo>
                <a:lnTo>
                  <a:pt x="5770" y="6116"/>
                </a:lnTo>
                <a:lnTo>
                  <a:pt x="5779" y="6116"/>
                </a:lnTo>
                <a:lnTo>
                  <a:pt x="5770" y="6116"/>
                </a:lnTo>
                <a:lnTo>
                  <a:pt x="5779" y="6107"/>
                </a:lnTo>
                <a:lnTo>
                  <a:pt x="5787" y="6107"/>
                </a:lnTo>
                <a:lnTo>
                  <a:pt x="5787" y="6099"/>
                </a:lnTo>
                <a:lnTo>
                  <a:pt x="5787" y="6090"/>
                </a:lnTo>
                <a:lnTo>
                  <a:pt x="5779" y="6090"/>
                </a:lnTo>
                <a:lnTo>
                  <a:pt x="5770" y="6090"/>
                </a:lnTo>
                <a:lnTo>
                  <a:pt x="5770" y="6099"/>
                </a:lnTo>
                <a:lnTo>
                  <a:pt x="5761" y="6099"/>
                </a:lnTo>
                <a:lnTo>
                  <a:pt x="5752" y="6090"/>
                </a:lnTo>
                <a:lnTo>
                  <a:pt x="5761" y="6090"/>
                </a:lnTo>
                <a:lnTo>
                  <a:pt x="5770" y="6081"/>
                </a:lnTo>
                <a:lnTo>
                  <a:pt x="5761" y="6081"/>
                </a:lnTo>
                <a:lnTo>
                  <a:pt x="5752" y="6081"/>
                </a:lnTo>
                <a:lnTo>
                  <a:pt x="5743" y="6090"/>
                </a:lnTo>
                <a:lnTo>
                  <a:pt x="5726" y="6090"/>
                </a:lnTo>
                <a:lnTo>
                  <a:pt x="5717" y="6090"/>
                </a:lnTo>
                <a:lnTo>
                  <a:pt x="5708" y="6081"/>
                </a:lnTo>
                <a:lnTo>
                  <a:pt x="5717" y="6072"/>
                </a:lnTo>
                <a:lnTo>
                  <a:pt x="5726" y="6063"/>
                </a:lnTo>
                <a:lnTo>
                  <a:pt x="5735" y="6063"/>
                </a:lnTo>
                <a:lnTo>
                  <a:pt x="5743" y="6072"/>
                </a:lnTo>
                <a:lnTo>
                  <a:pt x="5770" y="6081"/>
                </a:lnTo>
                <a:lnTo>
                  <a:pt x="5779" y="6072"/>
                </a:lnTo>
                <a:lnTo>
                  <a:pt x="5787" y="6063"/>
                </a:lnTo>
                <a:lnTo>
                  <a:pt x="5796" y="6063"/>
                </a:lnTo>
                <a:lnTo>
                  <a:pt x="5814" y="6063"/>
                </a:lnTo>
                <a:lnTo>
                  <a:pt x="5823" y="6054"/>
                </a:lnTo>
                <a:lnTo>
                  <a:pt x="5832" y="6063"/>
                </a:lnTo>
                <a:lnTo>
                  <a:pt x="5840" y="6063"/>
                </a:lnTo>
                <a:lnTo>
                  <a:pt x="5867" y="6063"/>
                </a:lnTo>
                <a:lnTo>
                  <a:pt x="5876" y="6063"/>
                </a:lnTo>
                <a:lnTo>
                  <a:pt x="5885" y="6054"/>
                </a:lnTo>
                <a:lnTo>
                  <a:pt x="5885" y="6046"/>
                </a:lnTo>
                <a:lnTo>
                  <a:pt x="5885" y="6037"/>
                </a:lnTo>
                <a:lnTo>
                  <a:pt x="5893" y="6046"/>
                </a:lnTo>
                <a:lnTo>
                  <a:pt x="5893" y="6054"/>
                </a:lnTo>
                <a:lnTo>
                  <a:pt x="5902" y="6063"/>
                </a:lnTo>
                <a:lnTo>
                  <a:pt x="5902" y="6072"/>
                </a:lnTo>
                <a:lnTo>
                  <a:pt x="5893" y="6072"/>
                </a:lnTo>
                <a:lnTo>
                  <a:pt x="5885" y="6072"/>
                </a:lnTo>
                <a:lnTo>
                  <a:pt x="5920" y="6072"/>
                </a:lnTo>
                <a:lnTo>
                  <a:pt x="5929" y="6063"/>
                </a:lnTo>
                <a:lnTo>
                  <a:pt x="5929" y="6072"/>
                </a:lnTo>
                <a:lnTo>
                  <a:pt x="5937" y="6063"/>
                </a:lnTo>
                <a:lnTo>
                  <a:pt x="5946" y="6063"/>
                </a:lnTo>
                <a:lnTo>
                  <a:pt x="5946" y="6054"/>
                </a:lnTo>
                <a:lnTo>
                  <a:pt x="5946" y="6046"/>
                </a:lnTo>
                <a:lnTo>
                  <a:pt x="5955" y="6046"/>
                </a:lnTo>
                <a:lnTo>
                  <a:pt x="5955" y="6054"/>
                </a:lnTo>
                <a:lnTo>
                  <a:pt x="5964" y="6046"/>
                </a:lnTo>
                <a:lnTo>
                  <a:pt x="5964" y="6054"/>
                </a:lnTo>
                <a:lnTo>
                  <a:pt x="5955" y="6063"/>
                </a:lnTo>
                <a:lnTo>
                  <a:pt x="5946" y="6063"/>
                </a:lnTo>
                <a:lnTo>
                  <a:pt x="5964" y="6063"/>
                </a:lnTo>
                <a:lnTo>
                  <a:pt x="5990" y="6063"/>
                </a:lnTo>
                <a:lnTo>
                  <a:pt x="5990" y="6054"/>
                </a:lnTo>
                <a:lnTo>
                  <a:pt x="5999" y="6054"/>
                </a:lnTo>
                <a:lnTo>
                  <a:pt x="6008" y="6054"/>
                </a:lnTo>
                <a:lnTo>
                  <a:pt x="6017" y="6054"/>
                </a:lnTo>
                <a:lnTo>
                  <a:pt x="6026" y="6054"/>
                </a:lnTo>
                <a:lnTo>
                  <a:pt x="6026" y="6063"/>
                </a:lnTo>
                <a:lnTo>
                  <a:pt x="6017" y="6054"/>
                </a:lnTo>
                <a:lnTo>
                  <a:pt x="5999" y="6063"/>
                </a:lnTo>
                <a:lnTo>
                  <a:pt x="6026" y="6063"/>
                </a:lnTo>
                <a:lnTo>
                  <a:pt x="6043" y="6072"/>
                </a:lnTo>
                <a:lnTo>
                  <a:pt x="6052" y="6081"/>
                </a:lnTo>
                <a:lnTo>
                  <a:pt x="6052" y="6072"/>
                </a:lnTo>
                <a:lnTo>
                  <a:pt x="6061" y="6072"/>
                </a:lnTo>
                <a:lnTo>
                  <a:pt x="6061" y="6081"/>
                </a:lnTo>
                <a:lnTo>
                  <a:pt x="6070" y="6090"/>
                </a:lnTo>
                <a:lnTo>
                  <a:pt x="6087" y="6099"/>
                </a:lnTo>
                <a:lnTo>
                  <a:pt x="6087" y="6107"/>
                </a:lnTo>
                <a:lnTo>
                  <a:pt x="6087" y="6116"/>
                </a:lnTo>
                <a:lnTo>
                  <a:pt x="6079" y="6107"/>
                </a:lnTo>
                <a:lnTo>
                  <a:pt x="6079" y="6116"/>
                </a:lnTo>
                <a:lnTo>
                  <a:pt x="6087" y="6116"/>
                </a:lnTo>
                <a:lnTo>
                  <a:pt x="6096" y="6116"/>
                </a:lnTo>
                <a:lnTo>
                  <a:pt x="6105" y="6116"/>
                </a:lnTo>
                <a:lnTo>
                  <a:pt x="6114" y="6116"/>
                </a:lnTo>
                <a:lnTo>
                  <a:pt x="6114" y="6107"/>
                </a:lnTo>
                <a:lnTo>
                  <a:pt x="6123" y="6107"/>
                </a:lnTo>
                <a:lnTo>
                  <a:pt x="6140" y="6099"/>
                </a:lnTo>
                <a:lnTo>
                  <a:pt x="6149" y="6099"/>
                </a:lnTo>
                <a:lnTo>
                  <a:pt x="6158" y="6099"/>
                </a:lnTo>
                <a:lnTo>
                  <a:pt x="6158" y="6090"/>
                </a:lnTo>
                <a:lnTo>
                  <a:pt x="6176" y="6081"/>
                </a:lnTo>
                <a:lnTo>
                  <a:pt x="6202" y="6099"/>
                </a:lnTo>
                <a:lnTo>
                  <a:pt x="6237" y="6134"/>
                </a:lnTo>
                <a:lnTo>
                  <a:pt x="6273" y="6169"/>
                </a:lnTo>
                <a:lnTo>
                  <a:pt x="6282" y="6178"/>
                </a:lnTo>
                <a:lnTo>
                  <a:pt x="6282" y="6187"/>
                </a:lnTo>
                <a:lnTo>
                  <a:pt x="6282" y="6213"/>
                </a:lnTo>
                <a:lnTo>
                  <a:pt x="6273" y="6231"/>
                </a:lnTo>
                <a:lnTo>
                  <a:pt x="6264" y="6266"/>
                </a:lnTo>
                <a:lnTo>
                  <a:pt x="6273" y="6266"/>
                </a:lnTo>
                <a:lnTo>
                  <a:pt x="6273" y="6275"/>
                </a:lnTo>
                <a:lnTo>
                  <a:pt x="6282" y="6275"/>
                </a:lnTo>
                <a:lnTo>
                  <a:pt x="6282" y="6266"/>
                </a:lnTo>
                <a:lnTo>
                  <a:pt x="6290" y="6257"/>
                </a:lnTo>
                <a:lnTo>
                  <a:pt x="6282" y="6257"/>
                </a:lnTo>
                <a:lnTo>
                  <a:pt x="6282" y="6249"/>
                </a:lnTo>
                <a:lnTo>
                  <a:pt x="6290" y="6257"/>
                </a:lnTo>
                <a:lnTo>
                  <a:pt x="6299" y="6257"/>
                </a:lnTo>
                <a:lnTo>
                  <a:pt x="6299" y="6266"/>
                </a:lnTo>
                <a:lnTo>
                  <a:pt x="6290" y="6275"/>
                </a:lnTo>
                <a:lnTo>
                  <a:pt x="6282" y="6293"/>
                </a:lnTo>
                <a:lnTo>
                  <a:pt x="6282" y="6302"/>
                </a:lnTo>
                <a:lnTo>
                  <a:pt x="6299" y="6328"/>
                </a:lnTo>
                <a:lnTo>
                  <a:pt x="6308" y="6337"/>
                </a:lnTo>
                <a:lnTo>
                  <a:pt x="6308" y="6346"/>
                </a:lnTo>
                <a:lnTo>
                  <a:pt x="6317" y="6346"/>
                </a:lnTo>
                <a:lnTo>
                  <a:pt x="6317" y="6337"/>
                </a:lnTo>
                <a:lnTo>
                  <a:pt x="6326" y="6337"/>
                </a:lnTo>
                <a:lnTo>
                  <a:pt x="6326" y="6354"/>
                </a:lnTo>
                <a:lnTo>
                  <a:pt x="6326" y="6363"/>
                </a:lnTo>
                <a:lnTo>
                  <a:pt x="6334" y="6363"/>
                </a:lnTo>
                <a:lnTo>
                  <a:pt x="6334" y="6354"/>
                </a:lnTo>
                <a:lnTo>
                  <a:pt x="6343" y="6354"/>
                </a:lnTo>
                <a:lnTo>
                  <a:pt x="6334" y="6363"/>
                </a:lnTo>
                <a:lnTo>
                  <a:pt x="6334" y="6372"/>
                </a:lnTo>
                <a:lnTo>
                  <a:pt x="6343" y="6372"/>
                </a:lnTo>
                <a:lnTo>
                  <a:pt x="6343" y="6399"/>
                </a:lnTo>
                <a:lnTo>
                  <a:pt x="6352" y="6407"/>
                </a:lnTo>
                <a:lnTo>
                  <a:pt x="6361" y="6416"/>
                </a:lnTo>
                <a:lnTo>
                  <a:pt x="6379" y="6425"/>
                </a:lnTo>
                <a:lnTo>
                  <a:pt x="6379" y="6434"/>
                </a:lnTo>
                <a:lnTo>
                  <a:pt x="6387" y="6443"/>
                </a:lnTo>
                <a:lnTo>
                  <a:pt x="6396" y="6460"/>
                </a:lnTo>
                <a:lnTo>
                  <a:pt x="6405" y="6460"/>
                </a:lnTo>
                <a:lnTo>
                  <a:pt x="6405" y="6469"/>
                </a:lnTo>
                <a:lnTo>
                  <a:pt x="6396" y="6460"/>
                </a:lnTo>
                <a:lnTo>
                  <a:pt x="6396" y="6469"/>
                </a:lnTo>
                <a:lnTo>
                  <a:pt x="6387" y="6469"/>
                </a:lnTo>
                <a:lnTo>
                  <a:pt x="6396" y="6478"/>
                </a:lnTo>
                <a:lnTo>
                  <a:pt x="6405" y="6478"/>
                </a:lnTo>
                <a:lnTo>
                  <a:pt x="6414" y="6469"/>
                </a:lnTo>
                <a:lnTo>
                  <a:pt x="6423" y="6478"/>
                </a:lnTo>
                <a:lnTo>
                  <a:pt x="6440" y="6469"/>
                </a:lnTo>
                <a:lnTo>
                  <a:pt x="6449" y="6460"/>
                </a:lnTo>
                <a:lnTo>
                  <a:pt x="6449" y="6452"/>
                </a:lnTo>
                <a:lnTo>
                  <a:pt x="6458" y="6443"/>
                </a:lnTo>
                <a:lnTo>
                  <a:pt x="6458" y="6425"/>
                </a:lnTo>
                <a:lnTo>
                  <a:pt x="6467" y="6416"/>
                </a:lnTo>
                <a:lnTo>
                  <a:pt x="6467" y="6425"/>
                </a:lnTo>
                <a:lnTo>
                  <a:pt x="6467" y="6399"/>
                </a:lnTo>
                <a:lnTo>
                  <a:pt x="6476" y="6363"/>
                </a:lnTo>
                <a:lnTo>
                  <a:pt x="6476" y="6346"/>
                </a:lnTo>
                <a:lnTo>
                  <a:pt x="6467" y="6328"/>
                </a:lnTo>
                <a:lnTo>
                  <a:pt x="6458" y="6310"/>
                </a:lnTo>
                <a:lnTo>
                  <a:pt x="6432" y="6240"/>
                </a:lnTo>
                <a:lnTo>
                  <a:pt x="6423" y="6231"/>
                </a:lnTo>
                <a:lnTo>
                  <a:pt x="6423" y="6222"/>
                </a:lnTo>
                <a:lnTo>
                  <a:pt x="6423" y="6204"/>
                </a:lnTo>
                <a:lnTo>
                  <a:pt x="6414" y="6204"/>
                </a:lnTo>
                <a:lnTo>
                  <a:pt x="6414" y="6187"/>
                </a:lnTo>
                <a:lnTo>
                  <a:pt x="6423" y="6196"/>
                </a:lnTo>
                <a:lnTo>
                  <a:pt x="6423" y="6204"/>
                </a:lnTo>
                <a:lnTo>
                  <a:pt x="6423" y="6213"/>
                </a:lnTo>
                <a:lnTo>
                  <a:pt x="6423" y="6222"/>
                </a:lnTo>
                <a:lnTo>
                  <a:pt x="6432" y="6222"/>
                </a:lnTo>
                <a:lnTo>
                  <a:pt x="6432" y="6213"/>
                </a:lnTo>
                <a:lnTo>
                  <a:pt x="6432" y="6222"/>
                </a:lnTo>
                <a:lnTo>
                  <a:pt x="6432" y="6240"/>
                </a:lnTo>
                <a:lnTo>
                  <a:pt x="6440" y="6257"/>
                </a:lnTo>
                <a:lnTo>
                  <a:pt x="6440" y="6249"/>
                </a:lnTo>
                <a:lnTo>
                  <a:pt x="6432" y="6240"/>
                </a:lnTo>
                <a:lnTo>
                  <a:pt x="6432" y="6231"/>
                </a:lnTo>
                <a:lnTo>
                  <a:pt x="6432" y="6222"/>
                </a:lnTo>
                <a:lnTo>
                  <a:pt x="6432" y="6213"/>
                </a:lnTo>
                <a:lnTo>
                  <a:pt x="6440" y="6213"/>
                </a:lnTo>
                <a:lnTo>
                  <a:pt x="6432" y="6204"/>
                </a:lnTo>
                <a:lnTo>
                  <a:pt x="6414" y="6169"/>
                </a:lnTo>
                <a:lnTo>
                  <a:pt x="6396" y="6134"/>
                </a:lnTo>
                <a:lnTo>
                  <a:pt x="6387" y="6107"/>
                </a:lnTo>
                <a:lnTo>
                  <a:pt x="6379" y="6081"/>
                </a:lnTo>
                <a:lnTo>
                  <a:pt x="6379" y="6072"/>
                </a:lnTo>
                <a:lnTo>
                  <a:pt x="6370" y="6037"/>
                </a:lnTo>
                <a:lnTo>
                  <a:pt x="6370" y="6028"/>
                </a:lnTo>
                <a:lnTo>
                  <a:pt x="6361" y="6019"/>
                </a:lnTo>
                <a:lnTo>
                  <a:pt x="6370" y="6019"/>
                </a:lnTo>
                <a:lnTo>
                  <a:pt x="6370" y="6010"/>
                </a:lnTo>
                <a:lnTo>
                  <a:pt x="6370" y="6001"/>
                </a:lnTo>
                <a:lnTo>
                  <a:pt x="6370" y="5993"/>
                </a:lnTo>
                <a:lnTo>
                  <a:pt x="6370" y="6001"/>
                </a:lnTo>
                <a:lnTo>
                  <a:pt x="6379" y="6001"/>
                </a:lnTo>
                <a:lnTo>
                  <a:pt x="6379" y="5993"/>
                </a:lnTo>
                <a:lnTo>
                  <a:pt x="6379" y="5984"/>
                </a:lnTo>
                <a:lnTo>
                  <a:pt x="6387" y="5975"/>
                </a:lnTo>
                <a:lnTo>
                  <a:pt x="6387" y="5966"/>
                </a:lnTo>
                <a:lnTo>
                  <a:pt x="6387" y="5957"/>
                </a:lnTo>
                <a:lnTo>
                  <a:pt x="6387" y="5948"/>
                </a:lnTo>
                <a:lnTo>
                  <a:pt x="6396" y="5948"/>
                </a:lnTo>
                <a:lnTo>
                  <a:pt x="6396" y="5940"/>
                </a:lnTo>
                <a:lnTo>
                  <a:pt x="6405" y="5931"/>
                </a:lnTo>
                <a:lnTo>
                  <a:pt x="6414" y="5931"/>
                </a:lnTo>
                <a:lnTo>
                  <a:pt x="6414" y="5922"/>
                </a:lnTo>
                <a:lnTo>
                  <a:pt x="6423" y="5922"/>
                </a:lnTo>
                <a:lnTo>
                  <a:pt x="6423" y="5913"/>
                </a:lnTo>
                <a:lnTo>
                  <a:pt x="6423" y="5904"/>
                </a:lnTo>
                <a:lnTo>
                  <a:pt x="6414" y="5896"/>
                </a:lnTo>
                <a:lnTo>
                  <a:pt x="6423" y="5904"/>
                </a:lnTo>
                <a:lnTo>
                  <a:pt x="6432" y="5896"/>
                </a:lnTo>
                <a:lnTo>
                  <a:pt x="6432" y="5904"/>
                </a:lnTo>
                <a:lnTo>
                  <a:pt x="6440" y="5904"/>
                </a:lnTo>
                <a:lnTo>
                  <a:pt x="6440" y="5896"/>
                </a:lnTo>
                <a:lnTo>
                  <a:pt x="6432" y="5887"/>
                </a:lnTo>
                <a:lnTo>
                  <a:pt x="6440" y="5887"/>
                </a:lnTo>
                <a:lnTo>
                  <a:pt x="6449" y="5887"/>
                </a:lnTo>
                <a:lnTo>
                  <a:pt x="6458" y="5887"/>
                </a:lnTo>
                <a:lnTo>
                  <a:pt x="6467" y="5887"/>
                </a:lnTo>
                <a:lnTo>
                  <a:pt x="6476" y="5878"/>
                </a:lnTo>
                <a:lnTo>
                  <a:pt x="6484" y="5878"/>
                </a:lnTo>
                <a:lnTo>
                  <a:pt x="6484" y="5869"/>
                </a:lnTo>
                <a:lnTo>
                  <a:pt x="6493" y="5869"/>
                </a:lnTo>
                <a:lnTo>
                  <a:pt x="6493" y="5860"/>
                </a:lnTo>
                <a:lnTo>
                  <a:pt x="6502" y="5860"/>
                </a:lnTo>
                <a:lnTo>
                  <a:pt x="6511" y="5851"/>
                </a:lnTo>
                <a:lnTo>
                  <a:pt x="6511" y="5843"/>
                </a:lnTo>
                <a:lnTo>
                  <a:pt x="6520" y="5843"/>
                </a:lnTo>
                <a:lnTo>
                  <a:pt x="6529" y="5834"/>
                </a:lnTo>
                <a:lnTo>
                  <a:pt x="6537" y="5834"/>
                </a:lnTo>
                <a:lnTo>
                  <a:pt x="6529" y="5825"/>
                </a:lnTo>
                <a:lnTo>
                  <a:pt x="6537" y="5816"/>
                </a:lnTo>
                <a:lnTo>
                  <a:pt x="6537" y="5825"/>
                </a:lnTo>
                <a:lnTo>
                  <a:pt x="6537" y="5816"/>
                </a:lnTo>
                <a:lnTo>
                  <a:pt x="6555" y="5798"/>
                </a:lnTo>
                <a:lnTo>
                  <a:pt x="6564" y="5790"/>
                </a:lnTo>
                <a:lnTo>
                  <a:pt x="6581" y="5781"/>
                </a:lnTo>
                <a:lnTo>
                  <a:pt x="6590" y="5772"/>
                </a:lnTo>
                <a:lnTo>
                  <a:pt x="6626" y="5772"/>
                </a:lnTo>
                <a:lnTo>
                  <a:pt x="6626" y="5754"/>
                </a:lnTo>
                <a:lnTo>
                  <a:pt x="6626" y="5763"/>
                </a:lnTo>
                <a:lnTo>
                  <a:pt x="6626" y="5772"/>
                </a:lnTo>
                <a:lnTo>
                  <a:pt x="6634" y="5763"/>
                </a:lnTo>
                <a:lnTo>
                  <a:pt x="6634" y="5754"/>
                </a:lnTo>
                <a:lnTo>
                  <a:pt x="6643" y="5745"/>
                </a:lnTo>
                <a:lnTo>
                  <a:pt x="6643" y="5737"/>
                </a:lnTo>
                <a:lnTo>
                  <a:pt x="6652" y="5737"/>
                </a:lnTo>
                <a:lnTo>
                  <a:pt x="6661" y="5728"/>
                </a:lnTo>
                <a:lnTo>
                  <a:pt x="6670" y="5728"/>
                </a:lnTo>
                <a:lnTo>
                  <a:pt x="6670" y="5719"/>
                </a:lnTo>
                <a:lnTo>
                  <a:pt x="6670" y="5710"/>
                </a:lnTo>
                <a:lnTo>
                  <a:pt x="6670" y="5719"/>
                </a:lnTo>
                <a:lnTo>
                  <a:pt x="6679" y="5719"/>
                </a:lnTo>
                <a:lnTo>
                  <a:pt x="6687" y="5710"/>
                </a:lnTo>
                <a:lnTo>
                  <a:pt x="6696" y="5710"/>
                </a:lnTo>
                <a:lnTo>
                  <a:pt x="6705" y="5710"/>
                </a:lnTo>
                <a:lnTo>
                  <a:pt x="6714" y="5710"/>
                </a:lnTo>
                <a:lnTo>
                  <a:pt x="6723" y="5701"/>
                </a:lnTo>
                <a:lnTo>
                  <a:pt x="6731" y="5701"/>
                </a:lnTo>
                <a:lnTo>
                  <a:pt x="6740" y="5701"/>
                </a:lnTo>
                <a:lnTo>
                  <a:pt x="6740" y="5693"/>
                </a:lnTo>
                <a:lnTo>
                  <a:pt x="6740" y="5684"/>
                </a:lnTo>
                <a:lnTo>
                  <a:pt x="6714" y="5693"/>
                </a:lnTo>
                <a:lnTo>
                  <a:pt x="6705" y="5684"/>
                </a:lnTo>
                <a:lnTo>
                  <a:pt x="6696" y="5684"/>
                </a:lnTo>
                <a:lnTo>
                  <a:pt x="6696" y="5675"/>
                </a:lnTo>
                <a:lnTo>
                  <a:pt x="6705" y="5684"/>
                </a:lnTo>
                <a:lnTo>
                  <a:pt x="6714" y="5684"/>
                </a:lnTo>
                <a:lnTo>
                  <a:pt x="6723" y="5675"/>
                </a:lnTo>
                <a:lnTo>
                  <a:pt x="6731" y="5666"/>
                </a:lnTo>
                <a:lnTo>
                  <a:pt x="6731" y="5657"/>
                </a:lnTo>
                <a:lnTo>
                  <a:pt x="6696" y="5648"/>
                </a:lnTo>
                <a:lnTo>
                  <a:pt x="6696" y="5640"/>
                </a:lnTo>
                <a:lnTo>
                  <a:pt x="6705" y="5648"/>
                </a:lnTo>
                <a:lnTo>
                  <a:pt x="6714" y="5648"/>
                </a:lnTo>
                <a:lnTo>
                  <a:pt x="6723" y="5648"/>
                </a:lnTo>
                <a:lnTo>
                  <a:pt x="6723" y="5640"/>
                </a:lnTo>
                <a:lnTo>
                  <a:pt x="6731" y="5640"/>
                </a:lnTo>
                <a:lnTo>
                  <a:pt x="6731" y="5648"/>
                </a:lnTo>
                <a:lnTo>
                  <a:pt x="6740" y="5648"/>
                </a:lnTo>
                <a:lnTo>
                  <a:pt x="6749" y="5657"/>
                </a:lnTo>
                <a:lnTo>
                  <a:pt x="6758" y="5657"/>
                </a:lnTo>
                <a:lnTo>
                  <a:pt x="6767" y="5648"/>
                </a:lnTo>
                <a:lnTo>
                  <a:pt x="6776" y="5640"/>
                </a:lnTo>
                <a:lnTo>
                  <a:pt x="6784" y="5631"/>
                </a:lnTo>
                <a:lnTo>
                  <a:pt x="6793" y="5622"/>
                </a:lnTo>
                <a:lnTo>
                  <a:pt x="6784" y="5613"/>
                </a:lnTo>
                <a:lnTo>
                  <a:pt x="6784" y="5604"/>
                </a:lnTo>
                <a:lnTo>
                  <a:pt x="6776" y="5613"/>
                </a:lnTo>
                <a:lnTo>
                  <a:pt x="6767" y="5622"/>
                </a:lnTo>
                <a:lnTo>
                  <a:pt x="6767" y="5631"/>
                </a:lnTo>
                <a:lnTo>
                  <a:pt x="6767" y="5622"/>
                </a:lnTo>
                <a:lnTo>
                  <a:pt x="6767" y="5613"/>
                </a:lnTo>
                <a:lnTo>
                  <a:pt x="6767" y="5604"/>
                </a:lnTo>
                <a:lnTo>
                  <a:pt x="6758" y="5604"/>
                </a:lnTo>
                <a:lnTo>
                  <a:pt x="6749" y="5604"/>
                </a:lnTo>
                <a:lnTo>
                  <a:pt x="6731" y="5604"/>
                </a:lnTo>
                <a:lnTo>
                  <a:pt x="6723" y="5604"/>
                </a:lnTo>
                <a:lnTo>
                  <a:pt x="6714" y="5604"/>
                </a:lnTo>
                <a:lnTo>
                  <a:pt x="6714" y="5595"/>
                </a:lnTo>
                <a:lnTo>
                  <a:pt x="6714" y="5587"/>
                </a:lnTo>
                <a:lnTo>
                  <a:pt x="6714" y="5578"/>
                </a:lnTo>
                <a:lnTo>
                  <a:pt x="6723" y="5587"/>
                </a:lnTo>
                <a:lnTo>
                  <a:pt x="6723" y="5595"/>
                </a:lnTo>
                <a:lnTo>
                  <a:pt x="6731" y="5595"/>
                </a:lnTo>
                <a:lnTo>
                  <a:pt x="6740" y="5595"/>
                </a:lnTo>
                <a:lnTo>
                  <a:pt x="6740" y="5587"/>
                </a:lnTo>
                <a:lnTo>
                  <a:pt x="6749" y="5587"/>
                </a:lnTo>
                <a:lnTo>
                  <a:pt x="6758" y="5595"/>
                </a:lnTo>
                <a:lnTo>
                  <a:pt x="6749" y="5587"/>
                </a:lnTo>
                <a:lnTo>
                  <a:pt x="6758" y="5587"/>
                </a:lnTo>
                <a:lnTo>
                  <a:pt x="6758" y="5578"/>
                </a:lnTo>
                <a:lnTo>
                  <a:pt x="6767" y="5578"/>
                </a:lnTo>
                <a:lnTo>
                  <a:pt x="6776" y="5587"/>
                </a:lnTo>
                <a:lnTo>
                  <a:pt x="6784" y="5595"/>
                </a:lnTo>
                <a:lnTo>
                  <a:pt x="6784" y="5578"/>
                </a:lnTo>
                <a:lnTo>
                  <a:pt x="6776" y="5569"/>
                </a:lnTo>
                <a:lnTo>
                  <a:pt x="6776" y="5560"/>
                </a:lnTo>
                <a:lnTo>
                  <a:pt x="6776" y="5551"/>
                </a:lnTo>
                <a:lnTo>
                  <a:pt x="6776" y="5543"/>
                </a:lnTo>
                <a:lnTo>
                  <a:pt x="6776" y="5551"/>
                </a:lnTo>
                <a:lnTo>
                  <a:pt x="6784" y="5578"/>
                </a:lnTo>
                <a:lnTo>
                  <a:pt x="6793" y="5595"/>
                </a:lnTo>
                <a:lnTo>
                  <a:pt x="6802" y="5613"/>
                </a:lnTo>
                <a:lnTo>
                  <a:pt x="6793" y="5578"/>
                </a:lnTo>
                <a:lnTo>
                  <a:pt x="6776" y="5543"/>
                </a:lnTo>
                <a:lnTo>
                  <a:pt x="6776" y="5534"/>
                </a:lnTo>
                <a:lnTo>
                  <a:pt x="6776" y="5525"/>
                </a:lnTo>
                <a:lnTo>
                  <a:pt x="6767" y="5525"/>
                </a:lnTo>
                <a:lnTo>
                  <a:pt x="6758" y="5525"/>
                </a:lnTo>
                <a:lnTo>
                  <a:pt x="6749" y="5525"/>
                </a:lnTo>
                <a:lnTo>
                  <a:pt x="6740" y="5525"/>
                </a:lnTo>
                <a:lnTo>
                  <a:pt x="6731" y="5525"/>
                </a:lnTo>
                <a:lnTo>
                  <a:pt x="6731" y="5516"/>
                </a:lnTo>
                <a:lnTo>
                  <a:pt x="6723" y="5516"/>
                </a:lnTo>
                <a:lnTo>
                  <a:pt x="6723" y="5498"/>
                </a:lnTo>
                <a:lnTo>
                  <a:pt x="6714" y="5498"/>
                </a:lnTo>
                <a:lnTo>
                  <a:pt x="6705" y="5498"/>
                </a:lnTo>
                <a:lnTo>
                  <a:pt x="6696" y="5498"/>
                </a:lnTo>
                <a:lnTo>
                  <a:pt x="6687" y="5490"/>
                </a:lnTo>
                <a:lnTo>
                  <a:pt x="6679" y="5490"/>
                </a:lnTo>
                <a:lnTo>
                  <a:pt x="6696" y="5490"/>
                </a:lnTo>
                <a:lnTo>
                  <a:pt x="6723" y="5498"/>
                </a:lnTo>
                <a:lnTo>
                  <a:pt x="6723" y="5507"/>
                </a:lnTo>
                <a:lnTo>
                  <a:pt x="6731" y="5507"/>
                </a:lnTo>
                <a:lnTo>
                  <a:pt x="6740" y="5516"/>
                </a:lnTo>
                <a:lnTo>
                  <a:pt x="6749" y="5516"/>
                </a:lnTo>
                <a:lnTo>
                  <a:pt x="6749" y="5507"/>
                </a:lnTo>
                <a:lnTo>
                  <a:pt x="6740" y="5498"/>
                </a:lnTo>
                <a:lnTo>
                  <a:pt x="6731" y="5498"/>
                </a:lnTo>
                <a:lnTo>
                  <a:pt x="6723" y="5490"/>
                </a:lnTo>
                <a:lnTo>
                  <a:pt x="6714" y="5481"/>
                </a:lnTo>
                <a:lnTo>
                  <a:pt x="6714" y="5472"/>
                </a:lnTo>
                <a:lnTo>
                  <a:pt x="6731" y="5490"/>
                </a:lnTo>
                <a:lnTo>
                  <a:pt x="6740" y="5498"/>
                </a:lnTo>
                <a:lnTo>
                  <a:pt x="6740" y="5490"/>
                </a:lnTo>
                <a:lnTo>
                  <a:pt x="6740" y="5481"/>
                </a:lnTo>
                <a:lnTo>
                  <a:pt x="6749" y="5490"/>
                </a:lnTo>
                <a:lnTo>
                  <a:pt x="6749" y="5481"/>
                </a:lnTo>
                <a:lnTo>
                  <a:pt x="6749" y="5472"/>
                </a:lnTo>
                <a:lnTo>
                  <a:pt x="6740" y="5472"/>
                </a:lnTo>
                <a:lnTo>
                  <a:pt x="6749" y="5472"/>
                </a:lnTo>
                <a:lnTo>
                  <a:pt x="6731" y="5463"/>
                </a:lnTo>
                <a:lnTo>
                  <a:pt x="6723" y="5454"/>
                </a:lnTo>
                <a:lnTo>
                  <a:pt x="6723" y="5445"/>
                </a:lnTo>
                <a:lnTo>
                  <a:pt x="6705" y="5437"/>
                </a:lnTo>
                <a:lnTo>
                  <a:pt x="6705" y="5428"/>
                </a:lnTo>
                <a:lnTo>
                  <a:pt x="6687" y="5419"/>
                </a:lnTo>
                <a:lnTo>
                  <a:pt x="6696" y="5419"/>
                </a:lnTo>
                <a:lnTo>
                  <a:pt x="6705" y="5428"/>
                </a:lnTo>
                <a:lnTo>
                  <a:pt x="6714" y="5437"/>
                </a:lnTo>
                <a:lnTo>
                  <a:pt x="6731" y="5463"/>
                </a:lnTo>
                <a:lnTo>
                  <a:pt x="6740" y="5463"/>
                </a:lnTo>
                <a:lnTo>
                  <a:pt x="6749" y="5463"/>
                </a:lnTo>
                <a:lnTo>
                  <a:pt x="6749" y="5454"/>
                </a:lnTo>
                <a:lnTo>
                  <a:pt x="6749" y="5445"/>
                </a:lnTo>
                <a:lnTo>
                  <a:pt x="6749" y="5437"/>
                </a:lnTo>
                <a:lnTo>
                  <a:pt x="6740" y="5428"/>
                </a:lnTo>
                <a:lnTo>
                  <a:pt x="6731" y="5428"/>
                </a:lnTo>
                <a:lnTo>
                  <a:pt x="6723" y="5419"/>
                </a:lnTo>
                <a:lnTo>
                  <a:pt x="6705" y="5419"/>
                </a:lnTo>
                <a:lnTo>
                  <a:pt x="6696" y="5401"/>
                </a:lnTo>
                <a:lnTo>
                  <a:pt x="6687" y="5401"/>
                </a:lnTo>
                <a:lnTo>
                  <a:pt x="6679" y="5401"/>
                </a:lnTo>
                <a:lnTo>
                  <a:pt x="6679" y="5384"/>
                </a:lnTo>
                <a:lnTo>
                  <a:pt x="6687" y="5375"/>
                </a:lnTo>
                <a:lnTo>
                  <a:pt x="6696" y="5366"/>
                </a:lnTo>
                <a:lnTo>
                  <a:pt x="6696" y="5357"/>
                </a:lnTo>
                <a:lnTo>
                  <a:pt x="6696" y="5366"/>
                </a:lnTo>
                <a:lnTo>
                  <a:pt x="6696" y="5375"/>
                </a:lnTo>
                <a:lnTo>
                  <a:pt x="6687" y="5375"/>
                </a:lnTo>
                <a:lnTo>
                  <a:pt x="6679" y="5384"/>
                </a:lnTo>
                <a:lnTo>
                  <a:pt x="6679" y="5392"/>
                </a:lnTo>
                <a:lnTo>
                  <a:pt x="6679" y="5401"/>
                </a:lnTo>
                <a:lnTo>
                  <a:pt x="6687" y="5401"/>
                </a:lnTo>
                <a:lnTo>
                  <a:pt x="6696" y="5392"/>
                </a:lnTo>
                <a:lnTo>
                  <a:pt x="6696" y="5401"/>
                </a:lnTo>
                <a:lnTo>
                  <a:pt x="6705" y="5401"/>
                </a:lnTo>
                <a:lnTo>
                  <a:pt x="6705" y="5410"/>
                </a:lnTo>
                <a:lnTo>
                  <a:pt x="6705" y="5401"/>
                </a:lnTo>
                <a:lnTo>
                  <a:pt x="6714" y="5410"/>
                </a:lnTo>
                <a:lnTo>
                  <a:pt x="6731" y="5410"/>
                </a:lnTo>
                <a:lnTo>
                  <a:pt x="6740" y="5419"/>
                </a:lnTo>
                <a:lnTo>
                  <a:pt x="6749" y="5428"/>
                </a:lnTo>
                <a:lnTo>
                  <a:pt x="6749" y="5419"/>
                </a:lnTo>
                <a:lnTo>
                  <a:pt x="6740" y="5419"/>
                </a:lnTo>
                <a:lnTo>
                  <a:pt x="6740" y="5410"/>
                </a:lnTo>
                <a:lnTo>
                  <a:pt x="6723" y="5392"/>
                </a:lnTo>
                <a:lnTo>
                  <a:pt x="6723" y="5384"/>
                </a:lnTo>
                <a:lnTo>
                  <a:pt x="6731" y="5392"/>
                </a:lnTo>
                <a:lnTo>
                  <a:pt x="6731" y="5401"/>
                </a:lnTo>
                <a:lnTo>
                  <a:pt x="6740" y="5401"/>
                </a:lnTo>
                <a:lnTo>
                  <a:pt x="6740" y="5392"/>
                </a:lnTo>
                <a:lnTo>
                  <a:pt x="6731" y="5384"/>
                </a:lnTo>
                <a:lnTo>
                  <a:pt x="6731" y="5366"/>
                </a:lnTo>
                <a:lnTo>
                  <a:pt x="6731" y="5357"/>
                </a:lnTo>
                <a:lnTo>
                  <a:pt x="6731" y="5348"/>
                </a:lnTo>
                <a:lnTo>
                  <a:pt x="6731" y="5340"/>
                </a:lnTo>
                <a:lnTo>
                  <a:pt x="6740" y="5348"/>
                </a:lnTo>
                <a:lnTo>
                  <a:pt x="6740" y="5340"/>
                </a:lnTo>
                <a:lnTo>
                  <a:pt x="6731" y="5331"/>
                </a:lnTo>
                <a:lnTo>
                  <a:pt x="6731" y="5322"/>
                </a:lnTo>
                <a:lnTo>
                  <a:pt x="6740" y="5331"/>
                </a:lnTo>
                <a:lnTo>
                  <a:pt x="6740" y="5322"/>
                </a:lnTo>
                <a:lnTo>
                  <a:pt x="6749" y="5313"/>
                </a:lnTo>
                <a:lnTo>
                  <a:pt x="6749" y="5322"/>
                </a:lnTo>
                <a:lnTo>
                  <a:pt x="6749" y="5313"/>
                </a:lnTo>
                <a:lnTo>
                  <a:pt x="6758" y="5313"/>
                </a:lnTo>
                <a:lnTo>
                  <a:pt x="6767" y="5313"/>
                </a:lnTo>
                <a:lnTo>
                  <a:pt x="6767" y="5304"/>
                </a:lnTo>
                <a:lnTo>
                  <a:pt x="6767" y="5295"/>
                </a:lnTo>
                <a:lnTo>
                  <a:pt x="6776" y="5295"/>
                </a:lnTo>
                <a:lnTo>
                  <a:pt x="6776" y="5304"/>
                </a:lnTo>
                <a:lnTo>
                  <a:pt x="6784" y="5304"/>
                </a:lnTo>
                <a:lnTo>
                  <a:pt x="6776" y="5304"/>
                </a:lnTo>
                <a:lnTo>
                  <a:pt x="6767" y="5313"/>
                </a:lnTo>
                <a:lnTo>
                  <a:pt x="6776" y="5313"/>
                </a:lnTo>
                <a:lnTo>
                  <a:pt x="6784" y="5313"/>
                </a:lnTo>
                <a:lnTo>
                  <a:pt x="6776" y="5313"/>
                </a:lnTo>
                <a:lnTo>
                  <a:pt x="6767" y="5313"/>
                </a:lnTo>
                <a:lnTo>
                  <a:pt x="6758" y="5322"/>
                </a:lnTo>
                <a:lnTo>
                  <a:pt x="6758" y="5331"/>
                </a:lnTo>
                <a:lnTo>
                  <a:pt x="6758" y="5340"/>
                </a:lnTo>
                <a:lnTo>
                  <a:pt x="6758" y="5348"/>
                </a:lnTo>
                <a:lnTo>
                  <a:pt x="6749" y="5348"/>
                </a:lnTo>
                <a:lnTo>
                  <a:pt x="6749" y="5357"/>
                </a:lnTo>
                <a:lnTo>
                  <a:pt x="6749" y="5348"/>
                </a:lnTo>
                <a:lnTo>
                  <a:pt x="6758" y="5357"/>
                </a:lnTo>
                <a:lnTo>
                  <a:pt x="6749" y="5366"/>
                </a:lnTo>
                <a:lnTo>
                  <a:pt x="6749" y="5375"/>
                </a:lnTo>
                <a:lnTo>
                  <a:pt x="6749" y="5366"/>
                </a:lnTo>
                <a:lnTo>
                  <a:pt x="6758" y="5366"/>
                </a:lnTo>
                <a:lnTo>
                  <a:pt x="6758" y="5375"/>
                </a:lnTo>
                <a:lnTo>
                  <a:pt x="6767" y="5384"/>
                </a:lnTo>
                <a:lnTo>
                  <a:pt x="6758" y="5384"/>
                </a:lnTo>
                <a:lnTo>
                  <a:pt x="6749" y="5384"/>
                </a:lnTo>
                <a:lnTo>
                  <a:pt x="6749" y="5392"/>
                </a:lnTo>
                <a:lnTo>
                  <a:pt x="6758" y="5401"/>
                </a:lnTo>
                <a:lnTo>
                  <a:pt x="6767" y="5401"/>
                </a:lnTo>
                <a:lnTo>
                  <a:pt x="6767" y="5410"/>
                </a:lnTo>
                <a:lnTo>
                  <a:pt x="6767" y="5401"/>
                </a:lnTo>
                <a:lnTo>
                  <a:pt x="6776" y="5401"/>
                </a:lnTo>
                <a:lnTo>
                  <a:pt x="6776" y="5410"/>
                </a:lnTo>
                <a:lnTo>
                  <a:pt x="6776" y="5401"/>
                </a:lnTo>
                <a:lnTo>
                  <a:pt x="6784" y="5401"/>
                </a:lnTo>
                <a:lnTo>
                  <a:pt x="6784" y="5410"/>
                </a:lnTo>
                <a:lnTo>
                  <a:pt x="6776" y="5410"/>
                </a:lnTo>
                <a:lnTo>
                  <a:pt x="6776" y="5419"/>
                </a:lnTo>
                <a:lnTo>
                  <a:pt x="6784" y="5419"/>
                </a:lnTo>
                <a:lnTo>
                  <a:pt x="6784" y="5428"/>
                </a:lnTo>
                <a:lnTo>
                  <a:pt x="6784" y="5437"/>
                </a:lnTo>
                <a:lnTo>
                  <a:pt x="6793" y="5437"/>
                </a:lnTo>
                <a:lnTo>
                  <a:pt x="6793" y="5445"/>
                </a:lnTo>
                <a:lnTo>
                  <a:pt x="6784" y="5454"/>
                </a:lnTo>
                <a:lnTo>
                  <a:pt x="6776" y="5463"/>
                </a:lnTo>
                <a:lnTo>
                  <a:pt x="6776" y="5481"/>
                </a:lnTo>
                <a:lnTo>
                  <a:pt x="6776" y="5498"/>
                </a:lnTo>
                <a:lnTo>
                  <a:pt x="6776" y="5507"/>
                </a:lnTo>
                <a:lnTo>
                  <a:pt x="6784" y="5490"/>
                </a:lnTo>
                <a:lnTo>
                  <a:pt x="6784" y="5481"/>
                </a:lnTo>
                <a:lnTo>
                  <a:pt x="6793" y="5472"/>
                </a:lnTo>
                <a:lnTo>
                  <a:pt x="6802" y="5472"/>
                </a:lnTo>
                <a:lnTo>
                  <a:pt x="6802" y="5463"/>
                </a:lnTo>
                <a:lnTo>
                  <a:pt x="6820" y="5428"/>
                </a:lnTo>
                <a:lnTo>
                  <a:pt x="6820" y="5419"/>
                </a:lnTo>
                <a:lnTo>
                  <a:pt x="6829" y="5410"/>
                </a:lnTo>
                <a:lnTo>
                  <a:pt x="6837" y="5410"/>
                </a:lnTo>
                <a:lnTo>
                  <a:pt x="6837" y="5401"/>
                </a:lnTo>
                <a:lnTo>
                  <a:pt x="6837" y="5392"/>
                </a:lnTo>
                <a:lnTo>
                  <a:pt x="6837" y="5401"/>
                </a:lnTo>
                <a:lnTo>
                  <a:pt x="6837" y="5392"/>
                </a:lnTo>
                <a:lnTo>
                  <a:pt x="6846" y="5392"/>
                </a:lnTo>
                <a:lnTo>
                  <a:pt x="6837" y="5384"/>
                </a:lnTo>
                <a:lnTo>
                  <a:pt x="6829" y="5384"/>
                </a:lnTo>
                <a:lnTo>
                  <a:pt x="6837" y="5375"/>
                </a:lnTo>
                <a:lnTo>
                  <a:pt x="6837" y="5366"/>
                </a:lnTo>
                <a:lnTo>
                  <a:pt x="6829" y="5366"/>
                </a:lnTo>
                <a:lnTo>
                  <a:pt x="6820" y="5348"/>
                </a:lnTo>
                <a:lnTo>
                  <a:pt x="6820" y="5340"/>
                </a:lnTo>
                <a:lnTo>
                  <a:pt x="6811" y="5322"/>
                </a:lnTo>
                <a:lnTo>
                  <a:pt x="6802" y="5313"/>
                </a:lnTo>
                <a:lnTo>
                  <a:pt x="6802" y="5304"/>
                </a:lnTo>
                <a:lnTo>
                  <a:pt x="6802" y="5295"/>
                </a:lnTo>
                <a:lnTo>
                  <a:pt x="6811" y="5287"/>
                </a:lnTo>
                <a:lnTo>
                  <a:pt x="6811" y="5278"/>
                </a:lnTo>
                <a:lnTo>
                  <a:pt x="6820" y="5269"/>
                </a:lnTo>
                <a:lnTo>
                  <a:pt x="6829" y="5269"/>
                </a:lnTo>
                <a:lnTo>
                  <a:pt x="6837" y="5260"/>
                </a:lnTo>
                <a:lnTo>
                  <a:pt x="6837" y="5269"/>
                </a:lnTo>
                <a:lnTo>
                  <a:pt x="6820" y="5278"/>
                </a:lnTo>
                <a:lnTo>
                  <a:pt x="6811" y="5278"/>
                </a:lnTo>
                <a:lnTo>
                  <a:pt x="6811" y="5287"/>
                </a:lnTo>
                <a:lnTo>
                  <a:pt x="6802" y="5295"/>
                </a:lnTo>
                <a:lnTo>
                  <a:pt x="6802" y="5304"/>
                </a:lnTo>
                <a:lnTo>
                  <a:pt x="6820" y="5322"/>
                </a:lnTo>
                <a:lnTo>
                  <a:pt x="6829" y="5322"/>
                </a:lnTo>
                <a:lnTo>
                  <a:pt x="6837" y="5331"/>
                </a:lnTo>
                <a:lnTo>
                  <a:pt x="6846" y="5331"/>
                </a:lnTo>
                <a:lnTo>
                  <a:pt x="6855" y="5331"/>
                </a:lnTo>
                <a:lnTo>
                  <a:pt x="6846" y="5340"/>
                </a:lnTo>
                <a:lnTo>
                  <a:pt x="6846" y="5348"/>
                </a:lnTo>
                <a:lnTo>
                  <a:pt x="6864" y="5348"/>
                </a:lnTo>
                <a:lnTo>
                  <a:pt x="6873" y="5331"/>
                </a:lnTo>
                <a:lnTo>
                  <a:pt x="6873" y="5322"/>
                </a:lnTo>
                <a:lnTo>
                  <a:pt x="6881" y="5313"/>
                </a:lnTo>
                <a:lnTo>
                  <a:pt x="6881" y="5322"/>
                </a:lnTo>
                <a:lnTo>
                  <a:pt x="6890" y="5313"/>
                </a:lnTo>
                <a:lnTo>
                  <a:pt x="6890" y="5304"/>
                </a:lnTo>
                <a:lnTo>
                  <a:pt x="6899" y="5295"/>
                </a:lnTo>
                <a:lnTo>
                  <a:pt x="6908" y="5287"/>
                </a:lnTo>
                <a:lnTo>
                  <a:pt x="6908" y="5269"/>
                </a:lnTo>
                <a:lnTo>
                  <a:pt x="6908" y="5260"/>
                </a:lnTo>
                <a:lnTo>
                  <a:pt x="6917" y="5260"/>
                </a:lnTo>
                <a:lnTo>
                  <a:pt x="6908" y="5278"/>
                </a:lnTo>
                <a:lnTo>
                  <a:pt x="6917" y="5269"/>
                </a:lnTo>
                <a:lnTo>
                  <a:pt x="6917" y="5251"/>
                </a:lnTo>
                <a:lnTo>
                  <a:pt x="6917" y="5242"/>
                </a:lnTo>
                <a:lnTo>
                  <a:pt x="6926" y="5234"/>
                </a:lnTo>
                <a:lnTo>
                  <a:pt x="6917" y="5225"/>
                </a:lnTo>
                <a:lnTo>
                  <a:pt x="6899" y="5225"/>
                </a:lnTo>
                <a:lnTo>
                  <a:pt x="6899" y="5216"/>
                </a:lnTo>
                <a:lnTo>
                  <a:pt x="6899" y="5207"/>
                </a:lnTo>
                <a:lnTo>
                  <a:pt x="6908" y="5207"/>
                </a:lnTo>
                <a:lnTo>
                  <a:pt x="6908" y="5198"/>
                </a:lnTo>
                <a:lnTo>
                  <a:pt x="6917" y="5198"/>
                </a:lnTo>
                <a:lnTo>
                  <a:pt x="6926" y="5181"/>
                </a:lnTo>
                <a:lnTo>
                  <a:pt x="6926" y="5172"/>
                </a:lnTo>
                <a:lnTo>
                  <a:pt x="6926" y="5163"/>
                </a:lnTo>
                <a:lnTo>
                  <a:pt x="6917" y="5154"/>
                </a:lnTo>
                <a:lnTo>
                  <a:pt x="6926" y="5154"/>
                </a:lnTo>
                <a:lnTo>
                  <a:pt x="6926" y="5163"/>
                </a:lnTo>
                <a:lnTo>
                  <a:pt x="6926" y="5172"/>
                </a:lnTo>
                <a:lnTo>
                  <a:pt x="6926" y="5181"/>
                </a:lnTo>
                <a:lnTo>
                  <a:pt x="6926" y="5189"/>
                </a:lnTo>
                <a:lnTo>
                  <a:pt x="6917" y="5198"/>
                </a:lnTo>
                <a:lnTo>
                  <a:pt x="6926" y="5189"/>
                </a:lnTo>
                <a:lnTo>
                  <a:pt x="6934" y="5181"/>
                </a:lnTo>
                <a:lnTo>
                  <a:pt x="6943" y="5181"/>
                </a:lnTo>
                <a:lnTo>
                  <a:pt x="6952" y="5172"/>
                </a:lnTo>
                <a:lnTo>
                  <a:pt x="6978" y="5163"/>
                </a:lnTo>
                <a:lnTo>
                  <a:pt x="6987" y="5154"/>
                </a:lnTo>
                <a:lnTo>
                  <a:pt x="6996" y="5145"/>
                </a:lnTo>
                <a:lnTo>
                  <a:pt x="7005" y="5154"/>
                </a:lnTo>
                <a:lnTo>
                  <a:pt x="7031" y="5154"/>
                </a:lnTo>
                <a:lnTo>
                  <a:pt x="7040" y="5145"/>
                </a:lnTo>
                <a:lnTo>
                  <a:pt x="7049" y="5145"/>
                </a:lnTo>
                <a:lnTo>
                  <a:pt x="7058" y="5145"/>
                </a:lnTo>
                <a:lnTo>
                  <a:pt x="7067" y="5145"/>
                </a:lnTo>
                <a:lnTo>
                  <a:pt x="7084" y="5145"/>
                </a:lnTo>
                <a:lnTo>
                  <a:pt x="7102" y="5145"/>
                </a:lnTo>
                <a:lnTo>
                  <a:pt x="7102" y="5137"/>
                </a:lnTo>
                <a:lnTo>
                  <a:pt x="7111" y="5119"/>
                </a:lnTo>
                <a:lnTo>
                  <a:pt x="7111" y="5110"/>
                </a:lnTo>
                <a:lnTo>
                  <a:pt x="7111" y="5101"/>
                </a:lnTo>
                <a:lnTo>
                  <a:pt x="7111" y="5110"/>
                </a:lnTo>
                <a:lnTo>
                  <a:pt x="7120" y="5110"/>
                </a:lnTo>
                <a:lnTo>
                  <a:pt x="7120" y="5119"/>
                </a:lnTo>
                <a:lnTo>
                  <a:pt x="7128" y="5110"/>
                </a:lnTo>
                <a:lnTo>
                  <a:pt x="7120" y="5119"/>
                </a:lnTo>
                <a:lnTo>
                  <a:pt x="7128" y="5128"/>
                </a:lnTo>
                <a:lnTo>
                  <a:pt x="7137" y="5128"/>
                </a:lnTo>
                <a:lnTo>
                  <a:pt x="7164" y="5110"/>
                </a:lnTo>
                <a:lnTo>
                  <a:pt x="7164" y="5119"/>
                </a:lnTo>
                <a:lnTo>
                  <a:pt x="7164" y="5128"/>
                </a:lnTo>
                <a:lnTo>
                  <a:pt x="7173" y="5119"/>
                </a:lnTo>
                <a:lnTo>
                  <a:pt x="7181" y="5119"/>
                </a:lnTo>
                <a:lnTo>
                  <a:pt x="7208" y="5119"/>
                </a:lnTo>
                <a:lnTo>
                  <a:pt x="7217" y="5110"/>
                </a:lnTo>
                <a:lnTo>
                  <a:pt x="7217" y="5119"/>
                </a:lnTo>
                <a:lnTo>
                  <a:pt x="7217" y="5110"/>
                </a:lnTo>
                <a:lnTo>
                  <a:pt x="7217" y="5101"/>
                </a:lnTo>
                <a:lnTo>
                  <a:pt x="7217" y="5092"/>
                </a:lnTo>
                <a:lnTo>
                  <a:pt x="7208" y="5084"/>
                </a:lnTo>
                <a:lnTo>
                  <a:pt x="7199" y="5075"/>
                </a:lnTo>
                <a:lnTo>
                  <a:pt x="7190" y="5075"/>
                </a:lnTo>
                <a:lnTo>
                  <a:pt x="7199" y="5084"/>
                </a:lnTo>
                <a:lnTo>
                  <a:pt x="7208" y="5084"/>
                </a:lnTo>
                <a:lnTo>
                  <a:pt x="7208" y="5092"/>
                </a:lnTo>
                <a:lnTo>
                  <a:pt x="7208" y="5101"/>
                </a:lnTo>
                <a:lnTo>
                  <a:pt x="7199" y="5110"/>
                </a:lnTo>
                <a:lnTo>
                  <a:pt x="7190" y="5110"/>
                </a:lnTo>
                <a:lnTo>
                  <a:pt x="7181" y="5110"/>
                </a:lnTo>
                <a:lnTo>
                  <a:pt x="7173" y="5101"/>
                </a:lnTo>
                <a:lnTo>
                  <a:pt x="7173" y="5092"/>
                </a:lnTo>
                <a:lnTo>
                  <a:pt x="7164" y="5084"/>
                </a:lnTo>
                <a:lnTo>
                  <a:pt x="7155" y="5066"/>
                </a:lnTo>
                <a:lnTo>
                  <a:pt x="7137" y="5057"/>
                </a:lnTo>
                <a:lnTo>
                  <a:pt x="7146" y="5048"/>
                </a:lnTo>
                <a:lnTo>
                  <a:pt x="7146" y="5039"/>
                </a:lnTo>
                <a:lnTo>
                  <a:pt x="7155" y="5039"/>
                </a:lnTo>
                <a:lnTo>
                  <a:pt x="7164" y="5031"/>
                </a:lnTo>
                <a:lnTo>
                  <a:pt x="7155" y="5031"/>
                </a:lnTo>
                <a:lnTo>
                  <a:pt x="7155" y="5022"/>
                </a:lnTo>
                <a:lnTo>
                  <a:pt x="7155" y="5013"/>
                </a:lnTo>
                <a:lnTo>
                  <a:pt x="7155" y="5004"/>
                </a:lnTo>
                <a:lnTo>
                  <a:pt x="7155" y="4995"/>
                </a:lnTo>
                <a:lnTo>
                  <a:pt x="7164" y="4986"/>
                </a:lnTo>
                <a:lnTo>
                  <a:pt x="7173" y="4969"/>
                </a:lnTo>
                <a:lnTo>
                  <a:pt x="7181" y="4951"/>
                </a:lnTo>
                <a:lnTo>
                  <a:pt x="7199" y="4942"/>
                </a:lnTo>
                <a:lnTo>
                  <a:pt x="7190" y="4942"/>
                </a:lnTo>
                <a:lnTo>
                  <a:pt x="7199" y="4934"/>
                </a:lnTo>
                <a:lnTo>
                  <a:pt x="7208" y="4925"/>
                </a:lnTo>
                <a:lnTo>
                  <a:pt x="7217" y="4925"/>
                </a:lnTo>
                <a:lnTo>
                  <a:pt x="7226" y="4925"/>
                </a:lnTo>
                <a:lnTo>
                  <a:pt x="7226" y="4934"/>
                </a:lnTo>
                <a:lnTo>
                  <a:pt x="7226" y="4925"/>
                </a:lnTo>
                <a:lnTo>
                  <a:pt x="7226" y="4916"/>
                </a:lnTo>
                <a:lnTo>
                  <a:pt x="7226" y="4925"/>
                </a:lnTo>
                <a:lnTo>
                  <a:pt x="7234" y="4925"/>
                </a:lnTo>
                <a:lnTo>
                  <a:pt x="7234" y="4916"/>
                </a:lnTo>
                <a:lnTo>
                  <a:pt x="7234" y="4907"/>
                </a:lnTo>
                <a:lnTo>
                  <a:pt x="7243" y="4916"/>
                </a:lnTo>
                <a:lnTo>
                  <a:pt x="7243" y="4907"/>
                </a:lnTo>
                <a:lnTo>
                  <a:pt x="7243" y="4916"/>
                </a:lnTo>
                <a:lnTo>
                  <a:pt x="7252" y="4916"/>
                </a:lnTo>
                <a:lnTo>
                  <a:pt x="7261" y="4907"/>
                </a:lnTo>
                <a:lnTo>
                  <a:pt x="7270" y="4907"/>
                </a:lnTo>
                <a:lnTo>
                  <a:pt x="7278" y="4907"/>
                </a:lnTo>
                <a:lnTo>
                  <a:pt x="7278" y="4898"/>
                </a:lnTo>
                <a:lnTo>
                  <a:pt x="7278" y="4889"/>
                </a:lnTo>
                <a:lnTo>
                  <a:pt x="7287" y="4881"/>
                </a:lnTo>
                <a:lnTo>
                  <a:pt x="7287" y="4872"/>
                </a:lnTo>
                <a:lnTo>
                  <a:pt x="7296" y="4863"/>
                </a:lnTo>
                <a:lnTo>
                  <a:pt x="7305" y="4854"/>
                </a:lnTo>
                <a:lnTo>
                  <a:pt x="7305" y="4863"/>
                </a:lnTo>
                <a:lnTo>
                  <a:pt x="7305" y="4872"/>
                </a:lnTo>
                <a:lnTo>
                  <a:pt x="7296" y="4881"/>
                </a:lnTo>
                <a:lnTo>
                  <a:pt x="7305" y="4881"/>
                </a:lnTo>
                <a:lnTo>
                  <a:pt x="7314" y="4881"/>
                </a:lnTo>
                <a:lnTo>
                  <a:pt x="7323" y="4889"/>
                </a:lnTo>
                <a:lnTo>
                  <a:pt x="7323" y="4881"/>
                </a:lnTo>
                <a:lnTo>
                  <a:pt x="7323" y="4872"/>
                </a:lnTo>
                <a:lnTo>
                  <a:pt x="7323" y="4863"/>
                </a:lnTo>
                <a:lnTo>
                  <a:pt x="7331" y="4863"/>
                </a:lnTo>
                <a:lnTo>
                  <a:pt x="7331" y="4872"/>
                </a:lnTo>
                <a:lnTo>
                  <a:pt x="7340" y="4863"/>
                </a:lnTo>
                <a:lnTo>
                  <a:pt x="7349" y="4863"/>
                </a:lnTo>
                <a:lnTo>
                  <a:pt x="7349" y="4872"/>
                </a:lnTo>
                <a:lnTo>
                  <a:pt x="7358" y="4872"/>
                </a:lnTo>
                <a:lnTo>
                  <a:pt x="7358" y="4863"/>
                </a:lnTo>
                <a:lnTo>
                  <a:pt x="7367" y="4872"/>
                </a:lnTo>
                <a:lnTo>
                  <a:pt x="7367" y="4854"/>
                </a:lnTo>
                <a:lnTo>
                  <a:pt x="7376" y="4854"/>
                </a:lnTo>
                <a:lnTo>
                  <a:pt x="7384" y="4854"/>
                </a:lnTo>
                <a:lnTo>
                  <a:pt x="7393" y="4854"/>
                </a:lnTo>
                <a:lnTo>
                  <a:pt x="7402" y="4845"/>
                </a:lnTo>
                <a:lnTo>
                  <a:pt x="7420" y="4845"/>
                </a:lnTo>
                <a:lnTo>
                  <a:pt x="7437" y="4836"/>
                </a:lnTo>
                <a:lnTo>
                  <a:pt x="7428" y="4828"/>
                </a:lnTo>
                <a:lnTo>
                  <a:pt x="7428" y="4819"/>
                </a:lnTo>
                <a:lnTo>
                  <a:pt x="7428" y="4810"/>
                </a:lnTo>
                <a:lnTo>
                  <a:pt x="7420" y="4810"/>
                </a:lnTo>
                <a:lnTo>
                  <a:pt x="7420" y="4801"/>
                </a:lnTo>
                <a:lnTo>
                  <a:pt x="7428" y="4801"/>
                </a:lnTo>
                <a:lnTo>
                  <a:pt x="7437" y="4801"/>
                </a:lnTo>
                <a:lnTo>
                  <a:pt x="7437" y="4810"/>
                </a:lnTo>
                <a:lnTo>
                  <a:pt x="7446" y="4810"/>
                </a:lnTo>
                <a:lnTo>
                  <a:pt x="7455" y="4810"/>
                </a:lnTo>
                <a:lnTo>
                  <a:pt x="7473" y="4801"/>
                </a:lnTo>
                <a:lnTo>
                  <a:pt x="7473" y="4810"/>
                </a:lnTo>
                <a:lnTo>
                  <a:pt x="7481" y="4810"/>
                </a:lnTo>
                <a:lnTo>
                  <a:pt x="7490" y="4801"/>
                </a:lnTo>
                <a:lnTo>
                  <a:pt x="7499" y="4801"/>
                </a:lnTo>
                <a:lnTo>
                  <a:pt x="7499" y="4792"/>
                </a:lnTo>
                <a:lnTo>
                  <a:pt x="7490" y="4792"/>
                </a:lnTo>
                <a:lnTo>
                  <a:pt x="7499" y="4784"/>
                </a:lnTo>
                <a:lnTo>
                  <a:pt x="7508" y="4784"/>
                </a:lnTo>
                <a:lnTo>
                  <a:pt x="7499" y="4784"/>
                </a:lnTo>
                <a:lnTo>
                  <a:pt x="7499" y="4792"/>
                </a:lnTo>
                <a:lnTo>
                  <a:pt x="7508" y="4801"/>
                </a:lnTo>
                <a:lnTo>
                  <a:pt x="7517" y="4801"/>
                </a:lnTo>
                <a:lnTo>
                  <a:pt x="7543" y="4784"/>
                </a:lnTo>
                <a:lnTo>
                  <a:pt x="7561" y="4775"/>
                </a:lnTo>
                <a:lnTo>
                  <a:pt x="7578" y="4766"/>
                </a:lnTo>
                <a:lnTo>
                  <a:pt x="7587" y="4766"/>
                </a:lnTo>
                <a:lnTo>
                  <a:pt x="7596" y="4757"/>
                </a:lnTo>
                <a:lnTo>
                  <a:pt x="7614" y="4748"/>
                </a:lnTo>
                <a:lnTo>
                  <a:pt x="7605" y="4739"/>
                </a:lnTo>
                <a:lnTo>
                  <a:pt x="7605" y="4731"/>
                </a:lnTo>
                <a:lnTo>
                  <a:pt x="7614" y="4739"/>
                </a:lnTo>
                <a:lnTo>
                  <a:pt x="7614" y="4748"/>
                </a:lnTo>
                <a:lnTo>
                  <a:pt x="7623" y="4739"/>
                </a:lnTo>
                <a:lnTo>
                  <a:pt x="7631" y="4739"/>
                </a:lnTo>
                <a:lnTo>
                  <a:pt x="7631" y="4748"/>
                </a:lnTo>
                <a:lnTo>
                  <a:pt x="7623" y="4748"/>
                </a:lnTo>
                <a:lnTo>
                  <a:pt x="7614" y="4766"/>
                </a:lnTo>
                <a:lnTo>
                  <a:pt x="7596" y="4775"/>
                </a:lnTo>
                <a:lnTo>
                  <a:pt x="7587" y="4784"/>
                </a:lnTo>
                <a:lnTo>
                  <a:pt x="7596" y="4784"/>
                </a:lnTo>
                <a:lnTo>
                  <a:pt x="7596" y="4792"/>
                </a:lnTo>
                <a:lnTo>
                  <a:pt x="7605" y="4784"/>
                </a:lnTo>
                <a:lnTo>
                  <a:pt x="7631" y="4784"/>
                </a:lnTo>
                <a:lnTo>
                  <a:pt x="7649" y="4784"/>
                </a:lnTo>
                <a:lnTo>
                  <a:pt x="7658" y="4784"/>
                </a:lnTo>
                <a:lnTo>
                  <a:pt x="7684" y="4784"/>
                </a:lnTo>
                <a:lnTo>
                  <a:pt x="7702" y="4784"/>
                </a:lnTo>
                <a:lnTo>
                  <a:pt x="7693" y="4792"/>
                </a:lnTo>
                <a:lnTo>
                  <a:pt x="7675" y="4792"/>
                </a:lnTo>
                <a:lnTo>
                  <a:pt x="7649" y="4801"/>
                </a:lnTo>
                <a:lnTo>
                  <a:pt x="7640" y="4801"/>
                </a:lnTo>
                <a:lnTo>
                  <a:pt x="7640" y="4819"/>
                </a:lnTo>
                <a:lnTo>
                  <a:pt x="7640" y="4810"/>
                </a:lnTo>
                <a:lnTo>
                  <a:pt x="7631" y="4810"/>
                </a:lnTo>
                <a:lnTo>
                  <a:pt x="7623" y="4801"/>
                </a:lnTo>
                <a:lnTo>
                  <a:pt x="7631" y="4792"/>
                </a:lnTo>
                <a:lnTo>
                  <a:pt x="7623" y="4784"/>
                </a:lnTo>
                <a:lnTo>
                  <a:pt x="7623" y="4792"/>
                </a:lnTo>
                <a:lnTo>
                  <a:pt x="7596" y="4801"/>
                </a:lnTo>
                <a:lnTo>
                  <a:pt x="7587" y="4810"/>
                </a:lnTo>
                <a:lnTo>
                  <a:pt x="7534" y="4836"/>
                </a:lnTo>
                <a:lnTo>
                  <a:pt x="7525" y="4845"/>
                </a:lnTo>
                <a:lnTo>
                  <a:pt x="7534" y="4845"/>
                </a:lnTo>
                <a:lnTo>
                  <a:pt x="7543" y="4836"/>
                </a:lnTo>
                <a:lnTo>
                  <a:pt x="7543" y="4845"/>
                </a:lnTo>
                <a:lnTo>
                  <a:pt x="7534" y="4845"/>
                </a:lnTo>
                <a:lnTo>
                  <a:pt x="7525" y="4854"/>
                </a:lnTo>
                <a:lnTo>
                  <a:pt x="7517" y="4854"/>
                </a:lnTo>
                <a:lnTo>
                  <a:pt x="7508" y="4854"/>
                </a:lnTo>
                <a:lnTo>
                  <a:pt x="7499" y="4863"/>
                </a:lnTo>
                <a:lnTo>
                  <a:pt x="7499" y="4872"/>
                </a:lnTo>
                <a:lnTo>
                  <a:pt x="7508" y="4854"/>
                </a:lnTo>
                <a:lnTo>
                  <a:pt x="7517" y="4854"/>
                </a:lnTo>
                <a:lnTo>
                  <a:pt x="7499" y="4872"/>
                </a:lnTo>
                <a:lnTo>
                  <a:pt x="7490" y="4898"/>
                </a:lnTo>
                <a:lnTo>
                  <a:pt x="7499" y="4925"/>
                </a:lnTo>
                <a:lnTo>
                  <a:pt x="7499" y="4934"/>
                </a:lnTo>
                <a:lnTo>
                  <a:pt x="7508" y="4925"/>
                </a:lnTo>
                <a:lnTo>
                  <a:pt x="7517" y="4925"/>
                </a:lnTo>
                <a:lnTo>
                  <a:pt x="7517" y="4934"/>
                </a:lnTo>
                <a:lnTo>
                  <a:pt x="7525" y="4951"/>
                </a:lnTo>
                <a:lnTo>
                  <a:pt x="7534" y="4951"/>
                </a:lnTo>
                <a:lnTo>
                  <a:pt x="7543" y="4951"/>
                </a:lnTo>
                <a:lnTo>
                  <a:pt x="7552" y="4951"/>
                </a:lnTo>
                <a:lnTo>
                  <a:pt x="7552" y="4942"/>
                </a:lnTo>
                <a:lnTo>
                  <a:pt x="7561" y="4934"/>
                </a:lnTo>
                <a:lnTo>
                  <a:pt x="7570" y="4934"/>
                </a:lnTo>
                <a:lnTo>
                  <a:pt x="7587" y="4925"/>
                </a:lnTo>
                <a:lnTo>
                  <a:pt x="7596" y="4916"/>
                </a:lnTo>
                <a:lnTo>
                  <a:pt x="7605" y="4907"/>
                </a:lnTo>
                <a:lnTo>
                  <a:pt x="7614" y="4898"/>
                </a:lnTo>
                <a:lnTo>
                  <a:pt x="7623" y="4889"/>
                </a:lnTo>
                <a:lnTo>
                  <a:pt x="7623" y="4881"/>
                </a:lnTo>
                <a:lnTo>
                  <a:pt x="7631" y="4881"/>
                </a:lnTo>
                <a:lnTo>
                  <a:pt x="7631" y="4872"/>
                </a:lnTo>
                <a:lnTo>
                  <a:pt x="7631" y="4863"/>
                </a:lnTo>
                <a:lnTo>
                  <a:pt x="7640" y="4854"/>
                </a:lnTo>
                <a:lnTo>
                  <a:pt x="7649" y="4863"/>
                </a:lnTo>
                <a:lnTo>
                  <a:pt x="7649" y="4854"/>
                </a:lnTo>
                <a:lnTo>
                  <a:pt x="7658" y="4854"/>
                </a:lnTo>
                <a:lnTo>
                  <a:pt x="7658" y="4863"/>
                </a:lnTo>
                <a:lnTo>
                  <a:pt x="7667" y="4863"/>
                </a:lnTo>
                <a:lnTo>
                  <a:pt x="7684" y="4863"/>
                </a:lnTo>
                <a:lnTo>
                  <a:pt x="7684" y="4854"/>
                </a:lnTo>
                <a:lnTo>
                  <a:pt x="7684" y="4845"/>
                </a:lnTo>
                <a:lnTo>
                  <a:pt x="7684" y="4854"/>
                </a:lnTo>
                <a:lnTo>
                  <a:pt x="7693" y="4854"/>
                </a:lnTo>
                <a:lnTo>
                  <a:pt x="7702" y="4854"/>
                </a:lnTo>
                <a:lnTo>
                  <a:pt x="7720" y="4845"/>
                </a:lnTo>
                <a:lnTo>
                  <a:pt x="7728" y="4845"/>
                </a:lnTo>
                <a:lnTo>
                  <a:pt x="7746" y="4836"/>
                </a:lnTo>
                <a:lnTo>
                  <a:pt x="7764" y="4836"/>
                </a:lnTo>
                <a:lnTo>
                  <a:pt x="7781" y="4828"/>
                </a:lnTo>
                <a:lnTo>
                  <a:pt x="7799" y="4819"/>
                </a:lnTo>
                <a:lnTo>
                  <a:pt x="7817" y="4810"/>
                </a:lnTo>
                <a:lnTo>
                  <a:pt x="7825" y="4810"/>
                </a:lnTo>
                <a:lnTo>
                  <a:pt x="7834" y="4801"/>
                </a:lnTo>
                <a:lnTo>
                  <a:pt x="7843" y="4801"/>
                </a:lnTo>
                <a:lnTo>
                  <a:pt x="7852" y="4801"/>
                </a:lnTo>
                <a:lnTo>
                  <a:pt x="7861" y="4792"/>
                </a:lnTo>
                <a:lnTo>
                  <a:pt x="7870" y="4801"/>
                </a:lnTo>
                <a:lnTo>
                  <a:pt x="7870" y="4792"/>
                </a:lnTo>
                <a:lnTo>
                  <a:pt x="7870" y="4784"/>
                </a:lnTo>
                <a:lnTo>
                  <a:pt x="7843" y="4784"/>
                </a:lnTo>
                <a:lnTo>
                  <a:pt x="7852" y="4775"/>
                </a:lnTo>
                <a:lnTo>
                  <a:pt x="7852" y="4766"/>
                </a:lnTo>
                <a:lnTo>
                  <a:pt x="7843" y="4757"/>
                </a:lnTo>
                <a:lnTo>
                  <a:pt x="7834" y="4757"/>
                </a:lnTo>
                <a:lnTo>
                  <a:pt x="7825" y="4757"/>
                </a:lnTo>
                <a:lnTo>
                  <a:pt x="7817" y="4757"/>
                </a:lnTo>
                <a:lnTo>
                  <a:pt x="7808" y="4757"/>
                </a:lnTo>
                <a:lnTo>
                  <a:pt x="7808" y="4748"/>
                </a:lnTo>
                <a:lnTo>
                  <a:pt x="7808" y="4739"/>
                </a:lnTo>
                <a:lnTo>
                  <a:pt x="7781" y="4748"/>
                </a:lnTo>
                <a:lnTo>
                  <a:pt x="7773" y="4757"/>
                </a:lnTo>
                <a:lnTo>
                  <a:pt x="7764" y="4757"/>
                </a:lnTo>
                <a:lnTo>
                  <a:pt x="7764" y="4766"/>
                </a:lnTo>
                <a:lnTo>
                  <a:pt x="7755" y="4757"/>
                </a:lnTo>
                <a:lnTo>
                  <a:pt x="7746" y="4757"/>
                </a:lnTo>
                <a:lnTo>
                  <a:pt x="7746" y="4748"/>
                </a:lnTo>
                <a:lnTo>
                  <a:pt x="7737" y="4748"/>
                </a:lnTo>
                <a:lnTo>
                  <a:pt x="7720" y="4748"/>
                </a:lnTo>
                <a:lnTo>
                  <a:pt x="7711" y="4748"/>
                </a:lnTo>
                <a:lnTo>
                  <a:pt x="7702" y="4748"/>
                </a:lnTo>
                <a:lnTo>
                  <a:pt x="7693" y="4739"/>
                </a:lnTo>
                <a:lnTo>
                  <a:pt x="7684" y="4739"/>
                </a:lnTo>
                <a:lnTo>
                  <a:pt x="7675" y="4739"/>
                </a:lnTo>
                <a:lnTo>
                  <a:pt x="7667" y="4731"/>
                </a:lnTo>
                <a:lnTo>
                  <a:pt x="7649" y="4722"/>
                </a:lnTo>
                <a:lnTo>
                  <a:pt x="7667" y="4722"/>
                </a:lnTo>
                <a:lnTo>
                  <a:pt x="7667" y="4713"/>
                </a:lnTo>
                <a:lnTo>
                  <a:pt x="7658" y="4713"/>
                </a:lnTo>
                <a:lnTo>
                  <a:pt x="7640" y="4713"/>
                </a:lnTo>
                <a:lnTo>
                  <a:pt x="7640" y="4704"/>
                </a:lnTo>
                <a:lnTo>
                  <a:pt x="7614" y="4704"/>
                </a:lnTo>
                <a:lnTo>
                  <a:pt x="7614" y="4695"/>
                </a:lnTo>
                <a:lnTo>
                  <a:pt x="7605" y="4695"/>
                </a:lnTo>
                <a:lnTo>
                  <a:pt x="7605" y="4686"/>
                </a:lnTo>
                <a:lnTo>
                  <a:pt x="7605" y="4678"/>
                </a:lnTo>
                <a:lnTo>
                  <a:pt x="7596" y="4669"/>
                </a:lnTo>
                <a:lnTo>
                  <a:pt x="7596" y="4660"/>
                </a:lnTo>
                <a:lnTo>
                  <a:pt x="7587" y="4651"/>
                </a:lnTo>
                <a:lnTo>
                  <a:pt x="7587" y="4642"/>
                </a:lnTo>
                <a:lnTo>
                  <a:pt x="7596" y="4633"/>
                </a:lnTo>
                <a:lnTo>
                  <a:pt x="7587" y="4625"/>
                </a:lnTo>
                <a:lnTo>
                  <a:pt x="7578" y="4625"/>
                </a:lnTo>
                <a:lnTo>
                  <a:pt x="7570" y="4633"/>
                </a:lnTo>
                <a:lnTo>
                  <a:pt x="7561" y="4625"/>
                </a:lnTo>
                <a:lnTo>
                  <a:pt x="7552" y="4625"/>
                </a:lnTo>
                <a:lnTo>
                  <a:pt x="7570" y="4616"/>
                </a:lnTo>
                <a:lnTo>
                  <a:pt x="7587" y="4598"/>
                </a:lnTo>
                <a:lnTo>
                  <a:pt x="7587" y="4581"/>
                </a:lnTo>
                <a:lnTo>
                  <a:pt x="7596" y="4572"/>
                </a:lnTo>
                <a:lnTo>
                  <a:pt x="7605" y="4572"/>
                </a:lnTo>
                <a:lnTo>
                  <a:pt x="7587" y="4563"/>
                </a:lnTo>
                <a:lnTo>
                  <a:pt x="7578" y="4563"/>
                </a:lnTo>
                <a:lnTo>
                  <a:pt x="7578" y="4554"/>
                </a:lnTo>
                <a:lnTo>
                  <a:pt x="7561" y="4563"/>
                </a:lnTo>
                <a:lnTo>
                  <a:pt x="7552" y="4563"/>
                </a:lnTo>
                <a:lnTo>
                  <a:pt x="7543" y="4572"/>
                </a:lnTo>
                <a:lnTo>
                  <a:pt x="7534" y="4572"/>
                </a:lnTo>
                <a:lnTo>
                  <a:pt x="7525" y="4554"/>
                </a:lnTo>
                <a:lnTo>
                  <a:pt x="7517" y="4554"/>
                </a:lnTo>
                <a:lnTo>
                  <a:pt x="7490" y="4545"/>
                </a:lnTo>
                <a:lnTo>
                  <a:pt x="7481" y="4536"/>
                </a:lnTo>
                <a:lnTo>
                  <a:pt x="7473" y="4536"/>
                </a:lnTo>
                <a:lnTo>
                  <a:pt x="7464" y="4545"/>
                </a:lnTo>
                <a:lnTo>
                  <a:pt x="7455" y="4536"/>
                </a:lnTo>
                <a:lnTo>
                  <a:pt x="7473" y="4528"/>
                </a:lnTo>
                <a:lnTo>
                  <a:pt x="7481" y="4536"/>
                </a:lnTo>
                <a:lnTo>
                  <a:pt x="7490" y="4528"/>
                </a:lnTo>
                <a:lnTo>
                  <a:pt x="7499" y="4536"/>
                </a:lnTo>
                <a:lnTo>
                  <a:pt x="7508" y="4528"/>
                </a:lnTo>
                <a:lnTo>
                  <a:pt x="7525" y="4528"/>
                </a:lnTo>
                <a:lnTo>
                  <a:pt x="7543" y="4536"/>
                </a:lnTo>
                <a:lnTo>
                  <a:pt x="7552" y="4545"/>
                </a:lnTo>
                <a:lnTo>
                  <a:pt x="7561" y="4536"/>
                </a:lnTo>
                <a:lnTo>
                  <a:pt x="7578" y="4528"/>
                </a:lnTo>
                <a:lnTo>
                  <a:pt x="7596" y="4528"/>
                </a:lnTo>
                <a:lnTo>
                  <a:pt x="7596" y="4519"/>
                </a:lnTo>
                <a:lnTo>
                  <a:pt x="7605" y="4510"/>
                </a:lnTo>
                <a:lnTo>
                  <a:pt x="7631" y="4501"/>
                </a:lnTo>
                <a:lnTo>
                  <a:pt x="7631" y="4492"/>
                </a:lnTo>
                <a:lnTo>
                  <a:pt x="7631" y="4475"/>
                </a:lnTo>
                <a:lnTo>
                  <a:pt x="7623" y="4466"/>
                </a:lnTo>
                <a:lnTo>
                  <a:pt x="7614" y="4466"/>
                </a:lnTo>
                <a:lnTo>
                  <a:pt x="7623" y="4466"/>
                </a:lnTo>
                <a:lnTo>
                  <a:pt x="7640" y="4466"/>
                </a:lnTo>
                <a:lnTo>
                  <a:pt x="7640" y="4457"/>
                </a:lnTo>
                <a:lnTo>
                  <a:pt x="7631" y="4457"/>
                </a:lnTo>
                <a:lnTo>
                  <a:pt x="7614" y="4439"/>
                </a:lnTo>
                <a:lnTo>
                  <a:pt x="7596" y="4430"/>
                </a:lnTo>
                <a:lnTo>
                  <a:pt x="7552" y="4422"/>
                </a:lnTo>
                <a:lnTo>
                  <a:pt x="7543" y="4422"/>
                </a:lnTo>
                <a:lnTo>
                  <a:pt x="7517" y="4430"/>
                </a:lnTo>
                <a:lnTo>
                  <a:pt x="7490" y="4430"/>
                </a:lnTo>
                <a:lnTo>
                  <a:pt x="7464" y="4439"/>
                </a:lnTo>
                <a:lnTo>
                  <a:pt x="7420" y="4448"/>
                </a:lnTo>
                <a:lnTo>
                  <a:pt x="7393" y="4457"/>
                </a:lnTo>
                <a:lnTo>
                  <a:pt x="7367" y="4475"/>
                </a:lnTo>
                <a:lnTo>
                  <a:pt x="7340" y="4483"/>
                </a:lnTo>
                <a:lnTo>
                  <a:pt x="7331" y="4492"/>
                </a:lnTo>
                <a:lnTo>
                  <a:pt x="7323" y="4501"/>
                </a:lnTo>
                <a:lnTo>
                  <a:pt x="7305" y="4510"/>
                </a:lnTo>
                <a:lnTo>
                  <a:pt x="7296" y="4510"/>
                </a:lnTo>
                <a:lnTo>
                  <a:pt x="7287" y="4519"/>
                </a:lnTo>
                <a:lnTo>
                  <a:pt x="7261" y="4536"/>
                </a:lnTo>
                <a:lnTo>
                  <a:pt x="7252" y="4545"/>
                </a:lnTo>
                <a:lnTo>
                  <a:pt x="7243" y="4554"/>
                </a:lnTo>
                <a:lnTo>
                  <a:pt x="7226" y="4581"/>
                </a:lnTo>
                <a:lnTo>
                  <a:pt x="7208" y="4589"/>
                </a:lnTo>
                <a:lnTo>
                  <a:pt x="7208" y="4598"/>
                </a:lnTo>
                <a:lnTo>
                  <a:pt x="7199" y="4607"/>
                </a:lnTo>
                <a:lnTo>
                  <a:pt x="7181" y="4625"/>
                </a:lnTo>
                <a:lnTo>
                  <a:pt x="7173" y="4633"/>
                </a:lnTo>
                <a:lnTo>
                  <a:pt x="7137" y="4651"/>
                </a:lnTo>
                <a:lnTo>
                  <a:pt x="7128" y="4651"/>
                </a:lnTo>
                <a:lnTo>
                  <a:pt x="7120" y="4660"/>
                </a:lnTo>
                <a:lnTo>
                  <a:pt x="7102" y="4660"/>
                </a:lnTo>
                <a:lnTo>
                  <a:pt x="7093" y="4669"/>
                </a:lnTo>
                <a:lnTo>
                  <a:pt x="7076" y="4669"/>
                </a:lnTo>
                <a:lnTo>
                  <a:pt x="7058" y="4678"/>
                </a:lnTo>
                <a:lnTo>
                  <a:pt x="7049" y="4678"/>
                </a:lnTo>
                <a:lnTo>
                  <a:pt x="7049" y="4686"/>
                </a:lnTo>
                <a:lnTo>
                  <a:pt x="7040" y="4686"/>
                </a:lnTo>
                <a:lnTo>
                  <a:pt x="7031" y="4695"/>
                </a:lnTo>
                <a:lnTo>
                  <a:pt x="7014" y="4713"/>
                </a:lnTo>
                <a:lnTo>
                  <a:pt x="6996" y="4722"/>
                </a:lnTo>
                <a:lnTo>
                  <a:pt x="6978" y="4731"/>
                </a:lnTo>
                <a:lnTo>
                  <a:pt x="6970" y="4739"/>
                </a:lnTo>
                <a:lnTo>
                  <a:pt x="6961" y="4748"/>
                </a:lnTo>
                <a:lnTo>
                  <a:pt x="6961" y="4757"/>
                </a:lnTo>
                <a:lnTo>
                  <a:pt x="6952" y="4766"/>
                </a:lnTo>
                <a:lnTo>
                  <a:pt x="6952" y="4775"/>
                </a:lnTo>
                <a:lnTo>
                  <a:pt x="6952" y="4784"/>
                </a:lnTo>
                <a:lnTo>
                  <a:pt x="6934" y="4784"/>
                </a:lnTo>
                <a:lnTo>
                  <a:pt x="6917" y="4792"/>
                </a:lnTo>
                <a:lnTo>
                  <a:pt x="6899" y="4801"/>
                </a:lnTo>
                <a:lnTo>
                  <a:pt x="6873" y="4819"/>
                </a:lnTo>
                <a:lnTo>
                  <a:pt x="6864" y="4819"/>
                </a:lnTo>
                <a:lnTo>
                  <a:pt x="6890" y="4801"/>
                </a:lnTo>
                <a:lnTo>
                  <a:pt x="6908" y="4792"/>
                </a:lnTo>
                <a:lnTo>
                  <a:pt x="6917" y="4784"/>
                </a:lnTo>
                <a:lnTo>
                  <a:pt x="6917" y="4775"/>
                </a:lnTo>
                <a:lnTo>
                  <a:pt x="6899" y="4775"/>
                </a:lnTo>
                <a:lnTo>
                  <a:pt x="6899" y="4766"/>
                </a:lnTo>
                <a:lnTo>
                  <a:pt x="6917" y="4775"/>
                </a:lnTo>
                <a:lnTo>
                  <a:pt x="6926" y="4766"/>
                </a:lnTo>
                <a:lnTo>
                  <a:pt x="6934" y="4757"/>
                </a:lnTo>
                <a:lnTo>
                  <a:pt x="6943" y="4757"/>
                </a:lnTo>
                <a:lnTo>
                  <a:pt x="6961" y="4748"/>
                </a:lnTo>
                <a:lnTo>
                  <a:pt x="6970" y="4739"/>
                </a:lnTo>
                <a:lnTo>
                  <a:pt x="6978" y="4722"/>
                </a:lnTo>
                <a:lnTo>
                  <a:pt x="6987" y="4713"/>
                </a:lnTo>
                <a:lnTo>
                  <a:pt x="6996" y="4704"/>
                </a:lnTo>
                <a:lnTo>
                  <a:pt x="7005" y="4704"/>
                </a:lnTo>
                <a:lnTo>
                  <a:pt x="7014" y="4704"/>
                </a:lnTo>
                <a:lnTo>
                  <a:pt x="7049" y="4686"/>
                </a:lnTo>
                <a:lnTo>
                  <a:pt x="7049" y="4678"/>
                </a:lnTo>
                <a:lnTo>
                  <a:pt x="7067" y="4669"/>
                </a:lnTo>
                <a:lnTo>
                  <a:pt x="7076" y="4660"/>
                </a:lnTo>
                <a:lnTo>
                  <a:pt x="7084" y="4669"/>
                </a:lnTo>
                <a:lnTo>
                  <a:pt x="7093" y="4660"/>
                </a:lnTo>
                <a:lnTo>
                  <a:pt x="7120" y="4651"/>
                </a:lnTo>
                <a:lnTo>
                  <a:pt x="7128" y="4642"/>
                </a:lnTo>
                <a:lnTo>
                  <a:pt x="7137" y="4633"/>
                </a:lnTo>
                <a:lnTo>
                  <a:pt x="7164" y="4625"/>
                </a:lnTo>
                <a:lnTo>
                  <a:pt x="7181" y="4598"/>
                </a:lnTo>
                <a:lnTo>
                  <a:pt x="7190" y="4589"/>
                </a:lnTo>
                <a:lnTo>
                  <a:pt x="7217" y="4563"/>
                </a:lnTo>
                <a:lnTo>
                  <a:pt x="7217" y="4554"/>
                </a:lnTo>
                <a:lnTo>
                  <a:pt x="7226" y="4545"/>
                </a:lnTo>
                <a:lnTo>
                  <a:pt x="7226" y="4536"/>
                </a:lnTo>
                <a:lnTo>
                  <a:pt x="7226" y="4528"/>
                </a:lnTo>
                <a:lnTo>
                  <a:pt x="7217" y="4519"/>
                </a:lnTo>
                <a:lnTo>
                  <a:pt x="7199" y="4519"/>
                </a:lnTo>
                <a:lnTo>
                  <a:pt x="7173" y="4510"/>
                </a:lnTo>
                <a:lnTo>
                  <a:pt x="7164" y="4510"/>
                </a:lnTo>
                <a:lnTo>
                  <a:pt x="7146" y="4510"/>
                </a:lnTo>
                <a:lnTo>
                  <a:pt x="7146" y="4501"/>
                </a:lnTo>
                <a:lnTo>
                  <a:pt x="7137" y="4501"/>
                </a:lnTo>
                <a:lnTo>
                  <a:pt x="7181" y="4510"/>
                </a:lnTo>
                <a:lnTo>
                  <a:pt x="7208" y="4519"/>
                </a:lnTo>
                <a:lnTo>
                  <a:pt x="7226" y="4519"/>
                </a:lnTo>
                <a:lnTo>
                  <a:pt x="7226" y="4528"/>
                </a:lnTo>
                <a:lnTo>
                  <a:pt x="7234" y="4528"/>
                </a:lnTo>
                <a:lnTo>
                  <a:pt x="7243" y="4519"/>
                </a:lnTo>
                <a:lnTo>
                  <a:pt x="7261" y="4510"/>
                </a:lnTo>
                <a:lnTo>
                  <a:pt x="7270" y="4492"/>
                </a:lnTo>
                <a:lnTo>
                  <a:pt x="7287" y="4466"/>
                </a:lnTo>
                <a:lnTo>
                  <a:pt x="7314" y="4457"/>
                </a:lnTo>
                <a:lnTo>
                  <a:pt x="7314" y="4448"/>
                </a:lnTo>
                <a:lnTo>
                  <a:pt x="7323" y="4439"/>
                </a:lnTo>
                <a:lnTo>
                  <a:pt x="7331" y="4439"/>
                </a:lnTo>
                <a:lnTo>
                  <a:pt x="7340" y="4439"/>
                </a:lnTo>
                <a:lnTo>
                  <a:pt x="7340" y="4430"/>
                </a:lnTo>
                <a:lnTo>
                  <a:pt x="7358" y="4422"/>
                </a:lnTo>
                <a:lnTo>
                  <a:pt x="7393" y="4413"/>
                </a:lnTo>
                <a:lnTo>
                  <a:pt x="7402" y="4413"/>
                </a:lnTo>
                <a:lnTo>
                  <a:pt x="7411" y="4404"/>
                </a:lnTo>
                <a:lnTo>
                  <a:pt x="7420" y="4386"/>
                </a:lnTo>
                <a:lnTo>
                  <a:pt x="7437" y="4351"/>
                </a:lnTo>
                <a:lnTo>
                  <a:pt x="7455" y="4342"/>
                </a:lnTo>
                <a:lnTo>
                  <a:pt x="7464" y="4333"/>
                </a:lnTo>
                <a:lnTo>
                  <a:pt x="7473" y="4333"/>
                </a:lnTo>
                <a:lnTo>
                  <a:pt x="7481" y="4333"/>
                </a:lnTo>
                <a:lnTo>
                  <a:pt x="7490" y="4333"/>
                </a:lnTo>
                <a:lnTo>
                  <a:pt x="7499" y="4333"/>
                </a:lnTo>
                <a:lnTo>
                  <a:pt x="7508" y="4325"/>
                </a:lnTo>
                <a:lnTo>
                  <a:pt x="7525" y="4325"/>
                </a:lnTo>
                <a:lnTo>
                  <a:pt x="7561" y="4325"/>
                </a:lnTo>
                <a:lnTo>
                  <a:pt x="7570" y="4325"/>
                </a:lnTo>
                <a:lnTo>
                  <a:pt x="7587" y="4325"/>
                </a:lnTo>
                <a:lnTo>
                  <a:pt x="7614" y="4325"/>
                </a:lnTo>
                <a:lnTo>
                  <a:pt x="7640" y="4325"/>
                </a:lnTo>
                <a:lnTo>
                  <a:pt x="7649" y="4325"/>
                </a:lnTo>
                <a:lnTo>
                  <a:pt x="7667" y="4325"/>
                </a:lnTo>
                <a:lnTo>
                  <a:pt x="7675" y="4325"/>
                </a:lnTo>
                <a:lnTo>
                  <a:pt x="7684" y="4325"/>
                </a:lnTo>
                <a:lnTo>
                  <a:pt x="7711" y="4333"/>
                </a:lnTo>
                <a:lnTo>
                  <a:pt x="7720" y="4325"/>
                </a:lnTo>
                <a:lnTo>
                  <a:pt x="7728" y="4325"/>
                </a:lnTo>
                <a:lnTo>
                  <a:pt x="7737" y="4325"/>
                </a:lnTo>
                <a:lnTo>
                  <a:pt x="7746" y="4325"/>
                </a:lnTo>
                <a:lnTo>
                  <a:pt x="7764" y="4325"/>
                </a:lnTo>
                <a:lnTo>
                  <a:pt x="7773" y="4325"/>
                </a:lnTo>
                <a:lnTo>
                  <a:pt x="7790" y="4333"/>
                </a:lnTo>
                <a:lnTo>
                  <a:pt x="7808" y="4333"/>
                </a:lnTo>
                <a:lnTo>
                  <a:pt x="7817" y="4333"/>
                </a:lnTo>
                <a:lnTo>
                  <a:pt x="7817" y="4342"/>
                </a:lnTo>
                <a:lnTo>
                  <a:pt x="7852" y="4333"/>
                </a:lnTo>
                <a:lnTo>
                  <a:pt x="7861" y="4333"/>
                </a:lnTo>
                <a:lnTo>
                  <a:pt x="7878" y="4333"/>
                </a:lnTo>
                <a:lnTo>
                  <a:pt x="7887" y="4325"/>
                </a:lnTo>
                <a:lnTo>
                  <a:pt x="7905" y="4333"/>
                </a:lnTo>
                <a:lnTo>
                  <a:pt x="7914" y="4333"/>
                </a:lnTo>
                <a:lnTo>
                  <a:pt x="7940" y="4325"/>
                </a:lnTo>
                <a:lnTo>
                  <a:pt x="7958" y="4325"/>
                </a:lnTo>
                <a:lnTo>
                  <a:pt x="7958" y="4316"/>
                </a:lnTo>
                <a:lnTo>
                  <a:pt x="7975" y="4307"/>
                </a:lnTo>
                <a:lnTo>
                  <a:pt x="7993" y="4289"/>
                </a:lnTo>
                <a:lnTo>
                  <a:pt x="8011" y="4280"/>
                </a:lnTo>
                <a:lnTo>
                  <a:pt x="8020" y="4272"/>
                </a:lnTo>
                <a:lnTo>
                  <a:pt x="8046" y="4236"/>
                </a:lnTo>
                <a:lnTo>
                  <a:pt x="8055" y="4227"/>
                </a:lnTo>
                <a:lnTo>
                  <a:pt x="8064" y="4227"/>
                </a:lnTo>
                <a:lnTo>
                  <a:pt x="8072" y="4227"/>
                </a:lnTo>
                <a:lnTo>
                  <a:pt x="8090" y="4227"/>
                </a:lnTo>
                <a:lnTo>
                  <a:pt x="8108" y="4219"/>
                </a:lnTo>
                <a:lnTo>
                  <a:pt x="8134" y="4210"/>
                </a:lnTo>
                <a:lnTo>
                  <a:pt x="8143" y="4210"/>
                </a:lnTo>
                <a:lnTo>
                  <a:pt x="8161" y="4210"/>
                </a:lnTo>
                <a:lnTo>
                  <a:pt x="8170" y="4210"/>
                </a:lnTo>
                <a:lnTo>
                  <a:pt x="8205" y="4192"/>
                </a:lnTo>
                <a:lnTo>
                  <a:pt x="8222" y="4175"/>
                </a:lnTo>
                <a:lnTo>
                  <a:pt x="8240" y="4166"/>
                </a:lnTo>
                <a:lnTo>
                  <a:pt x="8267" y="4148"/>
                </a:lnTo>
                <a:lnTo>
                  <a:pt x="8267" y="4139"/>
                </a:lnTo>
                <a:lnTo>
                  <a:pt x="8267" y="4130"/>
                </a:lnTo>
                <a:lnTo>
                  <a:pt x="8258" y="4130"/>
                </a:lnTo>
                <a:lnTo>
                  <a:pt x="8240" y="4122"/>
                </a:lnTo>
                <a:lnTo>
                  <a:pt x="8249" y="4122"/>
                </a:lnTo>
                <a:lnTo>
                  <a:pt x="8258" y="4122"/>
                </a:lnTo>
                <a:lnTo>
                  <a:pt x="8267" y="4113"/>
                </a:lnTo>
                <a:lnTo>
                  <a:pt x="8258" y="4113"/>
                </a:lnTo>
                <a:lnTo>
                  <a:pt x="8249" y="4104"/>
                </a:lnTo>
                <a:lnTo>
                  <a:pt x="8240" y="4104"/>
                </a:lnTo>
                <a:lnTo>
                  <a:pt x="8222" y="4104"/>
                </a:lnTo>
                <a:lnTo>
                  <a:pt x="8214" y="4104"/>
                </a:lnTo>
                <a:lnTo>
                  <a:pt x="8222" y="4104"/>
                </a:lnTo>
                <a:lnTo>
                  <a:pt x="8231" y="4104"/>
                </a:lnTo>
                <a:lnTo>
                  <a:pt x="8249" y="4095"/>
                </a:lnTo>
                <a:lnTo>
                  <a:pt x="8258" y="4095"/>
                </a:lnTo>
                <a:lnTo>
                  <a:pt x="8249" y="4086"/>
                </a:lnTo>
                <a:lnTo>
                  <a:pt x="8249" y="4077"/>
                </a:lnTo>
                <a:lnTo>
                  <a:pt x="8258" y="4069"/>
                </a:lnTo>
                <a:lnTo>
                  <a:pt x="8249" y="4060"/>
                </a:lnTo>
                <a:lnTo>
                  <a:pt x="8258" y="4042"/>
                </a:lnTo>
                <a:lnTo>
                  <a:pt x="8258" y="4033"/>
                </a:lnTo>
                <a:lnTo>
                  <a:pt x="8249" y="4033"/>
                </a:lnTo>
                <a:lnTo>
                  <a:pt x="8249" y="4024"/>
                </a:lnTo>
                <a:lnTo>
                  <a:pt x="8240" y="4016"/>
                </a:lnTo>
                <a:lnTo>
                  <a:pt x="8231" y="3998"/>
                </a:lnTo>
                <a:lnTo>
                  <a:pt x="8222" y="3998"/>
                </a:lnTo>
                <a:lnTo>
                  <a:pt x="8214" y="3998"/>
                </a:lnTo>
                <a:lnTo>
                  <a:pt x="8205" y="3989"/>
                </a:lnTo>
                <a:lnTo>
                  <a:pt x="8205" y="3980"/>
                </a:lnTo>
                <a:lnTo>
                  <a:pt x="8187" y="3980"/>
                </a:lnTo>
                <a:lnTo>
                  <a:pt x="8178" y="3989"/>
                </a:lnTo>
                <a:lnTo>
                  <a:pt x="8170" y="3989"/>
                </a:lnTo>
                <a:lnTo>
                  <a:pt x="8152" y="4007"/>
                </a:lnTo>
                <a:lnTo>
                  <a:pt x="8143" y="4016"/>
                </a:lnTo>
                <a:lnTo>
                  <a:pt x="8143" y="4007"/>
                </a:lnTo>
                <a:lnTo>
                  <a:pt x="8134" y="3998"/>
                </a:lnTo>
                <a:lnTo>
                  <a:pt x="8125" y="3998"/>
                </a:lnTo>
                <a:lnTo>
                  <a:pt x="8134" y="3998"/>
                </a:lnTo>
                <a:lnTo>
                  <a:pt x="8152" y="3989"/>
                </a:lnTo>
                <a:lnTo>
                  <a:pt x="8152" y="3980"/>
                </a:lnTo>
                <a:lnTo>
                  <a:pt x="8161" y="3980"/>
                </a:lnTo>
                <a:lnTo>
                  <a:pt x="8161" y="3972"/>
                </a:lnTo>
                <a:lnTo>
                  <a:pt x="8152" y="3963"/>
                </a:lnTo>
                <a:lnTo>
                  <a:pt x="8134" y="3945"/>
                </a:lnTo>
                <a:lnTo>
                  <a:pt x="8125" y="3936"/>
                </a:lnTo>
                <a:lnTo>
                  <a:pt x="8081" y="3936"/>
                </a:lnTo>
                <a:lnTo>
                  <a:pt x="8072" y="3936"/>
                </a:lnTo>
                <a:lnTo>
                  <a:pt x="8064" y="3945"/>
                </a:lnTo>
                <a:lnTo>
                  <a:pt x="8072" y="3945"/>
                </a:lnTo>
                <a:lnTo>
                  <a:pt x="8081" y="3945"/>
                </a:lnTo>
                <a:lnTo>
                  <a:pt x="8090" y="3945"/>
                </a:lnTo>
                <a:lnTo>
                  <a:pt x="8099" y="3945"/>
                </a:lnTo>
                <a:lnTo>
                  <a:pt x="8099" y="3954"/>
                </a:lnTo>
                <a:lnTo>
                  <a:pt x="8090" y="3954"/>
                </a:lnTo>
                <a:lnTo>
                  <a:pt x="8072" y="3954"/>
                </a:lnTo>
                <a:lnTo>
                  <a:pt x="8046" y="3963"/>
                </a:lnTo>
                <a:lnTo>
                  <a:pt x="8028" y="3972"/>
                </a:lnTo>
                <a:lnTo>
                  <a:pt x="8011" y="3989"/>
                </a:lnTo>
                <a:lnTo>
                  <a:pt x="7993" y="3998"/>
                </a:lnTo>
                <a:lnTo>
                  <a:pt x="7984" y="3998"/>
                </a:lnTo>
                <a:lnTo>
                  <a:pt x="7975" y="4007"/>
                </a:lnTo>
                <a:lnTo>
                  <a:pt x="7958" y="4007"/>
                </a:lnTo>
                <a:lnTo>
                  <a:pt x="7958" y="4016"/>
                </a:lnTo>
                <a:lnTo>
                  <a:pt x="7949" y="4024"/>
                </a:lnTo>
                <a:lnTo>
                  <a:pt x="7940" y="4024"/>
                </a:lnTo>
                <a:lnTo>
                  <a:pt x="7922" y="4033"/>
                </a:lnTo>
                <a:lnTo>
                  <a:pt x="7931" y="4024"/>
                </a:lnTo>
                <a:lnTo>
                  <a:pt x="7922" y="4024"/>
                </a:lnTo>
                <a:lnTo>
                  <a:pt x="7931" y="4016"/>
                </a:lnTo>
                <a:lnTo>
                  <a:pt x="7940" y="4007"/>
                </a:lnTo>
                <a:lnTo>
                  <a:pt x="7931" y="4007"/>
                </a:lnTo>
                <a:lnTo>
                  <a:pt x="7922" y="3998"/>
                </a:lnTo>
                <a:lnTo>
                  <a:pt x="7931" y="3998"/>
                </a:lnTo>
                <a:lnTo>
                  <a:pt x="7940" y="3998"/>
                </a:lnTo>
                <a:lnTo>
                  <a:pt x="7940" y="3989"/>
                </a:lnTo>
                <a:lnTo>
                  <a:pt x="7949" y="3980"/>
                </a:lnTo>
                <a:lnTo>
                  <a:pt x="7958" y="3980"/>
                </a:lnTo>
                <a:lnTo>
                  <a:pt x="7958" y="3972"/>
                </a:lnTo>
                <a:lnTo>
                  <a:pt x="7967" y="3972"/>
                </a:lnTo>
                <a:lnTo>
                  <a:pt x="7975" y="3980"/>
                </a:lnTo>
                <a:lnTo>
                  <a:pt x="7984" y="3972"/>
                </a:lnTo>
                <a:lnTo>
                  <a:pt x="8002" y="3963"/>
                </a:lnTo>
                <a:lnTo>
                  <a:pt x="8020" y="3963"/>
                </a:lnTo>
                <a:lnTo>
                  <a:pt x="8020" y="3954"/>
                </a:lnTo>
                <a:lnTo>
                  <a:pt x="8028" y="3954"/>
                </a:lnTo>
                <a:lnTo>
                  <a:pt x="8037" y="3954"/>
                </a:lnTo>
                <a:lnTo>
                  <a:pt x="8046" y="3954"/>
                </a:lnTo>
                <a:lnTo>
                  <a:pt x="8055" y="3945"/>
                </a:lnTo>
                <a:lnTo>
                  <a:pt x="8064" y="3936"/>
                </a:lnTo>
                <a:lnTo>
                  <a:pt x="8081" y="3927"/>
                </a:lnTo>
                <a:lnTo>
                  <a:pt x="8099" y="3919"/>
                </a:lnTo>
                <a:lnTo>
                  <a:pt x="8117" y="3919"/>
                </a:lnTo>
                <a:lnTo>
                  <a:pt x="8125" y="3919"/>
                </a:lnTo>
                <a:lnTo>
                  <a:pt x="8134" y="3910"/>
                </a:lnTo>
                <a:lnTo>
                  <a:pt x="8134" y="3901"/>
                </a:lnTo>
                <a:lnTo>
                  <a:pt x="8134" y="3892"/>
                </a:lnTo>
                <a:lnTo>
                  <a:pt x="8125" y="3892"/>
                </a:lnTo>
                <a:lnTo>
                  <a:pt x="8117" y="3892"/>
                </a:lnTo>
                <a:lnTo>
                  <a:pt x="8108" y="3883"/>
                </a:lnTo>
                <a:lnTo>
                  <a:pt x="8099" y="3883"/>
                </a:lnTo>
                <a:lnTo>
                  <a:pt x="8099" y="3874"/>
                </a:lnTo>
                <a:lnTo>
                  <a:pt x="8090" y="3866"/>
                </a:lnTo>
                <a:lnTo>
                  <a:pt x="8081" y="3874"/>
                </a:lnTo>
                <a:lnTo>
                  <a:pt x="8064" y="3883"/>
                </a:lnTo>
                <a:lnTo>
                  <a:pt x="8055" y="3883"/>
                </a:lnTo>
                <a:lnTo>
                  <a:pt x="8037" y="3874"/>
                </a:lnTo>
                <a:lnTo>
                  <a:pt x="8028" y="3866"/>
                </a:lnTo>
                <a:lnTo>
                  <a:pt x="8028" y="3848"/>
                </a:lnTo>
                <a:lnTo>
                  <a:pt x="8020" y="3839"/>
                </a:lnTo>
                <a:lnTo>
                  <a:pt x="8011" y="3839"/>
                </a:lnTo>
                <a:lnTo>
                  <a:pt x="8002" y="3839"/>
                </a:lnTo>
                <a:lnTo>
                  <a:pt x="7993" y="3839"/>
                </a:lnTo>
                <a:lnTo>
                  <a:pt x="7993" y="3848"/>
                </a:lnTo>
                <a:lnTo>
                  <a:pt x="7967" y="3866"/>
                </a:lnTo>
                <a:lnTo>
                  <a:pt x="7958" y="3874"/>
                </a:lnTo>
                <a:lnTo>
                  <a:pt x="7967" y="3866"/>
                </a:lnTo>
                <a:lnTo>
                  <a:pt x="7984" y="3848"/>
                </a:lnTo>
                <a:lnTo>
                  <a:pt x="7984" y="3839"/>
                </a:lnTo>
                <a:lnTo>
                  <a:pt x="7975" y="3839"/>
                </a:lnTo>
                <a:lnTo>
                  <a:pt x="7967" y="3839"/>
                </a:lnTo>
                <a:lnTo>
                  <a:pt x="7967" y="3830"/>
                </a:lnTo>
                <a:lnTo>
                  <a:pt x="7958" y="3830"/>
                </a:lnTo>
                <a:lnTo>
                  <a:pt x="7949" y="3830"/>
                </a:lnTo>
                <a:lnTo>
                  <a:pt x="7931" y="3830"/>
                </a:lnTo>
                <a:lnTo>
                  <a:pt x="7922" y="3839"/>
                </a:lnTo>
                <a:lnTo>
                  <a:pt x="7905" y="3848"/>
                </a:lnTo>
                <a:lnTo>
                  <a:pt x="7914" y="3839"/>
                </a:lnTo>
                <a:lnTo>
                  <a:pt x="7914" y="3830"/>
                </a:lnTo>
                <a:lnTo>
                  <a:pt x="7922" y="3822"/>
                </a:lnTo>
                <a:lnTo>
                  <a:pt x="7931" y="3813"/>
                </a:lnTo>
                <a:lnTo>
                  <a:pt x="7922" y="3804"/>
                </a:lnTo>
                <a:lnTo>
                  <a:pt x="7922" y="3795"/>
                </a:lnTo>
                <a:lnTo>
                  <a:pt x="7914" y="3795"/>
                </a:lnTo>
                <a:lnTo>
                  <a:pt x="7922" y="3786"/>
                </a:lnTo>
                <a:lnTo>
                  <a:pt x="7922" y="3777"/>
                </a:lnTo>
                <a:lnTo>
                  <a:pt x="7914" y="3777"/>
                </a:lnTo>
                <a:lnTo>
                  <a:pt x="7905" y="3786"/>
                </a:lnTo>
                <a:lnTo>
                  <a:pt x="7905" y="3777"/>
                </a:lnTo>
                <a:lnTo>
                  <a:pt x="7905" y="3769"/>
                </a:lnTo>
                <a:lnTo>
                  <a:pt x="7896" y="3769"/>
                </a:lnTo>
                <a:lnTo>
                  <a:pt x="7896" y="3760"/>
                </a:lnTo>
                <a:lnTo>
                  <a:pt x="7887" y="3760"/>
                </a:lnTo>
                <a:lnTo>
                  <a:pt x="7878" y="3760"/>
                </a:lnTo>
                <a:lnTo>
                  <a:pt x="7878" y="3769"/>
                </a:lnTo>
                <a:lnTo>
                  <a:pt x="7870" y="3769"/>
                </a:lnTo>
                <a:lnTo>
                  <a:pt x="7861" y="3769"/>
                </a:lnTo>
                <a:lnTo>
                  <a:pt x="7861" y="3760"/>
                </a:lnTo>
                <a:lnTo>
                  <a:pt x="7852" y="3760"/>
                </a:lnTo>
                <a:lnTo>
                  <a:pt x="7843" y="3751"/>
                </a:lnTo>
                <a:lnTo>
                  <a:pt x="7852" y="3751"/>
                </a:lnTo>
                <a:lnTo>
                  <a:pt x="7843" y="3733"/>
                </a:lnTo>
                <a:lnTo>
                  <a:pt x="7834" y="3733"/>
                </a:lnTo>
                <a:lnTo>
                  <a:pt x="7825" y="3733"/>
                </a:lnTo>
                <a:lnTo>
                  <a:pt x="7825" y="3724"/>
                </a:lnTo>
                <a:lnTo>
                  <a:pt x="7834" y="3724"/>
                </a:lnTo>
                <a:lnTo>
                  <a:pt x="7843" y="3716"/>
                </a:lnTo>
                <a:lnTo>
                  <a:pt x="7834" y="3716"/>
                </a:lnTo>
                <a:lnTo>
                  <a:pt x="7825" y="3716"/>
                </a:lnTo>
                <a:lnTo>
                  <a:pt x="7808" y="3707"/>
                </a:lnTo>
                <a:lnTo>
                  <a:pt x="7799" y="3707"/>
                </a:lnTo>
                <a:lnTo>
                  <a:pt x="7808" y="3698"/>
                </a:lnTo>
                <a:lnTo>
                  <a:pt x="7817" y="3698"/>
                </a:lnTo>
                <a:lnTo>
                  <a:pt x="7808" y="3698"/>
                </a:lnTo>
                <a:lnTo>
                  <a:pt x="7799" y="3689"/>
                </a:lnTo>
                <a:lnTo>
                  <a:pt x="7790" y="3689"/>
                </a:lnTo>
                <a:lnTo>
                  <a:pt x="7773" y="3680"/>
                </a:lnTo>
                <a:lnTo>
                  <a:pt x="7764" y="3671"/>
                </a:lnTo>
                <a:lnTo>
                  <a:pt x="7773" y="3671"/>
                </a:lnTo>
                <a:lnTo>
                  <a:pt x="7781" y="3671"/>
                </a:lnTo>
                <a:lnTo>
                  <a:pt x="7773" y="3671"/>
                </a:lnTo>
                <a:lnTo>
                  <a:pt x="7799" y="3680"/>
                </a:lnTo>
                <a:lnTo>
                  <a:pt x="7834" y="3689"/>
                </a:lnTo>
                <a:lnTo>
                  <a:pt x="7843" y="3680"/>
                </a:lnTo>
                <a:lnTo>
                  <a:pt x="7843" y="3671"/>
                </a:lnTo>
                <a:lnTo>
                  <a:pt x="7843" y="3663"/>
                </a:lnTo>
                <a:lnTo>
                  <a:pt x="7852" y="3663"/>
                </a:lnTo>
                <a:lnTo>
                  <a:pt x="7852" y="3645"/>
                </a:lnTo>
                <a:lnTo>
                  <a:pt x="7825" y="3627"/>
                </a:lnTo>
                <a:lnTo>
                  <a:pt x="7817" y="3627"/>
                </a:lnTo>
                <a:lnTo>
                  <a:pt x="7808" y="3627"/>
                </a:lnTo>
                <a:lnTo>
                  <a:pt x="7799" y="3627"/>
                </a:lnTo>
                <a:lnTo>
                  <a:pt x="7808" y="3619"/>
                </a:lnTo>
                <a:lnTo>
                  <a:pt x="7808" y="3610"/>
                </a:lnTo>
                <a:lnTo>
                  <a:pt x="7790" y="3601"/>
                </a:lnTo>
                <a:lnTo>
                  <a:pt x="7781" y="3601"/>
                </a:lnTo>
                <a:lnTo>
                  <a:pt x="7773" y="3601"/>
                </a:lnTo>
                <a:lnTo>
                  <a:pt x="7764" y="3601"/>
                </a:lnTo>
                <a:lnTo>
                  <a:pt x="7773" y="3601"/>
                </a:lnTo>
                <a:lnTo>
                  <a:pt x="7781" y="3592"/>
                </a:lnTo>
                <a:lnTo>
                  <a:pt x="7790" y="3592"/>
                </a:lnTo>
                <a:lnTo>
                  <a:pt x="7799" y="3583"/>
                </a:lnTo>
                <a:lnTo>
                  <a:pt x="7808" y="3583"/>
                </a:lnTo>
                <a:lnTo>
                  <a:pt x="7799" y="3566"/>
                </a:lnTo>
                <a:lnTo>
                  <a:pt x="7808" y="3566"/>
                </a:lnTo>
                <a:lnTo>
                  <a:pt x="7808" y="3557"/>
                </a:lnTo>
                <a:lnTo>
                  <a:pt x="7799" y="3557"/>
                </a:lnTo>
                <a:lnTo>
                  <a:pt x="7790" y="3548"/>
                </a:lnTo>
                <a:lnTo>
                  <a:pt x="7781" y="3548"/>
                </a:lnTo>
                <a:lnTo>
                  <a:pt x="7764" y="3530"/>
                </a:lnTo>
                <a:lnTo>
                  <a:pt x="7755" y="3530"/>
                </a:lnTo>
                <a:lnTo>
                  <a:pt x="7737" y="3530"/>
                </a:lnTo>
                <a:lnTo>
                  <a:pt x="7728" y="3530"/>
                </a:lnTo>
                <a:lnTo>
                  <a:pt x="7711" y="3548"/>
                </a:lnTo>
                <a:lnTo>
                  <a:pt x="7711" y="3539"/>
                </a:lnTo>
                <a:lnTo>
                  <a:pt x="7720" y="3539"/>
                </a:lnTo>
                <a:lnTo>
                  <a:pt x="7720" y="3530"/>
                </a:lnTo>
                <a:lnTo>
                  <a:pt x="7737" y="3521"/>
                </a:lnTo>
                <a:lnTo>
                  <a:pt x="7755" y="3513"/>
                </a:lnTo>
                <a:lnTo>
                  <a:pt x="7755" y="3495"/>
                </a:lnTo>
                <a:lnTo>
                  <a:pt x="7746" y="3495"/>
                </a:lnTo>
                <a:lnTo>
                  <a:pt x="7737" y="3495"/>
                </a:lnTo>
                <a:lnTo>
                  <a:pt x="7720" y="3504"/>
                </a:lnTo>
                <a:lnTo>
                  <a:pt x="7720" y="3495"/>
                </a:lnTo>
                <a:lnTo>
                  <a:pt x="7711" y="3495"/>
                </a:lnTo>
                <a:lnTo>
                  <a:pt x="7702" y="3495"/>
                </a:lnTo>
                <a:lnTo>
                  <a:pt x="7693" y="3513"/>
                </a:lnTo>
                <a:lnTo>
                  <a:pt x="7684" y="3513"/>
                </a:lnTo>
                <a:lnTo>
                  <a:pt x="7693" y="3504"/>
                </a:lnTo>
                <a:lnTo>
                  <a:pt x="7702" y="3495"/>
                </a:lnTo>
                <a:lnTo>
                  <a:pt x="7711" y="3486"/>
                </a:lnTo>
                <a:lnTo>
                  <a:pt x="7720" y="3486"/>
                </a:lnTo>
                <a:lnTo>
                  <a:pt x="7737" y="3468"/>
                </a:lnTo>
                <a:lnTo>
                  <a:pt x="7728" y="3460"/>
                </a:lnTo>
                <a:lnTo>
                  <a:pt x="7728" y="3451"/>
                </a:lnTo>
                <a:lnTo>
                  <a:pt x="7720" y="3451"/>
                </a:lnTo>
                <a:lnTo>
                  <a:pt x="7711" y="3451"/>
                </a:lnTo>
                <a:lnTo>
                  <a:pt x="7702" y="3451"/>
                </a:lnTo>
                <a:lnTo>
                  <a:pt x="7711" y="3451"/>
                </a:lnTo>
                <a:lnTo>
                  <a:pt x="7711" y="3442"/>
                </a:lnTo>
                <a:lnTo>
                  <a:pt x="7702" y="3433"/>
                </a:lnTo>
                <a:lnTo>
                  <a:pt x="7711" y="3433"/>
                </a:lnTo>
                <a:lnTo>
                  <a:pt x="7702" y="3424"/>
                </a:lnTo>
                <a:lnTo>
                  <a:pt x="7693" y="3424"/>
                </a:lnTo>
                <a:lnTo>
                  <a:pt x="7684" y="3433"/>
                </a:lnTo>
                <a:lnTo>
                  <a:pt x="7667" y="3433"/>
                </a:lnTo>
                <a:lnTo>
                  <a:pt x="7658" y="3433"/>
                </a:lnTo>
                <a:lnTo>
                  <a:pt x="7675" y="3433"/>
                </a:lnTo>
                <a:lnTo>
                  <a:pt x="7675" y="3424"/>
                </a:lnTo>
                <a:lnTo>
                  <a:pt x="7693" y="3424"/>
                </a:lnTo>
                <a:lnTo>
                  <a:pt x="7693" y="3416"/>
                </a:lnTo>
                <a:lnTo>
                  <a:pt x="7684" y="3398"/>
                </a:lnTo>
                <a:lnTo>
                  <a:pt x="7675" y="3398"/>
                </a:lnTo>
                <a:lnTo>
                  <a:pt x="7675" y="3407"/>
                </a:lnTo>
                <a:lnTo>
                  <a:pt x="7667" y="3407"/>
                </a:lnTo>
                <a:lnTo>
                  <a:pt x="7667" y="3398"/>
                </a:lnTo>
                <a:lnTo>
                  <a:pt x="7658" y="3398"/>
                </a:lnTo>
                <a:lnTo>
                  <a:pt x="7658" y="3389"/>
                </a:lnTo>
                <a:lnTo>
                  <a:pt x="7667" y="3389"/>
                </a:lnTo>
                <a:lnTo>
                  <a:pt x="7675" y="3380"/>
                </a:lnTo>
                <a:lnTo>
                  <a:pt x="7667" y="3371"/>
                </a:lnTo>
                <a:lnTo>
                  <a:pt x="7658" y="3363"/>
                </a:lnTo>
                <a:lnTo>
                  <a:pt x="7658" y="3354"/>
                </a:lnTo>
                <a:lnTo>
                  <a:pt x="7649" y="3345"/>
                </a:lnTo>
                <a:lnTo>
                  <a:pt x="7640" y="3354"/>
                </a:lnTo>
                <a:lnTo>
                  <a:pt x="7640" y="3345"/>
                </a:lnTo>
                <a:lnTo>
                  <a:pt x="7640" y="3327"/>
                </a:lnTo>
                <a:lnTo>
                  <a:pt x="7631" y="3318"/>
                </a:lnTo>
                <a:lnTo>
                  <a:pt x="7623" y="3318"/>
                </a:lnTo>
                <a:lnTo>
                  <a:pt x="7614" y="3327"/>
                </a:lnTo>
                <a:lnTo>
                  <a:pt x="7596" y="3327"/>
                </a:lnTo>
                <a:lnTo>
                  <a:pt x="7605" y="3327"/>
                </a:lnTo>
                <a:lnTo>
                  <a:pt x="7614" y="3318"/>
                </a:lnTo>
                <a:lnTo>
                  <a:pt x="7623" y="3310"/>
                </a:lnTo>
                <a:lnTo>
                  <a:pt x="7623" y="3301"/>
                </a:lnTo>
                <a:lnTo>
                  <a:pt x="7614" y="3301"/>
                </a:lnTo>
                <a:lnTo>
                  <a:pt x="7605" y="3292"/>
                </a:lnTo>
                <a:lnTo>
                  <a:pt x="7596" y="3292"/>
                </a:lnTo>
                <a:lnTo>
                  <a:pt x="7587" y="3292"/>
                </a:lnTo>
                <a:lnTo>
                  <a:pt x="7587" y="3301"/>
                </a:lnTo>
                <a:lnTo>
                  <a:pt x="7578" y="3318"/>
                </a:lnTo>
                <a:lnTo>
                  <a:pt x="7570" y="3327"/>
                </a:lnTo>
                <a:lnTo>
                  <a:pt x="7570" y="3336"/>
                </a:lnTo>
                <a:lnTo>
                  <a:pt x="7570" y="3345"/>
                </a:lnTo>
                <a:lnTo>
                  <a:pt x="7570" y="3354"/>
                </a:lnTo>
                <a:lnTo>
                  <a:pt x="7578" y="3354"/>
                </a:lnTo>
                <a:lnTo>
                  <a:pt x="7561" y="3345"/>
                </a:lnTo>
                <a:lnTo>
                  <a:pt x="7552" y="3345"/>
                </a:lnTo>
                <a:lnTo>
                  <a:pt x="7552" y="3354"/>
                </a:lnTo>
                <a:lnTo>
                  <a:pt x="7543" y="3363"/>
                </a:lnTo>
                <a:lnTo>
                  <a:pt x="7543" y="3371"/>
                </a:lnTo>
                <a:lnTo>
                  <a:pt x="7552" y="3380"/>
                </a:lnTo>
                <a:lnTo>
                  <a:pt x="7561" y="3380"/>
                </a:lnTo>
                <a:lnTo>
                  <a:pt x="7570" y="3389"/>
                </a:lnTo>
                <a:lnTo>
                  <a:pt x="7578" y="3389"/>
                </a:lnTo>
                <a:lnTo>
                  <a:pt x="7578" y="3398"/>
                </a:lnTo>
                <a:lnTo>
                  <a:pt x="7561" y="3389"/>
                </a:lnTo>
                <a:lnTo>
                  <a:pt x="7552" y="3389"/>
                </a:lnTo>
                <a:lnTo>
                  <a:pt x="7543" y="3389"/>
                </a:lnTo>
                <a:lnTo>
                  <a:pt x="7552" y="3398"/>
                </a:lnTo>
                <a:lnTo>
                  <a:pt x="7552" y="3407"/>
                </a:lnTo>
                <a:lnTo>
                  <a:pt x="7543" y="3398"/>
                </a:lnTo>
                <a:lnTo>
                  <a:pt x="7534" y="3407"/>
                </a:lnTo>
                <a:lnTo>
                  <a:pt x="7534" y="3416"/>
                </a:lnTo>
                <a:lnTo>
                  <a:pt x="7525" y="3416"/>
                </a:lnTo>
                <a:lnTo>
                  <a:pt x="7534" y="3424"/>
                </a:lnTo>
                <a:lnTo>
                  <a:pt x="7543" y="3424"/>
                </a:lnTo>
                <a:lnTo>
                  <a:pt x="7552" y="3433"/>
                </a:lnTo>
                <a:lnTo>
                  <a:pt x="7543" y="3433"/>
                </a:lnTo>
                <a:lnTo>
                  <a:pt x="7525" y="3433"/>
                </a:lnTo>
                <a:lnTo>
                  <a:pt x="7525" y="3442"/>
                </a:lnTo>
                <a:lnTo>
                  <a:pt x="7517" y="3442"/>
                </a:lnTo>
                <a:lnTo>
                  <a:pt x="7508" y="3442"/>
                </a:lnTo>
                <a:lnTo>
                  <a:pt x="7508" y="3451"/>
                </a:lnTo>
                <a:lnTo>
                  <a:pt x="7517" y="3451"/>
                </a:lnTo>
                <a:lnTo>
                  <a:pt x="7508" y="3451"/>
                </a:lnTo>
                <a:lnTo>
                  <a:pt x="7499" y="3460"/>
                </a:lnTo>
                <a:lnTo>
                  <a:pt x="7508" y="3468"/>
                </a:lnTo>
                <a:lnTo>
                  <a:pt x="7508" y="3477"/>
                </a:lnTo>
                <a:lnTo>
                  <a:pt x="7508" y="3486"/>
                </a:lnTo>
                <a:lnTo>
                  <a:pt x="7508" y="3495"/>
                </a:lnTo>
                <a:lnTo>
                  <a:pt x="7508" y="3486"/>
                </a:lnTo>
                <a:lnTo>
                  <a:pt x="7499" y="3477"/>
                </a:lnTo>
                <a:lnTo>
                  <a:pt x="7490" y="3468"/>
                </a:lnTo>
                <a:lnTo>
                  <a:pt x="7490" y="3460"/>
                </a:lnTo>
                <a:lnTo>
                  <a:pt x="7481" y="3460"/>
                </a:lnTo>
                <a:lnTo>
                  <a:pt x="7473" y="3468"/>
                </a:lnTo>
                <a:lnTo>
                  <a:pt x="7464" y="3477"/>
                </a:lnTo>
                <a:lnTo>
                  <a:pt x="7464" y="3486"/>
                </a:lnTo>
                <a:lnTo>
                  <a:pt x="7455" y="3495"/>
                </a:lnTo>
                <a:lnTo>
                  <a:pt x="7437" y="3495"/>
                </a:lnTo>
                <a:lnTo>
                  <a:pt x="7428" y="3495"/>
                </a:lnTo>
                <a:lnTo>
                  <a:pt x="7420" y="3504"/>
                </a:lnTo>
                <a:lnTo>
                  <a:pt x="7402" y="3513"/>
                </a:lnTo>
                <a:lnTo>
                  <a:pt x="7393" y="3521"/>
                </a:lnTo>
                <a:lnTo>
                  <a:pt x="7384" y="3530"/>
                </a:lnTo>
                <a:lnTo>
                  <a:pt x="7384" y="3539"/>
                </a:lnTo>
                <a:lnTo>
                  <a:pt x="7384" y="3548"/>
                </a:lnTo>
                <a:lnTo>
                  <a:pt x="7384" y="3530"/>
                </a:lnTo>
                <a:lnTo>
                  <a:pt x="7384" y="3521"/>
                </a:lnTo>
                <a:lnTo>
                  <a:pt x="7376" y="3504"/>
                </a:lnTo>
                <a:lnTo>
                  <a:pt x="7376" y="3513"/>
                </a:lnTo>
                <a:lnTo>
                  <a:pt x="7367" y="3513"/>
                </a:lnTo>
                <a:lnTo>
                  <a:pt x="7358" y="3530"/>
                </a:lnTo>
                <a:lnTo>
                  <a:pt x="7367" y="3513"/>
                </a:lnTo>
                <a:lnTo>
                  <a:pt x="7358" y="3495"/>
                </a:lnTo>
                <a:lnTo>
                  <a:pt x="7349" y="3495"/>
                </a:lnTo>
                <a:lnTo>
                  <a:pt x="7349" y="3504"/>
                </a:lnTo>
                <a:lnTo>
                  <a:pt x="7340" y="3521"/>
                </a:lnTo>
                <a:lnTo>
                  <a:pt x="7331" y="3539"/>
                </a:lnTo>
                <a:lnTo>
                  <a:pt x="7323" y="3539"/>
                </a:lnTo>
                <a:lnTo>
                  <a:pt x="7305" y="3548"/>
                </a:lnTo>
                <a:lnTo>
                  <a:pt x="7278" y="3557"/>
                </a:lnTo>
                <a:lnTo>
                  <a:pt x="7287" y="3557"/>
                </a:lnTo>
                <a:lnTo>
                  <a:pt x="7287" y="3548"/>
                </a:lnTo>
                <a:lnTo>
                  <a:pt x="7296" y="3548"/>
                </a:lnTo>
                <a:lnTo>
                  <a:pt x="7314" y="3539"/>
                </a:lnTo>
                <a:lnTo>
                  <a:pt x="7323" y="3539"/>
                </a:lnTo>
                <a:lnTo>
                  <a:pt x="7331" y="3530"/>
                </a:lnTo>
                <a:lnTo>
                  <a:pt x="7340" y="3521"/>
                </a:lnTo>
                <a:lnTo>
                  <a:pt x="7340" y="3504"/>
                </a:lnTo>
                <a:lnTo>
                  <a:pt x="7340" y="3495"/>
                </a:lnTo>
                <a:lnTo>
                  <a:pt x="7340" y="3486"/>
                </a:lnTo>
                <a:lnTo>
                  <a:pt x="7331" y="3477"/>
                </a:lnTo>
                <a:lnTo>
                  <a:pt x="7331" y="3468"/>
                </a:lnTo>
                <a:lnTo>
                  <a:pt x="7331" y="3460"/>
                </a:lnTo>
                <a:lnTo>
                  <a:pt x="7323" y="3460"/>
                </a:lnTo>
                <a:lnTo>
                  <a:pt x="7314" y="3451"/>
                </a:lnTo>
                <a:lnTo>
                  <a:pt x="7305" y="3451"/>
                </a:lnTo>
                <a:lnTo>
                  <a:pt x="7287" y="3451"/>
                </a:lnTo>
                <a:lnTo>
                  <a:pt x="7278" y="3451"/>
                </a:lnTo>
                <a:lnTo>
                  <a:pt x="7270" y="3451"/>
                </a:lnTo>
                <a:lnTo>
                  <a:pt x="7261" y="3451"/>
                </a:lnTo>
                <a:lnTo>
                  <a:pt x="7234" y="3468"/>
                </a:lnTo>
                <a:lnTo>
                  <a:pt x="7226" y="3468"/>
                </a:lnTo>
                <a:lnTo>
                  <a:pt x="7217" y="3468"/>
                </a:lnTo>
                <a:lnTo>
                  <a:pt x="7208" y="3468"/>
                </a:lnTo>
                <a:lnTo>
                  <a:pt x="7199" y="3460"/>
                </a:lnTo>
                <a:lnTo>
                  <a:pt x="7217" y="3460"/>
                </a:lnTo>
                <a:lnTo>
                  <a:pt x="7226" y="3451"/>
                </a:lnTo>
                <a:lnTo>
                  <a:pt x="7226" y="3442"/>
                </a:lnTo>
                <a:lnTo>
                  <a:pt x="7234" y="3442"/>
                </a:lnTo>
                <a:lnTo>
                  <a:pt x="7234" y="3451"/>
                </a:lnTo>
                <a:lnTo>
                  <a:pt x="7234" y="3460"/>
                </a:lnTo>
                <a:lnTo>
                  <a:pt x="7243" y="3460"/>
                </a:lnTo>
                <a:lnTo>
                  <a:pt x="7243" y="3451"/>
                </a:lnTo>
                <a:lnTo>
                  <a:pt x="7252" y="3442"/>
                </a:lnTo>
                <a:lnTo>
                  <a:pt x="7252" y="3433"/>
                </a:lnTo>
                <a:lnTo>
                  <a:pt x="7252" y="3424"/>
                </a:lnTo>
                <a:lnTo>
                  <a:pt x="7252" y="3416"/>
                </a:lnTo>
                <a:lnTo>
                  <a:pt x="7261" y="3407"/>
                </a:lnTo>
                <a:lnTo>
                  <a:pt x="7252" y="3398"/>
                </a:lnTo>
                <a:lnTo>
                  <a:pt x="7234" y="3398"/>
                </a:lnTo>
                <a:lnTo>
                  <a:pt x="7234" y="3380"/>
                </a:lnTo>
                <a:lnTo>
                  <a:pt x="7234" y="3371"/>
                </a:lnTo>
                <a:lnTo>
                  <a:pt x="7243" y="3371"/>
                </a:lnTo>
                <a:lnTo>
                  <a:pt x="7243" y="3363"/>
                </a:lnTo>
                <a:lnTo>
                  <a:pt x="7243" y="3345"/>
                </a:lnTo>
                <a:lnTo>
                  <a:pt x="7234" y="3345"/>
                </a:lnTo>
                <a:lnTo>
                  <a:pt x="7234" y="3336"/>
                </a:lnTo>
                <a:lnTo>
                  <a:pt x="7226" y="3336"/>
                </a:lnTo>
                <a:lnTo>
                  <a:pt x="7190" y="3327"/>
                </a:lnTo>
                <a:lnTo>
                  <a:pt x="7181" y="3327"/>
                </a:lnTo>
                <a:lnTo>
                  <a:pt x="7164" y="3327"/>
                </a:lnTo>
                <a:lnTo>
                  <a:pt x="7173" y="3327"/>
                </a:lnTo>
                <a:lnTo>
                  <a:pt x="7217" y="3327"/>
                </a:lnTo>
                <a:lnTo>
                  <a:pt x="7226" y="3327"/>
                </a:lnTo>
                <a:lnTo>
                  <a:pt x="7234" y="3318"/>
                </a:lnTo>
                <a:lnTo>
                  <a:pt x="7243" y="3318"/>
                </a:lnTo>
                <a:lnTo>
                  <a:pt x="7243" y="3310"/>
                </a:lnTo>
                <a:lnTo>
                  <a:pt x="7243" y="3301"/>
                </a:lnTo>
                <a:lnTo>
                  <a:pt x="7234" y="3292"/>
                </a:lnTo>
                <a:lnTo>
                  <a:pt x="7234" y="3283"/>
                </a:lnTo>
                <a:lnTo>
                  <a:pt x="7226" y="3283"/>
                </a:lnTo>
                <a:lnTo>
                  <a:pt x="7234" y="3274"/>
                </a:lnTo>
                <a:lnTo>
                  <a:pt x="7234" y="3265"/>
                </a:lnTo>
                <a:lnTo>
                  <a:pt x="7234" y="3248"/>
                </a:lnTo>
                <a:lnTo>
                  <a:pt x="7243" y="3248"/>
                </a:lnTo>
                <a:lnTo>
                  <a:pt x="7252" y="3239"/>
                </a:lnTo>
                <a:lnTo>
                  <a:pt x="7252" y="3230"/>
                </a:lnTo>
                <a:lnTo>
                  <a:pt x="7252" y="3221"/>
                </a:lnTo>
                <a:lnTo>
                  <a:pt x="7252" y="3213"/>
                </a:lnTo>
                <a:lnTo>
                  <a:pt x="7243" y="3213"/>
                </a:lnTo>
                <a:lnTo>
                  <a:pt x="7234" y="3213"/>
                </a:lnTo>
                <a:lnTo>
                  <a:pt x="7234" y="3221"/>
                </a:lnTo>
                <a:lnTo>
                  <a:pt x="7234" y="3230"/>
                </a:lnTo>
                <a:lnTo>
                  <a:pt x="7226" y="3230"/>
                </a:lnTo>
                <a:lnTo>
                  <a:pt x="7217" y="3230"/>
                </a:lnTo>
                <a:lnTo>
                  <a:pt x="7208" y="3230"/>
                </a:lnTo>
                <a:lnTo>
                  <a:pt x="7199" y="3221"/>
                </a:lnTo>
                <a:lnTo>
                  <a:pt x="7199" y="3213"/>
                </a:lnTo>
                <a:lnTo>
                  <a:pt x="7190" y="3213"/>
                </a:lnTo>
                <a:lnTo>
                  <a:pt x="7181" y="3213"/>
                </a:lnTo>
                <a:lnTo>
                  <a:pt x="7173" y="3213"/>
                </a:lnTo>
                <a:lnTo>
                  <a:pt x="7155" y="3213"/>
                </a:lnTo>
                <a:lnTo>
                  <a:pt x="7137" y="3204"/>
                </a:lnTo>
                <a:lnTo>
                  <a:pt x="7128" y="3204"/>
                </a:lnTo>
                <a:lnTo>
                  <a:pt x="7111" y="3204"/>
                </a:lnTo>
                <a:lnTo>
                  <a:pt x="7111" y="3195"/>
                </a:lnTo>
                <a:lnTo>
                  <a:pt x="7102" y="3195"/>
                </a:lnTo>
                <a:lnTo>
                  <a:pt x="7084" y="3177"/>
                </a:lnTo>
                <a:lnTo>
                  <a:pt x="7093" y="3168"/>
                </a:lnTo>
                <a:lnTo>
                  <a:pt x="7084" y="3168"/>
                </a:lnTo>
                <a:lnTo>
                  <a:pt x="7076" y="3168"/>
                </a:lnTo>
                <a:lnTo>
                  <a:pt x="7084" y="3160"/>
                </a:lnTo>
                <a:lnTo>
                  <a:pt x="7093" y="3151"/>
                </a:lnTo>
                <a:lnTo>
                  <a:pt x="7076" y="3142"/>
                </a:lnTo>
                <a:lnTo>
                  <a:pt x="7067" y="3142"/>
                </a:lnTo>
                <a:lnTo>
                  <a:pt x="7067" y="3151"/>
                </a:lnTo>
                <a:lnTo>
                  <a:pt x="7049" y="3151"/>
                </a:lnTo>
                <a:lnTo>
                  <a:pt x="7058" y="3142"/>
                </a:lnTo>
                <a:lnTo>
                  <a:pt x="7058" y="3133"/>
                </a:lnTo>
                <a:lnTo>
                  <a:pt x="7049" y="3124"/>
                </a:lnTo>
                <a:lnTo>
                  <a:pt x="7040" y="3115"/>
                </a:lnTo>
                <a:lnTo>
                  <a:pt x="7031" y="3115"/>
                </a:lnTo>
                <a:lnTo>
                  <a:pt x="7023" y="3115"/>
                </a:lnTo>
                <a:lnTo>
                  <a:pt x="7014" y="3115"/>
                </a:lnTo>
                <a:lnTo>
                  <a:pt x="7014" y="3124"/>
                </a:lnTo>
                <a:lnTo>
                  <a:pt x="7005" y="3124"/>
                </a:lnTo>
                <a:lnTo>
                  <a:pt x="7014" y="3107"/>
                </a:lnTo>
                <a:lnTo>
                  <a:pt x="7023" y="3098"/>
                </a:lnTo>
                <a:lnTo>
                  <a:pt x="7014" y="3098"/>
                </a:lnTo>
                <a:lnTo>
                  <a:pt x="7014" y="3089"/>
                </a:lnTo>
                <a:lnTo>
                  <a:pt x="6996" y="3089"/>
                </a:lnTo>
                <a:lnTo>
                  <a:pt x="6996" y="3080"/>
                </a:lnTo>
                <a:lnTo>
                  <a:pt x="6987" y="3080"/>
                </a:lnTo>
                <a:lnTo>
                  <a:pt x="6978" y="3071"/>
                </a:lnTo>
                <a:lnTo>
                  <a:pt x="6970" y="3071"/>
                </a:lnTo>
                <a:lnTo>
                  <a:pt x="6961" y="3063"/>
                </a:lnTo>
                <a:lnTo>
                  <a:pt x="6943" y="3054"/>
                </a:lnTo>
                <a:lnTo>
                  <a:pt x="6934" y="3054"/>
                </a:lnTo>
                <a:lnTo>
                  <a:pt x="6926" y="3054"/>
                </a:lnTo>
                <a:lnTo>
                  <a:pt x="6917" y="3063"/>
                </a:lnTo>
                <a:lnTo>
                  <a:pt x="6899" y="3071"/>
                </a:lnTo>
                <a:lnTo>
                  <a:pt x="6890" y="3071"/>
                </a:lnTo>
                <a:lnTo>
                  <a:pt x="6873" y="3080"/>
                </a:lnTo>
                <a:lnTo>
                  <a:pt x="6864" y="3080"/>
                </a:lnTo>
                <a:lnTo>
                  <a:pt x="6873" y="3089"/>
                </a:lnTo>
                <a:lnTo>
                  <a:pt x="6855" y="3080"/>
                </a:lnTo>
                <a:lnTo>
                  <a:pt x="6846" y="3071"/>
                </a:lnTo>
                <a:lnTo>
                  <a:pt x="6837" y="3071"/>
                </a:lnTo>
                <a:lnTo>
                  <a:pt x="6820" y="3071"/>
                </a:lnTo>
                <a:lnTo>
                  <a:pt x="6811" y="3071"/>
                </a:lnTo>
                <a:lnTo>
                  <a:pt x="6784" y="3080"/>
                </a:lnTo>
                <a:lnTo>
                  <a:pt x="6793" y="3080"/>
                </a:lnTo>
                <a:lnTo>
                  <a:pt x="6784" y="3071"/>
                </a:lnTo>
                <a:lnTo>
                  <a:pt x="6723" y="3054"/>
                </a:lnTo>
                <a:lnTo>
                  <a:pt x="6705" y="3045"/>
                </a:lnTo>
                <a:lnTo>
                  <a:pt x="6679" y="3045"/>
                </a:lnTo>
                <a:lnTo>
                  <a:pt x="6670" y="3036"/>
                </a:lnTo>
                <a:lnTo>
                  <a:pt x="6652" y="3045"/>
                </a:lnTo>
                <a:lnTo>
                  <a:pt x="6634" y="3054"/>
                </a:lnTo>
                <a:lnTo>
                  <a:pt x="6617" y="3063"/>
                </a:lnTo>
                <a:lnTo>
                  <a:pt x="6617" y="3071"/>
                </a:lnTo>
                <a:lnTo>
                  <a:pt x="6617" y="3080"/>
                </a:lnTo>
                <a:lnTo>
                  <a:pt x="6617" y="3089"/>
                </a:lnTo>
                <a:lnTo>
                  <a:pt x="6617" y="3115"/>
                </a:lnTo>
                <a:lnTo>
                  <a:pt x="6626" y="3124"/>
                </a:lnTo>
                <a:lnTo>
                  <a:pt x="6626" y="3133"/>
                </a:lnTo>
                <a:lnTo>
                  <a:pt x="6634" y="3133"/>
                </a:lnTo>
                <a:lnTo>
                  <a:pt x="6634" y="3142"/>
                </a:lnTo>
                <a:lnTo>
                  <a:pt x="6643" y="3151"/>
                </a:lnTo>
                <a:lnTo>
                  <a:pt x="6661" y="3151"/>
                </a:lnTo>
                <a:lnTo>
                  <a:pt x="6652" y="3160"/>
                </a:lnTo>
                <a:lnTo>
                  <a:pt x="6643" y="3168"/>
                </a:lnTo>
                <a:lnTo>
                  <a:pt x="6643" y="3177"/>
                </a:lnTo>
                <a:lnTo>
                  <a:pt x="6643" y="3195"/>
                </a:lnTo>
                <a:lnTo>
                  <a:pt x="6643" y="3204"/>
                </a:lnTo>
                <a:lnTo>
                  <a:pt x="6634" y="3204"/>
                </a:lnTo>
                <a:lnTo>
                  <a:pt x="6626" y="3213"/>
                </a:lnTo>
                <a:lnTo>
                  <a:pt x="6608" y="3230"/>
                </a:lnTo>
                <a:lnTo>
                  <a:pt x="6608" y="3239"/>
                </a:lnTo>
                <a:lnTo>
                  <a:pt x="6617" y="3239"/>
                </a:lnTo>
                <a:lnTo>
                  <a:pt x="6626" y="3239"/>
                </a:lnTo>
                <a:lnTo>
                  <a:pt x="6634" y="3239"/>
                </a:lnTo>
                <a:lnTo>
                  <a:pt x="6652" y="3239"/>
                </a:lnTo>
                <a:lnTo>
                  <a:pt x="6643" y="3248"/>
                </a:lnTo>
                <a:lnTo>
                  <a:pt x="6643" y="3257"/>
                </a:lnTo>
                <a:lnTo>
                  <a:pt x="6643" y="3265"/>
                </a:lnTo>
                <a:lnTo>
                  <a:pt x="6652" y="3265"/>
                </a:lnTo>
                <a:lnTo>
                  <a:pt x="6661" y="3265"/>
                </a:lnTo>
                <a:lnTo>
                  <a:pt x="6652" y="3274"/>
                </a:lnTo>
                <a:lnTo>
                  <a:pt x="6643" y="3283"/>
                </a:lnTo>
                <a:lnTo>
                  <a:pt x="6652" y="3292"/>
                </a:lnTo>
                <a:lnTo>
                  <a:pt x="6661" y="3310"/>
                </a:lnTo>
                <a:lnTo>
                  <a:pt x="6652" y="3318"/>
                </a:lnTo>
                <a:lnTo>
                  <a:pt x="6661" y="3318"/>
                </a:lnTo>
                <a:lnTo>
                  <a:pt x="6679" y="3327"/>
                </a:lnTo>
                <a:lnTo>
                  <a:pt x="6670" y="3336"/>
                </a:lnTo>
                <a:lnTo>
                  <a:pt x="6670" y="3345"/>
                </a:lnTo>
                <a:lnTo>
                  <a:pt x="6670" y="3354"/>
                </a:lnTo>
                <a:lnTo>
                  <a:pt x="6661" y="3363"/>
                </a:lnTo>
                <a:lnTo>
                  <a:pt x="6670" y="3371"/>
                </a:lnTo>
                <a:lnTo>
                  <a:pt x="6652" y="3363"/>
                </a:lnTo>
                <a:lnTo>
                  <a:pt x="6643" y="3363"/>
                </a:lnTo>
                <a:lnTo>
                  <a:pt x="6643" y="3371"/>
                </a:lnTo>
                <a:lnTo>
                  <a:pt x="6643" y="3380"/>
                </a:lnTo>
                <a:lnTo>
                  <a:pt x="6634" y="3389"/>
                </a:lnTo>
                <a:lnTo>
                  <a:pt x="6643" y="3389"/>
                </a:lnTo>
                <a:lnTo>
                  <a:pt x="6643" y="3398"/>
                </a:lnTo>
                <a:lnTo>
                  <a:pt x="6634" y="3407"/>
                </a:lnTo>
                <a:lnTo>
                  <a:pt x="6626" y="3407"/>
                </a:lnTo>
                <a:lnTo>
                  <a:pt x="6617" y="3416"/>
                </a:lnTo>
                <a:lnTo>
                  <a:pt x="6617" y="3424"/>
                </a:lnTo>
                <a:lnTo>
                  <a:pt x="6608" y="3433"/>
                </a:lnTo>
                <a:lnTo>
                  <a:pt x="6590" y="3451"/>
                </a:lnTo>
                <a:lnTo>
                  <a:pt x="6590" y="3460"/>
                </a:lnTo>
                <a:lnTo>
                  <a:pt x="6590" y="3468"/>
                </a:lnTo>
                <a:lnTo>
                  <a:pt x="6590" y="3477"/>
                </a:lnTo>
                <a:lnTo>
                  <a:pt x="6599" y="3486"/>
                </a:lnTo>
                <a:lnTo>
                  <a:pt x="6626" y="3504"/>
                </a:lnTo>
                <a:lnTo>
                  <a:pt x="6634" y="3504"/>
                </a:lnTo>
                <a:lnTo>
                  <a:pt x="6643" y="3513"/>
                </a:lnTo>
                <a:lnTo>
                  <a:pt x="6661" y="3521"/>
                </a:lnTo>
                <a:lnTo>
                  <a:pt x="6687" y="3539"/>
                </a:lnTo>
                <a:lnTo>
                  <a:pt x="6705" y="3574"/>
                </a:lnTo>
                <a:lnTo>
                  <a:pt x="6714" y="3583"/>
                </a:lnTo>
                <a:lnTo>
                  <a:pt x="6723" y="3610"/>
                </a:lnTo>
                <a:lnTo>
                  <a:pt x="6723" y="3619"/>
                </a:lnTo>
                <a:lnTo>
                  <a:pt x="6731" y="3627"/>
                </a:lnTo>
                <a:lnTo>
                  <a:pt x="6731" y="3663"/>
                </a:lnTo>
                <a:lnTo>
                  <a:pt x="6731" y="3680"/>
                </a:lnTo>
                <a:lnTo>
                  <a:pt x="6731" y="3707"/>
                </a:lnTo>
                <a:lnTo>
                  <a:pt x="6731" y="3716"/>
                </a:lnTo>
                <a:lnTo>
                  <a:pt x="6723" y="3733"/>
                </a:lnTo>
                <a:lnTo>
                  <a:pt x="6723" y="3742"/>
                </a:lnTo>
                <a:lnTo>
                  <a:pt x="6714" y="3751"/>
                </a:lnTo>
                <a:lnTo>
                  <a:pt x="6705" y="3769"/>
                </a:lnTo>
                <a:lnTo>
                  <a:pt x="6696" y="3777"/>
                </a:lnTo>
                <a:lnTo>
                  <a:pt x="6687" y="3786"/>
                </a:lnTo>
                <a:lnTo>
                  <a:pt x="6670" y="3804"/>
                </a:lnTo>
                <a:lnTo>
                  <a:pt x="6643" y="3822"/>
                </a:lnTo>
                <a:lnTo>
                  <a:pt x="6643" y="3830"/>
                </a:lnTo>
                <a:lnTo>
                  <a:pt x="6634" y="3830"/>
                </a:lnTo>
                <a:lnTo>
                  <a:pt x="6617" y="3839"/>
                </a:lnTo>
                <a:lnTo>
                  <a:pt x="6599" y="3848"/>
                </a:lnTo>
                <a:lnTo>
                  <a:pt x="6590" y="3857"/>
                </a:lnTo>
                <a:lnTo>
                  <a:pt x="6564" y="3866"/>
                </a:lnTo>
                <a:lnTo>
                  <a:pt x="6555" y="3866"/>
                </a:lnTo>
                <a:lnTo>
                  <a:pt x="6502" y="3892"/>
                </a:lnTo>
                <a:lnTo>
                  <a:pt x="6511" y="3901"/>
                </a:lnTo>
                <a:lnTo>
                  <a:pt x="6511" y="3910"/>
                </a:lnTo>
                <a:lnTo>
                  <a:pt x="6520" y="3919"/>
                </a:lnTo>
                <a:lnTo>
                  <a:pt x="6520" y="3927"/>
                </a:lnTo>
                <a:lnTo>
                  <a:pt x="6529" y="3936"/>
                </a:lnTo>
                <a:lnTo>
                  <a:pt x="6537" y="3936"/>
                </a:lnTo>
                <a:lnTo>
                  <a:pt x="6537" y="3945"/>
                </a:lnTo>
                <a:lnTo>
                  <a:pt x="6529" y="3945"/>
                </a:lnTo>
                <a:lnTo>
                  <a:pt x="6546" y="3954"/>
                </a:lnTo>
                <a:lnTo>
                  <a:pt x="6555" y="3963"/>
                </a:lnTo>
                <a:lnTo>
                  <a:pt x="6546" y="3963"/>
                </a:lnTo>
                <a:lnTo>
                  <a:pt x="6546" y="3972"/>
                </a:lnTo>
                <a:lnTo>
                  <a:pt x="6555" y="3972"/>
                </a:lnTo>
                <a:lnTo>
                  <a:pt x="6555" y="3980"/>
                </a:lnTo>
                <a:lnTo>
                  <a:pt x="6546" y="3972"/>
                </a:lnTo>
                <a:lnTo>
                  <a:pt x="6546" y="3980"/>
                </a:lnTo>
                <a:lnTo>
                  <a:pt x="6546" y="3989"/>
                </a:lnTo>
                <a:lnTo>
                  <a:pt x="6546" y="3998"/>
                </a:lnTo>
                <a:lnTo>
                  <a:pt x="6546" y="4007"/>
                </a:lnTo>
                <a:lnTo>
                  <a:pt x="6555" y="4016"/>
                </a:lnTo>
                <a:lnTo>
                  <a:pt x="6555" y="4042"/>
                </a:lnTo>
                <a:lnTo>
                  <a:pt x="6555" y="4051"/>
                </a:lnTo>
                <a:lnTo>
                  <a:pt x="6564" y="4060"/>
                </a:lnTo>
                <a:lnTo>
                  <a:pt x="6573" y="4069"/>
                </a:lnTo>
                <a:lnTo>
                  <a:pt x="6573" y="4077"/>
                </a:lnTo>
                <a:lnTo>
                  <a:pt x="6564" y="4086"/>
                </a:lnTo>
                <a:lnTo>
                  <a:pt x="6573" y="4095"/>
                </a:lnTo>
                <a:lnTo>
                  <a:pt x="6581" y="4104"/>
                </a:lnTo>
                <a:lnTo>
                  <a:pt x="6581" y="4113"/>
                </a:lnTo>
                <a:lnTo>
                  <a:pt x="6581" y="4122"/>
                </a:lnTo>
                <a:lnTo>
                  <a:pt x="6581" y="4130"/>
                </a:lnTo>
                <a:lnTo>
                  <a:pt x="6590" y="4130"/>
                </a:lnTo>
                <a:lnTo>
                  <a:pt x="6581" y="4139"/>
                </a:lnTo>
                <a:lnTo>
                  <a:pt x="6581" y="4148"/>
                </a:lnTo>
                <a:lnTo>
                  <a:pt x="6573" y="4157"/>
                </a:lnTo>
                <a:lnTo>
                  <a:pt x="6564" y="4166"/>
                </a:lnTo>
                <a:lnTo>
                  <a:pt x="6555" y="4175"/>
                </a:lnTo>
                <a:lnTo>
                  <a:pt x="6555" y="4183"/>
                </a:lnTo>
                <a:lnTo>
                  <a:pt x="6564" y="4201"/>
                </a:lnTo>
                <a:lnTo>
                  <a:pt x="6573" y="4201"/>
                </a:lnTo>
                <a:lnTo>
                  <a:pt x="6573" y="4210"/>
                </a:lnTo>
                <a:lnTo>
                  <a:pt x="6564" y="4210"/>
                </a:lnTo>
                <a:lnTo>
                  <a:pt x="6564" y="4219"/>
                </a:lnTo>
                <a:lnTo>
                  <a:pt x="6555" y="4227"/>
                </a:lnTo>
                <a:lnTo>
                  <a:pt x="6555" y="4236"/>
                </a:lnTo>
                <a:lnTo>
                  <a:pt x="6555" y="4227"/>
                </a:lnTo>
                <a:lnTo>
                  <a:pt x="6555" y="4219"/>
                </a:lnTo>
                <a:lnTo>
                  <a:pt x="6546" y="4219"/>
                </a:lnTo>
                <a:lnTo>
                  <a:pt x="6546" y="4210"/>
                </a:lnTo>
                <a:lnTo>
                  <a:pt x="6537" y="4201"/>
                </a:lnTo>
                <a:lnTo>
                  <a:pt x="6529" y="4201"/>
                </a:lnTo>
                <a:lnTo>
                  <a:pt x="6529" y="4192"/>
                </a:lnTo>
                <a:lnTo>
                  <a:pt x="6511" y="4201"/>
                </a:lnTo>
                <a:lnTo>
                  <a:pt x="6511" y="4210"/>
                </a:lnTo>
                <a:lnTo>
                  <a:pt x="6502" y="4219"/>
                </a:lnTo>
                <a:lnTo>
                  <a:pt x="6493" y="4227"/>
                </a:lnTo>
                <a:lnTo>
                  <a:pt x="6493" y="4236"/>
                </a:lnTo>
                <a:lnTo>
                  <a:pt x="6493" y="4245"/>
                </a:lnTo>
                <a:lnTo>
                  <a:pt x="6502" y="4245"/>
                </a:lnTo>
                <a:lnTo>
                  <a:pt x="6502" y="4254"/>
                </a:lnTo>
                <a:lnTo>
                  <a:pt x="6520" y="4263"/>
                </a:lnTo>
                <a:lnTo>
                  <a:pt x="6520" y="4272"/>
                </a:lnTo>
                <a:lnTo>
                  <a:pt x="6529" y="4280"/>
                </a:lnTo>
                <a:lnTo>
                  <a:pt x="6520" y="4272"/>
                </a:lnTo>
                <a:lnTo>
                  <a:pt x="6502" y="4254"/>
                </a:lnTo>
                <a:lnTo>
                  <a:pt x="6493" y="4236"/>
                </a:lnTo>
                <a:lnTo>
                  <a:pt x="6476" y="4236"/>
                </a:lnTo>
                <a:lnTo>
                  <a:pt x="6467" y="4227"/>
                </a:lnTo>
                <a:lnTo>
                  <a:pt x="6458" y="4227"/>
                </a:lnTo>
                <a:lnTo>
                  <a:pt x="6449" y="4227"/>
                </a:lnTo>
                <a:lnTo>
                  <a:pt x="6440" y="4227"/>
                </a:lnTo>
                <a:lnTo>
                  <a:pt x="6432" y="4236"/>
                </a:lnTo>
                <a:lnTo>
                  <a:pt x="6423" y="4245"/>
                </a:lnTo>
                <a:lnTo>
                  <a:pt x="6414" y="4245"/>
                </a:lnTo>
                <a:lnTo>
                  <a:pt x="6432" y="4227"/>
                </a:lnTo>
                <a:lnTo>
                  <a:pt x="6440" y="4219"/>
                </a:lnTo>
                <a:lnTo>
                  <a:pt x="6440" y="4210"/>
                </a:lnTo>
                <a:lnTo>
                  <a:pt x="6440" y="4201"/>
                </a:lnTo>
                <a:lnTo>
                  <a:pt x="6432" y="4192"/>
                </a:lnTo>
                <a:lnTo>
                  <a:pt x="6432" y="4183"/>
                </a:lnTo>
                <a:lnTo>
                  <a:pt x="6423" y="4175"/>
                </a:lnTo>
                <a:lnTo>
                  <a:pt x="6405" y="4157"/>
                </a:lnTo>
                <a:lnTo>
                  <a:pt x="6396" y="4157"/>
                </a:lnTo>
                <a:lnTo>
                  <a:pt x="6379" y="4148"/>
                </a:lnTo>
                <a:lnTo>
                  <a:pt x="6370" y="4139"/>
                </a:lnTo>
                <a:lnTo>
                  <a:pt x="6361" y="4139"/>
                </a:lnTo>
                <a:lnTo>
                  <a:pt x="6352" y="4130"/>
                </a:lnTo>
                <a:lnTo>
                  <a:pt x="6343" y="4139"/>
                </a:lnTo>
                <a:lnTo>
                  <a:pt x="6343" y="4130"/>
                </a:lnTo>
                <a:lnTo>
                  <a:pt x="6352" y="4130"/>
                </a:lnTo>
                <a:lnTo>
                  <a:pt x="6361" y="4130"/>
                </a:lnTo>
                <a:lnTo>
                  <a:pt x="6361" y="4122"/>
                </a:lnTo>
                <a:lnTo>
                  <a:pt x="6361" y="4113"/>
                </a:lnTo>
                <a:lnTo>
                  <a:pt x="6352" y="4104"/>
                </a:lnTo>
                <a:lnTo>
                  <a:pt x="6343" y="4095"/>
                </a:lnTo>
                <a:lnTo>
                  <a:pt x="6326" y="4077"/>
                </a:lnTo>
                <a:lnTo>
                  <a:pt x="6326" y="4069"/>
                </a:lnTo>
                <a:lnTo>
                  <a:pt x="6317" y="4069"/>
                </a:lnTo>
                <a:lnTo>
                  <a:pt x="6308" y="4060"/>
                </a:lnTo>
                <a:lnTo>
                  <a:pt x="6308" y="4051"/>
                </a:lnTo>
                <a:lnTo>
                  <a:pt x="6308" y="4042"/>
                </a:lnTo>
                <a:lnTo>
                  <a:pt x="6317" y="4042"/>
                </a:lnTo>
                <a:lnTo>
                  <a:pt x="6317" y="4033"/>
                </a:lnTo>
                <a:lnTo>
                  <a:pt x="6317" y="4024"/>
                </a:lnTo>
                <a:lnTo>
                  <a:pt x="6317" y="4007"/>
                </a:lnTo>
                <a:lnTo>
                  <a:pt x="6317" y="3998"/>
                </a:lnTo>
                <a:lnTo>
                  <a:pt x="6317" y="3989"/>
                </a:lnTo>
                <a:lnTo>
                  <a:pt x="6317" y="3980"/>
                </a:lnTo>
                <a:lnTo>
                  <a:pt x="6317" y="3972"/>
                </a:lnTo>
                <a:lnTo>
                  <a:pt x="6308" y="3954"/>
                </a:lnTo>
                <a:lnTo>
                  <a:pt x="6299" y="3945"/>
                </a:lnTo>
                <a:lnTo>
                  <a:pt x="6299" y="3936"/>
                </a:lnTo>
                <a:lnTo>
                  <a:pt x="6299" y="3927"/>
                </a:lnTo>
                <a:lnTo>
                  <a:pt x="6299" y="3910"/>
                </a:lnTo>
                <a:lnTo>
                  <a:pt x="6317" y="3874"/>
                </a:lnTo>
                <a:lnTo>
                  <a:pt x="6308" y="3857"/>
                </a:lnTo>
                <a:lnTo>
                  <a:pt x="6299" y="3848"/>
                </a:lnTo>
                <a:lnTo>
                  <a:pt x="6290" y="3839"/>
                </a:lnTo>
                <a:lnTo>
                  <a:pt x="6282" y="3839"/>
                </a:lnTo>
                <a:lnTo>
                  <a:pt x="6273" y="3839"/>
                </a:lnTo>
                <a:lnTo>
                  <a:pt x="6264" y="3839"/>
                </a:lnTo>
                <a:lnTo>
                  <a:pt x="6255" y="3830"/>
                </a:lnTo>
                <a:lnTo>
                  <a:pt x="6237" y="3839"/>
                </a:lnTo>
                <a:lnTo>
                  <a:pt x="6211" y="3830"/>
                </a:lnTo>
                <a:lnTo>
                  <a:pt x="6193" y="3822"/>
                </a:lnTo>
                <a:lnTo>
                  <a:pt x="6184" y="3822"/>
                </a:lnTo>
                <a:lnTo>
                  <a:pt x="6184" y="3830"/>
                </a:lnTo>
                <a:lnTo>
                  <a:pt x="6176" y="3830"/>
                </a:lnTo>
                <a:lnTo>
                  <a:pt x="6167" y="3830"/>
                </a:lnTo>
                <a:lnTo>
                  <a:pt x="6158" y="3830"/>
                </a:lnTo>
                <a:lnTo>
                  <a:pt x="6149" y="3830"/>
                </a:lnTo>
                <a:lnTo>
                  <a:pt x="6132" y="3830"/>
                </a:lnTo>
                <a:lnTo>
                  <a:pt x="6114" y="3830"/>
                </a:lnTo>
                <a:lnTo>
                  <a:pt x="6105" y="3830"/>
                </a:lnTo>
                <a:lnTo>
                  <a:pt x="6096" y="3830"/>
                </a:lnTo>
                <a:lnTo>
                  <a:pt x="6079" y="3848"/>
                </a:lnTo>
                <a:lnTo>
                  <a:pt x="6096" y="3830"/>
                </a:lnTo>
                <a:lnTo>
                  <a:pt x="6096" y="3822"/>
                </a:lnTo>
                <a:lnTo>
                  <a:pt x="6087" y="3822"/>
                </a:lnTo>
                <a:lnTo>
                  <a:pt x="6079" y="3813"/>
                </a:lnTo>
                <a:lnTo>
                  <a:pt x="6070" y="3804"/>
                </a:lnTo>
                <a:lnTo>
                  <a:pt x="6061" y="3795"/>
                </a:lnTo>
                <a:lnTo>
                  <a:pt x="6052" y="3786"/>
                </a:lnTo>
                <a:lnTo>
                  <a:pt x="6035" y="3786"/>
                </a:lnTo>
                <a:lnTo>
                  <a:pt x="6026" y="3786"/>
                </a:lnTo>
                <a:lnTo>
                  <a:pt x="6008" y="3777"/>
                </a:lnTo>
                <a:lnTo>
                  <a:pt x="5973" y="3760"/>
                </a:lnTo>
                <a:lnTo>
                  <a:pt x="5937" y="3760"/>
                </a:lnTo>
                <a:lnTo>
                  <a:pt x="5929" y="3751"/>
                </a:lnTo>
                <a:lnTo>
                  <a:pt x="5920" y="3751"/>
                </a:lnTo>
                <a:lnTo>
                  <a:pt x="5902" y="3716"/>
                </a:lnTo>
                <a:lnTo>
                  <a:pt x="5885" y="3707"/>
                </a:lnTo>
                <a:lnTo>
                  <a:pt x="5867" y="3698"/>
                </a:lnTo>
                <a:lnTo>
                  <a:pt x="5858" y="3689"/>
                </a:lnTo>
                <a:lnTo>
                  <a:pt x="5840" y="3680"/>
                </a:lnTo>
                <a:lnTo>
                  <a:pt x="5832" y="3671"/>
                </a:lnTo>
                <a:lnTo>
                  <a:pt x="5823" y="3663"/>
                </a:lnTo>
                <a:lnTo>
                  <a:pt x="5796" y="3663"/>
                </a:lnTo>
                <a:lnTo>
                  <a:pt x="5787" y="3663"/>
                </a:lnTo>
                <a:lnTo>
                  <a:pt x="5761" y="3654"/>
                </a:lnTo>
                <a:lnTo>
                  <a:pt x="5735" y="3645"/>
                </a:lnTo>
                <a:lnTo>
                  <a:pt x="5717" y="3636"/>
                </a:lnTo>
                <a:lnTo>
                  <a:pt x="5699" y="3627"/>
                </a:lnTo>
                <a:lnTo>
                  <a:pt x="5673" y="3627"/>
                </a:lnTo>
                <a:lnTo>
                  <a:pt x="5664" y="3627"/>
                </a:lnTo>
                <a:lnTo>
                  <a:pt x="5593" y="3645"/>
                </a:lnTo>
                <a:lnTo>
                  <a:pt x="5576" y="3645"/>
                </a:lnTo>
                <a:lnTo>
                  <a:pt x="5567" y="3654"/>
                </a:lnTo>
                <a:lnTo>
                  <a:pt x="5576" y="3645"/>
                </a:lnTo>
                <a:lnTo>
                  <a:pt x="5558" y="3645"/>
                </a:lnTo>
                <a:lnTo>
                  <a:pt x="5549" y="3654"/>
                </a:lnTo>
                <a:lnTo>
                  <a:pt x="5540" y="3654"/>
                </a:lnTo>
                <a:lnTo>
                  <a:pt x="5540" y="3663"/>
                </a:lnTo>
                <a:lnTo>
                  <a:pt x="5532" y="3654"/>
                </a:lnTo>
                <a:lnTo>
                  <a:pt x="5540" y="3654"/>
                </a:lnTo>
                <a:lnTo>
                  <a:pt x="5549" y="3654"/>
                </a:lnTo>
                <a:lnTo>
                  <a:pt x="5549" y="3645"/>
                </a:lnTo>
                <a:lnTo>
                  <a:pt x="5558" y="3636"/>
                </a:lnTo>
                <a:lnTo>
                  <a:pt x="5558" y="3627"/>
                </a:lnTo>
                <a:lnTo>
                  <a:pt x="5567" y="3619"/>
                </a:lnTo>
                <a:lnTo>
                  <a:pt x="5558" y="3610"/>
                </a:lnTo>
                <a:lnTo>
                  <a:pt x="5558" y="3601"/>
                </a:lnTo>
                <a:lnTo>
                  <a:pt x="5540" y="3566"/>
                </a:lnTo>
                <a:lnTo>
                  <a:pt x="5540" y="3557"/>
                </a:lnTo>
                <a:lnTo>
                  <a:pt x="5532" y="3539"/>
                </a:lnTo>
                <a:lnTo>
                  <a:pt x="5523" y="3521"/>
                </a:lnTo>
                <a:lnTo>
                  <a:pt x="5514" y="3495"/>
                </a:lnTo>
                <a:lnTo>
                  <a:pt x="5514" y="3486"/>
                </a:lnTo>
                <a:lnTo>
                  <a:pt x="5514" y="3468"/>
                </a:lnTo>
                <a:lnTo>
                  <a:pt x="5505" y="3468"/>
                </a:lnTo>
                <a:lnTo>
                  <a:pt x="5505" y="3460"/>
                </a:lnTo>
                <a:lnTo>
                  <a:pt x="5496" y="3468"/>
                </a:lnTo>
                <a:lnTo>
                  <a:pt x="5488" y="3468"/>
                </a:lnTo>
                <a:lnTo>
                  <a:pt x="5461" y="3460"/>
                </a:lnTo>
                <a:lnTo>
                  <a:pt x="5443" y="3460"/>
                </a:lnTo>
                <a:lnTo>
                  <a:pt x="5435" y="3468"/>
                </a:lnTo>
                <a:lnTo>
                  <a:pt x="5435" y="3477"/>
                </a:lnTo>
                <a:lnTo>
                  <a:pt x="5426" y="3504"/>
                </a:lnTo>
                <a:lnTo>
                  <a:pt x="5426" y="3513"/>
                </a:lnTo>
                <a:lnTo>
                  <a:pt x="5426" y="3504"/>
                </a:lnTo>
                <a:lnTo>
                  <a:pt x="5426" y="3477"/>
                </a:lnTo>
                <a:lnTo>
                  <a:pt x="5426" y="3468"/>
                </a:lnTo>
                <a:lnTo>
                  <a:pt x="5417" y="3468"/>
                </a:lnTo>
                <a:lnTo>
                  <a:pt x="5408" y="3451"/>
                </a:lnTo>
                <a:lnTo>
                  <a:pt x="5399" y="3451"/>
                </a:lnTo>
                <a:lnTo>
                  <a:pt x="5390" y="3442"/>
                </a:lnTo>
                <a:lnTo>
                  <a:pt x="5390" y="3433"/>
                </a:lnTo>
                <a:lnTo>
                  <a:pt x="5382" y="3433"/>
                </a:lnTo>
                <a:lnTo>
                  <a:pt x="5382" y="3424"/>
                </a:lnTo>
                <a:lnTo>
                  <a:pt x="5390" y="3424"/>
                </a:lnTo>
                <a:lnTo>
                  <a:pt x="5390" y="3407"/>
                </a:lnTo>
                <a:lnTo>
                  <a:pt x="5390" y="3389"/>
                </a:lnTo>
                <a:lnTo>
                  <a:pt x="5390" y="3336"/>
                </a:lnTo>
                <a:lnTo>
                  <a:pt x="5390" y="3318"/>
                </a:lnTo>
                <a:lnTo>
                  <a:pt x="5399" y="3292"/>
                </a:lnTo>
                <a:lnTo>
                  <a:pt x="5399" y="3283"/>
                </a:lnTo>
                <a:lnTo>
                  <a:pt x="5399" y="3274"/>
                </a:lnTo>
                <a:lnTo>
                  <a:pt x="5390" y="3274"/>
                </a:lnTo>
                <a:lnTo>
                  <a:pt x="5399" y="3265"/>
                </a:lnTo>
                <a:lnTo>
                  <a:pt x="5408" y="3265"/>
                </a:lnTo>
                <a:lnTo>
                  <a:pt x="5408" y="3257"/>
                </a:lnTo>
                <a:lnTo>
                  <a:pt x="5417" y="3248"/>
                </a:lnTo>
                <a:lnTo>
                  <a:pt x="5426" y="3230"/>
                </a:lnTo>
                <a:lnTo>
                  <a:pt x="5435" y="3213"/>
                </a:lnTo>
                <a:lnTo>
                  <a:pt x="5443" y="3204"/>
                </a:lnTo>
                <a:lnTo>
                  <a:pt x="5443" y="3195"/>
                </a:lnTo>
                <a:lnTo>
                  <a:pt x="5443" y="3186"/>
                </a:lnTo>
                <a:lnTo>
                  <a:pt x="5443" y="3177"/>
                </a:lnTo>
                <a:lnTo>
                  <a:pt x="5452" y="3186"/>
                </a:lnTo>
                <a:lnTo>
                  <a:pt x="5452" y="3177"/>
                </a:lnTo>
                <a:lnTo>
                  <a:pt x="5452" y="3168"/>
                </a:lnTo>
                <a:lnTo>
                  <a:pt x="5452" y="3160"/>
                </a:lnTo>
                <a:lnTo>
                  <a:pt x="5470" y="3151"/>
                </a:lnTo>
                <a:lnTo>
                  <a:pt x="5488" y="3142"/>
                </a:lnTo>
                <a:lnTo>
                  <a:pt x="5496" y="3133"/>
                </a:lnTo>
                <a:lnTo>
                  <a:pt x="5488" y="3124"/>
                </a:lnTo>
                <a:lnTo>
                  <a:pt x="5479" y="3115"/>
                </a:lnTo>
                <a:lnTo>
                  <a:pt x="5479" y="3107"/>
                </a:lnTo>
                <a:lnTo>
                  <a:pt x="5496" y="3115"/>
                </a:lnTo>
                <a:lnTo>
                  <a:pt x="5505" y="3107"/>
                </a:lnTo>
                <a:lnTo>
                  <a:pt x="5496" y="3107"/>
                </a:lnTo>
                <a:lnTo>
                  <a:pt x="5496" y="3098"/>
                </a:lnTo>
                <a:lnTo>
                  <a:pt x="5505" y="3098"/>
                </a:lnTo>
                <a:lnTo>
                  <a:pt x="5514" y="3098"/>
                </a:lnTo>
                <a:lnTo>
                  <a:pt x="5523" y="3098"/>
                </a:lnTo>
                <a:lnTo>
                  <a:pt x="5523" y="3089"/>
                </a:lnTo>
                <a:lnTo>
                  <a:pt x="5514" y="3089"/>
                </a:lnTo>
                <a:lnTo>
                  <a:pt x="5532" y="3080"/>
                </a:lnTo>
                <a:lnTo>
                  <a:pt x="5523" y="3071"/>
                </a:lnTo>
                <a:lnTo>
                  <a:pt x="5505" y="3063"/>
                </a:lnTo>
                <a:lnTo>
                  <a:pt x="5514" y="3063"/>
                </a:lnTo>
                <a:lnTo>
                  <a:pt x="5532" y="3071"/>
                </a:lnTo>
                <a:lnTo>
                  <a:pt x="5540" y="3071"/>
                </a:lnTo>
                <a:lnTo>
                  <a:pt x="5549" y="3080"/>
                </a:lnTo>
                <a:lnTo>
                  <a:pt x="5558" y="3089"/>
                </a:lnTo>
                <a:lnTo>
                  <a:pt x="5558" y="3080"/>
                </a:lnTo>
                <a:lnTo>
                  <a:pt x="5549" y="3071"/>
                </a:lnTo>
                <a:lnTo>
                  <a:pt x="5540" y="3071"/>
                </a:lnTo>
                <a:lnTo>
                  <a:pt x="5540" y="3063"/>
                </a:lnTo>
                <a:lnTo>
                  <a:pt x="5540" y="3054"/>
                </a:lnTo>
                <a:lnTo>
                  <a:pt x="5549" y="3054"/>
                </a:lnTo>
                <a:lnTo>
                  <a:pt x="5549" y="3045"/>
                </a:lnTo>
                <a:lnTo>
                  <a:pt x="5558" y="3045"/>
                </a:lnTo>
                <a:lnTo>
                  <a:pt x="5558" y="3036"/>
                </a:lnTo>
                <a:lnTo>
                  <a:pt x="5567" y="3045"/>
                </a:lnTo>
                <a:lnTo>
                  <a:pt x="5567" y="3036"/>
                </a:lnTo>
                <a:lnTo>
                  <a:pt x="5576" y="3036"/>
                </a:lnTo>
                <a:lnTo>
                  <a:pt x="5585" y="3045"/>
                </a:lnTo>
                <a:lnTo>
                  <a:pt x="5593" y="3045"/>
                </a:lnTo>
                <a:lnTo>
                  <a:pt x="5602" y="3036"/>
                </a:lnTo>
                <a:lnTo>
                  <a:pt x="5602" y="3027"/>
                </a:lnTo>
                <a:lnTo>
                  <a:pt x="5585" y="3027"/>
                </a:lnTo>
                <a:lnTo>
                  <a:pt x="5576" y="3027"/>
                </a:lnTo>
                <a:lnTo>
                  <a:pt x="5567" y="3018"/>
                </a:lnTo>
                <a:lnTo>
                  <a:pt x="5567" y="3010"/>
                </a:lnTo>
                <a:lnTo>
                  <a:pt x="5585" y="3010"/>
                </a:lnTo>
                <a:lnTo>
                  <a:pt x="5593" y="3010"/>
                </a:lnTo>
                <a:lnTo>
                  <a:pt x="5602" y="3010"/>
                </a:lnTo>
                <a:lnTo>
                  <a:pt x="5637" y="3010"/>
                </a:lnTo>
                <a:lnTo>
                  <a:pt x="5646" y="3010"/>
                </a:lnTo>
                <a:lnTo>
                  <a:pt x="5664" y="3001"/>
                </a:lnTo>
                <a:lnTo>
                  <a:pt x="5682" y="2992"/>
                </a:lnTo>
                <a:lnTo>
                  <a:pt x="5690" y="2992"/>
                </a:lnTo>
                <a:lnTo>
                  <a:pt x="5690" y="2983"/>
                </a:lnTo>
                <a:lnTo>
                  <a:pt x="5690" y="2974"/>
                </a:lnTo>
                <a:lnTo>
                  <a:pt x="5690" y="2957"/>
                </a:lnTo>
                <a:lnTo>
                  <a:pt x="5690" y="2948"/>
                </a:lnTo>
                <a:lnTo>
                  <a:pt x="5673" y="2939"/>
                </a:lnTo>
                <a:lnTo>
                  <a:pt x="5664" y="2939"/>
                </a:lnTo>
                <a:lnTo>
                  <a:pt x="5646" y="2930"/>
                </a:lnTo>
                <a:lnTo>
                  <a:pt x="5629" y="2921"/>
                </a:lnTo>
                <a:lnTo>
                  <a:pt x="5620" y="2912"/>
                </a:lnTo>
                <a:lnTo>
                  <a:pt x="5602" y="2912"/>
                </a:lnTo>
                <a:lnTo>
                  <a:pt x="5593" y="2912"/>
                </a:lnTo>
                <a:lnTo>
                  <a:pt x="5576" y="2921"/>
                </a:lnTo>
                <a:lnTo>
                  <a:pt x="5558" y="2921"/>
                </a:lnTo>
                <a:lnTo>
                  <a:pt x="5576" y="2912"/>
                </a:lnTo>
                <a:lnTo>
                  <a:pt x="5585" y="2912"/>
                </a:lnTo>
                <a:lnTo>
                  <a:pt x="5585" y="2904"/>
                </a:lnTo>
                <a:lnTo>
                  <a:pt x="5567" y="2904"/>
                </a:lnTo>
                <a:lnTo>
                  <a:pt x="5558" y="2904"/>
                </a:lnTo>
                <a:lnTo>
                  <a:pt x="5505" y="2886"/>
                </a:lnTo>
                <a:lnTo>
                  <a:pt x="5496" y="2877"/>
                </a:lnTo>
                <a:lnTo>
                  <a:pt x="5488" y="2877"/>
                </a:lnTo>
                <a:lnTo>
                  <a:pt x="5496" y="2886"/>
                </a:lnTo>
                <a:lnTo>
                  <a:pt x="5505" y="2895"/>
                </a:lnTo>
                <a:lnTo>
                  <a:pt x="5488" y="2895"/>
                </a:lnTo>
                <a:lnTo>
                  <a:pt x="5479" y="2886"/>
                </a:lnTo>
                <a:lnTo>
                  <a:pt x="5470" y="2877"/>
                </a:lnTo>
                <a:lnTo>
                  <a:pt x="5479" y="2868"/>
                </a:lnTo>
                <a:lnTo>
                  <a:pt x="5470" y="2860"/>
                </a:lnTo>
                <a:lnTo>
                  <a:pt x="5488" y="2868"/>
                </a:lnTo>
                <a:lnTo>
                  <a:pt x="5523" y="2877"/>
                </a:lnTo>
                <a:lnTo>
                  <a:pt x="5558" y="2895"/>
                </a:lnTo>
                <a:lnTo>
                  <a:pt x="5567" y="2895"/>
                </a:lnTo>
                <a:lnTo>
                  <a:pt x="5585" y="2904"/>
                </a:lnTo>
                <a:lnTo>
                  <a:pt x="5585" y="2895"/>
                </a:lnTo>
                <a:lnTo>
                  <a:pt x="5593" y="2895"/>
                </a:lnTo>
                <a:lnTo>
                  <a:pt x="5602" y="2895"/>
                </a:lnTo>
                <a:lnTo>
                  <a:pt x="5602" y="2904"/>
                </a:lnTo>
                <a:lnTo>
                  <a:pt x="5620" y="2904"/>
                </a:lnTo>
                <a:lnTo>
                  <a:pt x="5629" y="2904"/>
                </a:lnTo>
                <a:lnTo>
                  <a:pt x="5664" y="2921"/>
                </a:lnTo>
                <a:lnTo>
                  <a:pt x="5673" y="2921"/>
                </a:lnTo>
                <a:lnTo>
                  <a:pt x="5682" y="2921"/>
                </a:lnTo>
                <a:lnTo>
                  <a:pt x="5690" y="2921"/>
                </a:lnTo>
                <a:lnTo>
                  <a:pt x="5699" y="2921"/>
                </a:lnTo>
                <a:lnTo>
                  <a:pt x="5699" y="2912"/>
                </a:lnTo>
                <a:lnTo>
                  <a:pt x="5708" y="2912"/>
                </a:lnTo>
                <a:lnTo>
                  <a:pt x="5717" y="2921"/>
                </a:lnTo>
                <a:lnTo>
                  <a:pt x="5726" y="2912"/>
                </a:lnTo>
                <a:lnTo>
                  <a:pt x="5735" y="2912"/>
                </a:lnTo>
                <a:lnTo>
                  <a:pt x="5743" y="2895"/>
                </a:lnTo>
                <a:lnTo>
                  <a:pt x="5735" y="2886"/>
                </a:lnTo>
                <a:lnTo>
                  <a:pt x="5726" y="2877"/>
                </a:lnTo>
                <a:lnTo>
                  <a:pt x="5735" y="2877"/>
                </a:lnTo>
                <a:lnTo>
                  <a:pt x="5743" y="2877"/>
                </a:lnTo>
                <a:lnTo>
                  <a:pt x="5752" y="2877"/>
                </a:lnTo>
                <a:lnTo>
                  <a:pt x="5743" y="2860"/>
                </a:lnTo>
                <a:lnTo>
                  <a:pt x="5735" y="2860"/>
                </a:lnTo>
                <a:lnTo>
                  <a:pt x="5752" y="2851"/>
                </a:lnTo>
                <a:lnTo>
                  <a:pt x="5761" y="2851"/>
                </a:lnTo>
                <a:lnTo>
                  <a:pt x="5761" y="2860"/>
                </a:lnTo>
                <a:lnTo>
                  <a:pt x="5761" y="2868"/>
                </a:lnTo>
                <a:lnTo>
                  <a:pt x="5770" y="2868"/>
                </a:lnTo>
                <a:lnTo>
                  <a:pt x="5779" y="2868"/>
                </a:lnTo>
                <a:lnTo>
                  <a:pt x="5787" y="2868"/>
                </a:lnTo>
                <a:lnTo>
                  <a:pt x="5796" y="2877"/>
                </a:lnTo>
                <a:lnTo>
                  <a:pt x="5805" y="2877"/>
                </a:lnTo>
                <a:lnTo>
                  <a:pt x="5796" y="2860"/>
                </a:lnTo>
                <a:lnTo>
                  <a:pt x="5814" y="2868"/>
                </a:lnTo>
                <a:lnTo>
                  <a:pt x="5832" y="2877"/>
                </a:lnTo>
                <a:lnTo>
                  <a:pt x="5840" y="2868"/>
                </a:lnTo>
                <a:lnTo>
                  <a:pt x="5858" y="2860"/>
                </a:lnTo>
                <a:lnTo>
                  <a:pt x="5885" y="2851"/>
                </a:lnTo>
                <a:lnTo>
                  <a:pt x="5893" y="2842"/>
                </a:lnTo>
                <a:lnTo>
                  <a:pt x="5893" y="2824"/>
                </a:lnTo>
                <a:lnTo>
                  <a:pt x="5937" y="2771"/>
                </a:lnTo>
                <a:lnTo>
                  <a:pt x="5946" y="2762"/>
                </a:lnTo>
                <a:lnTo>
                  <a:pt x="5964" y="2745"/>
                </a:lnTo>
                <a:lnTo>
                  <a:pt x="5964" y="2727"/>
                </a:lnTo>
                <a:lnTo>
                  <a:pt x="5955" y="2727"/>
                </a:lnTo>
                <a:lnTo>
                  <a:pt x="5937" y="2727"/>
                </a:lnTo>
                <a:lnTo>
                  <a:pt x="5893" y="2718"/>
                </a:lnTo>
                <a:lnTo>
                  <a:pt x="5876" y="2718"/>
                </a:lnTo>
                <a:lnTo>
                  <a:pt x="5814" y="2709"/>
                </a:lnTo>
                <a:lnTo>
                  <a:pt x="5805" y="2709"/>
                </a:lnTo>
                <a:lnTo>
                  <a:pt x="5796" y="2701"/>
                </a:lnTo>
                <a:lnTo>
                  <a:pt x="5770" y="2674"/>
                </a:lnTo>
                <a:lnTo>
                  <a:pt x="5761" y="2665"/>
                </a:lnTo>
                <a:lnTo>
                  <a:pt x="5743" y="2657"/>
                </a:lnTo>
                <a:lnTo>
                  <a:pt x="5735" y="2657"/>
                </a:lnTo>
                <a:lnTo>
                  <a:pt x="5699" y="2648"/>
                </a:lnTo>
                <a:lnTo>
                  <a:pt x="5673" y="2648"/>
                </a:lnTo>
                <a:lnTo>
                  <a:pt x="5664" y="2648"/>
                </a:lnTo>
                <a:lnTo>
                  <a:pt x="5664" y="2657"/>
                </a:lnTo>
                <a:lnTo>
                  <a:pt x="5646" y="2648"/>
                </a:lnTo>
                <a:lnTo>
                  <a:pt x="5637" y="2639"/>
                </a:lnTo>
                <a:lnTo>
                  <a:pt x="5646" y="2639"/>
                </a:lnTo>
                <a:lnTo>
                  <a:pt x="5664" y="2639"/>
                </a:lnTo>
                <a:lnTo>
                  <a:pt x="5682" y="2639"/>
                </a:lnTo>
                <a:lnTo>
                  <a:pt x="5690" y="2639"/>
                </a:lnTo>
                <a:lnTo>
                  <a:pt x="5708" y="2648"/>
                </a:lnTo>
                <a:lnTo>
                  <a:pt x="5717" y="2639"/>
                </a:lnTo>
                <a:lnTo>
                  <a:pt x="5735" y="2648"/>
                </a:lnTo>
                <a:lnTo>
                  <a:pt x="5743" y="2648"/>
                </a:lnTo>
                <a:lnTo>
                  <a:pt x="5752" y="2648"/>
                </a:lnTo>
                <a:lnTo>
                  <a:pt x="5743" y="2639"/>
                </a:lnTo>
                <a:lnTo>
                  <a:pt x="5752" y="2639"/>
                </a:lnTo>
                <a:lnTo>
                  <a:pt x="5761" y="2639"/>
                </a:lnTo>
                <a:lnTo>
                  <a:pt x="5770" y="2648"/>
                </a:lnTo>
                <a:lnTo>
                  <a:pt x="5787" y="2648"/>
                </a:lnTo>
                <a:lnTo>
                  <a:pt x="5805" y="2665"/>
                </a:lnTo>
                <a:lnTo>
                  <a:pt x="5823" y="2674"/>
                </a:lnTo>
                <a:lnTo>
                  <a:pt x="5832" y="2674"/>
                </a:lnTo>
                <a:lnTo>
                  <a:pt x="5840" y="2683"/>
                </a:lnTo>
                <a:lnTo>
                  <a:pt x="5849" y="2683"/>
                </a:lnTo>
                <a:lnTo>
                  <a:pt x="5858" y="2692"/>
                </a:lnTo>
                <a:lnTo>
                  <a:pt x="5876" y="2709"/>
                </a:lnTo>
                <a:lnTo>
                  <a:pt x="5893" y="2709"/>
                </a:lnTo>
                <a:lnTo>
                  <a:pt x="5911" y="2718"/>
                </a:lnTo>
                <a:lnTo>
                  <a:pt x="5929" y="2718"/>
                </a:lnTo>
                <a:lnTo>
                  <a:pt x="5937" y="2709"/>
                </a:lnTo>
                <a:lnTo>
                  <a:pt x="5946" y="2709"/>
                </a:lnTo>
                <a:lnTo>
                  <a:pt x="5955" y="2701"/>
                </a:lnTo>
                <a:lnTo>
                  <a:pt x="5964" y="2692"/>
                </a:lnTo>
                <a:lnTo>
                  <a:pt x="5982" y="2674"/>
                </a:lnTo>
                <a:lnTo>
                  <a:pt x="6035" y="2630"/>
                </a:lnTo>
                <a:lnTo>
                  <a:pt x="6043" y="2621"/>
                </a:lnTo>
                <a:lnTo>
                  <a:pt x="6035" y="2612"/>
                </a:lnTo>
                <a:lnTo>
                  <a:pt x="6026" y="2604"/>
                </a:lnTo>
                <a:lnTo>
                  <a:pt x="6017" y="2604"/>
                </a:lnTo>
                <a:lnTo>
                  <a:pt x="5990" y="2595"/>
                </a:lnTo>
                <a:lnTo>
                  <a:pt x="5982" y="2586"/>
                </a:lnTo>
                <a:lnTo>
                  <a:pt x="5982" y="2577"/>
                </a:lnTo>
                <a:lnTo>
                  <a:pt x="5982" y="2568"/>
                </a:lnTo>
                <a:lnTo>
                  <a:pt x="5990" y="2568"/>
                </a:lnTo>
                <a:lnTo>
                  <a:pt x="6035" y="2568"/>
                </a:lnTo>
                <a:lnTo>
                  <a:pt x="6052" y="2568"/>
                </a:lnTo>
                <a:lnTo>
                  <a:pt x="6061" y="2568"/>
                </a:lnTo>
                <a:lnTo>
                  <a:pt x="6079" y="2568"/>
                </a:lnTo>
                <a:lnTo>
                  <a:pt x="6087" y="2577"/>
                </a:lnTo>
                <a:lnTo>
                  <a:pt x="6096" y="2586"/>
                </a:lnTo>
                <a:lnTo>
                  <a:pt x="6105" y="2595"/>
                </a:lnTo>
                <a:lnTo>
                  <a:pt x="6114" y="2604"/>
                </a:lnTo>
                <a:lnTo>
                  <a:pt x="6140" y="2612"/>
                </a:lnTo>
                <a:lnTo>
                  <a:pt x="6149" y="2612"/>
                </a:lnTo>
                <a:lnTo>
                  <a:pt x="6158" y="2604"/>
                </a:lnTo>
                <a:lnTo>
                  <a:pt x="6158" y="2595"/>
                </a:lnTo>
                <a:lnTo>
                  <a:pt x="6184" y="2604"/>
                </a:lnTo>
                <a:lnTo>
                  <a:pt x="6193" y="2612"/>
                </a:lnTo>
                <a:lnTo>
                  <a:pt x="6193" y="2604"/>
                </a:lnTo>
                <a:lnTo>
                  <a:pt x="6202" y="2604"/>
                </a:lnTo>
                <a:lnTo>
                  <a:pt x="6193" y="2595"/>
                </a:lnTo>
                <a:lnTo>
                  <a:pt x="6184" y="2586"/>
                </a:lnTo>
                <a:lnTo>
                  <a:pt x="6176" y="2568"/>
                </a:lnTo>
                <a:lnTo>
                  <a:pt x="6176" y="2559"/>
                </a:lnTo>
                <a:lnTo>
                  <a:pt x="6167" y="2551"/>
                </a:lnTo>
                <a:lnTo>
                  <a:pt x="6158" y="2551"/>
                </a:lnTo>
                <a:lnTo>
                  <a:pt x="6140" y="2533"/>
                </a:lnTo>
                <a:lnTo>
                  <a:pt x="6140" y="2524"/>
                </a:lnTo>
                <a:lnTo>
                  <a:pt x="6132" y="2515"/>
                </a:lnTo>
                <a:lnTo>
                  <a:pt x="6123" y="2515"/>
                </a:lnTo>
                <a:lnTo>
                  <a:pt x="6114" y="2524"/>
                </a:lnTo>
                <a:lnTo>
                  <a:pt x="6105" y="2524"/>
                </a:lnTo>
                <a:lnTo>
                  <a:pt x="6105" y="2515"/>
                </a:lnTo>
                <a:lnTo>
                  <a:pt x="6123" y="2506"/>
                </a:lnTo>
                <a:lnTo>
                  <a:pt x="6132" y="2506"/>
                </a:lnTo>
                <a:lnTo>
                  <a:pt x="6140" y="2515"/>
                </a:lnTo>
                <a:lnTo>
                  <a:pt x="6149" y="2524"/>
                </a:lnTo>
                <a:lnTo>
                  <a:pt x="6158" y="2524"/>
                </a:lnTo>
                <a:lnTo>
                  <a:pt x="6167" y="2533"/>
                </a:lnTo>
                <a:lnTo>
                  <a:pt x="6158" y="2533"/>
                </a:lnTo>
                <a:lnTo>
                  <a:pt x="6158" y="2542"/>
                </a:lnTo>
                <a:lnTo>
                  <a:pt x="6167" y="2542"/>
                </a:lnTo>
                <a:lnTo>
                  <a:pt x="6176" y="2542"/>
                </a:lnTo>
                <a:lnTo>
                  <a:pt x="6184" y="2542"/>
                </a:lnTo>
                <a:lnTo>
                  <a:pt x="6184" y="2551"/>
                </a:lnTo>
                <a:lnTo>
                  <a:pt x="6202" y="2568"/>
                </a:lnTo>
                <a:lnTo>
                  <a:pt x="6211" y="2577"/>
                </a:lnTo>
                <a:lnTo>
                  <a:pt x="6211" y="2586"/>
                </a:lnTo>
                <a:lnTo>
                  <a:pt x="6220" y="2586"/>
                </a:lnTo>
                <a:lnTo>
                  <a:pt x="6229" y="2586"/>
                </a:lnTo>
                <a:lnTo>
                  <a:pt x="6237" y="2586"/>
                </a:lnTo>
                <a:lnTo>
                  <a:pt x="6246" y="2577"/>
                </a:lnTo>
                <a:lnTo>
                  <a:pt x="6264" y="2568"/>
                </a:lnTo>
                <a:lnTo>
                  <a:pt x="6282" y="2559"/>
                </a:lnTo>
                <a:lnTo>
                  <a:pt x="6290" y="2559"/>
                </a:lnTo>
                <a:lnTo>
                  <a:pt x="6299" y="2551"/>
                </a:lnTo>
                <a:lnTo>
                  <a:pt x="6308" y="2542"/>
                </a:lnTo>
                <a:lnTo>
                  <a:pt x="6317" y="2542"/>
                </a:lnTo>
                <a:lnTo>
                  <a:pt x="6326" y="2533"/>
                </a:lnTo>
                <a:lnTo>
                  <a:pt x="6326" y="2524"/>
                </a:lnTo>
                <a:lnTo>
                  <a:pt x="6334" y="2515"/>
                </a:lnTo>
                <a:lnTo>
                  <a:pt x="6343" y="2515"/>
                </a:lnTo>
                <a:lnTo>
                  <a:pt x="6352" y="2515"/>
                </a:lnTo>
                <a:lnTo>
                  <a:pt x="6361" y="2506"/>
                </a:lnTo>
                <a:lnTo>
                  <a:pt x="6370" y="2506"/>
                </a:lnTo>
                <a:lnTo>
                  <a:pt x="6370" y="2498"/>
                </a:lnTo>
                <a:lnTo>
                  <a:pt x="6379" y="2489"/>
                </a:lnTo>
                <a:lnTo>
                  <a:pt x="6379" y="2462"/>
                </a:lnTo>
                <a:lnTo>
                  <a:pt x="6387" y="2454"/>
                </a:lnTo>
                <a:lnTo>
                  <a:pt x="6379" y="2445"/>
                </a:lnTo>
                <a:lnTo>
                  <a:pt x="6370" y="2436"/>
                </a:lnTo>
                <a:lnTo>
                  <a:pt x="6370" y="2427"/>
                </a:lnTo>
                <a:lnTo>
                  <a:pt x="6352" y="2418"/>
                </a:lnTo>
                <a:lnTo>
                  <a:pt x="6343" y="2409"/>
                </a:lnTo>
                <a:lnTo>
                  <a:pt x="6334" y="2401"/>
                </a:lnTo>
                <a:lnTo>
                  <a:pt x="6326" y="2392"/>
                </a:lnTo>
                <a:lnTo>
                  <a:pt x="6326" y="2383"/>
                </a:lnTo>
                <a:lnTo>
                  <a:pt x="6326" y="2365"/>
                </a:lnTo>
                <a:lnTo>
                  <a:pt x="6326" y="2356"/>
                </a:lnTo>
                <a:lnTo>
                  <a:pt x="6326" y="2365"/>
                </a:lnTo>
                <a:lnTo>
                  <a:pt x="6317" y="2365"/>
                </a:lnTo>
                <a:lnTo>
                  <a:pt x="6299" y="2348"/>
                </a:lnTo>
                <a:lnTo>
                  <a:pt x="6299" y="2339"/>
                </a:lnTo>
                <a:lnTo>
                  <a:pt x="6290" y="2330"/>
                </a:lnTo>
                <a:lnTo>
                  <a:pt x="6290" y="2321"/>
                </a:lnTo>
                <a:lnTo>
                  <a:pt x="6299" y="2321"/>
                </a:lnTo>
                <a:lnTo>
                  <a:pt x="6317" y="2321"/>
                </a:lnTo>
                <a:lnTo>
                  <a:pt x="6326" y="2321"/>
                </a:lnTo>
                <a:lnTo>
                  <a:pt x="6326" y="2330"/>
                </a:lnTo>
                <a:lnTo>
                  <a:pt x="6334" y="2330"/>
                </a:lnTo>
                <a:lnTo>
                  <a:pt x="6343" y="2321"/>
                </a:lnTo>
                <a:lnTo>
                  <a:pt x="6352" y="2321"/>
                </a:lnTo>
                <a:lnTo>
                  <a:pt x="6361" y="2312"/>
                </a:lnTo>
                <a:lnTo>
                  <a:pt x="6379" y="2303"/>
                </a:lnTo>
                <a:lnTo>
                  <a:pt x="6387" y="2295"/>
                </a:lnTo>
                <a:lnTo>
                  <a:pt x="6387" y="2286"/>
                </a:lnTo>
                <a:lnTo>
                  <a:pt x="6379" y="2277"/>
                </a:lnTo>
                <a:lnTo>
                  <a:pt x="6370" y="2277"/>
                </a:lnTo>
                <a:lnTo>
                  <a:pt x="6352" y="2277"/>
                </a:lnTo>
                <a:lnTo>
                  <a:pt x="6334" y="2277"/>
                </a:lnTo>
                <a:lnTo>
                  <a:pt x="6334" y="2268"/>
                </a:lnTo>
                <a:lnTo>
                  <a:pt x="6352" y="2259"/>
                </a:lnTo>
                <a:lnTo>
                  <a:pt x="6361" y="2259"/>
                </a:lnTo>
                <a:lnTo>
                  <a:pt x="6379" y="2242"/>
                </a:lnTo>
                <a:lnTo>
                  <a:pt x="6379" y="2233"/>
                </a:lnTo>
                <a:lnTo>
                  <a:pt x="6370" y="2233"/>
                </a:lnTo>
                <a:lnTo>
                  <a:pt x="6352" y="2224"/>
                </a:lnTo>
                <a:lnTo>
                  <a:pt x="6334" y="2224"/>
                </a:lnTo>
                <a:lnTo>
                  <a:pt x="6317" y="2224"/>
                </a:lnTo>
                <a:lnTo>
                  <a:pt x="6308" y="2224"/>
                </a:lnTo>
                <a:lnTo>
                  <a:pt x="6317" y="2215"/>
                </a:lnTo>
                <a:lnTo>
                  <a:pt x="6308" y="2206"/>
                </a:lnTo>
                <a:lnTo>
                  <a:pt x="6282" y="2198"/>
                </a:lnTo>
                <a:lnTo>
                  <a:pt x="6273" y="2198"/>
                </a:lnTo>
                <a:lnTo>
                  <a:pt x="6282" y="2189"/>
                </a:lnTo>
                <a:lnTo>
                  <a:pt x="6290" y="2189"/>
                </a:lnTo>
                <a:lnTo>
                  <a:pt x="6299" y="2180"/>
                </a:lnTo>
                <a:lnTo>
                  <a:pt x="6299" y="2171"/>
                </a:lnTo>
                <a:lnTo>
                  <a:pt x="6282" y="2171"/>
                </a:lnTo>
                <a:lnTo>
                  <a:pt x="6273" y="2171"/>
                </a:lnTo>
                <a:lnTo>
                  <a:pt x="6255" y="2171"/>
                </a:lnTo>
                <a:lnTo>
                  <a:pt x="6220" y="2162"/>
                </a:lnTo>
                <a:lnTo>
                  <a:pt x="6211" y="2162"/>
                </a:lnTo>
                <a:lnTo>
                  <a:pt x="6193" y="2162"/>
                </a:lnTo>
                <a:lnTo>
                  <a:pt x="6167" y="2145"/>
                </a:lnTo>
                <a:lnTo>
                  <a:pt x="6158" y="2145"/>
                </a:lnTo>
                <a:lnTo>
                  <a:pt x="6132" y="2145"/>
                </a:lnTo>
                <a:lnTo>
                  <a:pt x="6123" y="2145"/>
                </a:lnTo>
                <a:lnTo>
                  <a:pt x="6105" y="2153"/>
                </a:lnTo>
                <a:lnTo>
                  <a:pt x="6096" y="2153"/>
                </a:lnTo>
                <a:lnTo>
                  <a:pt x="6087" y="2145"/>
                </a:lnTo>
                <a:lnTo>
                  <a:pt x="6079" y="2145"/>
                </a:lnTo>
                <a:lnTo>
                  <a:pt x="6070" y="2145"/>
                </a:lnTo>
                <a:lnTo>
                  <a:pt x="6070" y="2153"/>
                </a:lnTo>
                <a:lnTo>
                  <a:pt x="6079" y="2153"/>
                </a:lnTo>
                <a:lnTo>
                  <a:pt x="6079" y="2162"/>
                </a:lnTo>
                <a:lnTo>
                  <a:pt x="6070" y="2171"/>
                </a:lnTo>
                <a:lnTo>
                  <a:pt x="6070" y="2180"/>
                </a:lnTo>
                <a:lnTo>
                  <a:pt x="6079" y="2180"/>
                </a:lnTo>
                <a:lnTo>
                  <a:pt x="6079" y="2189"/>
                </a:lnTo>
                <a:lnTo>
                  <a:pt x="6079" y="2198"/>
                </a:lnTo>
                <a:lnTo>
                  <a:pt x="6079" y="2206"/>
                </a:lnTo>
                <a:lnTo>
                  <a:pt x="6079" y="2215"/>
                </a:lnTo>
                <a:lnTo>
                  <a:pt x="6079" y="2224"/>
                </a:lnTo>
                <a:lnTo>
                  <a:pt x="6087" y="2233"/>
                </a:lnTo>
                <a:lnTo>
                  <a:pt x="6105" y="2233"/>
                </a:lnTo>
                <a:lnTo>
                  <a:pt x="6114" y="2242"/>
                </a:lnTo>
                <a:lnTo>
                  <a:pt x="6123" y="2251"/>
                </a:lnTo>
                <a:lnTo>
                  <a:pt x="6114" y="2259"/>
                </a:lnTo>
                <a:lnTo>
                  <a:pt x="6105" y="2268"/>
                </a:lnTo>
                <a:lnTo>
                  <a:pt x="6105" y="2277"/>
                </a:lnTo>
                <a:lnTo>
                  <a:pt x="6123" y="2286"/>
                </a:lnTo>
                <a:lnTo>
                  <a:pt x="6087" y="2295"/>
                </a:lnTo>
                <a:lnTo>
                  <a:pt x="6079" y="2286"/>
                </a:lnTo>
                <a:lnTo>
                  <a:pt x="6070" y="2286"/>
                </a:lnTo>
                <a:lnTo>
                  <a:pt x="6070" y="2295"/>
                </a:lnTo>
                <a:lnTo>
                  <a:pt x="6061" y="2295"/>
                </a:lnTo>
                <a:lnTo>
                  <a:pt x="6061" y="2303"/>
                </a:lnTo>
                <a:lnTo>
                  <a:pt x="6052" y="2303"/>
                </a:lnTo>
                <a:lnTo>
                  <a:pt x="6052" y="2312"/>
                </a:lnTo>
                <a:lnTo>
                  <a:pt x="6052" y="2321"/>
                </a:lnTo>
                <a:lnTo>
                  <a:pt x="6052" y="2330"/>
                </a:lnTo>
                <a:lnTo>
                  <a:pt x="6052" y="2348"/>
                </a:lnTo>
                <a:lnTo>
                  <a:pt x="6043" y="2374"/>
                </a:lnTo>
                <a:lnTo>
                  <a:pt x="6035" y="2383"/>
                </a:lnTo>
                <a:lnTo>
                  <a:pt x="6008" y="2409"/>
                </a:lnTo>
                <a:lnTo>
                  <a:pt x="5999" y="2418"/>
                </a:lnTo>
                <a:lnTo>
                  <a:pt x="5999" y="2427"/>
                </a:lnTo>
                <a:lnTo>
                  <a:pt x="5999" y="2445"/>
                </a:lnTo>
                <a:lnTo>
                  <a:pt x="5990" y="2454"/>
                </a:lnTo>
                <a:lnTo>
                  <a:pt x="5982" y="2462"/>
                </a:lnTo>
                <a:lnTo>
                  <a:pt x="5973" y="2462"/>
                </a:lnTo>
                <a:lnTo>
                  <a:pt x="5964" y="2462"/>
                </a:lnTo>
                <a:lnTo>
                  <a:pt x="5955" y="2480"/>
                </a:lnTo>
                <a:lnTo>
                  <a:pt x="5946" y="2489"/>
                </a:lnTo>
                <a:lnTo>
                  <a:pt x="5937" y="2489"/>
                </a:lnTo>
                <a:lnTo>
                  <a:pt x="5929" y="2480"/>
                </a:lnTo>
                <a:lnTo>
                  <a:pt x="5929" y="2471"/>
                </a:lnTo>
                <a:lnTo>
                  <a:pt x="5929" y="2462"/>
                </a:lnTo>
                <a:lnTo>
                  <a:pt x="5893" y="2436"/>
                </a:lnTo>
                <a:lnTo>
                  <a:pt x="5876" y="2418"/>
                </a:lnTo>
                <a:lnTo>
                  <a:pt x="5867" y="2392"/>
                </a:lnTo>
                <a:lnTo>
                  <a:pt x="5867" y="2383"/>
                </a:lnTo>
                <a:lnTo>
                  <a:pt x="5867" y="2365"/>
                </a:lnTo>
                <a:lnTo>
                  <a:pt x="5858" y="2356"/>
                </a:lnTo>
                <a:lnTo>
                  <a:pt x="5867" y="2348"/>
                </a:lnTo>
                <a:lnTo>
                  <a:pt x="5876" y="2339"/>
                </a:lnTo>
                <a:lnTo>
                  <a:pt x="5876" y="2348"/>
                </a:lnTo>
                <a:lnTo>
                  <a:pt x="5885" y="2356"/>
                </a:lnTo>
                <a:lnTo>
                  <a:pt x="5893" y="2356"/>
                </a:lnTo>
                <a:lnTo>
                  <a:pt x="5902" y="2348"/>
                </a:lnTo>
                <a:lnTo>
                  <a:pt x="5902" y="2339"/>
                </a:lnTo>
                <a:lnTo>
                  <a:pt x="5902" y="2330"/>
                </a:lnTo>
                <a:lnTo>
                  <a:pt x="5902" y="2321"/>
                </a:lnTo>
                <a:lnTo>
                  <a:pt x="5893" y="2312"/>
                </a:lnTo>
                <a:lnTo>
                  <a:pt x="5893" y="2295"/>
                </a:lnTo>
                <a:lnTo>
                  <a:pt x="5885" y="2286"/>
                </a:lnTo>
                <a:lnTo>
                  <a:pt x="5876" y="2268"/>
                </a:lnTo>
                <a:lnTo>
                  <a:pt x="5867" y="2259"/>
                </a:lnTo>
                <a:lnTo>
                  <a:pt x="5840" y="2251"/>
                </a:lnTo>
                <a:lnTo>
                  <a:pt x="5832" y="2242"/>
                </a:lnTo>
                <a:lnTo>
                  <a:pt x="5823" y="2233"/>
                </a:lnTo>
                <a:lnTo>
                  <a:pt x="5814" y="2224"/>
                </a:lnTo>
                <a:lnTo>
                  <a:pt x="5805" y="2224"/>
                </a:lnTo>
                <a:lnTo>
                  <a:pt x="5796" y="2224"/>
                </a:lnTo>
                <a:lnTo>
                  <a:pt x="5787" y="2224"/>
                </a:lnTo>
                <a:lnTo>
                  <a:pt x="5779" y="2251"/>
                </a:lnTo>
                <a:lnTo>
                  <a:pt x="5770" y="2259"/>
                </a:lnTo>
                <a:lnTo>
                  <a:pt x="5761" y="2268"/>
                </a:lnTo>
                <a:lnTo>
                  <a:pt x="5761" y="2286"/>
                </a:lnTo>
                <a:lnTo>
                  <a:pt x="5761" y="2295"/>
                </a:lnTo>
                <a:lnTo>
                  <a:pt x="5752" y="2303"/>
                </a:lnTo>
                <a:lnTo>
                  <a:pt x="5752" y="2312"/>
                </a:lnTo>
                <a:lnTo>
                  <a:pt x="5752" y="2321"/>
                </a:lnTo>
                <a:lnTo>
                  <a:pt x="5743" y="2339"/>
                </a:lnTo>
                <a:lnTo>
                  <a:pt x="5735" y="2339"/>
                </a:lnTo>
                <a:lnTo>
                  <a:pt x="5735" y="2348"/>
                </a:lnTo>
                <a:lnTo>
                  <a:pt x="5726" y="2348"/>
                </a:lnTo>
                <a:lnTo>
                  <a:pt x="5726" y="2356"/>
                </a:lnTo>
                <a:lnTo>
                  <a:pt x="5726" y="2348"/>
                </a:lnTo>
                <a:lnTo>
                  <a:pt x="5717" y="2348"/>
                </a:lnTo>
                <a:lnTo>
                  <a:pt x="5717" y="2339"/>
                </a:lnTo>
                <a:lnTo>
                  <a:pt x="5708" y="2339"/>
                </a:lnTo>
                <a:lnTo>
                  <a:pt x="5699" y="2330"/>
                </a:lnTo>
                <a:lnTo>
                  <a:pt x="5699" y="2321"/>
                </a:lnTo>
                <a:lnTo>
                  <a:pt x="5699" y="2303"/>
                </a:lnTo>
                <a:lnTo>
                  <a:pt x="5708" y="2295"/>
                </a:lnTo>
                <a:lnTo>
                  <a:pt x="5699" y="2286"/>
                </a:lnTo>
                <a:lnTo>
                  <a:pt x="5699" y="2277"/>
                </a:lnTo>
                <a:lnTo>
                  <a:pt x="5708" y="2277"/>
                </a:lnTo>
                <a:lnTo>
                  <a:pt x="5699" y="2268"/>
                </a:lnTo>
                <a:lnTo>
                  <a:pt x="5690" y="2242"/>
                </a:lnTo>
                <a:lnTo>
                  <a:pt x="5655" y="2224"/>
                </a:lnTo>
                <a:lnTo>
                  <a:pt x="5655" y="2215"/>
                </a:lnTo>
                <a:lnTo>
                  <a:pt x="5664" y="2215"/>
                </a:lnTo>
                <a:lnTo>
                  <a:pt x="5664" y="2224"/>
                </a:lnTo>
                <a:lnTo>
                  <a:pt x="5673" y="2224"/>
                </a:lnTo>
                <a:lnTo>
                  <a:pt x="5682" y="2224"/>
                </a:lnTo>
                <a:lnTo>
                  <a:pt x="5682" y="2215"/>
                </a:lnTo>
                <a:lnTo>
                  <a:pt x="5690" y="2206"/>
                </a:lnTo>
                <a:lnTo>
                  <a:pt x="5699" y="2198"/>
                </a:lnTo>
                <a:lnTo>
                  <a:pt x="5708" y="2198"/>
                </a:lnTo>
                <a:lnTo>
                  <a:pt x="5699" y="2189"/>
                </a:lnTo>
                <a:lnTo>
                  <a:pt x="5690" y="2189"/>
                </a:lnTo>
                <a:lnTo>
                  <a:pt x="5682" y="2189"/>
                </a:lnTo>
                <a:lnTo>
                  <a:pt x="5673" y="2189"/>
                </a:lnTo>
                <a:lnTo>
                  <a:pt x="5646" y="2189"/>
                </a:lnTo>
                <a:lnTo>
                  <a:pt x="5637" y="2189"/>
                </a:lnTo>
                <a:lnTo>
                  <a:pt x="5646" y="2180"/>
                </a:lnTo>
                <a:lnTo>
                  <a:pt x="5655" y="2180"/>
                </a:lnTo>
                <a:lnTo>
                  <a:pt x="5655" y="2171"/>
                </a:lnTo>
                <a:lnTo>
                  <a:pt x="5637" y="2171"/>
                </a:lnTo>
                <a:lnTo>
                  <a:pt x="5629" y="2180"/>
                </a:lnTo>
                <a:lnTo>
                  <a:pt x="5611" y="2189"/>
                </a:lnTo>
                <a:lnTo>
                  <a:pt x="5602" y="2189"/>
                </a:lnTo>
                <a:lnTo>
                  <a:pt x="5576" y="2180"/>
                </a:lnTo>
                <a:lnTo>
                  <a:pt x="5576" y="2171"/>
                </a:lnTo>
                <a:lnTo>
                  <a:pt x="5558" y="2171"/>
                </a:lnTo>
                <a:lnTo>
                  <a:pt x="5549" y="2171"/>
                </a:lnTo>
                <a:lnTo>
                  <a:pt x="5532" y="2171"/>
                </a:lnTo>
                <a:lnTo>
                  <a:pt x="5540" y="2162"/>
                </a:lnTo>
                <a:lnTo>
                  <a:pt x="5576" y="2145"/>
                </a:lnTo>
                <a:lnTo>
                  <a:pt x="5593" y="2127"/>
                </a:lnTo>
                <a:lnTo>
                  <a:pt x="5593" y="2118"/>
                </a:lnTo>
                <a:lnTo>
                  <a:pt x="5585" y="2118"/>
                </a:lnTo>
                <a:lnTo>
                  <a:pt x="5558" y="2118"/>
                </a:lnTo>
                <a:lnTo>
                  <a:pt x="5558" y="2109"/>
                </a:lnTo>
                <a:lnTo>
                  <a:pt x="5567" y="2101"/>
                </a:lnTo>
                <a:lnTo>
                  <a:pt x="5576" y="2092"/>
                </a:lnTo>
                <a:lnTo>
                  <a:pt x="5576" y="2101"/>
                </a:lnTo>
                <a:lnTo>
                  <a:pt x="5585" y="2101"/>
                </a:lnTo>
                <a:lnTo>
                  <a:pt x="5593" y="2109"/>
                </a:lnTo>
                <a:lnTo>
                  <a:pt x="5602" y="2109"/>
                </a:lnTo>
                <a:lnTo>
                  <a:pt x="5620" y="2109"/>
                </a:lnTo>
                <a:lnTo>
                  <a:pt x="5629" y="2109"/>
                </a:lnTo>
                <a:lnTo>
                  <a:pt x="5629" y="2101"/>
                </a:lnTo>
                <a:lnTo>
                  <a:pt x="5620" y="2101"/>
                </a:lnTo>
                <a:lnTo>
                  <a:pt x="5620" y="2092"/>
                </a:lnTo>
                <a:lnTo>
                  <a:pt x="5611" y="2083"/>
                </a:lnTo>
                <a:lnTo>
                  <a:pt x="5602" y="2083"/>
                </a:lnTo>
                <a:lnTo>
                  <a:pt x="5602" y="2092"/>
                </a:lnTo>
                <a:lnTo>
                  <a:pt x="5593" y="2092"/>
                </a:lnTo>
                <a:lnTo>
                  <a:pt x="5593" y="2083"/>
                </a:lnTo>
                <a:lnTo>
                  <a:pt x="5593" y="2074"/>
                </a:lnTo>
                <a:lnTo>
                  <a:pt x="5576" y="2065"/>
                </a:lnTo>
                <a:lnTo>
                  <a:pt x="5576" y="2048"/>
                </a:lnTo>
                <a:lnTo>
                  <a:pt x="5567" y="2039"/>
                </a:lnTo>
                <a:lnTo>
                  <a:pt x="5549" y="2039"/>
                </a:lnTo>
                <a:lnTo>
                  <a:pt x="5549" y="2030"/>
                </a:lnTo>
                <a:lnTo>
                  <a:pt x="5540" y="2021"/>
                </a:lnTo>
                <a:lnTo>
                  <a:pt x="5523" y="2012"/>
                </a:lnTo>
                <a:lnTo>
                  <a:pt x="5532" y="2003"/>
                </a:lnTo>
                <a:lnTo>
                  <a:pt x="5532" y="1986"/>
                </a:lnTo>
                <a:lnTo>
                  <a:pt x="5532" y="1977"/>
                </a:lnTo>
                <a:lnTo>
                  <a:pt x="5523" y="1959"/>
                </a:lnTo>
                <a:lnTo>
                  <a:pt x="5523" y="1950"/>
                </a:lnTo>
                <a:lnTo>
                  <a:pt x="5505" y="1933"/>
                </a:lnTo>
                <a:lnTo>
                  <a:pt x="5488" y="1924"/>
                </a:lnTo>
                <a:lnTo>
                  <a:pt x="5479" y="1915"/>
                </a:lnTo>
                <a:lnTo>
                  <a:pt x="5461" y="1906"/>
                </a:lnTo>
                <a:lnTo>
                  <a:pt x="5470" y="1898"/>
                </a:lnTo>
                <a:lnTo>
                  <a:pt x="5470" y="1889"/>
                </a:lnTo>
                <a:lnTo>
                  <a:pt x="5461" y="1889"/>
                </a:lnTo>
                <a:lnTo>
                  <a:pt x="5443" y="1889"/>
                </a:lnTo>
                <a:lnTo>
                  <a:pt x="5435" y="1889"/>
                </a:lnTo>
                <a:lnTo>
                  <a:pt x="5426" y="1889"/>
                </a:lnTo>
                <a:lnTo>
                  <a:pt x="5417" y="1880"/>
                </a:lnTo>
                <a:lnTo>
                  <a:pt x="5408" y="1871"/>
                </a:lnTo>
                <a:lnTo>
                  <a:pt x="5408" y="1862"/>
                </a:lnTo>
                <a:lnTo>
                  <a:pt x="5399" y="1862"/>
                </a:lnTo>
                <a:lnTo>
                  <a:pt x="5390" y="1862"/>
                </a:lnTo>
                <a:lnTo>
                  <a:pt x="5382" y="1862"/>
                </a:lnTo>
                <a:lnTo>
                  <a:pt x="5355" y="1871"/>
                </a:lnTo>
                <a:lnTo>
                  <a:pt x="5338" y="1889"/>
                </a:lnTo>
                <a:lnTo>
                  <a:pt x="5329" y="1898"/>
                </a:lnTo>
                <a:lnTo>
                  <a:pt x="5311" y="1915"/>
                </a:lnTo>
                <a:lnTo>
                  <a:pt x="5311" y="1924"/>
                </a:lnTo>
                <a:lnTo>
                  <a:pt x="5320" y="1924"/>
                </a:lnTo>
                <a:lnTo>
                  <a:pt x="5329" y="1924"/>
                </a:lnTo>
                <a:lnTo>
                  <a:pt x="5338" y="1924"/>
                </a:lnTo>
                <a:lnTo>
                  <a:pt x="5346" y="1924"/>
                </a:lnTo>
                <a:lnTo>
                  <a:pt x="5338" y="1933"/>
                </a:lnTo>
                <a:lnTo>
                  <a:pt x="5329" y="1950"/>
                </a:lnTo>
                <a:lnTo>
                  <a:pt x="5320" y="1950"/>
                </a:lnTo>
                <a:lnTo>
                  <a:pt x="5311" y="1942"/>
                </a:lnTo>
                <a:lnTo>
                  <a:pt x="5302" y="1942"/>
                </a:lnTo>
                <a:lnTo>
                  <a:pt x="5293" y="1942"/>
                </a:lnTo>
                <a:lnTo>
                  <a:pt x="5285" y="1950"/>
                </a:lnTo>
                <a:lnTo>
                  <a:pt x="5267" y="1959"/>
                </a:lnTo>
                <a:lnTo>
                  <a:pt x="5267" y="1968"/>
                </a:lnTo>
                <a:lnTo>
                  <a:pt x="5267" y="1977"/>
                </a:lnTo>
                <a:lnTo>
                  <a:pt x="5258" y="1977"/>
                </a:lnTo>
                <a:lnTo>
                  <a:pt x="5267" y="1986"/>
                </a:lnTo>
                <a:lnTo>
                  <a:pt x="5267" y="1995"/>
                </a:lnTo>
                <a:lnTo>
                  <a:pt x="5258" y="2012"/>
                </a:lnTo>
                <a:lnTo>
                  <a:pt x="5258" y="2021"/>
                </a:lnTo>
                <a:lnTo>
                  <a:pt x="5276" y="2039"/>
                </a:lnTo>
                <a:lnTo>
                  <a:pt x="5285" y="2039"/>
                </a:lnTo>
                <a:lnTo>
                  <a:pt x="5311" y="2039"/>
                </a:lnTo>
                <a:lnTo>
                  <a:pt x="5302" y="2048"/>
                </a:lnTo>
                <a:lnTo>
                  <a:pt x="5311" y="2056"/>
                </a:lnTo>
                <a:lnTo>
                  <a:pt x="5293" y="2048"/>
                </a:lnTo>
                <a:lnTo>
                  <a:pt x="5293" y="2056"/>
                </a:lnTo>
                <a:lnTo>
                  <a:pt x="5285" y="2056"/>
                </a:lnTo>
                <a:lnTo>
                  <a:pt x="5276" y="2056"/>
                </a:lnTo>
                <a:lnTo>
                  <a:pt x="5276" y="2065"/>
                </a:lnTo>
                <a:lnTo>
                  <a:pt x="5258" y="2083"/>
                </a:lnTo>
                <a:lnTo>
                  <a:pt x="5258" y="2092"/>
                </a:lnTo>
                <a:lnTo>
                  <a:pt x="5258" y="2101"/>
                </a:lnTo>
                <a:lnTo>
                  <a:pt x="5267" y="2109"/>
                </a:lnTo>
                <a:lnTo>
                  <a:pt x="5285" y="2127"/>
                </a:lnTo>
                <a:lnTo>
                  <a:pt x="5285" y="2136"/>
                </a:lnTo>
                <a:lnTo>
                  <a:pt x="5293" y="2145"/>
                </a:lnTo>
                <a:lnTo>
                  <a:pt x="5293" y="2153"/>
                </a:lnTo>
                <a:lnTo>
                  <a:pt x="5302" y="2153"/>
                </a:lnTo>
                <a:lnTo>
                  <a:pt x="5311" y="2153"/>
                </a:lnTo>
                <a:lnTo>
                  <a:pt x="5320" y="2153"/>
                </a:lnTo>
                <a:lnTo>
                  <a:pt x="5329" y="2162"/>
                </a:lnTo>
                <a:lnTo>
                  <a:pt x="5338" y="2162"/>
                </a:lnTo>
                <a:lnTo>
                  <a:pt x="5355" y="2171"/>
                </a:lnTo>
                <a:lnTo>
                  <a:pt x="5390" y="2180"/>
                </a:lnTo>
                <a:lnTo>
                  <a:pt x="5399" y="2171"/>
                </a:lnTo>
                <a:lnTo>
                  <a:pt x="5408" y="2180"/>
                </a:lnTo>
                <a:lnTo>
                  <a:pt x="5417" y="2189"/>
                </a:lnTo>
                <a:lnTo>
                  <a:pt x="5426" y="2198"/>
                </a:lnTo>
                <a:lnTo>
                  <a:pt x="5435" y="2198"/>
                </a:lnTo>
                <a:lnTo>
                  <a:pt x="5443" y="2198"/>
                </a:lnTo>
                <a:lnTo>
                  <a:pt x="5452" y="2198"/>
                </a:lnTo>
                <a:lnTo>
                  <a:pt x="5461" y="2189"/>
                </a:lnTo>
                <a:lnTo>
                  <a:pt x="5470" y="2189"/>
                </a:lnTo>
                <a:lnTo>
                  <a:pt x="5479" y="2198"/>
                </a:lnTo>
                <a:lnTo>
                  <a:pt x="5479" y="2206"/>
                </a:lnTo>
                <a:lnTo>
                  <a:pt x="5488" y="2206"/>
                </a:lnTo>
                <a:lnTo>
                  <a:pt x="5488" y="2215"/>
                </a:lnTo>
                <a:lnTo>
                  <a:pt x="5479" y="2215"/>
                </a:lnTo>
                <a:lnTo>
                  <a:pt x="5470" y="2224"/>
                </a:lnTo>
                <a:lnTo>
                  <a:pt x="5461" y="2224"/>
                </a:lnTo>
                <a:lnTo>
                  <a:pt x="5479" y="2206"/>
                </a:lnTo>
                <a:lnTo>
                  <a:pt x="5461" y="2206"/>
                </a:lnTo>
                <a:lnTo>
                  <a:pt x="5435" y="2215"/>
                </a:lnTo>
                <a:lnTo>
                  <a:pt x="5426" y="2215"/>
                </a:lnTo>
                <a:lnTo>
                  <a:pt x="5426" y="2224"/>
                </a:lnTo>
                <a:lnTo>
                  <a:pt x="5426" y="2242"/>
                </a:lnTo>
                <a:lnTo>
                  <a:pt x="5435" y="2242"/>
                </a:lnTo>
                <a:lnTo>
                  <a:pt x="5443" y="2242"/>
                </a:lnTo>
                <a:lnTo>
                  <a:pt x="5435" y="2251"/>
                </a:lnTo>
                <a:lnTo>
                  <a:pt x="5417" y="2259"/>
                </a:lnTo>
                <a:lnTo>
                  <a:pt x="5408" y="2268"/>
                </a:lnTo>
                <a:lnTo>
                  <a:pt x="5408" y="2286"/>
                </a:lnTo>
                <a:lnTo>
                  <a:pt x="5417" y="2295"/>
                </a:lnTo>
                <a:lnTo>
                  <a:pt x="5435" y="2286"/>
                </a:lnTo>
                <a:lnTo>
                  <a:pt x="5443" y="2286"/>
                </a:lnTo>
                <a:lnTo>
                  <a:pt x="5452" y="2277"/>
                </a:lnTo>
                <a:lnTo>
                  <a:pt x="5452" y="2268"/>
                </a:lnTo>
                <a:lnTo>
                  <a:pt x="5452" y="2259"/>
                </a:lnTo>
                <a:lnTo>
                  <a:pt x="5461" y="2259"/>
                </a:lnTo>
                <a:lnTo>
                  <a:pt x="5470" y="2268"/>
                </a:lnTo>
                <a:lnTo>
                  <a:pt x="5470" y="2277"/>
                </a:lnTo>
                <a:lnTo>
                  <a:pt x="5470" y="2286"/>
                </a:lnTo>
                <a:lnTo>
                  <a:pt x="5470" y="2295"/>
                </a:lnTo>
                <a:lnTo>
                  <a:pt x="5470" y="2303"/>
                </a:lnTo>
                <a:lnTo>
                  <a:pt x="5479" y="2303"/>
                </a:lnTo>
                <a:lnTo>
                  <a:pt x="5488" y="2303"/>
                </a:lnTo>
                <a:lnTo>
                  <a:pt x="5488" y="2312"/>
                </a:lnTo>
                <a:lnTo>
                  <a:pt x="5470" y="2312"/>
                </a:lnTo>
                <a:lnTo>
                  <a:pt x="5452" y="2321"/>
                </a:lnTo>
                <a:lnTo>
                  <a:pt x="5443" y="2339"/>
                </a:lnTo>
                <a:lnTo>
                  <a:pt x="5426" y="2348"/>
                </a:lnTo>
                <a:lnTo>
                  <a:pt x="5417" y="2356"/>
                </a:lnTo>
                <a:lnTo>
                  <a:pt x="5408" y="2365"/>
                </a:lnTo>
                <a:lnTo>
                  <a:pt x="5390" y="2374"/>
                </a:lnTo>
                <a:lnTo>
                  <a:pt x="5382" y="2383"/>
                </a:lnTo>
                <a:lnTo>
                  <a:pt x="5364" y="2374"/>
                </a:lnTo>
                <a:lnTo>
                  <a:pt x="5355" y="2374"/>
                </a:lnTo>
                <a:lnTo>
                  <a:pt x="5346" y="2374"/>
                </a:lnTo>
                <a:lnTo>
                  <a:pt x="5346" y="2383"/>
                </a:lnTo>
                <a:lnTo>
                  <a:pt x="5338" y="2383"/>
                </a:lnTo>
                <a:lnTo>
                  <a:pt x="5329" y="2418"/>
                </a:lnTo>
                <a:lnTo>
                  <a:pt x="5329" y="2427"/>
                </a:lnTo>
                <a:lnTo>
                  <a:pt x="5338" y="2436"/>
                </a:lnTo>
                <a:lnTo>
                  <a:pt x="5346" y="2445"/>
                </a:lnTo>
                <a:lnTo>
                  <a:pt x="5355" y="2462"/>
                </a:lnTo>
                <a:lnTo>
                  <a:pt x="5355" y="2480"/>
                </a:lnTo>
                <a:lnTo>
                  <a:pt x="5355" y="2489"/>
                </a:lnTo>
                <a:lnTo>
                  <a:pt x="5346" y="2515"/>
                </a:lnTo>
                <a:lnTo>
                  <a:pt x="5338" y="2524"/>
                </a:lnTo>
                <a:lnTo>
                  <a:pt x="5329" y="2524"/>
                </a:lnTo>
                <a:lnTo>
                  <a:pt x="5302" y="2515"/>
                </a:lnTo>
                <a:lnTo>
                  <a:pt x="5293" y="2524"/>
                </a:lnTo>
                <a:lnTo>
                  <a:pt x="5302" y="2524"/>
                </a:lnTo>
                <a:lnTo>
                  <a:pt x="5320" y="2542"/>
                </a:lnTo>
                <a:lnTo>
                  <a:pt x="5320" y="2551"/>
                </a:lnTo>
                <a:lnTo>
                  <a:pt x="5320" y="2559"/>
                </a:lnTo>
                <a:lnTo>
                  <a:pt x="5311" y="2551"/>
                </a:lnTo>
                <a:lnTo>
                  <a:pt x="5311" y="2542"/>
                </a:lnTo>
                <a:lnTo>
                  <a:pt x="5276" y="2515"/>
                </a:lnTo>
                <a:lnTo>
                  <a:pt x="5267" y="2506"/>
                </a:lnTo>
                <a:lnTo>
                  <a:pt x="5276" y="2506"/>
                </a:lnTo>
                <a:lnTo>
                  <a:pt x="5285" y="2515"/>
                </a:lnTo>
                <a:lnTo>
                  <a:pt x="5293" y="2515"/>
                </a:lnTo>
                <a:lnTo>
                  <a:pt x="5302" y="2506"/>
                </a:lnTo>
                <a:lnTo>
                  <a:pt x="5311" y="2515"/>
                </a:lnTo>
                <a:lnTo>
                  <a:pt x="5320" y="2515"/>
                </a:lnTo>
                <a:lnTo>
                  <a:pt x="5329" y="2515"/>
                </a:lnTo>
                <a:lnTo>
                  <a:pt x="5338" y="2515"/>
                </a:lnTo>
                <a:lnTo>
                  <a:pt x="5346" y="2506"/>
                </a:lnTo>
                <a:lnTo>
                  <a:pt x="5346" y="2498"/>
                </a:lnTo>
                <a:lnTo>
                  <a:pt x="5346" y="2489"/>
                </a:lnTo>
                <a:lnTo>
                  <a:pt x="5338" y="2489"/>
                </a:lnTo>
                <a:lnTo>
                  <a:pt x="5338" y="2480"/>
                </a:lnTo>
                <a:lnTo>
                  <a:pt x="5329" y="2489"/>
                </a:lnTo>
                <a:lnTo>
                  <a:pt x="5320" y="2489"/>
                </a:lnTo>
                <a:lnTo>
                  <a:pt x="5320" y="2471"/>
                </a:lnTo>
                <a:lnTo>
                  <a:pt x="5311" y="2471"/>
                </a:lnTo>
                <a:lnTo>
                  <a:pt x="5302" y="2480"/>
                </a:lnTo>
                <a:lnTo>
                  <a:pt x="5293" y="2480"/>
                </a:lnTo>
                <a:lnTo>
                  <a:pt x="5285" y="2471"/>
                </a:lnTo>
                <a:lnTo>
                  <a:pt x="5285" y="2462"/>
                </a:lnTo>
                <a:lnTo>
                  <a:pt x="5276" y="2445"/>
                </a:lnTo>
                <a:lnTo>
                  <a:pt x="5285" y="2427"/>
                </a:lnTo>
                <a:lnTo>
                  <a:pt x="5285" y="2418"/>
                </a:lnTo>
                <a:lnTo>
                  <a:pt x="5285" y="2409"/>
                </a:lnTo>
                <a:lnTo>
                  <a:pt x="5302" y="2365"/>
                </a:lnTo>
                <a:lnTo>
                  <a:pt x="5302" y="2356"/>
                </a:lnTo>
                <a:lnTo>
                  <a:pt x="5293" y="2356"/>
                </a:lnTo>
                <a:lnTo>
                  <a:pt x="5267" y="2365"/>
                </a:lnTo>
                <a:lnTo>
                  <a:pt x="5267" y="2374"/>
                </a:lnTo>
                <a:lnTo>
                  <a:pt x="5258" y="2374"/>
                </a:lnTo>
                <a:lnTo>
                  <a:pt x="5258" y="2383"/>
                </a:lnTo>
                <a:lnTo>
                  <a:pt x="5249" y="2383"/>
                </a:lnTo>
                <a:lnTo>
                  <a:pt x="5249" y="2374"/>
                </a:lnTo>
                <a:lnTo>
                  <a:pt x="5267" y="2356"/>
                </a:lnTo>
                <a:lnTo>
                  <a:pt x="5267" y="2348"/>
                </a:lnTo>
                <a:lnTo>
                  <a:pt x="5258" y="2356"/>
                </a:lnTo>
                <a:lnTo>
                  <a:pt x="5232" y="2356"/>
                </a:lnTo>
                <a:lnTo>
                  <a:pt x="5232" y="2348"/>
                </a:lnTo>
                <a:lnTo>
                  <a:pt x="5223" y="2348"/>
                </a:lnTo>
                <a:lnTo>
                  <a:pt x="5214" y="2339"/>
                </a:lnTo>
                <a:lnTo>
                  <a:pt x="5205" y="2330"/>
                </a:lnTo>
                <a:lnTo>
                  <a:pt x="5205" y="2321"/>
                </a:lnTo>
                <a:lnTo>
                  <a:pt x="5196" y="2321"/>
                </a:lnTo>
                <a:lnTo>
                  <a:pt x="5188" y="2321"/>
                </a:lnTo>
                <a:lnTo>
                  <a:pt x="5179" y="2321"/>
                </a:lnTo>
                <a:lnTo>
                  <a:pt x="5170" y="2321"/>
                </a:lnTo>
                <a:lnTo>
                  <a:pt x="5161" y="2321"/>
                </a:lnTo>
                <a:lnTo>
                  <a:pt x="5161" y="2330"/>
                </a:lnTo>
                <a:lnTo>
                  <a:pt x="5170" y="2339"/>
                </a:lnTo>
                <a:lnTo>
                  <a:pt x="5143" y="2339"/>
                </a:lnTo>
                <a:lnTo>
                  <a:pt x="5135" y="2348"/>
                </a:lnTo>
                <a:lnTo>
                  <a:pt x="5117" y="2339"/>
                </a:lnTo>
                <a:lnTo>
                  <a:pt x="5108" y="2339"/>
                </a:lnTo>
                <a:lnTo>
                  <a:pt x="5108" y="2348"/>
                </a:lnTo>
                <a:lnTo>
                  <a:pt x="5117" y="2356"/>
                </a:lnTo>
                <a:lnTo>
                  <a:pt x="5126" y="2365"/>
                </a:lnTo>
                <a:lnTo>
                  <a:pt x="5126" y="2374"/>
                </a:lnTo>
                <a:lnTo>
                  <a:pt x="5117" y="2365"/>
                </a:lnTo>
                <a:lnTo>
                  <a:pt x="5117" y="2374"/>
                </a:lnTo>
                <a:lnTo>
                  <a:pt x="5126" y="2374"/>
                </a:lnTo>
                <a:lnTo>
                  <a:pt x="5143" y="2392"/>
                </a:lnTo>
                <a:lnTo>
                  <a:pt x="5143" y="2401"/>
                </a:lnTo>
                <a:lnTo>
                  <a:pt x="5161" y="2392"/>
                </a:lnTo>
                <a:lnTo>
                  <a:pt x="5170" y="2392"/>
                </a:lnTo>
                <a:lnTo>
                  <a:pt x="5188" y="2392"/>
                </a:lnTo>
                <a:lnTo>
                  <a:pt x="5205" y="2401"/>
                </a:lnTo>
                <a:lnTo>
                  <a:pt x="5214" y="2401"/>
                </a:lnTo>
                <a:lnTo>
                  <a:pt x="5214" y="2409"/>
                </a:lnTo>
                <a:lnTo>
                  <a:pt x="5214" y="2418"/>
                </a:lnTo>
                <a:lnTo>
                  <a:pt x="5214" y="2427"/>
                </a:lnTo>
                <a:lnTo>
                  <a:pt x="5205" y="2427"/>
                </a:lnTo>
                <a:lnTo>
                  <a:pt x="5196" y="2436"/>
                </a:lnTo>
                <a:lnTo>
                  <a:pt x="5179" y="2436"/>
                </a:lnTo>
                <a:lnTo>
                  <a:pt x="5161" y="2418"/>
                </a:lnTo>
                <a:lnTo>
                  <a:pt x="5152" y="2418"/>
                </a:lnTo>
                <a:lnTo>
                  <a:pt x="5126" y="2383"/>
                </a:lnTo>
                <a:lnTo>
                  <a:pt x="5117" y="2383"/>
                </a:lnTo>
                <a:lnTo>
                  <a:pt x="5108" y="2374"/>
                </a:lnTo>
                <a:lnTo>
                  <a:pt x="5099" y="2374"/>
                </a:lnTo>
                <a:lnTo>
                  <a:pt x="5099" y="2383"/>
                </a:lnTo>
                <a:lnTo>
                  <a:pt x="5099" y="2392"/>
                </a:lnTo>
                <a:lnTo>
                  <a:pt x="5108" y="2401"/>
                </a:lnTo>
                <a:lnTo>
                  <a:pt x="5117" y="2401"/>
                </a:lnTo>
                <a:lnTo>
                  <a:pt x="5126" y="2409"/>
                </a:lnTo>
                <a:lnTo>
                  <a:pt x="5117" y="2409"/>
                </a:lnTo>
                <a:lnTo>
                  <a:pt x="5099" y="2409"/>
                </a:lnTo>
                <a:lnTo>
                  <a:pt x="5091" y="2418"/>
                </a:lnTo>
                <a:lnTo>
                  <a:pt x="5082" y="2418"/>
                </a:lnTo>
                <a:lnTo>
                  <a:pt x="5073" y="2418"/>
                </a:lnTo>
                <a:lnTo>
                  <a:pt x="5055" y="2418"/>
                </a:lnTo>
                <a:lnTo>
                  <a:pt x="5046" y="2409"/>
                </a:lnTo>
                <a:lnTo>
                  <a:pt x="5020" y="2409"/>
                </a:lnTo>
                <a:lnTo>
                  <a:pt x="4993" y="2409"/>
                </a:lnTo>
                <a:lnTo>
                  <a:pt x="4976" y="2409"/>
                </a:lnTo>
                <a:lnTo>
                  <a:pt x="4967" y="2409"/>
                </a:lnTo>
                <a:lnTo>
                  <a:pt x="4958" y="2409"/>
                </a:lnTo>
                <a:lnTo>
                  <a:pt x="4949" y="2409"/>
                </a:lnTo>
                <a:lnTo>
                  <a:pt x="4941" y="2409"/>
                </a:lnTo>
                <a:lnTo>
                  <a:pt x="4932" y="2418"/>
                </a:lnTo>
                <a:lnTo>
                  <a:pt x="4923" y="2418"/>
                </a:lnTo>
                <a:lnTo>
                  <a:pt x="4896" y="2427"/>
                </a:lnTo>
                <a:lnTo>
                  <a:pt x="4879" y="2418"/>
                </a:lnTo>
                <a:lnTo>
                  <a:pt x="4870" y="2418"/>
                </a:lnTo>
                <a:lnTo>
                  <a:pt x="4852" y="2418"/>
                </a:lnTo>
                <a:lnTo>
                  <a:pt x="4843" y="2418"/>
                </a:lnTo>
                <a:lnTo>
                  <a:pt x="4835" y="2418"/>
                </a:lnTo>
                <a:lnTo>
                  <a:pt x="4808" y="2409"/>
                </a:lnTo>
                <a:lnTo>
                  <a:pt x="4799" y="2401"/>
                </a:lnTo>
                <a:lnTo>
                  <a:pt x="4782" y="2392"/>
                </a:lnTo>
                <a:lnTo>
                  <a:pt x="4764" y="2374"/>
                </a:lnTo>
                <a:lnTo>
                  <a:pt x="4755" y="2374"/>
                </a:lnTo>
                <a:lnTo>
                  <a:pt x="4738" y="2374"/>
                </a:lnTo>
                <a:lnTo>
                  <a:pt x="4720" y="2383"/>
                </a:lnTo>
                <a:lnTo>
                  <a:pt x="4702" y="2383"/>
                </a:lnTo>
                <a:lnTo>
                  <a:pt x="4685" y="2383"/>
                </a:lnTo>
                <a:lnTo>
                  <a:pt x="4676" y="2374"/>
                </a:lnTo>
                <a:lnTo>
                  <a:pt x="4667" y="2374"/>
                </a:lnTo>
                <a:lnTo>
                  <a:pt x="4667" y="2365"/>
                </a:lnTo>
                <a:lnTo>
                  <a:pt x="4667" y="2356"/>
                </a:lnTo>
                <a:lnTo>
                  <a:pt x="4658" y="2356"/>
                </a:lnTo>
                <a:lnTo>
                  <a:pt x="4649" y="2356"/>
                </a:lnTo>
                <a:lnTo>
                  <a:pt x="4641" y="2348"/>
                </a:lnTo>
                <a:lnTo>
                  <a:pt x="4632" y="2348"/>
                </a:lnTo>
                <a:lnTo>
                  <a:pt x="4623" y="2348"/>
                </a:lnTo>
                <a:lnTo>
                  <a:pt x="4614" y="2330"/>
                </a:lnTo>
                <a:lnTo>
                  <a:pt x="4605" y="2330"/>
                </a:lnTo>
                <a:lnTo>
                  <a:pt x="4605" y="2312"/>
                </a:lnTo>
                <a:lnTo>
                  <a:pt x="4596" y="2295"/>
                </a:lnTo>
                <a:lnTo>
                  <a:pt x="4596" y="2286"/>
                </a:lnTo>
                <a:lnTo>
                  <a:pt x="4588" y="2277"/>
                </a:lnTo>
                <a:lnTo>
                  <a:pt x="4579" y="2277"/>
                </a:lnTo>
                <a:lnTo>
                  <a:pt x="4561" y="2268"/>
                </a:lnTo>
                <a:lnTo>
                  <a:pt x="4552" y="2268"/>
                </a:lnTo>
                <a:lnTo>
                  <a:pt x="4544" y="2268"/>
                </a:lnTo>
                <a:lnTo>
                  <a:pt x="4517" y="2277"/>
                </a:lnTo>
                <a:lnTo>
                  <a:pt x="4508" y="2286"/>
                </a:lnTo>
                <a:lnTo>
                  <a:pt x="4464" y="2295"/>
                </a:lnTo>
                <a:lnTo>
                  <a:pt x="4438" y="2303"/>
                </a:lnTo>
                <a:lnTo>
                  <a:pt x="4394" y="2303"/>
                </a:lnTo>
                <a:lnTo>
                  <a:pt x="4394" y="2312"/>
                </a:lnTo>
                <a:lnTo>
                  <a:pt x="4376" y="2339"/>
                </a:lnTo>
                <a:lnTo>
                  <a:pt x="4367" y="2348"/>
                </a:lnTo>
                <a:lnTo>
                  <a:pt x="4394" y="2365"/>
                </a:lnTo>
                <a:lnTo>
                  <a:pt x="4402" y="2365"/>
                </a:lnTo>
                <a:lnTo>
                  <a:pt x="4411" y="2365"/>
                </a:lnTo>
                <a:lnTo>
                  <a:pt x="4420" y="2365"/>
                </a:lnTo>
                <a:lnTo>
                  <a:pt x="4438" y="2365"/>
                </a:lnTo>
                <a:lnTo>
                  <a:pt x="4446" y="2356"/>
                </a:lnTo>
                <a:lnTo>
                  <a:pt x="4438" y="2356"/>
                </a:lnTo>
                <a:lnTo>
                  <a:pt x="4438" y="2348"/>
                </a:lnTo>
                <a:lnTo>
                  <a:pt x="4446" y="2348"/>
                </a:lnTo>
                <a:lnTo>
                  <a:pt x="4455" y="2348"/>
                </a:lnTo>
                <a:lnTo>
                  <a:pt x="4473" y="2348"/>
                </a:lnTo>
                <a:lnTo>
                  <a:pt x="4482" y="2348"/>
                </a:lnTo>
                <a:lnTo>
                  <a:pt x="4491" y="2339"/>
                </a:lnTo>
                <a:lnTo>
                  <a:pt x="4499" y="2339"/>
                </a:lnTo>
                <a:lnTo>
                  <a:pt x="4508" y="2339"/>
                </a:lnTo>
                <a:lnTo>
                  <a:pt x="4517" y="2339"/>
                </a:lnTo>
                <a:lnTo>
                  <a:pt x="4526" y="2339"/>
                </a:lnTo>
                <a:lnTo>
                  <a:pt x="4526" y="2330"/>
                </a:lnTo>
                <a:lnTo>
                  <a:pt x="4535" y="2321"/>
                </a:lnTo>
                <a:lnTo>
                  <a:pt x="4552" y="2312"/>
                </a:lnTo>
                <a:lnTo>
                  <a:pt x="4561" y="2303"/>
                </a:lnTo>
                <a:lnTo>
                  <a:pt x="4570" y="2303"/>
                </a:lnTo>
                <a:lnTo>
                  <a:pt x="4579" y="2303"/>
                </a:lnTo>
                <a:lnTo>
                  <a:pt x="4588" y="2312"/>
                </a:lnTo>
                <a:lnTo>
                  <a:pt x="4579" y="2321"/>
                </a:lnTo>
                <a:lnTo>
                  <a:pt x="4570" y="2330"/>
                </a:lnTo>
                <a:lnTo>
                  <a:pt x="4561" y="2330"/>
                </a:lnTo>
                <a:lnTo>
                  <a:pt x="4552" y="2339"/>
                </a:lnTo>
                <a:lnTo>
                  <a:pt x="4544" y="2339"/>
                </a:lnTo>
                <a:lnTo>
                  <a:pt x="4535" y="2348"/>
                </a:lnTo>
                <a:lnTo>
                  <a:pt x="4535" y="2356"/>
                </a:lnTo>
                <a:lnTo>
                  <a:pt x="4526" y="2356"/>
                </a:lnTo>
                <a:lnTo>
                  <a:pt x="4517" y="2356"/>
                </a:lnTo>
                <a:lnTo>
                  <a:pt x="4508" y="2365"/>
                </a:lnTo>
                <a:lnTo>
                  <a:pt x="4499" y="2374"/>
                </a:lnTo>
                <a:lnTo>
                  <a:pt x="4491" y="2374"/>
                </a:lnTo>
                <a:lnTo>
                  <a:pt x="4482" y="2374"/>
                </a:lnTo>
                <a:lnTo>
                  <a:pt x="4473" y="2374"/>
                </a:lnTo>
                <a:lnTo>
                  <a:pt x="4464" y="2374"/>
                </a:lnTo>
                <a:lnTo>
                  <a:pt x="4455" y="2383"/>
                </a:lnTo>
                <a:lnTo>
                  <a:pt x="4455" y="2374"/>
                </a:lnTo>
                <a:lnTo>
                  <a:pt x="4438" y="2383"/>
                </a:lnTo>
                <a:lnTo>
                  <a:pt x="4438" y="2392"/>
                </a:lnTo>
                <a:lnTo>
                  <a:pt x="4438" y="2401"/>
                </a:lnTo>
                <a:lnTo>
                  <a:pt x="4429" y="2401"/>
                </a:lnTo>
                <a:lnTo>
                  <a:pt x="4420" y="2409"/>
                </a:lnTo>
                <a:lnTo>
                  <a:pt x="4420" y="2418"/>
                </a:lnTo>
                <a:lnTo>
                  <a:pt x="4420" y="2427"/>
                </a:lnTo>
                <a:lnTo>
                  <a:pt x="4429" y="2427"/>
                </a:lnTo>
                <a:lnTo>
                  <a:pt x="4438" y="2436"/>
                </a:lnTo>
                <a:lnTo>
                  <a:pt x="4446" y="2445"/>
                </a:lnTo>
                <a:lnTo>
                  <a:pt x="4446" y="2454"/>
                </a:lnTo>
                <a:lnTo>
                  <a:pt x="4446" y="2462"/>
                </a:lnTo>
                <a:lnTo>
                  <a:pt x="4446" y="2480"/>
                </a:lnTo>
                <a:lnTo>
                  <a:pt x="4455" y="2489"/>
                </a:lnTo>
                <a:lnTo>
                  <a:pt x="4473" y="2498"/>
                </a:lnTo>
                <a:lnTo>
                  <a:pt x="4464" y="2506"/>
                </a:lnTo>
                <a:lnTo>
                  <a:pt x="4473" y="2515"/>
                </a:lnTo>
                <a:lnTo>
                  <a:pt x="4482" y="2524"/>
                </a:lnTo>
                <a:lnTo>
                  <a:pt x="4464" y="2515"/>
                </a:lnTo>
                <a:lnTo>
                  <a:pt x="4455" y="2524"/>
                </a:lnTo>
                <a:lnTo>
                  <a:pt x="4455" y="2515"/>
                </a:lnTo>
                <a:lnTo>
                  <a:pt x="4446" y="2506"/>
                </a:lnTo>
                <a:lnTo>
                  <a:pt x="4438" y="2515"/>
                </a:lnTo>
                <a:lnTo>
                  <a:pt x="4438" y="2533"/>
                </a:lnTo>
                <a:lnTo>
                  <a:pt x="4438" y="2542"/>
                </a:lnTo>
                <a:lnTo>
                  <a:pt x="4446" y="2559"/>
                </a:lnTo>
                <a:lnTo>
                  <a:pt x="4473" y="2586"/>
                </a:lnTo>
                <a:lnTo>
                  <a:pt x="4464" y="2577"/>
                </a:lnTo>
                <a:lnTo>
                  <a:pt x="4455" y="2577"/>
                </a:lnTo>
                <a:lnTo>
                  <a:pt x="4438" y="2559"/>
                </a:lnTo>
                <a:lnTo>
                  <a:pt x="4438" y="2551"/>
                </a:lnTo>
                <a:lnTo>
                  <a:pt x="4420" y="2542"/>
                </a:lnTo>
                <a:lnTo>
                  <a:pt x="4420" y="2533"/>
                </a:lnTo>
                <a:lnTo>
                  <a:pt x="4411" y="2533"/>
                </a:lnTo>
                <a:lnTo>
                  <a:pt x="4411" y="2524"/>
                </a:lnTo>
                <a:lnTo>
                  <a:pt x="4402" y="2515"/>
                </a:lnTo>
                <a:lnTo>
                  <a:pt x="4385" y="2506"/>
                </a:lnTo>
                <a:lnTo>
                  <a:pt x="4385" y="2498"/>
                </a:lnTo>
                <a:lnTo>
                  <a:pt x="4394" y="2506"/>
                </a:lnTo>
                <a:lnTo>
                  <a:pt x="4402" y="2506"/>
                </a:lnTo>
                <a:lnTo>
                  <a:pt x="4411" y="2506"/>
                </a:lnTo>
                <a:lnTo>
                  <a:pt x="4420" y="2498"/>
                </a:lnTo>
                <a:lnTo>
                  <a:pt x="4429" y="2489"/>
                </a:lnTo>
                <a:lnTo>
                  <a:pt x="4420" y="2489"/>
                </a:lnTo>
                <a:lnTo>
                  <a:pt x="4420" y="2480"/>
                </a:lnTo>
                <a:lnTo>
                  <a:pt x="4394" y="2462"/>
                </a:lnTo>
                <a:lnTo>
                  <a:pt x="4385" y="2454"/>
                </a:lnTo>
                <a:lnTo>
                  <a:pt x="4376" y="2436"/>
                </a:lnTo>
                <a:lnTo>
                  <a:pt x="4367" y="2436"/>
                </a:lnTo>
                <a:lnTo>
                  <a:pt x="4358" y="2454"/>
                </a:lnTo>
                <a:lnTo>
                  <a:pt x="4358" y="2462"/>
                </a:lnTo>
                <a:lnTo>
                  <a:pt x="4349" y="2454"/>
                </a:lnTo>
                <a:lnTo>
                  <a:pt x="4349" y="2445"/>
                </a:lnTo>
                <a:lnTo>
                  <a:pt x="4349" y="2427"/>
                </a:lnTo>
                <a:lnTo>
                  <a:pt x="4341" y="2427"/>
                </a:lnTo>
                <a:lnTo>
                  <a:pt x="4341" y="2418"/>
                </a:lnTo>
                <a:lnTo>
                  <a:pt x="4332" y="2418"/>
                </a:lnTo>
                <a:lnTo>
                  <a:pt x="4296" y="2418"/>
                </a:lnTo>
                <a:lnTo>
                  <a:pt x="4288" y="2409"/>
                </a:lnTo>
                <a:lnTo>
                  <a:pt x="4288" y="2401"/>
                </a:lnTo>
                <a:lnTo>
                  <a:pt x="4279" y="2401"/>
                </a:lnTo>
                <a:lnTo>
                  <a:pt x="4270" y="2392"/>
                </a:lnTo>
                <a:lnTo>
                  <a:pt x="4270" y="2383"/>
                </a:lnTo>
                <a:lnTo>
                  <a:pt x="4261" y="2383"/>
                </a:lnTo>
                <a:lnTo>
                  <a:pt x="4252" y="2392"/>
                </a:lnTo>
                <a:lnTo>
                  <a:pt x="4244" y="2392"/>
                </a:lnTo>
                <a:lnTo>
                  <a:pt x="4208" y="2409"/>
                </a:lnTo>
                <a:lnTo>
                  <a:pt x="4199" y="2409"/>
                </a:lnTo>
                <a:lnTo>
                  <a:pt x="4191" y="2409"/>
                </a:lnTo>
                <a:lnTo>
                  <a:pt x="4182" y="2409"/>
                </a:lnTo>
                <a:lnTo>
                  <a:pt x="4173" y="2409"/>
                </a:lnTo>
                <a:lnTo>
                  <a:pt x="4164" y="2418"/>
                </a:lnTo>
                <a:lnTo>
                  <a:pt x="4155" y="2418"/>
                </a:lnTo>
                <a:lnTo>
                  <a:pt x="4147" y="2418"/>
                </a:lnTo>
                <a:lnTo>
                  <a:pt x="4120" y="2418"/>
                </a:lnTo>
                <a:lnTo>
                  <a:pt x="4111" y="2418"/>
                </a:lnTo>
                <a:lnTo>
                  <a:pt x="4102" y="2418"/>
                </a:lnTo>
                <a:lnTo>
                  <a:pt x="4094" y="2427"/>
                </a:lnTo>
                <a:lnTo>
                  <a:pt x="4085" y="2427"/>
                </a:lnTo>
                <a:lnTo>
                  <a:pt x="4058" y="2427"/>
                </a:lnTo>
                <a:lnTo>
                  <a:pt x="4049" y="2427"/>
                </a:lnTo>
                <a:lnTo>
                  <a:pt x="4032" y="2427"/>
                </a:lnTo>
                <a:lnTo>
                  <a:pt x="4005" y="2427"/>
                </a:lnTo>
                <a:lnTo>
                  <a:pt x="3988" y="2418"/>
                </a:lnTo>
                <a:lnTo>
                  <a:pt x="3970" y="2418"/>
                </a:lnTo>
                <a:lnTo>
                  <a:pt x="3961" y="2418"/>
                </a:lnTo>
                <a:lnTo>
                  <a:pt x="3944" y="2418"/>
                </a:lnTo>
                <a:lnTo>
                  <a:pt x="3926" y="2409"/>
                </a:lnTo>
                <a:lnTo>
                  <a:pt x="3917" y="2409"/>
                </a:lnTo>
                <a:lnTo>
                  <a:pt x="3899" y="2409"/>
                </a:lnTo>
                <a:lnTo>
                  <a:pt x="3891" y="2409"/>
                </a:lnTo>
                <a:lnTo>
                  <a:pt x="3882" y="2401"/>
                </a:lnTo>
                <a:lnTo>
                  <a:pt x="3873" y="2401"/>
                </a:lnTo>
                <a:lnTo>
                  <a:pt x="3873" y="2392"/>
                </a:lnTo>
                <a:lnTo>
                  <a:pt x="3891" y="2383"/>
                </a:lnTo>
                <a:lnTo>
                  <a:pt x="3891" y="2374"/>
                </a:lnTo>
                <a:lnTo>
                  <a:pt x="3891" y="2365"/>
                </a:lnTo>
                <a:lnTo>
                  <a:pt x="3917" y="2356"/>
                </a:lnTo>
                <a:lnTo>
                  <a:pt x="3917" y="2348"/>
                </a:lnTo>
                <a:lnTo>
                  <a:pt x="3961" y="2356"/>
                </a:lnTo>
                <a:lnTo>
                  <a:pt x="3970" y="2348"/>
                </a:lnTo>
                <a:lnTo>
                  <a:pt x="3979" y="2348"/>
                </a:lnTo>
                <a:lnTo>
                  <a:pt x="3979" y="2339"/>
                </a:lnTo>
                <a:lnTo>
                  <a:pt x="3979" y="2330"/>
                </a:lnTo>
                <a:lnTo>
                  <a:pt x="3970" y="2330"/>
                </a:lnTo>
                <a:lnTo>
                  <a:pt x="3970" y="2321"/>
                </a:lnTo>
                <a:lnTo>
                  <a:pt x="3961" y="2312"/>
                </a:lnTo>
                <a:lnTo>
                  <a:pt x="3944" y="2303"/>
                </a:lnTo>
                <a:lnTo>
                  <a:pt x="3935" y="2295"/>
                </a:lnTo>
                <a:lnTo>
                  <a:pt x="3908" y="2277"/>
                </a:lnTo>
                <a:lnTo>
                  <a:pt x="3891" y="2268"/>
                </a:lnTo>
                <a:lnTo>
                  <a:pt x="3873" y="2268"/>
                </a:lnTo>
                <a:lnTo>
                  <a:pt x="3855" y="2259"/>
                </a:lnTo>
                <a:lnTo>
                  <a:pt x="3847" y="2259"/>
                </a:lnTo>
                <a:lnTo>
                  <a:pt x="3838" y="2259"/>
                </a:lnTo>
                <a:lnTo>
                  <a:pt x="3820" y="2259"/>
                </a:lnTo>
                <a:lnTo>
                  <a:pt x="3811" y="2259"/>
                </a:lnTo>
                <a:lnTo>
                  <a:pt x="3829" y="2277"/>
                </a:lnTo>
                <a:lnTo>
                  <a:pt x="3811" y="2277"/>
                </a:lnTo>
                <a:lnTo>
                  <a:pt x="3802" y="2277"/>
                </a:lnTo>
                <a:lnTo>
                  <a:pt x="3794" y="2277"/>
                </a:lnTo>
                <a:lnTo>
                  <a:pt x="3758" y="2268"/>
                </a:lnTo>
                <a:lnTo>
                  <a:pt x="3750" y="2268"/>
                </a:lnTo>
                <a:lnTo>
                  <a:pt x="3741" y="2268"/>
                </a:lnTo>
                <a:lnTo>
                  <a:pt x="3732" y="2268"/>
                </a:lnTo>
                <a:lnTo>
                  <a:pt x="3697" y="2259"/>
                </a:lnTo>
                <a:lnTo>
                  <a:pt x="3679" y="2251"/>
                </a:lnTo>
                <a:lnTo>
                  <a:pt x="3661" y="2242"/>
                </a:lnTo>
                <a:lnTo>
                  <a:pt x="3644" y="2242"/>
                </a:lnTo>
                <a:lnTo>
                  <a:pt x="3626" y="2224"/>
                </a:lnTo>
                <a:lnTo>
                  <a:pt x="3617" y="2224"/>
                </a:lnTo>
                <a:lnTo>
                  <a:pt x="3547" y="2215"/>
                </a:lnTo>
                <a:lnTo>
                  <a:pt x="3529" y="2206"/>
                </a:lnTo>
                <a:lnTo>
                  <a:pt x="3511" y="2206"/>
                </a:lnTo>
                <a:lnTo>
                  <a:pt x="3476" y="2180"/>
                </a:lnTo>
                <a:lnTo>
                  <a:pt x="3467" y="2171"/>
                </a:lnTo>
                <a:lnTo>
                  <a:pt x="3441" y="2162"/>
                </a:lnTo>
                <a:lnTo>
                  <a:pt x="3423" y="2153"/>
                </a:lnTo>
                <a:lnTo>
                  <a:pt x="3405" y="2153"/>
                </a:lnTo>
                <a:lnTo>
                  <a:pt x="3388" y="2153"/>
                </a:lnTo>
                <a:lnTo>
                  <a:pt x="3361" y="2153"/>
                </a:lnTo>
                <a:lnTo>
                  <a:pt x="3335" y="2153"/>
                </a:lnTo>
                <a:lnTo>
                  <a:pt x="3317" y="2153"/>
                </a:lnTo>
                <a:lnTo>
                  <a:pt x="3308" y="2153"/>
                </a:lnTo>
                <a:lnTo>
                  <a:pt x="3308" y="2162"/>
                </a:lnTo>
                <a:lnTo>
                  <a:pt x="3308" y="2171"/>
                </a:lnTo>
                <a:lnTo>
                  <a:pt x="3300" y="2189"/>
                </a:lnTo>
                <a:lnTo>
                  <a:pt x="3291" y="2198"/>
                </a:lnTo>
                <a:lnTo>
                  <a:pt x="3282" y="2206"/>
                </a:lnTo>
                <a:lnTo>
                  <a:pt x="3273" y="2206"/>
                </a:lnTo>
                <a:lnTo>
                  <a:pt x="3238" y="2206"/>
                </a:lnTo>
                <a:lnTo>
                  <a:pt x="3238" y="2215"/>
                </a:lnTo>
                <a:lnTo>
                  <a:pt x="3220" y="2206"/>
                </a:lnTo>
                <a:lnTo>
                  <a:pt x="3211" y="2206"/>
                </a:lnTo>
                <a:lnTo>
                  <a:pt x="3211" y="2198"/>
                </a:lnTo>
                <a:lnTo>
                  <a:pt x="3229" y="2171"/>
                </a:lnTo>
                <a:lnTo>
                  <a:pt x="3238" y="2171"/>
                </a:lnTo>
                <a:lnTo>
                  <a:pt x="3220" y="2162"/>
                </a:lnTo>
                <a:lnTo>
                  <a:pt x="3211" y="2153"/>
                </a:lnTo>
                <a:lnTo>
                  <a:pt x="3211" y="2136"/>
                </a:lnTo>
                <a:lnTo>
                  <a:pt x="3211" y="2127"/>
                </a:lnTo>
                <a:lnTo>
                  <a:pt x="3211" y="2118"/>
                </a:lnTo>
                <a:lnTo>
                  <a:pt x="3211" y="2109"/>
                </a:lnTo>
                <a:lnTo>
                  <a:pt x="3203" y="2109"/>
                </a:lnTo>
                <a:lnTo>
                  <a:pt x="3194" y="2109"/>
                </a:lnTo>
                <a:lnTo>
                  <a:pt x="3185" y="2118"/>
                </a:lnTo>
                <a:lnTo>
                  <a:pt x="3176" y="2118"/>
                </a:lnTo>
                <a:lnTo>
                  <a:pt x="3167" y="2127"/>
                </a:lnTo>
                <a:lnTo>
                  <a:pt x="3176" y="2127"/>
                </a:lnTo>
                <a:lnTo>
                  <a:pt x="3185" y="2127"/>
                </a:lnTo>
                <a:lnTo>
                  <a:pt x="3176" y="2136"/>
                </a:lnTo>
                <a:lnTo>
                  <a:pt x="3167" y="2145"/>
                </a:lnTo>
                <a:lnTo>
                  <a:pt x="3167" y="2153"/>
                </a:lnTo>
                <a:lnTo>
                  <a:pt x="3158" y="2153"/>
                </a:lnTo>
                <a:lnTo>
                  <a:pt x="3150" y="2162"/>
                </a:lnTo>
                <a:lnTo>
                  <a:pt x="3141" y="2171"/>
                </a:lnTo>
                <a:lnTo>
                  <a:pt x="3141" y="2180"/>
                </a:lnTo>
                <a:lnTo>
                  <a:pt x="3150" y="2180"/>
                </a:lnTo>
                <a:lnTo>
                  <a:pt x="3158" y="2198"/>
                </a:lnTo>
                <a:lnTo>
                  <a:pt x="3158" y="2206"/>
                </a:lnTo>
                <a:lnTo>
                  <a:pt x="3141" y="2215"/>
                </a:lnTo>
                <a:lnTo>
                  <a:pt x="3132" y="2215"/>
                </a:lnTo>
                <a:lnTo>
                  <a:pt x="3114" y="2206"/>
                </a:lnTo>
                <a:lnTo>
                  <a:pt x="3105" y="2206"/>
                </a:lnTo>
                <a:lnTo>
                  <a:pt x="3088" y="2198"/>
                </a:lnTo>
                <a:lnTo>
                  <a:pt x="3079" y="2189"/>
                </a:lnTo>
                <a:lnTo>
                  <a:pt x="3053" y="2162"/>
                </a:lnTo>
                <a:lnTo>
                  <a:pt x="3044" y="2153"/>
                </a:lnTo>
                <a:lnTo>
                  <a:pt x="3044" y="2145"/>
                </a:lnTo>
                <a:lnTo>
                  <a:pt x="3035" y="2136"/>
                </a:lnTo>
                <a:lnTo>
                  <a:pt x="3026" y="2118"/>
                </a:lnTo>
                <a:lnTo>
                  <a:pt x="3008" y="2092"/>
                </a:lnTo>
                <a:lnTo>
                  <a:pt x="2991" y="2074"/>
                </a:lnTo>
                <a:lnTo>
                  <a:pt x="2964" y="2056"/>
                </a:lnTo>
                <a:lnTo>
                  <a:pt x="2955" y="2056"/>
                </a:lnTo>
                <a:lnTo>
                  <a:pt x="2947" y="2048"/>
                </a:lnTo>
                <a:lnTo>
                  <a:pt x="2947" y="2056"/>
                </a:lnTo>
                <a:lnTo>
                  <a:pt x="2938" y="2056"/>
                </a:lnTo>
                <a:lnTo>
                  <a:pt x="2938" y="2065"/>
                </a:lnTo>
                <a:lnTo>
                  <a:pt x="2938" y="2074"/>
                </a:lnTo>
                <a:lnTo>
                  <a:pt x="2947" y="2083"/>
                </a:lnTo>
                <a:lnTo>
                  <a:pt x="2947" y="2092"/>
                </a:lnTo>
                <a:lnTo>
                  <a:pt x="2973" y="2092"/>
                </a:lnTo>
                <a:lnTo>
                  <a:pt x="2964" y="2101"/>
                </a:lnTo>
                <a:lnTo>
                  <a:pt x="2938" y="2109"/>
                </a:lnTo>
                <a:lnTo>
                  <a:pt x="2929" y="2109"/>
                </a:lnTo>
                <a:lnTo>
                  <a:pt x="2920" y="2127"/>
                </a:lnTo>
                <a:lnTo>
                  <a:pt x="2920" y="2136"/>
                </a:lnTo>
                <a:lnTo>
                  <a:pt x="2894" y="2153"/>
                </a:lnTo>
                <a:lnTo>
                  <a:pt x="2885" y="2162"/>
                </a:lnTo>
                <a:lnTo>
                  <a:pt x="2876" y="2162"/>
                </a:lnTo>
                <a:lnTo>
                  <a:pt x="2867" y="2162"/>
                </a:lnTo>
                <a:lnTo>
                  <a:pt x="2867" y="2153"/>
                </a:lnTo>
                <a:lnTo>
                  <a:pt x="2876" y="2145"/>
                </a:lnTo>
                <a:lnTo>
                  <a:pt x="2885" y="2145"/>
                </a:lnTo>
                <a:lnTo>
                  <a:pt x="2885" y="2136"/>
                </a:lnTo>
                <a:lnTo>
                  <a:pt x="2876" y="2136"/>
                </a:lnTo>
                <a:lnTo>
                  <a:pt x="2867" y="2145"/>
                </a:lnTo>
                <a:lnTo>
                  <a:pt x="2858" y="2145"/>
                </a:lnTo>
                <a:lnTo>
                  <a:pt x="2832" y="2153"/>
                </a:lnTo>
                <a:lnTo>
                  <a:pt x="2797" y="2162"/>
                </a:lnTo>
                <a:lnTo>
                  <a:pt x="2779" y="2171"/>
                </a:lnTo>
                <a:lnTo>
                  <a:pt x="2761" y="2180"/>
                </a:lnTo>
                <a:lnTo>
                  <a:pt x="2753" y="2198"/>
                </a:lnTo>
                <a:lnTo>
                  <a:pt x="2735" y="2215"/>
                </a:lnTo>
                <a:lnTo>
                  <a:pt x="2735" y="2224"/>
                </a:lnTo>
                <a:lnTo>
                  <a:pt x="2726" y="2233"/>
                </a:lnTo>
                <a:lnTo>
                  <a:pt x="2726" y="2224"/>
                </a:lnTo>
                <a:lnTo>
                  <a:pt x="2726" y="2206"/>
                </a:lnTo>
                <a:lnTo>
                  <a:pt x="2726" y="2198"/>
                </a:lnTo>
                <a:lnTo>
                  <a:pt x="2717" y="2198"/>
                </a:lnTo>
                <a:lnTo>
                  <a:pt x="2708" y="2198"/>
                </a:lnTo>
                <a:lnTo>
                  <a:pt x="2708" y="2206"/>
                </a:lnTo>
                <a:lnTo>
                  <a:pt x="2708" y="2215"/>
                </a:lnTo>
                <a:lnTo>
                  <a:pt x="2708" y="2206"/>
                </a:lnTo>
                <a:lnTo>
                  <a:pt x="2700" y="2198"/>
                </a:lnTo>
                <a:lnTo>
                  <a:pt x="2691" y="2198"/>
                </a:lnTo>
                <a:lnTo>
                  <a:pt x="2682" y="2198"/>
                </a:lnTo>
                <a:lnTo>
                  <a:pt x="2673" y="2198"/>
                </a:lnTo>
                <a:lnTo>
                  <a:pt x="2664" y="2206"/>
                </a:lnTo>
                <a:lnTo>
                  <a:pt x="2673" y="2206"/>
                </a:lnTo>
                <a:lnTo>
                  <a:pt x="2664" y="2215"/>
                </a:lnTo>
                <a:lnTo>
                  <a:pt x="2664" y="2224"/>
                </a:lnTo>
                <a:lnTo>
                  <a:pt x="2647" y="2224"/>
                </a:lnTo>
                <a:lnTo>
                  <a:pt x="2638" y="2233"/>
                </a:lnTo>
                <a:lnTo>
                  <a:pt x="2629" y="2233"/>
                </a:lnTo>
                <a:lnTo>
                  <a:pt x="2611" y="2242"/>
                </a:lnTo>
                <a:lnTo>
                  <a:pt x="2603" y="2251"/>
                </a:lnTo>
                <a:lnTo>
                  <a:pt x="2594" y="2259"/>
                </a:lnTo>
                <a:lnTo>
                  <a:pt x="2603" y="2259"/>
                </a:lnTo>
                <a:lnTo>
                  <a:pt x="2603" y="2268"/>
                </a:lnTo>
                <a:lnTo>
                  <a:pt x="2611" y="2268"/>
                </a:lnTo>
                <a:lnTo>
                  <a:pt x="2611" y="2277"/>
                </a:lnTo>
                <a:lnTo>
                  <a:pt x="2603" y="2286"/>
                </a:lnTo>
                <a:lnTo>
                  <a:pt x="2558" y="2277"/>
                </a:lnTo>
                <a:lnTo>
                  <a:pt x="2567" y="2286"/>
                </a:lnTo>
                <a:lnTo>
                  <a:pt x="2567" y="2295"/>
                </a:lnTo>
                <a:lnTo>
                  <a:pt x="2558" y="2286"/>
                </a:lnTo>
                <a:lnTo>
                  <a:pt x="2550" y="2286"/>
                </a:lnTo>
                <a:lnTo>
                  <a:pt x="2550" y="2277"/>
                </a:lnTo>
                <a:lnTo>
                  <a:pt x="2550" y="2268"/>
                </a:lnTo>
                <a:lnTo>
                  <a:pt x="2567" y="2259"/>
                </a:lnTo>
                <a:lnTo>
                  <a:pt x="2576" y="2251"/>
                </a:lnTo>
                <a:lnTo>
                  <a:pt x="2585" y="2242"/>
                </a:lnTo>
                <a:lnTo>
                  <a:pt x="2594" y="2233"/>
                </a:lnTo>
                <a:lnTo>
                  <a:pt x="2603" y="2224"/>
                </a:lnTo>
                <a:lnTo>
                  <a:pt x="2620" y="2224"/>
                </a:lnTo>
                <a:lnTo>
                  <a:pt x="2629" y="2215"/>
                </a:lnTo>
                <a:lnTo>
                  <a:pt x="2638" y="2206"/>
                </a:lnTo>
                <a:lnTo>
                  <a:pt x="2647" y="2206"/>
                </a:lnTo>
                <a:lnTo>
                  <a:pt x="2656" y="2189"/>
                </a:lnTo>
                <a:lnTo>
                  <a:pt x="2664" y="2189"/>
                </a:lnTo>
                <a:lnTo>
                  <a:pt x="2691" y="2180"/>
                </a:lnTo>
                <a:lnTo>
                  <a:pt x="2708" y="2180"/>
                </a:lnTo>
                <a:lnTo>
                  <a:pt x="2735" y="2171"/>
                </a:lnTo>
                <a:lnTo>
                  <a:pt x="2744" y="2171"/>
                </a:lnTo>
                <a:lnTo>
                  <a:pt x="2753" y="2171"/>
                </a:lnTo>
                <a:lnTo>
                  <a:pt x="2770" y="2153"/>
                </a:lnTo>
                <a:lnTo>
                  <a:pt x="2823" y="2127"/>
                </a:lnTo>
                <a:lnTo>
                  <a:pt x="2832" y="2118"/>
                </a:lnTo>
                <a:lnTo>
                  <a:pt x="2832" y="2109"/>
                </a:lnTo>
                <a:lnTo>
                  <a:pt x="2823" y="2101"/>
                </a:lnTo>
                <a:lnTo>
                  <a:pt x="2806" y="2109"/>
                </a:lnTo>
                <a:lnTo>
                  <a:pt x="2806" y="2118"/>
                </a:lnTo>
                <a:lnTo>
                  <a:pt x="2797" y="2118"/>
                </a:lnTo>
                <a:lnTo>
                  <a:pt x="2788" y="2118"/>
                </a:lnTo>
                <a:lnTo>
                  <a:pt x="2779" y="2118"/>
                </a:lnTo>
                <a:lnTo>
                  <a:pt x="2770" y="2109"/>
                </a:lnTo>
                <a:lnTo>
                  <a:pt x="2761" y="2109"/>
                </a:lnTo>
                <a:lnTo>
                  <a:pt x="2753" y="2109"/>
                </a:lnTo>
                <a:lnTo>
                  <a:pt x="2735" y="2118"/>
                </a:lnTo>
                <a:lnTo>
                  <a:pt x="2726" y="2127"/>
                </a:lnTo>
                <a:lnTo>
                  <a:pt x="2717" y="2136"/>
                </a:lnTo>
                <a:lnTo>
                  <a:pt x="2708" y="2145"/>
                </a:lnTo>
                <a:lnTo>
                  <a:pt x="2708" y="2136"/>
                </a:lnTo>
                <a:lnTo>
                  <a:pt x="2700" y="2136"/>
                </a:lnTo>
                <a:lnTo>
                  <a:pt x="2682" y="2145"/>
                </a:lnTo>
                <a:lnTo>
                  <a:pt x="2656" y="2162"/>
                </a:lnTo>
                <a:lnTo>
                  <a:pt x="2647" y="2162"/>
                </a:lnTo>
                <a:lnTo>
                  <a:pt x="2638" y="2162"/>
                </a:lnTo>
                <a:lnTo>
                  <a:pt x="2629" y="2162"/>
                </a:lnTo>
                <a:lnTo>
                  <a:pt x="2620" y="2162"/>
                </a:lnTo>
                <a:lnTo>
                  <a:pt x="2611" y="2162"/>
                </a:lnTo>
                <a:lnTo>
                  <a:pt x="2611" y="2171"/>
                </a:lnTo>
                <a:lnTo>
                  <a:pt x="2620" y="2171"/>
                </a:lnTo>
                <a:lnTo>
                  <a:pt x="2629" y="2171"/>
                </a:lnTo>
                <a:lnTo>
                  <a:pt x="2620" y="2171"/>
                </a:lnTo>
                <a:lnTo>
                  <a:pt x="2611" y="2171"/>
                </a:lnTo>
                <a:lnTo>
                  <a:pt x="2594" y="2171"/>
                </a:lnTo>
                <a:lnTo>
                  <a:pt x="2585" y="2180"/>
                </a:lnTo>
                <a:lnTo>
                  <a:pt x="2576" y="2189"/>
                </a:lnTo>
                <a:lnTo>
                  <a:pt x="2576" y="2198"/>
                </a:lnTo>
                <a:lnTo>
                  <a:pt x="2567" y="2198"/>
                </a:lnTo>
                <a:lnTo>
                  <a:pt x="2558" y="2206"/>
                </a:lnTo>
                <a:lnTo>
                  <a:pt x="2550" y="2206"/>
                </a:lnTo>
                <a:lnTo>
                  <a:pt x="2532" y="2206"/>
                </a:lnTo>
                <a:lnTo>
                  <a:pt x="2514" y="2215"/>
                </a:lnTo>
                <a:lnTo>
                  <a:pt x="2497" y="2224"/>
                </a:lnTo>
                <a:lnTo>
                  <a:pt x="2506" y="2206"/>
                </a:lnTo>
                <a:lnTo>
                  <a:pt x="2514" y="2198"/>
                </a:lnTo>
                <a:lnTo>
                  <a:pt x="2514" y="2189"/>
                </a:lnTo>
                <a:lnTo>
                  <a:pt x="2506" y="2189"/>
                </a:lnTo>
                <a:lnTo>
                  <a:pt x="2497" y="2180"/>
                </a:lnTo>
                <a:lnTo>
                  <a:pt x="2497" y="2171"/>
                </a:lnTo>
                <a:lnTo>
                  <a:pt x="2488" y="2171"/>
                </a:lnTo>
                <a:lnTo>
                  <a:pt x="2479" y="2171"/>
                </a:lnTo>
                <a:lnTo>
                  <a:pt x="2470" y="2171"/>
                </a:lnTo>
                <a:lnTo>
                  <a:pt x="2470" y="2180"/>
                </a:lnTo>
                <a:lnTo>
                  <a:pt x="2470" y="2189"/>
                </a:lnTo>
                <a:lnTo>
                  <a:pt x="2470" y="2198"/>
                </a:lnTo>
                <a:lnTo>
                  <a:pt x="2444" y="2198"/>
                </a:lnTo>
                <a:lnTo>
                  <a:pt x="2426" y="2198"/>
                </a:lnTo>
                <a:lnTo>
                  <a:pt x="2417" y="2198"/>
                </a:lnTo>
                <a:lnTo>
                  <a:pt x="2417" y="2206"/>
                </a:lnTo>
                <a:lnTo>
                  <a:pt x="2417" y="2215"/>
                </a:lnTo>
                <a:lnTo>
                  <a:pt x="2409" y="2215"/>
                </a:lnTo>
                <a:lnTo>
                  <a:pt x="2400" y="2215"/>
                </a:lnTo>
                <a:lnTo>
                  <a:pt x="2391" y="2224"/>
                </a:lnTo>
                <a:lnTo>
                  <a:pt x="2382" y="2215"/>
                </a:lnTo>
                <a:lnTo>
                  <a:pt x="2364" y="2242"/>
                </a:lnTo>
                <a:lnTo>
                  <a:pt x="2373" y="2251"/>
                </a:lnTo>
                <a:lnTo>
                  <a:pt x="2382" y="2251"/>
                </a:lnTo>
                <a:lnTo>
                  <a:pt x="2391" y="2251"/>
                </a:lnTo>
                <a:lnTo>
                  <a:pt x="2391" y="2259"/>
                </a:lnTo>
                <a:lnTo>
                  <a:pt x="2382" y="2259"/>
                </a:lnTo>
                <a:lnTo>
                  <a:pt x="2373" y="2259"/>
                </a:lnTo>
                <a:lnTo>
                  <a:pt x="2364" y="2259"/>
                </a:lnTo>
                <a:lnTo>
                  <a:pt x="2364" y="2268"/>
                </a:lnTo>
                <a:lnTo>
                  <a:pt x="2373" y="2268"/>
                </a:lnTo>
                <a:lnTo>
                  <a:pt x="2391" y="2268"/>
                </a:lnTo>
                <a:lnTo>
                  <a:pt x="2400" y="2277"/>
                </a:lnTo>
                <a:lnTo>
                  <a:pt x="2417" y="2295"/>
                </a:lnTo>
                <a:lnTo>
                  <a:pt x="2409" y="2295"/>
                </a:lnTo>
                <a:lnTo>
                  <a:pt x="2373" y="2277"/>
                </a:lnTo>
                <a:lnTo>
                  <a:pt x="2356" y="2277"/>
                </a:lnTo>
                <a:lnTo>
                  <a:pt x="2320" y="2268"/>
                </a:lnTo>
                <a:lnTo>
                  <a:pt x="2311" y="2268"/>
                </a:lnTo>
                <a:lnTo>
                  <a:pt x="2285" y="2268"/>
                </a:lnTo>
                <a:lnTo>
                  <a:pt x="2267" y="2259"/>
                </a:lnTo>
                <a:lnTo>
                  <a:pt x="2223" y="2242"/>
                </a:lnTo>
                <a:lnTo>
                  <a:pt x="2206" y="2242"/>
                </a:lnTo>
                <a:lnTo>
                  <a:pt x="2188" y="2233"/>
                </a:lnTo>
                <a:lnTo>
                  <a:pt x="2161" y="2215"/>
                </a:lnTo>
                <a:lnTo>
                  <a:pt x="2126" y="2189"/>
                </a:lnTo>
                <a:lnTo>
                  <a:pt x="2064" y="2180"/>
                </a:lnTo>
                <a:lnTo>
                  <a:pt x="2038" y="2180"/>
                </a:lnTo>
                <a:lnTo>
                  <a:pt x="2003" y="2171"/>
                </a:lnTo>
                <a:lnTo>
                  <a:pt x="1994" y="2171"/>
                </a:lnTo>
                <a:lnTo>
                  <a:pt x="1985" y="2171"/>
                </a:lnTo>
                <a:lnTo>
                  <a:pt x="1967" y="2171"/>
                </a:lnTo>
                <a:lnTo>
                  <a:pt x="1959" y="2171"/>
                </a:lnTo>
                <a:lnTo>
                  <a:pt x="1959" y="2162"/>
                </a:lnTo>
                <a:lnTo>
                  <a:pt x="1941" y="2153"/>
                </a:lnTo>
                <a:lnTo>
                  <a:pt x="1897" y="2145"/>
                </a:lnTo>
                <a:lnTo>
                  <a:pt x="1888" y="2136"/>
                </a:lnTo>
                <a:lnTo>
                  <a:pt x="1870" y="2127"/>
                </a:lnTo>
                <a:lnTo>
                  <a:pt x="1826" y="2109"/>
                </a:lnTo>
                <a:lnTo>
                  <a:pt x="1826" y="2118"/>
                </a:lnTo>
                <a:lnTo>
                  <a:pt x="1817" y="2118"/>
                </a:lnTo>
                <a:lnTo>
                  <a:pt x="1809" y="2118"/>
                </a:lnTo>
                <a:lnTo>
                  <a:pt x="1791" y="2109"/>
                </a:lnTo>
                <a:lnTo>
                  <a:pt x="1764" y="2118"/>
                </a:lnTo>
                <a:lnTo>
                  <a:pt x="1738" y="2118"/>
                </a:lnTo>
                <a:lnTo>
                  <a:pt x="1729" y="2127"/>
                </a:lnTo>
                <a:lnTo>
                  <a:pt x="1685" y="2127"/>
                </a:lnTo>
                <a:lnTo>
                  <a:pt x="1667" y="2118"/>
                </a:lnTo>
                <a:lnTo>
                  <a:pt x="1641" y="2109"/>
                </a:lnTo>
                <a:lnTo>
                  <a:pt x="1623" y="2109"/>
                </a:lnTo>
                <a:lnTo>
                  <a:pt x="1606" y="2101"/>
                </a:lnTo>
                <a:lnTo>
                  <a:pt x="1570" y="2101"/>
                </a:lnTo>
                <a:lnTo>
                  <a:pt x="1544" y="2101"/>
                </a:lnTo>
                <a:lnTo>
                  <a:pt x="1500" y="2101"/>
                </a:lnTo>
                <a:lnTo>
                  <a:pt x="1491" y="2092"/>
                </a:lnTo>
                <a:lnTo>
                  <a:pt x="1491" y="2083"/>
                </a:lnTo>
                <a:lnTo>
                  <a:pt x="1473" y="2083"/>
                </a:lnTo>
                <a:lnTo>
                  <a:pt x="1465" y="2083"/>
                </a:lnTo>
                <a:lnTo>
                  <a:pt x="1456" y="2083"/>
                </a:lnTo>
                <a:lnTo>
                  <a:pt x="1447" y="2083"/>
                </a:lnTo>
                <a:lnTo>
                  <a:pt x="1429" y="2074"/>
                </a:lnTo>
                <a:lnTo>
                  <a:pt x="1420" y="2074"/>
                </a:lnTo>
                <a:lnTo>
                  <a:pt x="1385" y="2065"/>
                </a:lnTo>
                <a:lnTo>
                  <a:pt x="1376" y="2065"/>
                </a:lnTo>
                <a:lnTo>
                  <a:pt x="1367" y="2056"/>
                </a:lnTo>
                <a:lnTo>
                  <a:pt x="1341" y="2056"/>
                </a:lnTo>
                <a:lnTo>
                  <a:pt x="1323" y="2065"/>
                </a:lnTo>
                <a:lnTo>
                  <a:pt x="1315" y="2074"/>
                </a:lnTo>
                <a:lnTo>
                  <a:pt x="1306" y="2065"/>
                </a:lnTo>
                <a:lnTo>
                  <a:pt x="1288" y="2065"/>
                </a:lnTo>
                <a:lnTo>
                  <a:pt x="1279" y="2056"/>
                </a:lnTo>
                <a:lnTo>
                  <a:pt x="1262" y="2065"/>
                </a:lnTo>
                <a:lnTo>
                  <a:pt x="1253" y="2065"/>
                </a:lnTo>
                <a:lnTo>
                  <a:pt x="1244" y="2074"/>
                </a:lnTo>
                <a:lnTo>
                  <a:pt x="1191" y="2065"/>
                </a:lnTo>
                <a:lnTo>
                  <a:pt x="1200" y="2056"/>
                </a:lnTo>
                <a:lnTo>
                  <a:pt x="1173" y="2056"/>
                </a:lnTo>
                <a:lnTo>
                  <a:pt x="1165" y="2048"/>
                </a:lnTo>
                <a:lnTo>
                  <a:pt x="1156" y="2048"/>
                </a:lnTo>
                <a:lnTo>
                  <a:pt x="1147" y="2039"/>
                </a:lnTo>
                <a:lnTo>
                  <a:pt x="1156" y="2030"/>
                </a:lnTo>
                <a:lnTo>
                  <a:pt x="1165" y="2021"/>
                </a:lnTo>
                <a:lnTo>
                  <a:pt x="1165" y="2012"/>
                </a:lnTo>
                <a:lnTo>
                  <a:pt x="1147" y="2012"/>
                </a:lnTo>
                <a:lnTo>
                  <a:pt x="1138" y="2012"/>
                </a:lnTo>
                <a:lnTo>
                  <a:pt x="1129" y="2012"/>
                </a:lnTo>
                <a:lnTo>
                  <a:pt x="1094" y="2003"/>
                </a:lnTo>
                <a:lnTo>
                  <a:pt x="1076" y="2012"/>
                </a:lnTo>
                <a:lnTo>
                  <a:pt x="1059" y="2012"/>
                </a:lnTo>
                <a:lnTo>
                  <a:pt x="1041" y="2012"/>
                </a:lnTo>
                <a:lnTo>
                  <a:pt x="1023" y="2021"/>
                </a:lnTo>
                <a:lnTo>
                  <a:pt x="1006" y="2012"/>
                </a:lnTo>
                <a:lnTo>
                  <a:pt x="997" y="2012"/>
                </a:lnTo>
                <a:lnTo>
                  <a:pt x="979" y="2012"/>
                </a:lnTo>
                <a:lnTo>
                  <a:pt x="988" y="2003"/>
                </a:lnTo>
                <a:lnTo>
                  <a:pt x="988" y="1995"/>
                </a:lnTo>
                <a:lnTo>
                  <a:pt x="979" y="1986"/>
                </a:lnTo>
                <a:lnTo>
                  <a:pt x="970" y="1986"/>
                </a:lnTo>
                <a:lnTo>
                  <a:pt x="953" y="1977"/>
                </a:lnTo>
                <a:lnTo>
                  <a:pt x="944" y="1986"/>
                </a:lnTo>
                <a:lnTo>
                  <a:pt x="944" y="1995"/>
                </a:lnTo>
                <a:lnTo>
                  <a:pt x="918" y="2012"/>
                </a:lnTo>
                <a:lnTo>
                  <a:pt x="909" y="2012"/>
                </a:lnTo>
                <a:lnTo>
                  <a:pt x="900" y="2012"/>
                </a:lnTo>
                <a:lnTo>
                  <a:pt x="891" y="2012"/>
                </a:lnTo>
                <a:lnTo>
                  <a:pt x="891" y="2003"/>
                </a:lnTo>
                <a:lnTo>
                  <a:pt x="882" y="2003"/>
                </a:lnTo>
                <a:lnTo>
                  <a:pt x="909" y="1995"/>
                </a:lnTo>
                <a:lnTo>
                  <a:pt x="918" y="1986"/>
                </a:lnTo>
                <a:lnTo>
                  <a:pt x="918" y="1977"/>
                </a:lnTo>
                <a:lnTo>
                  <a:pt x="918" y="1968"/>
                </a:lnTo>
                <a:lnTo>
                  <a:pt x="900" y="1968"/>
                </a:lnTo>
                <a:lnTo>
                  <a:pt x="856" y="1950"/>
                </a:lnTo>
                <a:lnTo>
                  <a:pt x="847" y="1950"/>
                </a:lnTo>
                <a:lnTo>
                  <a:pt x="856" y="1942"/>
                </a:lnTo>
                <a:lnTo>
                  <a:pt x="865" y="1942"/>
                </a:lnTo>
                <a:lnTo>
                  <a:pt x="856" y="1942"/>
                </a:lnTo>
                <a:lnTo>
                  <a:pt x="829" y="1950"/>
                </a:lnTo>
                <a:lnTo>
                  <a:pt x="820" y="1959"/>
                </a:lnTo>
                <a:lnTo>
                  <a:pt x="803" y="1986"/>
                </a:lnTo>
                <a:lnTo>
                  <a:pt x="794" y="1986"/>
                </a:lnTo>
                <a:lnTo>
                  <a:pt x="776" y="2003"/>
                </a:lnTo>
                <a:lnTo>
                  <a:pt x="750" y="2012"/>
                </a:lnTo>
                <a:lnTo>
                  <a:pt x="741" y="2012"/>
                </a:lnTo>
                <a:lnTo>
                  <a:pt x="706" y="2012"/>
                </a:lnTo>
                <a:lnTo>
                  <a:pt x="706" y="2021"/>
                </a:lnTo>
                <a:lnTo>
                  <a:pt x="697" y="2021"/>
                </a:lnTo>
                <a:lnTo>
                  <a:pt x="671" y="2021"/>
                </a:lnTo>
                <a:lnTo>
                  <a:pt x="662" y="2021"/>
                </a:lnTo>
                <a:lnTo>
                  <a:pt x="653" y="2030"/>
                </a:lnTo>
                <a:lnTo>
                  <a:pt x="644" y="2030"/>
                </a:lnTo>
                <a:lnTo>
                  <a:pt x="644" y="2021"/>
                </a:lnTo>
                <a:lnTo>
                  <a:pt x="653" y="2021"/>
                </a:lnTo>
                <a:lnTo>
                  <a:pt x="653" y="2012"/>
                </a:lnTo>
                <a:lnTo>
                  <a:pt x="644" y="2012"/>
                </a:lnTo>
                <a:lnTo>
                  <a:pt x="618" y="2021"/>
                </a:lnTo>
                <a:lnTo>
                  <a:pt x="591" y="2039"/>
                </a:lnTo>
                <a:lnTo>
                  <a:pt x="600" y="2039"/>
                </a:lnTo>
                <a:lnTo>
                  <a:pt x="618" y="2056"/>
                </a:lnTo>
                <a:lnTo>
                  <a:pt x="644" y="2056"/>
                </a:lnTo>
                <a:lnTo>
                  <a:pt x="618" y="2065"/>
                </a:lnTo>
                <a:lnTo>
                  <a:pt x="609" y="2065"/>
                </a:lnTo>
                <a:lnTo>
                  <a:pt x="609" y="2074"/>
                </a:lnTo>
                <a:lnTo>
                  <a:pt x="609" y="2083"/>
                </a:lnTo>
                <a:lnTo>
                  <a:pt x="609" y="2092"/>
                </a:lnTo>
                <a:lnTo>
                  <a:pt x="600" y="2083"/>
                </a:lnTo>
                <a:lnTo>
                  <a:pt x="591" y="2083"/>
                </a:lnTo>
                <a:lnTo>
                  <a:pt x="600" y="2065"/>
                </a:lnTo>
                <a:lnTo>
                  <a:pt x="591" y="2065"/>
                </a:lnTo>
                <a:lnTo>
                  <a:pt x="600" y="2048"/>
                </a:lnTo>
                <a:lnTo>
                  <a:pt x="591" y="2048"/>
                </a:lnTo>
                <a:lnTo>
                  <a:pt x="547" y="2065"/>
                </a:lnTo>
                <a:lnTo>
                  <a:pt x="547" y="2074"/>
                </a:lnTo>
                <a:lnTo>
                  <a:pt x="521" y="2083"/>
                </a:lnTo>
                <a:lnTo>
                  <a:pt x="476" y="2101"/>
                </a:lnTo>
                <a:lnTo>
                  <a:pt x="468" y="2101"/>
                </a:lnTo>
                <a:lnTo>
                  <a:pt x="450" y="2109"/>
                </a:lnTo>
                <a:lnTo>
                  <a:pt x="441" y="2109"/>
                </a:lnTo>
                <a:lnTo>
                  <a:pt x="450" y="2101"/>
                </a:lnTo>
                <a:lnTo>
                  <a:pt x="459" y="2101"/>
                </a:lnTo>
                <a:lnTo>
                  <a:pt x="459" y="2092"/>
                </a:lnTo>
                <a:lnTo>
                  <a:pt x="468" y="2092"/>
                </a:lnTo>
                <a:lnTo>
                  <a:pt x="459" y="2092"/>
                </a:lnTo>
                <a:lnTo>
                  <a:pt x="459" y="2083"/>
                </a:lnTo>
                <a:lnTo>
                  <a:pt x="450" y="2092"/>
                </a:lnTo>
                <a:lnTo>
                  <a:pt x="441" y="2101"/>
                </a:lnTo>
                <a:lnTo>
                  <a:pt x="423" y="2118"/>
                </a:lnTo>
                <a:lnTo>
                  <a:pt x="379" y="2162"/>
                </a:lnTo>
                <a:lnTo>
                  <a:pt x="371" y="2180"/>
                </a:lnTo>
                <a:lnTo>
                  <a:pt x="362" y="2198"/>
                </a:lnTo>
                <a:lnTo>
                  <a:pt x="362" y="2206"/>
                </a:lnTo>
                <a:lnTo>
                  <a:pt x="362" y="2215"/>
                </a:lnTo>
                <a:lnTo>
                  <a:pt x="335" y="2233"/>
                </a:lnTo>
                <a:lnTo>
                  <a:pt x="309" y="2251"/>
                </a:lnTo>
                <a:lnTo>
                  <a:pt x="291" y="2259"/>
                </a:lnTo>
                <a:lnTo>
                  <a:pt x="282" y="2268"/>
                </a:lnTo>
                <a:lnTo>
                  <a:pt x="238" y="2268"/>
                </a:lnTo>
                <a:lnTo>
                  <a:pt x="229" y="2277"/>
                </a:lnTo>
                <a:lnTo>
                  <a:pt x="194" y="2277"/>
                </a:lnTo>
                <a:lnTo>
                  <a:pt x="141" y="2268"/>
                </a:lnTo>
                <a:lnTo>
                  <a:pt x="141" y="2286"/>
                </a:lnTo>
                <a:lnTo>
                  <a:pt x="132" y="2312"/>
                </a:lnTo>
                <a:lnTo>
                  <a:pt x="124" y="2330"/>
                </a:lnTo>
                <a:lnTo>
                  <a:pt x="124" y="2339"/>
                </a:lnTo>
                <a:lnTo>
                  <a:pt x="115" y="2339"/>
                </a:lnTo>
                <a:lnTo>
                  <a:pt x="106" y="2339"/>
                </a:lnTo>
                <a:lnTo>
                  <a:pt x="115" y="2330"/>
                </a:lnTo>
                <a:lnTo>
                  <a:pt x="106" y="2330"/>
                </a:lnTo>
                <a:lnTo>
                  <a:pt x="97" y="2339"/>
                </a:lnTo>
                <a:lnTo>
                  <a:pt x="115" y="2348"/>
                </a:lnTo>
                <a:lnTo>
                  <a:pt x="124" y="2348"/>
                </a:lnTo>
                <a:lnTo>
                  <a:pt x="141" y="2348"/>
                </a:lnTo>
                <a:lnTo>
                  <a:pt x="159" y="2365"/>
                </a:lnTo>
                <a:lnTo>
                  <a:pt x="203" y="2383"/>
                </a:lnTo>
                <a:lnTo>
                  <a:pt x="291" y="2436"/>
                </a:lnTo>
                <a:lnTo>
                  <a:pt x="309" y="2454"/>
                </a:lnTo>
                <a:lnTo>
                  <a:pt x="318" y="2480"/>
                </a:lnTo>
                <a:lnTo>
                  <a:pt x="326" y="2489"/>
                </a:lnTo>
                <a:lnTo>
                  <a:pt x="335" y="2498"/>
                </a:lnTo>
                <a:lnTo>
                  <a:pt x="379" y="2506"/>
                </a:lnTo>
                <a:lnTo>
                  <a:pt x="397" y="2506"/>
                </a:lnTo>
                <a:lnTo>
                  <a:pt x="406" y="2506"/>
                </a:lnTo>
                <a:lnTo>
                  <a:pt x="423" y="2498"/>
                </a:lnTo>
                <a:lnTo>
                  <a:pt x="415" y="2506"/>
                </a:lnTo>
                <a:lnTo>
                  <a:pt x="423" y="2506"/>
                </a:lnTo>
                <a:lnTo>
                  <a:pt x="450" y="2506"/>
                </a:lnTo>
                <a:lnTo>
                  <a:pt x="468" y="2506"/>
                </a:lnTo>
                <a:lnTo>
                  <a:pt x="476" y="2515"/>
                </a:lnTo>
                <a:lnTo>
                  <a:pt x="468" y="2524"/>
                </a:lnTo>
                <a:lnTo>
                  <a:pt x="459" y="2533"/>
                </a:lnTo>
                <a:lnTo>
                  <a:pt x="459" y="2551"/>
                </a:lnTo>
                <a:lnTo>
                  <a:pt x="476" y="2551"/>
                </a:lnTo>
                <a:lnTo>
                  <a:pt x="476" y="2559"/>
                </a:lnTo>
                <a:lnTo>
                  <a:pt x="494" y="2568"/>
                </a:lnTo>
                <a:lnTo>
                  <a:pt x="521" y="2551"/>
                </a:lnTo>
                <a:lnTo>
                  <a:pt x="529" y="2551"/>
                </a:lnTo>
                <a:lnTo>
                  <a:pt x="547" y="2559"/>
                </a:lnTo>
                <a:lnTo>
                  <a:pt x="573" y="2559"/>
                </a:lnTo>
                <a:lnTo>
                  <a:pt x="582" y="2568"/>
                </a:lnTo>
                <a:lnTo>
                  <a:pt x="582" y="2586"/>
                </a:lnTo>
                <a:lnTo>
                  <a:pt x="547" y="2586"/>
                </a:lnTo>
                <a:lnTo>
                  <a:pt x="538" y="2586"/>
                </a:lnTo>
                <a:lnTo>
                  <a:pt x="521" y="2577"/>
                </a:lnTo>
                <a:lnTo>
                  <a:pt x="512" y="2577"/>
                </a:lnTo>
                <a:lnTo>
                  <a:pt x="494" y="2577"/>
                </a:lnTo>
                <a:lnTo>
                  <a:pt x="476" y="2577"/>
                </a:lnTo>
                <a:lnTo>
                  <a:pt x="459" y="2568"/>
                </a:lnTo>
                <a:lnTo>
                  <a:pt x="441" y="2551"/>
                </a:lnTo>
                <a:lnTo>
                  <a:pt x="450" y="2542"/>
                </a:lnTo>
                <a:lnTo>
                  <a:pt x="441" y="2533"/>
                </a:lnTo>
                <a:lnTo>
                  <a:pt x="432" y="2524"/>
                </a:lnTo>
                <a:lnTo>
                  <a:pt x="423" y="2515"/>
                </a:lnTo>
                <a:lnTo>
                  <a:pt x="415" y="2515"/>
                </a:lnTo>
                <a:lnTo>
                  <a:pt x="406" y="2524"/>
                </a:lnTo>
                <a:lnTo>
                  <a:pt x="406" y="2533"/>
                </a:lnTo>
                <a:lnTo>
                  <a:pt x="415" y="2542"/>
                </a:lnTo>
                <a:lnTo>
                  <a:pt x="423" y="2542"/>
                </a:lnTo>
                <a:lnTo>
                  <a:pt x="432" y="2551"/>
                </a:lnTo>
                <a:lnTo>
                  <a:pt x="459" y="2577"/>
                </a:lnTo>
                <a:lnTo>
                  <a:pt x="459" y="2586"/>
                </a:lnTo>
                <a:lnTo>
                  <a:pt x="485" y="2586"/>
                </a:lnTo>
                <a:lnTo>
                  <a:pt x="512" y="2595"/>
                </a:lnTo>
                <a:lnTo>
                  <a:pt x="521" y="2595"/>
                </a:lnTo>
                <a:lnTo>
                  <a:pt x="521" y="2612"/>
                </a:lnTo>
                <a:lnTo>
                  <a:pt x="512" y="2604"/>
                </a:lnTo>
                <a:lnTo>
                  <a:pt x="494" y="2604"/>
                </a:lnTo>
                <a:lnTo>
                  <a:pt x="485" y="2604"/>
                </a:lnTo>
                <a:lnTo>
                  <a:pt x="459" y="2630"/>
                </a:lnTo>
                <a:lnTo>
                  <a:pt x="450" y="2630"/>
                </a:lnTo>
                <a:lnTo>
                  <a:pt x="432" y="2621"/>
                </a:lnTo>
                <a:lnTo>
                  <a:pt x="406" y="2630"/>
                </a:lnTo>
                <a:lnTo>
                  <a:pt x="397" y="2630"/>
                </a:lnTo>
                <a:lnTo>
                  <a:pt x="388" y="2621"/>
                </a:lnTo>
                <a:lnTo>
                  <a:pt x="362" y="2621"/>
                </a:lnTo>
                <a:lnTo>
                  <a:pt x="326" y="2621"/>
                </a:lnTo>
                <a:lnTo>
                  <a:pt x="300" y="2604"/>
                </a:lnTo>
                <a:lnTo>
                  <a:pt x="309" y="2604"/>
                </a:lnTo>
                <a:lnTo>
                  <a:pt x="309" y="2595"/>
                </a:lnTo>
                <a:lnTo>
                  <a:pt x="309" y="2586"/>
                </a:lnTo>
                <a:lnTo>
                  <a:pt x="318" y="2577"/>
                </a:lnTo>
                <a:lnTo>
                  <a:pt x="318" y="2568"/>
                </a:lnTo>
                <a:lnTo>
                  <a:pt x="309" y="2559"/>
                </a:lnTo>
                <a:lnTo>
                  <a:pt x="318" y="2559"/>
                </a:lnTo>
                <a:lnTo>
                  <a:pt x="326" y="2559"/>
                </a:lnTo>
                <a:lnTo>
                  <a:pt x="300" y="2559"/>
                </a:lnTo>
                <a:lnTo>
                  <a:pt x="265" y="2559"/>
                </a:lnTo>
                <a:lnTo>
                  <a:pt x="256" y="2568"/>
                </a:lnTo>
                <a:lnTo>
                  <a:pt x="221" y="2577"/>
                </a:lnTo>
                <a:lnTo>
                  <a:pt x="212" y="2577"/>
                </a:lnTo>
                <a:lnTo>
                  <a:pt x="194" y="2586"/>
                </a:lnTo>
                <a:lnTo>
                  <a:pt x="168" y="2595"/>
                </a:lnTo>
                <a:lnTo>
                  <a:pt x="168" y="2604"/>
                </a:lnTo>
                <a:lnTo>
                  <a:pt x="185" y="2612"/>
                </a:lnTo>
                <a:lnTo>
                  <a:pt x="185" y="2621"/>
                </a:lnTo>
                <a:lnTo>
                  <a:pt x="176" y="2621"/>
                </a:lnTo>
                <a:lnTo>
                  <a:pt x="159" y="2621"/>
                </a:lnTo>
                <a:lnTo>
                  <a:pt x="150" y="2621"/>
                </a:lnTo>
                <a:lnTo>
                  <a:pt x="141" y="2612"/>
                </a:lnTo>
                <a:lnTo>
                  <a:pt x="124" y="2612"/>
                </a:lnTo>
                <a:lnTo>
                  <a:pt x="115" y="2621"/>
                </a:lnTo>
                <a:lnTo>
                  <a:pt x="97" y="2630"/>
                </a:lnTo>
                <a:lnTo>
                  <a:pt x="88" y="2639"/>
                </a:lnTo>
                <a:lnTo>
                  <a:pt x="79" y="2648"/>
                </a:lnTo>
                <a:lnTo>
                  <a:pt x="53" y="2648"/>
                </a:lnTo>
                <a:lnTo>
                  <a:pt x="35" y="2665"/>
                </a:lnTo>
                <a:lnTo>
                  <a:pt x="18" y="2674"/>
                </a:lnTo>
                <a:lnTo>
                  <a:pt x="18" y="2665"/>
                </a:lnTo>
                <a:lnTo>
                  <a:pt x="9" y="2665"/>
                </a:lnTo>
                <a:lnTo>
                  <a:pt x="0" y="2674"/>
                </a:lnTo>
                <a:lnTo>
                  <a:pt x="9" y="2683"/>
                </a:lnTo>
                <a:lnTo>
                  <a:pt x="53" y="2701"/>
                </a:lnTo>
                <a:lnTo>
                  <a:pt x="106" y="2718"/>
                </a:lnTo>
                <a:lnTo>
                  <a:pt x="115" y="2709"/>
                </a:lnTo>
                <a:lnTo>
                  <a:pt x="141" y="2718"/>
                </a:lnTo>
                <a:lnTo>
                  <a:pt x="150" y="2727"/>
                </a:lnTo>
                <a:lnTo>
                  <a:pt x="132" y="2718"/>
                </a:lnTo>
                <a:lnTo>
                  <a:pt x="124" y="2727"/>
                </a:lnTo>
                <a:lnTo>
                  <a:pt x="115" y="2736"/>
                </a:lnTo>
                <a:lnTo>
                  <a:pt x="97" y="2736"/>
                </a:lnTo>
                <a:lnTo>
                  <a:pt x="88" y="2736"/>
                </a:lnTo>
                <a:lnTo>
                  <a:pt x="97" y="2745"/>
                </a:lnTo>
                <a:lnTo>
                  <a:pt x="115" y="2762"/>
                </a:lnTo>
                <a:lnTo>
                  <a:pt x="124" y="2762"/>
                </a:lnTo>
                <a:lnTo>
                  <a:pt x="124" y="2771"/>
                </a:lnTo>
                <a:lnTo>
                  <a:pt x="124" y="2780"/>
                </a:lnTo>
                <a:lnTo>
                  <a:pt x="124" y="2789"/>
                </a:lnTo>
                <a:lnTo>
                  <a:pt x="132" y="2798"/>
                </a:lnTo>
                <a:lnTo>
                  <a:pt x="141" y="2807"/>
                </a:lnTo>
                <a:lnTo>
                  <a:pt x="194" y="2815"/>
                </a:lnTo>
                <a:lnTo>
                  <a:pt x="221" y="2815"/>
                </a:lnTo>
                <a:lnTo>
                  <a:pt x="229" y="2815"/>
                </a:lnTo>
                <a:lnTo>
                  <a:pt x="238" y="2815"/>
                </a:lnTo>
                <a:lnTo>
                  <a:pt x="247" y="2807"/>
                </a:lnTo>
                <a:lnTo>
                  <a:pt x="247" y="2815"/>
                </a:lnTo>
                <a:lnTo>
                  <a:pt x="282" y="2807"/>
                </a:lnTo>
                <a:lnTo>
                  <a:pt x="326" y="2807"/>
                </a:lnTo>
                <a:lnTo>
                  <a:pt x="344" y="2807"/>
                </a:lnTo>
                <a:lnTo>
                  <a:pt x="353" y="2815"/>
                </a:lnTo>
                <a:lnTo>
                  <a:pt x="362" y="2824"/>
                </a:lnTo>
                <a:lnTo>
                  <a:pt x="371" y="2815"/>
                </a:lnTo>
                <a:lnTo>
                  <a:pt x="362" y="2807"/>
                </a:lnTo>
                <a:lnTo>
                  <a:pt x="353" y="2798"/>
                </a:lnTo>
                <a:lnTo>
                  <a:pt x="362" y="2798"/>
                </a:lnTo>
                <a:lnTo>
                  <a:pt x="388" y="2815"/>
                </a:lnTo>
                <a:lnTo>
                  <a:pt x="388" y="2833"/>
                </a:lnTo>
                <a:lnTo>
                  <a:pt x="397" y="2833"/>
                </a:lnTo>
                <a:lnTo>
                  <a:pt x="406" y="2824"/>
                </a:lnTo>
                <a:lnTo>
                  <a:pt x="423" y="2798"/>
                </a:lnTo>
                <a:lnTo>
                  <a:pt x="432" y="2789"/>
                </a:lnTo>
                <a:lnTo>
                  <a:pt x="459" y="2789"/>
                </a:lnTo>
                <a:lnTo>
                  <a:pt x="468" y="2780"/>
                </a:lnTo>
                <a:lnTo>
                  <a:pt x="476" y="2780"/>
                </a:lnTo>
                <a:lnTo>
                  <a:pt x="485" y="2780"/>
                </a:lnTo>
                <a:lnTo>
                  <a:pt x="512" y="2762"/>
                </a:lnTo>
                <a:lnTo>
                  <a:pt x="521" y="2762"/>
                </a:lnTo>
                <a:lnTo>
                  <a:pt x="529" y="2771"/>
                </a:lnTo>
                <a:lnTo>
                  <a:pt x="529" y="2780"/>
                </a:lnTo>
                <a:lnTo>
                  <a:pt x="538" y="2789"/>
                </a:lnTo>
                <a:lnTo>
                  <a:pt x="529" y="2798"/>
                </a:lnTo>
                <a:lnTo>
                  <a:pt x="529" y="2807"/>
                </a:lnTo>
                <a:lnTo>
                  <a:pt x="521" y="2807"/>
                </a:lnTo>
                <a:lnTo>
                  <a:pt x="512" y="2815"/>
                </a:lnTo>
                <a:lnTo>
                  <a:pt x="494" y="2815"/>
                </a:lnTo>
                <a:lnTo>
                  <a:pt x="485" y="2824"/>
                </a:lnTo>
                <a:lnTo>
                  <a:pt x="494" y="2824"/>
                </a:lnTo>
                <a:lnTo>
                  <a:pt x="503" y="2824"/>
                </a:lnTo>
                <a:lnTo>
                  <a:pt x="521" y="2842"/>
                </a:lnTo>
                <a:lnTo>
                  <a:pt x="529" y="2868"/>
                </a:lnTo>
                <a:lnTo>
                  <a:pt x="538" y="2877"/>
                </a:lnTo>
                <a:lnTo>
                  <a:pt x="538" y="2895"/>
                </a:lnTo>
                <a:lnTo>
                  <a:pt x="538" y="2904"/>
                </a:lnTo>
                <a:lnTo>
                  <a:pt x="529" y="2912"/>
                </a:lnTo>
                <a:lnTo>
                  <a:pt x="512" y="2921"/>
                </a:lnTo>
                <a:lnTo>
                  <a:pt x="503" y="2930"/>
                </a:lnTo>
                <a:lnTo>
                  <a:pt x="485" y="2939"/>
                </a:lnTo>
                <a:lnTo>
                  <a:pt x="450" y="2939"/>
                </a:lnTo>
                <a:lnTo>
                  <a:pt x="441" y="2939"/>
                </a:lnTo>
                <a:lnTo>
                  <a:pt x="441" y="2930"/>
                </a:lnTo>
                <a:lnTo>
                  <a:pt x="432" y="2930"/>
                </a:lnTo>
                <a:lnTo>
                  <a:pt x="423" y="2939"/>
                </a:lnTo>
                <a:lnTo>
                  <a:pt x="406" y="2957"/>
                </a:lnTo>
                <a:lnTo>
                  <a:pt x="388" y="2965"/>
                </a:lnTo>
                <a:lnTo>
                  <a:pt x="379" y="2974"/>
                </a:lnTo>
                <a:lnTo>
                  <a:pt x="371" y="2983"/>
                </a:lnTo>
                <a:lnTo>
                  <a:pt x="353" y="2983"/>
                </a:lnTo>
                <a:lnTo>
                  <a:pt x="344" y="2983"/>
                </a:lnTo>
                <a:lnTo>
                  <a:pt x="335" y="2974"/>
                </a:lnTo>
                <a:lnTo>
                  <a:pt x="326" y="2983"/>
                </a:lnTo>
                <a:lnTo>
                  <a:pt x="318" y="2992"/>
                </a:lnTo>
                <a:lnTo>
                  <a:pt x="318" y="2983"/>
                </a:lnTo>
                <a:lnTo>
                  <a:pt x="326" y="2983"/>
                </a:lnTo>
                <a:lnTo>
                  <a:pt x="326" y="2974"/>
                </a:lnTo>
                <a:lnTo>
                  <a:pt x="318" y="2965"/>
                </a:lnTo>
                <a:lnTo>
                  <a:pt x="309" y="2965"/>
                </a:lnTo>
                <a:lnTo>
                  <a:pt x="291" y="2957"/>
                </a:lnTo>
                <a:lnTo>
                  <a:pt x="273" y="2965"/>
                </a:lnTo>
                <a:lnTo>
                  <a:pt x="265" y="2965"/>
                </a:lnTo>
                <a:lnTo>
                  <a:pt x="265" y="2974"/>
                </a:lnTo>
                <a:lnTo>
                  <a:pt x="273" y="2983"/>
                </a:lnTo>
                <a:lnTo>
                  <a:pt x="256" y="2983"/>
                </a:lnTo>
                <a:lnTo>
                  <a:pt x="247" y="2992"/>
                </a:lnTo>
                <a:lnTo>
                  <a:pt x="247" y="3001"/>
                </a:lnTo>
                <a:lnTo>
                  <a:pt x="238" y="3010"/>
                </a:lnTo>
                <a:lnTo>
                  <a:pt x="238" y="3027"/>
                </a:lnTo>
                <a:lnTo>
                  <a:pt x="247" y="3036"/>
                </a:lnTo>
                <a:lnTo>
                  <a:pt x="256" y="3027"/>
                </a:lnTo>
                <a:lnTo>
                  <a:pt x="256" y="3036"/>
                </a:lnTo>
                <a:lnTo>
                  <a:pt x="238" y="3036"/>
                </a:lnTo>
                <a:lnTo>
                  <a:pt x="247" y="3045"/>
                </a:lnTo>
                <a:lnTo>
                  <a:pt x="247" y="3054"/>
                </a:lnTo>
                <a:lnTo>
                  <a:pt x="238" y="3045"/>
                </a:lnTo>
                <a:lnTo>
                  <a:pt x="229" y="3045"/>
                </a:lnTo>
                <a:lnTo>
                  <a:pt x="221" y="3045"/>
                </a:lnTo>
                <a:lnTo>
                  <a:pt x="212" y="3054"/>
                </a:lnTo>
                <a:lnTo>
                  <a:pt x="194" y="3071"/>
                </a:lnTo>
                <a:lnTo>
                  <a:pt x="176" y="3089"/>
                </a:lnTo>
                <a:lnTo>
                  <a:pt x="176" y="3107"/>
                </a:lnTo>
                <a:lnTo>
                  <a:pt x="176" y="3115"/>
                </a:lnTo>
                <a:lnTo>
                  <a:pt x="185" y="3115"/>
                </a:lnTo>
                <a:lnTo>
                  <a:pt x="168" y="3124"/>
                </a:lnTo>
                <a:lnTo>
                  <a:pt x="159" y="3124"/>
                </a:lnTo>
                <a:lnTo>
                  <a:pt x="150" y="3124"/>
                </a:lnTo>
                <a:lnTo>
                  <a:pt x="150" y="3133"/>
                </a:lnTo>
                <a:lnTo>
                  <a:pt x="168" y="3142"/>
                </a:lnTo>
                <a:lnTo>
                  <a:pt x="150" y="3142"/>
                </a:lnTo>
                <a:lnTo>
                  <a:pt x="141" y="3142"/>
                </a:lnTo>
                <a:lnTo>
                  <a:pt x="141" y="3151"/>
                </a:lnTo>
                <a:lnTo>
                  <a:pt x="141" y="3160"/>
                </a:lnTo>
                <a:lnTo>
                  <a:pt x="150" y="3160"/>
                </a:lnTo>
                <a:lnTo>
                  <a:pt x="159" y="3151"/>
                </a:lnTo>
                <a:lnTo>
                  <a:pt x="168" y="3160"/>
                </a:lnTo>
                <a:lnTo>
                  <a:pt x="159" y="3168"/>
                </a:lnTo>
                <a:lnTo>
                  <a:pt x="168" y="3177"/>
                </a:lnTo>
                <a:lnTo>
                  <a:pt x="176" y="3186"/>
                </a:lnTo>
                <a:lnTo>
                  <a:pt x="185" y="3195"/>
                </a:lnTo>
                <a:lnTo>
                  <a:pt x="185" y="3204"/>
                </a:lnTo>
                <a:lnTo>
                  <a:pt x="194" y="3204"/>
                </a:lnTo>
                <a:lnTo>
                  <a:pt x="203" y="3204"/>
                </a:lnTo>
                <a:lnTo>
                  <a:pt x="203" y="3195"/>
                </a:lnTo>
                <a:lnTo>
                  <a:pt x="203" y="3186"/>
                </a:lnTo>
                <a:lnTo>
                  <a:pt x="212" y="3186"/>
                </a:lnTo>
                <a:lnTo>
                  <a:pt x="203" y="3195"/>
                </a:lnTo>
                <a:lnTo>
                  <a:pt x="212" y="3195"/>
                </a:lnTo>
                <a:lnTo>
                  <a:pt x="212" y="3204"/>
                </a:lnTo>
                <a:lnTo>
                  <a:pt x="221" y="3195"/>
                </a:lnTo>
                <a:lnTo>
                  <a:pt x="221" y="3204"/>
                </a:lnTo>
                <a:lnTo>
                  <a:pt x="229" y="3204"/>
                </a:lnTo>
                <a:lnTo>
                  <a:pt x="238" y="3204"/>
                </a:lnTo>
                <a:lnTo>
                  <a:pt x="229" y="3213"/>
                </a:lnTo>
                <a:lnTo>
                  <a:pt x="212" y="3221"/>
                </a:lnTo>
                <a:lnTo>
                  <a:pt x="221" y="3221"/>
                </a:lnTo>
                <a:lnTo>
                  <a:pt x="221" y="3230"/>
                </a:lnTo>
                <a:lnTo>
                  <a:pt x="247" y="3221"/>
                </a:lnTo>
                <a:lnTo>
                  <a:pt x="273" y="3230"/>
                </a:lnTo>
                <a:lnTo>
                  <a:pt x="300" y="3230"/>
                </a:lnTo>
                <a:lnTo>
                  <a:pt x="318" y="3221"/>
                </a:lnTo>
                <a:lnTo>
                  <a:pt x="326" y="3221"/>
                </a:lnTo>
                <a:lnTo>
                  <a:pt x="335" y="3230"/>
                </a:lnTo>
                <a:lnTo>
                  <a:pt x="326" y="3230"/>
                </a:lnTo>
                <a:lnTo>
                  <a:pt x="318" y="3230"/>
                </a:lnTo>
                <a:lnTo>
                  <a:pt x="309" y="3230"/>
                </a:lnTo>
                <a:lnTo>
                  <a:pt x="326" y="3239"/>
                </a:lnTo>
                <a:lnTo>
                  <a:pt x="335" y="3239"/>
                </a:lnTo>
                <a:lnTo>
                  <a:pt x="344" y="3248"/>
                </a:lnTo>
                <a:lnTo>
                  <a:pt x="335" y="3257"/>
                </a:lnTo>
                <a:lnTo>
                  <a:pt x="326" y="3265"/>
                </a:lnTo>
                <a:lnTo>
                  <a:pt x="318" y="3257"/>
                </a:lnTo>
                <a:lnTo>
                  <a:pt x="309" y="3248"/>
                </a:lnTo>
                <a:lnTo>
                  <a:pt x="300" y="3239"/>
                </a:lnTo>
                <a:lnTo>
                  <a:pt x="291" y="3248"/>
                </a:lnTo>
                <a:lnTo>
                  <a:pt x="282" y="3257"/>
                </a:lnTo>
                <a:lnTo>
                  <a:pt x="273" y="3265"/>
                </a:lnTo>
                <a:lnTo>
                  <a:pt x="282" y="3257"/>
                </a:lnTo>
                <a:lnTo>
                  <a:pt x="282" y="3248"/>
                </a:lnTo>
                <a:lnTo>
                  <a:pt x="282" y="3239"/>
                </a:lnTo>
                <a:lnTo>
                  <a:pt x="273" y="3239"/>
                </a:lnTo>
                <a:lnTo>
                  <a:pt x="265" y="3239"/>
                </a:lnTo>
                <a:lnTo>
                  <a:pt x="256" y="3230"/>
                </a:lnTo>
                <a:lnTo>
                  <a:pt x="247" y="3230"/>
                </a:lnTo>
                <a:lnTo>
                  <a:pt x="238" y="3230"/>
                </a:lnTo>
                <a:lnTo>
                  <a:pt x="229" y="3248"/>
                </a:lnTo>
                <a:lnTo>
                  <a:pt x="203" y="3265"/>
                </a:lnTo>
                <a:lnTo>
                  <a:pt x="212" y="3274"/>
                </a:lnTo>
                <a:lnTo>
                  <a:pt x="221" y="3265"/>
                </a:lnTo>
                <a:lnTo>
                  <a:pt x="229" y="3274"/>
                </a:lnTo>
                <a:lnTo>
                  <a:pt x="221" y="3283"/>
                </a:lnTo>
                <a:lnTo>
                  <a:pt x="238" y="3292"/>
                </a:lnTo>
                <a:lnTo>
                  <a:pt x="247" y="3292"/>
                </a:lnTo>
                <a:lnTo>
                  <a:pt x="256" y="3292"/>
                </a:lnTo>
                <a:lnTo>
                  <a:pt x="265" y="3310"/>
                </a:lnTo>
                <a:lnTo>
                  <a:pt x="291" y="3327"/>
                </a:lnTo>
                <a:lnTo>
                  <a:pt x="291" y="3336"/>
                </a:lnTo>
                <a:lnTo>
                  <a:pt x="309" y="3345"/>
                </a:lnTo>
                <a:lnTo>
                  <a:pt x="326" y="3354"/>
                </a:lnTo>
                <a:lnTo>
                  <a:pt x="362" y="3345"/>
                </a:lnTo>
                <a:lnTo>
                  <a:pt x="388" y="3336"/>
                </a:lnTo>
                <a:lnTo>
                  <a:pt x="397" y="3327"/>
                </a:lnTo>
                <a:lnTo>
                  <a:pt x="406" y="3327"/>
                </a:lnTo>
                <a:lnTo>
                  <a:pt x="415" y="3310"/>
                </a:lnTo>
                <a:lnTo>
                  <a:pt x="406" y="3301"/>
                </a:lnTo>
                <a:lnTo>
                  <a:pt x="397" y="3301"/>
                </a:lnTo>
                <a:lnTo>
                  <a:pt x="406" y="3292"/>
                </a:lnTo>
                <a:lnTo>
                  <a:pt x="415" y="3283"/>
                </a:lnTo>
                <a:lnTo>
                  <a:pt x="432" y="3265"/>
                </a:lnTo>
                <a:lnTo>
                  <a:pt x="432" y="3257"/>
                </a:lnTo>
                <a:lnTo>
                  <a:pt x="441" y="3248"/>
                </a:lnTo>
                <a:lnTo>
                  <a:pt x="450" y="3248"/>
                </a:lnTo>
                <a:lnTo>
                  <a:pt x="441" y="3257"/>
                </a:lnTo>
                <a:lnTo>
                  <a:pt x="432" y="3274"/>
                </a:lnTo>
                <a:lnTo>
                  <a:pt x="415" y="3301"/>
                </a:lnTo>
                <a:lnTo>
                  <a:pt x="432" y="3310"/>
                </a:lnTo>
                <a:lnTo>
                  <a:pt x="441" y="3327"/>
                </a:lnTo>
                <a:lnTo>
                  <a:pt x="459" y="3363"/>
                </a:lnTo>
                <a:lnTo>
                  <a:pt x="459" y="3371"/>
                </a:lnTo>
                <a:lnTo>
                  <a:pt x="459" y="3380"/>
                </a:lnTo>
                <a:lnTo>
                  <a:pt x="459" y="3389"/>
                </a:lnTo>
                <a:lnTo>
                  <a:pt x="459" y="3398"/>
                </a:lnTo>
                <a:lnTo>
                  <a:pt x="450" y="3407"/>
                </a:lnTo>
                <a:lnTo>
                  <a:pt x="450" y="3424"/>
                </a:lnTo>
                <a:lnTo>
                  <a:pt x="459" y="3424"/>
                </a:lnTo>
                <a:lnTo>
                  <a:pt x="468" y="3424"/>
                </a:lnTo>
                <a:lnTo>
                  <a:pt x="476" y="3424"/>
                </a:lnTo>
                <a:lnTo>
                  <a:pt x="468" y="3433"/>
                </a:lnTo>
                <a:lnTo>
                  <a:pt x="468" y="3442"/>
                </a:lnTo>
                <a:lnTo>
                  <a:pt x="468" y="3451"/>
                </a:lnTo>
                <a:lnTo>
                  <a:pt x="468" y="3460"/>
                </a:lnTo>
                <a:lnTo>
                  <a:pt x="459" y="3468"/>
                </a:lnTo>
                <a:lnTo>
                  <a:pt x="450" y="3468"/>
                </a:lnTo>
                <a:lnTo>
                  <a:pt x="441" y="3477"/>
                </a:lnTo>
                <a:lnTo>
                  <a:pt x="468" y="3477"/>
                </a:lnTo>
                <a:lnTo>
                  <a:pt x="494" y="3468"/>
                </a:lnTo>
                <a:lnTo>
                  <a:pt x="503" y="3468"/>
                </a:lnTo>
                <a:lnTo>
                  <a:pt x="503" y="3460"/>
                </a:lnTo>
                <a:lnTo>
                  <a:pt x="529" y="3451"/>
                </a:lnTo>
                <a:lnTo>
                  <a:pt x="538" y="3451"/>
                </a:lnTo>
                <a:lnTo>
                  <a:pt x="547" y="3442"/>
                </a:lnTo>
                <a:lnTo>
                  <a:pt x="556" y="3433"/>
                </a:lnTo>
                <a:lnTo>
                  <a:pt x="573" y="3433"/>
                </a:lnTo>
                <a:lnTo>
                  <a:pt x="573" y="3442"/>
                </a:lnTo>
                <a:lnTo>
                  <a:pt x="582" y="3451"/>
                </a:lnTo>
                <a:lnTo>
                  <a:pt x="600" y="3460"/>
                </a:lnTo>
                <a:lnTo>
                  <a:pt x="609" y="3451"/>
                </a:lnTo>
                <a:lnTo>
                  <a:pt x="618" y="3451"/>
                </a:lnTo>
                <a:lnTo>
                  <a:pt x="635" y="3460"/>
                </a:lnTo>
                <a:lnTo>
                  <a:pt x="644" y="3468"/>
                </a:lnTo>
                <a:lnTo>
                  <a:pt x="662" y="3495"/>
                </a:lnTo>
                <a:lnTo>
                  <a:pt x="671" y="3504"/>
                </a:lnTo>
                <a:lnTo>
                  <a:pt x="688" y="3495"/>
                </a:lnTo>
                <a:lnTo>
                  <a:pt x="688" y="3486"/>
                </a:lnTo>
                <a:lnTo>
                  <a:pt x="679" y="3468"/>
                </a:lnTo>
                <a:lnTo>
                  <a:pt x="679" y="3460"/>
                </a:lnTo>
                <a:lnTo>
                  <a:pt x="688" y="3451"/>
                </a:lnTo>
                <a:lnTo>
                  <a:pt x="688" y="3442"/>
                </a:lnTo>
                <a:lnTo>
                  <a:pt x="697" y="3442"/>
                </a:lnTo>
                <a:lnTo>
                  <a:pt x="706" y="3433"/>
                </a:lnTo>
                <a:lnTo>
                  <a:pt x="715" y="3424"/>
                </a:lnTo>
                <a:lnTo>
                  <a:pt x="723" y="3433"/>
                </a:lnTo>
                <a:lnTo>
                  <a:pt x="741" y="3442"/>
                </a:lnTo>
                <a:lnTo>
                  <a:pt x="732" y="3442"/>
                </a:lnTo>
                <a:lnTo>
                  <a:pt x="723" y="3433"/>
                </a:lnTo>
                <a:lnTo>
                  <a:pt x="715" y="3433"/>
                </a:lnTo>
                <a:lnTo>
                  <a:pt x="706" y="3442"/>
                </a:lnTo>
                <a:lnTo>
                  <a:pt x="706" y="3451"/>
                </a:lnTo>
                <a:lnTo>
                  <a:pt x="715" y="3460"/>
                </a:lnTo>
                <a:lnTo>
                  <a:pt x="715" y="3468"/>
                </a:lnTo>
                <a:lnTo>
                  <a:pt x="723" y="3477"/>
                </a:lnTo>
                <a:lnTo>
                  <a:pt x="732" y="3477"/>
                </a:lnTo>
                <a:lnTo>
                  <a:pt x="741" y="3477"/>
                </a:lnTo>
                <a:lnTo>
                  <a:pt x="768" y="3468"/>
                </a:lnTo>
                <a:lnTo>
                  <a:pt x="803" y="3451"/>
                </a:lnTo>
                <a:lnTo>
                  <a:pt x="820" y="3442"/>
                </a:lnTo>
                <a:lnTo>
                  <a:pt x="829" y="3424"/>
                </a:lnTo>
                <a:lnTo>
                  <a:pt x="820" y="3442"/>
                </a:lnTo>
                <a:lnTo>
                  <a:pt x="812" y="3460"/>
                </a:lnTo>
                <a:lnTo>
                  <a:pt x="820" y="3468"/>
                </a:lnTo>
                <a:lnTo>
                  <a:pt x="803" y="3477"/>
                </a:lnTo>
                <a:lnTo>
                  <a:pt x="785" y="3495"/>
                </a:lnTo>
                <a:lnTo>
                  <a:pt x="776" y="3495"/>
                </a:lnTo>
                <a:lnTo>
                  <a:pt x="776" y="3504"/>
                </a:lnTo>
                <a:lnTo>
                  <a:pt x="785" y="3521"/>
                </a:lnTo>
                <a:lnTo>
                  <a:pt x="794" y="3521"/>
                </a:lnTo>
                <a:lnTo>
                  <a:pt x="803" y="3521"/>
                </a:lnTo>
                <a:lnTo>
                  <a:pt x="785" y="3530"/>
                </a:lnTo>
                <a:lnTo>
                  <a:pt x="776" y="3530"/>
                </a:lnTo>
                <a:lnTo>
                  <a:pt x="768" y="3539"/>
                </a:lnTo>
                <a:lnTo>
                  <a:pt x="768" y="3557"/>
                </a:lnTo>
                <a:lnTo>
                  <a:pt x="768" y="3574"/>
                </a:lnTo>
                <a:lnTo>
                  <a:pt x="768" y="3583"/>
                </a:lnTo>
                <a:lnTo>
                  <a:pt x="776" y="3583"/>
                </a:lnTo>
                <a:lnTo>
                  <a:pt x="776" y="3592"/>
                </a:lnTo>
                <a:lnTo>
                  <a:pt x="785" y="3592"/>
                </a:lnTo>
                <a:lnTo>
                  <a:pt x="785" y="3601"/>
                </a:lnTo>
                <a:lnTo>
                  <a:pt x="776" y="3601"/>
                </a:lnTo>
                <a:lnTo>
                  <a:pt x="768" y="3601"/>
                </a:lnTo>
                <a:lnTo>
                  <a:pt x="768" y="3592"/>
                </a:lnTo>
                <a:lnTo>
                  <a:pt x="759" y="3592"/>
                </a:lnTo>
                <a:lnTo>
                  <a:pt x="750" y="3592"/>
                </a:lnTo>
                <a:lnTo>
                  <a:pt x="741" y="3610"/>
                </a:lnTo>
                <a:lnTo>
                  <a:pt x="732" y="3610"/>
                </a:lnTo>
                <a:lnTo>
                  <a:pt x="723" y="3619"/>
                </a:lnTo>
                <a:lnTo>
                  <a:pt x="706" y="3627"/>
                </a:lnTo>
                <a:lnTo>
                  <a:pt x="697" y="3636"/>
                </a:lnTo>
                <a:lnTo>
                  <a:pt x="697" y="3645"/>
                </a:lnTo>
                <a:lnTo>
                  <a:pt x="697" y="3654"/>
                </a:lnTo>
                <a:lnTo>
                  <a:pt x="697" y="3663"/>
                </a:lnTo>
                <a:lnTo>
                  <a:pt x="697" y="3671"/>
                </a:lnTo>
                <a:lnTo>
                  <a:pt x="688" y="3671"/>
                </a:lnTo>
                <a:lnTo>
                  <a:pt x="679" y="3671"/>
                </a:lnTo>
                <a:lnTo>
                  <a:pt x="679" y="3663"/>
                </a:lnTo>
                <a:lnTo>
                  <a:pt x="671" y="3663"/>
                </a:lnTo>
                <a:lnTo>
                  <a:pt x="662" y="3671"/>
                </a:lnTo>
                <a:lnTo>
                  <a:pt x="653" y="3680"/>
                </a:lnTo>
                <a:lnTo>
                  <a:pt x="609" y="3698"/>
                </a:lnTo>
                <a:lnTo>
                  <a:pt x="591" y="3707"/>
                </a:lnTo>
                <a:lnTo>
                  <a:pt x="582" y="3716"/>
                </a:lnTo>
                <a:lnTo>
                  <a:pt x="573" y="3724"/>
                </a:lnTo>
                <a:lnTo>
                  <a:pt x="565" y="3733"/>
                </a:lnTo>
                <a:lnTo>
                  <a:pt x="565" y="3742"/>
                </a:lnTo>
                <a:lnTo>
                  <a:pt x="556" y="3751"/>
                </a:lnTo>
                <a:lnTo>
                  <a:pt x="556" y="3760"/>
                </a:lnTo>
                <a:lnTo>
                  <a:pt x="565" y="3760"/>
                </a:lnTo>
                <a:lnTo>
                  <a:pt x="573" y="3769"/>
                </a:lnTo>
                <a:lnTo>
                  <a:pt x="573" y="3777"/>
                </a:lnTo>
                <a:lnTo>
                  <a:pt x="565" y="3777"/>
                </a:lnTo>
                <a:lnTo>
                  <a:pt x="556" y="3769"/>
                </a:lnTo>
                <a:lnTo>
                  <a:pt x="547" y="3769"/>
                </a:lnTo>
                <a:lnTo>
                  <a:pt x="538" y="3769"/>
                </a:lnTo>
                <a:lnTo>
                  <a:pt x="538" y="3777"/>
                </a:lnTo>
                <a:lnTo>
                  <a:pt x="529" y="3777"/>
                </a:lnTo>
                <a:lnTo>
                  <a:pt x="521" y="3769"/>
                </a:lnTo>
                <a:lnTo>
                  <a:pt x="521" y="3760"/>
                </a:lnTo>
                <a:lnTo>
                  <a:pt x="529" y="3760"/>
                </a:lnTo>
                <a:lnTo>
                  <a:pt x="512" y="3760"/>
                </a:lnTo>
                <a:lnTo>
                  <a:pt x="503" y="3760"/>
                </a:lnTo>
                <a:lnTo>
                  <a:pt x="512" y="3751"/>
                </a:lnTo>
                <a:lnTo>
                  <a:pt x="503" y="3751"/>
                </a:lnTo>
                <a:lnTo>
                  <a:pt x="468" y="3769"/>
                </a:lnTo>
                <a:lnTo>
                  <a:pt x="450" y="3769"/>
                </a:lnTo>
                <a:lnTo>
                  <a:pt x="441" y="3786"/>
                </a:lnTo>
                <a:lnTo>
                  <a:pt x="423" y="3795"/>
                </a:lnTo>
                <a:lnTo>
                  <a:pt x="415" y="3813"/>
                </a:lnTo>
                <a:lnTo>
                  <a:pt x="397" y="3822"/>
                </a:lnTo>
                <a:lnTo>
                  <a:pt x="388" y="3830"/>
                </a:lnTo>
                <a:lnTo>
                  <a:pt x="388" y="3839"/>
                </a:lnTo>
                <a:lnTo>
                  <a:pt x="379" y="3839"/>
                </a:lnTo>
                <a:lnTo>
                  <a:pt x="371" y="3839"/>
                </a:lnTo>
                <a:lnTo>
                  <a:pt x="353" y="3848"/>
                </a:lnTo>
                <a:lnTo>
                  <a:pt x="353" y="3857"/>
                </a:lnTo>
                <a:lnTo>
                  <a:pt x="353" y="3866"/>
                </a:lnTo>
                <a:lnTo>
                  <a:pt x="353" y="3874"/>
                </a:lnTo>
                <a:lnTo>
                  <a:pt x="362" y="3874"/>
                </a:lnTo>
                <a:lnTo>
                  <a:pt x="362" y="3866"/>
                </a:lnTo>
                <a:lnTo>
                  <a:pt x="371" y="3857"/>
                </a:lnTo>
                <a:lnTo>
                  <a:pt x="371" y="3848"/>
                </a:lnTo>
                <a:lnTo>
                  <a:pt x="379" y="3857"/>
                </a:lnTo>
                <a:lnTo>
                  <a:pt x="388" y="3866"/>
                </a:lnTo>
                <a:lnTo>
                  <a:pt x="397" y="3857"/>
                </a:lnTo>
                <a:lnTo>
                  <a:pt x="406" y="3857"/>
                </a:lnTo>
                <a:lnTo>
                  <a:pt x="406" y="3848"/>
                </a:lnTo>
                <a:lnTo>
                  <a:pt x="406" y="3839"/>
                </a:lnTo>
                <a:lnTo>
                  <a:pt x="406" y="3830"/>
                </a:lnTo>
                <a:lnTo>
                  <a:pt x="415" y="3839"/>
                </a:lnTo>
                <a:lnTo>
                  <a:pt x="415" y="3848"/>
                </a:lnTo>
                <a:lnTo>
                  <a:pt x="423" y="3848"/>
                </a:lnTo>
                <a:lnTo>
                  <a:pt x="423" y="3857"/>
                </a:lnTo>
                <a:lnTo>
                  <a:pt x="432" y="3848"/>
                </a:lnTo>
                <a:lnTo>
                  <a:pt x="441" y="3839"/>
                </a:lnTo>
                <a:lnTo>
                  <a:pt x="450" y="3839"/>
                </a:lnTo>
                <a:lnTo>
                  <a:pt x="468" y="3822"/>
                </a:lnTo>
                <a:lnTo>
                  <a:pt x="468" y="3813"/>
                </a:lnTo>
                <a:lnTo>
                  <a:pt x="476" y="3804"/>
                </a:lnTo>
                <a:lnTo>
                  <a:pt x="476" y="3795"/>
                </a:lnTo>
                <a:lnTo>
                  <a:pt x="485" y="3795"/>
                </a:lnTo>
                <a:lnTo>
                  <a:pt x="494" y="3795"/>
                </a:lnTo>
                <a:lnTo>
                  <a:pt x="503" y="3795"/>
                </a:lnTo>
                <a:lnTo>
                  <a:pt x="503" y="3804"/>
                </a:lnTo>
                <a:lnTo>
                  <a:pt x="512" y="3804"/>
                </a:lnTo>
                <a:lnTo>
                  <a:pt x="503" y="3804"/>
                </a:lnTo>
                <a:lnTo>
                  <a:pt x="494" y="3804"/>
                </a:lnTo>
                <a:lnTo>
                  <a:pt x="485" y="3813"/>
                </a:lnTo>
                <a:lnTo>
                  <a:pt x="485" y="3822"/>
                </a:lnTo>
                <a:lnTo>
                  <a:pt x="494" y="3822"/>
                </a:lnTo>
                <a:lnTo>
                  <a:pt x="512" y="3822"/>
                </a:lnTo>
                <a:lnTo>
                  <a:pt x="512" y="3813"/>
                </a:lnTo>
                <a:lnTo>
                  <a:pt x="521" y="3813"/>
                </a:lnTo>
                <a:lnTo>
                  <a:pt x="529" y="3804"/>
                </a:lnTo>
                <a:lnTo>
                  <a:pt x="538" y="3804"/>
                </a:lnTo>
                <a:lnTo>
                  <a:pt x="547" y="3804"/>
                </a:lnTo>
                <a:lnTo>
                  <a:pt x="556" y="3804"/>
                </a:lnTo>
                <a:lnTo>
                  <a:pt x="565" y="3804"/>
                </a:lnTo>
                <a:lnTo>
                  <a:pt x="565" y="3795"/>
                </a:lnTo>
                <a:lnTo>
                  <a:pt x="582" y="3786"/>
                </a:lnTo>
                <a:lnTo>
                  <a:pt x="591" y="3777"/>
                </a:lnTo>
                <a:lnTo>
                  <a:pt x="600" y="3777"/>
                </a:lnTo>
                <a:lnTo>
                  <a:pt x="609" y="3777"/>
                </a:lnTo>
                <a:lnTo>
                  <a:pt x="609" y="3769"/>
                </a:lnTo>
                <a:lnTo>
                  <a:pt x="618" y="3769"/>
                </a:lnTo>
                <a:lnTo>
                  <a:pt x="618" y="3777"/>
                </a:lnTo>
                <a:lnTo>
                  <a:pt x="618" y="3795"/>
                </a:lnTo>
                <a:lnTo>
                  <a:pt x="626" y="3786"/>
                </a:lnTo>
                <a:lnTo>
                  <a:pt x="626" y="3777"/>
                </a:lnTo>
                <a:lnTo>
                  <a:pt x="635" y="3777"/>
                </a:lnTo>
                <a:lnTo>
                  <a:pt x="635" y="3769"/>
                </a:lnTo>
                <a:lnTo>
                  <a:pt x="688" y="3760"/>
                </a:lnTo>
                <a:lnTo>
                  <a:pt x="688" y="3751"/>
                </a:lnTo>
                <a:lnTo>
                  <a:pt x="697" y="3742"/>
                </a:lnTo>
                <a:lnTo>
                  <a:pt x="697" y="3733"/>
                </a:lnTo>
                <a:lnTo>
                  <a:pt x="706" y="3733"/>
                </a:lnTo>
                <a:lnTo>
                  <a:pt x="706" y="3751"/>
                </a:lnTo>
                <a:lnTo>
                  <a:pt x="715" y="3742"/>
                </a:lnTo>
                <a:lnTo>
                  <a:pt x="723" y="3733"/>
                </a:lnTo>
                <a:lnTo>
                  <a:pt x="723" y="3724"/>
                </a:lnTo>
                <a:lnTo>
                  <a:pt x="715" y="3724"/>
                </a:lnTo>
                <a:lnTo>
                  <a:pt x="706" y="3724"/>
                </a:lnTo>
                <a:lnTo>
                  <a:pt x="706" y="3716"/>
                </a:lnTo>
                <a:lnTo>
                  <a:pt x="715" y="3707"/>
                </a:lnTo>
                <a:lnTo>
                  <a:pt x="732" y="3707"/>
                </a:lnTo>
                <a:lnTo>
                  <a:pt x="741" y="3698"/>
                </a:lnTo>
                <a:lnTo>
                  <a:pt x="750" y="3698"/>
                </a:lnTo>
                <a:lnTo>
                  <a:pt x="741" y="3698"/>
                </a:lnTo>
                <a:lnTo>
                  <a:pt x="741" y="3689"/>
                </a:lnTo>
                <a:lnTo>
                  <a:pt x="750" y="3689"/>
                </a:lnTo>
                <a:lnTo>
                  <a:pt x="759" y="3689"/>
                </a:lnTo>
                <a:lnTo>
                  <a:pt x="768" y="3689"/>
                </a:lnTo>
                <a:lnTo>
                  <a:pt x="776" y="3689"/>
                </a:lnTo>
                <a:lnTo>
                  <a:pt x="776" y="3680"/>
                </a:lnTo>
                <a:lnTo>
                  <a:pt x="785" y="3671"/>
                </a:lnTo>
                <a:lnTo>
                  <a:pt x="794" y="3671"/>
                </a:lnTo>
                <a:lnTo>
                  <a:pt x="803" y="3671"/>
                </a:lnTo>
                <a:lnTo>
                  <a:pt x="812" y="3663"/>
                </a:lnTo>
                <a:lnTo>
                  <a:pt x="820" y="3663"/>
                </a:lnTo>
                <a:lnTo>
                  <a:pt x="820" y="3654"/>
                </a:lnTo>
                <a:lnTo>
                  <a:pt x="829" y="3654"/>
                </a:lnTo>
                <a:lnTo>
                  <a:pt x="838" y="3645"/>
                </a:lnTo>
                <a:lnTo>
                  <a:pt x="847" y="3645"/>
                </a:lnTo>
                <a:lnTo>
                  <a:pt x="856" y="3645"/>
                </a:lnTo>
                <a:lnTo>
                  <a:pt x="856" y="3636"/>
                </a:lnTo>
                <a:lnTo>
                  <a:pt x="865" y="3627"/>
                </a:lnTo>
                <a:lnTo>
                  <a:pt x="856" y="3619"/>
                </a:lnTo>
                <a:lnTo>
                  <a:pt x="856" y="3610"/>
                </a:lnTo>
                <a:lnTo>
                  <a:pt x="873" y="3601"/>
                </a:lnTo>
                <a:lnTo>
                  <a:pt x="882" y="3601"/>
                </a:lnTo>
                <a:lnTo>
                  <a:pt x="891" y="3592"/>
                </a:lnTo>
                <a:lnTo>
                  <a:pt x="900" y="3592"/>
                </a:lnTo>
                <a:lnTo>
                  <a:pt x="909" y="3592"/>
                </a:lnTo>
                <a:lnTo>
                  <a:pt x="909" y="3583"/>
                </a:lnTo>
                <a:lnTo>
                  <a:pt x="918" y="3583"/>
                </a:lnTo>
                <a:lnTo>
                  <a:pt x="918" y="3574"/>
                </a:lnTo>
                <a:lnTo>
                  <a:pt x="926" y="3574"/>
                </a:lnTo>
                <a:lnTo>
                  <a:pt x="935" y="3566"/>
                </a:lnTo>
                <a:lnTo>
                  <a:pt x="944" y="3566"/>
                </a:lnTo>
                <a:lnTo>
                  <a:pt x="953" y="3557"/>
                </a:lnTo>
                <a:lnTo>
                  <a:pt x="962" y="3539"/>
                </a:lnTo>
                <a:lnTo>
                  <a:pt x="997" y="3539"/>
                </a:lnTo>
                <a:lnTo>
                  <a:pt x="997" y="3530"/>
                </a:lnTo>
                <a:lnTo>
                  <a:pt x="1006" y="3530"/>
                </a:lnTo>
                <a:lnTo>
                  <a:pt x="1015" y="3530"/>
                </a:lnTo>
                <a:lnTo>
                  <a:pt x="1023" y="3530"/>
                </a:lnTo>
                <a:lnTo>
                  <a:pt x="1023" y="3521"/>
                </a:lnTo>
                <a:lnTo>
                  <a:pt x="1023" y="3513"/>
                </a:lnTo>
                <a:lnTo>
                  <a:pt x="1015" y="3513"/>
                </a:lnTo>
                <a:lnTo>
                  <a:pt x="1032" y="3504"/>
                </a:lnTo>
                <a:lnTo>
                  <a:pt x="1032" y="3495"/>
                </a:lnTo>
                <a:lnTo>
                  <a:pt x="1050" y="3477"/>
                </a:lnTo>
                <a:lnTo>
                  <a:pt x="1059" y="3477"/>
                </a:lnTo>
                <a:lnTo>
                  <a:pt x="1068" y="3477"/>
                </a:lnTo>
                <a:lnTo>
                  <a:pt x="1076" y="3460"/>
                </a:lnTo>
                <a:lnTo>
                  <a:pt x="1085" y="3460"/>
                </a:lnTo>
                <a:lnTo>
                  <a:pt x="1085" y="3451"/>
                </a:lnTo>
                <a:lnTo>
                  <a:pt x="1076" y="3442"/>
                </a:lnTo>
                <a:lnTo>
                  <a:pt x="1059" y="3433"/>
                </a:lnTo>
                <a:lnTo>
                  <a:pt x="1050" y="3433"/>
                </a:lnTo>
                <a:lnTo>
                  <a:pt x="1041" y="3424"/>
                </a:lnTo>
                <a:lnTo>
                  <a:pt x="1023" y="3424"/>
                </a:lnTo>
                <a:lnTo>
                  <a:pt x="1023" y="3407"/>
                </a:lnTo>
                <a:lnTo>
                  <a:pt x="1032" y="3398"/>
                </a:lnTo>
                <a:lnTo>
                  <a:pt x="1050" y="3389"/>
                </a:lnTo>
                <a:lnTo>
                  <a:pt x="1059" y="3380"/>
                </a:lnTo>
                <a:lnTo>
                  <a:pt x="1068" y="3371"/>
                </a:lnTo>
                <a:lnTo>
                  <a:pt x="1059" y="3371"/>
                </a:lnTo>
                <a:lnTo>
                  <a:pt x="1059" y="3363"/>
                </a:lnTo>
                <a:lnTo>
                  <a:pt x="1076" y="3363"/>
                </a:lnTo>
                <a:lnTo>
                  <a:pt x="1076" y="3354"/>
                </a:lnTo>
                <a:lnTo>
                  <a:pt x="1085" y="3354"/>
                </a:lnTo>
                <a:lnTo>
                  <a:pt x="1085" y="3363"/>
                </a:lnTo>
                <a:lnTo>
                  <a:pt x="1094" y="3363"/>
                </a:lnTo>
                <a:lnTo>
                  <a:pt x="1103" y="3363"/>
                </a:lnTo>
                <a:lnTo>
                  <a:pt x="1112" y="3354"/>
                </a:lnTo>
                <a:lnTo>
                  <a:pt x="1112" y="3345"/>
                </a:lnTo>
                <a:lnTo>
                  <a:pt x="1094" y="3345"/>
                </a:lnTo>
                <a:lnTo>
                  <a:pt x="1103" y="3345"/>
                </a:lnTo>
                <a:lnTo>
                  <a:pt x="1120" y="3336"/>
                </a:lnTo>
                <a:lnTo>
                  <a:pt x="1129" y="3336"/>
                </a:lnTo>
                <a:lnTo>
                  <a:pt x="1138" y="3327"/>
                </a:lnTo>
                <a:lnTo>
                  <a:pt x="1138" y="3318"/>
                </a:lnTo>
                <a:lnTo>
                  <a:pt x="1129" y="3310"/>
                </a:lnTo>
                <a:lnTo>
                  <a:pt x="1120" y="3301"/>
                </a:lnTo>
                <a:lnTo>
                  <a:pt x="1112" y="3292"/>
                </a:lnTo>
                <a:lnTo>
                  <a:pt x="1120" y="3292"/>
                </a:lnTo>
                <a:lnTo>
                  <a:pt x="1129" y="3301"/>
                </a:lnTo>
                <a:lnTo>
                  <a:pt x="1138" y="3301"/>
                </a:lnTo>
                <a:lnTo>
                  <a:pt x="1147" y="3301"/>
                </a:lnTo>
                <a:lnTo>
                  <a:pt x="1156" y="3292"/>
                </a:lnTo>
                <a:lnTo>
                  <a:pt x="1165" y="3283"/>
                </a:lnTo>
                <a:lnTo>
                  <a:pt x="1165" y="3274"/>
                </a:lnTo>
                <a:lnTo>
                  <a:pt x="1165" y="3265"/>
                </a:lnTo>
                <a:lnTo>
                  <a:pt x="1182" y="3257"/>
                </a:lnTo>
                <a:lnTo>
                  <a:pt x="1191" y="3248"/>
                </a:lnTo>
                <a:lnTo>
                  <a:pt x="1200" y="3248"/>
                </a:lnTo>
                <a:lnTo>
                  <a:pt x="1200" y="3239"/>
                </a:lnTo>
                <a:lnTo>
                  <a:pt x="1200" y="3230"/>
                </a:lnTo>
                <a:lnTo>
                  <a:pt x="1217" y="3221"/>
                </a:lnTo>
                <a:lnTo>
                  <a:pt x="1226" y="3213"/>
                </a:lnTo>
                <a:lnTo>
                  <a:pt x="1235" y="3213"/>
                </a:lnTo>
                <a:lnTo>
                  <a:pt x="1244" y="3204"/>
                </a:lnTo>
                <a:lnTo>
                  <a:pt x="1253" y="3204"/>
                </a:lnTo>
                <a:lnTo>
                  <a:pt x="1262" y="3195"/>
                </a:lnTo>
                <a:lnTo>
                  <a:pt x="1288" y="3186"/>
                </a:lnTo>
                <a:lnTo>
                  <a:pt x="1297" y="3186"/>
                </a:lnTo>
                <a:lnTo>
                  <a:pt x="1323" y="3186"/>
                </a:lnTo>
                <a:lnTo>
                  <a:pt x="1332" y="3186"/>
                </a:lnTo>
                <a:lnTo>
                  <a:pt x="1341" y="3177"/>
                </a:lnTo>
                <a:lnTo>
                  <a:pt x="1341" y="3168"/>
                </a:lnTo>
                <a:lnTo>
                  <a:pt x="1350" y="3168"/>
                </a:lnTo>
                <a:lnTo>
                  <a:pt x="1359" y="3160"/>
                </a:lnTo>
                <a:lnTo>
                  <a:pt x="1376" y="3160"/>
                </a:lnTo>
                <a:lnTo>
                  <a:pt x="1359" y="3168"/>
                </a:lnTo>
                <a:lnTo>
                  <a:pt x="1350" y="3177"/>
                </a:lnTo>
                <a:lnTo>
                  <a:pt x="1341" y="3186"/>
                </a:lnTo>
                <a:lnTo>
                  <a:pt x="1341" y="3195"/>
                </a:lnTo>
                <a:lnTo>
                  <a:pt x="1332" y="3195"/>
                </a:lnTo>
                <a:lnTo>
                  <a:pt x="1323" y="3195"/>
                </a:lnTo>
                <a:lnTo>
                  <a:pt x="1332" y="3204"/>
                </a:lnTo>
                <a:lnTo>
                  <a:pt x="1359" y="3221"/>
                </a:lnTo>
                <a:lnTo>
                  <a:pt x="1367" y="3221"/>
                </a:lnTo>
                <a:lnTo>
                  <a:pt x="1394" y="3221"/>
                </a:lnTo>
                <a:lnTo>
                  <a:pt x="1403" y="3230"/>
                </a:lnTo>
                <a:lnTo>
                  <a:pt x="1394" y="3230"/>
                </a:lnTo>
                <a:lnTo>
                  <a:pt x="1359" y="3221"/>
                </a:lnTo>
                <a:lnTo>
                  <a:pt x="1341" y="3221"/>
                </a:lnTo>
                <a:lnTo>
                  <a:pt x="1332" y="3221"/>
                </a:lnTo>
                <a:lnTo>
                  <a:pt x="1323" y="3221"/>
                </a:lnTo>
                <a:lnTo>
                  <a:pt x="1315" y="3221"/>
                </a:lnTo>
                <a:lnTo>
                  <a:pt x="1306" y="3213"/>
                </a:lnTo>
                <a:lnTo>
                  <a:pt x="1297" y="3213"/>
                </a:lnTo>
                <a:lnTo>
                  <a:pt x="1270" y="3230"/>
                </a:lnTo>
                <a:lnTo>
                  <a:pt x="1262" y="3239"/>
                </a:lnTo>
                <a:lnTo>
                  <a:pt x="1235" y="3248"/>
                </a:lnTo>
                <a:lnTo>
                  <a:pt x="1235" y="3257"/>
                </a:lnTo>
                <a:lnTo>
                  <a:pt x="1235" y="3265"/>
                </a:lnTo>
                <a:lnTo>
                  <a:pt x="1235" y="3274"/>
                </a:lnTo>
                <a:lnTo>
                  <a:pt x="1226" y="3301"/>
                </a:lnTo>
                <a:lnTo>
                  <a:pt x="1226" y="3310"/>
                </a:lnTo>
                <a:lnTo>
                  <a:pt x="1209" y="3318"/>
                </a:lnTo>
                <a:lnTo>
                  <a:pt x="1200" y="3327"/>
                </a:lnTo>
                <a:lnTo>
                  <a:pt x="1200" y="3336"/>
                </a:lnTo>
                <a:lnTo>
                  <a:pt x="1191" y="3354"/>
                </a:lnTo>
                <a:lnTo>
                  <a:pt x="1200" y="3363"/>
                </a:lnTo>
                <a:lnTo>
                  <a:pt x="1217" y="3363"/>
                </a:lnTo>
                <a:lnTo>
                  <a:pt x="1226" y="3363"/>
                </a:lnTo>
                <a:lnTo>
                  <a:pt x="1253" y="3354"/>
                </a:lnTo>
                <a:lnTo>
                  <a:pt x="1244" y="3371"/>
                </a:lnTo>
                <a:lnTo>
                  <a:pt x="1235" y="3371"/>
                </a:lnTo>
                <a:lnTo>
                  <a:pt x="1226" y="3380"/>
                </a:lnTo>
                <a:lnTo>
                  <a:pt x="1217" y="3380"/>
                </a:lnTo>
                <a:lnTo>
                  <a:pt x="1209" y="3389"/>
                </a:lnTo>
                <a:lnTo>
                  <a:pt x="1191" y="3389"/>
                </a:lnTo>
                <a:lnTo>
                  <a:pt x="1191" y="3398"/>
                </a:lnTo>
                <a:lnTo>
                  <a:pt x="1191" y="3407"/>
                </a:lnTo>
                <a:lnTo>
                  <a:pt x="1200" y="3416"/>
                </a:lnTo>
                <a:lnTo>
                  <a:pt x="1209" y="3416"/>
                </a:lnTo>
                <a:lnTo>
                  <a:pt x="1226" y="3416"/>
                </a:lnTo>
                <a:lnTo>
                  <a:pt x="1235" y="3407"/>
                </a:lnTo>
                <a:lnTo>
                  <a:pt x="1235" y="3416"/>
                </a:lnTo>
                <a:lnTo>
                  <a:pt x="1244" y="3416"/>
                </a:lnTo>
                <a:lnTo>
                  <a:pt x="1244" y="3407"/>
                </a:lnTo>
                <a:lnTo>
                  <a:pt x="1253" y="3407"/>
                </a:lnTo>
                <a:lnTo>
                  <a:pt x="1262" y="3407"/>
                </a:lnTo>
                <a:lnTo>
                  <a:pt x="1270" y="3398"/>
                </a:lnTo>
                <a:lnTo>
                  <a:pt x="1279" y="3389"/>
                </a:lnTo>
                <a:lnTo>
                  <a:pt x="1288" y="3389"/>
                </a:lnTo>
                <a:lnTo>
                  <a:pt x="1288" y="3380"/>
                </a:lnTo>
                <a:lnTo>
                  <a:pt x="1288" y="3371"/>
                </a:lnTo>
                <a:lnTo>
                  <a:pt x="1297" y="3380"/>
                </a:lnTo>
                <a:lnTo>
                  <a:pt x="1306" y="3371"/>
                </a:lnTo>
                <a:lnTo>
                  <a:pt x="1315" y="3371"/>
                </a:lnTo>
                <a:lnTo>
                  <a:pt x="1332" y="3363"/>
                </a:lnTo>
                <a:lnTo>
                  <a:pt x="1332" y="3354"/>
                </a:lnTo>
                <a:lnTo>
                  <a:pt x="1350" y="3354"/>
                </a:lnTo>
                <a:lnTo>
                  <a:pt x="1350" y="3345"/>
                </a:lnTo>
                <a:lnTo>
                  <a:pt x="1350" y="3336"/>
                </a:lnTo>
                <a:lnTo>
                  <a:pt x="1359" y="3336"/>
                </a:lnTo>
                <a:lnTo>
                  <a:pt x="1359" y="3354"/>
                </a:lnTo>
                <a:lnTo>
                  <a:pt x="1367" y="3336"/>
                </a:lnTo>
                <a:lnTo>
                  <a:pt x="1367" y="3327"/>
                </a:lnTo>
                <a:lnTo>
                  <a:pt x="1376" y="3327"/>
                </a:lnTo>
                <a:lnTo>
                  <a:pt x="1376" y="3318"/>
                </a:lnTo>
                <a:lnTo>
                  <a:pt x="1385" y="3327"/>
                </a:lnTo>
                <a:lnTo>
                  <a:pt x="1394" y="3327"/>
                </a:lnTo>
                <a:lnTo>
                  <a:pt x="1403" y="3327"/>
                </a:lnTo>
                <a:lnTo>
                  <a:pt x="1420" y="3336"/>
                </a:lnTo>
                <a:lnTo>
                  <a:pt x="1429" y="3336"/>
                </a:lnTo>
                <a:lnTo>
                  <a:pt x="1438" y="3327"/>
                </a:lnTo>
                <a:lnTo>
                  <a:pt x="1447" y="3327"/>
                </a:lnTo>
                <a:lnTo>
                  <a:pt x="1456" y="3318"/>
                </a:lnTo>
                <a:lnTo>
                  <a:pt x="1456" y="3310"/>
                </a:lnTo>
                <a:lnTo>
                  <a:pt x="1465" y="3310"/>
                </a:lnTo>
                <a:lnTo>
                  <a:pt x="1465" y="3301"/>
                </a:lnTo>
                <a:lnTo>
                  <a:pt x="1465" y="3292"/>
                </a:lnTo>
                <a:lnTo>
                  <a:pt x="1465" y="3283"/>
                </a:lnTo>
                <a:lnTo>
                  <a:pt x="1473" y="3283"/>
                </a:lnTo>
                <a:lnTo>
                  <a:pt x="1482" y="3274"/>
                </a:lnTo>
                <a:lnTo>
                  <a:pt x="1473" y="3265"/>
                </a:lnTo>
                <a:lnTo>
                  <a:pt x="1465" y="3265"/>
                </a:lnTo>
                <a:lnTo>
                  <a:pt x="1456" y="3265"/>
                </a:lnTo>
                <a:lnTo>
                  <a:pt x="1447" y="3265"/>
                </a:lnTo>
                <a:lnTo>
                  <a:pt x="1438" y="3274"/>
                </a:lnTo>
                <a:lnTo>
                  <a:pt x="1429" y="3274"/>
                </a:lnTo>
                <a:lnTo>
                  <a:pt x="1438" y="3274"/>
                </a:lnTo>
                <a:lnTo>
                  <a:pt x="1438" y="3265"/>
                </a:lnTo>
                <a:lnTo>
                  <a:pt x="1447" y="3265"/>
                </a:lnTo>
                <a:lnTo>
                  <a:pt x="1456" y="3265"/>
                </a:lnTo>
                <a:lnTo>
                  <a:pt x="1456" y="3257"/>
                </a:lnTo>
                <a:lnTo>
                  <a:pt x="1456" y="3248"/>
                </a:lnTo>
                <a:lnTo>
                  <a:pt x="1447" y="3248"/>
                </a:lnTo>
                <a:lnTo>
                  <a:pt x="1438" y="3239"/>
                </a:lnTo>
                <a:lnTo>
                  <a:pt x="1447" y="3239"/>
                </a:lnTo>
                <a:lnTo>
                  <a:pt x="1456" y="3230"/>
                </a:lnTo>
                <a:lnTo>
                  <a:pt x="1456" y="3221"/>
                </a:lnTo>
                <a:lnTo>
                  <a:pt x="1465" y="3213"/>
                </a:lnTo>
                <a:lnTo>
                  <a:pt x="1456" y="3213"/>
                </a:lnTo>
                <a:lnTo>
                  <a:pt x="1447" y="3213"/>
                </a:lnTo>
                <a:lnTo>
                  <a:pt x="1456" y="3213"/>
                </a:lnTo>
                <a:lnTo>
                  <a:pt x="1456" y="3204"/>
                </a:lnTo>
                <a:lnTo>
                  <a:pt x="1465" y="3204"/>
                </a:lnTo>
                <a:lnTo>
                  <a:pt x="1473" y="3204"/>
                </a:lnTo>
                <a:lnTo>
                  <a:pt x="1482" y="3204"/>
                </a:lnTo>
                <a:lnTo>
                  <a:pt x="1491" y="3195"/>
                </a:lnTo>
                <a:lnTo>
                  <a:pt x="1500" y="3195"/>
                </a:lnTo>
                <a:lnTo>
                  <a:pt x="1482" y="3213"/>
                </a:lnTo>
                <a:lnTo>
                  <a:pt x="1482" y="3221"/>
                </a:lnTo>
                <a:lnTo>
                  <a:pt x="1482" y="3230"/>
                </a:lnTo>
                <a:lnTo>
                  <a:pt x="1491" y="3230"/>
                </a:lnTo>
                <a:lnTo>
                  <a:pt x="1500" y="3230"/>
                </a:lnTo>
                <a:lnTo>
                  <a:pt x="1509" y="3221"/>
                </a:lnTo>
                <a:lnTo>
                  <a:pt x="1517" y="3221"/>
                </a:lnTo>
                <a:lnTo>
                  <a:pt x="1526" y="3230"/>
                </a:lnTo>
                <a:lnTo>
                  <a:pt x="1526" y="3221"/>
                </a:lnTo>
                <a:lnTo>
                  <a:pt x="1535" y="3221"/>
                </a:lnTo>
                <a:lnTo>
                  <a:pt x="1544" y="3213"/>
                </a:lnTo>
                <a:lnTo>
                  <a:pt x="1553" y="3221"/>
                </a:lnTo>
                <a:lnTo>
                  <a:pt x="1562" y="3213"/>
                </a:lnTo>
                <a:lnTo>
                  <a:pt x="1570" y="3213"/>
                </a:lnTo>
                <a:lnTo>
                  <a:pt x="1579" y="3204"/>
                </a:lnTo>
                <a:lnTo>
                  <a:pt x="1597" y="3204"/>
                </a:lnTo>
                <a:lnTo>
                  <a:pt x="1606" y="3204"/>
                </a:lnTo>
                <a:lnTo>
                  <a:pt x="1579" y="3213"/>
                </a:lnTo>
                <a:lnTo>
                  <a:pt x="1579" y="3221"/>
                </a:lnTo>
                <a:lnTo>
                  <a:pt x="1579" y="3230"/>
                </a:lnTo>
                <a:lnTo>
                  <a:pt x="1588" y="3239"/>
                </a:lnTo>
                <a:lnTo>
                  <a:pt x="1597" y="3239"/>
                </a:lnTo>
                <a:lnTo>
                  <a:pt x="1588" y="3248"/>
                </a:lnTo>
                <a:lnTo>
                  <a:pt x="1579" y="3248"/>
                </a:lnTo>
                <a:lnTo>
                  <a:pt x="1588" y="3248"/>
                </a:lnTo>
                <a:lnTo>
                  <a:pt x="1597" y="3248"/>
                </a:lnTo>
                <a:lnTo>
                  <a:pt x="1606" y="3248"/>
                </a:lnTo>
                <a:lnTo>
                  <a:pt x="1614" y="3248"/>
                </a:lnTo>
                <a:lnTo>
                  <a:pt x="1614" y="3257"/>
                </a:lnTo>
                <a:lnTo>
                  <a:pt x="1650" y="3257"/>
                </a:lnTo>
                <a:lnTo>
                  <a:pt x="1641" y="3265"/>
                </a:lnTo>
                <a:lnTo>
                  <a:pt x="1632" y="3274"/>
                </a:lnTo>
                <a:lnTo>
                  <a:pt x="1641" y="3274"/>
                </a:lnTo>
                <a:lnTo>
                  <a:pt x="1650" y="3274"/>
                </a:lnTo>
                <a:lnTo>
                  <a:pt x="1659" y="3283"/>
                </a:lnTo>
                <a:lnTo>
                  <a:pt x="1667" y="3283"/>
                </a:lnTo>
                <a:lnTo>
                  <a:pt x="1676" y="3283"/>
                </a:lnTo>
                <a:lnTo>
                  <a:pt x="1685" y="3283"/>
                </a:lnTo>
                <a:lnTo>
                  <a:pt x="1694" y="3274"/>
                </a:lnTo>
                <a:lnTo>
                  <a:pt x="1703" y="3265"/>
                </a:lnTo>
                <a:lnTo>
                  <a:pt x="1712" y="3265"/>
                </a:lnTo>
                <a:lnTo>
                  <a:pt x="1720" y="3257"/>
                </a:lnTo>
                <a:lnTo>
                  <a:pt x="1712" y="3265"/>
                </a:lnTo>
                <a:lnTo>
                  <a:pt x="1712" y="3274"/>
                </a:lnTo>
                <a:lnTo>
                  <a:pt x="1703" y="3292"/>
                </a:lnTo>
                <a:lnTo>
                  <a:pt x="1712" y="3292"/>
                </a:lnTo>
                <a:lnTo>
                  <a:pt x="1720" y="3301"/>
                </a:lnTo>
                <a:lnTo>
                  <a:pt x="1729" y="3301"/>
                </a:lnTo>
                <a:lnTo>
                  <a:pt x="1729" y="3310"/>
                </a:lnTo>
                <a:lnTo>
                  <a:pt x="1747" y="3310"/>
                </a:lnTo>
                <a:lnTo>
                  <a:pt x="1756" y="3310"/>
                </a:lnTo>
                <a:lnTo>
                  <a:pt x="1764" y="3318"/>
                </a:lnTo>
                <a:lnTo>
                  <a:pt x="1764" y="3327"/>
                </a:lnTo>
                <a:lnTo>
                  <a:pt x="1773" y="3327"/>
                </a:lnTo>
                <a:lnTo>
                  <a:pt x="1791" y="3327"/>
                </a:lnTo>
                <a:lnTo>
                  <a:pt x="1809" y="3318"/>
                </a:lnTo>
                <a:lnTo>
                  <a:pt x="1853" y="3318"/>
                </a:lnTo>
                <a:lnTo>
                  <a:pt x="1879" y="3318"/>
                </a:lnTo>
                <a:lnTo>
                  <a:pt x="1914" y="3327"/>
                </a:lnTo>
                <a:lnTo>
                  <a:pt x="1941" y="3327"/>
                </a:lnTo>
                <a:lnTo>
                  <a:pt x="1950" y="3327"/>
                </a:lnTo>
                <a:lnTo>
                  <a:pt x="1959" y="3327"/>
                </a:lnTo>
                <a:lnTo>
                  <a:pt x="1959" y="3318"/>
                </a:lnTo>
                <a:lnTo>
                  <a:pt x="1967" y="3318"/>
                </a:lnTo>
                <a:lnTo>
                  <a:pt x="1967" y="3327"/>
                </a:lnTo>
                <a:lnTo>
                  <a:pt x="1959" y="3336"/>
                </a:lnTo>
                <a:lnTo>
                  <a:pt x="1967" y="3345"/>
                </a:lnTo>
                <a:lnTo>
                  <a:pt x="2003" y="3354"/>
                </a:lnTo>
                <a:lnTo>
                  <a:pt x="2020" y="3363"/>
                </a:lnTo>
                <a:lnTo>
                  <a:pt x="2038" y="3363"/>
                </a:lnTo>
                <a:lnTo>
                  <a:pt x="2047" y="3354"/>
                </a:lnTo>
                <a:lnTo>
                  <a:pt x="2073" y="3345"/>
                </a:lnTo>
                <a:lnTo>
                  <a:pt x="2091" y="3327"/>
                </a:lnTo>
                <a:lnTo>
                  <a:pt x="2100" y="3327"/>
                </a:lnTo>
                <a:lnTo>
                  <a:pt x="2109" y="3327"/>
                </a:lnTo>
                <a:lnTo>
                  <a:pt x="2126" y="3336"/>
                </a:lnTo>
                <a:lnTo>
                  <a:pt x="2144" y="3345"/>
                </a:lnTo>
                <a:lnTo>
                  <a:pt x="2135" y="3345"/>
                </a:lnTo>
                <a:lnTo>
                  <a:pt x="2126" y="3345"/>
                </a:lnTo>
                <a:lnTo>
                  <a:pt x="2126" y="3354"/>
                </a:lnTo>
                <a:lnTo>
                  <a:pt x="2117" y="3354"/>
                </a:lnTo>
                <a:lnTo>
                  <a:pt x="2117" y="3363"/>
                </a:lnTo>
                <a:lnTo>
                  <a:pt x="2117" y="3371"/>
                </a:lnTo>
                <a:lnTo>
                  <a:pt x="2117" y="3354"/>
                </a:lnTo>
                <a:lnTo>
                  <a:pt x="2117" y="3345"/>
                </a:lnTo>
                <a:lnTo>
                  <a:pt x="2109" y="3336"/>
                </a:lnTo>
                <a:lnTo>
                  <a:pt x="2100" y="3336"/>
                </a:lnTo>
                <a:lnTo>
                  <a:pt x="2100" y="3345"/>
                </a:lnTo>
                <a:lnTo>
                  <a:pt x="2100" y="3354"/>
                </a:lnTo>
                <a:lnTo>
                  <a:pt x="2100" y="3363"/>
                </a:lnTo>
                <a:lnTo>
                  <a:pt x="2091" y="3371"/>
                </a:lnTo>
                <a:lnTo>
                  <a:pt x="2082" y="3371"/>
                </a:lnTo>
                <a:lnTo>
                  <a:pt x="2082" y="3380"/>
                </a:lnTo>
                <a:lnTo>
                  <a:pt x="2091" y="3380"/>
                </a:lnTo>
                <a:lnTo>
                  <a:pt x="2100" y="3389"/>
                </a:lnTo>
                <a:lnTo>
                  <a:pt x="2117" y="3398"/>
                </a:lnTo>
                <a:lnTo>
                  <a:pt x="2153" y="3416"/>
                </a:lnTo>
                <a:lnTo>
                  <a:pt x="2161" y="3416"/>
                </a:lnTo>
                <a:lnTo>
                  <a:pt x="2179" y="3416"/>
                </a:lnTo>
                <a:lnTo>
                  <a:pt x="2179" y="3424"/>
                </a:lnTo>
                <a:lnTo>
                  <a:pt x="2170" y="3424"/>
                </a:lnTo>
                <a:lnTo>
                  <a:pt x="2179" y="3424"/>
                </a:lnTo>
                <a:lnTo>
                  <a:pt x="2188" y="3424"/>
                </a:lnTo>
                <a:lnTo>
                  <a:pt x="2197" y="3433"/>
                </a:lnTo>
                <a:lnTo>
                  <a:pt x="2214" y="3442"/>
                </a:lnTo>
                <a:lnTo>
                  <a:pt x="2214" y="3451"/>
                </a:lnTo>
                <a:lnTo>
                  <a:pt x="2223" y="3460"/>
                </a:lnTo>
                <a:lnTo>
                  <a:pt x="2232" y="3468"/>
                </a:lnTo>
                <a:lnTo>
                  <a:pt x="2241" y="3477"/>
                </a:lnTo>
                <a:lnTo>
                  <a:pt x="2250" y="3477"/>
                </a:lnTo>
                <a:lnTo>
                  <a:pt x="2250" y="3486"/>
                </a:lnTo>
                <a:lnTo>
                  <a:pt x="2285" y="3504"/>
                </a:lnTo>
                <a:lnTo>
                  <a:pt x="2294" y="3513"/>
                </a:lnTo>
                <a:lnTo>
                  <a:pt x="2311" y="3513"/>
                </a:lnTo>
                <a:lnTo>
                  <a:pt x="2311" y="3521"/>
                </a:lnTo>
                <a:lnTo>
                  <a:pt x="2320" y="3521"/>
                </a:lnTo>
                <a:lnTo>
                  <a:pt x="2329" y="3513"/>
                </a:lnTo>
                <a:lnTo>
                  <a:pt x="2347" y="3504"/>
                </a:lnTo>
                <a:lnTo>
                  <a:pt x="2356" y="3504"/>
                </a:lnTo>
                <a:lnTo>
                  <a:pt x="2356" y="3495"/>
                </a:lnTo>
                <a:lnTo>
                  <a:pt x="2356" y="3486"/>
                </a:lnTo>
                <a:lnTo>
                  <a:pt x="2347" y="3477"/>
                </a:lnTo>
                <a:lnTo>
                  <a:pt x="2338" y="3477"/>
                </a:lnTo>
                <a:lnTo>
                  <a:pt x="2329" y="3477"/>
                </a:lnTo>
                <a:lnTo>
                  <a:pt x="2329" y="3468"/>
                </a:lnTo>
                <a:lnTo>
                  <a:pt x="2320" y="3468"/>
                </a:lnTo>
                <a:lnTo>
                  <a:pt x="2320" y="3460"/>
                </a:lnTo>
                <a:lnTo>
                  <a:pt x="2311" y="3460"/>
                </a:lnTo>
                <a:lnTo>
                  <a:pt x="2303" y="3451"/>
                </a:lnTo>
                <a:lnTo>
                  <a:pt x="2294" y="3451"/>
                </a:lnTo>
                <a:lnTo>
                  <a:pt x="2285" y="3451"/>
                </a:lnTo>
                <a:lnTo>
                  <a:pt x="2285" y="3442"/>
                </a:lnTo>
                <a:lnTo>
                  <a:pt x="2294" y="3442"/>
                </a:lnTo>
                <a:lnTo>
                  <a:pt x="2285" y="3433"/>
                </a:lnTo>
                <a:lnTo>
                  <a:pt x="2303" y="3442"/>
                </a:lnTo>
                <a:lnTo>
                  <a:pt x="2320" y="3442"/>
                </a:lnTo>
                <a:lnTo>
                  <a:pt x="2320" y="3451"/>
                </a:lnTo>
                <a:lnTo>
                  <a:pt x="2329" y="3451"/>
                </a:lnTo>
                <a:lnTo>
                  <a:pt x="2329" y="3460"/>
                </a:lnTo>
                <a:lnTo>
                  <a:pt x="2338" y="3460"/>
                </a:lnTo>
                <a:lnTo>
                  <a:pt x="2347" y="3460"/>
                </a:lnTo>
                <a:lnTo>
                  <a:pt x="2356" y="3460"/>
                </a:lnTo>
                <a:lnTo>
                  <a:pt x="2356" y="3451"/>
                </a:lnTo>
                <a:lnTo>
                  <a:pt x="2347" y="3442"/>
                </a:lnTo>
                <a:lnTo>
                  <a:pt x="2347" y="3433"/>
                </a:lnTo>
                <a:lnTo>
                  <a:pt x="2356" y="3433"/>
                </a:lnTo>
                <a:lnTo>
                  <a:pt x="2356" y="3451"/>
                </a:lnTo>
                <a:lnTo>
                  <a:pt x="2364" y="3451"/>
                </a:lnTo>
                <a:lnTo>
                  <a:pt x="2373" y="3451"/>
                </a:lnTo>
                <a:lnTo>
                  <a:pt x="2356" y="3460"/>
                </a:lnTo>
                <a:lnTo>
                  <a:pt x="2364" y="3477"/>
                </a:lnTo>
                <a:lnTo>
                  <a:pt x="2373" y="3486"/>
                </a:lnTo>
                <a:lnTo>
                  <a:pt x="2364" y="3495"/>
                </a:lnTo>
                <a:lnTo>
                  <a:pt x="2364" y="3504"/>
                </a:lnTo>
                <a:lnTo>
                  <a:pt x="2373" y="3504"/>
                </a:lnTo>
                <a:lnTo>
                  <a:pt x="2391" y="3504"/>
                </a:lnTo>
                <a:lnTo>
                  <a:pt x="2400" y="3504"/>
                </a:lnTo>
                <a:lnTo>
                  <a:pt x="2409" y="3513"/>
                </a:lnTo>
                <a:lnTo>
                  <a:pt x="2409" y="3521"/>
                </a:lnTo>
                <a:lnTo>
                  <a:pt x="2426" y="3521"/>
                </a:lnTo>
                <a:lnTo>
                  <a:pt x="2426" y="3513"/>
                </a:lnTo>
                <a:lnTo>
                  <a:pt x="2426" y="3504"/>
                </a:lnTo>
                <a:lnTo>
                  <a:pt x="2426" y="3486"/>
                </a:lnTo>
                <a:lnTo>
                  <a:pt x="2417" y="3477"/>
                </a:lnTo>
                <a:lnTo>
                  <a:pt x="2417" y="3468"/>
                </a:lnTo>
                <a:lnTo>
                  <a:pt x="2417" y="3460"/>
                </a:lnTo>
                <a:lnTo>
                  <a:pt x="2409" y="3451"/>
                </a:lnTo>
                <a:lnTo>
                  <a:pt x="2409" y="3424"/>
                </a:lnTo>
                <a:lnTo>
                  <a:pt x="2400" y="3416"/>
                </a:lnTo>
                <a:lnTo>
                  <a:pt x="2409" y="3416"/>
                </a:lnTo>
                <a:lnTo>
                  <a:pt x="2400" y="3407"/>
                </a:lnTo>
                <a:lnTo>
                  <a:pt x="2409" y="3398"/>
                </a:lnTo>
                <a:lnTo>
                  <a:pt x="2409" y="3389"/>
                </a:lnTo>
                <a:lnTo>
                  <a:pt x="2409" y="3398"/>
                </a:lnTo>
                <a:lnTo>
                  <a:pt x="2409" y="3407"/>
                </a:lnTo>
                <a:lnTo>
                  <a:pt x="2417" y="3424"/>
                </a:lnTo>
                <a:lnTo>
                  <a:pt x="2426" y="3451"/>
                </a:lnTo>
                <a:lnTo>
                  <a:pt x="2426" y="3460"/>
                </a:lnTo>
                <a:lnTo>
                  <a:pt x="2435" y="3460"/>
                </a:lnTo>
                <a:lnTo>
                  <a:pt x="2435" y="3468"/>
                </a:lnTo>
                <a:lnTo>
                  <a:pt x="2435" y="3477"/>
                </a:lnTo>
                <a:lnTo>
                  <a:pt x="2453" y="3495"/>
                </a:lnTo>
                <a:lnTo>
                  <a:pt x="2461" y="3504"/>
                </a:lnTo>
                <a:lnTo>
                  <a:pt x="2470" y="3504"/>
                </a:lnTo>
                <a:lnTo>
                  <a:pt x="2479" y="3513"/>
                </a:lnTo>
                <a:lnTo>
                  <a:pt x="2488" y="3521"/>
                </a:lnTo>
                <a:lnTo>
                  <a:pt x="2497" y="3513"/>
                </a:lnTo>
                <a:lnTo>
                  <a:pt x="2506" y="3504"/>
                </a:lnTo>
                <a:lnTo>
                  <a:pt x="2514" y="3495"/>
                </a:lnTo>
                <a:lnTo>
                  <a:pt x="2514" y="3486"/>
                </a:lnTo>
                <a:lnTo>
                  <a:pt x="2514" y="3495"/>
                </a:lnTo>
                <a:lnTo>
                  <a:pt x="2506" y="3513"/>
                </a:lnTo>
                <a:lnTo>
                  <a:pt x="2506" y="3521"/>
                </a:lnTo>
                <a:lnTo>
                  <a:pt x="2506" y="3530"/>
                </a:lnTo>
                <a:lnTo>
                  <a:pt x="2506" y="3539"/>
                </a:lnTo>
                <a:lnTo>
                  <a:pt x="2514" y="3548"/>
                </a:lnTo>
                <a:lnTo>
                  <a:pt x="2523" y="3548"/>
                </a:lnTo>
                <a:lnTo>
                  <a:pt x="2523" y="3557"/>
                </a:lnTo>
                <a:lnTo>
                  <a:pt x="2532" y="3557"/>
                </a:lnTo>
                <a:lnTo>
                  <a:pt x="2532" y="3566"/>
                </a:lnTo>
                <a:lnTo>
                  <a:pt x="2532" y="3557"/>
                </a:lnTo>
                <a:lnTo>
                  <a:pt x="2541" y="3557"/>
                </a:lnTo>
                <a:lnTo>
                  <a:pt x="2567" y="3557"/>
                </a:lnTo>
                <a:lnTo>
                  <a:pt x="2541" y="3557"/>
                </a:lnTo>
                <a:lnTo>
                  <a:pt x="2541" y="3566"/>
                </a:lnTo>
                <a:lnTo>
                  <a:pt x="2550" y="3574"/>
                </a:lnTo>
                <a:lnTo>
                  <a:pt x="2576" y="3592"/>
                </a:lnTo>
                <a:lnTo>
                  <a:pt x="2567" y="3592"/>
                </a:lnTo>
                <a:lnTo>
                  <a:pt x="2558" y="3583"/>
                </a:lnTo>
                <a:lnTo>
                  <a:pt x="2541" y="3574"/>
                </a:lnTo>
                <a:lnTo>
                  <a:pt x="2532" y="3583"/>
                </a:lnTo>
                <a:lnTo>
                  <a:pt x="2541" y="3592"/>
                </a:lnTo>
                <a:lnTo>
                  <a:pt x="2550" y="3619"/>
                </a:lnTo>
                <a:lnTo>
                  <a:pt x="2550" y="3636"/>
                </a:lnTo>
                <a:lnTo>
                  <a:pt x="2585" y="3645"/>
                </a:lnTo>
                <a:lnTo>
                  <a:pt x="2594" y="3645"/>
                </a:lnTo>
                <a:lnTo>
                  <a:pt x="2594" y="3654"/>
                </a:lnTo>
                <a:lnTo>
                  <a:pt x="2594" y="3663"/>
                </a:lnTo>
                <a:lnTo>
                  <a:pt x="2603" y="3671"/>
                </a:lnTo>
                <a:lnTo>
                  <a:pt x="2611" y="3671"/>
                </a:lnTo>
                <a:lnTo>
                  <a:pt x="2620" y="3671"/>
                </a:lnTo>
                <a:lnTo>
                  <a:pt x="2620" y="3689"/>
                </a:lnTo>
                <a:lnTo>
                  <a:pt x="2629" y="3689"/>
                </a:lnTo>
                <a:lnTo>
                  <a:pt x="2629" y="3698"/>
                </a:lnTo>
                <a:lnTo>
                  <a:pt x="2638" y="3707"/>
                </a:lnTo>
                <a:lnTo>
                  <a:pt x="2647" y="3716"/>
                </a:lnTo>
                <a:lnTo>
                  <a:pt x="2656" y="3716"/>
                </a:lnTo>
                <a:lnTo>
                  <a:pt x="2656" y="3724"/>
                </a:lnTo>
                <a:lnTo>
                  <a:pt x="2664" y="3733"/>
                </a:lnTo>
                <a:lnTo>
                  <a:pt x="2691" y="3733"/>
                </a:lnTo>
                <a:lnTo>
                  <a:pt x="2673" y="3742"/>
                </a:lnTo>
                <a:lnTo>
                  <a:pt x="2664" y="3742"/>
                </a:lnTo>
                <a:lnTo>
                  <a:pt x="2656" y="3760"/>
                </a:lnTo>
                <a:lnTo>
                  <a:pt x="2647" y="3769"/>
                </a:lnTo>
                <a:lnTo>
                  <a:pt x="2647" y="3777"/>
                </a:lnTo>
                <a:lnTo>
                  <a:pt x="2638" y="3777"/>
                </a:lnTo>
                <a:lnTo>
                  <a:pt x="2638" y="3786"/>
                </a:lnTo>
                <a:lnTo>
                  <a:pt x="2647" y="3795"/>
                </a:lnTo>
                <a:lnTo>
                  <a:pt x="2656" y="3804"/>
                </a:lnTo>
                <a:lnTo>
                  <a:pt x="2664" y="3795"/>
                </a:lnTo>
                <a:lnTo>
                  <a:pt x="2664" y="3786"/>
                </a:lnTo>
                <a:lnTo>
                  <a:pt x="2673" y="3777"/>
                </a:lnTo>
                <a:lnTo>
                  <a:pt x="2664" y="3769"/>
                </a:lnTo>
                <a:lnTo>
                  <a:pt x="2673" y="3769"/>
                </a:lnTo>
                <a:lnTo>
                  <a:pt x="2682" y="3760"/>
                </a:lnTo>
                <a:lnTo>
                  <a:pt x="2708" y="3751"/>
                </a:lnTo>
                <a:lnTo>
                  <a:pt x="2726" y="3742"/>
                </a:lnTo>
                <a:lnTo>
                  <a:pt x="2726" y="3751"/>
                </a:lnTo>
                <a:lnTo>
                  <a:pt x="2717" y="3751"/>
                </a:lnTo>
                <a:lnTo>
                  <a:pt x="2717" y="3760"/>
                </a:lnTo>
                <a:lnTo>
                  <a:pt x="2726" y="3777"/>
                </a:lnTo>
                <a:lnTo>
                  <a:pt x="2735" y="3786"/>
                </a:lnTo>
                <a:lnTo>
                  <a:pt x="2735" y="3795"/>
                </a:lnTo>
                <a:lnTo>
                  <a:pt x="2735" y="3804"/>
                </a:lnTo>
                <a:lnTo>
                  <a:pt x="2735" y="3813"/>
                </a:lnTo>
                <a:lnTo>
                  <a:pt x="2735" y="3822"/>
                </a:lnTo>
                <a:lnTo>
                  <a:pt x="2744" y="3822"/>
                </a:lnTo>
                <a:lnTo>
                  <a:pt x="2744" y="3830"/>
                </a:lnTo>
                <a:lnTo>
                  <a:pt x="2726" y="3830"/>
                </a:lnTo>
                <a:lnTo>
                  <a:pt x="2726" y="3839"/>
                </a:lnTo>
                <a:lnTo>
                  <a:pt x="2726" y="3848"/>
                </a:lnTo>
                <a:lnTo>
                  <a:pt x="2735" y="3866"/>
                </a:lnTo>
                <a:lnTo>
                  <a:pt x="2735" y="3874"/>
                </a:lnTo>
                <a:lnTo>
                  <a:pt x="2753" y="3883"/>
                </a:lnTo>
                <a:lnTo>
                  <a:pt x="2761" y="3883"/>
                </a:lnTo>
                <a:lnTo>
                  <a:pt x="2779" y="3874"/>
                </a:lnTo>
                <a:lnTo>
                  <a:pt x="2788" y="3866"/>
                </a:lnTo>
                <a:lnTo>
                  <a:pt x="2788" y="3857"/>
                </a:lnTo>
                <a:lnTo>
                  <a:pt x="2788" y="3848"/>
                </a:lnTo>
                <a:lnTo>
                  <a:pt x="2797" y="3830"/>
                </a:lnTo>
                <a:lnTo>
                  <a:pt x="2797" y="3822"/>
                </a:lnTo>
                <a:lnTo>
                  <a:pt x="2797" y="3813"/>
                </a:lnTo>
                <a:lnTo>
                  <a:pt x="2797" y="3804"/>
                </a:lnTo>
                <a:lnTo>
                  <a:pt x="2788" y="3795"/>
                </a:lnTo>
                <a:lnTo>
                  <a:pt x="2788" y="3786"/>
                </a:lnTo>
                <a:lnTo>
                  <a:pt x="2797" y="3777"/>
                </a:lnTo>
                <a:lnTo>
                  <a:pt x="2797" y="3769"/>
                </a:lnTo>
                <a:lnTo>
                  <a:pt x="2797" y="3777"/>
                </a:lnTo>
                <a:lnTo>
                  <a:pt x="2797" y="3786"/>
                </a:lnTo>
                <a:lnTo>
                  <a:pt x="2797" y="3795"/>
                </a:lnTo>
                <a:lnTo>
                  <a:pt x="2797" y="3804"/>
                </a:lnTo>
                <a:lnTo>
                  <a:pt x="2797" y="3813"/>
                </a:lnTo>
                <a:lnTo>
                  <a:pt x="2806" y="3822"/>
                </a:lnTo>
                <a:lnTo>
                  <a:pt x="2806" y="3830"/>
                </a:lnTo>
                <a:lnTo>
                  <a:pt x="2797" y="3839"/>
                </a:lnTo>
                <a:lnTo>
                  <a:pt x="2797" y="3848"/>
                </a:lnTo>
                <a:lnTo>
                  <a:pt x="2806" y="3848"/>
                </a:lnTo>
                <a:lnTo>
                  <a:pt x="2814" y="3830"/>
                </a:lnTo>
                <a:lnTo>
                  <a:pt x="2814" y="3822"/>
                </a:lnTo>
                <a:lnTo>
                  <a:pt x="2814" y="3813"/>
                </a:lnTo>
                <a:lnTo>
                  <a:pt x="2814" y="3804"/>
                </a:lnTo>
                <a:lnTo>
                  <a:pt x="2823" y="3804"/>
                </a:lnTo>
                <a:lnTo>
                  <a:pt x="2823" y="3813"/>
                </a:lnTo>
                <a:lnTo>
                  <a:pt x="2832" y="3813"/>
                </a:lnTo>
                <a:lnTo>
                  <a:pt x="2814" y="3830"/>
                </a:lnTo>
                <a:lnTo>
                  <a:pt x="2806" y="3839"/>
                </a:lnTo>
                <a:lnTo>
                  <a:pt x="2806" y="3848"/>
                </a:lnTo>
                <a:lnTo>
                  <a:pt x="2797" y="3866"/>
                </a:lnTo>
                <a:lnTo>
                  <a:pt x="2788" y="3874"/>
                </a:lnTo>
                <a:lnTo>
                  <a:pt x="2788" y="3883"/>
                </a:lnTo>
                <a:lnTo>
                  <a:pt x="2779" y="3892"/>
                </a:lnTo>
                <a:lnTo>
                  <a:pt x="2770" y="3892"/>
                </a:lnTo>
                <a:lnTo>
                  <a:pt x="2770" y="3901"/>
                </a:lnTo>
                <a:lnTo>
                  <a:pt x="2770" y="3910"/>
                </a:lnTo>
                <a:lnTo>
                  <a:pt x="2770" y="3919"/>
                </a:lnTo>
                <a:lnTo>
                  <a:pt x="2770" y="3927"/>
                </a:lnTo>
                <a:lnTo>
                  <a:pt x="2779" y="3936"/>
                </a:lnTo>
                <a:lnTo>
                  <a:pt x="2797" y="3945"/>
                </a:lnTo>
                <a:lnTo>
                  <a:pt x="2806" y="3936"/>
                </a:lnTo>
                <a:lnTo>
                  <a:pt x="2814" y="3936"/>
                </a:lnTo>
                <a:lnTo>
                  <a:pt x="2832" y="3936"/>
                </a:lnTo>
                <a:lnTo>
                  <a:pt x="2814" y="3945"/>
                </a:lnTo>
                <a:lnTo>
                  <a:pt x="2797" y="3945"/>
                </a:lnTo>
                <a:lnTo>
                  <a:pt x="2797" y="3963"/>
                </a:lnTo>
                <a:lnTo>
                  <a:pt x="2788" y="3972"/>
                </a:lnTo>
                <a:lnTo>
                  <a:pt x="2779" y="3989"/>
                </a:lnTo>
                <a:lnTo>
                  <a:pt x="2779" y="3998"/>
                </a:lnTo>
                <a:lnTo>
                  <a:pt x="2797" y="3998"/>
                </a:lnTo>
                <a:lnTo>
                  <a:pt x="2806" y="4007"/>
                </a:lnTo>
                <a:lnTo>
                  <a:pt x="2814" y="4016"/>
                </a:lnTo>
                <a:lnTo>
                  <a:pt x="2823" y="4024"/>
                </a:lnTo>
                <a:lnTo>
                  <a:pt x="2832" y="4033"/>
                </a:lnTo>
                <a:lnTo>
                  <a:pt x="2841" y="4024"/>
                </a:lnTo>
                <a:lnTo>
                  <a:pt x="2858" y="4024"/>
                </a:lnTo>
                <a:lnTo>
                  <a:pt x="2858" y="4016"/>
                </a:lnTo>
                <a:lnTo>
                  <a:pt x="2858" y="3998"/>
                </a:lnTo>
                <a:lnTo>
                  <a:pt x="2867" y="3980"/>
                </a:lnTo>
                <a:lnTo>
                  <a:pt x="2876" y="3980"/>
                </a:lnTo>
                <a:lnTo>
                  <a:pt x="2876" y="3972"/>
                </a:lnTo>
                <a:lnTo>
                  <a:pt x="2876" y="3980"/>
                </a:lnTo>
                <a:lnTo>
                  <a:pt x="2885" y="3980"/>
                </a:lnTo>
                <a:lnTo>
                  <a:pt x="2894" y="3972"/>
                </a:lnTo>
                <a:lnTo>
                  <a:pt x="2903" y="3972"/>
                </a:lnTo>
                <a:lnTo>
                  <a:pt x="2911" y="3972"/>
                </a:lnTo>
                <a:lnTo>
                  <a:pt x="2903" y="3980"/>
                </a:lnTo>
                <a:lnTo>
                  <a:pt x="2894" y="3980"/>
                </a:lnTo>
                <a:lnTo>
                  <a:pt x="2894" y="3989"/>
                </a:lnTo>
                <a:lnTo>
                  <a:pt x="2903" y="4007"/>
                </a:lnTo>
                <a:lnTo>
                  <a:pt x="2911" y="4016"/>
                </a:lnTo>
                <a:lnTo>
                  <a:pt x="2920" y="4007"/>
                </a:lnTo>
                <a:lnTo>
                  <a:pt x="2929" y="4007"/>
                </a:lnTo>
                <a:lnTo>
                  <a:pt x="2938" y="4016"/>
                </a:lnTo>
                <a:lnTo>
                  <a:pt x="2955" y="4024"/>
                </a:lnTo>
                <a:lnTo>
                  <a:pt x="2955" y="4033"/>
                </a:lnTo>
                <a:lnTo>
                  <a:pt x="2947" y="4024"/>
                </a:lnTo>
                <a:lnTo>
                  <a:pt x="2938" y="4016"/>
                </a:lnTo>
                <a:lnTo>
                  <a:pt x="2929" y="4016"/>
                </a:lnTo>
                <a:lnTo>
                  <a:pt x="2920" y="4016"/>
                </a:lnTo>
                <a:lnTo>
                  <a:pt x="2911" y="4016"/>
                </a:lnTo>
                <a:lnTo>
                  <a:pt x="2885" y="4007"/>
                </a:lnTo>
                <a:lnTo>
                  <a:pt x="2885" y="3989"/>
                </a:lnTo>
                <a:lnTo>
                  <a:pt x="2876" y="3989"/>
                </a:lnTo>
                <a:lnTo>
                  <a:pt x="2867" y="3998"/>
                </a:lnTo>
                <a:lnTo>
                  <a:pt x="2858" y="4007"/>
                </a:lnTo>
                <a:lnTo>
                  <a:pt x="2867" y="4016"/>
                </a:lnTo>
                <a:lnTo>
                  <a:pt x="2867" y="4024"/>
                </a:lnTo>
                <a:lnTo>
                  <a:pt x="2885" y="4024"/>
                </a:lnTo>
                <a:lnTo>
                  <a:pt x="2903" y="4033"/>
                </a:lnTo>
                <a:lnTo>
                  <a:pt x="2911" y="4042"/>
                </a:lnTo>
                <a:lnTo>
                  <a:pt x="2911" y="4069"/>
                </a:lnTo>
                <a:lnTo>
                  <a:pt x="2920" y="4077"/>
                </a:lnTo>
                <a:lnTo>
                  <a:pt x="2938" y="4069"/>
                </a:lnTo>
                <a:lnTo>
                  <a:pt x="2947" y="4069"/>
                </a:lnTo>
                <a:lnTo>
                  <a:pt x="2938" y="4077"/>
                </a:lnTo>
                <a:lnTo>
                  <a:pt x="2938" y="4095"/>
                </a:lnTo>
                <a:lnTo>
                  <a:pt x="2929" y="4113"/>
                </a:lnTo>
                <a:lnTo>
                  <a:pt x="2929" y="4122"/>
                </a:lnTo>
                <a:lnTo>
                  <a:pt x="2938" y="4122"/>
                </a:lnTo>
                <a:lnTo>
                  <a:pt x="2947" y="4104"/>
                </a:lnTo>
                <a:lnTo>
                  <a:pt x="2955" y="4104"/>
                </a:lnTo>
                <a:lnTo>
                  <a:pt x="2947" y="4113"/>
                </a:lnTo>
                <a:lnTo>
                  <a:pt x="2947" y="4122"/>
                </a:lnTo>
                <a:lnTo>
                  <a:pt x="2947" y="4130"/>
                </a:lnTo>
                <a:lnTo>
                  <a:pt x="2920" y="4139"/>
                </a:lnTo>
                <a:lnTo>
                  <a:pt x="2938" y="4157"/>
                </a:lnTo>
                <a:lnTo>
                  <a:pt x="2938" y="4183"/>
                </a:lnTo>
                <a:lnTo>
                  <a:pt x="2947" y="4166"/>
                </a:lnTo>
                <a:lnTo>
                  <a:pt x="2955" y="4139"/>
                </a:lnTo>
                <a:lnTo>
                  <a:pt x="2964" y="4130"/>
                </a:lnTo>
                <a:lnTo>
                  <a:pt x="2973" y="4130"/>
                </a:lnTo>
                <a:lnTo>
                  <a:pt x="2982" y="4122"/>
                </a:lnTo>
                <a:lnTo>
                  <a:pt x="3017" y="4095"/>
                </a:lnTo>
                <a:lnTo>
                  <a:pt x="3017" y="4086"/>
                </a:lnTo>
                <a:lnTo>
                  <a:pt x="3017" y="4077"/>
                </a:lnTo>
                <a:lnTo>
                  <a:pt x="3026" y="4077"/>
                </a:lnTo>
                <a:lnTo>
                  <a:pt x="3026" y="4086"/>
                </a:lnTo>
                <a:lnTo>
                  <a:pt x="3026" y="4095"/>
                </a:lnTo>
                <a:lnTo>
                  <a:pt x="3008" y="4104"/>
                </a:lnTo>
                <a:lnTo>
                  <a:pt x="3008" y="4113"/>
                </a:lnTo>
                <a:lnTo>
                  <a:pt x="3008" y="4122"/>
                </a:lnTo>
                <a:lnTo>
                  <a:pt x="3026" y="4130"/>
                </a:lnTo>
                <a:lnTo>
                  <a:pt x="3026" y="4139"/>
                </a:lnTo>
                <a:lnTo>
                  <a:pt x="3044" y="4148"/>
                </a:lnTo>
                <a:lnTo>
                  <a:pt x="3035" y="4148"/>
                </a:lnTo>
                <a:lnTo>
                  <a:pt x="3026" y="4139"/>
                </a:lnTo>
                <a:lnTo>
                  <a:pt x="3026" y="4130"/>
                </a:lnTo>
                <a:lnTo>
                  <a:pt x="3017" y="4130"/>
                </a:lnTo>
                <a:lnTo>
                  <a:pt x="3008" y="4130"/>
                </a:lnTo>
                <a:lnTo>
                  <a:pt x="3008" y="4122"/>
                </a:lnTo>
                <a:lnTo>
                  <a:pt x="2991" y="4122"/>
                </a:lnTo>
                <a:lnTo>
                  <a:pt x="2982" y="4130"/>
                </a:lnTo>
                <a:lnTo>
                  <a:pt x="2973" y="4130"/>
                </a:lnTo>
                <a:lnTo>
                  <a:pt x="2964" y="4139"/>
                </a:lnTo>
                <a:lnTo>
                  <a:pt x="2964" y="4148"/>
                </a:lnTo>
                <a:lnTo>
                  <a:pt x="2955" y="4157"/>
                </a:lnTo>
                <a:lnTo>
                  <a:pt x="2964" y="4157"/>
                </a:lnTo>
                <a:lnTo>
                  <a:pt x="2964" y="4166"/>
                </a:lnTo>
                <a:lnTo>
                  <a:pt x="2955" y="4175"/>
                </a:lnTo>
                <a:lnTo>
                  <a:pt x="2955" y="4183"/>
                </a:lnTo>
                <a:lnTo>
                  <a:pt x="2955" y="4192"/>
                </a:lnTo>
                <a:lnTo>
                  <a:pt x="2964" y="4201"/>
                </a:lnTo>
                <a:lnTo>
                  <a:pt x="2964" y="4210"/>
                </a:lnTo>
                <a:lnTo>
                  <a:pt x="2973" y="4210"/>
                </a:lnTo>
                <a:lnTo>
                  <a:pt x="2982" y="4201"/>
                </a:lnTo>
                <a:lnTo>
                  <a:pt x="2991" y="4192"/>
                </a:lnTo>
                <a:lnTo>
                  <a:pt x="3000" y="4183"/>
                </a:lnTo>
                <a:lnTo>
                  <a:pt x="3017" y="4183"/>
                </a:lnTo>
                <a:lnTo>
                  <a:pt x="3044" y="4183"/>
                </a:lnTo>
                <a:lnTo>
                  <a:pt x="3044" y="4192"/>
                </a:lnTo>
                <a:lnTo>
                  <a:pt x="3026" y="4192"/>
                </a:lnTo>
                <a:lnTo>
                  <a:pt x="3000" y="4192"/>
                </a:lnTo>
                <a:lnTo>
                  <a:pt x="2991" y="4201"/>
                </a:lnTo>
                <a:lnTo>
                  <a:pt x="2973" y="4219"/>
                </a:lnTo>
                <a:lnTo>
                  <a:pt x="2973" y="4227"/>
                </a:lnTo>
                <a:lnTo>
                  <a:pt x="2973" y="4245"/>
                </a:lnTo>
                <a:lnTo>
                  <a:pt x="2982" y="4245"/>
                </a:lnTo>
                <a:lnTo>
                  <a:pt x="2991" y="4254"/>
                </a:lnTo>
                <a:lnTo>
                  <a:pt x="3000" y="4263"/>
                </a:lnTo>
                <a:lnTo>
                  <a:pt x="3017" y="4272"/>
                </a:lnTo>
                <a:lnTo>
                  <a:pt x="3026" y="4263"/>
                </a:lnTo>
                <a:lnTo>
                  <a:pt x="3053" y="4263"/>
                </a:lnTo>
                <a:lnTo>
                  <a:pt x="3061" y="4254"/>
                </a:lnTo>
                <a:lnTo>
                  <a:pt x="3061" y="4263"/>
                </a:lnTo>
                <a:lnTo>
                  <a:pt x="3061" y="4272"/>
                </a:lnTo>
                <a:lnTo>
                  <a:pt x="3070" y="4272"/>
                </a:lnTo>
                <a:lnTo>
                  <a:pt x="3061" y="4280"/>
                </a:lnTo>
                <a:lnTo>
                  <a:pt x="3061" y="4289"/>
                </a:lnTo>
                <a:lnTo>
                  <a:pt x="3070" y="4289"/>
                </a:lnTo>
                <a:lnTo>
                  <a:pt x="3097" y="4280"/>
                </a:lnTo>
                <a:lnTo>
                  <a:pt x="3105" y="4280"/>
                </a:lnTo>
                <a:lnTo>
                  <a:pt x="3105" y="4289"/>
                </a:lnTo>
                <a:lnTo>
                  <a:pt x="3088" y="4289"/>
                </a:lnTo>
                <a:lnTo>
                  <a:pt x="3079" y="4289"/>
                </a:lnTo>
                <a:lnTo>
                  <a:pt x="3061" y="4298"/>
                </a:lnTo>
                <a:lnTo>
                  <a:pt x="3070" y="4298"/>
                </a:lnTo>
                <a:lnTo>
                  <a:pt x="3079" y="4298"/>
                </a:lnTo>
                <a:lnTo>
                  <a:pt x="3088" y="4307"/>
                </a:lnTo>
                <a:lnTo>
                  <a:pt x="3097" y="4307"/>
                </a:lnTo>
                <a:lnTo>
                  <a:pt x="3105" y="4307"/>
                </a:lnTo>
                <a:lnTo>
                  <a:pt x="3114" y="4307"/>
                </a:lnTo>
                <a:lnTo>
                  <a:pt x="3123" y="4307"/>
                </a:lnTo>
                <a:lnTo>
                  <a:pt x="3123" y="4298"/>
                </a:lnTo>
                <a:lnTo>
                  <a:pt x="3132" y="4289"/>
                </a:lnTo>
                <a:lnTo>
                  <a:pt x="3132" y="4298"/>
                </a:lnTo>
                <a:lnTo>
                  <a:pt x="3132" y="4307"/>
                </a:lnTo>
                <a:lnTo>
                  <a:pt x="3150" y="4307"/>
                </a:lnTo>
                <a:lnTo>
                  <a:pt x="3167" y="4307"/>
                </a:lnTo>
                <a:lnTo>
                  <a:pt x="3167" y="4298"/>
                </a:lnTo>
                <a:lnTo>
                  <a:pt x="3176" y="4289"/>
                </a:lnTo>
                <a:lnTo>
                  <a:pt x="3176" y="4280"/>
                </a:lnTo>
                <a:lnTo>
                  <a:pt x="3176" y="4272"/>
                </a:lnTo>
                <a:lnTo>
                  <a:pt x="3176" y="4280"/>
                </a:lnTo>
                <a:lnTo>
                  <a:pt x="3176" y="4289"/>
                </a:lnTo>
                <a:lnTo>
                  <a:pt x="3176" y="4298"/>
                </a:lnTo>
                <a:lnTo>
                  <a:pt x="3167" y="4316"/>
                </a:lnTo>
                <a:lnTo>
                  <a:pt x="3176" y="4325"/>
                </a:lnTo>
                <a:lnTo>
                  <a:pt x="3185" y="4342"/>
                </a:lnTo>
                <a:lnTo>
                  <a:pt x="3185" y="4351"/>
                </a:lnTo>
                <a:lnTo>
                  <a:pt x="3194" y="4360"/>
                </a:lnTo>
                <a:lnTo>
                  <a:pt x="3211" y="4369"/>
                </a:lnTo>
                <a:lnTo>
                  <a:pt x="3211" y="4378"/>
                </a:lnTo>
                <a:lnTo>
                  <a:pt x="3220" y="4378"/>
                </a:lnTo>
                <a:lnTo>
                  <a:pt x="3229" y="4369"/>
                </a:lnTo>
                <a:lnTo>
                  <a:pt x="3238" y="4369"/>
                </a:lnTo>
                <a:lnTo>
                  <a:pt x="3247" y="4360"/>
                </a:lnTo>
                <a:lnTo>
                  <a:pt x="3247" y="4351"/>
                </a:lnTo>
                <a:lnTo>
                  <a:pt x="3255" y="4342"/>
                </a:lnTo>
                <a:lnTo>
                  <a:pt x="3247" y="4333"/>
                </a:lnTo>
                <a:lnTo>
                  <a:pt x="3255" y="4333"/>
                </a:lnTo>
                <a:lnTo>
                  <a:pt x="3255" y="4342"/>
                </a:lnTo>
                <a:lnTo>
                  <a:pt x="3255" y="4351"/>
                </a:lnTo>
                <a:lnTo>
                  <a:pt x="3247" y="4351"/>
                </a:lnTo>
                <a:lnTo>
                  <a:pt x="3247" y="4369"/>
                </a:lnTo>
                <a:lnTo>
                  <a:pt x="3255" y="4378"/>
                </a:lnTo>
                <a:lnTo>
                  <a:pt x="3255" y="4386"/>
                </a:lnTo>
                <a:lnTo>
                  <a:pt x="3264" y="4386"/>
                </a:lnTo>
                <a:lnTo>
                  <a:pt x="3273" y="4386"/>
                </a:lnTo>
                <a:lnTo>
                  <a:pt x="3264" y="4395"/>
                </a:lnTo>
                <a:lnTo>
                  <a:pt x="3255" y="4395"/>
                </a:lnTo>
                <a:lnTo>
                  <a:pt x="3255" y="4386"/>
                </a:lnTo>
                <a:lnTo>
                  <a:pt x="3247" y="4378"/>
                </a:lnTo>
                <a:lnTo>
                  <a:pt x="3238" y="4378"/>
                </a:lnTo>
                <a:lnTo>
                  <a:pt x="3238" y="4386"/>
                </a:lnTo>
                <a:lnTo>
                  <a:pt x="3247" y="4395"/>
                </a:lnTo>
                <a:lnTo>
                  <a:pt x="3247" y="4404"/>
                </a:lnTo>
                <a:lnTo>
                  <a:pt x="3255" y="4404"/>
                </a:lnTo>
                <a:lnTo>
                  <a:pt x="3273" y="4413"/>
                </a:lnTo>
                <a:lnTo>
                  <a:pt x="3282" y="4413"/>
                </a:lnTo>
                <a:lnTo>
                  <a:pt x="3282" y="4404"/>
                </a:lnTo>
                <a:lnTo>
                  <a:pt x="3291" y="4404"/>
                </a:lnTo>
                <a:lnTo>
                  <a:pt x="3291" y="4395"/>
                </a:lnTo>
                <a:lnTo>
                  <a:pt x="3300" y="4386"/>
                </a:lnTo>
                <a:lnTo>
                  <a:pt x="3300" y="4395"/>
                </a:lnTo>
                <a:lnTo>
                  <a:pt x="3300" y="4404"/>
                </a:lnTo>
                <a:lnTo>
                  <a:pt x="3300" y="4413"/>
                </a:lnTo>
                <a:lnTo>
                  <a:pt x="3291" y="4413"/>
                </a:lnTo>
                <a:lnTo>
                  <a:pt x="3300" y="4413"/>
                </a:lnTo>
                <a:lnTo>
                  <a:pt x="3317" y="4413"/>
                </a:lnTo>
                <a:lnTo>
                  <a:pt x="3326" y="4413"/>
                </a:lnTo>
                <a:lnTo>
                  <a:pt x="3317" y="4422"/>
                </a:lnTo>
                <a:lnTo>
                  <a:pt x="3308" y="4422"/>
                </a:lnTo>
                <a:lnTo>
                  <a:pt x="3300" y="4422"/>
                </a:lnTo>
                <a:lnTo>
                  <a:pt x="3300" y="4430"/>
                </a:lnTo>
                <a:lnTo>
                  <a:pt x="3300" y="4439"/>
                </a:lnTo>
                <a:lnTo>
                  <a:pt x="3308" y="4439"/>
                </a:lnTo>
                <a:lnTo>
                  <a:pt x="3308" y="4448"/>
                </a:lnTo>
                <a:lnTo>
                  <a:pt x="3317" y="4448"/>
                </a:lnTo>
                <a:lnTo>
                  <a:pt x="3317" y="4439"/>
                </a:lnTo>
                <a:lnTo>
                  <a:pt x="3326" y="4439"/>
                </a:lnTo>
                <a:lnTo>
                  <a:pt x="3326" y="4448"/>
                </a:lnTo>
                <a:lnTo>
                  <a:pt x="3335" y="4448"/>
                </a:lnTo>
                <a:lnTo>
                  <a:pt x="3335" y="4466"/>
                </a:lnTo>
                <a:lnTo>
                  <a:pt x="3344" y="4466"/>
                </a:lnTo>
                <a:lnTo>
                  <a:pt x="3353" y="4466"/>
                </a:lnTo>
                <a:lnTo>
                  <a:pt x="3353" y="4475"/>
                </a:lnTo>
                <a:lnTo>
                  <a:pt x="3353" y="4492"/>
                </a:lnTo>
                <a:lnTo>
                  <a:pt x="3344" y="4492"/>
                </a:lnTo>
                <a:lnTo>
                  <a:pt x="3344" y="4501"/>
                </a:lnTo>
                <a:lnTo>
                  <a:pt x="3353" y="4501"/>
                </a:lnTo>
                <a:lnTo>
                  <a:pt x="3353" y="4510"/>
                </a:lnTo>
                <a:lnTo>
                  <a:pt x="3361" y="4519"/>
                </a:lnTo>
                <a:lnTo>
                  <a:pt x="3353" y="4519"/>
                </a:lnTo>
                <a:lnTo>
                  <a:pt x="3353" y="4528"/>
                </a:lnTo>
                <a:lnTo>
                  <a:pt x="3361" y="4536"/>
                </a:lnTo>
                <a:lnTo>
                  <a:pt x="3361" y="4528"/>
                </a:lnTo>
                <a:lnTo>
                  <a:pt x="3370" y="4536"/>
                </a:lnTo>
                <a:lnTo>
                  <a:pt x="3370" y="4545"/>
                </a:lnTo>
                <a:lnTo>
                  <a:pt x="3361" y="4554"/>
                </a:lnTo>
                <a:lnTo>
                  <a:pt x="3361" y="4563"/>
                </a:lnTo>
                <a:lnTo>
                  <a:pt x="3361" y="4572"/>
                </a:lnTo>
                <a:lnTo>
                  <a:pt x="3361" y="4581"/>
                </a:lnTo>
                <a:lnTo>
                  <a:pt x="3361" y="4589"/>
                </a:lnTo>
                <a:lnTo>
                  <a:pt x="3361" y="4598"/>
                </a:lnTo>
                <a:lnTo>
                  <a:pt x="3361" y="4607"/>
                </a:lnTo>
                <a:lnTo>
                  <a:pt x="3353" y="4607"/>
                </a:lnTo>
                <a:lnTo>
                  <a:pt x="3344" y="4616"/>
                </a:lnTo>
                <a:lnTo>
                  <a:pt x="3344" y="4625"/>
                </a:lnTo>
                <a:lnTo>
                  <a:pt x="3335" y="4625"/>
                </a:lnTo>
                <a:lnTo>
                  <a:pt x="3326" y="4625"/>
                </a:lnTo>
                <a:lnTo>
                  <a:pt x="3317" y="4625"/>
                </a:lnTo>
                <a:lnTo>
                  <a:pt x="3317" y="4616"/>
                </a:lnTo>
                <a:lnTo>
                  <a:pt x="3326" y="4607"/>
                </a:lnTo>
                <a:lnTo>
                  <a:pt x="3335" y="4616"/>
                </a:lnTo>
                <a:lnTo>
                  <a:pt x="3335" y="4607"/>
                </a:lnTo>
                <a:lnTo>
                  <a:pt x="3344" y="4607"/>
                </a:lnTo>
                <a:lnTo>
                  <a:pt x="3353" y="4598"/>
                </a:lnTo>
                <a:lnTo>
                  <a:pt x="3353" y="4589"/>
                </a:lnTo>
                <a:lnTo>
                  <a:pt x="3344" y="4589"/>
                </a:lnTo>
                <a:lnTo>
                  <a:pt x="3344" y="4581"/>
                </a:lnTo>
                <a:lnTo>
                  <a:pt x="3344" y="4572"/>
                </a:lnTo>
                <a:lnTo>
                  <a:pt x="3353" y="4563"/>
                </a:lnTo>
                <a:lnTo>
                  <a:pt x="3353" y="4545"/>
                </a:lnTo>
                <a:lnTo>
                  <a:pt x="3344" y="4545"/>
                </a:lnTo>
                <a:lnTo>
                  <a:pt x="3344" y="4554"/>
                </a:lnTo>
                <a:lnTo>
                  <a:pt x="3335" y="4563"/>
                </a:lnTo>
                <a:lnTo>
                  <a:pt x="3335" y="4572"/>
                </a:lnTo>
                <a:lnTo>
                  <a:pt x="3326" y="4572"/>
                </a:lnTo>
                <a:lnTo>
                  <a:pt x="3326" y="4581"/>
                </a:lnTo>
                <a:lnTo>
                  <a:pt x="3317" y="4581"/>
                </a:lnTo>
                <a:lnTo>
                  <a:pt x="3308" y="4589"/>
                </a:lnTo>
                <a:lnTo>
                  <a:pt x="3308" y="4598"/>
                </a:lnTo>
                <a:lnTo>
                  <a:pt x="3317" y="4598"/>
                </a:lnTo>
                <a:lnTo>
                  <a:pt x="3326" y="4598"/>
                </a:lnTo>
                <a:lnTo>
                  <a:pt x="3317" y="4598"/>
                </a:lnTo>
                <a:lnTo>
                  <a:pt x="3308" y="4607"/>
                </a:lnTo>
                <a:lnTo>
                  <a:pt x="3308" y="4598"/>
                </a:lnTo>
                <a:lnTo>
                  <a:pt x="3308" y="4581"/>
                </a:lnTo>
                <a:lnTo>
                  <a:pt x="3326" y="4563"/>
                </a:lnTo>
                <a:lnTo>
                  <a:pt x="3335" y="4563"/>
                </a:lnTo>
                <a:lnTo>
                  <a:pt x="3344" y="4554"/>
                </a:lnTo>
                <a:lnTo>
                  <a:pt x="3344" y="4545"/>
                </a:lnTo>
                <a:lnTo>
                  <a:pt x="3335" y="4536"/>
                </a:lnTo>
                <a:lnTo>
                  <a:pt x="3335" y="4528"/>
                </a:lnTo>
                <a:lnTo>
                  <a:pt x="3326" y="4536"/>
                </a:lnTo>
                <a:lnTo>
                  <a:pt x="3317" y="4536"/>
                </a:lnTo>
                <a:lnTo>
                  <a:pt x="3308" y="4528"/>
                </a:lnTo>
                <a:lnTo>
                  <a:pt x="3300" y="4528"/>
                </a:lnTo>
                <a:lnTo>
                  <a:pt x="3291" y="4528"/>
                </a:lnTo>
                <a:lnTo>
                  <a:pt x="3247" y="4528"/>
                </a:lnTo>
                <a:lnTo>
                  <a:pt x="3238" y="4528"/>
                </a:lnTo>
                <a:lnTo>
                  <a:pt x="3229" y="4519"/>
                </a:lnTo>
                <a:lnTo>
                  <a:pt x="3211" y="4510"/>
                </a:lnTo>
                <a:lnTo>
                  <a:pt x="3194" y="4510"/>
                </a:lnTo>
                <a:lnTo>
                  <a:pt x="3194" y="4519"/>
                </a:lnTo>
                <a:lnTo>
                  <a:pt x="3194" y="4528"/>
                </a:lnTo>
                <a:lnTo>
                  <a:pt x="3194" y="4545"/>
                </a:lnTo>
                <a:lnTo>
                  <a:pt x="3194" y="4554"/>
                </a:lnTo>
                <a:lnTo>
                  <a:pt x="3211" y="4563"/>
                </a:lnTo>
                <a:lnTo>
                  <a:pt x="3211" y="4572"/>
                </a:lnTo>
                <a:lnTo>
                  <a:pt x="3220" y="4598"/>
                </a:lnTo>
                <a:lnTo>
                  <a:pt x="3229" y="4616"/>
                </a:lnTo>
                <a:lnTo>
                  <a:pt x="3229" y="4625"/>
                </a:lnTo>
                <a:lnTo>
                  <a:pt x="3229" y="4633"/>
                </a:lnTo>
                <a:lnTo>
                  <a:pt x="3229" y="4642"/>
                </a:lnTo>
                <a:lnTo>
                  <a:pt x="3238" y="4633"/>
                </a:lnTo>
                <a:lnTo>
                  <a:pt x="3247" y="4633"/>
                </a:lnTo>
                <a:lnTo>
                  <a:pt x="3255" y="4642"/>
                </a:lnTo>
                <a:lnTo>
                  <a:pt x="3238" y="4651"/>
                </a:lnTo>
                <a:lnTo>
                  <a:pt x="3238" y="4660"/>
                </a:lnTo>
                <a:lnTo>
                  <a:pt x="3247" y="4660"/>
                </a:lnTo>
                <a:lnTo>
                  <a:pt x="3247" y="4669"/>
                </a:lnTo>
                <a:lnTo>
                  <a:pt x="3247" y="4678"/>
                </a:lnTo>
                <a:lnTo>
                  <a:pt x="3247" y="4686"/>
                </a:lnTo>
                <a:lnTo>
                  <a:pt x="3238" y="4678"/>
                </a:lnTo>
                <a:lnTo>
                  <a:pt x="3238" y="4669"/>
                </a:lnTo>
                <a:lnTo>
                  <a:pt x="3238" y="4686"/>
                </a:lnTo>
                <a:lnTo>
                  <a:pt x="3238" y="4695"/>
                </a:lnTo>
                <a:lnTo>
                  <a:pt x="3238" y="4704"/>
                </a:lnTo>
                <a:lnTo>
                  <a:pt x="3247" y="4695"/>
                </a:lnTo>
                <a:lnTo>
                  <a:pt x="3247" y="4704"/>
                </a:lnTo>
                <a:lnTo>
                  <a:pt x="3264" y="4704"/>
                </a:lnTo>
                <a:lnTo>
                  <a:pt x="3282" y="4704"/>
                </a:lnTo>
                <a:lnTo>
                  <a:pt x="3291" y="4704"/>
                </a:lnTo>
                <a:lnTo>
                  <a:pt x="3291" y="4713"/>
                </a:lnTo>
                <a:lnTo>
                  <a:pt x="3300" y="4713"/>
                </a:lnTo>
                <a:lnTo>
                  <a:pt x="3291" y="4713"/>
                </a:lnTo>
                <a:lnTo>
                  <a:pt x="3282" y="4704"/>
                </a:lnTo>
                <a:lnTo>
                  <a:pt x="3264" y="4713"/>
                </a:lnTo>
                <a:lnTo>
                  <a:pt x="3247" y="4713"/>
                </a:lnTo>
                <a:lnTo>
                  <a:pt x="3247" y="4704"/>
                </a:lnTo>
                <a:lnTo>
                  <a:pt x="3247" y="4713"/>
                </a:lnTo>
                <a:lnTo>
                  <a:pt x="3247" y="4739"/>
                </a:lnTo>
                <a:lnTo>
                  <a:pt x="3247" y="4766"/>
                </a:lnTo>
                <a:lnTo>
                  <a:pt x="3247" y="4775"/>
                </a:lnTo>
                <a:lnTo>
                  <a:pt x="3247" y="4784"/>
                </a:lnTo>
                <a:lnTo>
                  <a:pt x="3238" y="4836"/>
                </a:lnTo>
                <a:lnTo>
                  <a:pt x="3238" y="4854"/>
                </a:lnTo>
                <a:lnTo>
                  <a:pt x="3238" y="4863"/>
                </a:lnTo>
                <a:lnTo>
                  <a:pt x="3238" y="4872"/>
                </a:lnTo>
                <a:lnTo>
                  <a:pt x="3238" y="4881"/>
                </a:lnTo>
                <a:lnTo>
                  <a:pt x="3229" y="4907"/>
                </a:lnTo>
                <a:lnTo>
                  <a:pt x="3229" y="4934"/>
                </a:lnTo>
                <a:lnTo>
                  <a:pt x="3229" y="4942"/>
                </a:lnTo>
                <a:lnTo>
                  <a:pt x="3229" y="4951"/>
                </a:lnTo>
                <a:lnTo>
                  <a:pt x="3220" y="4960"/>
                </a:lnTo>
                <a:lnTo>
                  <a:pt x="3229" y="4960"/>
                </a:lnTo>
                <a:lnTo>
                  <a:pt x="3220" y="4969"/>
                </a:lnTo>
                <a:lnTo>
                  <a:pt x="3211" y="4995"/>
                </a:lnTo>
                <a:lnTo>
                  <a:pt x="3203" y="5004"/>
                </a:lnTo>
                <a:lnTo>
                  <a:pt x="3203" y="5013"/>
                </a:lnTo>
                <a:lnTo>
                  <a:pt x="3211" y="5031"/>
                </a:lnTo>
                <a:lnTo>
                  <a:pt x="3211" y="5057"/>
                </a:lnTo>
                <a:lnTo>
                  <a:pt x="3220" y="5075"/>
                </a:lnTo>
                <a:lnTo>
                  <a:pt x="3229" y="5084"/>
                </a:lnTo>
                <a:lnTo>
                  <a:pt x="3229" y="5092"/>
                </a:lnTo>
                <a:lnTo>
                  <a:pt x="3229" y="5101"/>
                </a:lnTo>
                <a:lnTo>
                  <a:pt x="3229" y="5110"/>
                </a:lnTo>
                <a:lnTo>
                  <a:pt x="3238" y="5119"/>
                </a:lnTo>
                <a:lnTo>
                  <a:pt x="3238" y="5137"/>
                </a:lnTo>
                <a:lnTo>
                  <a:pt x="3229" y="5163"/>
                </a:lnTo>
                <a:lnTo>
                  <a:pt x="3229" y="5181"/>
                </a:lnTo>
                <a:lnTo>
                  <a:pt x="3229" y="5189"/>
                </a:lnTo>
                <a:lnTo>
                  <a:pt x="3229" y="5198"/>
                </a:lnTo>
                <a:lnTo>
                  <a:pt x="3220" y="5198"/>
                </a:lnTo>
                <a:lnTo>
                  <a:pt x="3229" y="5198"/>
                </a:lnTo>
                <a:lnTo>
                  <a:pt x="3220" y="5198"/>
                </a:lnTo>
                <a:lnTo>
                  <a:pt x="3220" y="5207"/>
                </a:lnTo>
                <a:lnTo>
                  <a:pt x="3211" y="5216"/>
                </a:lnTo>
                <a:lnTo>
                  <a:pt x="3220" y="5225"/>
                </a:lnTo>
                <a:lnTo>
                  <a:pt x="3220" y="5242"/>
                </a:lnTo>
                <a:lnTo>
                  <a:pt x="3238" y="5251"/>
                </a:lnTo>
                <a:lnTo>
                  <a:pt x="3255" y="5269"/>
                </a:lnTo>
                <a:lnTo>
                  <a:pt x="3255" y="5278"/>
                </a:lnTo>
                <a:lnTo>
                  <a:pt x="3255" y="5295"/>
                </a:lnTo>
                <a:lnTo>
                  <a:pt x="3255" y="5304"/>
                </a:lnTo>
                <a:lnTo>
                  <a:pt x="3255" y="5313"/>
                </a:lnTo>
                <a:lnTo>
                  <a:pt x="3264" y="5340"/>
                </a:lnTo>
                <a:lnTo>
                  <a:pt x="3264" y="5357"/>
                </a:lnTo>
                <a:lnTo>
                  <a:pt x="3282" y="5375"/>
                </a:lnTo>
                <a:lnTo>
                  <a:pt x="3291" y="5384"/>
                </a:lnTo>
                <a:lnTo>
                  <a:pt x="3308" y="5392"/>
                </a:lnTo>
                <a:lnTo>
                  <a:pt x="3308" y="5410"/>
                </a:lnTo>
                <a:lnTo>
                  <a:pt x="3317" y="5410"/>
                </a:lnTo>
                <a:lnTo>
                  <a:pt x="3326" y="5419"/>
                </a:lnTo>
                <a:lnTo>
                  <a:pt x="3317" y="5410"/>
                </a:lnTo>
                <a:lnTo>
                  <a:pt x="3317" y="5428"/>
                </a:lnTo>
                <a:lnTo>
                  <a:pt x="3317" y="5437"/>
                </a:lnTo>
                <a:lnTo>
                  <a:pt x="3317" y="5428"/>
                </a:lnTo>
                <a:lnTo>
                  <a:pt x="3326" y="5428"/>
                </a:lnTo>
                <a:lnTo>
                  <a:pt x="3335" y="5437"/>
                </a:lnTo>
                <a:lnTo>
                  <a:pt x="3344" y="5437"/>
                </a:lnTo>
                <a:lnTo>
                  <a:pt x="3344" y="5445"/>
                </a:lnTo>
                <a:lnTo>
                  <a:pt x="3353" y="5445"/>
                </a:lnTo>
                <a:lnTo>
                  <a:pt x="3353" y="5437"/>
                </a:lnTo>
                <a:lnTo>
                  <a:pt x="3353" y="5419"/>
                </a:lnTo>
                <a:lnTo>
                  <a:pt x="3361" y="5419"/>
                </a:lnTo>
                <a:lnTo>
                  <a:pt x="3370" y="5428"/>
                </a:lnTo>
                <a:lnTo>
                  <a:pt x="3379" y="5428"/>
                </a:lnTo>
                <a:lnTo>
                  <a:pt x="3388" y="5419"/>
                </a:lnTo>
                <a:lnTo>
                  <a:pt x="3397" y="5428"/>
                </a:lnTo>
                <a:lnTo>
                  <a:pt x="3405" y="5428"/>
                </a:lnTo>
                <a:lnTo>
                  <a:pt x="3414" y="5428"/>
                </a:lnTo>
                <a:lnTo>
                  <a:pt x="3423" y="5428"/>
                </a:lnTo>
                <a:lnTo>
                  <a:pt x="3414" y="5428"/>
                </a:lnTo>
                <a:lnTo>
                  <a:pt x="3379" y="5428"/>
                </a:lnTo>
                <a:lnTo>
                  <a:pt x="3370" y="5428"/>
                </a:lnTo>
                <a:lnTo>
                  <a:pt x="3361" y="5437"/>
                </a:lnTo>
                <a:lnTo>
                  <a:pt x="3361" y="5445"/>
                </a:lnTo>
                <a:lnTo>
                  <a:pt x="3370" y="5454"/>
                </a:lnTo>
                <a:lnTo>
                  <a:pt x="3379" y="5463"/>
                </a:lnTo>
                <a:lnTo>
                  <a:pt x="3379" y="5472"/>
                </a:lnTo>
                <a:lnTo>
                  <a:pt x="3388" y="5481"/>
                </a:lnTo>
                <a:lnTo>
                  <a:pt x="3379" y="5481"/>
                </a:lnTo>
                <a:lnTo>
                  <a:pt x="3379" y="5472"/>
                </a:lnTo>
                <a:lnTo>
                  <a:pt x="3370" y="5472"/>
                </a:lnTo>
                <a:lnTo>
                  <a:pt x="3370" y="5463"/>
                </a:lnTo>
                <a:lnTo>
                  <a:pt x="3361" y="5463"/>
                </a:lnTo>
                <a:lnTo>
                  <a:pt x="3361" y="5454"/>
                </a:lnTo>
                <a:lnTo>
                  <a:pt x="3353" y="5445"/>
                </a:lnTo>
                <a:lnTo>
                  <a:pt x="3353" y="5454"/>
                </a:lnTo>
                <a:lnTo>
                  <a:pt x="3353" y="5463"/>
                </a:lnTo>
                <a:lnTo>
                  <a:pt x="3353" y="5472"/>
                </a:lnTo>
                <a:lnTo>
                  <a:pt x="3361" y="5490"/>
                </a:lnTo>
                <a:lnTo>
                  <a:pt x="3361" y="5498"/>
                </a:lnTo>
                <a:lnTo>
                  <a:pt x="3379" y="5516"/>
                </a:lnTo>
                <a:lnTo>
                  <a:pt x="3397" y="5525"/>
                </a:lnTo>
                <a:lnTo>
                  <a:pt x="3405" y="5534"/>
                </a:lnTo>
                <a:lnTo>
                  <a:pt x="3405" y="5543"/>
                </a:lnTo>
                <a:lnTo>
                  <a:pt x="3397" y="5551"/>
                </a:lnTo>
                <a:lnTo>
                  <a:pt x="3397" y="5569"/>
                </a:lnTo>
                <a:lnTo>
                  <a:pt x="3414" y="5587"/>
                </a:lnTo>
                <a:lnTo>
                  <a:pt x="3432" y="5604"/>
                </a:lnTo>
                <a:lnTo>
                  <a:pt x="3432" y="5613"/>
                </a:lnTo>
                <a:lnTo>
                  <a:pt x="3441" y="5622"/>
                </a:lnTo>
                <a:lnTo>
                  <a:pt x="3441" y="5631"/>
                </a:lnTo>
                <a:lnTo>
                  <a:pt x="3450" y="5631"/>
                </a:lnTo>
                <a:lnTo>
                  <a:pt x="3458" y="5648"/>
                </a:lnTo>
                <a:lnTo>
                  <a:pt x="3467" y="5648"/>
                </a:lnTo>
                <a:lnTo>
                  <a:pt x="3476" y="5657"/>
                </a:lnTo>
                <a:lnTo>
                  <a:pt x="3467" y="5657"/>
                </a:lnTo>
                <a:lnTo>
                  <a:pt x="3476" y="5666"/>
                </a:lnTo>
                <a:lnTo>
                  <a:pt x="3485" y="5675"/>
                </a:lnTo>
                <a:lnTo>
                  <a:pt x="3494" y="5675"/>
                </a:lnTo>
                <a:lnTo>
                  <a:pt x="3485" y="5693"/>
                </a:lnTo>
                <a:lnTo>
                  <a:pt x="3494" y="5701"/>
                </a:lnTo>
                <a:lnTo>
                  <a:pt x="3494" y="5710"/>
                </a:lnTo>
                <a:lnTo>
                  <a:pt x="3485" y="5719"/>
                </a:lnTo>
                <a:lnTo>
                  <a:pt x="3494" y="5719"/>
                </a:lnTo>
                <a:lnTo>
                  <a:pt x="3502" y="5728"/>
                </a:lnTo>
                <a:lnTo>
                  <a:pt x="3511" y="5728"/>
                </a:lnTo>
                <a:lnTo>
                  <a:pt x="3520" y="5728"/>
                </a:lnTo>
                <a:lnTo>
                  <a:pt x="3529" y="5728"/>
                </a:lnTo>
                <a:lnTo>
                  <a:pt x="3547" y="5737"/>
                </a:lnTo>
                <a:lnTo>
                  <a:pt x="3555" y="5737"/>
                </a:lnTo>
                <a:lnTo>
                  <a:pt x="3564" y="5737"/>
                </a:lnTo>
                <a:lnTo>
                  <a:pt x="3582" y="5737"/>
                </a:lnTo>
                <a:lnTo>
                  <a:pt x="3591" y="5745"/>
                </a:lnTo>
                <a:lnTo>
                  <a:pt x="3591" y="5754"/>
                </a:lnTo>
                <a:lnTo>
                  <a:pt x="3600" y="5754"/>
                </a:lnTo>
                <a:lnTo>
                  <a:pt x="3626" y="5763"/>
                </a:lnTo>
                <a:lnTo>
                  <a:pt x="3644" y="5763"/>
                </a:lnTo>
                <a:lnTo>
                  <a:pt x="3652" y="5781"/>
                </a:lnTo>
                <a:lnTo>
                  <a:pt x="3652" y="5790"/>
                </a:lnTo>
                <a:lnTo>
                  <a:pt x="3661" y="5790"/>
                </a:lnTo>
                <a:lnTo>
                  <a:pt x="3670" y="5790"/>
                </a:lnTo>
                <a:lnTo>
                  <a:pt x="3679" y="5790"/>
                </a:lnTo>
                <a:lnTo>
                  <a:pt x="3688" y="5798"/>
                </a:lnTo>
                <a:lnTo>
                  <a:pt x="3697" y="5807"/>
                </a:lnTo>
                <a:lnTo>
                  <a:pt x="3723" y="5825"/>
                </a:lnTo>
                <a:lnTo>
                  <a:pt x="3732" y="5843"/>
                </a:lnTo>
                <a:lnTo>
                  <a:pt x="3741" y="5851"/>
                </a:lnTo>
                <a:lnTo>
                  <a:pt x="3741" y="5860"/>
                </a:lnTo>
                <a:lnTo>
                  <a:pt x="3741" y="5869"/>
                </a:lnTo>
                <a:lnTo>
                  <a:pt x="3741" y="5878"/>
                </a:lnTo>
                <a:lnTo>
                  <a:pt x="3750" y="5878"/>
                </a:lnTo>
                <a:lnTo>
                  <a:pt x="3750" y="5887"/>
                </a:lnTo>
                <a:lnTo>
                  <a:pt x="3750" y="5904"/>
                </a:lnTo>
                <a:lnTo>
                  <a:pt x="3758" y="5904"/>
                </a:lnTo>
                <a:lnTo>
                  <a:pt x="3767" y="5913"/>
                </a:lnTo>
                <a:lnTo>
                  <a:pt x="3767" y="5931"/>
                </a:lnTo>
                <a:lnTo>
                  <a:pt x="3785" y="5940"/>
                </a:lnTo>
                <a:lnTo>
                  <a:pt x="3785" y="5948"/>
                </a:lnTo>
                <a:lnTo>
                  <a:pt x="3776" y="5948"/>
                </a:lnTo>
                <a:lnTo>
                  <a:pt x="3785" y="5957"/>
                </a:lnTo>
                <a:lnTo>
                  <a:pt x="3785" y="5966"/>
                </a:lnTo>
                <a:lnTo>
                  <a:pt x="3785" y="5975"/>
                </a:lnTo>
                <a:lnTo>
                  <a:pt x="3794" y="5984"/>
                </a:lnTo>
                <a:lnTo>
                  <a:pt x="3802" y="5993"/>
                </a:lnTo>
                <a:lnTo>
                  <a:pt x="3811" y="6001"/>
                </a:lnTo>
                <a:lnTo>
                  <a:pt x="3811" y="6010"/>
                </a:lnTo>
                <a:lnTo>
                  <a:pt x="3829" y="6028"/>
                </a:lnTo>
                <a:lnTo>
                  <a:pt x="3829" y="6037"/>
                </a:lnTo>
                <a:lnTo>
                  <a:pt x="3829" y="6046"/>
                </a:lnTo>
                <a:lnTo>
                  <a:pt x="3829" y="6054"/>
                </a:lnTo>
                <a:lnTo>
                  <a:pt x="3838" y="6063"/>
                </a:lnTo>
                <a:lnTo>
                  <a:pt x="3847" y="6063"/>
                </a:lnTo>
                <a:lnTo>
                  <a:pt x="3847" y="6081"/>
                </a:lnTo>
                <a:lnTo>
                  <a:pt x="3847" y="6099"/>
                </a:lnTo>
                <a:lnTo>
                  <a:pt x="3855" y="6107"/>
                </a:lnTo>
                <a:lnTo>
                  <a:pt x="3864" y="6116"/>
                </a:lnTo>
                <a:lnTo>
                  <a:pt x="3882" y="6134"/>
                </a:lnTo>
                <a:lnTo>
                  <a:pt x="3891" y="6134"/>
                </a:lnTo>
                <a:lnTo>
                  <a:pt x="3908" y="6143"/>
                </a:lnTo>
                <a:lnTo>
                  <a:pt x="3917" y="6151"/>
                </a:lnTo>
                <a:lnTo>
                  <a:pt x="3926" y="6160"/>
                </a:lnTo>
                <a:lnTo>
                  <a:pt x="3952" y="6196"/>
                </a:lnTo>
                <a:lnTo>
                  <a:pt x="3970" y="6204"/>
                </a:lnTo>
                <a:lnTo>
                  <a:pt x="3970" y="6213"/>
                </a:lnTo>
                <a:lnTo>
                  <a:pt x="3970" y="6231"/>
                </a:lnTo>
                <a:lnTo>
                  <a:pt x="3961" y="6249"/>
                </a:lnTo>
                <a:lnTo>
                  <a:pt x="3961" y="6257"/>
                </a:lnTo>
                <a:lnTo>
                  <a:pt x="3970" y="6257"/>
                </a:lnTo>
                <a:lnTo>
                  <a:pt x="3961" y="6266"/>
                </a:lnTo>
                <a:lnTo>
                  <a:pt x="3970" y="6275"/>
                </a:lnTo>
                <a:lnTo>
                  <a:pt x="3961" y="6275"/>
                </a:lnTo>
                <a:lnTo>
                  <a:pt x="3952" y="6266"/>
                </a:lnTo>
                <a:lnTo>
                  <a:pt x="3952" y="6257"/>
                </a:lnTo>
                <a:lnTo>
                  <a:pt x="3952" y="6266"/>
                </a:lnTo>
                <a:lnTo>
                  <a:pt x="3944" y="6266"/>
                </a:lnTo>
                <a:lnTo>
                  <a:pt x="3935" y="6266"/>
                </a:lnTo>
                <a:lnTo>
                  <a:pt x="3917" y="6266"/>
                </a:lnTo>
                <a:lnTo>
                  <a:pt x="3899" y="6266"/>
                </a:lnTo>
                <a:lnTo>
                  <a:pt x="3908" y="6275"/>
                </a:lnTo>
                <a:lnTo>
                  <a:pt x="3917" y="6275"/>
                </a:lnTo>
                <a:lnTo>
                  <a:pt x="3926" y="6284"/>
                </a:lnTo>
                <a:lnTo>
                  <a:pt x="3935" y="6293"/>
                </a:lnTo>
                <a:lnTo>
                  <a:pt x="3944" y="6302"/>
                </a:lnTo>
                <a:lnTo>
                  <a:pt x="3944" y="6310"/>
                </a:lnTo>
                <a:lnTo>
                  <a:pt x="3952" y="6319"/>
                </a:lnTo>
                <a:lnTo>
                  <a:pt x="3961" y="6319"/>
                </a:lnTo>
                <a:lnTo>
                  <a:pt x="3970" y="6319"/>
                </a:lnTo>
                <a:lnTo>
                  <a:pt x="3979" y="6328"/>
                </a:lnTo>
                <a:lnTo>
                  <a:pt x="3988" y="6337"/>
                </a:lnTo>
                <a:lnTo>
                  <a:pt x="3997" y="6337"/>
                </a:lnTo>
                <a:lnTo>
                  <a:pt x="3997" y="6346"/>
                </a:lnTo>
                <a:lnTo>
                  <a:pt x="4005" y="6354"/>
                </a:lnTo>
                <a:lnTo>
                  <a:pt x="4023" y="6346"/>
                </a:lnTo>
                <a:lnTo>
                  <a:pt x="4032" y="6346"/>
                </a:lnTo>
                <a:lnTo>
                  <a:pt x="4041" y="6337"/>
                </a:lnTo>
                <a:lnTo>
                  <a:pt x="4041" y="6346"/>
                </a:lnTo>
                <a:lnTo>
                  <a:pt x="4041" y="6354"/>
                </a:lnTo>
                <a:lnTo>
                  <a:pt x="4049" y="6363"/>
                </a:lnTo>
                <a:lnTo>
                  <a:pt x="4076" y="6381"/>
                </a:lnTo>
                <a:lnTo>
                  <a:pt x="4085" y="6390"/>
                </a:lnTo>
                <a:lnTo>
                  <a:pt x="4094" y="6390"/>
                </a:lnTo>
                <a:lnTo>
                  <a:pt x="4111" y="6416"/>
                </a:lnTo>
                <a:lnTo>
                  <a:pt x="4120" y="6425"/>
                </a:lnTo>
                <a:lnTo>
                  <a:pt x="4120" y="6434"/>
                </a:lnTo>
                <a:lnTo>
                  <a:pt x="4120" y="6443"/>
                </a:lnTo>
                <a:lnTo>
                  <a:pt x="4120" y="6452"/>
                </a:lnTo>
                <a:lnTo>
                  <a:pt x="4120" y="6460"/>
                </a:lnTo>
                <a:lnTo>
                  <a:pt x="4111" y="6487"/>
                </a:lnTo>
                <a:lnTo>
                  <a:pt x="4120" y="6496"/>
                </a:lnTo>
                <a:lnTo>
                  <a:pt x="4138" y="6513"/>
                </a:lnTo>
                <a:lnTo>
                  <a:pt x="4138" y="6522"/>
                </a:lnTo>
                <a:lnTo>
                  <a:pt x="4147" y="6522"/>
                </a:lnTo>
                <a:lnTo>
                  <a:pt x="4155" y="6531"/>
                </a:lnTo>
                <a:lnTo>
                  <a:pt x="4164" y="6540"/>
                </a:lnTo>
                <a:lnTo>
                  <a:pt x="4199" y="6557"/>
                </a:lnTo>
                <a:lnTo>
                  <a:pt x="4208" y="6566"/>
                </a:lnTo>
                <a:lnTo>
                  <a:pt x="4217" y="6575"/>
                </a:lnTo>
                <a:lnTo>
                  <a:pt x="4226" y="6584"/>
                </a:lnTo>
                <a:lnTo>
                  <a:pt x="4244" y="6593"/>
                </a:lnTo>
                <a:lnTo>
                  <a:pt x="4252" y="6602"/>
                </a:lnTo>
                <a:lnTo>
                  <a:pt x="4252" y="6609"/>
                </a:lnTo>
                <a:lnTo>
                  <a:pt x="4261" y="6618"/>
                </a:lnTo>
                <a:lnTo>
                  <a:pt x="4261" y="6636"/>
                </a:lnTo>
                <a:lnTo>
                  <a:pt x="4270" y="6645"/>
                </a:lnTo>
                <a:lnTo>
                  <a:pt x="4279" y="6654"/>
                </a:lnTo>
                <a:lnTo>
                  <a:pt x="4288" y="6645"/>
                </a:lnTo>
                <a:lnTo>
                  <a:pt x="4296" y="6636"/>
                </a:lnTo>
                <a:lnTo>
                  <a:pt x="4305" y="6627"/>
                </a:lnTo>
                <a:lnTo>
                  <a:pt x="4314" y="6627"/>
                </a:lnTo>
                <a:lnTo>
                  <a:pt x="4314" y="6609"/>
                </a:lnTo>
                <a:lnTo>
                  <a:pt x="4314" y="6602"/>
                </a:lnTo>
                <a:lnTo>
                  <a:pt x="4305" y="6593"/>
                </a:lnTo>
                <a:lnTo>
                  <a:pt x="4296" y="6593"/>
                </a:lnTo>
                <a:lnTo>
                  <a:pt x="4296" y="6584"/>
                </a:lnTo>
                <a:lnTo>
                  <a:pt x="4288" y="6575"/>
                </a:lnTo>
                <a:lnTo>
                  <a:pt x="4288" y="6566"/>
                </a:lnTo>
                <a:lnTo>
                  <a:pt x="4279" y="6557"/>
                </a:lnTo>
                <a:lnTo>
                  <a:pt x="4270" y="6557"/>
                </a:lnTo>
                <a:lnTo>
                  <a:pt x="4270" y="6549"/>
                </a:lnTo>
                <a:lnTo>
                  <a:pt x="4252" y="6540"/>
                </a:lnTo>
                <a:lnTo>
                  <a:pt x="4244" y="6540"/>
                </a:lnTo>
                <a:lnTo>
                  <a:pt x="4252" y="6549"/>
                </a:lnTo>
                <a:lnTo>
                  <a:pt x="4252" y="6557"/>
                </a:lnTo>
                <a:lnTo>
                  <a:pt x="4244" y="6557"/>
                </a:lnTo>
                <a:lnTo>
                  <a:pt x="4244" y="6549"/>
                </a:lnTo>
                <a:lnTo>
                  <a:pt x="4235" y="6549"/>
                </a:lnTo>
                <a:lnTo>
                  <a:pt x="4226" y="6540"/>
                </a:lnTo>
                <a:lnTo>
                  <a:pt x="4217" y="6522"/>
                </a:lnTo>
                <a:lnTo>
                  <a:pt x="4217" y="6513"/>
                </a:lnTo>
                <a:lnTo>
                  <a:pt x="4226" y="6505"/>
                </a:lnTo>
                <a:lnTo>
                  <a:pt x="4217" y="6496"/>
                </a:lnTo>
                <a:lnTo>
                  <a:pt x="4217" y="6487"/>
                </a:lnTo>
                <a:lnTo>
                  <a:pt x="4208" y="6478"/>
                </a:lnTo>
                <a:lnTo>
                  <a:pt x="4199" y="6452"/>
                </a:lnTo>
                <a:lnTo>
                  <a:pt x="4199" y="6443"/>
                </a:lnTo>
                <a:lnTo>
                  <a:pt x="4191" y="6443"/>
                </a:lnTo>
                <a:lnTo>
                  <a:pt x="4173" y="6425"/>
                </a:lnTo>
                <a:lnTo>
                  <a:pt x="4173" y="6416"/>
                </a:lnTo>
                <a:lnTo>
                  <a:pt x="4173" y="6399"/>
                </a:lnTo>
                <a:lnTo>
                  <a:pt x="4164" y="6390"/>
                </a:lnTo>
                <a:lnTo>
                  <a:pt x="4164" y="6381"/>
                </a:lnTo>
                <a:lnTo>
                  <a:pt x="4164" y="6372"/>
                </a:lnTo>
                <a:lnTo>
                  <a:pt x="4155" y="6363"/>
                </a:lnTo>
                <a:lnTo>
                  <a:pt x="4155" y="6354"/>
                </a:lnTo>
                <a:lnTo>
                  <a:pt x="4138" y="6337"/>
                </a:lnTo>
                <a:lnTo>
                  <a:pt x="4138" y="6346"/>
                </a:lnTo>
                <a:lnTo>
                  <a:pt x="4138" y="6354"/>
                </a:lnTo>
                <a:lnTo>
                  <a:pt x="4147" y="6363"/>
                </a:lnTo>
                <a:lnTo>
                  <a:pt x="4138" y="6354"/>
                </a:lnTo>
                <a:lnTo>
                  <a:pt x="4138" y="6346"/>
                </a:lnTo>
                <a:lnTo>
                  <a:pt x="4120" y="6337"/>
                </a:lnTo>
                <a:lnTo>
                  <a:pt x="4120" y="6328"/>
                </a:lnTo>
                <a:lnTo>
                  <a:pt x="4120" y="6319"/>
                </a:lnTo>
                <a:lnTo>
                  <a:pt x="4111" y="6319"/>
                </a:lnTo>
                <a:lnTo>
                  <a:pt x="4102" y="6302"/>
                </a:lnTo>
                <a:lnTo>
                  <a:pt x="4102" y="6293"/>
                </a:lnTo>
                <a:lnTo>
                  <a:pt x="4085" y="6275"/>
                </a:lnTo>
                <a:lnTo>
                  <a:pt x="4067" y="6266"/>
                </a:lnTo>
                <a:lnTo>
                  <a:pt x="4067" y="6257"/>
                </a:lnTo>
                <a:lnTo>
                  <a:pt x="4067" y="6249"/>
                </a:lnTo>
                <a:lnTo>
                  <a:pt x="4067" y="6240"/>
                </a:lnTo>
                <a:lnTo>
                  <a:pt x="4067" y="6231"/>
                </a:lnTo>
                <a:lnTo>
                  <a:pt x="4058" y="6231"/>
                </a:lnTo>
                <a:lnTo>
                  <a:pt x="4058" y="6222"/>
                </a:lnTo>
                <a:lnTo>
                  <a:pt x="4058" y="6213"/>
                </a:lnTo>
                <a:lnTo>
                  <a:pt x="4049" y="6213"/>
                </a:lnTo>
                <a:lnTo>
                  <a:pt x="4041" y="6213"/>
                </a:lnTo>
                <a:lnTo>
                  <a:pt x="4032" y="6187"/>
                </a:lnTo>
                <a:lnTo>
                  <a:pt x="4023" y="6187"/>
                </a:lnTo>
                <a:lnTo>
                  <a:pt x="4023" y="6178"/>
                </a:lnTo>
                <a:lnTo>
                  <a:pt x="4014" y="6178"/>
                </a:lnTo>
                <a:lnTo>
                  <a:pt x="4014" y="6169"/>
                </a:lnTo>
                <a:lnTo>
                  <a:pt x="4014" y="6160"/>
                </a:lnTo>
                <a:lnTo>
                  <a:pt x="3997" y="6143"/>
                </a:lnTo>
                <a:lnTo>
                  <a:pt x="3988" y="6134"/>
                </a:lnTo>
                <a:lnTo>
                  <a:pt x="3970" y="6125"/>
                </a:lnTo>
                <a:lnTo>
                  <a:pt x="3961" y="6116"/>
                </a:lnTo>
                <a:lnTo>
                  <a:pt x="3952" y="6107"/>
                </a:lnTo>
                <a:lnTo>
                  <a:pt x="3952" y="6099"/>
                </a:lnTo>
                <a:lnTo>
                  <a:pt x="3935" y="6090"/>
                </a:lnTo>
                <a:lnTo>
                  <a:pt x="3935" y="6081"/>
                </a:lnTo>
                <a:lnTo>
                  <a:pt x="3926" y="6072"/>
                </a:lnTo>
                <a:lnTo>
                  <a:pt x="3935" y="6054"/>
                </a:lnTo>
                <a:lnTo>
                  <a:pt x="3926" y="6046"/>
                </a:lnTo>
                <a:lnTo>
                  <a:pt x="3926" y="6028"/>
                </a:lnTo>
                <a:lnTo>
                  <a:pt x="3926" y="6019"/>
                </a:lnTo>
                <a:lnTo>
                  <a:pt x="3917" y="6001"/>
                </a:lnTo>
                <a:lnTo>
                  <a:pt x="3917" y="5966"/>
                </a:lnTo>
                <a:lnTo>
                  <a:pt x="3917" y="5957"/>
                </a:lnTo>
                <a:lnTo>
                  <a:pt x="3917" y="5948"/>
                </a:lnTo>
                <a:lnTo>
                  <a:pt x="3908" y="5940"/>
                </a:lnTo>
                <a:lnTo>
                  <a:pt x="3926" y="5948"/>
                </a:lnTo>
                <a:lnTo>
                  <a:pt x="3935" y="5948"/>
                </a:lnTo>
                <a:lnTo>
                  <a:pt x="3961" y="5966"/>
                </a:lnTo>
                <a:lnTo>
                  <a:pt x="3970" y="5975"/>
                </a:lnTo>
                <a:lnTo>
                  <a:pt x="3970" y="5966"/>
                </a:lnTo>
                <a:lnTo>
                  <a:pt x="3979" y="5966"/>
                </a:lnTo>
                <a:lnTo>
                  <a:pt x="3979" y="5957"/>
                </a:lnTo>
                <a:lnTo>
                  <a:pt x="3997" y="5966"/>
                </a:lnTo>
                <a:lnTo>
                  <a:pt x="4005" y="5975"/>
                </a:lnTo>
                <a:lnTo>
                  <a:pt x="4005" y="5984"/>
                </a:lnTo>
                <a:lnTo>
                  <a:pt x="4014" y="5984"/>
                </a:lnTo>
                <a:lnTo>
                  <a:pt x="4032" y="5993"/>
                </a:lnTo>
                <a:lnTo>
                  <a:pt x="4041" y="5993"/>
                </a:lnTo>
                <a:lnTo>
                  <a:pt x="4049" y="6001"/>
                </a:lnTo>
                <a:lnTo>
                  <a:pt x="4049" y="6010"/>
                </a:lnTo>
                <a:lnTo>
                  <a:pt x="4041" y="6001"/>
                </a:lnTo>
                <a:lnTo>
                  <a:pt x="4041" y="6010"/>
                </a:lnTo>
                <a:lnTo>
                  <a:pt x="4041" y="6019"/>
                </a:lnTo>
                <a:lnTo>
                  <a:pt x="4041" y="6028"/>
                </a:lnTo>
                <a:lnTo>
                  <a:pt x="4049" y="6037"/>
                </a:lnTo>
                <a:lnTo>
                  <a:pt x="4058" y="6054"/>
                </a:lnTo>
                <a:lnTo>
                  <a:pt x="4067" y="6072"/>
                </a:lnTo>
                <a:lnTo>
                  <a:pt x="4067" y="6081"/>
                </a:lnTo>
                <a:lnTo>
                  <a:pt x="4067" y="6090"/>
                </a:lnTo>
                <a:lnTo>
                  <a:pt x="4076" y="6099"/>
                </a:lnTo>
                <a:lnTo>
                  <a:pt x="4085" y="6116"/>
                </a:lnTo>
                <a:lnTo>
                  <a:pt x="4094" y="6125"/>
                </a:lnTo>
                <a:lnTo>
                  <a:pt x="4094" y="6134"/>
                </a:lnTo>
                <a:lnTo>
                  <a:pt x="4094" y="6143"/>
                </a:lnTo>
                <a:lnTo>
                  <a:pt x="4102" y="6143"/>
                </a:lnTo>
                <a:lnTo>
                  <a:pt x="4111" y="6151"/>
                </a:lnTo>
                <a:lnTo>
                  <a:pt x="4111" y="6160"/>
                </a:lnTo>
                <a:lnTo>
                  <a:pt x="4111" y="6169"/>
                </a:lnTo>
                <a:lnTo>
                  <a:pt x="4120" y="6178"/>
                </a:lnTo>
                <a:lnTo>
                  <a:pt x="4129" y="6187"/>
                </a:lnTo>
                <a:lnTo>
                  <a:pt x="4129" y="6196"/>
                </a:lnTo>
                <a:lnTo>
                  <a:pt x="4138" y="6196"/>
                </a:lnTo>
                <a:lnTo>
                  <a:pt x="4147" y="6204"/>
                </a:lnTo>
                <a:lnTo>
                  <a:pt x="4147" y="6213"/>
                </a:lnTo>
                <a:lnTo>
                  <a:pt x="4164" y="6222"/>
                </a:lnTo>
                <a:lnTo>
                  <a:pt x="4182" y="6240"/>
                </a:lnTo>
                <a:lnTo>
                  <a:pt x="4191" y="6257"/>
                </a:lnTo>
                <a:lnTo>
                  <a:pt x="4199" y="6257"/>
                </a:lnTo>
                <a:lnTo>
                  <a:pt x="4208" y="6257"/>
                </a:lnTo>
                <a:lnTo>
                  <a:pt x="4217" y="6257"/>
                </a:lnTo>
                <a:lnTo>
                  <a:pt x="4235" y="6266"/>
                </a:lnTo>
                <a:lnTo>
                  <a:pt x="4226" y="6266"/>
                </a:lnTo>
                <a:lnTo>
                  <a:pt x="4226" y="6275"/>
                </a:lnTo>
                <a:lnTo>
                  <a:pt x="4226" y="6284"/>
                </a:lnTo>
                <a:lnTo>
                  <a:pt x="4235" y="6293"/>
                </a:lnTo>
                <a:lnTo>
                  <a:pt x="4235" y="6302"/>
                </a:lnTo>
                <a:lnTo>
                  <a:pt x="4244" y="6310"/>
                </a:lnTo>
                <a:lnTo>
                  <a:pt x="4252" y="6319"/>
                </a:lnTo>
                <a:lnTo>
                  <a:pt x="4279" y="6328"/>
                </a:lnTo>
                <a:lnTo>
                  <a:pt x="4279" y="6337"/>
                </a:lnTo>
                <a:lnTo>
                  <a:pt x="4288" y="6346"/>
                </a:lnTo>
                <a:lnTo>
                  <a:pt x="4288" y="6354"/>
                </a:lnTo>
                <a:lnTo>
                  <a:pt x="4296" y="6354"/>
                </a:lnTo>
                <a:lnTo>
                  <a:pt x="4314" y="6354"/>
                </a:lnTo>
                <a:lnTo>
                  <a:pt x="4323" y="6363"/>
                </a:lnTo>
                <a:lnTo>
                  <a:pt x="4323" y="6372"/>
                </a:lnTo>
                <a:lnTo>
                  <a:pt x="4332" y="6381"/>
                </a:lnTo>
                <a:lnTo>
                  <a:pt x="4341" y="6390"/>
                </a:lnTo>
                <a:lnTo>
                  <a:pt x="4332" y="6390"/>
                </a:lnTo>
                <a:lnTo>
                  <a:pt x="4332" y="6381"/>
                </a:lnTo>
                <a:lnTo>
                  <a:pt x="4323" y="6390"/>
                </a:lnTo>
                <a:lnTo>
                  <a:pt x="4323" y="6399"/>
                </a:lnTo>
                <a:lnTo>
                  <a:pt x="4314" y="6407"/>
                </a:lnTo>
                <a:lnTo>
                  <a:pt x="4314" y="6434"/>
                </a:lnTo>
                <a:lnTo>
                  <a:pt x="4323" y="6434"/>
                </a:lnTo>
                <a:lnTo>
                  <a:pt x="4323" y="6443"/>
                </a:lnTo>
                <a:lnTo>
                  <a:pt x="4332" y="6443"/>
                </a:lnTo>
                <a:lnTo>
                  <a:pt x="4341" y="6443"/>
                </a:lnTo>
                <a:lnTo>
                  <a:pt x="4341" y="6434"/>
                </a:lnTo>
                <a:lnTo>
                  <a:pt x="4349" y="6434"/>
                </a:lnTo>
                <a:lnTo>
                  <a:pt x="4349" y="6443"/>
                </a:lnTo>
                <a:lnTo>
                  <a:pt x="4341" y="6443"/>
                </a:lnTo>
                <a:lnTo>
                  <a:pt x="4341" y="6452"/>
                </a:lnTo>
                <a:lnTo>
                  <a:pt x="4349" y="6443"/>
                </a:lnTo>
                <a:lnTo>
                  <a:pt x="4358" y="6443"/>
                </a:lnTo>
                <a:lnTo>
                  <a:pt x="4367" y="6452"/>
                </a:lnTo>
                <a:lnTo>
                  <a:pt x="4367" y="6460"/>
                </a:lnTo>
                <a:lnTo>
                  <a:pt x="4385" y="6469"/>
                </a:lnTo>
                <a:lnTo>
                  <a:pt x="4394" y="6469"/>
                </a:lnTo>
                <a:lnTo>
                  <a:pt x="4411" y="6478"/>
                </a:lnTo>
                <a:lnTo>
                  <a:pt x="4420" y="6487"/>
                </a:lnTo>
                <a:lnTo>
                  <a:pt x="4411" y="6487"/>
                </a:lnTo>
                <a:lnTo>
                  <a:pt x="4402" y="6487"/>
                </a:lnTo>
                <a:lnTo>
                  <a:pt x="4402" y="6478"/>
                </a:lnTo>
                <a:lnTo>
                  <a:pt x="4402" y="6487"/>
                </a:lnTo>
                <a:lnTo>
                  <a:pt x="4420" y="6505"/>
                </a:lnTo>
                <a:lnTo>
                  <a:pt x="4420" y="6513"/>
                </a:lnTo>
                <a:lnTo>
                  <a:pt x="4429" y="6522"/>
                </a:lnTo>
                <a:lnTo>
                  <a:pt x="4438" y="6522"/>
                </a:lnTo>
                <a:lnTo>
                  <a:pt x="4446" y="6522"/>
                </a:lnTo>
                <a:lnTo>
                  <a:pt x="4455" y="6522"/>
                </a:lnTo>
                <a:lnTo>
                  <a:pt x="4455" y="6531"/>
                </a:lnTo>
                <a:lnTo>
                  <a:pt x="4455" y="6540"/>
                </a:lnTo>
                <a:lnTo>
                  <a:pt x="4438" y="6531"/>
                </a:lnTo>
                <a:lnTo>
                  <a:pt x="4482" y="6566"/>
                </a:lnTo>
                <a:lnTo>
                  <a:pt x="4499" y="6575"/>
                </a:lnTo>
                <a:lnTo>
                  <a:pt x="4508" y="6593"/>
                </a:lnTo>
                <a:lnTo>
                  <a:pt x="4526" y="6609"/>
                </a:lnTo>
                <a:lnTo>
                  <a:pt x="4535" y="6627"/>
                </a:lnTo>
                <a:lnTo>
                  <a:pt x="4552" y="6636"/>
                </a:lnTo>
                <a:lnTo>
                  <a:pt x="4561" y="6654"/>
                </a:lnTo>
                <a:lnTo>
                  <a:pt x="4570" y="6654"/>
                </a:lnTo>
                <a:lnTo>
                  <a:pt x="4579" y="6671"/>
                </a:lnTo>
                <a:lnTo>
                  <a:pt x="4588" y="6689"/>
                </a:lnTo>
                <a:lnTo>
                  <a:pt x="4588" y="6715"/>
                </a:lnTo>
                <a:lnTo>
                  <a:pt x="4596" y="6733"/>
                </a:lnTo>
                <a:lnTo>
                  <a:pt x="4605" y="6742"/>
                </a:lnTo>
                <a:lnTo>
                  <a:pt x="4605" y="6751"/>
                </a:lnTo>
                <a:lnTo>
                  <a:pt x="4623" y="6759"/>
                </a:lnTo>
                <a:lnTo>
                  <a:pt x="4623" y="6768"/>
                </a:lnTo>
                <a:lnTo>
                  <a:pt x="4623" y="6777"/>
                </a:lnTo>
                <a:lnTo>
                  <a:pt x="4623" y="6786"/>
                </a:lnTo>
                <a:lnTo>
                  <a:pt x="4614" y="6795"/>
                </a:lnTo>
                <a:lnTo>
                  <a:pt x="4614" y="6804"/>
                </a:lnTo>
                <a:lnTo>
                  <a:pt x="4605" y="6804"/>
                </a:lnTo>
                <a:lnTo>
                  <a:pt x="4605" y="6812"/>
                </a:lnTo>
                <a:lnTo>
                  <a:pt x="4614" y="6812"/>
                </a:lnTo>
                <a:lnTo>
                  <a:pt x="4623" y="6821"/>
                </a:lnTo>
                <a:lnTo>
                  <a:pt x="4623" y="6830"/>
                </a:lnTo>
                <a:lnTo>
                  <a:pt x="4614" y="6830"/>
                </a:lnTo>
                <a:lnTo>
                  <a:pt x="4596" y="6830"/>
                </a:lnTo>
                <a:lnTo>
                  <a:pt x="4596" y="6839"/>
                </a:lnTo>
                <a:lnTo>
                  <a:pt x="4588" y="6839"/>
                </a:lnTo>
                <a:lnTo>
                  <a:pt x="4596" y="6848"/>
                </a:lnTo>
                <a:lnTo>
                  <a:pt x="4596" y="6857"/>
                </a:lnTo>
                <a:lnTo>
                  <a:pt x="4596" y="6865"/>
                </a:lnTo>
                <a:lnTo>
                  <a:pt x="4605" y="6874"/>
                </a:lnTo>
                <a:lnTo>
                  <a:pt x="4614" y="6892"/>
                </a:lnTo>
                <a:lnTo>
                  <a:pt x="4632" y="6901"/>
                </a:lnTo>
                <a:lnTo>
                  <a:pt x="4632" y="6909"/>
                </a:lnTo>
                <a:lnTo>
                  <a:pt x="4641" y="6927"/>
                </a:lnTo>
                <a:lnTo>
                  <a:pt x="4667" y="6936"/>
                </a:lnTo>
                <a:lnTo>
                  <a:pt x="4685" y="6936"/>
                </a:lnTo>
                <a:lnTo>
                  <a:pt x="4694" y="6945"/>
                </a:lnTo>
                <a:lnTo>
                  <a:pt x="4711" y="6954"/>
                </a:lnTo>
                <a:lnTo>
                  <a:pt x="4720" y="6962"/>
                </a:lnTo>
                <a:lnTo>
                  <a:pt x="4738" y="6971"/>
                </a:lnTo>
                <a:lnTo>
                  <a:pt x="4746" y="6989"/>
                </a:lnTo>
                <a:lnTo>
                  <a:pt x="4755" y="6998"/>
                </a:lnTo>
                <a:lnTo>
                  <a:pt x="4782" y="7007"/>
                </a:lnTo>
                <a:lnTo>
                  <a:pt x="4808" y="7015"/>
                </a:lnTo>
                <a:lnTo>
                  <a:pt x="4817" y="7015"/>
                </a:lnTo>
                <a:lnTo>
                  <a:pt x="4843" y="7024"/>
                </a:lnTo>
                <a:lnTo>
                  <a:pt x="4861" y="7024"/>
                </a:lnTo>
                <a:lnTo>
                  <a:pt x="4870" y="7024"/>
                </a:lnTo>
                <a:lnTo>
                  <a:pt x="4879" y="7033"/>
                </a:lnTo>
                <a:lnTo>
                  <a:pt x="4888" y="7051"/>
                </a:lnTo>
                <a:lnTo>
                  <a:pt x="4896" y="7051"/>
                </a:lnTo>
                <a:lnTo>
                  <a:pt x="4905" y="7060"/>
                </a:lnTo>
                <a:lnTo>
                  <a:pt x="4923" y="7068"/>
                </a:lnTo>
                <a:lnTo>
                  <a:pt x="4932" y="7077"/>
                </a:lnTo>
                <a:lnTo>
                  <a:pt x="4941" y="7086"/>
                </a:lnTo>
                <a:lnTo>
                  <a:pt x="4976" y="7095"/>
                </a:lnTo>
                <a:lnTo>
                  <a:pt x="4985" y="7095"/>
                </a:lnTo>
                <a:lnTo>
                  <a:pt x="5002" y="7104"/>
                </a:lnTo>
                <a:lnTo>
                  <a:pt x="5029" y="7121"/>
                </a:lnTo>
                <a:lnTo>
                  <a:pt x="5055" y="7121"/>
                </a:lnTo>
                <a:lnTo>
                  <a:pt x="5082" y="7130"/>
                </a:lnTo>
                <a:lnTo>
                  <a:pt x="5091" y="7130"/>
                </a:lnTo>
                <a:lnTo>
                  <a:pt x="5099" y="7130"/>
                </a:lnTo>
                <a:lnTo>
                  <a:pt x="5117" y="7148"/>
                </a:lnTo>
                <a:lnTo>
                  <a:pt x="5143" y="7157"/>
                </a:lnTo>
                <a:lnTo>
                  <a:pt x="5170" y="7174"/>
                </a:lnTo>
                <a:lnTo>
                  <a:pt x="5214" y="7183"/>
                </a:lnTo>
                <a:lnTo>
                  <a:pt x="5240" y="7192"/>
                </a:lnTo>
                <a:lnTo>
                  <a:pt x="5267" y="7201"/>
                </a:lnTo>
                <a:lnTo>
                  <a:pt x="5267" y="7192"/>
                </a:lnTo>
                <a:lnTo>
                  <a:pt x="5285" y="7192"/>
                </a:lnTo>
                <a:lnTo>
                  <a:pt x="5320" y="7183"/>
                </a:lnTo>
                <a:lnTo>
                  <a:pt x="5338" y="7174"/>
                </a:lnTo>
                <a:lnTo>
                  <a:pt x="5364" y="7157"/>
                </a:lnTo>
                <a:lnTo>
                  <a:pt x="5382" y="7157"/>
                </a:lnTo>
                <a:lnTo>
                  <a:pt x="5390" y="7157"/>
                </a:lnTo>
                <a:lnTo>
                  <a:pt x="5382" y="7157"/>
                </a:lnTo>
                <a:lnTo>
                  <a:pt x="5373" y="7148"/>
                </a:lnTo>
                <a:lnTo>
                  <a:pt x="5382" y="7148"/>
                </a:lnTo>
                <a:lnTo>
                  <a:pt x="5382" y="7139"/>
                </a:lnTo>
                <a:lnTo>
                  <a:pt x="5390" y="7148"/>
                </a:lnTo>
                <a:lnTo>
                  <a:pt x="5399" y="7148"/>
                </a:lnTo>
                <a:lnTo>
                  <a:pt x="5408" y="7148"/>
                </a:lnTo>
                <a:lnTo>
                  <a:pt x="5399" y="7157"/>
                </a:lnTo>
                <a:lnTo>
                  <a:pt x="5417" y="7157"/>
                </a:lnTo>
                <a:lnTo>
                  <a:pt x="5443" y="7174"/>
                </a:lnTo>
                <a:lnTo>
                  <a:pt x="5443" y="7165"/>
                </a:lnTo>
                <a:lnTo>
                  <a:pt x="5435" y="7165"/>
                </a:lnTo>
                <a:lnTo>
                  <a:pt x="5426" y="7157"/>
                </a:lnTo>
                <a:lnTo>
                  <a:pt x="5417" y="7157"/>
                </a:lnTo>
                <a:lnTo>
                  <a:pt x="5417" y="7148"/>
                </a:lnTo>
                <a:lnTo>
                  <a:pt x="5426" y="7157"/>
                </a:lnTo>
                <a:lnTo>
                  <a:pt x="5435" y="7157"/>
                </a:lnTo>
                <a:lnTo>
                  <a:pt x="5443" y="7165"/>
                </a:lnTo>
                <a:lnTo>
                  <a:pt x="5452" y="7165"/>
                </a:lnTo>
                <a:lnTo>
                  <a:pt x="5470" y="7183"/>
                </a:lnTo>
                <a:lnTo>
                  <a:pt x="5479" y="7192"/>
                </a:lnTo>
                <a:lnTo>
                  <a:pt x="5505" y="7210"/>
                </a:lnTo>
                <a:lnTo>
                  <a:pt x="5523" y="7227"/>
                </a:lnTo>
                <a:lnTo>
                  <a:pt x="5532" y="7227"/>
                </a:lnTo>
                <a:lnTo>
                  <a:pt x="5532" y="7236"/>
                </a:lnTo>
                <a:lnTo>
                  <a:pt x="5558" y="7263"/>
                </a:lnTo>
                <a:lnTo>
                  <a:pt x="5576" y="7280"/>
                </a:lnTo>
                <a:lnTo>
                  <a:pt x="5611" y="7307"/>
                </a:lnTo>
                <a:lnTo>
                  <a:pt x="5620" y="7315"/>
                </a:lnTo>
                <a:lnTo>
                  <a:pt x="5637" y="7324"/>
                </a:lnTo>
                <a:lnTo>
                  <a:pt x="5655" y="7324"/>
                </a:lnTo>
                <a:lnTo>
                  <a:pt x="5699" y="7324"/>
                </a:lnTo>
                <a:lnTo>
                  <a:pt x="5708" y="7333"/>
                </a:lnTo>
                <a:lnTo>
                  <a:pt x="5735" y="7342"/>
                </a:lnTo>
                <a:lnTo>
                  <a:pt x="5743" y="7342"/>
                </a:lnTo>
                <a:lnTo>
                  <a:pt x="5752" y="7351"/>
                </a:lnTo>
                <a:lnTo>
                  <a:pt x="5779" y="7360"/>
                </a:lnTo>
                <a:lnTo>
                  <a:pt x="5796" y="7360"/>
                </a:lnTo>
                <a:lnTo>
                  <a:pt x="5823" y="7377"/>
                </a:lnTo>
                <a:lnTo>
                  <a:pt x="5849" y="7386"/>
                </a:lnTo>
                <a:lnTo>
                  <a:pt x="5849" y="7377"/>
                </a:lnTo>
                <a:lnTo>
                  <a:pt x="5840" y="7377"/>
                </a:lnTo>
                <a:lnTo>
                  <a:pt x="5849" y="7377"/>
                </a:lnTo>
                <a:lnTo>
                  <a:pt x="5858" y="7377"/>
                </a:lnTo>
                <a:lnTo>
                  <a:pt x="5876" y="7386"/>
                </a:lnTo>
                <a:lnTo>
                  <a:pt x="5885" y="7386"/>
                </a:lnTo>
                <a:lnTo>
                  <a:pt x="5893" y="7386"/>
                </a:lnTo>
                <a:lnTo>
                  <a:pt x="5902" y="7377"/>
                </a:lnTo>
                <a:lnTo>
                  <a:pt x="5902" y="7368"/>
                </a:lnTo>
                <a:lnTo>
                  <a:pt x="5911" y="7368"/>
                </a:lnTo>
                <a:lnTo>
                  <a:pt x="5920" y="7368"/>
                </a:lnTo>
                <a:lnTo>
                  <a:pt x="5929" y="7368"/>
                </a:lnTo>
                <a:lnTo>
                  <a:pt x="5929" y="7377"/>
                </a:lnTo>
                <a:lnTo>
                  <a:pt x="5929" y="7386"/>
                </a:lnTo>
                <a:lnTo>
                  <a:pt x="5937" y="7386"/>
                </a:lnTo>
                <a:lnTo>
                  <a:pt x="5937" y="7395"/>
                </a:lnTo>
                <a:lnTo>
                  <a:pt x="5937" y="7404"/>
                </a:lnTo>
                <a:lnTo>
                  <a:pt x="5929" y="7404"/>
                </a:lnTo>
                <a:lnTo>
                  <a:pt x="5929" y="7395"/>
                </a:lnTo>
                <a:lnTo>
                  <a:pt x="5920" y="7395"/>
                </a:lnTo>
                <a:lnTo>
                  <a:pt x="5911" y="7395"/>
                </a:lnTo>
                <a:lnTo>
                  <a:pt x="5911" y="7404"/>
                </a:lnTo>
                <a:lnTo>
                  <a:pt x="5929" y="7413"/>
                </a:lnTo>
                <a:lnTo>
                  <a:pt x="5946" y="7430"/>
                </a:lnTo>
                <a:lnTo>
                  <a:pt x="5955" y="7439"/>
                </a:lnTo>
                <a:lnTo>
                  <a:pt x="5973" y="7448"/>
                </a:lnTo>
                <a:lnTo>
                  <a:pt x="5982" y="7457"/>
                </a:lnTo>
                <a:lnTo>
                  <a:pt x="5990" y="7474"/>
                </a:lnTo>
                <a:lnTo>
                  <a:pt x="5999" y="7492"/>
                </a:lnTo>
                <a:lnTo>
                  <a:pt x="6035" y="7518"/>
                </a:lnTo>
                <a:lnTo>
                  <a:pt x="6052" y="7527"/>
                </a:lnTo>
                <a:lnTo>
                  <a:pt x="6052" y="7536"/>
                </a:lnTo>
                <a:lnTo>
                  <a:pt x="6052" y="7545"/>
                </a:lnTo>
                <a:lnTo>
                  <a:pt x="6043" y="7554"/>
                </a:lnTo>
                <a:lnTo>
                  <a:pt x="6052" y="7554"/>
                </a:lnTo>
                <a:lnTo>
                  <a:pt x="6061" y="7563"/>
                </a:lnTo>
                <a:lnTo>
                  <a:pt x="6061" y="7571"/>
                </a:lnTo>
                <a:lnTo>
                  <a:pt x="6061" y="7580"/>
                </a:lnTo>
                <a:lnTo>
                  <a:pt x="6052" y="7589"/>
                </a:lnTo>
                <a:lnTo>
                  <a:pt x="6043" y="7598"/>
                </a:lnTo>
                <a:lnTo>
                  <a:pt x="6052" y="7607"/>
                </a:lnTo>
                <a:lnTo>
                  <a:pt x="6061" y="7624"/>
                </a:lnTo>
                <a:lnTo>
                  <a:pt x="6087" y="7633"/>
                </a:lnTo>
                <a:lnTo>
                  <a:pt x="6096" y="7642"/>
                </a:lnTo>
                <a:lnTo>
                  <a:pt x="6105" y="7651"/>
                </a:lnTo>
                <a:lnTo>
                  <a:pt x="6105" y="7642"/>
                </a:lnTo>
                <a:lnTo>
                  <a:pt x="6114" y="7633"/>
                </a:lnTo>
                <a:lnTo>
                  <a:pt x="6114" y="7624"/>
                </a:lnTo>
                <a:lnTo>
                  <a:pt x="6096" y="7616"/>
                </a:lnTo>
                <a:lnTo>
                  <a:pt x="6096" y="7607"/>
                </a:lnTo>
                <a:lnTo>
                  <a:pt x="6087" y="7598"/>
                </a:lnTo>
                <a:lnTo>
                  <a:pt x="6096" y="7598"/>
                </a:lnTo>
                <a:lnTo>
                  <a:pt x="6096" y="7607"/>
                </a:lnTo>
                <a:lnTo>
                  <a:pt x="6105" y="7607"/>
                </a:lnTo>
                <a:lnTo>
                  <a:pt x="6132" y="7624"/>
                </a:lnTo>
                <a:lnTo>
                  <a:pt x="6132" y="7633"/>
                </a:lnTo>
                <a:lnTo>
                  <a:pt x="6132" y="7642"/>
                </a:lnTo>
                <a:lnTo>
                  <a:pt x="6140" y="7651"/>
                </a:lnTo>
                <a:lnTo>
                  <a:pt x="6149" y="7651"/>
                </a:lnTo>
                <a:lnTo>
                  <a:pt x="6167" y="7660"/>
                </a:lnTo>
                <a:lnTo>
                  <a:pt x="6176" y="7660"/>
                </a:lnTo>
                <a:lnTo>
                  <a:pt x="6193" y="7668"/>
                </a:lnTo>
                <a:lnTo>
                  <a:pt x="6202" y="7677"/>
                </a:lnTo>
                <a:lnTo>
                  <a:pt x="6211" y="7686"/>
                </a:lnTo>
                <a:lnTo>
                  <a:pt x="6211" y="7695"/>
                </a:lnTo>
                <a:lnTo>
                  <a:pt x="6211" y="7704"/>
                </a:lnTo>
                <a:lnTo>
                  <a:pt x="6211" y="7713"/>
                </a:lnTo>
                <a:lnTo>
                  <a:pt x="6202" y="7721"/>
                </a:lnTo>
                <a:lnTo>
                  <a:pt x="6211" y="7730"/>
                </a:lnTo>
                <a:lnTo>
                  <a:pt x="6220" y="7730"/>
                </a:lnTo>
                <a:lnTo>
                  <a:pt x="6229" y="7739"/>
                </a:lnTo>
                <a:lnTo>
                  <a:pt x="6237" y="7739"/>
                </a:lnTo>
                <a:lnTo>
                  <a:pt x="6237" y="7730"/>
                </a:lnTo>
                <a:lnTo>
                  <a:pt x="6229" y="7721"/>
                </a:lnTo>
                <a:lnTo>
                  <a:pt x="6220" y="7713"/>
                </a:lnTo>
                <a:lnTo>
                  <a:pt x="6229" y="7713"/>
                </a:lnTo>
                <a:lnTo>
                  <a:pt x="6237" y="7713"/>
                </a:lnTo>
                <a:lnTo>
                  <a:pt x="6246" y="7721"/>
                </a:lnTo>
                <a:lnTo>
                  <a:pt x="6246" y="7730"/>
                </a:lnTo>
                <a:lnTo>
                  <a:pt x="6246" y="7739"/>
                </a:lnTo>
                <a:lnTo>
                  <a:pt x="6255" y="7748"/>
                </a:lnTo>
                <a:lnTo>
                  <a:pt x="6264" y="7748"/>
                </a:lnTo>
                <a:lnTo>
                  <a:pt x="6264" y="7757"/>
                </a:lnTo>
                <a:lnTo>
                  <a:pt x="6264" y="7748"/>
                </a:lnTo>
                <a:lnTo>
                  <a:pt x="6273" y="7739"/>
                </a:lnTo>
                <a:lnTo>
                  <a:pt x="6282" y="7739"/>
                </a:lnTo>
                <a:lnTo>
                  <a:pt x="6290" y="7748"/>
                </a:lnTo>
                <a:lnTo>
                  <a:pt x="6299" y="7748"/>
                </a:lnTo>
                <a:lnTo>
                  <a:pt x="6317" y="7739"/>
                </a:lnTo>
                <a:lnTo>
                  <a:pt x="6317" y="7748"/>
                </a:lnTo>
                <a:lnTo>
                  <a:pt x="6326" y="7748"/>
                </a:lnTo>
                <a:lnTo>
                  <a:pt x="6334" y="7748"/>
                </a:lnTo>
                <a:lnTo>
                  <a:pt x="6343" y="7757"/>
                </a:lnTo>
                <a:lnTo>
                  <a:pt x="6352" y="7757"/>
                </a:lnTo>
                <a:lnTo>
                  <a:pt x="6352" y="7766"/>
                </a:lnTo>
                <a:lnTo>
                  <a:pt x="6370" y="7783"/>
                </a:lnTo>
                <a:lnTo>
                  <a:pt x="6379" y="7792"/>
                </a:lnTo>
                <a:lnTo>
                  <a:pt x="6387" y="7792"/>
                </a:lnTo>
                <a:lnTo>
                  <a:pt x="6387" y="7783"/>
                </a:lnTo>
                <a:lnTo>
                  <a:pt x="6396" y="7774"/>
                </a:lnTo>
                <a:lnTo>
                  <a:pt x="6405" y="7783"/>
                </a:lnTo>
                <a:lnTo>
                  <a:pt x="6414" y="7810"/>
                </a:lnTo>
                <a:lnTo>
                  <a:pt x="6414" y="7819"/>
                </a:lnTo>
                <a:lnTo>
                  <a:pt x="6432" y="7819"/>
                </a:lnTo>
                <a:lnTo>
                  <a:pt x="6449" y="7819"/>
                </a:lnTo>
                <a:lnTo>
                  <a:pt x="6449" y="7810"/>
                </a:lnTo>
                <a:lnTo>
                  <a:pt x="6458" y="7810"/>
                </a:lnTo>
                <a:lnTo>
                  <a:pt x="6467" y="7810"/>
                </a:lnTo>
                <a:lnTo>
                  <a:pt x="6476" y="7810"/>
                </a:lnTo>
                <a:lnTo>
                  <a:pt x="6476" y="7801"/>
                </a:lnTo>
                <a:lnTo>
                  <a:pt x="6476" y="7792"/>
                </a:lnTo>
                <a:lnTo>
                  <a:pt x="6458" y="7774"/>
                </a:lnTo>
                <a:lnTo>
                  <a:pt x="6449" y="7766"/>
                </a:lnTo>
                <a:lnTo>
                  <a:pt x="6440" y="7757"/>
                </a:lnTo>
                <a:lnTo>
                  <a:pt x="6440" y="7748"/>
                </a:lnTo>
                <a:lnTo>
                  <a:pt x="6449" y="7748"/>
                </a:lnTo>
                <a:lnTo>
                  <a:pt x="6458" y="7739"/>
                </a:lnTo>
                <a:lnTo>
                  <a:pt x="6467" y="7739"/>
                </a:lnTo>
                <a:lnTo>
                  <a:pt x="6493" y="7721"/>
                </a:lnTo>
                <a:lnTo>
                  <a:pt x="6493" y="7713"/>
                </a:lnTo>
                <a:lnTo>
                  <a:pt x="6502" y="7704"/>
                </a:lnTo>
                <a:lnTo>
                  <a:pt x="6511" y="7695"/>
                </a:lnTo>
                <a:lnTo>
                  <a:pt x="6520" y="7695"/>
                </a:lnTo>
                <a:lnTo>
                  <a:pt x="6529" y="7686"/>
                </a:lnTo>
                <a:lnTo>
                  <a:pt x="6546" y="7695"/>
                </a:lnTo>
                <a:lnTo>
                  <a:pt x="6555" y="7695"/>
                </a:lnTo>
                <a:lnTo>
                  <a:pt x="6564" y="7704"/>
                </a:lnTo>
                <a:lnTo>
                  <a:pt x="6573" y="7713"/>
                </a:lnTo>
                <a:lnTo>
                  <a:pt x="6581" y="7713"/>
                </a:lnTo>
                <a:lnTo>
                  <a:pt x="6590" y="7721"/>
                </a:lnTo>
                <a:lnTo>
                  <a:pt x="6590" y="7730"/>
                </a:lnTo>
                <a:lnTo>
                  <a:pt x="6590" y="7739"/>
                </a:lnTo>
                <a:lnTo>
                  <a:pt x="6599" y="7739"/>
                </a:lnTo>
                <a:lnTo>
                  <a:pt x="6599" y="7730"/>
                </a:lnTo>
                <a:lnTo>
                  <a:pt x="6590" y="7730"/>
                </a:lnTo>
                <a:lnTo>
                  <a:pt x="6599" y="7730"/>
                </a:lnTo>
                <a:lnTo>
                  <a:pt x="6608" y="7730"/>
                </a:lnTo>
                <a:lnTo>
                  <a:pt x="6608" y="7739"/>
                </a:lnTo>
                <a:lnTo>
                  <a:pt x="6608" y="7730"/>
                </a:lnTo>
                <a:lnTo>
                  <a:pt x="6617" y="7730"/>
                </a:lnTo>
                <a:lnTo>
                  <a:pt x="6617" y="7739"/>
                </a:lnTo>
                <a:lnTo>
                  <a:pt x="6626" y="7739"/>
                </a:lnTo>
                <a:lnTo>
                  <a:pt x="6634" y="7748"/>
                </a:lnTo>
                <a:lnTo>
                  <a:pt x="6643" y="7757"/>
                </a:lnTo>
                <a:lnTo>
                  <a:pt x="6634" y="7757"/>
                </a:lnTo>
                <a:lnTo>
                  <a:pt x="6626" y="7748"/>
                </a:lnTo>
                <a:lnTo>
                  <a:pt x="6617" y="7748"/>
                </a:lnTo>
                <a:lnTo>
                  <a:pt x="6617" y="7739"/>
                </a:lnTo>
                <a:lnTo>
                  <a:pt x="6608" y="7739"/>
                </a:lnTo>
                <a:lnTo>
                  <a:pt x="6599" y="7748"/>
                </a:lnTo>
                <a:lnTo>
                  <a:pt x="6608" y="7757"/>
                </a:lnTo>
                <a:lnTo>
                  <a:pt x="6599" y="7757"/>
                </a:lnTo>
                <a:lnTo>
                  <a:pt x="6590" y="7757"/>
                </a:lnTo>
                <a:lnTo>
                  <a:pt x="6599" y="7774"/>
                </a:lnTo>
                <a:lnTo>
                  <a:pt x="6608" y="7801"/>
                </a:lnTo>
                <a:lnTo>
                  <a:pt x="6626" y="7819"/>
                </a:lnTo>
                <a:lnTo>
                  <a:pt x="6634" y="7819"/>
                </a:lnTo>
                <a:lnTo>
                  <a:pt x="6634" y="7827"/>
                </a:lnTo>
                <a:lnTo>
                  <a:pt x="6643" y="7845"/>
                </a:lnTo>
                <a:lnTo>
                  <a:pt x="6652" y="7845"/>
                </a:lnTo>
                <a:lnTo>
                  <a:pt x="6652" y="7854"/>
                </a:lnTo>
                <a:lnTo>
                  <a:pt x="6661" y="7863"/>
                </a:lnTo>
                <a:lnTo>
                  <a:pt x="6670" y="7871"/>
                </a:lnTo>
                <a:lnTo>
                  <a:pt x="6670" y="7889"/>
                </a:lnTo>
                <a:lnTo>
                  <a:pt x="6661" y="7889"/>
                </a:lnTo>
                <a:lnTo>
                  <a:pt x="6661" y="7898"/>
                </a:lnTo>
                <a:lnTo>
                  <a:pt x="6670" y="7916"/>
                </a:lnTo>
                <a:lnTo>
                  <a:pt x="6679" y="7924"/>
                </a:lnTo>
                <a:lnTo>
                  <a:pt x="6670" y="7933"/>
                </a:lnTo>
                <a:lnTo>
                  <a:pt x="6661" y="7942"/>
                </a:lnTo>
                <a:lnTo>
                  <a:pt x="6670" y="7951"/>
                </a:lnTo>
                <a:lnTo>
                  <a:pt x="6670" y="7960"/>
                </a:lnTo>
                <a:lnTo>
                  <a:pt x="6670" y="7969"/>
                </a:lnTo>
                <a:lnTo>
                  <a:pt x="6670" y="7977"/>
                </a:lnTo>
                <a:lnTo>
                  <a:pt x="6670" y="7995"/>
                </a:lnTo>
                <a:lnTo>
                  <a:pt x="6679" y="8004"/>
                </a:lnTo>
                <a:lnTo>
                  <a:pt x="6679" y="8013"/>
                </a:lnTo>
                <a:lnTo>
                  <a:pt x="6670" y="8022"/>
                </a:lnTo>
                <a:lnTo>
                  <a:pt x="6670" y="8030"/>
                </a:lnTo>
                <a:lnTo>
                  <a:pt x="6661" y="8039"/>
                </a:lnTo>
                <a:lnTo>
                  <a:pt x="6670" y="8039"/>
                </a:lnTo>
                <a:lnTo>
                  <a:pt x="6670" y="8048"/>
                </a:lnTo>
                <a:lnTo>
                  <a:pt x="6670" y="8057"/>
                </a:lnTo>
                <a:lnTo>
                  <a:pt x="6670" y="8066"/>
                </a:lnTo>
                <a:lnTo>
                  <a:pt x="6679" y="8057"/>
                </a:lnTo>
                <a:lnTo>
                  <a:pt x="6679" y="8066"/>
                </a:lnTo>
                <a:lnTo>
                  <a:pt x="6687" y="8066"/>
                </a:lnTo>
                <a:lnTo>
                  <a:pt x="6696" y="8066"/>
                </a:lnTo>
                <a:lnTo>
                  <a:pt x="6679" y="8092"/>
                </a:lnTo>
                <a:lnTo>
                  <a:pt x="6670" y="8101"/>
                </a:lnTo>
                <a:lnTo>
                  <a:pt x="6670" y="8110"/>
                </a:lnTo>
                <a:lnTo>
                  <a:pt x="6661" y="8119"/>
                </a:lnTo>
                <a:lnTo>
                  <a:pt x="6652" y="8127"/>
                </a:lnTo>
                <a:lnTo>
                  <a:pt x="6643" y="8127"/>
                </a:lnTo>
                <a:lnTo>
                  <a:pt x="6652" y="8136"/>
                </a:lnTo>
                <a:lnTo>
                  <a:pt x="6652" y="8145"/>
                </a:lnTo>
                <a:lnTo>
                  <a:pt x="6643" y="8145"/>
                </a:lnTo>
                <a:lnTo>
                  <a:pt x="6634" y="8154"/>
                </a:lnTo>
                <a:lnTo>
                  <a:pt x="6626" y="8163"/>
                </a:lnTo>
                <a:lnTo>
                  <a:pt x="6617" y="8172"/>
                </a:lnTo>
                <a:lnTo>
                  <a:pt x="6599" y="8172"/>
                </a:lnTo>
                <a:lnTo>
                  <a:pt x="6590" y="8172"/>
                </a:lnTo>
                <a:lnTo>
                  <a:pt x="6581" y="8172"/>
                </a:lnTo>
                <a:lnTo>
                  <a:pt x="6581" y="8180"/>
                </a:lnTo>
                <a:lnTo>
                  <a:pt x="6581" y="8198"/>
                </a:lnTo>
                <a:lnTo>
                  <a:pt x="6581" y="8207"/>
                </a:lnTo>
                <a:lnTo>
                  <a:pt x="6581" y="8225"/>
                </a:lnTo>
                <a:lnTo>
                  <a:pt x="6564" y="8216"/>
                </a:lnTo>
                <a:lnTo>
                  <a:pt x="6555" y="8225"/>
                </a:lnTo>
                <a:lnTo>
                  <a:pt x="6546" y="8233"/>
                </a:lnTo>
                <a:lnTo>
                  <a:pt x="6555" y="8242"/>
                </a:lnTo>
                <a:lnTo>
                  <a:pt x="6564" y="8242"/>
                </a:lnTo>
                <a:lnTo>
                  <a:pt x="6564" y="8260"/>
                </a:lnTo>
                <a:lnTo>
                  <a:pt x="6555" y="8260"/>
                </a:lnTo>
                <a:lnTo>
                  <a:pt x="6537" y="8269"/>
                </a:lnTo>
                <a:lnTo>
                  <a:pt x="6520" y="8277"/>
                </a:lnTo>
                <a:lnTo>
                  <a:pt x="6502" y="8277"/>
                </a:lnTo>
                <a:lnTo>
                  <a:pt x="6493" y="8277"/>
                </a:lnTo>
                <a:lnTo>
                  <a:pt x="6493" y="8286"/>
                </a:lnTo>
                <a:lnTo>
                  <a:pt x="6484" y="8286"/>
                </a:lnTo>
                <a:lnTo>
                  <a:pt x="6476" y="8286"/>
                </a:lnTo>
                <a:lnTo>
                  <a:pt x="6467" y="8295"/>
                </a:lnTo>
                <a:lnTo>
                  <a:pt x="6476" y="8304"/>
                </a:lnTo>
                <a:lnTo>
                  <a:pt x="6476" y="8322"/>
                </a:lnTo>
                <a:lnTo>
                  <a:pt x="6476" y="8339"/>
                </a:lnTo>
                <a:lnTo>
                  <a:pt x="6467" y="8348"/>
                </a:lnTo>
                <a:lnTo>
                  <a:pt x="6458" y="8357"/>
                </a:lnTo>
                <a:lnTo>
                  <a:pt x="6449" y="8366"/>
                </a:lnTo>
                <a:lnTo>
                  <a:pt x="6440" y="8375"/>
                </a:lnTo>
                <a:lnTo>
                  <a:pt x="6440" y="8383"/>
                </a:lnTo>
                <a:lnTo>
                  <a:pt x="6449" y="8392"/>
                </a:lnTo>
                <a:lnTo>
                  <a:pt x="6458" y="8392"/>
                </a:lnTo>
                <a:lnTo>
                  <a:pt x="6449" y="8401"/>
                </a:lnTo>
                <a:lnTo>
                  <a:pt x="6440" y="8392"/>
                </a:lnTo>
                <a:lnTo>
                  <a:pt x="6440" y="8401"/>
                </a:lnTo>
                <a:lnTo>
                  <a:pt x="6440" y="8410"/>
                </a:lnTo>
                <a:lnTo>
                  <a:pt x="6432" y="8419"/>
                </a:lnTo>
                <a:lnTo>
                  <a:pt x="6414" y="8419"/>
                </a:lnTo>
                <a:lnTo>
                  <a:pt x="6414" y="8427"/>
                </a:lnTo>
                <a:lnTo>
                  <a:pt x="6414" y="8445"/>
                </a:lnTo>
                <a:lnTo>
                  <a:pt x="6414" y="8454"/>
                </a:lnTo>
                <a:lnTo>
                  <a:pt x="6414" y="8472"/>
                </a:lnTo>
                <a:lnTo>
                  <a:pt x="6423" y="8480"/>
                </a:lnTo>
                <a:lnTo>
                  <a:pt x="6423" y="8489"/>
                </a:lnTo>
                <a:lnTo>
                  <a:pt x="6423" y="8507"/>
                </a:lnTo>
                <a:lnTo>
                  <a:pt x="6414" y="8507"/>
                </a:lnTo>
                <a:lnTo>
                  <a:pt x="6405" y="8507"/>
                </a:lnTo>
                <a:lnTo>
                  <a:pt x="6405" y="8516"/>
                </a:lnTo>
                <a:lnTo>
                  <a:pt x="6414" y="8525"/>
                </a:lnTo>
                <a:lnTo>
                  <a:pt x="6423" y="8525"/>
                </a:lnTo>
                <a:lnTo>
                  <a:pt x="6440" y="8542"/>
                </a:lnTo>
                <a:lnTo>
                  <a:pt x="6449" y="8542"/>
                </a:lnTo>
                <a:lnTo>
                  <a:pt x="6458" y="8551"/>
                </a:lnTo>
                <a:lnTo>
                  <a:pt x="6458" y="8542"/>
                </a:lnTo>
                <a:lnTo>
                  <a:pt x="6467" y="8533"/>
                </a:lnTo>
                <a:lnTo>
                  <a:pt x="6476" y="8525"/>
                </a:lnTo>
                <a:lnTo>
                  <a:pt x="6476" y="8542"/>
                </a:lnTo>
                <a:lnTo>
                  <a:pt x="6484" y="8533"/>
                </a:lnTo>
                <a:lnTo>
                  <a:pt x="6484" y="8525"/>
                </a:lnTo>
                <a:lnTo>
                  <a:pt x="6484" y="8507"/>
                </a:lnTo>
                <a:lnTo>
                  <a:pt x="6484" y="8498"/>
                </a:lnTo>
                <a:lnTo>
                  <a:pt x="6493" y="8507"/>
                </a:lnTo>
                <a:lnTo>
                  <a:pt x="6484" y="8507"/>
                </a:lnTo>
                <a:lnTo>
                  <a:pt x="6493" y="8525"/>
                </a:lnTo>
                <a:lnTo>
                  <a:pt x="6493" y="8533"/>
                </a:lnTo>
                <a:lnTo>
                  <a:pt x="6493" y="8542"/>
                </a:lnTo>
                <a:lnTo>
                  <a:pt x="6493" y="8551"/>
                </a:lnTo>
                <a:lnTo>
                  <a:pt x="6484" y="8578"/>
                </a:lnTo>
                <a:lnTo>
                  <a:pt x="6476" y="8578"/>
                </a:lnTo>
                <a:lnTo>
                  <a:pt x="6476" y="8586"/>
                </a:lnTo>
                <a:lnTo>
                  <a:pt x="6467" y="8586"/>
                </a:lnTo>
                <a:lnTo>
                  <a:pt x="6467" y="8595"/>
                </a:lnTo>
                <a:lnTo>
                  <a:pt x="6458" y="8595"/>
                </a:lnTo>
                <a:lnTo>
                  <a:pt x="6449" y="8595"/>
                </a:lnTo>
                <a:lnTo>
                  <a:pt x="6440" y="8604"/>
                </a:lnTo>
                <a:lnTo>
                  <a:pt x="6432" y="8613"/>
                </a:lnTo>
                <a:lnTo>
                  <a:pt x="6423" y="8622"/>
                </a:lnTo>
                <a:lnTo>
                  <a:pt x="6414" y="8630"/>
                </a:lnTo>
                <a:lnTo>
                  <a:pt x="6387" y="8657"/>
                </a:lnTo>
                <a:lnTo>
                  <a:pt x="6379" y="8666"/>
                </a:lnTo>
                <a:lnTo>
                  <a:pt x="6379" y="8692"/>
                </a:lnTo>
                <a:lnTo>
                  <a:pt x="6379" y="8701"/>
                </a:lnTo>
                <a:lnTo>
                  <a:pt x="6387" y="8710"/>
                </a:lnTo>
                <a:lnTo>
                  <a:pt x="6396" y="8719"/>
                </a:lnTo>
                <a:lnTo>
                  <a:pt x="6396" y="8728"/>
                </a:lnTo>
                <a:lnTo>
                  <a:pt x="6387" y="8728"/>
                </a:lnTo>
                <a:lnTo>
                  <a:pt x="6405" y="8754"/>
                </a:lnTo>
                <a:lnTo>
                  <a:pt x="6414" y="8763"/>
                </a:lnTo>
                <a:lnTo>
                  <a:pt x="6414" y="8772"/>
                </a:lnTo>
                <a:lnTo>
                  <a:pt x="6405" y="8781"/>
                </a:lnTo>
                <a:lnTo>
                  <a:pt x="6396" y="8781"/>
                </a:lnTo>
                <a:lnTo>
                  <a:pt x="6387" y="8781"/>
                </a:lnTo>
                <a:lnTo>
                  <a:pt x="6387" y="8789"/>
                </a:lnTo>
                <a:lnTo>
                  <a:pt x="6396" y="8798"/>
                </a:lnTo>
                <a:lnTo>
                  <a:pt x="6414" y="8807"/>
                </a:lnTo>
                <a:lnTo>
                  <a:pt x="6467" y="8833"/>
                </a:lnTo>
                <a:lnTo>
                  <a:pt x="6476" y="8842"/>
                </a:lnTo>
                <a:lnTo>
                  <a:pt x="6484" y="8860"/>
                </a:lnTo>
                <a:lnTo>
                  <a:pt x="6493" y="8869"/>
                </a:lnTo>
                <a:lnTo>
                  <a:pt x="6502" y="8886"/>
                </a:lnTo>
                <a:lnTo>
                  <a:pt x="6511" y="8895"/>
                </a:lnTo>
                <a:lnTo>
                  <a:pt x="6520" y="8922"/>
                </a:lnTo>
                <a:lnTo>
                  <a:pt x="6529" y="8931"/>
                </a:lnTo>
                <a:lnTo>
                  <a:pt x="6537" y="8939"/>
                </a:lnTo>
                <a:lnTo>
                  <a:pt x="6546" y="8948"/>
                </a:lnTo>
                <a:lnTo>
                  <a:pt x="6555" y="8966"/>
                </a:lnTo>
                <a:lnTo>
                  <a:pt x="6564" y="8984"/>
                </a:lnTo>
                <a:lnTo>
                  <a:pt x="6573" y="8992"/>
                </a:lnTo>
                <a:lnTo>
                  <a:pt x="6573" y="9010"/>
                </a:lnTo>
                <a:lnTo>
                  <a:pt x="6581" y="9019"/>
                </a:lnTo>
                <a:lnTo>
                  <a:pt x="6590" y="9036"/>
                </a:lnTo>
                <a:lnTo>
                  <a:pt x="6599" y="9054"/>
                </a:lnTo>
                <a:lnTo>
                  <a:pt x="6608" y="9072"/>
                </a:lnTo>
                <a:lnTo>
                  <a:pt x="6608" y="9089"/>
                </a:lnTo>
                <a:lnTo>
                  <a:pt x="6617" y="9107"/>
                </a:lnTo>
                <a:lnTo>
                  <a:pt x="6643" y="9142"/>
                </a:lnTo>
                <a:lnTo>
                  <a:pt x="6652" y="9160"/>
                </a:lnTo>
                <a:lnTo>
                  <a:pt x="6652" y="9169"/>
                </a:lnTo>
                <a:lnTo>
                  <a:pt x="6652" y="9178"/>
                </a:lnTo>
                <a:lnTo>
                  <a:pt x="6679" y="9195"/>
                </a:lnTo>
                <a:lnTo>
                  <a:pt x="6679" y="9204"/>
                </a:lnTo>
                <a:lnTo>
                  <a:pt x="6687" y="9231"/>
                </a:lnTo>
                <a:lnTo>
                  <a:pt x="6687" y="9239"/>
                </a:lnTo>
                <a:lnTo>
                  <a:pt x="6696" y="9239"/>
                </a:lnTo>
                <a:lnTo>
                  <a:pt x="6696" y="9248"/>
                </a:lnTo>
                <a:lnTo>
                  <a:pt x="6714" y="9257"/>
                </a:lnTo>
                <a:lnTo>
                  <a:pt x="6714" y="9275"/>
                </a:lnTo>
                <a:lnTo>
                  <a:pt x="6723" y="9284"/>
                </a:lnTo>
                <a:lnTo>
                  <a:pt x="6731" y="9292"/>
                </a:lnTo>
                <a:lnTo>
                  <a:pt x="6731" y="9301"/>
                </a:lnTo>
                <a:lnTo>
                  <a:pt x="6740" y="9310"/>
                </a:lnTo>
                <a:lnTo>
                  <a:pt x="6758" y="9337"/>
                </a:lnTo>
                <a:lnTo>
                  <a:pt x="6758" y="9345"/>
                </a:lnTo>
                <a:lnTo>
                  <a:pt x="6749" y="9363"/>
                </a:lnTo>
                <a:lnTo>
                  <a:pt x="6740" y="9372"/>
                </a:lnTo>
                <a:lnTo>
                  <a:pt x="6749" y="9381"/>
                </a:lnTo>
                <a:lnTo>
                  <a:pt x="6749" y="9389"/>
                </a:lnTo>
                <a:lnTo>
                  <a:pt x="6758" y="9398"/>
                </a:lnTo>
                <a:lnTo>
                  <a:pt x="6758" y="9407"/>
                </a:lnTo>
                <a:lnTo>
                  <a:pt x="6767" y="9416"/>
                </a:lnTo>
                <a:lnTo>
                  <a:pt x="6776" y="9425"/>
                </a:lnTo>
                <a:lnTo>
                  <a:pt x="6793" y="9442"/>
                </a:lnTo>
                <a:lnTo>
                  <a:pt x="6802" y="9451"/>
                </a:lnTo>
                <a:lnTo>
                  <a:pt x="6820" y="9460"/>
                </a:lnTo>
                <a:lnTo>
                  <a:pt x="6829" y="9469"/>
                </a:lnTo>
                <a:lnTo>
                  <a:pt x="6829" y="9478"/>
                </a:lnTo>
                <a:lnTo>
                  <a:pt x="6837" y="9487"/>
                </a:lnTo>
                <a:lnTo>
                  <a:pt x="6881" y="9504"/>
                </a:lnTo>
                <a:lnTo>
                  <a:pt x="6890" y="9522"/>
                </a:lnTo>
                <a:lnTo>
                  <a:pt x="6908" y="9522"/>
                </a:lnTo>
                <a:lnTo>
                  <a:pt x="6934" y="9540"/>
                </a:lnTo>
                <a:lnTo>
                  <a:pt x="6934" y="9548"/>
                </a:lnTo>
                <a:lnTo>
                  <a:pt x="6961" y="9557"/>
                </a:lnTo>
                <a:lnTo>
                  <a:pt x="6970" y="9557"/>
                </a:lnTo>
                <a:lnTo>
                  <a:pt x="6996" y="9566"/>
                </a:lnTo>
                <a:lnTo>
                  <a:pt x="7005" y="9575"/>
                </a:lnTo>
                <a:lnTo>
                  <a:pt x="7031" y="9584"/>
                </a:lnTo>
                <a:lnTo>
                  <a:pt x="7040" y="9592"/>
                </a:lnTo>
                <a:lnTo>
                  <a:pt x="7049" y="9592"/>
                </a:lnTo>
                <a:lnTo>
                  <a:pt x="7058" y="9601"/>
                </a:lnTo>
                <a:lnTo>
                  <a:pt x="7067" y="9610"/>
                </a:lnTo>
                <a:lnTo>
                  <a:pt x="7076" y="9619"/>
                </a:lnTo>
                <a:lnTo>
                  <a:pt x="7084" y="9619"/>
                </a:lnTo>
                <a:lnTo>
                  <a:pt x="7102" y="9628"/>
                </a:lnTo>
                <a:lnTo>
                  <a:pt x="7111" y="9637"/>
                </a:lnTo>
                <a:lnTo>
                  <a:pt x="7111" y="9654"/>
                </a:lnTo>
                <a:lnTo>
                  <a:pt x="7137" y="9672"/>
                </a:lnTo>
                <a:lnTo>
                  <a:pt x="7146" y="9672"/>
                </a:lnTo>
                <a:lnTo>
                  <a:pt x="7155" y="9681"/>
                </a:lnTo>
                <a:lnTo>
                  <a:pt x="7173" y="9698"/>
                </a:lnTo>
                <a:lnTo>
                  <a:pt x="7181" y="9707"/>
                </a:lnTo>
                <a:lnTo>
                  <a:pt x="7190" y="9725"/>
                </a:lnTo>
                <a:lnTo>
                  <a:pt x="7190" y="9743"/>
                </a:lnTo>
                <a:lnTo>
                  <a:pt x="7190" y="9778"/>
                </a:lnTo>
                <a:lnTo>
                  <a:pt x="7199" y="9795"/>
                </a:lnTo>
                <a:lnTo>
                  <a:pt x="7199" y="9804"/>
                </a:lnTo>
                <a:lnTo>
                  <a:pt x="7199" y="9813"/>
                </a:lnTo>
                <a:lnTo>
                  <a:pt x="7199" y="9848"/>
                </a:lnTo>
                <a:lnTo>
                  <a:pt x="7199" y="9875"/>
                </a:lnTo>
                <a:lnTo>
                  <a:pt x="7199" y="9884"/>
                </a:lnTo>
                <a:lnTo>
                  <a:pt x="7208" y="9928"/>
                </a:lnTo>
                <a:lnTo>
                  <a:pt x="7208" y="9937"/>
                </a:lnTo>
                <a:lnTo>
                  <a:pt x="7208" y="9946"/>
                </a:lnTo>
                <a:lnTo>
                  <a:pt x="7199" y="9954"/>
                </a:lnTo>
                <a:lnTo>
                  <a:pt x="7199" y="9972"/>
                </a:lnTo>
                <a:lnTo>
                  <a:pt x="7199" y="9981"/>
                </a:lnTo>
                <a:lnTo>
                  <a:pt x="7199" y="9998"/>
                </a:lnTo>
                <a:lnTo>
                  <a:pt x="7190" y="10025"/>
                </a:lnTo>
                <a:lnTo>
                  <a:pt x="7190" y="10051"/>
                </a:lnTo>
                <a:lnTo>
                  <a:pt x="7181" y="10060"/>
                </a:lnTo>
                <a:lnTo>
                  <a:pt x="7173" y="10069"/>
                </a:lnTo>
                <a:lnTo>
                  <a:pt x="7173" y="10078"/>
                </a:lnTo>
                <a:lnTo>
                  <a:pt x="7173" y="10087"/>
                </a:lnTo>
                <a:lnTo>
                  <a:pt x="7173" y="10096"/>
                </a:lnTo>
                <a:lnTo>
                  <a:pt x="7181" y="10104"/>
                </a:lnTo>
                <a:lnTo>
                  <a:pt x="7181" y="10113"/>
                </a:lnTo>
                <a:lnTo>
                  <a:pt x="7173" y="10122"/>
                </a:lnTo>
                <a:lnTo>
                  <a:pt x="7173" y="10131"/>
                </a:lnTo>
                <a:lnTo>
                  <a:pt x="7173" y="10140"/>
                </a:lnTo>
                <a:lnTo>
                  <a:pt x="7173" y="10148"/>
                </a:lnTo>
                <a:lnTo>
                  <a:pt x="7173" y="10166"/>
                </a:lnTo>
                <a:lnTo>
                  <a:pt x="7173" y="10193"/>
                </a:lnTo>
                <a:lnTo>
                  <a:pt x="7173" y="10201"/>
                </a:lnTo>
                <a:lnTo>
                  <a:pt x="7181" y="10228"/>
                </a:lnTo>
                <a:lnTo>
                  <a:pt x="7181" y="10237"/>
                </a:lnTo>
                <a:lnTo>
                  <a:pt x="7173" y="10246"/>
                </a:lnTo>
                <a:lnTo>
                  <a:pt x="7173" y="10254"/>
                </a:lnTo>
                <a:lnTo>
                  <a:pt x="7164" y="10263"/>
                </a:lnTo>
                <a:lnTo>
                  <a:pt x="7164" y="10281"/>
                </a:lnTo>
                <a:lnTo>
                  <a:pt x="7164" y="10290"/>
                </a:lnTo>
                <a:lnTo>
                  <a:pt x="7164" y="10316"/>
                </a:lnTo>
                <a:lnTo>
                  <a:pt x="7164" y="10325"/>
                </a:lnTo>
                <a:lnTo>
                  <a:pt x="7164" y="10343"/>
                </a:lnTo>
                <a:lnTo>
                  <a:pt x="7155" y="10360"/>
                </a:lnTo>
                <a:lnTo>
                  <a:pt x="7155" y="10369"/>
                </a:lnTo>
                <a:lnTo>
                  <a:pt x="7146" y="10387"/>
                </a:lnTo>
                <a:lnTo>
                  <a:pt x="7146" y="10396"/>
                </a:lnTo>
                <a:lnTo>
                  <a:pt x="7146" y="10413"/>
                </a:lnTo>
                <a:lnTo>
                  <a:pt x="7146" y="10422"/>
                </a:lnTo>
                <a:lnTo>
                  <a:pt x="7137" y="10431"/>
                </a:lnTo>
                <a:lnTo>
                  <a:pt x="7128" y="10440"/>
                </a:lnTo>
                <a:lnTo>
                  <a:pt x="7128" y="10457"/>
                </a:lnTo>
                <a:lnTo>
                  <a:pt x="7128" y="10484"/>
                </a:lnTo>
                <a:lnTo>
                  <a:pt x="7120" y="10493"/>
                </a:lnTo>
                <a:lnTo>
                  <a:pt x="7120" y="10502"/>
                </a:lnTo>
                <a:lnTo>
                  <a:pt x="7111" y="10510"/>
                </a:lnTo>
                <a:lnTo>
                  <a:pt x="7102" y="10519"/>
                </a:lnTo>
                <a:lnTo>
                  <a:pt x="7102" y="10528"/>
                </a:lnTo>
                <a:lnTo>
                  <a:pt x="7102" y="10546"/>
                </a:lnTo>
                <a:lnTo>
                  <a:pt x="7111" y="10563"/>
                </a:lnTo>
                <a:lnTo>
                  <a:pt x="7120" y="10581"/>
                </a:lnTo>
                <a:lnTo>
                  <a:pt x="7111" y="10607"/>
                </a:lnTo>
                <a:lnTo>
                  <a:pt x="7111" y="10625"/>
                </a:lnTo>
                <a:lnTo>
                  <a:pt x="7093" y="10634"/>
                </a:lnTo>
                <a:lnTo>
                  <a:pt x="7084" y="10660"/>
                </a:lnTo>
                <a:lnTo>
                  <a:pt x="7084" y="10669"/>
                </a:lnTo>
                <a:lnTo>
                  <a:pt x="7093" y="10687"/>
                </a:lnTo>
                <a:lnTo>
                  <a:pt x="7093" y="10705"/>
                </a:lnTo>
                <a:lnTo>
                  <a:pt x="7093" y="10731"/>
                </a:lnTo>
                <a:lnTo>
                  <a:pt x="7102" y="10757"/>
                </a:lnTo>
                <a:lnTo>
                  <a:pt x="7102" y="10793"/>
                </a:lnTo>
                <a:lnTo>
                  <a:pt x="7111" y="10802"/>
                </a:lnTo>
                <a:lnTo>
                  <a:pt x="7102" y="10819"/>
                </a:lnTo>
                <a:lnTo>
                  <a:pt x="7102" y="10828"/>
                </a:lnTo>
                <a:lnTo>
                  <a:pt x="7093" y="10855"/>
                </a:lnTo>
                <a:lnTo>
                  <a:pt x="7084" y="10863"/>
                </a:lnTo>
                <a:lnTo>
                  <a:pt x="7084" y="10881"/>
                </a:lnTo>
                <a:lnTo>
                  <a:pt x="7084" y="10890"/>
                </a:lnTo>
                <a:lnTo>
                  <a:pt x="7093" y="10899"/>
                </a:lnTo>
                <a:lnTo>
                  <a:pt x="7093" y="10908"/>
                </a:lnTo>
                <a:lnTo>
                  <a:pt x="7076" y="10925"/>
                </a:lnTo>
                <a:lnTo>
                  <a:pt x="7067" y="10934"/>
                </a:lnTo>
                <a:lnTo>
                  <a:pt x="7067" y="10952"/>
                </a:lnTo>
                <a:lnTo>
                  <a:pt x="7067" y="10960"/>
                </a:lnTo>
                <a:lnTo>
                  <a:pt x="7067" y="10969"/>
                </a:lnTo>
                <a:lnTo>
                  <a:pt x="7058" y="10987"/>
                </a:lnTo>
                <a:lnTo>
                  <a:pt x="7049" y="11013"/>
                </a:lnTo>
                <a:lnTo>
                  <a:pt x="7049" y="11031"/>
                </a:lnTo>
                <a:lnTo>
                  <a:pt x="7040" y="11040"/>
                </a:lnTo>
                <a:lnTo>
                  <a:pt x="7031" y="11049"/>
                </a:lnTo>
                <a:lnTo>
                  <a:pt x="7031" y="11058"/>
                </a:lnTo>
                <a:lnTo>
                  <a:pt x="7023" y="11058"/>
                </a:lnTo>
                <a:lnTo>
                  <a:pt x="7023" y="11066"/>
                </a:lnTo>
                <a:lnTo>
                  <a:pt x="7023" y="11084"/>
                </a:lnTo>
                <a:lnTo>
                  <a:pt x="7014" y="11093"/>
                </a:lnTo>
                <a:lnTo>
                  <a:pt x="7005" y="11102"/>
                </a:lnTo>
                <a:lnTo>
                  <a:pt x="7005" y="11137"/>
                </a:lnTo>
                <a:lnTo>
                  <a:pt x="6996" y="11146"/>
                </a:lnTo>
                <a:lnTo>
                  <a:pt x="6987" y="11155"/>
                </a:lnTo>
                <a:lnTo>
                  <a:pt x="6987" y="11163"/>
                </a:lnTo>
                <a:lnTo>
                  <a:pt x="6978" y="11172"/>
                </a:lnTo>
                <a:lnTo>
                  <a:pt x="6978" y="11190"/>
                </a:lnTo>
                <a:lnTo>
                  <a:pt x="6978" y="11199"/>
                </a:lnTo>
                <a:lnTo>
                  <a:pt x="6970" y="11208"/>
                </a:lnTo>
                <a:lnTo>
                  <a:pt x="6961" y="11208"/>
                </a:lnTo>
                <a:lnTo>
                  <a:pt x="6943" y="11199"/>
                </a:lnTo>
                <a:lnTo>
                  <a:pt x="6943" y="11208"/>
                </a:lnTo>
                <a:lnTo>
                  <a:pt x="6943" y="11216"/>
                </a:lnTo>
                <a:lnTo>
                  <a:pt x="6943" y="11225"/>
                </a:lnTo>
                <a:lnTo>
                  <a:pt x="6943" y="11234"/>
                </a:lnTo>
                <a:lnTo>
                  <a:pt x="6943" y="11243"/>
                </a:lnTo>
                <a:lnTo>
                  <a:pt x="6952" y="11261"/>
                </a:lnTo>
                <a:lnTo>
                  <a:pt x="6961" y="11278"/>
                </a:lnTo>
                <a:lnTo>
                  <a:pt x="6952" y="11305"/>
                </a:lnTo>
                <a:lnTo>
                  <a:pt x="6952" y="11313"/>
                </a:lnTo>
                <a:lnTo>
                  <a:pt x="6952" y="11322"/>
                </a:lnTo>
                <a:lnTo>
                  <a:pt x="6978" y="11375"/>
                </a:lnTo>
                <a:lnTo>
                  <a:pt x="6970" y="11393"/>
                </a:lnTo>
                <a:lnTo>
                  <a:pt x="6961" y="11428"/>
                </a:lnTo>
                <a:lnTo>
                  <a:pt x="6952" y="11428"/>
                </a:lnTo>
                <a:lnTo>
                  <a:pt x="6943" y="11437"/>
                </a:lnTo>
                <a:lnTo>
                  <a:pt x="6943" y="11446"/>
                </a:lnTo>
                <a:lnTo>
                  <a:pt x="6934" y="11464"/>
                </a:lnTo>
                <a:lnTo>
                  <a:pt x="6934" y="11481"/>
                </a:lnTo>
                <a:lnTo>
                  <a:pt x="6926" y="11516"/>
                </a:lnTo>
                <a:lnTo>
                  <a:pt x="6917" y="11525"/>
                </a:lnTo>
                <a:lnTo>
                  <a:pt x="6917" y="11543"/>
                </a:lnTo>
                <a:lnTo>
                  <a:pt x="6926" y="11561"/>
                </a:lnTo>
                <a:lnTo>
                  <a:pt x="6926" y="11569"/>
                </a:lnTo>
                <a:lnTo>
                  <a:pt x="6934" y="11578"/>
                </a:lnTo>
                <a:lnTo>
                  <a:pt x="6943" y="11578"/>
                </a:lnTo>
                <a:lnTo>
                  <a:pt x="6943" y="11587"/>
                </a:lnTo>
                <a:lnTo>
                  <a:pt x="6934" y="11587"/>
                </a:lnTo>
                <a:lnTo>
                  <a:pt x="6934" y="11596"/>
                </a:lnTo>
                <a:lnTo>
                  <a:pt x="6943" y="11596"/>
                </a:lnTo>
                <a:lnTo>
                  <a:pt x="6952" y="11596"/>
                </a:lnTo>
                <a:lnTo>
                  <a:pt x="6970" y="11596"/>
                </a:lnTo>
                <a:lnTo>
                  <a:pt x="6978" y="11596"/>
                </a:lnTo>
                <a:lnTo>
                  <a:pt x="6987" y="11578"/>
                </a:lnTo>
                <a:lnTo>
                  <a:pt x="6996" y="11578"/>
                </a:lnTo>
                <a:lnTo>
                  <a:pt x="7005" y="11578"/>
                </a:lnTo>
                <a:lnTo>
                  <a:pt x="7014" y="11587"/>
                </a:lnTo>
                <a:lnTo>
                  <a:pt x="7023" y="11587"/>
                </a:lnTo>
                <a:lnTo>
                  <a:pt x="7031" y="11587"/>
                </a:lnTo>
                <a:lnTo>
                  <a:pt x="7040" y="11578"/>
                </a:lnTo>
                <a:lnTo>
                  <a:pt x="7040" y="11569"/>
                </a:lnTo>
                <a:lnTo>
                  <a:pt x="7040" y="11587"/>
                </a:lnTo>
                <a:lnTo>
                  <a:pt x="7031" y="11596"/>
                </a:lnTo>
                <a:lnTo>
                  <a:pt x="7014" y="11596"/>
                </a:lnTo>
                <a:lnTo>
                  <a:pt x="7005" y="11605"/>
                </a:lnTo>
                <a:lnTo>
                  <a:pt x="7005" y="11614"/>
                </a:lnTo>
                <a:lnTo>
                  <a:pt x="7014" y="11614"/>
                </a:lnTo>
                <a:lnTo>
                  <a:pt x="7023" y="11614"/>
                </a:lnTo>
                <a:lnTo>
                  <a:pt x="7031" y="11614"/>
                </a:lnTo>
                <a:lnTo>
                  <a:pt x="7031" y="11631"/>
                </a:lnTo>
                <a:lnTo>
                  <a:pt x="7031" y="11649"/>
                </a:lnTo>
                <a:lnTo>
                  <a:pt x="7031" y="11658"/>
                </a:lnTo>
                <a:lnTo>
                  <a:pt x="7023" y="11640"/>
                </a:lnTo>
                <a:lnTo>
                  <a:pt x="7023" y="11631"/>
                </a:lnTo>
                <a:lnTo>
                  <a:pt x="7014" y="11640"/>
                </a:lnTo>
                <a:lnTo>
                  <a:pt x="7005" y="11640"/>
                </a:lnTo>
                <a:lnTo>
                  <a:pt x="7014" y="11649"/>
                </a:lnTo>
                <a:lnTo>
                  <a:pt x="7023" y="11658"/>
                </a:lnTo>
                <a:lnTo>
                  <a:pt x="7014" y="11667"/>
                </a:lnTo>
                <a:lnTo>
                  <a:pt x="7005" y="11658"/>
                </a:lnTo>
                <a:lnTo>
                  <a:pt x="7005" y="11675"/>
                </a:lnTo>
                <a:lnTo>
                  <a:pt x="7005" y="11684"/>
                </a:lnTo>
                <a:lnTo>
                  <a:pt x="7005" y="11693"/>
                </a:lnTo>
                <a:lnTo>
                  <a:pt x="7014" y="11702"/>
                </a:lnTo>
                <a:lnTo>
                  <a:pt x="7014" y="11711"/>
                </a:lnTo>
                <a:lnTo>
                  <a:pt x="7005" y="11711"/>
                </a:lnTo>
                <a:lnTo>
                  <a:pt x="6996" y="11719"/>
                </a:lnTo>
                <a:lnTo>
                  <a:pt x="6996" y="11728"/>
                </a:lnTo>
                <a:lnTo>
                  <a:pt x="6987" y="11737"/>
                </a:lnTo>
                <a:lnTo>
                  <a:pt x="6987" y="11746"/>
                </a:lnTo>
                <a:lnTo>
                  <a:pt x="6996" y="11764"/>
                </a:lnTo>
                <a:lnTo>
                  <a:pt x="6987" y="11781"/>
                </a:lnTo>
                <a:lnTo>
                  <a:pt x="6978" y="11781"/>
                </a:lnTo>
                <a:lnTo>
                  <a:pt x="6970" y="11799"/>
                </a:lnTo>
                <a:lnTo>
                  <a:pt x="6970" y="11808"/>
                </a:lnTo>
                <a:lnTo>
                  <a:pt x="6978" y="11817"/>
                </a:lnTo>
                <a:lnTo>
                  <a:pt x="6987" y="11825"/>
                </a:lnTo>
                <a:lnTo>
                  <a:pt x="7005" y="11834"/>
                </a:lnTo>
                <a:lnTo>
                  <a:pt x="7014" y="11834"/>
                </a:lnTo>
                <a:lnTo>
                  <a:pt x="7014" y="11852"/>
                </a:lnTo>
                <a:lnTo>
                  <a:pt x="7014" y="11861"/>
                </a:lnTo>
                <a:lnTo>
                  <a:pt x="6987" y="11878"/>
                </a:lnTo>
                <a:lnTo>
                  <a:pt x="6970" y="11878"/>
                </a:lnTo>
                <a:lnTo>
                  <a:pt x="6961" y="11887"/>
                </a:lnTo>
                <a:lnTo>
                  <a:pt x="6961" y="11896"/>
                </a:lnTo>
                <a:lnTo>
                  <a:pt x="6961" y="11905"/>
                </a:lnTo>
                <a:lnTo>
                  <a:pt x="6978" y="11905"/>
                </a:lnTo>
                <a:lnTo>
                  <a:pt x="6987" y="11914"/>
                </a:lnTo>
                <a:lnTo>
                  <a:pt x="6996" y="11922"/>
                </a:lnTo>
                <a:lnTo>
                  <a:pt x="6978" y="11914"/>
                </a:lnTo>
                <a:lnTo>
                  <a:pt x="6970" y="11914"/>
                </a:lnTo>
                <a:lnTo>
                  <a:pt x="6961" y="11922"/>
                </a:lnTo>
                <a:lnTo>
                  <a:pt x="6952" y="11931"/>
                </a:lnTo>
                <a:lnTo>
                  <a:pt x="6934" y="11931"/>
                </a:lnTo>
                <a:lnTo>
                  <a:pt x="6934" y="11940"/>
                </a:lnTo>
                <a:lnTo>
                  <a:pt x="6934" y="11949"/>
                </a:lnTo>
                <a:lnTo>
                  <a:pt x="6943" y="11949"/>
                </a:lnTo>
                <a:lnTo>
                  <a:pt x="6952" y="11958"/>
                </a:lnTo>
                <a:lnTo>
                  <a:pt x="6952" y="11967"/>
                </a:lnTo>
                <a:lnTo>
                  <a:pt x="6943" y="11975"/>
                </a:lnTo>
                <a:lnTo>
                  <a:pt x="6943" y="11993"/>
                </a:lnTo>
                <a:lnTo>
                  <a:pt x="6943" y="12002"/>
                </a:lnTo>
                <a:lnTo>
                  <a:pt x="6943" y="12011"/>
                </a:lnTo>
                <a:lnTo>
                  <a:pt x="6934" y="12020"/>
                </a:lnTo>
                <a:lnTo>
                  <a:pt x="6926" y="12028"/>
                </a:lnTo>
                <a:lnTo>
                  <a:pt x="6926" y="12020"/>
                </a:lnTo>
                <a:lnTo>
                  <a:pt x="6934" y="12011"/>
                </a:lnTo>
                <a:lnTo>
                  <a:pt x="6943" y="11984"/>
                </a:lnTo>
                <a:lnTo>
                  <a:pt x="6943" y="11975"/>
                </a:lnTo>
                <a:lnTo>
                  <a:pt x="6943" y="11967"/>
                </a:lnTo>
                <a:lnTo>
                  <a:pt x="6934" y="11958"/>
                </a:lnTo>
                <a:lnTo>
                  <a:pt x="6926" y="11958"/>
                </a:lnTo>
                <a:lnTo>
                  <a:pt x="6926" y="11984"/>
                </a:lnTo>
                <a:lnTo>
                  <a:pt x="6917" y="11993"/>
                </a:lnTo>
                <a:lnTo>
                  <a:pt x="6908" y="11993"/>
                </a:lnTo>
                <a:lnTo>
                  <a:pt x="6899" y="12002"/>
                </a:lnTo>
                <a:lnTo>
                  <a:pt x="6890" y="12002"/>
                </a:lnTo>
                <a:lnTo>
                  <a:pt x="6890" y="11993"/>
                </a:lnTo>
                <a:lnTo>
                  <a:pt x="6908" y="11984"/>
                </a:lnTo>
                <a:lnTo>
                  <a:pt x="6917" y="11984"/>
                </a:lnTo>
                <a:lnTo>
                  <a:pt x="6917" y="11975"/>
                </a:lnTo>
                <a:lnTo>
                  <a:pt x="6917" y="11967"/>
                </a:lnTo>
                <a:lnTo>
                  <a:pt x="6917" y="11958"/>
                </a:lnTo>
                <a:lnTo>
                  <a:pt x="6926" y="11940"/>
                </a:lnTo>
                <a:lnTo>
                  <a:pt x="6926" y="11931"/>
                </a:lnTo>
                <a:lnTo>
                  <a:pt x="6934" y="11922"/>
                </a:lnTo>
                <a:lnTo>
                  <a:pt x="6926" y="11922"/>
                </a:lnTo>
                <a:lnTo>
                  <a:pt x="6917" y="11922"/>
                </a:lnTo>
                <a:lnTo>
                  <a:pt x="6908" y="11922"/>
                </a:lnTo>
                <a:lnTo>
                  <a:pt x="6908" y="11931"/>
                </a:lnTo>
                <a:lnTo>
                  <a:pt x="6908" y="11940"/>
                </a:lnTo>
                <a:lnTo>
                  <a:pt x="6908" y="11949"/>
                </a:lnTo>
                <a:lnTo>
                  <a:pt x="6908" y="11958"/>
                </a:lnTo>
                <a:lnTo>
                  <a:pt x="6899" y="11958"/>
                </a:lnTo>
                <a:lnTo>
                  <a:pt x="6890" y="11958"/>
                </a:lnTo>
                <a:lnTo>
                  <a:pt x="6881" y="11958"/>
                </a:lnTo>
                <a:lnTo>
                  <a:pt x="6873" y="11958"/>
                </a:lnTo>
                <a:lnTo>
                  <a:pt x="6864" y="11958"/>
                </a:lnTo>
                <a:lnTo>
                  <a:pt x="6837" y="11967"/>
                </a:lnTo>
                <a:lnTo>
                  <a:pt x="6837" y="11975"/>
                </a:lnTo>
                <a:lnTo>
                  <a:pt x="6846" y="11984"/>
                </a:lnTo>
                <a:lnTo>
                  <a:pt x="6846" y="11993"/>
                </a:lnTo>
                <a:lnTo>
                  <a:pt x="6837" y="12002"/>
                </a:lnTo>
                <a:lnTo>
                  <a:pt x="6829" y="12011"/>
                </a:lnTo>
                <a:lnTo>
                  <a:pt x="6820" y="12020"/>
                </a:lnTo>
                <a:lnTo>
                  <a:pt x="6811" y="12020"/>
                </a:lnTo>
                <a:lnTo>
                  <a:pt x="6793" y="12028"/>
                </a:lnTo>
                <a:lnTo>
                  <a:pt x="6793" y="12037"/>
                </a:lnTo>
                <a:lnTo>
                  <a:pt x="6793" y="12046"/>
                </a:lnTo>
                <a:lnTo>
                  <a:pt x="6802" y="12055"/>
                </a:lnTo>
                <a:lnTo>
                  <a:pt x="6811" y="12064"/>
                </a:lnTo>
                <a:lnTo>
                  <a:pt x="6820" y="12055"/>
                </a:lnTo>
                <a:lnTo>
                  <a:pt x="6811" y="12046"/>
                </a:lnTo>
                <a:lnTo>
                  <a:pt x="6802" y="12046"/>
                </a:lnTo>
                <a:lnTo>
                  <a:pt x="6802" y="12037"/>
                </a:lnTo>
                <a:lnTo>
                  <a:pt x="6811" y="12037"/>
                </a:lnTo>
                <a:lnTo>
                  <a:pt x="6820" y="12037"/>
                </a:lnTo>
                <a:lnTo>
                  <a:pt x="6837" y="12028"/>
                </a:lnTo>
                <a:lnTo>
                  <a:pt x="6846" y="12020"/>
                </a:lnTo>
                <a:lnTo>
                  <a:pt x="6837" y="12037"/>
                </a:lnTo>
                <a:lnTo>
                  <a:pt x="6846" y="12037"/>
                </a:lnTo>
                <a:lnTo>
                  <a:pt x="6846" y="12046"/>
                </a:lnTo>
                <a:lnTo>
                  <a:pt x="6855" y="12046"/>
                </a:lnTo>
                <a:lnTo>
                  <a:pt x="6864" y="12055"/>
                </a:lnTo>
                <a:lnTo>
                  <a:pt x="6881" y="12055"/>
                </a:lnTo>
                <a:lnTo>
                  <a:pt x="6881" y="12046"/>
                </a:lnTo>
                <a:lnTo>
                  <a:pt x="6899" y="12046"/>
                </a:lnTo>
                <a:lnTo>
                  <a:pt x="6899" y="12055"/>
                </a:lnTo>
                <a:lnTo>
                  <a:pt x="6908" y="12064"/>
                </a:lnTo>
                <a:lnTo>
                  <a:pt x="6899" y="12072"/>
                </a:lnTo>
                <a:lnTo>
                  <a:pt x="6908" y="12081"/>
                </a:lnTo>
                <a:lnTo>
                  <a:pt x="6899" y="12090"/>
                </a:lnTo>
                <a:lnTo>
                  <a:pt x="6890" y="12099"/>
                </a:lnTo>
                <a:lnTo>
                  <a:pt x="6881" y="12108"/>
                </a:lnTo>
                <a:lnTo>
                  <a:pt x="6890" y="12117"/>
                </a:lnTo>
                <a:lnTo>
                  <a:pt x="6899" y="12117"/>
                </a:lnTo>
                <a:lnTo>
                  <a:pt x="6908" y="12125"/>
                </a:lnTo>
                <a:lnTo>
                  <a:pt x="6899" y="12134"/>
                </a:lnTo>
                <a:lnTo>
                  <a:pt x="6890" y="12134"/>
                </a:lnTo>
                <a:lnTo>
                  <a:pt x="6890" y="12125"/>
                </a:lnTo>
                <a:lnTo>
                  <a:pt x="6881" y="12125"/>
                </a:lnTo>
                <a:lnTo>
                  <a:pt x="6873" y="12125"/>
                </a:lnTo>
                <a:lnTo>
                  <a:pt x="6873" y="12134"/>
                </a:lnTo>
                <a:lnTo>
                  <a:pt x="6873" y="12143"/>
                </a:lnTo>
                <a:lnTo>
                  <a:pt x="6890" y="12143"/>
                </a:lnTo>
                <a:lnTo>
                  <a:pt x="6890" y="12152"/>
                </a:lnTo>
                <a:lnTo>
                  <a:pt x="6899" y="12161"/>
                </a:lnTo>
                <a:lnTo>
                  <a:pt x="6908" y="12161"/>
                </a:lnTo>
                <a:lnTo>
                  <a:pt x="6926" y="12152"/>
                </a:lnTo>
                <a:lnTo>
                  <a:pt x="6934" y="12134"/>
                </a:lnTo>
                <a:lnTo>
                  <a:pt x="6934" y="12125"/>
                </a:lnTo>
                <a:lnTo>
                  <a:pt x="6943" y="12125"/>
                </a:lnTo>
                <a:lnTo>
                  <a:pt x="6943" y="12152"/>
                </a:lnTo>
                <a:lnTo>
                  <a:pt x="6943" y="12161"/>
                </a:lnTo>
                <a:lnTo>
                  <a:pt x="6952" y="12161"/>
                </a:lnTo>
                <a:lnTo>
                  <a:pt x="6952" y="12170"/>
                </a:lnTo>
                <a:lnTo>
                  <a:pt x="6961" y="12178"/>
                </a:lnTo>
                <a:lnTo>
                  <a:pt x="6952" y="12178"/>
                </a:lnTo>
                <a:lnTo>
                  <a:pt x="6926" y="12170"/>
                </a:lnTo>
                <a:lnTo>
                  <a:pt x="6899" y="12170"/>
                </a:lnTo>
                <a:lnTo>
                  <a:pt x="6890" y="12161"/>
                </a:lnTo>
                <a:lnTo>
                  <a:pt x="6873" y="12161"/>
                </a:lnTo>
                <a:lnTo>
                  <a:pt x="6873" y="12178"/>
                </a:lnTo>
                <a:lnTo>
                  <a:pt x="6873" y="12187"/>
                </a:lnTo>
                <a:lnTo>
                  <a:pt x="6881" y="12196"/>
                </a:lnTo>
                <a:lnTo>
                  <a:pt x="6881" y="12205"/>
                </a:lnTo>
                <a:lnTo>
                  <a:pt x="6890" y="12205"/>
                </a:lnTo>
                <a:lnTo>
                  <a:pt x="6899" y="12205"/>
                </a:lnTo>
                <a:lnTo>
                  <a:pt x="6908" y="12205"/>
                </a:lnTo>
                <a:lnTo>
                  <a:pt x="6917" y="12205"/>
                </a:lnTo>
                <a:lnTo>
                  <a:pt x="6908" y="12205"/>
                </a:lnTo>
                <a:lnTo>
                  <a:pt x="6899" y="12214"/>
                </a:lnTo>
                <a:lnTo>
                  <a:pt x="6890" y="12214"/>
                </a:lnTo>
                <a:lnTo>
                  <a:pt x="6890" y="12240"/>
                </a:lnTo>
                <a:lnTo>
                  <a:pt x="6890" y="12258"/>
                </a:lnTo>
                <a:lnTo>
                  <a:pt x="6890" y="12293"/>
                </a:lnTo>
                <a:lnTo>
                  <a:pt x="6899" y="12302"/>
                </a:lnTo>
                <a:lnTo>
                  <a:pt x="6908" y="12293"/>
                </a:lnTo>
                <a:lnTo>
                  <a:pt x="6908" y="12284"/>
                </a:lnTo>
                <a:lnTo>
                  <a:pt x="6908" y="12275"/>
                </a:lnTo>
                <a:lnTo>
                  <a:pt x="6917" y="12275"/>
                </a:lnTo>
                <a:lnTo>
                  <a:pt x="6917" y="12267"/>
                </a:lnTo>
                <a:lnTo>
                  <a:pt x="6917" y="12258"/>
                </a:lnTo>
                <a:lnTo>
                  <a:pt x="6926" y="12258"/>
                </a:lnTo>
                <a:lnTo>
                  <a:pt x="6917" y="12258"/>
                </a:lnTo>
                <a:lnTo>
                  <a:pt x="6917" y="12267"/>
                </a:lnTo>
                <a:lnTo>
                  <a:pt x="6917" y="12275"/>
                </a:lnTo>
                <a:lnTo>
                  <a:pt x="6917" y="12284"/>
                </a:lnTo>
                <a:lnTo>
                  <a:pt x="6908" y="12293"/>
                </a:lnTo>
                <a:lnTo>
                  <a:pt x="6917" y="12302"/>
                </a:lnTo>
                <a:lnTo>
                  <a:pt x="6926" y="12302"/>
                </a:lnTo>
                <a:lnTo>
                  <a:pt x="6934" y="12311"/>
                </a:lnTo>
                <a:lnTo>
                  <a:pt x="6926" y="12311"/>
                </a:lnTo>
                <a:lnTo>
                  <a:pt x="6908" y="12311"/>
                </a:lnTo>
                <a:lnTo>
                  <a:pt x="6899" y="12311"/>
                </a:lnTo>
                <a:lnTo>
                  <a:pt x="6890" y="12328"/>
                </a:lnTo>
                <a:lnTo>
                  <a:pt x="6908" y="12346"/>
                </a:lnTo>
                <a:lnTo>
                  <a:pt x="6917" y="12346"/>
                </a:lnTo>
                <a:lnTo>
                  <a:pt x="6917" y="12355"/>
                </a:lnTo>
                <a:lnTo>
                  <a:pt x="6890" y="12346"/>
                </a:lnTo>
                <a:lnTo>
                  <a:pt x="6890" y="12355"/>
                </a:lnTo>
                <a:lnTo>
                  <a:pt x="6873" y="12373"/>
                </a:lnTo>
                <a:lnTo>
                  <a:pt x="6881" y="12373"/>
                </a:lnTo>
                <a:lnTo>
                  <a:pt x="6890" y="12381"/>
                </a:lnTo>
                <a:lnTo>
                  <a:pt x="6890" y="12390"/>
                </a:lnTo>
                <a:lnTo>
                  <a:pt x="6899" y="12390"/>
                </a:lnTo>
                <a:lnTo>
                  <a:pt x="6917" y="12399"/>
                </a:lnTo>
                <a:lnTo>
                  <a:pt x="6926" y="12399"/>
                </a:lnTo>
                <a:lnTo>
                  <a:pt x="6908" y="12399"/>
                </a:lnTo>
                <a:lnTo>
                  <a:pt x="6908" y="12408"/>
                </a:lnTo>
                <a:lnTo>
                  <a:pt x="6908" y="12417"/>
                </a:lnTo>
                <a:lnTo>
                  <a:pt x="6917" y="12434"/>
                </a:lnTo>
                <a:lnTo>
                  <a:pt x="6926" y="12426"/>
                </a:lnTo>
                <a:lnTo>
                  <a:pt x="6934" y="12399"/>
                </a:lnTo>
                <a:lnTo>
                  <a:pt x="6943" y="12399"/>
                </a:lnTo>
                <a:lnTo>
                  <a:pt x="6943" y="12408"/>
                </a:lnTo>
                <a:lnTo>
                  <a:pt x="6943" y="12417"/>
                </a:lnTo>
                <a:lnTo>
                  <a:pt x="6934" y="12417"/>
                </a:lnTo>
                <a:lnTo>
                  <a:pt x="6934" y="12434"/>
                </a:lnTo>
                <a:lnTo>
                  <a:pt x="6934" y="12443"/>
                </a:lnTo>
                <a:lnTo>
                  <a:pt x="6926" y="12443"/>
                </a:lnTo>
                <a:lnTo>
                  <a:pt x="6908" y="12426"/>
                </a:lnTo>
                <a:lnTo>
                  <a:pt x="6890" y="12408"/>
                </a:lnTo>
                <a:lnTo>
                  <a:pt x="6890" y="12399"/>
                </a:lnTo>
                <a:lnTo>
                  <a:pt x="6873" y="12390"/>
                </a:lnTo>
                <a:lnTo>
                  <a:pt x="6873" y="12381"/>
                </a:lnTo>
                <a:lnTo>
                  <a:pt x="6864" y="12390"/>
                </a:lnTo>
                <a:lnTo>
                  <a:pt x="6864" y="12399"/>
                </a:lnTo>
                <a:lnTo>
                  <a:pt x="6873" y="12408"/>
                </a:lnTo>
                <a:lnTo>
                  <a:pt x="6864" y="12417"/>
                </a:lnTo>
                <a:lnTo>
                  <a:pt x="6855" y="12417"/>
                </a:lnTo>
                <a:lnTo>
                  <a:pt x="6837" y="12417"/>
                </a:lnTo>
                <a:lnTo>
                  <a:pt x="6837" y="12426"/>
                </a:lnTo>
                <a:lnTo>
                  <a:pt x="6846" y="12434"/>
                </a:lnTo>
                <a:lnTo>
                  <a:pt x="6855" y="12452"/>
                </a:lnTo>
                <a:lnTo>
                  <a:pt x="6864" y="12452"/>
                </a:lnTo>
                <a:lnTo>
                  <a:pt x="6873" y="12461"/>
                </a:lnTo>
                <a:lnTo>
                  <a:pt x="6881" y="12461"/>
                </a:lnTo>
                <a:lnTo>
                  <a:pt x="6890" y="12461"/>
                </a:lnTo>
                <a:lnTo>
                  <a:pt x="6890" y="12470"/>
                </a:lnTo>
                <a:lnTo>
                  <a:pt x="6899" y="12470"/>
                </a:lnTo>
                <a:lnTo>
                  <a:pt x="6908" y="12470"/>
                </a:lnTo>
                <a:lnTo>
                  <a:pt x="6926" y="12470"/>
                </a:lnTo>
                <a:lnTo>
                  <a:pt x="6926" y="12478"/>
                </a:lnTo>
                <a:lnTo>
                  <a:pt x="6926" y="12505"/>
                </a:lnTo>
                <a:lnTo>
                  <a:pt x="6917" y="12505"/>
                </a:lnTo>
                <a:lnTo>
                  <a:pt x="6908" y="12514"/>
                </a:lnTo>
                <a:lnTo>
                  <a:pt x="6917" y="12523"/>
                </a:lnTo>
                <a:lnTo>
                  <a:pt x="6926" y="12523"/>
                </a:lnTo>
                <a:lnTo>
                  <a:pt x="6934" y="12523"/>
                </a:lnTo>
                <a:lnTo>
                  <a:pt x="6943" y="12531"/>
                </a:lnTo>
                <a:lnTo>
                  <a:pt x="6952" y="12540"/>
                </a:lnTo>
                <a:lnTo>
                  <a:pt x="6952" y="12549"/>
                </a:lnTo>
                <a:lnTo>
                  <a:pt x="6961" y="12549"/>
                </a:lnTo>
                <a:lnTo>
                  <a:pt x="6978" y="12540"/>
                </a:lnTo>
                <a:lnTo>
                  <a:pt x="6996" y="12531"/>
                </a:lnTo>
                <a:lnTo>
                  <a:pt x="7023" y="12523"/>
                </a:lnTo>
                <a:lnTo>
                  <a:pt x="7014" y="12514"/>
                </a:lnTo>
                <a:lnTo>
                  <a:pt x="7005" y="12505"/>
                </a:lnTo>
                <a:lnTo>
                  <a:pt x="6987" y="12496"/>
                </a:lnTo>
                <a:lnTo>
                  <a:pt x="6978" y="12496"/>
                </a:lnTo>
                <a:lnTo>
                  <a:pt x="6978" y="12487"/>
                </a:lnTo>
                <a:lnTo>
                  <a:pt x="7005" y="12505"/>
                </a:lnTo>
                <a:lnTo>
                  <a:pt x="7023" y="12514"/>
                </a:lnTo>
                <a:lnTo>
                  <a:pt x="7031" y="12523"/>
                </a:lnTo>
                <a:lnTo>
                  <a:pt x="7031" y="12531"/>
                </a:lnTo>
                <a:lnTo>
                  <a:pt x="7023" y="12531"/>
                </a:lnTo>
                <a:lnTo>
                  <a:pt x="7023" y="12540"/>
                </a:lnTo>
                <a:lnTo>
                  <a:pt x="7023" y="12549"/>
                </a:lnTo>
                <a:lnTo>
                  <a:pt x="7023" y="12558"/>
                </a:lnTo>
                <a:lnTo>
                  <a:pt x="7023" y="12567"/>
                </a:lnTo>
                <a:lnTo>
                  <a:pt x="7023" y="12576"/>
                </a:lnTo>
                <a:lnTo>
                  <a:pt x="7023" y="12584"/>
                </a:lnTo>
                <a:lnTo>
                  <a:pt x="7014" y="12584"/>
                </a:lnTo>
                <a:lnTo>
                  <a:pt x="7014" y="12576"/>
                </a:lnTo>
                <a:lnTo>
                  <a:pt x="7023" y="12567"/>
                </a:lnTo>
                <a:lnTo>
                  <a:pt x="7023" y="12558"/>
                </a:lnTo>
                <a:lnTo>
                  <a:pt x="7014" y="12558"/>
                </a:lnTo>
                <a:lnTo>
                  <a:pt x="7014" y="12549"/>
                </a:lnTo>
                <a:lnTo>
                  <a:pt x="7014" y="12540"/>
                </a:lnTo>
                <a:lnTo>
                  <a:pt x="7005" y="12540"/>
                </a:lnTo>
                <a:lnTo>
                  <a:pt x="6996" y="12549"/>
                </a:lnTo>
                <a:lnTo>
                  <a:pt x="6978" y="12558"/>
                </a:lnTo>
                <a:lnTo>
                  <a:pt x="6970" y="12558"/>
                </a:lnTo>
                <a:lnTo>
                  <a:pt x="6961" y="12558"/>
                </a:lnTo>
                <a:lnTo>
                  <a:pt x="6952" y="12558"/>
                </a:lnTo>
                <a:lnTo>
                  <a:pt x="6943" y="12549"/>
                </a:lnTo>
                <a:lnTo>
                  <a:pt x="6943" y="12558"/>
                </a:lnTo>
                <a:lnTo>
                  <a:pt x="6943" y="12567"/>
                </a:lnTo>
                <a:lnTo>
                  <a:pt x="6934" y="12567"/>
                </a:lnTo>
                <a:lnTo>
                  <a:pt x="6917" y="12558"/>
                </a:lnTo>
                <a:lnTo>
                  <a:pt x="6908" y="12558"/>
                </a:lnTo>
                <a:lnTo>
                  <a:pt x="6899" y="12558"/>
                </a:lnTo>
                <a:lnTo>
                  <a:pt x="6899" y="12567"/>
                </a:lnTo>
                <a:lnTo>
                  <a:pt x="6908" y="12576"/>
                </a:lnTo>
                <a:lnTo>
                  <a:pt x="6908" y="12584"/>
                </a:lnTo>
                <a:lnTo>
                  <a:pt x="6917" y="12584"/>
                </a:lnTo>
                <a:lnTo>
                  <a:pt x="6917" y="12593"/>
                </a:lnTo>
                <a:lnTo>
                  <a:pt x="6917" y="12602"/>
                </a:lnTo>
                <a:lnTo>
                  <a:pt x="6917" y="12611"/>
                </a:lnTo>
                <a:lnTo>
                  <a:pt x="6926" y="12611"/>
                </a:lnTo>
                <a:lnTo>
                  <a:pt x="6943" y="12611"/>
                </a:lnTo>
                <a:lnTo>
                  <a:pt x="6952" y="12611"/>
                </a:lnTo>
                <a:lnTo>
                  <a:pt x="6961" y="12602"/>
                </a:lnTo>
                <a:lnTo>
                  <a:pt x="6970" y="12611"/>
                </a:lnTo>
                <a:lnTo>
                  <a:pt x="6978" y="12602"/>
                </a:lnTo>
                <a:lnTo>
                  <a:pt x="6978" y="12593"/>
                </a:lnTo>
                <a:lnTo>
                  <a:pt x="6987" y="12602"/>
                </a:lnTo>
                <a:lnTo>
                  <a:pt x="6978" y="12602"/>
                </a:lnTo>
                <a:lnTo>
                  <a:pt x="6970" y="12611"/>
                </a:lnTo>
                <a:lnTo>
                  <a:pt x="6970" y="12620"/>
                </a:lnTo>
                <a:lnTo>
                  <a:pt x="6943" y="12629"/>
                </a:lnTo>
                <a:lnTo>
                  <a:pt x="6952" y="12637"/>
                </a:lnTo>
                <a:lnTo>
                  <a:pt x="6961" y="12637"/>
                </a:lnTo>
                <a:lnTo>
                  <a:pt x="6970" y="12646"/>
                </a:lnTo>
                <a:lnTo>
                  <a:pt x="6978" y="12655"/>
                </a:lnTo>
                <a:lnTo>
                  <a:pt x="6987" y="12646"/>
                </a:lnTo>
                <a:lnTo>
                  <a:pt x="6987" y="12637"/>
                </a:lnTo>
                <a:lnTo>
                  <a:pt x="6996" y="12620"/>
                </a:lnTo>
                <a:lnTo>
                  <a:pt x="7005" y="12620"/>
                </a:lnTo>
                <a:lnTo>
                  <a:pt x="7005" y="12611"/>
                </a:lnTo>
                <a:lnTo>
                  <a:pt x="7005" y="12602"/>
                </a:lnTo>
                <a:lnTo>
                  <a:pt x="7014" y="12602"/>
                </a:lnTo>
                <a:lnTo>
                  <a:pt x="7014" y="12593"/>
                </a:lnTo>
                <a:lnTo>
                  <a:pt x="7031" y="12602"/>
                </a:lnTo>
                <a:lnTo>
                  <a:pt x="7031" y="12611"/>
                </a:lnTo>
                <a:lnTo>
                  <a:pt x="7040" y="12602"/>
                </a:lnTo>
                <a:lnTo>
                  <a:pt x="7049" y="12593"/>
                </a:lnTo>
                <a:lnTo>
                  <a:pt x="7076" y="12602"/>
                </a:lnTo>
                <a:lnTo>
                  <a:pt x="7093" y="12602"/>
                </a:lnTo>
                <a:lnTo>
                  <a:pt x="7102" y="12602"/>
                </a:lnTo>
                <a:lnTo>
                  <a:pt x="7102" y="12611"/>
                </a:lnTo>
                <a:lnTo>
                  <a:pt x="7093" y="12611"/>
                </a:lnTo>
                <a:lnTo>
                  <a:pt x="7084" y="12611"/>
                </a:lnTo>
                <a:lnTo>
                  <a:pt x="7067" y="12611"/>
                </a:lnTo>
                <a:lnTo>
                  <a:pt x="7058" y="12611"/>
                </a:lnTo>
                <a:lnTo>
                  <a:pt x="7031" y="12629"/>
                </a:lnTo>
                <a:lnTo>
                  <a:pt x="7023" y="12629"/>
                </a:lnTo>
                <a:lnTo>
                  <a:pt x="7023" y="12620"/>
                </a:lnTo>
                <a:lnTo>
                  <a:pt x="7014" y="12620"/>
                </a:lnTo>
                <a:lnTo>
                  <a:pt x="7005" y="12629"/>
                </a:lnTo>
                <a:lnTo>
                  <a:pt x="6996" y="12629"/>
                </a:lnTo>
                <a:lnTo>
                  <a:pt x="6996" y="12637"/>
                </a:lnTo>
                <a:lnTo>
                  <a:pt x="6996" y="12655"/>
                </a:lnTo>
                <a:lnTo>
                  <a:pt x="6987" y="12664"/>
                </a:lnTo>
                <a:lnTo>
                  <a:pt x="6987" y="12673"/>
                </a:lnTo>
                <a:lnTo>
                  <a:pt x="7014" y="12690"/>
                </a:lnTo>
                <a:lnTo>
                  <a:pt x="7023" y="12690"/>
                </a:lnTo>
                <a:lnTo>
                  <a:pt x="7023" y="12681"/>
                </a:lnTo>
                <a:lnTo>
                  <a:pt x="7031" y="12673"/>
                </a:lnTo>
                <a:lnTo>
                  <a:pt x="7040" y="12655"/>
                </a:lnTo>
                <a:lnTo>
                  <a:pt x="7058" y="12646"/>
                </a:lnTo>
                <a:lnTo>
                  <a:pt x="7076" y="12646"/>
                </a:lnTo>
                <a:lnTo>
                  <a:pt x="7111" y="12620"/>
                </a:lnTo>
                <a:lnTo>
                  <a:pt x="7120" y="12629"/>
                </a:lnTo>
                <a:lnTo>
                  <a:pt x="7128" y="12629"/>
                </a:lnTo>
                <a:lnTo>
                  <a:pt x="7128" y="12637"/>
                </a:lnTo>
                <a:lnTo>
                  <a:pt x="7120" y="12646"/>
                </a:lnTo>
                <a:lnTo>
                  <a:pt x="7111" y="12655"/>
                </a:lnTo>
                <a:lnTo>
                  <a:pt x="7084" y="12664"/>
                </a:lnTo>
                <a:lnTo>
                  <a:pt x="7084" y="12690"/>
                </a:lnTo>
                <a:lnTo>
                  <a:pt x="7076" y="12699"/>
                </a:lnTo>
                <a:lnTo>
                  <a:pt x="7076" y="12690"/>
                </a:lnTo>
                <a:lnTo>
                  <a:pt x="7076" y="12681"/>
                </a:lnTo>
                <a:lnTo>
                  <a:pt x="7076" y="12673"/>
                </a:lnTo>
                <a:lnTo>
                  <a:pt x="7067" y="12664"/>
                </a:lnTo>
                <a:lnTo>
                  <a:pt x="7058" y="12673"/>
                </a:lnTo>
                <a:lnTo>
                  <a:pt x="7049" y="12673"/>
                </a:lnTo>
                <a:lnTo>
                  <a:pt x="7040" y="12673"/>
                </a:lnTo>
                <a:lnTo>
                  <a:pt x="7031" y="12681"/>
                </a:lnTo>
                <a:lnTo>
                  <a:pt x="7040" y="12690"/>
                </a:lnTo>
                <a:lnTo>
                  <a:pt x="7049" y="12708"/>
                </a:lnTo>
                <a:lnTo>
                  <a:pt x="7058" y="12708"/>
                </a:lnTo>
                <a:lnTo>
                  <a:pt x="7076" y="12717"/>
                </a:lnTo>
                <a:lnTo>
                  <a:pt x="7084" y="12726"/>
                </a:lnTo>
                <a:lnTo>
                  <a:pt x="7102" y="12726"/>
                </a:lnTo>
                <a:lnTo>
                  <a:pt x="7120" y="12734"/>
                </a:lnTo>
                <a:lnTo>
                  <a:pt x="7128" y="12726"/>
                </a:lnTo>
                <a:lnTo>
                  <a:pt x="7137" y="12726"/>
                </a:lnTo>
                <a:lnTo>
                  <a:pt x="7146" y="12699"/>
                </a:lnTo>
                <a:lnTo>
                  <a:pt x="7137" y="12690"/>
                </a:lnTo>
                <a:lnTo>
                  <a:pt x="7137" y="12681"/>
                </a:lnTo>
                <a:lnTo>
                  <a:pt x="7146" y="12664"/>
                </a:lnTo>
                <a:lnTo>
                  <a:pt x="7155" y="12637"/>
                </a:lnTo>
                <a:lnTo>
                  <a:pt x="7146" y="12637"/>
                </a:lnTo>
                <a:lnTo>
                  <a:pt x="7155" y="12620"/>
                </a:lnTo>
                <a:lnTo>
                  <a:pt x="7164" y="12620"/>
                </a:lnTo>
                <a:lnTo>
                  <a:pt x="7173" y="12611"/>
                </a:lnTo>
                <a:lnTo>
                  <a:pt x="7181" y="12611"/>
                </a:lnTo>
                <a:lnTo>
                  <a:pt x="7217" y="12593"/>
                </a:lnTo>
                <a:lnTo>
                  <a:pt x="7226" y="12593"/>
                </a:lnTo>
                <a:lnTo>
                  <a:pt x="7243" y="12593"/>
                </a:lnTo>
                <a:lnTo>
                  <a:pt x="7243" y="12584"/>
                </a:lnTo>
                <a:lnTo>
                  <a:pt x="7252" y="12576"/>
                </a:lnTo>
                <a:lnTo>
                  <a:pt x="7270" y="12567"/>
                </a:lnTo>
                <a:lnTo>
                  <a:pt x="7278" y="12567"/>
                </a:lnTo>
                <a:lnTo>
                  <a:pt x="7287" y="12567"/>
                </a:lnTo>
                <a:lnTo>
                  <a:pt x="7323" y="12584"/>
                </a:lnTo>
                <a:lnTo>
                  <a:pt x="7331" y="12576"/>
                </a:lnTo>
                <a:lnTo>
                  <a:pt x="7323" y="12567"/>
                </a:lnTo>
                <a:lnTo>
                  <a:pt x="7305" y="12549"/>
                </a:lnTo>
                <a:lnTo>
                  <a:pt x="7296" y="12514"/>
                </a:lnTo>
                <a:lnTo>
                  <a:pt x="7287" y="12514"/>
                </a:lnTo>
                <a:lnTo>
                  <a:pt x="7270" y="12514"/>
                </a:lnTo>
                <a:lnTo>
                  <a:pt x="7261" y="12505"/>
                </a:lnTo>
                <a:lnTo>
                  <a:pt x="7252" y="12505"/>
                </a:lnTo>
                <a:lnTo>
                  <a:pt x="7261" y="12505"/>
                </a:lnTo>
                <a:lnTo>
                  <a:pt x="7270" y="12505"/>
                </a:lnTo>
                <a:lnTo>
                  <a:pt x="7278" y="12505"/>
                </a:lnTo>
                <a:lnTo>
                  <a:pt x="7287" y="12496"/>
                </a:lnTo>
                <a:lnTo>
                  <a:pt x="7287" y="12487"/>
                </a:lnTo>
                <a:lnTo>
                  <a:pt x="7278" y="12478"/>
                </a:lnTo>
                <a:lnTo>
                  <a:pt x="7278" y="12461"/>
                </a:lnTo>
                <a:lnTo>
                  <a:pt x="7270" y="12443"/>
                </a:lnTo>
                <a:lnTo>
                  <a:pt x="7270" y="12452"/>
                </a:lnTo>
                <a:lnTo>
                  <a:pt x="7261" y="12452"/>
                </a:lnTo>
                <a:lnTo>
                  <a:pt x="7270" y="12443"/>
                </a:lnTo>
                <a:lnTo>
                  <a:pt x="7278" y="12434"/>
                </a:lnTo>
                <a:lnTo>
                  <a:pt x="7278" y="12426"/>
                </a:lnTo>
                <a:lnTo>
                  <a:pt x="7278" y="12408"/>
                </a:lnTo>
                <a:lnTo>
                  <a:pt x="7278" y="12399"/>
                </a:lnTo>
                <a:lnTo>
                  <a:pt x="7287" y="12390"/>
                </a:lnTo>
                <a:lnTo>
                  <a:pt x="7305" y="12381"/>
                </a:lnTo>
                <a:lnTo>
                  <a:pt x="7314" y="12373"/>
                </a:lnTo>
                <a:lnTo>
                  <a:pt x="7323" y="12373"/>
                </a:lnTo>
                <a:lnTo>
                  <a:pt x="7331" y="12364"/>
                </a:lnTo>
                <a:lnTo>
                  <a:pt x="7323" y="12364"/>
                </a:lnTo>
                <a:lnTo>
                  <a:pt x="7323" y="12355"/>
                </a:lnTo>
                <a:lnTo>
                  <a:pt x="7314" y="12355"/>
                </a:lnTo>
                <a:lnTo>
                  <a:pt x="7305" y="12346"/>
                </a:lnTo>
                <a:lnTo>
                  <a:pt x="7287" y="12355"/>
                </a:lnTo>
                <a:lnTo>
                  <a:pt x="7296" y="12346"/>
                </a:lnTo>
                <a:lnTo>
                  <a:pt x="7314" y="12346"/>
                </a:lnTo>
                <a:lnTo>
                  <a:pt x="7314" y="12337"/>
                </a:lnTo>
                <a:lnTo>
                  <a:pt x="7314" y="12328"/>
                </a:lnTo>
                <a:lnTo>
                  <a:pt x="7314" y="12337"/>
                </a:lnTo>
                <a:lnTo>
                  <a:pt x="7323" y="12346"/>
                </a:lnTo>
                <a:lnTo>
                  <a:pt x="7331" y="12355"/>
                </a:lnTo>
                <a:lnTo>
                  <a:pt x="7340" y="12364"/>
                </a:lnTo>
                <a:lnTo>
                  <a:pt x="7349" y="12364"/>
                </a:lnTo>
                <a:lnTo>
                  <a:pt x="7367" y="12346"/>
                </a:lnTo>
                <a:lnTo>
                  <a:pt x="7376" y="12346"/>
                </a:lnTo>
                <a:lnTo>
                  <a:pt x="7376" y="12337"/>
                </a:lnTo>
                <a:lnTo>
                  <a:pt x="7384" y="12284"/>
                </a:lnTo>
                <a:lnTo>
                  <a:pt x="7384" y="12275"/>
                </a:lnTo>
                <a:lnTo>
                  <a:pt x="7402" y="12249"/>
                </a:lnTo>
                <a:lnTo>
                  <a:pt x="7411" y="12240"/>
                </a:lnTo>
                <a:lnTo>
                  <a:pt x="7420" y="12223"/>
                </a:lnTo>
                <a:lnTo>
                  <a:pt x="7428" y="12223"/>
                </a:lnTo>
                <a:lnTo>
                  <a:pt x="7446" y="12214"/>
                </a:lnTo>
                <a:lnTo>
                  <a:pt x="7464" y="12205"/>
                </a:lnTo>
                <a:lnTo>
                  <a:pt x="7481" y="12196"/>
                </a:lnTo>
                <a:lnTo>
                  <a:pt x="7508" y="12170"/>
                </a:lnTo>
                <a:lnTo>
                  <a:pt x="7508" y="12161"/>
                </a:lnTo>
                <a:lnTo>
                  <a:pt x="7517" y="12161"/>
                </a:lnTo>
                <a:lnTo>
                  <a:pt x="7517" y="12152"/>
                </a:lnTo>
                <a:lnTo>
                  <a:pt x="7508" y="12143"/>
                </a:lnTo>
                <a:lnTo>
                  <a:pt x="7499" y="12152"/>
                </a:lnTo>
                <a:lnTo>
                  <a:pt x="7490" y="12152"/>
                </a:lnTo>
                <a:lnTo>
                  <a:pt x="7490" y="12143"/>
                </a:lnTo>
                <a:lnTo>
                  <a:pt x="7499" y="12143"/>
                </a:lnTo>
                <a:lnTo>
                  <a:pt x="7517" y="12134"/>
                </a:lnTo>
                <a:lnTo>
                  <a:pt x="7517" y="12125"/>
                </a:lnTo>
                <a:lnTo>
                  <a:pt x="7525" y="12125"/>
                </a:lnTo>
                <a:lnTo>
                  <a:pt x="7525" y="12099"/>
                </a:lnTo>
                <a:lnTo>
                  <a:pt x="7525" y="12090"/>
                </a:lnTo>
                <a:lnTo>
                  <a:pt x="7517" y="12081"/>
                </a:lnTo>
                <a:lnTo>
                  <a:pt x="7508" y="12081"/>
                </a:lnTo>
                <a:lnTo>
                  <a:pt x="7455" y="12072"/>
                </a:lnTo>
                <a:lnTo>
                  <a:pt x="7446" y="12072"/>
                </a:lnTo>
                <a:lnTo>
                  <a:pt x="7402" y="12028"/>
                </a:lnTo>
                <a:lnTo>
                  <a:pt x="7393" y="12020"/>
                </a:lnTo>
                <a:lnTo>
                  <a:pt x="7393" y="12011"/>
                </a:lnTo>
                <a:lnTo>
                  <a:pt x="7393" y="12002"/>
                </a:lnTo>
                <a:lnTo>
                  <a:pt x="7384" y="11993"/>
                </a:lnTo>
                <a:lnTo>
                  <a:pt x="7384" y="11984"/>
                </a:lnTo>
                <a:lnTo>
                  <a:pt x="7393" y="11975"/>
                </a:lnTo>
                <a:lnTo>
                  <a:pt x="7402" y="11958"/>
                </a:lnTo>
                <a:lnTo>
                  <a:pt x="7411" y="11940"/>
                </a:lnTo>
                <a:lnTo>
                  <a:pt x="7437" y="11905"/>
                </a:lnTo>
                <a:lnTo>
                  <a:pt x="7464" y="11905"/>
                </a:lnTo>
                <a:lnTo>
                  <a:pt x="7464" y="11896"/>
                </a:lnTo>
                <a:lnTo>
                  <a:pt x="7473" y="11896"/>
                </a:lnTo>
                <a:lnTo>
                  <a:pt x="7481" y="11887"/>
                </a:lnTo>
                <a:lnTo>
                  <a:pt x="7490" y="11878"/>
                </a:lnTo>
                <a:lnTo>
                  <a:pt x="7525" y="11887"/>
                </a:lnTo>
                <a:lnTo>
                  <a:pt x="7534" y="11887"/>
                </a:lnTo>
                <a:lnTo>
                  <a:pt x="7534" y="11878"/>
                </a:lnTo>
                <a:lnTo>
                  <a:pt x="7534" y="11870"/>
                </a:lnTo>
                <a:lnTo>
                  <a:pt x="7525" y="11870"/>
                </a:lnTo>
                <a:lnTo>
                  <a:pt x="7534" y="11852"/>
                </a:lnTo>
                <a:lnTo>
                  <a:pt x="7552" y="11834"/>
                </a:lnTo>
                <a:lnTo>
                  <a:pt x="7561" y="11825"/>
                </a:lnTo>
                <a:lnTo>
                  <a:pt x="7561" y="11817"/>
                </a:lnTo>
                <a:lnTo>
                  <a:pt x="7561" y="11808"/>
                </a:lnTo>
                <a:lnTo>
                  <a:pt x="7561" y="11799"/>
                </a:lnTo>
                <a:lnTo>
                  <a:pt x="7561" y="11772"/>
                </a:lnTo>
                <a:lnTo>
                  <a:pt x="7561" y="11764"/>
                </a:lnTo>
                <a:lnTo>
                  <a:pt x="7561" y="11755"/>
                </a:lnTo>
                <a:lnTo>
                  <a:pt x="7570" y="11755"/>
                </a:lnTo>
                <a:lnTo>
                  <a:pt x="7578" y="11728"/>
                </a:lnTo>
                <a:lnTo>
                  <a:pt x="7587" y="11719"/>
                </a:lnTo>
                <a:lnTo>
                  <a:pt x="7605" y="11719"/>
                </a:lnTo>
                <a:lnTo>
                  <a:pt x="7623" y="11711"/>
                </a:lnTo>
                <a:lnTo>
                  <a:pt x="7631" y="11702"/>
                </a:lnTo>
                <a:lnTo>
                  <a:pt x="7623" y="11702"/>
                </a:lnTo>
                <a:lnTo>
                  <a:pt x="7605" y="11693"/>
                </a:lnTo>
                <a:lnTo>
                  <a:pt x="7578" y="11684"/>
                </a:lnTo>
                <a:lnTo>
                  <a:pt x="7578" y="11675"/>
                </a:lnTo>
                <a:lnTo>
                  <a:pt x="7596" y="11675"/>
                </a:lnTo>
                <a:lnTo>
                  <a:pt x="7605" y="11667"/>
                </a:lnTo>
                <a:lnTo>
                  <a:pt x="7614" y="11667"/>
                </a:lnTo>
                <a:lnTo>
                  <a:pt x="7631" y="11667"/>
                </a:lnTo>
                <a:lnTo>
                  <a:pt x="7631" y="11675"/>
                </a:lnTo>
                <a:lnTo>
                  <a:pt x="7640" y="11684"/>
                </a:lnTo>
                <a:lnTo>
                  <a:pt x="7640" y="11693"/>
                </a:lnTo>
                <a:lnTo>
                  <a:pt x="7649" y="11693"/>
                </a:lnTo>
                <a:lnTo>
                  <a:pt x="7675" y="11684"/>
                </a:lnTo>
                <a:lnTo>
                  <a:pt x="7684" y="11675"/>
                </a:lnTo>
                <a:lnTo>
                  <a:pt x="7684" y="11667"/>
                </a:lnTo>
                <a:lnTo>
                  <a:pt x="7684" y="11649"/>
                </a:lnTo>
                <a:lnTo>
                  <a:pt x="7684" y="11640"/>
                </a:lnTo>
                <a:lnTo>
                  <a:pt x="7675" y="11631"/>
                </a:lnTo>
                <a:lnTo>
                  <a:pt x="7667" y="11631"/>
                </a:lnTo>
                <a:lnTo>
                  <a:pt x="7658" y="11631"/>
                </a:lnTo>
                <a:lnTo>
                  <a:pt x="7649" y="11631"/>
                </a:lnTo>
                <a:lnTo>
                  <a:pt x="7640" y="11640"/>
                </a:lnTo>
                <a:lnTo>
                  <a:pt x="7631" y="11640"/>
                </a:lnTo>
                <a:lnTo>
                  <a:pt x="7649" y="11640"/>
                </a:lnTo>
                <a:lnTo>
                  <a:pt x="7649" y="11649"/>
                </a:lnTo>
                <a:lnTo>
                  <a:pt x="7631" y="11658"/>
                </a:lnTo>
                <a:lnTo>
                  <a:pt x="7623" y="11658"/>
                </a:lnTo>
                <a:lnTo>
                  <a:pt x="7614" y="11658"/>
                </a:lnTo>
                <a:lnTo>
                  <a:pt x="7614" y="11649"/>
                </a:lnTo>
                <a:lnTo>
                  <a:pt x="7614" y="11640"/>
                </a:lnTo>
                <a:lnTo>
                  <a:pt x="7605" y="11640"/>
                </a:lnTo>
                <a:lnTo>
                  <a:pt x="7587" y="11631"/>
                </a:lnTo>
                <a:lnTo>
                  <a:pt x="7578" y="11622"/>
                </a:lnTo>
                <a:lnTo>
                  <a:pt x="7578" y="11614"/>
                </a:lnTo>
                <a:lnTo>
                  <a:pt x="7578" y="11596"/>
                </a:lnTo>
                <a:lnTo>
                  <a:pt x="7578" y="11578"/>
                </a:lnTo>
                <a:lnTo>
                  <a:pt x="7570" y="11552"/>
                </a:lnTo>
                <a:lnTo>
                  <a:pt x="7570" y="11534"/>
                </a:lnTo>
                <a:lnTo>
                  <a:pt x="7570" y="11525"/>
                </a:lnTo>
                <a:lnTo>
                  <a:pt x="7570" y="11516"/>
                </a:lnTo>
                <a:lnTo>
                  <a:pt x="7578" y="11516"/>
                </a:lnTo>
                <a:lnTo>
                  <a:pt x="7587" y="11508"/>
                </a:lnTo>
                <a:lnTo>
                  <a:pt x="7596" y="11508"/>
                </a:lnTo>
                <a:lnTo>
                  <a:pt x="7587" y="11516"/>
                </a:lnTo>
                <a:lnTo>
                  <a:pt x="7605" y="11516"/>
                </a:lnTo>
                <a:lnTo>
                  <a:pt x="7623" y="11525"/>
                </a:lnTo>
                <a:lnTo>
                  <a:pt x="7640" y="11534"/>
                </a:lnTo>
                <a:lnTo>
                  <a:pt x="7667" y="11543"/>
                </a:lnTo>
                <a:lnTo>
                  <a:pt x="7684" y="11543"/>
                </a:lnTo>
                <a:lnTo>
                  <a:pt x="7711" y="11543"/>
                </a:lnTo>
                <a:lnTo>
                  <a:pt x="7728" y="11543"/>
                </a:lnTo>
                <a:lnTo>
                  <a:pt x="7737" y="11534"/>
                </a:lnTo>
                <a:lnTo>
                  <a:pt x="7773" y="11516"/>
                </a:lnTo>
                <a:lnTo>
                  <a:pt x="7781" y="11516"/>
                </a:lnTo>
                <a:lnTo>
                  <a:pt x="7781" y="11499"/>
                </a:lnTo>
                <a:lnTo>
                  <a:pt x="7773" y="11481"/>
                </a:lnTo>
                <a:lnTo>
                  <a:pt x="7773" y="11472"/>
                </a:lnTo>
                <a:lnTo>
                  <a:pt x="7773" y="11464"/>
                </a:lnTo>
                <a:lnTo>
                  <a:pt x="7773" y="11437"/>
                </a:lnTo>
                <a:lnTo>
                  <a:pt x="7781" y="11437"/>
                </a:lnTo>
                <a:lnTo>
                  <a:pt x="7781" y="11428"/>
                </a:lnTo>
                <a:lnTo>
                  <a:pt x="7790" y="11428"/>
                </a:lnTo>
                <a:lnTo>
                  <a:pt x="7790" y="11402"/>
                </a:lnTo>
                <a:lnTo>
                  <a:pt x="7790" y="11393"/>
                </a:lnTo>
                <a:lnTo>
                  <a:pt x="7799" y="11384"/>
                </a:lnTo>
                <a:lnTo>
                  <a:pt x="7790" y="11384"/>
                </a:lnTo>
                <a:lnTo>
                  <a:pt x="7781" y="11375"/>
                </a:lnTo>
                <a:lnTo>
                  <a:pt x="7773" y="11366"/>
                </a:lnTo>
                <a:lnTo>
                  <a:pt x="7781" y="11358"/>
                </a:lnTo>
                <a:lnTo>
                  <a:pt x="7773" y="11340"/>
                </a:lnTo>
                <a:lnTo>
                  <a:pt x="7790" y="11340"/>
                </a:lnTo>
                <a:lnTo>
                  <a:pt x="7799" y="11349"/>
                </a:lnTo>
                <a:lnTo>
                  <a:pt x="7808" y="11349"/>
                </a:lnTo>
                <a:lnTo>
                  <a:pt x="7825" y="11358"/>
                </a:lnTo>
                <a:lnTo>
                  <a:pt x="7843" y="11358"/>
                </a:lnTo>
                <a:lnTo>
                  <a:pt x="7870" y="11358"/>
                </a:lnTo>
                <a:lnTo>
                  <a:pt x="7878" y="11358"/>
                </a:lnTo>
                <a:lnTo>
                  <a:pt x="7958" y="11340"/>
                </a:lnTo>
                <a:lnTo>
                  <a:pt x="7967" y="11340"/>
                </a:lnTo>
                <a:lnTo>
                  <a:pt x="8020" y="11331"/>
                </a:lnTo>
                <a:lnTo>
                  <a:pt x="8081" y="11305"/>
                </a:lnTo>
                <a:lnTo>
                  <a:pt x="8117" y="11287"/>
                </a:lnTo>
                <a:lnTo>
                  <a:pt x="8125" y="11278"/>
                </a:lnTo>
                <a:lnTo>
                  <a:pt x="8134" y="11261"/>
                </a:lnTo>
                <a:lnTo>
                  <a:pt x="8143" y="11252"/>
                </a:lnTo>
                <a:lnTo>
                  <a:pt x="8161" y="11225"/>
                </a:lnTo>
                <a:lnTo>
                  <a:pt x="8187" y="11181"/>
                </a:lnTo>
                <a:lnTo>
                  <a:pt x="8196" y="11172"/>
                </a:lnTo>
                <a:lnTo>
                  <a:pt x="8196" y="11163"/>
                </a:lnTo>
                <a:lnTo>
                  <a:pt x="8187" y="11137"/>
                </a:lnTo>
                <a:lnTo>
                  <a:pt x="8187" y="11128"/>
                </a:lnTo>
                <a:lnTo>
                  <a:pt x="8170" y="11128"/>
                </a:lnTo>
                <a:lnTo>
                  <a:pt x="8161" y="11128"/>
                </a:lnTo>
                <a:lnTo>
                  <a:pt x="8152" y="11110"/>
                </a:lnTo>
                <a:lnTo>
                  <a:pt x="8143" y="11102"/>
                </a:lnTo>
                <a:lnTo>
                  <a:pt x="8143" y="11093"/>
                </a:lnTo>
                <a:lnTo>
                  <a:pt x="8143" y="11075"/>
                </a:lnTo>
                <a:lnTo>
                  <a:pt x="8152" y="11058"/>
                </a:lnTo>
                <a:lnTo>
                  <a:pt x="8152" y="11049"/>
                </a:lnTo>
                <a:lnTo>
                  <a:pt x="8143" y="11031"/>
                </a:lnTo>
                <a:lnTo>
                  <a:pt x="8125" y="11022"/>
                </a:lnTo>
                <a:lnTo>
                  <a:pt x="8108" y="11013"/>
                </a:lnTo>
                <a:lnTo>
                  <a:pt x="8072" y="10996"/>
                </a:lnTo>
                <a:lnTo>
                  <a:pt x="8064" y="10978"/>
                </a:lnTo>
                <a:lnTo>
                  <a:pt x="8055" y="10960"/>
                </a:lnTo>
                <a:lnTo>
                  <a:pt x="8064" y="10960"/>
                </a:lnTo>
                <a:lnTo>
                  <a:pt x="8064" y="10952"/>
                </a:lnTo>
                <a:lnTo>
                  <a:pt x="8064" y="10943"/>
                </a:lnTo>
                <a:lnTo>
                  <a:pt x="8064" y="10934"/>
                </a:lnTo>
                <a:lnTo>
                  <a:pt x="8064" y="10925"/>
                </a:lnTo>
                <a:lnTo>
                  <a:pt x="8055" y="10916"/>
                </a:lnTo>
                <a:lnTo>
                  <a:pt x="8055" y="10908"/>
                </a:lnTo>
                <a:lnTo>
                  <a:pt x="8064" y="10881"/>
                </a:lnTo>
                <a:lnTo>
                  <a:pt x="8064" y="10863"/>
                </a:lnTo>
                <a:lnTo>
                  <a:pt x="8072" y="10863"/>
                </a:lnTo>
                <a:lnTo>
                  <a:pt x="8081" y="10855"/>
                </a:lnTo>
                <a:lnTo>
                  <a:pt x="8081" y="10819"/>
                </a:lnTo>
                <a:lnTo>
                  <a:pt x="8081" y="10810"/>
                </a:lnTo>
                <a:lnTo>
                  <a:pt x="8081" y="10819"/>
                </a:lnTo>
                <a:lnTo>
                  <a:pt x="8081" y="10837"/>
                </a:lnTo>
                <a:lnTo>
                  <a:pt x="8090" y="10846"/>
                </a:lnTo>
                <a:lnTo>
                  <a:pt x="8090" y="10855"/>
                </a:lnTo>
                <a:lnTo>
                  <a:pt x="8081" y="10863"/>
                </a:lnTo>
                <a:lnTo>
                  <a:pt x="8072" y="10863"/>
                </a:lnTo>
                <a:lnTo>
                  <a:pt x="8064" y="10872"/>
                </a:lnTo>
                <a:lnTo>
                  <a:pt x="8072" y="10872"/>
                </a:lnTo>
                <a:lnTo>
                  <a:pt x="8064" y="10899"/>
                </a:lnTo>
                <a:lnTo>
                  <a:pt x="8064" y="10916"/>
                </a:lnTo>
                <a:lnTo>
                  <a:pt x="8064" y="10925"/>
                </a:lnTo>
                <a:lnTo>
                  <a:pt x="8081" y="10943"/>
                </a:lnTo>
                <a:lnTo>
                  <a:pt x="8099" y="10960"/>
                </a:lnTo>
                <a:lnTo>
                  <a:pt x="8099" y="10969"/>
                </a:lnTo>
                <a:lnTo>
                  <a:pt x="8108" y="10969"/>
                </a:lnTo>
                <a:lnTo>
                  <a:pt x="8108" y="10978"/>
                </a:lnTo>
                <a:lnTo>
                  <a:pt x="8125" y="10969"/>
                </a:lnTo>
                <a:lnTo>
                  <a:pt x="8152" y="10969"/>
                </a:lnTo>
                <a:lnTo>
                  <a:pt x="8178" y="10996"/>
                </a:lnTo>
                <a:lnTo>
                  <a:pt x="8205" y="11005"/>
                </a:lnTo>
                <a:lnTo>
                  <a:pt x="8214" y="11005"/>
                </a:lnTo>
                <a:lnTo>
                  <a:pt x="8222" y="11013"/>
                </a:lnTo>
                <a:lnTo>
                  <a:pt x="8231" y="11013"/>
                </a:lnTo>
                <a:lnTo>
                  <a:pt x="8249" y="11005"/>
                </a:lnTo>
                <a:lnTo>
                  <a:pt x="8267" y="11005"/>
                </a:lnTo>
                <a:lnTo>
                  <a:pt x="8284" y="11005"/>
                </a:lnTo>
                <a:lnTo>
                  <a:pt x="8293" y="11013"/>
                </a:lnTo>
                <a:lnTo>
                  <a:pt x="8311" y="11013"/>
                </a:lnTo>
                <a:lnTo>
                  <a:pt x="8319" y="11013"/>
                </a:lnTo>
                <a:lnTo>
                  <a:pt x="8364" y="10996"/>
                </a:lnTo>
                <a:lnTo>
                  <a:pt x="8372" y="10996"/>
                </a:lnTo>
                <a:lnTo>
                  <a:pt x="8390" y="10978"/>
                </a:lnTo>
                <a:lnTo>
                  <a:pt x="8408" y="10969"/>
                </a:lnTo>
                <a:lnTo>
                  <a:pt x="8408" y="10960"/>
                </a:lnTo>
                <a:lnTo>
                  <a:pt x="8425" y="10934"/>
                </a:lnTo>
                <a:lnTo>
                  <a:pt x="8425" y="10925"/>
                </a:lnTo>
                <a:lnTo>
                  <a:pt x="8434" y="10916"/>
                </a:lnTo>
                <a:lnTo>
                  <a:pt x="8469" y="10890"/>
                </a:lnTo>
                <a:lnTo>
                  <a:pt x="8478" y="10872"/>
                </a:lnTo>
                <a:lnTo>
                  <a:pt x="8487" y="10863"/>
                </a:lnTo>
                <a:lnTo>
                  <a:pt x="8496" y="10846"/>
                </a:lnTo>
                <a:lnTo>
                  <a:pt x="8514" y="10810"/>
                </a:lnTo>
                <a:lnTo>
                  <a:pt x="8514" y="10802"/>
                </a:lnTo>
                <a:lnTo>
                  <a:pt x="8522" y="10793"/>
                </a:lnTo>
                <a:lnTo>
                  <a:pt x="8522" y="10784"/>
                </a:lnTo>
                <a:lnTo>
                  <a:pt x="8522" y="10766"/>
                </a:lnTo>
                <a:lnTo>
                  <a:pt x="8522" y="10749"/>
                </a:lnTo>
                <a:lnTo>
                  <a:pt x="8531" y="10740"/>
                </a:lnTo>
                <a:lnTo>
                  <a:pt x="8540" y="10731"/>
                </a:lnTo>
                <a:lnTo>
                  <a:pt x="8540" y="10722"/>
                </a:lnTo>
                <a:lnTo>
                  <a:pt x="8558" y="10713"/>
                </a:lnTo>
                <a:lnTo>
                  <a:pt x="8575" y="10705"/>
                </a:lnTo>
                <a:lnTo>
                  <a:pt x="8575" y="10696"/>
                </a:lnTo>
                <a:lnTo>
                  <a:pt x="8575" y="10687"/>
                </a:lnTo>
                <a:lnTo>
                  <a:pt x="8584" y="10678"/>
                </a:lnTo>
                <a:lnTo>
                  <a:pt x="8584" y="10669"/>
                </a:lnTo>
                <a:lnTo>
                  <a:pt x="8584" y="10660"/>
                </a:lnTo>
                <a:lnTo>
                  <a:pt x="8593" y="10652"/>
                </a:lnTo>
                <a:lnTo>
                  <a:pt x="8593" y="10643"/>
                </a:lnTo>
                <a:lnTo>
                  <a:pt x="8584" y="10634"/>
                </a:lnTo>
                <a:lnTo>
                  <a:pt x="8584" y="10625"/>
                </a:lnTo>
                <a:lnTo>
                  <a:pt x="8584" y="10616"/>
                </a:lnTo>
                <a:lnTo>
                  <a:pt x="8593" y="10616"/>
                </a:lnTo>
                <a:lnTo>
                  <a:pt x="8593" y="10625"/>
                </a:lnTo>
                <a:lnTo>
                  <a:pt x="8602" y="10634"/>
                </a:lnTo>
                <a:lnTo>
                  <a:pt x="8611" y="10643"/>
                </a:lnTo>
                <a:lnTo>
                  <a:pt x="8637" y="10634"/>
                </a:lnTo>
                <a:lnTo>
                  <a:pt x="8646" y="10634"/>
                </a:lnTo>
                <a:lnTo>
                  <a:pt x="8637" y="10643"/>
                </a:lnTo>
                <a:lnTo>
                  <a:pt x="8637" y="10652"/>
                </a:lnTo>
                <a:lnTo>
                  <a:pt x="8628" y="10643"/>
                </a:lnTo>
                <a:lnTo>
                  <a:pt x="8628" y="10669"/>
                </a:lnTo>
                <a:lnTo>
                  <a:pt x="8628" y="10678"/>
                </a:lnTo>
                <a:lnTo>
                  <a:pt x="8611" y="10687"/>
                </a:lnTo>
                <a:lnTo>
                  <a:pt x="8611" y="10696"/>
                </a:lnTo>
                <a:lnTo>
                  <a:pt x="8602" y="10696"/>
                </a:lnTo>
                <a:lnTo>
                  <a:pt x="8593" y="10705"/>
                </a:lnTo>
                <a:lnTo>
                  <a:pt x="8593" y="10713"/>
                </a:lnTo>
                <a:lnTo>
                  <a:pt x="8593" y="10722"/>
                </a:lnTo>
                <a:lnTo>
                  <a:pt x="8593" y="10731"/>
                </a:lnTo>
                <a:lnTo>
                  <a:pt x="8575" y="10740"/>
                </a:lnTo>
                <a:lnTo>
                  <a:pt x="8558" y="10757"/>
                </a:lnTo>
                <a:lnTo>
                  <a:pt x="8549" y="10757"/>
                </a:lnTo>
                <a:lnTo>
                  <a:pt x="8540" y="10766"/>
                </a:lnTo>
                <a:lnTo>
                  <a:pt x="8540" y="10757"/>
                </a:lnTo>
                <a:lnTo>
                  <a:pt x="8531" y="10757"/>
                </a:lnTo>
                <a:lnTo>
                  <a:pt x="8531" y="10766"/>
                </a:lnTo>
                <a:lnTo>
                  <a:pt x="8531" y="10775"/>
                </a:lnTo>
                <a:lnTo>
                  <a:pt x="8531" y="10784"/>
                </a:lnTo>
                <a:lnTo>
                  <a:pt x="8540" y="10775"/>
                </a:lnTo>
                <a:lnTo>
                  <a:pt x="8549" y="10766"/>
                </a:lnTo>
                <a:lnTo>
                  <a:pt x="8575" y="10749"/>
                </a:lnTo>
                <a:lnTo>
                  <a:pt x="8602" y="10731"/>
                </a:lnTo>
                <a:lnTo>
                  <a:pt x="8611" y="10713"/>
                </a:lnTo>
                <a:lnTo>
                  <a:pt x="8628" y="10696"/>
                </a:lnTo>
                <a:lnTo>
                  <a:pt x="8637" y="10687"/>
                </a:lnTo>
                <a:lnTo>
                  <a:pt x="8664" y="10643"/>
                </a:lnTo>
                <a:lnTo>
                  <a:pt x="8681" y="10599"/>
                </a:lnTo>
                <a:lnTo>
                  <a:pt x="8699" y="10563"/>
                </a:lnTo>
                <a:lnTo>
                  <a:pt x="8717" y="10537"/>
                </a:lnTo>
                <a:lnTo>
                  <a:pt x="8734" y="10519"/>
                </a:lnTo>
                <a:lnTo>
                  <a:pt x="8752" y="10510"/>
                </a:lnTo>
                <a:lnTo>
                  <a:pt x="8769" y="10502"/>
                </a:lnTo>
                <a:lnTo>
                  <a:pt x="8769" y="10484"/>
                </a:lnTo>
                <a:lnTo>
                  <a:pt x="8778" y="10475"/>
                </a:lnTo>
                <a:lnTo>
                  <a:pt x="8778" y="10466"/>
                </a:lnTo>
                <a:lnTo>
                  <a:pt x="8787" y="10457"/>
                </a:lnTo>
                <a:lnTo>
                  <a:pt x="8787" y="10440"/>
                </a:lnTo>
                <a:lnTo>
                  <a:pt x="8778" y="10413"/>
                </a:lnTo>
                <a:lnTo>
                  <a:pt x="8787" y="10404"/>
                </a:lnTo>
                <a:lnTo>
                  <a:pt x="8787" y="10396"/>
                </a:lnTo>
                <a:lnTo>
                  <a:pt x="8787" y="10387"/>
                </a:lnTo>
                <a:lnTo>
                  <a:pt x="8787" y="10378"/>
                </a:lnTo>
                <a:lnTo>
                  <a:pt x="8787" y="10360"/>
                </a:lnTo>
                <a:lnTo>
                  <a:pt x="8778" y="10351"/>
                </a:lnTo>
                <a:lnTo>
                  <a:pt x="8778" y="10343"/>
                </a:lnTo>
                <a:lnTo>
                  <a:pt x="8778" y="10334"/>
                </a:lnTo>
                <a:lnTo>
                  <a:pt x="8778" y="10325"/>
                </a:lnTo>
                <a:lnTo>
                  <a:pt x="8778" y="10316"/>
                </a:lnTo>
                <a:lnTo>
                  <a:pt x="8787" y="10307"/>
                </a:lnTo>
                <a:lnTo>
                  <a:pt x="8787" y="10290"/>
                </a:lnTo>
                <a:lnTo>
                  <a:pt x="8787" y="10281"/>
                </a:lnTo>
                <a:lnTo>
                  <a:pt x="8778" y="10281"/>
                </a:lnTo>
                <a:lnTo>
                  <a:pt x="8787" y="10281"/>
                </a:lnTo>
                <a:lnTo>
                  <a:pt x="8796" y="10263"/>
                </a:lnTo>
                <a:lnTo>
                  <a:pt x="8796" y="10254"/>
                </a:lnTo>
                <a:lnTo>
                  <a:pt x="8778" y="10254"/>
                </a:lnTo>
                <a:lnTo>
                  <a:pt x="8778" y="10246"/>
                </a:lnTo>
                <a:lnTo>
                  <a:pt x="8778" y="10254"/>
                </a:lnTo>
                <a:lnTo>
                  <a:pt x="8787" y="10254"/>
                </a:lnTo>
                <a:lnTo>
                  <a:pt x="8796" y="10254"/>
                </a:lnTo>
                <a:lnTo>
                  <a:pt x="8796" y="10246"/>
                </a:lnTo>
                <a:lnTo>
                  <a:pt x="8796" y="10237"/>
                </a:lnTo>
                <a:lnTo>
                  <a:pt x="8814" y="10237"/>
                </a:lnTo>
                <a:lnTo>
                  <a:pt x="8814" y="10246"/>
                </a:lnTo>
                <a:lnTo>
                  <a:pt x="8831" y="10237"/>
                </a:lnTo>
                <a:lnTo>
                  <a:pt x="8831" y="10228"/>
                </a:lnTo>
                <a:lnTo>
                  <a:pt x="8840" y="10219"/>
                </a:lnTo>
                <a:lnTo>
                  <a:pt x="8831" y="10219"/>
                </a:lnTo>
                <a:lnTo>
                  <a:pt x="8840" y="10219"/>
                </a:lnTo>
                <a:lnTo>
                  <a:pt x="8840" y="10210"/>
                </a:lnTo>
                <a:lnTo>
                  <a:pt x="8858" y="10201"/>
                </a:lnTo>
                <a:lnTo>
                  <a:pt x="8893" y="10175"/>
                </a:lnTo>
                <a:lnTo>
                  <a:pt x="8911" y="10157"/>
                </a:lnTo>
                <a:lnTo>
                  <a:pt x="8928" y="10148"/>
                </a:lnTo>
                <a:lnTo>
                  <a:pt x="8981" y="10122"/>
                </a:lnTo>
                <a:lnTo>
                  <a:pt x="8990" y="10122"/>
                </a:lnTo>
                <a:lnTo>
                  <a:pt x="8999" y="10122"/>
                </a:lnTo>
                <a:lnTo>
                  <a:pt x="9008" y="10122"/>
                </a:lnTo>
                <a:lnTo>
                  <a:pt x="9016" y="10122"/>
                </a:lnTo>
                <a:lnTo>
                  <a:pt x="9016" y="10113"/>
                </a:lnTo>
                <a:lnTo>
                  <a:pt x="9025" y="10104"/>
                </a:lnTo>
                <a:lnTo>
                  <a:pt x="9034" y="10104"/>
                </a:lnTo>
                <a:lnTo>
                  <a:pt x="9052" y="10087"/>
                </a:lnTo>
                <a:lnTo>
                  <a:pt x="9078" y="10087"/>
                </a:lnTo>
                <a:lnTo>
                  <a:pt x="9078" y="10078"/>
                </a:lnTo>
                <a:lnTo>
                  <a:pt x="9069" y="10069"/>
                </a:lnTo>
                <a:lnTo>
                  <a:pt x="9078" y="10069"/>
                </a:lnTo>
                <a:lnTo>
                  <a:pt x="9096" y="10060"/>
                </a:lnTo>
                <a:lnTo>
                  <a:pt x="9114" y="10060"/>
                </a:lnTo>
                <a:lnTo>
                  <a:pt x="9122" y="10060"/>
                </a:lnTo>
                <a:lnTo>
                  <a:pt x="9131" y="10051"/>
                </a:lnTo>
                <a:lnTo>
                  <a:pt x="9149" y="10060"/>
                </a:lnTo>
                <a:lnTo>
                  <a:pt x="9140" y="10069"/>
                </a:lnTo>
                <a:lnTo>
                  <a:pt x="9131" y="10060"/>
                </a:lnTo>
                <a:lnTo>
                  <a:pt x="9122" y="10069"/>
                </a:lnTo>
                <a:lnTo>
                  <a:pt x="9131" y="10069"/>
                </a:lnTo>
                <a:lnTo>
                  <a:pt x="9140" y="10069"/>
                </a:lnTo>
                <a:lnTo>
                  <a:pt x="9158" y="10069"/>
                </a:lnTo>
                <a:lnTo>
                  <a:pt x="9166" y="10060"/>
                </a:lnTo>
                <a:lnTo>
                  <a:pt x="9184" y="10060"/>
                </a:lnTo>
                <a:lnTo>
                  <a:pt x="9184" y="10051"/>
                </a:lnTo>
                <a:lnTo>
                  <a:pt x="9175" y="10051"/>
                </a:lnTo>
                <a:lnTo>
                  <a:pt x="9175" y="10043"/>
                </a:lnTo>
                <a:lnTo>
                  <a:pt x="9184" y="10043"/>
                </a:lnTo>
                <a:lnTo>
                  <a:pt x="9193" y="10043"/>
                </a:lnTo>
                <a:lnTo>
                  <a:pt x="9193" y="10051"/>
                </a:lnTo>
                <a:lnTo>
                  <a:pt x="9193" y="10060"/>
                </a:lnTo>
                <a:lnTo>
                  <a:pt x="9202" y="10060"/>
                </a:lnTo>
                <a:lnTo>
                  <a:pt x="9211" y="10060"/>
                </a:lnTo>
                <a:lnTo>
                  <a:pt x="9228" y="10060"/>
                </a:lnTo>
                <a:lnTo>
                  <a:pt x="9263" y="10060"/>
                </a:lnTo>
                <a:lnTo>
                  <a:pt x="9272" y="10051"/>
                </a:lnTo>
                <a:lnTo>
                  <a:pt x="9272" y="10043"/>
                </a:lnTo>
                <a:lnTo>
                  <a:pt x="9272" y="10034"/>
                </a:lnTo>
                <a:lnTo>
                  <a:pt x="9290" y="10007"/>
                </a:lnTo>
                <a:lnTo>
                  <a:pt x="9299" y="10007"/>
                </a:lnTo>
                <a:lnTo>
                  <a:pt x="9334" y="9990"/>
                </a:lnTo>
                <a:lnTo>
                  <a:pt x="9343" y="9981"/>
                </a:lnTo>
                <a:lnTo>
                  <a:pt x="9343" y="9954"/>
                </a:lnTo>
                <a:lnTo>
                  <a:pt x="9343" y="9946"/>
                </a:lnTo>
                <a:lnTo>
                  <a:pt x="9343" y="9928"/>
                </a:lnTo>
                <a:lnTo>
                  <a:pt x="9361" y="9910"/>
                </a:lnTo>
                <a:lnTo>
                  <a:pt x="9361" y="9901"/>
                </a:lnTo>
                <a:lnTo>
                  <a:pt x="9361" y="9893"/>
                </a:lnTo>
                <a:lnTo>
                  <a:pt x="9369" y="9893"/>
                </a:lnTo>
                <a:lnTo>
                  <a:pt x="9387" y="9875"/>
                </a:lnTo>
                <a:lnTo>
                  <a:pt x="9396" y="9866"/>
                </a:lnTo>
                <a:lnTo>
                  <a:pt x="9396" y="9857"/>
                </a:lnTo>
                <a:lnTo>
                  <a:pt x="9405" y="9848"/>
                </a:lnTo>
                <a:lnTo>
                  <a:pt x="9405" y="9831"/>
                </a:lnTo>
                <a:lnTo>
                  <a:pt x="9413" y="9813"/>
                </a:lnTo>
                <a:lnTo>
                  <a:pt x="9431" y="9804"/>
                </a:lnTo>
                <a:lnTo>
                  <a:pt x="9431" y="9795"/>
                </a:lnTo>
                <a:lnTo>
                  <a:pt x="9440" y="9787"/>
                </a:lnTo>
                <a:lnTo>
                  <a:pt x="9440" y="9778"/>
                </a:lnTo>
                <a:lnTo>
                  <a:pt x="9440" y="9743"/>
                </a:lnTo>
                <a:lnTo>
                  <a:pt x="9440" y="9725"/>
                </a:lnTo>
                <a:lnTo>
                  <a:pt x="9440" y="9698"/>
                </a:lnTo>
                <a:lnTo>
                  <a:pt x="9458" y="9681"/>
                </a:lnTo>
                <a:lnTo>
                  <a:pt x="9458" y="9672"/>
                </a:lnTo>
                <a:lnTo>
                  <a:pt x="9466" y="9672"/>
                </a:lnTo>
                <a:lnTo>
                  <a:pt x="9475" y="9654"/>
                </a:lnTo>
                <a:lnTo>
                  <a:pt x="9475" y="9628"/>
                </a:lnTo>
                <a:lnTo>
                  <a:pt x="9475" y="9619"/>
                </a:lnTo>
                <a:lnTo>
                  <a:pt x="9475" y="9610"/>
                </a:lnTo>
                <a:lnTo>
                  <a:pt x="9484" y="9584"/>
                </a:lnTo>
                <a:lnTo>
                  <a:pt x="9484" y="9566"/>
                </a:lnTo>
                <a:lnTo>
                  <a:pt x="9493" y="9548"/>
                </a:lnTo>
                <a:lnTo>
                  <a:pt x="9502" y="9522"/>
                </a:lnTo>
                <a:lnTo>
                  <a:pt x="9493" y="9495"/>
                </a:lnTo>
                <a:lnTo>
                  <a:pt x="9493" y="9478"/>
                </a:lnTo>
                <a:lnTo>
                  <a:pt x="9493" y="9451"/>
                </a:lnTo>
                <a:lnTo>
                  <a:pt x="9484" y="9434"/>
                </a:lnTo>
                <a:lnTo>
                  <a:pt x="9493" y="9381"/>
                </a:lnTo>
                <a:lnTo>
                  <a:pt x="9493" y="9389"/>
                </a:lnTo>
                <a:lnTo>
                  <a:pt x="9484" y="9381"/>
                </a:lnTo>
                <a:lnTo>
                  <a:pt x="9484" y="9363"/>
                </a:lnTo>
                <a:lnTo>
                  <a:pt x="9493" y="9354"/>
                </a:lnTo>
                <a:lnTo>
                  <a:pt x="9493" y="9345"/>
                </a:lnTo>
                <a:lnTo>
                  <a:pt x="9484" y="9345"/>
                </a:lnTo>
                <a:lnTo>
                  <a:pt x="9484" y="9354"/>
                </a:lnTo>
                <a:lnTo>
                  <a:pt x="9484" y="9345"/>
                </a:lnTo>
                <a:lnTo>
                  <a:pt x="9493" y="9337"/>
                </a:lnTo>
                <a:lnTo>
                  <a:pt x="9493" y="9328"/>
                </a:lnTo>
                <a:lnTo>
                  <a:pt x="9502" y="9319"/>
                </a:lnTo>
                <a:lnTo>
                  <a:pt x="9502" y="9310"/>
                </a:lnTo>
                <a:lnTo>
                  <a:pt x="9511" y="9301"/>
                </a:lnTo>
                <a:lnTo>
                  <a:pt x="9511" y="9292"/>
                </a:lnTo>
                <a:lnTo>
                  <a:pt x="9502" y="9292"/>
                </a:lnTo>
                <a:lnTo>
                  <a:pt x="9511" y="9292"/>
                </a:lnTo>
                <a:lnTo>
                  <a:pt x="9511" y="9284"/>
                </a:lnTo>
                <a:lnTo>
                  <a:pt x="9511" y="9275"/>
                </a:lnTo>
                <a:lnTo>
                  <a:pt x="9519" y="9284"/>
                </a:lnTo>
                <a:lnTo>
                  <a:pt x="9528" y="9292"/>
                </a:lnTo>
                <a:lnTo>
                  <a:pt x="9528" y="9301"/>
                </a:lnTo>
                <a:lnTo>
                  <a:pt x="9537" y="9301"/>
                </a:lnTo>
                <a:lnTo>
                  <a:pt x="9546" y="9292"/>
                </a:lnTo>
                <a:lnTo>
                  <a:pt x="9563" y="9275"/>
                </a:lnTo>
                <a:lnTo>
                  <a:pt x="9563" y="9266"/>
                </a:lnTo>
                <a:lnTo>
                  <a:pt x="9590" y="9239"/>
                </a:lnTo>
                <a:lnTo>
                  <a:pt x="9608" y="9204"/>
                </a:lnTo>
                <a:lnTo>
                  <a:pt x="9608" y="9195"/>
                </a:lnTo>
                <a:lnTo>
                  <a:pt x="9608" y="9187"/>
                </a:lnTo>
                <a:lnTo>
                  <a:pt x="9608" y="9178"/>
                </a:lnTo>
                <a:lnTo>
                  <a:pt x="9616" y="9178"/>
                </a:lnTo>
                <a:lnTo>
                  <a:pt x="9608" y="9187"/>
                </a:lnTo>
                <a:lnTo>
                  <a:pt x="9616" y="9187"/>
                </a:lnTo>
                <a:lnTo>
                  <a:pt x="9625" y="9169"/>
                </a:lnTo>
                <a:lnTo>
                  <a:pt x="9625" y="9160"/>
                </a:lnTo>
                <a:lnTo>
                  <a:pt x="9634" y="9160"/>
                </a:lnTo>
                <a:lnTo>
                  <a:pt x="9643" y="9142"/>
                </a:lnTo>
                <a:lnTo>
                  <a:pt x="9652" y="9134"/>
                </a:lnTo>
                <a:lnTo>
                  <a:pt x="9660" y="9125"/>
                </a:lnTo>
                <a:lnTo>
                  <a:pt x="9678" y="9116"/>
                </a:lnTo>
                <a:lnTo>
                  <a:pt x="9696" y="9098"/>
                </a:lnTo>
                <a:lnTo>
                  <a:pt x="9705" y="9089"/>
                </a:lnTo>
                <a:lnTo>
                  <a:pt x="9722" y="9072"/>
                </a:lnTo>
                <a:lnTo>
                  <a:pt x="9722" y="9063"/>
                </a:lnTo>
                <a:lnTo>
                  <a:pt x="9731" y="9063"/>
                </a:lnTo>
                <a:lnTo>
                  <a:pt x="9740" y="9054"/>
                </a:lnTo>
                <a:lnTo>
                  <a:pt x="9758" y="9028"/>
                </a:lnTo>
                <a:lnTo>
                  <a:pt x="9775" y="9001"/>
                </a:lnTo>
                <a:lnTo>
                  <a:pt x="9784" y="8966"/>
                </a:lnTo>
                <a:lnTo>
                  <a:pt x="9793" y="8939"/>
                </a:lnTo>
                <a:lnTo>
                  <a:pt x="9793" y="8931"/>
                </a:lnTo>
                <a:lnTo>
                  <a:pt x="9793" y="8922"/>
                </a:lnTo>
                <a:lnTo>
                  <a:pt x="9793" y="8913"/>
                </a:lnTo>
                <a:lnTo>
                  <a:pt x="9793" y="8904"/>
                </a:lnTo>
                <a:lnTo>
                  <a:pt x="9802" y="8895"/>
                </a:lnTo>
                <a:lnTo>
                  <a:pt x="9802" y="8886"/>
                </a:lnTo>
                <a:lnTo>
                  <a:pt x="9793" y="8869"/>
                </a:lnTo>
                <a:close/>
                <a:moveTo>
                  <a:pt x="9493" y="9337"/>
                </a:moveTo>
                <a:lnTo>
                  <a:pt x="9493" y="9345"/>
                </a:lnTo>
                <a:lnTo>
                  <a:pt x="9502" y="9345"/>
                </a:lnTo>
                <a:lnTo>
                  <a:pt x="9502" y="9337"/>
                </a:lnTo>
                <a:close/>
                <a:moveTo>
                  <a:pt x="6881" y="11861"/>
                </a:moveTo>
                <a:lnTo>
                  <a:pt x="6890" y="11870"/>
                </a:lnTo>
                <a:lnTo>
                  <a:pt x="6890" y="11878"/>
                </a:lnTo>
                <a:lnTo>
                  <a:pt x="6899" y="11887"/>
                </a:lnTo>
                <a:lnTo>
                  <a:pt x="6908" y="11896"/>
                </a:lnTo>
                <a:lnTo>
                  <a:pt x="6908" y="11905"/>
                </a:lnTo>
                <a:lnTo>
                  <a:pt x="6908" y="11914"/>
                </a:lnTo>
                <a:lnTo>
                  <a:pt x="6917" y="11914"/>
                </a:lnTo>
                <a:lnTo>
                  <a:pt x="6926" y="11914"/>
                </a:lnTo>
                <a:lnTo>
                  <a:pt x="6934" y="11914"/>
                </a:lnTo>
                <a:lnTo>
                  <a:pt x="6934" y="11905"/>
                </a:lnTo>
                <a:lnTo>
                  <a:pt x="6934" y="11896"/>
                </a:lnTo>
                <a:lnTo>
                  <a:pt x="6934" y="11887"/>
                </a:lnTo>
                <a:lnTo>
                  <a:pt x="6934" y="11878"/>
                </a:lnTo>
                <a:lnTo>
                  <a:pt x="6934" y="11870"/>
                </a:lnTo>
                <a:lnTo>
                  <a:pt x="6926" y="11861"/>
                </a:lnTo>
                <a:lnTo>
                  <a:pt x="6926" y="11852"/>
                </a:lnTo>
                <a:lnTo>
                  <a:pt x="6917" y="11852"/>
                </a:lnTo>
                <a:lnTo>
                  <a:pt x="6917" y="11843"/>
                </a:lnTo>
                <a:lnTo>
                  <a:pt x="6926" y="11834"/>
                </a:lnTo>
                <a:lnTo>
                  <a:pt x="6934" y="11834"/>
                </a:lnTo>
                <a:lnTo>
                  <a:pt x="6943" y="11825"/>
                </a:lnTo>
                <a:lnTo>
                  <a:pt x="6943" y="11817"/>
                </a:lnTo>
                <a:lnTo>
                  <a:pt x="6934" y="11817"/>
                </a:lnTo>
                <a:lnTo>
                  <a:pt x="6926" y="11808"/>
                </a:lnTo>
                <a:lnTo>
                  <a:pt x="6917" y="11808"/>
                </a:lnTo>
                <a:lnTo>
                  <a:pt x="6908" y="11808"/>
                </a:lnTo>
                <a:lnTo>
                  <a:pt x="6908" y="11817"/>
                </a:lnTo>
                <a:lnTo>
                  <a:pt x="6908" y="11825"/>
                </a:lnTo>
                <a:lnTo>
                  <a:pt x="6908" y="11834"/>
                </a:lnTo>
                <a:lnTo>
                  <a:pt x="6899" y="11834"/>
                </a:lnTo>
                <a:lnTo>
                  <a:pt x="6890" y="11834"/>
                </a:lnTo>
                <a:lnTo>
                  <a:pt x="6881" y="11834"/>
                </a:lnTo>
                <a:lnTo>
                  <a:pt x="6881" y="11843"/>
                </a:lnTo>
                <a:lnTo>
                  <a:pt x="6873" y="11852"/>
                </a:lnTo>
                <a:close/>
                <a:moveTo>
                  <a:pt x="6837" y="11878"/>
                </a:moveTo>
                <a:lnTo>
                  <a:pt x="6846" y="11870"/>
                </a:lnTo>
                <a:lnTo>
                  <a:pt x="6837" y="11870"/>
                </a:lnTo>
                <a:close/>
                <a:moveTo>
                  <a:pt x="9713" y="12805"/>
                </a:moveTo>
                <a:lnTo>
                  <a:pt x="9722" y="12796"/>
                </a:lnTo>
                <a:lnTo>
                  <a:pt x="9713" y="12805"/>
                </a:lnTo>
                <a:lnTo>
                  <a:pt x="9705" y="12805"/>
                </a:lnTo>
                <a:lnTo>
                  <a:pt x="9705" y="12796"/>
                </a:lnTo>
                <a:lnTo>
                  <a:pt x="9705" y="12787"/>
                </a:lnTo>
                <a:lnTo>
                  <a:pt x="9696" y="12779"/>
                </a:lnTo>
                <a:lnTo>
                  <a:pt x="9687" y="12770"/>
                </a:lnTo>
                <a:lnTo>
                  <a:pt x="9678" y="12779"/>
                </a:lnTo>
                <a:lnTo>
                  <a:pt x="9669" y="12770"/>
                </a:lnTo>
                <a:lnTo>
                  <a:pt x="9660" y="12770"/>
                </a:lnTo>
                <a:lnTo>
                  <a:pt x="9669" y="12761"/>
                </a:lnTo>
                <a:lnTo>
                  <a:pt x="9660" y="12752"/>
                </a:lnTo>
                <a:lnTo>
                  <a:pt x="9652" y="12752"/>
                </a:lnTo>
                <a:lnTo>
                  <a:pt x="9643" y="12752"/>
                </a:lnTo>
                <a:lnTo>
                  <a:pt x="9634" y="12752"/>
                </a:lnTo>
                <a:lnTo>
                  <a:pt x="9625" y="12752"/>
                </a:lnTo>
                <a:lnTo>
                  <a:pt x="9608" y="12743"/>
                </a:lnTo>
                <a:lnTo>
                  <a:pt x="9599" y="12743"/>
                </a:lnTo>
                <a:lnTo>
                  <a:pt x="9572" y="12743"/>
                </a:lnTo>
                <a:lnTo>
                  <a:pt x="9563" y="12743"/>
                </a:lnTo>
                <a:lnTo>
                  <a:pt x="9572" y="12743"/>
                </a:lnTo>
                <a:lnTo>
                  <a:pt x="9590" y="12752"/>
                </a:lnTo>
                <a:lnTo>
                  <a:pt x="9590" y="12761"/>
                </a:lnTo>
                <a:lnTo>
                  <a:pt x="9599" y="12761"/>
                </a:lnTo>
                <a:lnTo>
                  <a:pt x="9625" y="12770"/>
                </a:lnTo>
                <a:lnTo>
                  <a:pt x="9634" y="12779"/>
                </a:lnTo>
                <a:lnTo>
                  <a:pt x="9643" y="12779"/>
                </a:lnTo>
                <a:lnTo>
                  <a:pt x="9652" y="12779"/>
                </a:lnTo>
                <a:lnTo>
                  <a:pt x="9652" y="12787"/>
                </a:lnTo>
                <a:lnTo>
                  <a:pt x="9660" y="12787"/>
                </a:lnTo>
                <a:lnTo>
                  <a:pt x="9669" y="12796"/>
                </a:lnTo>
                <a:lnTo>
                  <a:pt x="9678" y="12796"/>
                </a:lnTo>
                <a:lnTo>
                  <a:pt x="9678" y="12805"/>
                </a:lnTo>
                <a:lnTo>
                  <a:pt x="9687" y="12814"/>
                </a:lnTo>
                <a:lnTo>
                  <a:pt x="9696" y="12823"/>
                </a:lnTo>
                <a:lnTo>
                  <a:pt x="9705" y="12831"/>
                </a:lnTo>
                <a:lnTo>
                  <a:pt x="9713" y="12831"/>
                </a:lnTo>
                <a:lnTo>
                  <a:pt x="9722" y="12823"/>
                </a:lnTo>
                <a:lnTo>
                  <a:pt x="9713" y="12814"/>
                </a:lnTo>
                <a:close/>
                <a:moveTo>
                  <a:pt x="9114" y="10069"/>
                </a:moveTo>
                <a:lnTo>
                  <a:pt x="9105" y="10069"/>
                </a:lnTo>
                <a:lnTo>
                  <a:pt x="9096" y="10078"/>
                </a:lnTo>
                <a:lnTo>
                  <a:pt x="9105" y="10078"/>
                </a:lnTo>
                <a:lnTo>
                  <a:pt x="9114" y="10078"/>
                </a:lnTo>
                <a:close/>
                <a:moveTo>
                  <a:pt x="9519" y="9301"/>
                </a:moveTo>
                <a:lnTo>
                  <a:pt x="9511" y="9301"/>
                </a:lnTo>
                <a:lnTo>
                  <a:pt x="9511" y="9310"/>
                </a:lnTo>
                <a:lnTo>
                  <a:pt x="9511" y="9319"/>
                </a:lnTo>
                <a:lnTo>
                  <a:pt x="9511" y="9310"/>
                </a:lnTo>
                <a:close/>
                <a:moveTo>
                  <a:pt x="9034" y="10122"/>
                </a:moveTo>
                <a:lnTo>
                  <a:pt x="9025" y="10122"/>
                </a:lnTo>
                <a:lnTo>
                  <a:pt x="9016" y="10131"/>
                </a:lnTo>
                <a:lnTo>
                  <a:pt x="9025" y="10131"/>
                </a:lnTo>
                <a:lnTo>
                  <a:pt x="9034" y="10131"/>
                </a:lnTo>
                <a:close/>
                <a:moveTo>
                  <a:pt x="4526" y="6742"/>
                </a:moveTo>
                <a:lnTo>
                  <a:pt x="4517" y="6742"/>
                </a:lnTo>
                <a:lnTo>
                  <a:pt x="4517" y="6751"/>
                </a:lnTo>
                <a:lnTo>
                  <a:pt x="4526" y="6751"/>
                </a:lnTo>
                <a:close/>
                <a:moveTo>
                  <a:pt x="2100" y="9001"/>
                </a:moveTo>
                <a:lnTo>
                  <a:pt x="2091" y="9001"/>
                </a:lnTo>
                <a:lnTo>
                  <a:pt x="2091" y="9010"/>
                </a:lnTo>
                <a:lnTo>
                  <a:pt x="2100" y="9010"/>
                </a:lnTo>
                <a:close/>
                <a:moveTo>
                  <a:pt x="2135" y="9081"/>
                </a:moveTo>
                <a:lnTo>
                  <a:pt x="2126" y="9081"/>
                </a:lnTo>
                <a:close/>
                <a:moveTo>
                  <a:pt x="2135" y="9063"/>
                </a:moveTo>
                <a:lnTo>
                  <a:pt x="2126" y="9063"/>
                </a:lnTo>
                <a:lnTo>
                  <a:pt x="2126" y="9072"/>
                </a:lnTo>
                <a:lnTo>
                  <a:pt x="2135" y="9072"/>
                </a:lnTo>
                <a:lnTo>
                  <a:pt x="2153" y="9072"/>
                </a:lnTo>
                <a:lnTo>
                  <a:pt x="2153" y="9063"/>
                </a:lnTo>
                <a:close/>
                <a:moveTo>
                  <a:pt x="2056" y="9036"/>
                </a:moveTo>
                <a:lnTo>
                  <a:pt x="2056" y="9045"/>
                </a:lnTo>
                <a:lnTo>
                  <a:pt x="2064" y="9045"/>
                </a:lnTo>
                <a:lnTo>
                  <a:pt x="2064" y="9036"/>
                </a:lnTo>
                <a:close/>
                <a:moveTo>
                  <a:pt x="2020" y="9654"/>
                </a:moveTo>
                <a:lnTo>
                  <a:pt x="2012" y="9663"/>
                </a:lnTo>
                <a:lnTo>
                  <a:pt x="2003" y="9663"/>
                </a:lnTo>
                <a:lnTo>
                  <a:pt x="2003" y="9672"/>
                </a:lnTo>
                <a:lnTo>
                  <a:pt x="2012" y="9672"/>
                </a:lnTo>
                <a:lnTo>
                  <a:pt x="2003" y="9672"/>
                </a:lnTo>
                <a:lnTo>
                  <a:pt x="2003" y="9663"/>
                </a:lnTo>
                <a:lnTo>
                  <a:pt x="2012" y="9663"/>
                </a:lnTo>
                <a:close/>
                <a:moveTo>
                  <a:pt x="2064" y="9001"/>
                </a:moveTo>
                <a:lnTo>
                  <a:pt x="2064" y="8992"/>
                </a:lnTo>
                <a:lnTo>
                  <a:pt x="2047" y="8992"/>
                </a:lnTo>
                <a:lnTo>
                  <a:pt x="2047" y="9001"/>
                </a:lnTo>
                <a:lnTo>
                  <a:pt x="2056" y="9001"/>
                </a:lnTo>
                <a:close/>
                <a:moveTo>
                  <a:pt x="2603" y="3680"/>
                </a:moveTo>
                <a:lnTo>
                  <a:pt x="2594" y="3671"/>
                </a:lnTo>
                <a:lnTo>
                  <a:pt x="2594" y="3680"/>
                </a:lnTo>
                <a:lnTo>
                  <a:pt x="2585" y="3689"/>
                </a:lnTo>
                <a:lnTo>
                  <a:pt x="2585" y="3698"/>
                </a:lnTo>
                <a:lnTo>
                  <a:pt x="2594" y="3698"/>
                </a:lnTo>
                <a:lnTo>
                  <a:pt x="2603" y="3698"/>
                </a:lnTo>
                <a:lnTo>
                  <a:pt x="2611" y="3698"/>
                </a:lnTo>
                <a:lnTo>
                  <a:pt x="2611" y="3689"/>
                </a:lnTo>
                <a:close/>
                <a:moveTo>
                  <a:pt x="2161" y="9116"/>
                </a:moveTo>
                <a:lnTo>
                  <a:pt x="2161" y="9125"/>
                </a:lnTo>
                <a:lnTo>
                  <a:pt x="2170" y="9125"/>
                </a:lnTo>
                <a:lnTo>
                  <a:pt x="2170" y="9116"/>
                </a:lnTo>
                <a:close/>
                <a:moveTo>
                  <a:pt x="2285" y="9698"/>
                </a:moveTo>
                <a:lnTo>
                  <a:pt x="2285" y="9707"/>
                </a:lnTo>
                <a:close/>
                <a:moveTo>
                  <a:pt x="2497" y="3619"/>
                </a:moveTo>
                <a:lnTo>
                  <a:pt x="2514" y="3619"/>
                </a:lnTo>
                <a:lnTo>
                  <a:pt x="2514" y="3610"/>
                </a:lnTo>
                <a:lnTo>
                  <a:pt x="2506" y="3601"/>
                </a:lnTo>
                <a:lnTo>
                  <a:pt x="2514" y="3601"/>
                </a:lnTo>
                <a:lnTo>
                  <a:pt x="2514" y="3592"/>
                </a:lnTo>
                <a:lnTo>
                  <a:pt x="2514" y="3583"/>
                </a:lnTo>
                <a:lnTo>
                  <a:pt x="2506" y="3574"/>
                </a:lnTo>
                <a:lnTo>
                  <a:pt x="2488" y="3557"/>
                </a:lnTo>
                <a:lnTo>
                  <a:pt x="2488" y="3548"/>
                </a:lnTo>
                <a:lnTo>
                  <a:pt x="2488" y="3539"/>
                </a:lnTo>
                <a:lnTo>
                  <a:pt x="2497" y="3539"/>
                </a:lnTo>
                <a:lnTo>
                  <a:pt x="2497" y="3548"/>
                </a:lnTo>
                <a:lnTo>
                  <a:pt x="2497" y="3557"/>
                </a:lnTo>
                <a:lnTo>
                  <a:pt x="2506" y="3566"/>
                </a:lnTo>
                <a:lnTo>
                  <a:pt x="2514" y="3583"/>
                </a:lnTo>
                <a:lnTo>
                  <a:pt x="2523" y="3583"/>
                </a:lnTo>
                <a:lnTo>
                  <a:pt x="2514" y="3574"/>
                </a:lnTo>
                <a:lnTo>
                  <a:pt x="2514" y="3566"/>
                </a:lnTo>
                <a:lnTo>
                  <a:pt x="2514" y="3557"/>
                </a:lnTo>
                <a:lnTo>
                  <a:pt x="2506" y="3548"/>
                </a:lnTo>
                <a:lnTo>
                  <a:pt x="2488" y="3530"/>
                </a:lnTo>
                <a:lnTo>
                  <a:pt x="2479" y="3530"/>
                </a:lnTo>
                <a:lnTo>
                  <a:pt x="2461" y="3530"/>
                </a:lnTo>
                <a:lnTo>
                  <a:pt x="2453" y="3521"/>
                </a:lnTo>
                <a:lnTo>
                  <a:pt x="2444" y="3513"/>
                </a:lnTo>
                <a:lnTo>
                  <a:pt x="2444" y="3504"/>
                </a:lnTo>
                <a:lnTo>
                  <a:pt x="2435" y="3513"/>
                </a:lnTo>
                <a:lnTo>
                  <a:pt x="2444" y="3513"/>
                </a:lnTo>
                <a:lnTo>
                  <a:pt x="2444" y="3521"/>
                </a:lnTo>
                <a:lnTo>
                  <a:pt x="2444" y="3530"/>
                </a:lnTo>
                <a:lnTo>
                  <a:pt x="2453" y="3539"/>
                </a:lnTo>
                <a:lnTo>
                  <a:pt x="2453" y="3548"/>
                </a:lnTo>
                <a:lnTo>
                  <a:pt x="2453" y="3574"/>
                </a:lnTo>
                <a:lnTo>
                  <a:pt x="2461" y="3583"/>
                </a:lnTo>
                <a:lnTo>
                  <a:pt x="2461" y="3592"/>
                </a:lnTo>
                <a:lnTo>
                  <a:pt x="2470" y="3601"/>
                </a:lnTo>
                <a:lnTo>
                  <a:pt x="2470" y="3610"/>
                </a:lnTo>
                <a:lnTo>
                  <a:pt x="2461" y="3627"/>
                </a:lnTo>
                <a:lnTo>
                  <a:pt x="2461" y="3636"/>
                </a:lnTo>
                <a:lnTo>
                  <a:pt x="2461" y="3645"/>
                </a:lnTo>
                <a:lnTo>
                  <a:pt x="2470" y="3645"/>
                </a:lnTo>
                <a:lnTo>
                  <a:pt x="2479" y="3645"/>
                </a:lnTo>
                <a:lnTo>
                  <a:pt x="2488" y="3636"/>
                </a:lnTo>
                <a:close/>
                <a:moveTo>
                  <a:pt x="2461" y="3671"/>
                </a:moveTo>
                <a:lnTo>
                  <a:pt x="2461" y="3663"/>
                </a:lnTo>
                <a:lnTo>
                  <a:pt x="2453" y="3645"/>
                </a:lnTo>
                <a:lnTo>
                  <a:pt x="2444" y="3636"/>
                </a:lnTo>
                <a:lnTo>
                  <a:pt x="2444" y="3627"/>
                </a:lnTo>
                <a:lnTo>
                  <a:pt x="2435" y="3610"/>
                </a:lnTo>
                <a:lnTo>
                  <a:pt x="2426" y="3610"/>
                </a:lnTo>
                <a:lnTo>
                  <a:pt x="2426" y="3601"/>
                </a:lnTo>
                <a:lnTo>
                  <a:pt x="2409" y="3592"/>
                </a:lnTo>
                <a:lnTo>
                  <a:pt x="2400" y="3592"/>
                </a:lnTo>
                <a:lnTo>
                  <a:pt x="2391" y="3610"/>
                </a:lnTo>
                <a:lnTo>
                  <a:pt x="2382" y="3619"/>
                </a:lnTo>
                <a:lnTo>
                  <a:pt x="2373" y="3619"/>
                </a:lnTo>
                <a:lnTo>
                  <a:pt x="2373" y="3627"/>
                </a:lnTo>
                <a:lnTo>
                  <a:pt x="2373" y="3636"/>
                </a:lnTo>
                <a:lnTo>
                  <a:pt x="2373" y="3645"/>
                </a:lnTo>
                <a:lnTo>
                  <a:pt x="2382" y="3645"/>
                </a:lnTo>
                <a:lnTo>
                  <a:pt x="2391" y="3645"/>
                </a:lnTo>
                <a:lnTo>
                  <a:pt x="2400" y="3627"/>
                </a:lnTo>
                <a:lnTo>
                  <a:pt x="2409" y="3627"/>
                </a:lnTo>
                <a:lnTo>
                  <a:pt x="2409" y="3645"/>
                </a:lnTo>
                <a:lnTo>
                  <a:pt x="2417" y="3645"/>
                </a:lnTo>
                <a:lnTo>
                  <a:pt x="2409" y="3654"/>
                </a:lnTo>
                <a:lnTo>
                  <a:pt x="2409" y="3663"/>
                </a:lnTo>
                <a:lnTo>
                  <a:pt x="2409" y="3671"/>
                </a:lnTo>
                <a:lnTo>
                  <a:pt x="2417" y="3671"/>
                </a:lnTo>
                <a:lnTo>
                  <a:pt x="2426" y="3671"/>
                </a:lnTo>
                <a:lnTo>
                  <a:pt x="2426" y="3680"/>
                </a:lnTo>
                <a:lnTo>
                  <a:pt x="2435" y="3689"/>
                </a:lnTo>
                <a:lnTo>
                  <a:pt x="2444" y="3680"/>
                </a:lnTo>
                <a:lnTo>
                  <a:pt x="2444" y="3689"/>
                </a:lnTo>
                <a:lnTo>
                  <a:pt x="2435" y="3689"/>
                </a:lnTo>
                <a:lnTo>
                  <a:pt x="2435" y="3698"/>
                </a:lnTo>
                <a:lnTo>
                  <a:pt x="2435" y="3707"/>
                </a:lnTo>
                <a:lnTo>
                  <a:pt x="2444" y="3724"/>
                </a:lnTo>
                <a:lnTo>
                  <a:pt x="2453" y="3724"/>
                </a:lnTo>
                <a:lnTo>
                  <a:pt x="2453" y="3733"/>
                </a:lnTo>
                <a:lnTo>
                  <a:pt x="2461" y="3733"/>
                </a:lnTo>
                <a:lnTo>
                  <a:pt x="2461" y="3724"/>
                </a:lnTo>
                <a:lnTo>
                  <a:pt x="2461" y="3707"/>
                </a:lnTo>
                <a:lnTo>
                  <a:pt x="2461" y="3698"/>
                </a:lnTo>
                <a:lnTo>
                  <a:pt x="2461" y="3689"/>
                </a:lnTo>
                <a:lnTo>
                  <a:pt x="2461" y="3680"/>
                </a:lnTo>
                <a:close/>
                <a:moveTo>
                  <a:pt x="2488" y="3521"/>
                </a:moveTo>
                <a:lnTo>
                  <a:pt x="2479" y="3513"/>
                </a:lnTo>
                <a:lnTo>
                  <a:pt x="2470" y="3513"/>
                </a:lnTo>
                <a:lnTo>
                  <a:pt x="2461" y="3513"/>
                </a:lnTo>
                <a:lnTo>
                  <a:pt x="2461" y="3521"/>
                </a:lnTo>
                <a:lnTo>
                  <a:pt x="2470" y="3521"/>
                </a:lnTo>
                <a:close/>
                <a:moveTo>
                  <a:pt x="2620" y="3760"/>
                </a:moveTo>
                <a:lnTo>
                  <a:pt x="2629" y="3760"/>
                </a:lnTo>
                <a:lnTo>
                  <a:pt x="2638" y="3760"/>
                </a:lnTo>
                <a:lnTo>
                  <a:pt x="2647" y="3760"/>
                </a:lnTo>
                <a:lnTo>
                  <a:pt x="2647" y="3742"/>
                </a:lnTo>
                <a:lnTo>
                  <a:pt x="2647" y="3733"/>
                </a:lnTo>
                <a:lnTo>
                  <a:pt x="2638" y="3716"/>
                </a:lnTo>
                <a:lnTo>
                  <a:pt x="2629" y="3707"/>
                </a:lnTo>
                <a:lnTo>
                  <a:pt x="2620" y="3716"/>
                </a:lnTo>
                <a:lnTo>
                  <a:pt x="2611" y="3724"/>
                </a:lnTo>
                <a:lnTo>
                  <a:pt x="2611" y="3733"/>
                </a:lnTo>
                <a:lnTo>
                  <a:pt x="2603" y="3733"/>
                </a:lnTo>
                <a:lnTo>
                  <a:pt x="2603" y="3742"/>
                </a:lnTo>
                <a:lnTo>
                  <a:pt x="2603" y="3751"/>
                </a:lnTo>
                <a:lnTo>
                  <a:pt x="2611" y="3751"/>
                </a:lnTo>
                <a:lnTo>
                  <a:pt x="2620" y="3751"/>
                </a:lnTo>
                <a:lnTo>
                  <a:pt x="2629" y="3751"/>
                </a:lnTo>
                <a:close/>
                <a:moveTo>
                  <a:pt x="2329" y="9716"/>
                </a:moveTo>
                <a:lnTo>
                  <a:pt x="2338" y="9725"/>
                </a:lnTo>
                <a:lnTo>
                  <a:pt x="2338" y="9716"/>
                </a:lnTo>
                <a:close/>
                <a:moveTo>
                  <a:pt x="2003" y="9690"/>
                </a:moveTo>
                <a:lnTo>
                  <a:pt x="1994" y="9681"/>
                </a:lnTo>
                <a:lnTo>
                  <a:pt x="1994" y="9690"/>
                </a:lnTo>
                <a:lnTo>
                  <a:pt x="2003" y="9690"/>
                </a:lnTo>
                <a:lnTo>
                  <a:pt x="2003" y="9698"/>
                </a:lnTo>
                <a:close/>
                <a:moveTo>
                  <a:pt x="2391" y="3601"/>
                </a:moveTo>
                <a:lnTo>
                  <a:pt x="2391" y="3583"/>
                </a:lnTo>
                <a:lnTo>
                  <a:pt x="2400" y="3583"/>
                </a:lnTo>
                <a:lnTo>
                  <a:pt x="2417" y="3592"/>
                </a:lnTo>
                <a:lnTo>
                  <a:pt x="2426" y="3592"/>
                </a:lnTo>
                <a:lnTo>
                  <a:pt x="2435" y="3601"/>
                </a:lnTo>
                <a:lnTo>
                  <a:pt x="2444" y="3592"/>
                </a:lnTo>
                <a:lnTo>
                  <a:pt x="2444" y="3583"/>
                </a:lnTo>
                <a:lnTo>
                  <a:pt x="2435" y="3574"/>
                </a:lnTo>
                <a:lnTo>
                  <a:pt x="2417" y="3574"/>
                </a:lnTo>
                <a:lnTo>
                  <a:pt x="2409" y="3566"/>
                </a:lnTo>
                <a:lnTo>
                  <a:pt x="2417" y="3566"/>
                </a:lnTo>
                <a:lnTo>
                  <a:pt x="2426" y="3566"/>
                </a:lnTo>
                <a:lnTo>
                  <a:pt x="2435" y="3566"/>
                </a:lnTo>
                <a:lnTo>
                  <a:pt x="2435" y="3548"/>
                </a:lnTo>
                <a:lnTo>
                  <a:pt x="2435" y="3539"/>
                </a:lnTo>
                <a:lnTo>
                  <a:pt x="2426" y="3530"/>
                </a:lnTo>
                <a:lnTo>
                  <a:pt x="2409" y="3530"/>
                </a:lnTo>
                <a:lnTo>
                  <a:pt x="2400" y="3530"/>
                </a:lnTo>
                <a:lnTo>
                  <a:pt x="2391" y="3548"/>
                </a:lnTo>
                <a:lnTo>
                  <a:pt x="2382" y="3539"/>
                </a:lnTo>
                <a:lnTo>
                  <a:pt x="2391" y="3539"/>
                </a:lnTo>
                <a:lnTo>
                  <a:pt x="2391" y="3530"/>
                </a:lnTo>
                <a:lnTo>
                  <a:pt x="2382" y="3521"/>
                </a:lnTo>
                <a:lnTo>
                  <a:pt x="2373" y="3513"/>
                </a:lnTo>
                <a:lnTo>
                  <a:pt x="2373" y="3521"/>
                </a:lnTo>
                <a:lnTo>
                  <a:pt x="2364" y="3521"/>
                </a:lnTo>
                <a:lnTo>
                  <a:pt x="2356" y="3521"/>
                </a:lnTo>
                <a:lnTo>
                  <a:pt x="2347" y="3530"/>
                </a:lnTo>
                <a:lnTo>
                  <a:pt x="2338" y="3521"/>
                </a:lnTo>
                <a:lnTo>
                  <a:pt x="2329" y="3530"/>
                </a:lnTo>
                <a:lnTo>
                  <a:pt x="2320" y="3530"/>
                </a:lnTo>
                <a:lnTo>
                  <a:pt x="2320" y="3539"/>
                </a:lnTo>
                <a:lnTo>
                  <a:pt x="2320" y="3548"/>
                </a:lnTo>
                <a:lnTo>
                  <a:pt x="2329" y="3557"/>
                </a:lnTo>
                <a:lnTo>
                  <a:pt x="2329" y="3566"/>
                </a:lnTo>
                <a:lnTo>
                  <a:pt x="2356" y="3583"/>
                </a:lnTo>
                <a:lnTo>
                  <a:pt x="2364" y="3592"/>
                </a:lnTo>
                <a:lnTo>
                  <a:pt x="2364" y="3601"/>
                </a:lnTo>
                <a:lnTo>
                  <a:pt x="2382" y="3610"/>
                </a:lnTo>
                <a:close/>
                <a:moveTo>
                  <a:pt x="2170" y="9893"/>
                </a:moveTo>
                <a:lnTo>
                  <a:pt x="2179" y="9893"/>
                </a:lnTo>
                <a:lnTo>
                  <a:pt x="2170" y="9901"/>
                </a:lnTo>
                <a:lnTo>
                  <a:pt x="2179" y="9901"/>
                </a:lnTo>
                <a:lnTo>
                  <a:pt x="2179" y="9893"/>
                </a:lnTo>
                <a:close/>
                <a:moveTo>
                  <a:pt x="2012" y="9707"/>
                </a:moveTo>
                <a:lnTo>
                  <a:pt x="2020" y="9716"/>
                </a:lnTo>
                <a:lnTo>
                  <a:pt x="2020" y="9707"/>
                </a:lnTo>
                <a:close/>
                <a:moveTo>
                  <a:pt x="1473" y="3239"/>
                </a:moveTo>
                <a:lnTo>
                  <a:pt x="1482" y="3239"/>
                </a:lnTo>
                <a:lnTo>
                  <a:pt x="1482" y="3230"/>
                </a:lnTo>
                <a:lnTo>
                  <a:pt x="1473" y="3221"/>
                </a:lnTo>
                <a:lnTo>
                  <a:pt x="1473" y="3230"/>
                </a:lnTo>
                <a:close/>
                <a:moveTo>
                  <a:pt x="1465" y="3318"/>
                </a:moveTo>
                <a:lnTo>
                  <a:pt x="1456" y="3318"/>
                </a:lnTo>
                <a:lnTo>
                  <a:pt x="1473" y="3327"/>
                </a:lnTo>
                <a:lnTo>
                  <a:pt x="1473" y="3318"/>
                </a:lnTo>
                <a:lnTo>
                  <a:pt x="1482" y="3318"/>
                </a:lnTo>
                <a:lnTo>
                  <a:pt x="1473" y="3310"/>
                </a:lnTo>
                <a:close/>
                <a:moveTo>
                  <a:pt x="1385" y="9654"/>
                </a:moveTo>
                <a:lnTo>
                  <a:pt x="1376" y="9645"/>
                </a:lnTo>
                <a:lnTo>
                  <a:pt x="1367" y="9645"/>
                </a:lnTo>
                <a:lnTo>
                  <a:pt x="1359" y="9645"/>
                </a:lnTo>
                <a:lnTo>
                  <a:pt x="1359" y="9654"/>
                </a:lnTo>
                <a:lnTo>
                  <a:pt x="1359" y="9663"/>
                </a:lnTo>
                <a:lnTo>
                  <a:pt x="1367" y="9663"/>
                </a:lnTo>
                <a:lnTo>
                  <a:pt x="1376" y="9663"/>
                </a:lnTo>
                <a:lnTo>
                  <a:pt x="1385" y="9663"/>
                </a:lnTo>
                <a:lnTo>
                  <a:pt x="1385" y="9672"/>
                </a:lnTo>
                <a:lnTo>
                  <a:pt x="1394" y="9672"/>
                </a:lnTo>
                <a:lnTo>
                  <a:pt x="1394" y="9663"/>
                </a:lnTo>
                <a:close/>
                <a:moveTo>
                  <a:pt x="1544" y="3292"/>
                </a:moveTo>
                <a:lnTo>
                  <a:pt x="1535" y="3292"/>
                </a:lnTo>
                <a:lnTo>
                  <a:pt x="1526" y="3310"/>
                </a:lnTo>
                <a:lnTo>
                  <a:pt x="1517" y="3318"/>
                </a:lnTo>
                <a:lnTo>
                  <a:pt x="1509" y="3327"/>
                </a:lnTo>
                <a:lnTo>
                  <a:pt x="1500" y="3336"/>
                </a:lnTo>
                <a:lnTo>
                  <a:pt x="1491" y="3336"/>
                </a:lnTo>
                <a:lnTo>
                  <a:pt x="1491" y="3345"/>
                </a:lnTo>
                <a:lnTo>
                  <a:pt x="1491" y="3354"/>
                </a:lnTo>
                <a:lnTo>
                  <a:pt x="1500" y="3345"/>
                </a:lnTo>
                <a:lnTo>
                  <a:pt x="1509" y="3345"/>
                </a:lnTo>
                <a:lnTo>
                  <a:pt x="1517" y="3336"/>
                </a:lnTo>
                <a:lnTo>
                  <a:pt x="1526" y="3327"/>
                </a:lnTo>
                <a:lnTo>
                  <a:pt x="1526" y="3318"/>
                </a:lnTo>
                <a:lnTo>
                  <a:pt x="1553" y="3301"/>
                </a:lnTo>
                <a:lnTo>
                  <a:pt x="1553" y="3292"/>
                </a:lnTo>
                <a:close/>
                <a:moveTo>
                  <a:pt x="1500" y="3274"/>
                </a:moveTo>
                <a:lnTo>
                  <a:pt x="1500" y="3283"/>
                </a:lnTo>
                <a:lnTo>
                  <a:pt x="1491" y="3274"/>
                </a:lnTo>
                <a:lnTo>
                  <a:pt x="1491" y="3283"/>
                </a:lnTo>
                <a:lnTo>
                  <a:pt x="1491" y="3292"/>
                </a:lnTo>
                <a:lnTo>
                  <a:pt x="1482" y="3292"/>
                </a:lnTo>
                <a:lnTo>
                  <a:pt x="1491" y="3301"/>
                </a:lnTo>
                <a:lnTo>
                  <a:pt x="1491" y="3310"/>
                </a:lnTo>
                <a:lnTo>
                  <a:pt x="1500" y="3310"/>
                </a:lnTo>
                <a:lnTo>
                  <a:pt x="1500" y="3301"/>
                </a:lnTo>
                <a:lnTo>
                  <a:pt x="1500" y="3292"/>
                </a:lnTo>
                <a:lnTo>
                  <a:pt x="1500" y="3283"/>
                </a:lnTo>
                <a:close/>
                <a:moveTo>
                  <a:pt x="1341" y="9637"/>
                </a:moveTo>
                <a:lnTo>
                  <a:pt x="1341" y="9645"/>
                </a:lnTo>
                <a:lnTo>
                  <a:pt x="1350" y="9645"/>
                </a:lnTo>
                <a:close/>
                <a:moveTo>
                  <a:pt x="1226" y="9584"/>
                </a:moveTo>
                <a:lnTo>
                  <a:pt x="1226" y="9575"/>
                </a:lnTo>
                <a:lnTo>
                  <a:pt x="1217" y="9575"/>
                </a:lnTo>
                <a:close/>
                <a:moveTo>
                  <a:pt x="1226" y="9584"/>
                </a:moveTo>
                <a:lnTo>
                  <a:pt x="1226" y="9592"/>
                </a:lnTo>
                <a:lnTo>
                  <a:pt x="1235" y="9592"/>
                </a:lnTo>
                <a:lnTo>
                  <a:pt x="1226" y="9592"/>
                </a:lnTo>
                <a:close/>
                <a:moveTo>
                  <a:pt x="1738" y="3336"/>
                </a:moveTo>
                <a:lnTo>
                  <a:pt x="1729" y="3345"/>
                </a:lnTo>
                <a:lnTo>
                  <a:pt x="1747" y="3336"/>
                </a:lnTo>
                <a:lnTo>
                  <a:pt x="1756" y="3327"/>
                </a:lnTo>
                <a:lnTo>
                  <a:pt x="1747" y="3327"/>
                </a:lnTo>
                <a:close/>
                <a:moveTo>
                  <a:pt x="1800" y="9575"/>
                </a:moveTo>
                <a:lnTo>
                  <a:pt x="1791" y="9575"/>
                </a:lnTo>
                <a:close/>
                <a:moveTo>
                  <a:pt x="1614" y="3283"/>
                </a:moveTo>
                <a:lnTo>
                  <a:pt x="1597" y="3283"/>
                </a:lnTo>
                <a:lnTo>
                  <a:pt x="1597" y="3274"/>
                </a:lnTo>
                <a:lnTo>
                  <a:pt x="1588" y="3274"/>
                </a:lnTo>
                <a:lnTo>
                  <a:pt x="1579" y="3274"/>
                </a:lnTo>
                <a:lnTo>
                  <a:pt x="1579" y="3283"/>
                </a:lnTo>
                <a:lnTo>
                  <a:pt x="1570" y="3283"/>
                </a:lnTo>
                <a:lnTo>
                  <a:pt x="1579" y="3292"/>
                </a:lnTo>
                <a:lnTo>
                  <a:pt x="1579" y="3301"/>
                </a:lnTo>
                <a:lnTo>
                  <a:pt x="1597" y="3292"/>
                </a:lnTo>
                <a:close/>
                <a:moveTo>
                  <a:pt x="1809" y="9575"/>
                </a:moveTo>
                <a:lnTo>
                  <a:pt x="1817" y="9584"/>
                </a:lnTo>
                <a:lnTo>
                  <a:pt x="1817" y="9575"/>
                </a:lnTo>
                <a:close/>
                <a:moveTo>
                  <a:pt x="1879" y="9540"/>
                </a:moveTo>
                <a:lnTo>
                  <a:pt x="1888" y="9531"/>
                </a:lnTo>
                <a:lnTo>
                  <a:pt x="1879" y="9531"/>
                </a:lnTo>
                <a:close/>
                <a:moveTo>
                  <a:pt x="1659" y="9548"/>
                </a:moveTo>
                <a:lnTo>
                  <a:pt x="1659" y="9540"/>
                </a:lnTo>
                <a:lnTo>
                  <a:pt x="1650" y="9540"/>
                </a:lnTo>
                <a:lnTo>
                  <a:pt x="1659" y="9548"/>
                </a:lnTo>
                <a:lnTo>
                  <a:pt x="1659" y="9557"/>
                </a:lnTo>
                <a:lnTo>
                  <a:pt x="1667" y="9557"/>
                </a:lnTo>
                <a:close/>
                <a:moveTo>
                  <a:pt x="1685" y="9513"/>
                </a:moveTo>
                <a:lnTo>
                  <a:pt x="1694" y="9522"/>
                </a:lnTo>
                <a:close/>
                <a:moveTo>
                  <a:pt x="1694" y="3292"/>
                </a:moveTo>
                <a:lnTo>
                  <a:pt x="1694" y="3283"/>
                </a:lnTo>
                <a:lnTo>
                  <a:pt x="1685" y="3283"/>
                </a:lnTo>
                <a:lnTo>
                  <a:pt x="1676" y="3292"/>
                </a:lnTo>
                <a:lnTo>
                  <a:pt x="1685" y="3292"/>
                </a:lnTo>
                <a:close/>
                <a:moveTo>
                  <a:pt x="3291" y="4457"/>
                </a:moveTo>
                <a:lnTo>
                  <a:pt x="3282" y="4448"/>
                </a:lnTo>
                <a:lnTo>
                  <a:pt x="3264" y="4439"/>
                </a:lnTo>
                <a:lnTo>
                  <a:pt x="3264" y="4448"/>
                </a:lnTo>
                <a:lnTo>
                  <a:pt x="3273" y="4457"/>
                </a:lnTo>
                <a:close/>
                <a:moveTo>
                  <a:pt x="3211" y="4492"/>
                </a:moveTo>
                <a:lnTo>
                  <a:pt x="3238" y="4501"/>
                </a:lnTo>
                <a:lnTo>
                  <a:pt x="3247" y="4510"/>
                </a:lnTo>
                <a:lnTo>
                  <a:pt x="3273" y="4510"/>
                </a:lnTo>
                <a:lnTo>
                  <a:pt x="3282" y="4501"/>
                </a:lnTo>
                <a:lnTo>
                  <a:pt x="3291" y="4501"/>
                </a:lnTo>
                <a:lnTo>
                  <a:pt x="3300" y="4501"/>
                </a:lnTo>
                <a:lnTo>
                  <a:pt x="3291" y="4483"/>
                </a:lnTo>
                <a:lnTo>
                  <a:pt x="3291" y="4475"/>
                </a:lnTo>
                <a:lnTo>
                  <a:pt x="3282" y="4475"/>
                </a:lnTo>
                <a:lnTo>
                  <a:pt x="3282" y="4483"/>
                </a:lnTo>
                <a:lnTo>
                  <a:pt x="3273" y="4466"/>
                </a:lnTo>
                <a:lnTo>
                  <a:pt x="3264" y="4448"/>
                </a:lnTo>
                <a:lnTo>
                  <a:pt x="3255" y="4439"/>
                </a:lnTo>
                <a:lnTo>
                  <a:pt x="3247" y="4430"/>
                </a:lnTo>
                <a:lnTo>
                  <a:pt x="3229" y="4422"/>
                </a:lnTo>
                <a:lnTo>
                  <a:pt x="3203" y="4413"/>
                </a:lnTo>
                <a:lnTo>
                  <a:pt x="3194" y="4404"/>
                </a:lnTo>
                <a:lnTo>
                  <a:pt x="3185" y="4395"/>
                </a:lnTo>
                <a:lnTo>
                  <a:pt x="3176" y="4386"/>
                </a:lnTo>
                <a:lnTo>
                  <a:pt x="3176" y="4378"/>
                </a:lnTo>
                <a:lnTo>
                  <a:pt x="3167" y="4369"/>
                </a:lnTo>
                <a:lnTo>
                  <a:pt x="3150" y="4351"/>
                </a:lnTo>
                <a:lnTo>
                  <a:pt x="3150" y="4342"/>
                </a:lnTo>
                <a:lnTo>
                  <a:pt x="3141" y="4325"/>
                </a:lnTo>
                <a:lnTo>
                  <a:pt x="3132" y="4325"/>
                </a:lnTo>
                <a:lnTo>
                  <a:pt x="3132" y="4316"/>
                </a:lnTo>
                <a:lnTo>
                  <a:pt x="3123" y="4316"/>
                </a:lnTo>
                <a:lnTo>
                  <a:pt x="3105" y="4316"/>
                </a:lnTo>
                <a:lnTo>
                  <a:pt x="3079" y="4307"/>
                </a:lnTo>
                <a:lnTo>
                  <a:pt x="3044" y="4307"/>
                </a:lnTo>
                <a:lnTo>
                  <a:pt x="3008" y="4289"/>
                </a:lnTo>
                <a:lnTo>
                  <a:pt x="2973" y="4272"/>
                </a:lnTo>
                <a:lnTo>
                  <a:pt x="2955" y="4272"/>
                </a:lnTo>
                <a:lnTo>
                  <a:pt x="2938" y="4272"/>
                </a:lnTo>
                <a:lnTo>
                  <a:pt x="2929" y="4272"/>
                </a:lnTo>
                <a:lnTo>
                  <a:pt x="2920" y="4280"/>
                </a:lnTo>
                <a:lnTo>
                  <a:pt x="2920" y="4289"/>
                </a:lnTo>
                <a:lnTo>
                  <a:pt x="2929" y="4298"/>
                </a:lnTo>
                <a:lnTo>
                  <a:pt x="2938" y="4298"/>
                </a:lnTo>
                <a:lnTo>
                  <a:pt x="2947" y="4307"/>
                </a:lnTo>
                <a:lnTo>
                  <a:pt x="2955" y="4307"/>
                </a:lnTo>
                <a:lnTo>
                  <a:pt x="2964" y="4298"/>
                </a:lnTo>
                <a:lnTo>
                  <a:pt x="2982" y="4298"/>
                </a:lnTo>
                <a:lnTo>
                  <a:pt x="2991" y="4298"/>
                </a:lnTo>
                <a:lnTo>
                  <a:pt x="2982" y="4298"/>
                </a:lnTo>
                <a:lnTo>
                  <a:pt x="2982" y="4307"/>
                </a:lnTo>
                <a:lnTo>
                  <a:pt x="2982" y="4316"/>
                </a:lnTo>
                <a:lnTo>
                  <a:pt x="2982" y="4307"/>
                </a:lnTo>
                <a:lnTo>
                  <a:pt x="2973" y="4307"/>
                </a:lnTo>
                <a:lnTo>
                  <a:pt x="2964" y="4307"/>
                </a:lnTo>
                <a:lnTo>
                  <a:pt x="2955" y="4307"/>
                </a:lnTo>
                <a:lnTo>
                  <a:pt x="2955" y="4316"/>
                </a:lnTo>
                <a:lnTo>
                  <a:pt x="2955" y="4325"/>
                </a:lnTo>
                <a:lnTo>
                  <a:pt x="2964" y="4325"/>
                </a:lnTo>
                <a:lnTo>
                  <a:pt x="2964" y="4333"/>
                </a:lnTo>
                <a:lnTo>
                  <a:pt x="2955" y="4342"/>
                </a:lnTo>
                <a:lnTo>
                  <a:pt x="2964" y="4342"/>
                </a:lnTo>
                <a:lnTo>
                  <a:pt x="2973" y="4333"/>
                </a:lnTo>
                <a:lnTo>
                  <a:pt x="2991" y="4333"/>
                </a:lnTo>
                <a:lnTo>
                  <a:pt x="2991" y="4342"/>
                </a:lnTo>
                <a:lnTo>
                  <a:pt x="3000" y="4351"/>
                </a:lnTo>
                <a:lnTo>
                  <a:pt x="3000" y="4342"/>
                </a:lnTo>
                <a:lnTo>
                  <a:pt x="3008" y="4342"/>
                </a:lnTo>
                <a:lnTo>
                  <a:pt x="3008" y="4351"/>
                </a:lnTo>
                <a:lnTo>
                  <a:pt x="3008" y="4360"/>
                </a:lnTo>
                <a:lnTo>
                  <a:pt x="3017" y="4360"/>
                </a:lnTo>
                <a:lnTo>
                  <a:pt x="3017" y="4369"/>
                </a:lnTo>
                <a:lnTo>
                  <a:pt x="3026" y="4360"/>
                </a:lnTo>
                <a:lnTo>
                  <a:pt x="3035" y="4360"/>
                </a:lnTo>
                <a:lnTo>
                  <a:pt x="3044" y="4360"/>
                </a:lnTo>
                <a:lnTo>
                  <a:pt x="3053" y="4378"/>
                </a:lnTo>
                <a:lnTo>
                  <a:pt x="3061" y="4378"/>
                </a:lnTo>
                <a:lnTo>
                  <a:pt x="3070" y="4386"/>
                </a:lnTo>
                <a:lnTo>
                  <a:pt x="3088" y="4386"/>
                </a:lnTo>
                <a:lnTo>
                  <a:pt x="3061" y="4386"/>
                </a:lnTo>
                <a:lnTo>
                  <a:pt x="3053" y="4395"/>
                </a:lnTo>
                <a:lnTo>
                  <a:pt x="3053" y="4404"/>
                </a:lnTo>
                <a:lnTo>
                  <a:pt x="3061" y="4413"/>
                </a:lnTo>
                <a:lnTo>
                  <a:pt x="3061" y="4404"/>
                </a:lnTo>
                <a:lnTo>
                  <a:pt x="3070" y="4413"/>
                </a:lnTo>
                <a:lnTo>
                  <a:pt x="3079" y="4413"/>
                </a:lnTo>
                <a:lnTo>
                  <a:pt x="3079" y="4404"/>
                </a:lnTo>
                <a:lnTo>
                  <a:pt x="3088" y="4404"/>
                </a:lnTo>
                <a:lnTo>
                  <a:pt x="3088" y="4413"/>
                </a:lnTo>
                <a:lnTo>
                  <a:pt x="3097" y="4413"/>
                </a:lnTo>
                <a:lnTo>
                  <a:pt x="3097" y="4422"/>
                </a:lnTo>
                <a:lnTo>
                  <a:pt x="3105" y="4422"/>
                </a:lnTo>
                <a:lnTo>
                  <a:pt x="3114" y="4422"/>
                </a:lnTo>
                <a:lnTo>
                  <a:pt x="3114" y="4430"/>
                </a:lnTo>
                <a:lnTo>
                  <a:pt x="3123" y="4430"/>
                </a:lnTo>
                <a:lnTo>
                  <a:pt x="3114" y="4430"/>
                </a:lnTo>
                <a:lnTo>
                  <a:pt x="3105" y="4439"/>
                </a:lnTo>
                <a:lnTo>
                  <a:pt x="3123" y="4448"/>
                </a:lnTo>
                <a:lnTo>
                  <a:pt x="3132" y="4448"/>
                </a:lnTo>
                <a:lnTo>
                  <a:pt x="3132" y="4457"/>
                </a:lnTo>
                <a:lnTo>
                  <a:pt x="3141" y="4448"/>
                </a:lnTo>
                <a:lnTo>
                  <a:pt x="3158" y="4448"/>
                </a:lnTo>
                <a:lnTo>
                  <a:pt x="3176" y="4448"/>
                </a:lnTo>
                <a:lnTo>
                  <a:pt x="3176" y="4439"/>
                </a:lnTo>
                <a:lnTo>
                  <a:pt x="3185" y="4430"/>
                </a:lnTo>
                <a:lnTo>
                  <a:pt x="3185" y="4439"/>
                </a:lnTo>
                <a:lnTo>
                  <a:pt x="3176" y="4448"/>
                </a:lnTo>
                <a:lnTo>
                  <a:pt x="3158" y="4466"/>
                </a:lnTo>
                <a:lnTo>
                  <a:pt x="3158" y="4475"/>
                </a:lnTo>
                <a:lnTo>
                  <a:pt x="3167" y="4475"/>
                </a:lnTo>
                <a:lnTo>
                  <a:pt x="3176" y="4483"/>
                </a:lnTo>
                <a:lnTo>
                  <a:pt x="3194" y="4483"/>
                </a:lnTo>
                <a:close/>
                <a:moveTo>
                  <a:pt x="2947" y="4210"/>
                </a:moveTo>
                <a:lnTo>
                  <a:pt x="2955" y="4210"/>
                </a:lnTo>
                <a:lnTo>
                  <a:pt x="2955" y="4201"/>
                </a:lnTo>
                <a:lnTo>
                  <a:pt x="2947" y="4192"/>
                </a:lnTo>
                <a:lnTo>
                  <a:pt x="2947" y="4183"/>
                </a:lnTo>
                <a:lnTo>
                  <a:pt x="2938" y="4192"/>
                </a:lnTo>
                <a:lnTo>
                  <a:pt x="2938" y="4210"/>
                </a:lnTo>
                <a:close/>
                <a:moveTo>
                  <a:pt x="3158" y="4351"/>
                </a:moveTo>
                <a:lnTo>
                  <a:pt x="3158" y="4342"/>
                </a:lnTo>
                <a:lnTo>
                  <a:pt x="3158" y="4333"/>
                </a:lnTo>
                <a:lnTo>
                  <a:pt x="3167" y="4333"/>
                </a:lnTo>
                <a:lnTo>
                  <a:pt x="3158" y="4325"/>
                </a:lnTo>
                <a:lnTo>
                  <a:pt x="3158" y="4316"/>
                </a:lnTo>
                <a:lnTo>
                  <a:pt x="3150" y="4316"/>
                </a:lnTo>
                <a:lnTo>
                  <a:pt x="3141" y="4316"/>
                </a:lnTo>
                <a:lnTo>
                  <a:pt x="3141" y="4325"/>
                </a:lnTo>
                <a:lnTo>
                  <a:pt x="3150" y="4342"/>
                </a:lnTo>
                <a:close/>
                <a:moveTo>
                  <a:pt x="3088" y="4413"/>
                </a:moveTo>
                <a:lnTo>
                  <a:pt x="3079" y="4413"/>
                </a:lnTo>
                <a:lnTo>
                  <a:pt x="3079" y="4422"/>
                </a:lnTo>
                <a:lnTo>
                  <a:pt x="3088" y="4422"/>
                </a:lnTo>
                <a:close/>
                <a:moveTo>
                  <a:pt x="2929" y="4113"/>
                </a:moveTo>
                <a:lnTo>
                  <a:pt x="2929" y="4104"/>
                </a:lnTo>
                <a:lnTo>
                  <a:pt x="2929" y="4086"/>
                </a:lnTo>
                <a:lnTo>
                  <a:pt x="2929" y="4077"/>
                </a:lnTo>
                <a:lnTo>
                  <a:pt x="2920" y="4077"/>
                </a:lnTo>
                <a:lnTo>
                  <a:pt x="2920" y="4086"/>
                </a:lnTo>
                <a:lnTo>
                  <a:pt x="2920" y="4104"/>
                </a:lnTo>
                <a:lnTo>
                  <a:pt x="2920" y="4113"/>
                </a:lnTo>
                <a:lnTo>
                  <a:pt x="2920" y="4122"/>
                </a:lnTo>
                <a:lnTo>
                  <a:pt x="2920" y="4113"/>
                </a:lnTo>
                <a:close/>
                <a:moveTo>
                  <a:pt x="3167" y="4342"/>
                </a:moveTo>
                <a:lnTo>
                  <a:pt x="3167" y="4351"/>
                </a:lnTo>
                <a:lnTo>
                  <a:pt x="3176" y="4342"/>
                </a:lnTo>
                <a:lnTo>
                  <a:pt x="3176" y="4333"/>
                </a:lnTo>
                <a:lnTo>
                  <a:pt x="3167" y="4333"/>
                </a:lnTo>
                <a:close/>
                <a:moveTo>
                  <a:pt x="3044" y="4378"/>
                </a:moveTo>
                <a:lnTo>
                  <a:pt x="3044" y="4369"/>
                </a:lnTo>
                <a:lnTo>
                  <a:pt x="3035" y="4369"/>
                </a:lnTo>
                <a:lnTo>
                  <a:pt x="3026" y="4369"/>
                </a:lnTo>
                <a:lnTo>
                  <a:pt x="3026" y="4378"/>
                </a:lnTo>
                <a:lnTo>
                  <a:pt x="3035" y="4386"/>
                </a:lnTo>
                <a:lnTo>
                  <a:pt x="3044" y="4386"/>
                </a:lnTo>
                <a:lnTo>
                  <a:pt x="3053" y="4386"/>
                </a:lnTo>
                <a:close/>
                <a:moveTo>
                  <a:pt x="2929" y="10166"/>
                </a:moveTo>
                <a:lnTo>
                  <a:pt x="2920" y="10166"/>
                </a:lnTo>
                <a:lnTo>
                  <a:pt x="2929" y="10166"/>
                </a:lnTo>
                <a:lnTo>
                  <a:pt x="2929" y="10175"/>
                </a:lnTo>
                <a:close/>
                <a:moveTo>
                  <a:pt x="3203" y="4386"/>
                </a:moveTo>
                <a:lnTo>
                  <a:pt x="3211" y="4386"/>
                </a:lnTo>
                <a:lnTo>
                  <a:pt x="3220" y="4395"/>
                </a:lnTo>
                <a:lnTo>
                  <a:pt x="3229" y="4395"/>
                </a:lnTo>
                <a:lnTo>
                  <a:pt x="3220" y="4386"/>
                </a:lnTo>
                <a:lnTo>
                  <a:pt x="3211" y="4378"/>
                </a:lnTo>
                <a:lnTo>
                  <a:pt x="3203" y="4378"/>
                </a:lnTo>
                <a:lnTo>
                  <a:pt x="3194" y="4378"/>
                </a:lnTo>
                <a:close/>
                <a:moveTo>
                  <a:pt x="3529" y="5763"/>
                </a:moveTo>
                <a:lnTo>
                  <a:pt x="3520" y="5763"/>
                </a:lnTo>
                <a:lnTo>
                  <a:pt x="3520" y="5772"/>
                </a:lnTo>
                <a:lnTo>
                  <a:pt x="3529" y="5772"/>
                </a:lnTo>
                <a:lnTo>
                  <a:pt x="3538" y="5772"/>
                </a:lnTo>
                <a:close/>
                <a:moveTo>
                  <a:pt x="2903" y="4051"/>
                </a:moveTo>
                <a:lnTo>
                  <a:pt x="2894" y="4042"/>
                </a:lnTo>
                <a:lnTo>
                  <a:pt x="2885" y="4033"/>
                </a:lnTo>
                <a:lnTo>
                  <a:pt x="2876" y="4033"/>
                </a:lnTo>
                <a:lnTo>
                  <a:pt x="2867" y="4033"/>
                </a:lnTo>
                <a:lnTo>
                  <a:pt x="2867" y="4042"/>
                </a:lnTo>
                <a:lnTo>
                  <a:pt x="2867" y="4051"/>
                </a:lnTo>
                <a:lnTo>
                  <a:pt x="2858" y="4060"/>
                </a:lnTo>
                <a:lnTo>
                  <a:pt x="2867" y="4069"/>
                </a:lnTo>
                <a:lnTo>
                  <a:pt x="2867" y="4077"/>
                </a:lnTo>
                <a:lnTo>
                  <a:pt x="2876" y="4086"/>
                </a:lnTo>
                <a:lnTo>
                  <a:pt x="2885" y="4095"/>
                </a:lnTo>
                <a:lnTo>
                  <a:pt x="2894" y="4086"/>
                </a:lnTo>
                <a:lnTo>
                  <a:pt x="2894" y="4095"/>
                </a:lnTo>
                <a:lnTo>
                  <a:pt x="2894" y="4104"/>
                </a:lnTo>
                <a:lnTo>
                  <a:pt x="2894" y="4113"/>
                </a:lnTo>
                <a:lnTo>
                  <a:pt x="2894" y="4122"/>
                </a:lnTo>
                <a:lnTo>
                  <a:pt x="2903" y="4130"/>
                </a:lnTo>
                <a:lnTo>
                  <a:pt x="2903" y="4122"/>
                </a:lnTo>
                <a:lnTo>
                  <a:pt x="2903" y="4113"/>
                </a:lnTo>
                <a:lnTo>
                  <a:pt x="2911" y="4104"/>
                </a:lnTo>
                <a:lnTo>
                  <a:pt x="2911" y="4095"/>
                </a:lnTo>
                <a:lnTo>
                  <a:pt x="2911" y="4069"/>
                </a:lnTo>
                <a:close/>
                <a:moveTo>
                  <a:pt x="3573" y="5763"/>
                </a:moveTo>
                <a:lnTo>
                  <a:pt x="3564" y="5763"/>
                </a:lnTo>
                <a:lnTo>
                  <a:pt x="3547" y="5763"/>
                </a:lnTo>
                <a:lnTo>
                  <a:pt x="3547" y="5772"/>
                </a:lnTo>
                <a:close/>
                <a:moveTo>
                  <a:pt x="3652" y="5860"/>
                </a:moveTo>
                <a:lnTo>
                  <a:pt x="3644" y="5851"/>
                </a:lnTo>
                <a:lnTo>
                  <a:pt x="3644" y="5843"/>
                </a:lnTo>
                <a:lnTo>
                  <a:pt x="3644" y="5851"/>
                </a:lnTo>
                <a:lnTo>
                  <a:pt x="3652" y="5860"/>
                </a:lnTo>
                <a:lnTo>
                  <a:pt x="3661" y="5860"/>
                </a:lnTo>
                <a:close/>
                <a:moveTo>
                  <a:pt x="3573" y="5825"/>
                </a:moveTo>
                <a:lnTo>
                  <a:pt x="3564" y="5825"/>
                </a:lnTo>
                <a:lnTo>
                  <a:pt x="3573" y="5834"/>
                </a:lnTo>
                <a:lnTo>
                  <a:pt x="3582" y="5834"/>
                </a:lnTo>
                <a:close/>
                <a:moveTo>
                  <a:pt x="3511" y="5763"/>
                </a:moveTo>
                <a:lnTo>
                  <a:pt x="3502" y="5763"/>
                </a:lnTo>
                <a:close/>
                <a:moveTo>
                  <a:pt x="3273" y="4457"/>
                </a:moveTo>
                <a:lnTo>
                  <a:pt x="3282" y="4475"/>
                </a:lnTo>
                <a:lnTo>
                  <a:pt x="3282" y="4466"/>
                </a:lnTo>
                <a:lnTo>
                  <a:pt x="3282" y="4457"/>
                </a:lnTo>
                <a:close/>
                <a:moveTo>
                  <a:pt x="3644" y="5816"/>
                </a:moveTo>
                <a:lnTo>
                  <a:pt x="3652" y="5816"/>
                </a:lnTo>
                <a:lnTo>
                  <a:pt x="3652" y="5825"/>
                </a:lnTo>
                <a:lnTo>
                  <a:pt x="3661" y="5825"/>
                </a:lnTo>
                <a:lnTo>
                  <a:pt x="3661" y="5816"/>
                </a:lnTo>
                <a:lnTo>
                  <a:pt x="3652" y="5816"/>
                </a:lnTo>
                <a:lnTo>
                  <a:pt x="3644" y="5807"/>
                </a:lnTo>
                <a:close/>
                <a:moveTo>
                  <a:pt x="2585" y="3663"/>
                </a:moveTo>
                <a:lnTo>
                  <a:pt x="2585" y="3654"/>
                </a:lnTo>
                <a:lnTo>
                  <a:pt x="2576" y="3654"/>
                </a:lnTo>
                <a:lnTo>
                  <a:pt x="2567" y="3654"/>
                </a:lnTo>
                <a:lnTo>
                  <a:pt x="2558" y="3654"/>
                </a:lnTo>
                <a:lnTo>
                  <a:pt x="2532" y="3645"/>
                </a:lnTo>
                <a:lnTo>
                  <a:pt x="2514" y="3645"/>
                </a:lnTo>
                <a:lnTo>
                  <a:pt x="2506" y="3645"/>
                </a:lnTo>
                <a:lnTo>
                  <a:pt x="2514" y="3654"/>
                </a:lnTo>
                <a:lnTo>
                  <a:pt x="2523" y="3663"/>
                </a:lnTo>
                <a:lnTo>
                  <a:pt x="2532" y="3671"/>
                </a:lnTo>
                <a:lnTo>
                  <a:pt x="2532" y="3680"/>
                </a:lnTo>
                <a:lnTo>
                  <a:pt x="2532" y="3689"/>
                </a:lnTo>
                <a:lnTo>
                  <a:pt x="2532" y="3698"/>
                </a:lnTo>
                <a:lnTo>
                  <a:pt x="2532" y="3707"/>
                </a:lnTo>
                <a:lnTo>
                  <a:pt x="2541" y="3707"/>
                </a:lnTo>
                <a:lnTo>
                  <a:pt x="2550" y="3707"/>
                </a:lnTo>
                <a:lnTo>
                  <a:pt x="2567" y="3707"/>
                </a:lnTo>
                <a:lnTo>
                  <a:pt x="2567" y="3698"/>
                </a:lnTo>
                <a:lnTo>
                  <a:pt x="2567" y="3689"/>
                </a:lnTo>
                <a:lnTo>
                  <a:pt x="2567" y="3680"/>
                </a:lnTo>
                <a:lnTo>
                  <a:pt x="2558" y="3671"/>
                </a:lnTo>
                <a:lnTo>
                  <a:pt x="2567" y="3671"/>
                </a:lnTo>
                <a:lnTo>
                  <a:pt x="2567" y="3680"/>
                </a:lnTo>
                <a:lnTo>
                  <a:pt x="2576" y="3689"/>
                </a:lnTo>
                <a:lnTo>
                  <a:pt x="2585" y="3689"/>
                </a:lnTo>
                <a:lnTo>
                  <a:pt x="2585" y="3680"/>
                </a:lnTo>
                <a:lnTo>
                  <a:pt x="2585" y="3671"/>
                </a:lnTo>
                <a:close/>
                <a:moveTo>
                  <a:pt x="2576" y="3866"/>
                </a:moveTo>
                <a:lnTo>
                  <a:pt x="2576" y="3874"/>
                </a:lnTo>
                <a:lnTo>
                  <a:pt x="2585" y="3883"/>
                </a:lnTo>
                <a:lnTo>
                  <a:pt x="2594" y="3883"/>
                </a:lnTo>
                <a:lnTo>
                  <a:pt x="2603" y="3892"/>
                </a:lnTo>
                <a:lnTo>
                  <a:pt x="2603" y="3883"/>
                </a:lnTo>
                <a:lnTo>
                  <a:pt x="2611" y="3874"/>
                </a:lnTo>
                <a:lnTo>
                  <a:pt x="2611" y="3866"/>
                </a:lnTo>
                <a:lnTo>
                  <a:pt x="2603" y="3866"/>
                </a:lnTo>
                <a:lnTo>
                  <a:pt x="2594" y="3866"/>
                </a:lnTo>
                <a:lnTo>
                  <a:pt x="2585" y="3857"/>
                </a:lnTo>
                <a:lnTo>
                  <a:pt x="2585" y="3848"/>
                </a:lnTo>
                <a:lnTo>
                  <a:pt x="2576" y="3839"/>
                </a:lnTo>
                <a:lnTo>
                  <a:pt x="2558" y="3822"/>
                </a:lnTo>
                <a:lnTo>
                  <a:pt x="2550" y="3830"/>
                </a:lnTo>
                <a:lnTo>
                  <a:pt x="2550" y="3839"/>
                </a:lnTo>
                <a:lnTo>
                  <a:pt x="2558" y="3839"/>
                </a:lnTo>
                <a:lnTo>
                  <a:pt x="2567" y="3848"/>
                </a:lnTo>
                <a:lnTo>
                  <a:pt x="2576" y="3857"/>
                </a:lnTo>
                <a:close/>
                <a:moveTo>
                  <a:pt x="2726" y="3830"/>
                </a:moveTo>
                <a:lnTo>
                  <a:pt x="2726" y="3822"/>
                </a:lnTo>
                <a:lnTo>
                  <a:pt x="2726" y="3804"/>
                </a:lnTo>
                <a:lnTo>
                  <a:pt x="2735" y="3795"/>
                </a:lnTo>
                <a:lnTo>
                  <a:pt x="2735" y="3786"/>
                </a:lnTo>
                <a:lnTo>
                  <a:pt x="2726" y="3786"/>
                </a:lnTo>
                <a:lnTo>
                  <a:pt x="2717" y="3769"/>
                </a:lnTo>
                <a:lnTo>
                  <a:pt x="2708" y="3760"/>
                </a:lnTo>
                <a:lnTo>
                  <a:pt x="2682" y="3769"/>
                </a:lnTo>
                <a:lnTo>
                  <a:pt x="2682" y="3795"/>
                </a:lnTo>
                <a:lnTo>
                  <a:pt x="2673" y="3804"/>
                </a:lnTo>
                <a:lnTo>
                  <a:pt x="2664" y="3813"/>
                </a:lnTo>
                <a:lnTo>
                  <a:pt x="2664" y="3822"/>
                </a:lnTo>
                <a:lnTo>
                  <a:pt x="2664" y="3839"/>
                </a:lnTo>
                <a:lnTo>
                  <a:pt x="2673" y="3839"/>
                </a:lnTo>
                <a:lnTo>
                  <a:pt x="2682" y="3830"/>
                </a:lnTo>
                <a:lnTo>
                  <a:pt x="2691" y="3822"/>
                </a:lnTo>
                <a:lnTo>
                  <a:pt x="2691" y="3813"/>
                </a:lnTo>
                <a:lnTo>
                  <a:pt x="2700" y="3822"/>
                </a:lnTo>
                <a:lnTo>
                  <a:pt x="2691" y="3822"/>
                </a:lnTo>
                <a:lnTo>
                  <a:pt x="2700" y="3830"/>
                </a:lnTo>
                <a:lnTo>
                  <a:pt x="2708" y="3830"/>
                </a:lnTo>
                <a:lnTo>
                  <a:pt x="2708" y="3839"/>
                </a:lnTo>
                <a:lnTo>
                  <a:pt x="2717" y="3839"/>
                </a:lnTo>
                <a:close/>
                <a:moveTo>
                  <a:pt x="2629" y="4042"/>
                </a:moveTo>
                <a:lnTo>
                  <a:pt x="2656" y="4033"/>
                </a:lnTo>
                <a:lnTo>
                  <a:pt x="2656" y="4024"/>
                </a:lnTo>
                <a:lnTo>
                  <a:pt x="2664" y="3998"/>
                </a:lnTo>
                <a:lnTo>
                  <a:pt x="2664" y="3989"/>
                </a:lnTo>
                <a:lnTo>
                  <a:pt x="2664" y="3972"/>
                </a:lnTo>
                <a:lnTo>
                  <a:pt x="2673" y="3963"/>
                </a:lnTo>
                <a:lnTo>
                  <a:pt x="2682" y="3954"/>
                </a:lnTo>
                <a:lnTo>
                  <a:pt x="2682" y="3945"/>
                </a:lnTo>
                <a:lnTo>
                  <a:pt x="2673" y="3945"/>
                </a:lnTo>
                <a:lnTo>
                  <a:pt x="2664" y="3954"/>
                </a:lnTo>
                <a:lnTo>
                  <a:pt x="2656" y="3954"/>
                </a:lnTo>
                <a:lnTo>
                  <a:pt x="2647" y="3954"/>
                </a:lnTo>
                <a:lnTo>
                  <a:pt x="2647" y="3963"/>
                </a:lnTo>
                <a:lnTo>
                  <a:pt x="2647" y="3972"/>
                </a:lnTo>
                <a:lnTo>
                  <a:pt x="2647" y="3980"/>
                </a:lnTo>
                <a:lnTo>
                  <a:pt x="2638" y="3989"/>
                </a:lnTo>
                <a:lnTo>
                  <a:pt x="2620" y="3998"/>
                </a:lnTo>
                <a:lnTo>
                  <a:pt x="2611" y="3998"/>
                </a:lnTo>
                <a:lnTo>
                  <a:pt x="2611" y="3989"/>
                </a:lnTo>
                <a:lnTo>
                  <a:pt x="2638" y="3980"/>
                </a:lnTo>
                <a:lnTo>
                  <a:pt x="2638" y="3972"/>
                </a:lnTo>
                <a:lnTo>
                  <a:pt x="2647" y="3972"/>
                </a:lnTo>
                <a:lnTo>
                  <a:pt x="2647" y="3963"/>
                </a:lnTo>
                <a:lnTo>
                  <a:pt x="2638" y="3954"/>
                </a:lnTo>
                <a:lnTo>
                  <a:pt x="2629" y="3945"/>
                </a:lnTo>
                <a:lnTo>
                  <a:pt x="2611" y="3954"/>
                </a:lnTo>
                <a:lnTo>
                  <a:pt x="2603" y="3945"/>
                </a:lnTo>
                <a:lnTo>
                  <a:pt x="2585" y="3945"/>
                </a:lnTo>
                <a:lnTo>
                  <a:pt x="2576" y="3945"/>
                </a:lnTo>
                <a:lnTo>
                  <a:pt x="2576" y="3963"/>
                </a:lnTo>
                <a:lnTo>
                  <a:pt x="2576" y="3972"/>
                </a:lnTo>
                <a:lnTo>
                  <a:pt x="2576" y="3980"/>
                </a:lnTo>
                <a:lnTo>
                  <a:pt x="2585" y="3998"/>
                </a:lnTo>
                <a:lnTo>
                  <a:pt x="2585" y="4007"/>
                </a:lnTo>
                <a:lnTo>
                  <a:pt x="2594" y="4007"/>
                </a:lnTo>
                <a:lnTo>
                  <a:pt x="2603" y="4016"/>
                </a:lnTo>
                <a:lnTo>
                  <a:pt x="2620" y="4024"/>
                </a:lnTo>
                <a:lnTo>
                  <a:pt x="2611" y="4024"/>
                </a:lnTo>
                <a:lnTo>
                  <a:pt x="2603" y="4024"/>
                </a:lnTo>
                <a:lnTo>
                  <a:pt x="2603" y="4033"/>
                </a:lnTo>
                <a:lnTo>
                  <a:pt x="2620" y="4042"/>
                </a:lnTo>
                <a:close/>
                <a:moveTo>
                  <a:pt x="2700" y="3866"/>
                </a:moveTo>
                <a:lnTo>
                  <a:pt x="2708" y="3866"/>
                </a:lnTo>
                <a:lnTo>
                  <a:pt x="2700" y="3848"/>
                </a:lnTo>
                <a:lnTo>
                  <a:pt x="2700" y="3839"/>
                </a:lnTo>
                <a:lnTo>
                  <a:pt x="2691" y="3830"/>
                </a:lnTo>
                <a:lnTo>
                  <a:pt x="2682" y="3830"/>
                </a:lnTo>
                <a:lnTo>
                  <a:pt x="2682" y="3839"/>
                </a:lnTo>
                <a:lnTo>
                  <a:pt x="2691" y="3848"/>
                </a:lnTo>
                <a:lnTo>
                  <a:pt x="2682" y="3848"/>
                </a:lnTo>
                <a:lnTo>
                  <a:pt x="2682" y="3857"/>
                </a:lnTo>
                <a:lnTo>
                  <a:pt x="2691" y="3857"/>
                </a:lnTo>
                <a:lnTo>
                  <a:pt x="2700" y="3857"/>
                </a:lnTo>
                <a:lnTo>
                  <a:pt x="2691" y="3866"/>
                </a:lnTo>
                <a:close/>
                <a:moveTo>
                  <a:pt x="2550" y="3813"/>
                </a:moveTo>
                <a:lnTo>
                  <a:pt x="2558" y="3804"/>
                </a:lnTo>
                <a:lnTo>
                  <a:pt x="2550" y="3804"/>
                </a:lnTo>
                <a:lnTo>
                  <a:pt x="2541" y="3804"/>
                </a:lnTo>
                <a:lnTo>
                  <a:pt x="2532" y="3804"/>
                </a:lnTo>
                <a:lnTo>
                  <a:pt x="2523" y="3804"/>
                </a:lnTo>
                <a:lnTo>
                  <a:pt x="2532" y="3813"/>
                </a:lnTo>
                <a:lnTo>
                  <a:pt x="2532" y="3830"/>
                </a:lnTo>
                <a:lnTo>
                  <a:pt x="2541" y="3822"/>
                </a:lnTo>
                <a:lnTo>
                  <a:pt x="2550" y="3822"/>
                </a:lnTo>
                <a:close/>
                <a:moveTo>
                  <a:pt x="2576" y="3716"/>
                </a:moveTo>
                <a:lnTo>
                  <a:pt x="2585" y="3724"/>
                </a:lnTo>
                <a:lnTo>
                  <a:pt x="2594" y="3733"/>
                </a:lnTo>
                <a:lnTo>
                  <a:pt x="2603" y="3724"/>
                </a:lnTo>
                <a:lnTo>
                  <a:pt x="2603" y="3716"/>
                </a:lnTo>
                <a:lnTo>
                  <a:pt x="2611" y="3716"/>
                </a:lnTo>
                <a:lnTo>
                  <a:pt x="2611" y="3707"/>
                </a:lnTo>
                <a:lnTo>
                  <a:pt x="2603" y="3707"/>
                </a:lnTo>
                <a:lnTo>
                  <a:pt x="2585" y="3707"/>
                </a:lnTo>
                <a:close/>
                <a:moveTo>
                  <a:pt x="2541" y="3751"/>
                </a:moveTo>
                <a:lnTo>
                  <a:pt x="2550" y="3751"/>
                </a:lnTo>
                <a:lnTo>
                  <a:pt x="2558" y="3751"/>
                </a:lnTo>
                <a:lnTo>
                  <a:pt x="2558" y="3760"/>
                </a:lnTo>
                <a:lnTo>
                  <a:pt x="2567" y="3760"/>
                </a:lnTo>
                <a:lnTo>
                  <a:pt x="2558" y="3769"/>
                </a:lnTo>
                <a:lnTo>
                  <a:pt x="2550" y="3777"/>
                </a:lnTo>
                <a:lnTo>
                  <a:pt x="2541" y="3769"/>
                </a:lnTo>
                <a:lnTo>
                  <a:pt x="2532" y="3777"/>
                </a:lnTo>
                <a:lnTo>
                  <a:pt x="2541" y="3786"/>
                </a:lnTo>
                <a:lnTo>
                  <a:pt x="2550" y="3786"/>
                </a:lnTo>
                <a:lnTo>
                  <a:pt x="2558" y="3795"/>
                </a:lnTo>
                <a:lnTo>
                  <a:pt x="2567" y="3795"/>
                </a:lnTo>
                <a:lnTo>
                  <a:pt x="2576" y="3795"/>
                </a:lnTo>
                <a:lnTo>
                  <a:pt x="2576" y="3804"/>
                </a:lnTo>
                <a:lnTo>
                  <a:pt x="2585" y="3813"/>
                </a:lnTo>
                <a:lnTo>
                  <a:pt x="2585" y="3822"/>
                </a:lnTo>
                <a:lnTo>
                  <a:pt x="2576" y="3822"/>
                </a:lnTo>
                <a:lnTo>
                  <a:pt x="2576" y="3830"/>
                </a:lnTo>
                <a:lnTo>
                  <a:pt x="2585" y="3839"/>
                </a:lnTo>
                <a:lnTo>
                  <a:pt x="2594" y="3857"/>
                </a:lnTo>
                <a:lnTo>
                  <a:pt x="2603" y="3857"/>
                </a:lnTo>
                <a:lnTo>
                  <a:pt x="2603" y="3848"/>
                </a:lnTo>
                <a:lnTo>
                  <a:pt x="2603" y="3839"/>
                </a:lnTo>
                <a:lnTo>
                  <a:pt x="2611" y="3848"/>
                </a:lnTo>
                <a:lnTo>
                  <a:pt x="2611" y="3857"/>
                </a:lnTo>
                <a:lnTo>
                  <a:pt x="2611" y="3866"/>
                </a:lnTo>
                <a:lnTo>
                  <a:pt x="2620" y="3866"/>
                </a:lnTo>
                <a:lnTo>
                  <a:pt x="2629" y="3866"/>
                </a:lnTo>
                <a:lnTo>
                  <a:pt x="2638" y="3874"/>
                </a:lnTo>
                <a:lnTo>
                  <a:pt x="2638" y="3883"/>
                </a:lnTo>
                <a:lnTo>
                  <a:pt x="2647" y="3883"/>
                </a:lnTo>
                <a:lnTo>
                  <a:pt x="2656" y="3883"/>
                </a:lnTo>
                <a:lnTo>
                  <a:pt x="2656" y="3874"/>
                </a:lnTo>
                <a:lnTo>
                  <a:pt x="2656" y="3866"/>
                </a:lnTo>
                <a:lnTo>
                  <a:pt x="2656" y="3857"/>
                </a:lnTo>
                <a:lnTo>
                  <a:pt x="2656" y="3839"/>
                </a:lnTo>
                <a:lnTo>
                  <a:pt x="2656" y="3830"/>
                </a:lnTo>
                <a:lnTo>
                  <a:pt x="2647" y="3839"/>
                </a:lnTo>
                <a:lnTo>
                  <a:pt x="2638" y="3830"/>
                </a:lnTo>
                <a:lnTo>
                  <a:pt x="2647" y="3830"/>
                </a:lnTo>
                <a:lnTo>
                  <a:pt x="2647" y="3822"/>
                </a:lnTo>
                <a:lnTo>
                  <a:pt x="2638" y="3822"/>
                </a:lnTo>
                <a:lnTo>
                  <a:pt x="2638" y="3813"/>
                </a:lnTo>
                <a:lnTo>
                  <a:pt x="2620" y="3804"/>
                </a:lnTo>
                <a:lnTo>
                  <a:pt x="2611" y="3813"/>
                </a:lnTo>
                <a:lnTo>
                  <a:pt x="2611" y="3804"/>
                </a:lnTo>
                <a:lnTo>
                  <a:pt x="2611" y="3795"/>
                </a:lnTo>
                <a:lnTo>
                  <a:pt x="2620" y="3795"/>
                </a:lnTo>
                <a:lnTo>
                  <a:pt x="2629" y="3804"/>
                </a:lnTo>
                <a:lnTo>
                  <a:pt x="2638" y="3813"/>
                </a:lnTo>
                <a:lnTo>
                  <a:pt x="2638" y="3804"/>
                </a:lnTo>
                <a:lnTo>
                  <a:pt x="2629" y="3804"/>
                </a:lnTo>
                <a:lnTo>
                  <a:pt x="2620" y="3786"/>
                </a:lnTo>
                <a:lnTo>
                  <a:pt x="2620" y="3777"/>
                </a:lnTo>
                <a:lnTo>
                  <a:pt x="2611" y="3769"/>
                </a:lnTo>
                <a:lnTo>
                  <a:pt x="2603" y="3751"/>
                </a:lnTo>
                <a:lnTo>
                  <a:pt x="2576" y="3742"/>
                </a:lnTo>
                <a:lnTo>
                  <a:pt x="2576" y="3733"/>
                </a:lnTo>
                <a:lnTo>
                  <a:pt x="2567" y="3724"/>
                </a:lnTo>
                <a:lnTo>
                  <a:pt x="2550" y="3724"/>
                </a:lnTo>
                <a:lnTo>
                  <a:pt x="2541" y="3716"/>
                </a:lnTo>
                <a:lnTo>
                  <a:pt x="2541" y="3724"/>
                </a:lnTo>
                <a:lnTo>
                  <a:pt x="2541" y="3733"/>
                </a:lnTo>
                <a:lnTo>
                  <a:pt x="2541" y="3742"/>
                </a:lnTo>
                <a:lnTo>
                  <a:pt x="2523" y="3751"/>
                </a:lnTo>
                <a:lnTo>
                  <a:pt x="2523" y="3760"/>
                </a:lnTo>
                <a:lnTo>
                  <a:pt x="2532" y="3760"/>
                </a:lnTo>
                <a:close/>
                <a:moveTo>
                  <a:pt x="2523" y="3680"/>
                </a:moveTo>
                <a:lnTo>
                  <a:pt x="2523" y="3671"/>
                </a:lnTo>
                <a:lnTo>
                  <a:pt x="2514" y="3671"/>
                </a:lnTo>
                <a:lnTo>
                  <a:pt x="2506" y="3663"/>
                </a:lnTo>
                <a:lnTo>
                  <a:pt x="2497" y="3654"/>
                </a:lnTo>
                <a:lnTo>
                  <a:pt x="2488" y="3663"/>
                </a:lnTo>
                <a:lnTo>
                  <a:pt x="2479" y="3671"/>
                </a:lnTo>
                <a:lnTo>
                  <a:pt x="2479" y="3680"/>
                </a:lnTo>
                <a:lnTo>
                  <a:pt x="2488" y="3689"/>
                </a:lnTo>
                <a:lnTo>
                  <a:pt x="2488" y="3698"/>
                </a:lnTo>
                <a:lnTo>
                  <a:pt x="2497" y="3698"/>
                </a:lnTo>
                <a:lnTo>
                  <a:pt x="2506" y="3707"/>
                </a:lnTo>
                <a:lnTo>
                  <a:pt x="2497" y="3716"/>
                </a:lnTo>
                <a:lnTo>
                  <a:pt x="2488" y="3733"/>
                </a:lnTo>
                <a:lnTo>
                  <a:pt x="2497" y="3751"/>
                </a:lnTo>
                <a:lnTo>
                  <a:pt x="2506" y="3742"/>
                </a:lnTo>
                <a:lnTo>
                  <a:pt x="2514" y="3742"/>
                </a:lnTo>
                <a:lnTo>
                  <a:pt x="2514" y="3733"/>
                </a:lnTo>
                <a:lnTo>
                  <a:pt x="2514" y="3724"/>
                </a:lnTo>
                <a:lnTo>
                  <a:pt x="2514" y="3716"/>
                </a:lnTo>
                <a:lnTo>
                  <a:pt x="2514" y="3707"/>
                </a:lnTo>
                <a:lnTo>
                  <a:pt x="2514" y="3698"/>
                </a:lnTo>
                <a:lnTo>
                  <a:pt x="2523" y="3689"/>
                </a:lnTo>
                <a:close/>
                <a:moveTo>
                  <a:pt x="2770" y="3972"/>
                </a:moveTo>
                <a:lnTo>
                  <a:pt x="2779" y="3972"/>
                </a:lnTo>
                <a:lnTo>
                  <a:pt x="2779" y="3963"/>
                </a:lnTo>
                <a:lnTo>
                  <a:pt x="2788" y="3963"/>
                </a:lnTo>
                <a:lnTo>
                  <a:pt x="2779" y="3954"/>
                </a:lnTo>
                <a:lnTo>
                  <a:pt x="2770" y="3954"/>
                </a:lnTo>
                <a:lnTo>
                  <a:pt x="2761" y="3954"/>
                </a:lnTo>
                <a:lnTo>
                  <a:pt x="2753" y="3963"/>
                </a:lnTo>
                <a:lnTo>
                  <a:pt x="2753" y="3972"/>
                </a:lnTo>
                <a:lnTo>
                  <a:pt x="2753" y="3963"/>
                </a:lnTo>
                <a:lnTo>
                  <a:pt x="2761" y="3963"/>
                </a:lnTo>
                <a:lnTo>
                  <a:pt x="2761" y="3972"/>
                </a:lnTo>
                <a:close/>
                <a:moveTo>
                  <a:pt x="2717" y="4130"/>
                </a:moveTo>
                <a:lnTo>
                  <a:pt x="2708" y="4130"/>
                </a:lnTo>
                <a:lnTo>
                  <a:pt x="2700" y="4130"/>
                </a:lnTo>
                <a:lnTo>
                  <a:pt x="2708" y="4122"/>
                </a:lnTo>
                <a:lnTo>
                  <a:pt x="2708" y="4113"/>
                </a:lnTo>
                <a:lnTo>
                  <a:pt x="2700" y="4122"/>
                </a:lnTo>
                <a:lnTo>
                  <a:pt x="2700" y="4113"/>
                </a:lnTo>
                <a:lnTo>
                  <a:pt x="2682" y="4104"/>
                </a:lnTo>
                <a:lnTo>
                  <a:pt x="2682" y="4095"/>
                </a:lnTo>
                <a:lnTo>
                  <a:pt x="2691" y="4086"/>
                </a:lnTo>
                <a:lnTo>
                  <a:pt x="2682" y="4086"/>
                </a:lnTo>
                <a:lnTo>
                  <a:pt x="2673" y="4086"/>
                </a:lnTo>
                <a:lnTo>
                  <a:pt x="2664" y="4077"/>
                </a:lnTo>
                <a:lnTo>
                  <a:pt x="2664" y="4069"/>
                </a:lnTo>
                <a:lnTo>
                  <a:pt x="2656" y="4069"/>
                </a:lnTo>
                <a:lnTo>
                  <a:pt x="2664" y="4069"/>
                </a:lnTo>
                <a:lnTo>
                  <a:pt x="2673" y="4069"/>
                </a:lnTo>
                <a:lnTo>
                  <a:pt x="2682" y="4069"/>
                </a:lnTo>
                <a:lnTo>
                  <a:pt x="2682" y="4060"/>
                </a:lnTo>
                <a:lnTo>
                  <a:pt x="2682" y="4051"/>
                </a:lnTo>
                <a:lnTo>
                  <a:pt x="2673" y="4042"/>
                </a:lnTo>
                <a:lnTo>
                  <a:pt x="2664" y="4033"/>
                </a:lnTo>
                <a:lnTo>
                  <a:pt x="2656" y="4042"/>
                </a:lnTo>
                <a:lnTo>
                  <a:pt x="2647" y="4042"/>
                </a:lnTo>
                <a:lnTo>
                  <a:pt x="2629" y="4042"/>
                </a:lnTo>
                <a:lnTo>
                  <a:pt x="2620" y="4042"/>
                </a:lnTo>
                <a:lnTo>
                  <a:pt x="2611" y="4042"/>
                </a:lnTo>
                <a:lnTo>
                  <a:pt x="2620" y="4051"/>
                </a:lnTo>
                <a:lnTo>
                  <a:pt x="2647" y="4060"/>
                </a:lnTo>
                <a:lnTo>
                  <a:pt x="2638" y="4069"/>
                </a:lnTo>
                <a:lnTo>
                  <a:pt x="2647" y="4077"/>
                </a:lnTo>
                <a:lnTo>
                  <a:pt x="2647" y="4086"/>
                </a:lnTo>
                <a:lnTo>
                  <a:pt x="2664" y="4104"/>
                </a:lnTo>
                <a:lnTo>
                  <a:pt x="2682" y="4113"/>
                </a:lnTo>
                <a:lnTo>
                  <a:pt x="2691" y="4122"/>
                </a:lnTo>
                <a:lnTo>
                  <a:pt x="2691" y="4130"/>
                </a:lnTo>
                <a:lnTo>
                  <a:pt x="2700" y="4130"/>
                </a:lnTo>
                <a:lnTo>
                  <a:pt x="2708" y="4139"/>
                </a:lnTo>
                <a:lnTo>
                  <a:pt x="2717" y="4139"/>
                </a:lnTo>
                <a:close/>
                <a:moveTo>
                  <a:pt x="2841" y="4042"/>
                </a:moveTo>
                <a:lnTo>
                  <a:pt x="2841" y="4051"/>
                </a:lnTo>
                <a:lnTo>
                  <a:pt x="2841" y="4060"/>
                </a:lnTo>
                <a:lnTo>
                  <a:pt x="2850" y="4060"/>
                </a:lnTo>
                <a:lnTo>
                  <a:pt x="2850" y="4051"/>
                </a:lnTo>
                <a:close/>
                <a:moveTo>
                  <a:pt x="2858" y="4051"/>
                </a:moveTo>
                <a:lnTo>
                  <a:pt x="2858" y="4033"/>
                </a:lnTo>
                <a:lnTo>
                  <a:pt x="2858" y="4024"/>
                </a:lnTo>
                <a:lnTo>
                  <a:pt x="2858" y="4033"/>
                </a:lnTo>
                <a:lnTo>
                  <a:pt x="2850" y="4042"/>
                </a:lnTo>
                <a:lnTo>
                  <a:pt x="2850" y="4051"/>
                </a:lnTo>
                <a:close/>
                <a:moveTo>
                  <a:pt x="2797" y="4016"/>
                </a:moveTo>
                <a:lnTo>
                  <a:pt x="2788" y="4007"/>
                </a:lnTo>
                <a:lnTo>
                  <a:pt x="2770" y="3998"/>
                </a:lnTo>
                <a:lnTo>
                  <a:pt x="2761" y="4007"/>
                </a:lnTo>
                <a:lnTo>
                  <a:pt x="2770" y="4007"/>
                </a:lnTo>
                <a:lnTo>
                  <a:pt x="2779" y="4016"/>
                </a:lnTo>
                <a:lnTo>
                  <a:pt x="2788" y="4024"/>
                </a:lnTo>
                <a:lnTo>
                  <a:pt x="2806" y="4042"/>
                </a:lnTo>
                <a:lnTo>
                  <a:pt x="2814" y="4042"/>
                </a:lnTo>
                <a:lnTo>
                  <a:pt x="2814" y="4033"/>
                </a:lnTo>
                <a:lnTo>
                  <a:pt x="2823" y="4033"/>
                </a:lnTo>
                <a:lnTo>
                  <a:pt x="2806" y="4016"/>
                </a:lnTo>
                <a:close/>
                <a:moveTo>
                  <a:pt x="2876" y="4095"/>
                </a:moveTo>
                <a:lnTo>
                  <a:pt x="2858" y="4077"/>
                </a:lnTo>
                <a:lnTo>
                  <a:pt x="2858" y="4086"/>
                </a:lnTo>
                <a:lnTo>
                  <a:pt x="2867" y="4095"/>
                </a:lnTo>
                <a:lnTo>
                  <a:pt x="2867" y="4104"/>
                </a:lnTo>
                <a:lnTo>
                  <a:pt x="2876" y="4113"/>
                </a:lnTo>
                <a:lnTo>
                  <a:pt x="2876" y="4104"/>
                </a:lnTo>
                <a:close/>
                <a:moveTo>
                  <a:pt x="2717" y="4148"/>
                </a:moveTo>
                <a:lnTo>
                  <a:pt x="2717" y="4157"/>
                </a:lnTo>
                <a:lnTo>
                  <a:pt x="2726" y="4157"/>
                </a:lnTo>
                <a:lnTo>
                  <a:pt x="2726" y="4166"/>
                </a:lnTo>
                <a:lnTo>
                  <a:pt x="2726" y="4148"/>
                </a:lnTo>
                <a:lnTo>
                  <a:pt x="2717" y="4139"/>
                </a:lnTo>
                <a:close/>
                <a:moveTo>
                  <a:pt x="2744" y="3892"/>
                </a:moveTo>
                <a:lnTo>
                  <a:pt x="2735" y="3892"/>
                </a:lnTo>
                <a:lnTo>
                  <a:pt x="2735" y="3901"/>
                </a:lnTo>
                <a:lnTo>
                  <a:pt x="2735" y="3910"/>
                </a:lnTo>
                <a:lnTo>
                  <a:pt x="2744" y="3901"/>
                </a:lnTo>
                <a:close/>
                <a:moveTo>
                  <a:pt x="8655" y="8216"/>
                </a:moveTo>
                <a:lnTo>
                  <a:pt x="8664" y="8207"/>
                </a:lnTo>
                <a:lnTo>
                  <a:pt x="8655" y="8198"/>
                </a:lnTo>
                <a:lnTo>
                  <a:pt x="8655" y="8189"/>
                </a:lnTo>
                <a:lnTo>
                  <a:pt x="8646" y="8198"/>
                </a:lnTo>
                <a:lnTo>
                  <a:pt x="8646" y="8207"/>
                </a:lnTo>
                <a:lnTo>
                  <a:pt x="8646" y="8216"/>
                </a:lnTo>
                <a:close/>
                <a:moveTo>
                  <a:pt x="24799" y="9751"/>
                </a:moveTo>
                <a:lnTo>
                  <a:pt x="24808" y="9751"/>
                </a:lnTo>
                <a:lnTo>
                  <a:pt x="24799" y="9743"/>
                </a:lnTo>
                <a:lnTo>
                  <a:pt x="24790" y="9734"/>
                </a:lnTo>
                <a:lnTo>
                  <a:pt x="24790" y="9725"/>
                </a:lnTo>
                <a:lnTo>
                  <a:pt x="24781" y="9725"/>
                </a:lnTo>
                <a:lnTo>
                  <a:pt x="24781" y="9734"/>
                </a:lnTo>
                <a:lnTo>
                  <a:pt x="24781" y="9743"/>
                </a:lnTo>
                <a:close/>
                <a:moveTo>
                  <a:pt x="24975" y="7836"/>
                </a:moveTo>
                <a:lnTo>
                  <a:pt x="24984" y="7845"/>
                </a:lnTo>
                <a:lnTo>
                  <a:pt x="24975" y="7836"/>
                </a:lnTo>
                <a:lnTo>
                  <a:pt x="24966" y="7836"/>
                </a:lnTo>
                <a:close/>
                <a:moveTo>
                  <a:pt x="25081" y="4060"/>
                </a:moveTo>
                <a:lnTo>
                  <a:pt x="25072" y="4060"/>
                </a:lnTo>
                <a:lnTo>
                  <a:pt x="25063" y="4060"/>
                </a:lnTo>
                <a:lnTo>
                  <a:pt x="25055" y="4060"/>
                </a:lnTo>
                <a:lnTo>
                  <a:pt x="25037" y="4069"/>
                </a:lnTo>
                <a:lnTo>
                  <a:pt x="25046" y="4069"/>
                </a:lnTo>
                <a:lnTo>
                  <a:pt x="25055" y="4069"/>
                </a:lnTo>
                <a:lnTo>
                  <a:pt x="25055" y="4077"/>
                </a:lnTo>
                <a:lnTo>
                  <a:pt x="25072" y="4086"/>
                </a:lnTo>
                <a:lnTo>
                  <a:pt x="25081" y="4077"/>
                </a:lnTo>
                <a:lnTo>
                  <a:pt x="25090" y="4077"/>
                </a:lnTo>
                <a:lnTo>
                  <a:pt x="25099" y="4077"/>
                </a:lnTo>
                <a:lnTo>
                  <a:pt x="25107" y="4077"/>
                </a:lnTo>
                <a:lnTo>
                  <a:pt x="25090" y="4069"/>
                </a:lnTo>
                <a:close/>
                <a:moveTo>
                  <a:pt x="24843" y="9848"/>
                </a:moveTo>
                <a:lnTo>
                  <a:pt x="24843" y="9840"/>
                </a:lnTo>
                <a:lnTo>
                  <a:pt x="24834" y="9840"/>
                </a:lnTo>
                <a:lnTo>
                  <a:pt x="24834" y="9848"/>
                </a:lnTo>
                <a:close/>
                <a:moveTo>
                  <a:pt x="24816" y="8410"/>
                </a:moveTo>
                <a:lnTo>
                  <a:pt x="24816" y="8419"/>
                </a:lnTo>
                <a:close/>
                <a:moveTo>
                  <a:pt x="24799" y="9795"/>
                </a:moveTo>
                <a:lnTo>
                  <a:pt x="24808" y="9804"/>
                </a:lnTo>
                <a:lnTo>
                  <a:pt x="24816" y="9804"/>
                </a:lnTo>
                <a:lnTo>
                  <a:pt x="24816" y="9795"/>
                </a:lnTo>
                <a:lnTo>
                  <a:pt x="24808" y="9787"/>
                </a:lnTo>
                <a:lnTo>
                  <a:pt x="24808" y="9778"/>
                </a:lnTo>
                <a:lnTo>
                  <a:pt x="24799" y="9778"/>
                </a:lnTo>
                <a:close/>
                <a:moveTo>
                  <a:pt x="24825" y="7916"/>
                </a:moveTo>
                <a:lnTo>
                  <a:pt x="24834" y="7916"/>
                </a:lnTo>
                <a:lnTo>
                  <a:pt x="24825" y="7916"/>
                </a:lnTo>
                <a:lnTo>
                  <a:pt x="24825" y="7924"/>
                </a:lnTo>
                <a:close/>
                <a:moveTo>
                  <a:pt x="25116" y="4122"/>
                </a:moveTo>
                <a:lnTo>
                  <a:pt x="25125" y="4122"/>
                </a:lnTo>
                <a:lnTo>
                  <a:pt x="25125" y="4113"/>
                </a:lnTo>
                <a:lnTo>
                  <a:pt x="25134" y="4113"/>
                </a:lnTo>
                <a:lnTo>
                  <a:pt x="25125" y="4113"/>
                </a:lnTo>
                <a:lnTo>
                  <a:pt x="25116" y="4113"/>
                </a:lnTo>
                <a:lnTo>
                  <a:pt x="25107" y="4113"/>
                </a:lnTo>
                <a:lnTo>
                  <a:pt x="25107" y="4122"/>
                </a:lnTo>
                <a:close/>
                <a:moveTo>
                  <a:pt x="24940" y="7836"/>
                </a:moveTo>
                <a:lnTo>
                  <a:pt x="24949" y="7836"/>
                </a:lnTo>
                <a:lnTo>
                  <a:pt x="24957" y="7836"/>
                </a:lnTo>
                <a:lnTo>
                  <a:pt x="24957" y="7827"/>
                </a:lnTo>
                <a:lnTo>
                  <a:pt x="24940" y="7836"/>
                </a:lnTo>
                <a:lnTo>
                  <a:pt x="24931" y="7827"/>
                </a:lnTo>
                <a:close/>
                <a:moveTo>
                  <a:pt x="25143" y="11508"/>
                </a:moveTo>
                <a:lnTo>
                  <a:pt x="25134" y="11508"/>
                </a:lnTo>
                <a:lnTo>
                  <a:pt x="25134" y="11516"/>
                </a:lnTo>
                <a:lnTo>
                  <a:pt x="25134" y="11525"/>
                </a:lnTo>
                <a:lnTo>
                  <a:pt x="25143" y="11516"/>
                </a:lnTo>
                <a:close/>
                <a:moveTo>
                  <a:pt x="25055" y="8127"/>
                </a:moveTo>
                <a:lnTo>
                  <a:pt x="25063" y="8127"/>
                </a:lnTo>
                <a:close/>
                <a:moveTo>
                  <a:pt x="25469" y="11243"/>
                </a:moveTo>
                <a:lnTo>
                  <a:pt x="25460" y="11234"/>
                </a:lnTo>
                <a:lnTo>
                  <a:pt x="25443" y="11234"/>
                </a:lnTo>
                <a:lnTo>
                  <a:pt x="25434" y="11234"/>
                </a:lnTo>
                <a:lnTo>
                  <a:pt x="25425" y="11243"/>
                </a:lnTo>
                <a:lnTo>
                  <a:pt x="25416" y="11252"/>
                </a:lnTo>
                <a:lnTo>
                  <a:pt x="25407" y="11261"/>
                </a:lnTo>
                <a:lnTo>
                  <a:pt x="25399" y="11269"/>
                </a:lnTo>
                <a:lnTo>
                  <a:pt x="25390" y="11269"/>
                </a:lnTo>
                <a:lnTo>
                  <a:pt x="25381" y="11269"/>
                </a:lnTo>
                <a:lnTo>
                  <a:pt x="25354" y="11261"/>
                </a:lnTo>
                <a:lnTo>
                  <a:pt x="25337" y="11261"/>
                </a:lnTo>
                <a:lnTo>
                  <a:pt x="25319" y="11243"/>
                </a:lnTo>
                <a:lnTo>
                  <a:pt x="25310" y="11243"/>
                </a:lnTo>
                <a:lnTo>
                  <a:pt x="25302" y="11243"/>
                </a:lnTo>
                <a:lnTo>
                  <a:pt x="25302" y="11234"/>
                </a:lnTo>
                <a:lnTo>
                  <a:pt x="25293" y="11234"/>
                </a:lnTo>
                <a:lnTo>
                  <a:pt x="25302" y="11234"/>
                </a:lnTo>
                <a:lnTo>
                  <a:pt x="25293" y="11225"/>
                </a:lnTo>
                <a:lnTo>
                  <a:pt x="25293" y="11208"/>
                </a:lnTo>
                <a:lnTo>
                  <a:pt x="25284" y="11181"/>
                </a:lnTo>
                <a:lnTo>
                  <a:pt x="25284" y="11172"/>
                </a:lnTo>
                <a:lnTo>
                  <a:pt x="25275" y="11172"/>
                </a:lnTo>
                <a:lnTo>
                  <a:pt x="25275" y="11163"/>
                </a:lnTo>
                <a:lnTo>
                  <a:pt x="25257" y="11155"/>
                </a:lnTo>
                <a:lnTo>
                  <a:pt x="25257" y="11146"/>
                </a:lnTo>
                <a:lnTo>
                  <a:pt x="25249" y="11146"/>
                </a:lnTo>
                <a:lnTo>
                  <a:pt x="25249" y="11155"/>
                </a:lnTo>
                <a:lnTo>
                  <a:pt x="25257" y="11155"/>
                </a:lnTo>
                <a:lnTo>
                  <a:pt x="25257" y="11163"/>
                </a:lnTo>
                <a:lnTo>
                  <a:pt x="25257" y="11172"/>
                </a:lnTo>
                <a:lnTo>
                  <a:pt x="25257" y="11190"/>
                </a:lnTo>
                <a:lnTo>
                  <a:pt x="25266" y="11199"/>
                </a:lnTo>
                <a:lnTo>
                  <a:pt x="25257" y="11208"/>
                </a:lnTo>
                <a:lnTo>
                  <a:pt x="25249" y="11208"/>
                </a:lnTo>
                <a:lnTo>
                  <a:pt x="25249" y="11199"/>
                </a:lnTo>
                <a:lnTo>
                  <a:pt x="25249" y="11190"/>
                </a:lnTo>
                <a:lnTo>
                  <a:pt x="25240" y="11190"/>
                </a:lnTo>
                <a:lnTo>
                  <a:pt x="25240" y="11181"/>
                </a:lnTo>
                <a:lnTo>
                  <a:pt x="25222" y="11181"/>
                </a:lnTo>
                <a:lnTo>
                  <a:pt x="25213" y="11172"/>
                </a:lnTo>
                <a:lnTo>
                  <a:pt x="25213" y="11181"/>
                </a:lnTo>
                <a:lnTo>
                  <a:pt x="25213" y="11172"/>
                </a:lnTo>
                <a:lnTo>
                  <a:pt x="25205" y="11172"/>
                </a:lnTo>
                <a:lnTo>
                  <a:pt x="25205" y="11163"/>
                </a:lnTo>
                <a:lnTo>
                  <a:pt x="25205" y="11155"/>
                </a:lnTo>
                <a:lnTo>
                  <a:pt x="25205" y="11146"/>
                </a:lnTo>
                <a:lnTo>
                  <a:pt x="25205" y="11137"/>
                </a:lnTo>
                <a:lnTo>
                  <a:pt x="25205" y="11128"/>
                </a:lnTo>
                <a:lnTo>
                  <a:pt x="25196" y="11110"/>
                </a:lnTo>
                <a:lnTo>
                  <a:pt x="25187" y="11102"/>
                </a:lnTo>
                <a:lnTo>
                  <a:pt x="25187" y="11093"/>
                </a:lnTo>
                <a:lnTo>
                  <a:pt x="25178" y="11084"/>
                </a:lnTo>
                <a:lnTo>
                  <a:pt x="25187" y="11084"/>
                </a:lnTo>
                <a:lnTo>
                  <a:pt x="25187" y="11075"/>
                </a:lnTo>
                <a:lnTo>
                  <a:pt x="25187" y="11066"/>
                </a:lnTo>
                <a:lnTo>
                  <a:pt x="25178" y="11058"/>
                </a:lnTo>
                <a:lnTo>
                  <a:pt x="25178" y="11049"/>
                </a:lnTo>
                <a:lnTo>
                  <a:pt x="25169" y="11040"/>
                </a:lnTo>
                <a:lnTo>
                  <a:pt x="25160" y="11049"/>
                </a:lnTo>
                <a:lnTo>
                  <a:pt x="25160" y="11040"/>
                </a:lnTo>
                <a:lnTo>
                  <a:pt x="25152" y="11040"/>
                </a:lnTo>
                <a:lnTo>
                  <a:pt x="25160" y="11031"/>
                </a:lnTo>
                <a:lnTo>
                  <a:pt x="25152" y="11031"/>
                </a:lnTo>
                <a:lnTo>
                  <a:pt x="25143" y="11022"/>
                </a:lnTo>
                <a:lnTo>
                  <a:pt x="25134" y="11022"/>
                </a:lnTo>
                <a:lnTo>
                  <a:pt x="25125" y="11022"/>
                </a:lnTo>
                <a:lnTo>
                  <a:pt x="25107" y="11013"/>
                </a:lnTo>
                <a:lnTo>
                  <a:pt x="25107" y="11005"/>
                </a:lnTo>
                <a:lnTo>
                  <a:pt x="25099" y="11013"/>
                </a:lnTo>
                <a:lnTo>
                  <a:pt x="25090" y="11013"/>
                </a:lnTo>
                <a:lnTo>
                  <a:pt x="25090" y="11005"/>
                </a:lnTo>
                <a:lnTo>
                  <a:pt x="25081" y="10987"/>
                </a:lnTo>
                <a:lnTo>
                  <a:pt x="25072" y="10987"/>
                </a:lnTo>
                <a:lnTo>
                  <a:pt x="25072" y="10978"/>
                </a:lnTo>
                <a:lnTo>
                  <a:pt x="25081" y="10969"/>
                </a:lnTo>
                <a:lnTo>
                  <a:pt x="25063" y="10969"/>
                </a:lnTo>
                <a:lnTo>
                  <a:pt x="25055" y="10978"/>
                </a:lnTo>
                <a:lnTo>
                  <a:pt x="25063" y="10987"/>
                </a:lnTo>
                <a:lnTo>
                  <a:pt x="25072" y="11005"/>
                </a:lnTo>
                <a:lnTo>
                  <a:pt x="25081" y="11013"/>
                </a:lnTo>
                <a:lnTo>
                  <a:pt x="25090" y="11022"/>
                </a:lnTo>
                <a:lnTo>
                  <a:pt x="25090" y="11031"/>
                </a:lnTo>
                <a:lnTo>
                  <a:pt x="25081" y="11040"/>
                </a:lnTo>
                <a:lnTo>
                  <a:pt x="25090" y="11040"/>
                </a:lnTo>
                <a:lnTo>
                  <a:pt x="25090" y="11049"/>
                </a:lnTo>
                <a:lnTo>
                  <a:pt x="25099" y="11049"/>
                </a:lnTo>
                <a:lnTo>
                  <a:pt x="25099" y="11058"/>
                </a:lnTo>
                <a:lnTo>
                  <a:pt x="25107" y="11058"/>
                </a:lnTo>
                <a:lnTo>
                  <a:pt x="25107" y="11049"/>
                </a:lnTo>
                <a:lnTo>
                  <a:pt x="25116" y="11049"/>
                </a:lnTo>
                <a:lnTo>
                  <a:pt x="25107" y="11058"/>
                </a:lnTo>
                <a:lnTo>
                  <a:pt x="25107" y="11066"/>
                </a:lnTo>
                <a:lnTo>
                  <a:pt x="25143" y="11119"/>
                </a:lnTo>
                <a:lnTo>
                  <a:pt x="25152" y="11128"/>
                </a:lnTo>
                <a:lnTo>
                  <a:pt x="25152" y="11137"/>
                </a:lnTo>
                <a:lnTo>
                  <a:pt x="25160" y="11137"/>
                </a:lnTo>
                <a:lnTo>
                  <a:pt x="25160" y="11128"/>
                </a:lnTo>
                <a:lnTo>
                  <a:pt x="25152" y="11110"/>
                </a:lnTo>
                <a:lnTo>
                  <a:pt x="25143" y="11102"/>
                </a:lnTo>
                <a:lnTo>
                  <a:pt x="25143" y="11093"/>
                </a:lnTo>
                <a:lnTo>
                  <a:pt x="25143" y="11102"/>
                </a:lnTo>
                <a:lnTo>
                  <a:pt x="25152" y="11110"/>
                </a:lnTo>
                <a:lnTo>
                  <a:pt x="25169" y="11119"/>
                </a:lnTo>
                <a:lnTo>
                  <a:pt x="25178" y="11119"/>
                </a:lnTo>
                <a:lnTo>
                  <a:pt x="25178" y="11128"/>
                </a:lnTo>
                <a:lnTo>
                  <a:pt x="25169" y="11128"/>
                </a:lnTo>
                <a:lnTo>
                  <a:pt x="25169" y="11137"/>
                </a:lnTo>
                <a:lnTo>
                  <a:pt x="25178" y="11137"/>
                </a:lnTo>
                <a:lnTo>
                  <a:pt x="25178" y="11146"/>
                </a:lnTo>
                <a:lnTo>
                  <a:pt x="25178" y="11155"/>
                </a:lnTo>
                <a:lnTo>
                  <a:pt x="25169" y="11146"/>
                </a:lnTo>
                <a:lnTo>
                  <a:pt x="25160" y="11146"/>
                </a:lnTo>
                <a:lnTo>
                  <a:pt x="25178" y="11163"/>
                </a:lnTo>
                <a:lnTo>
                  <a:pt x="25178" y="11172"/>
                </a:lnTo>
                <a:lnTo>
                  <a:pt x="25178" y="11181"/>
                </a:lnTo>
                <a:lnTo>
                  <a:pt x="25187" y="11181"/>
                </a:lnTo>
                <a:lnTo>
                  <a:pt x="25196" y="11181"/>
                </a:lnTo>
                <a:lnTo>
                  <a:pt x="25205" y="11181"/>
                </a:lnTo>
                <a:lnTo>
                  <a:pt x="25213" y="11190"/>
                </a:lnTo>
                <a:lnTo>
                  <a:pt x="25205" y="11199"/>
                </a:lnTo>
                <a:lnTo>
                  <a:pt x="25205" y="11208"/>
                </a:lnTo>
                <a:lnTo>
                  <a:pt x="25196" y="11190"/>
                </a:lnTo>
                <a:lnTo>
                  <a:pt x="25187" y="11199"/>
                </a:lnTo>
                <a:lnTo>
                  <a:pt x="25196" y="11208"/>
                </a:lnTo>
                <a:lnTo>
                  <a:pt x="25196" y="11216"/>
                </a:lnTo>
                <a:lnTo>
                  <a:pt x="25205" y="11216"/>
                </a:lnTo>
                <a:lnTo>
                  <a:pt x="25205" y="11225"/>
                </a:lnTo>
                <a:lnTo>
                  <a:pt x="25213" y="11243"/>
                </a:lnTo>
                <a:lnTo>
                  <a:pt x="25213" y="11252"/>
                </a:lnTo>
                <a:lnTo>
                  <a:pt x="25213" y="11261"/>
                </a:lnTo>
                <a:lnTo>
                  <a:pt x="25205" y="11261"/>
                </a:lnTo>
                <a:lnTo>
                  <a:pt x="25213" y="11269"/>
                </a:lnTo>
                <a:lnTo>
                  <a:pt x="25205" y="11278"/>
                </a:lnTo>
                <a:lnTo>
                  <a:pt x="25196" y="11287"/>
                </a:lnTo>
                <a:lnTo>
                  <a:pt x="25196" y="11305"/>
                </a:lnTo>
                <a:lnTo>
                  <a:pt x="25196" y="11322"/>
                </a:lnTo>
                <a:lnTo>
                  <a:pt x="25196" y="11340"/>
                </a:lnTo>
                <a:lnTo>
                  <a:pt x="25187" y="11340"/>
                </a:lnTo>
                <a:lnTo>
                  <a:pt x="25178" y="11349"/>
                </a:lnTo>
                <a:lnTo>
                  <a:pt x="25178" y="11358"/>
                </a:lnTo>
                <a:lnTo>
                  <a:pt x="25169" y="11358"/>
                </a:lnTo>
                <a:lnTo>
                  <a:pt x="25152" y="11358"/>
                </a:lnTo>
                <a:lnTo>
                  <a:pt x="25134" y="11366"/>
                </a:lnTo>
                <a:lnTo>
                  <a:pt x="25134" y="11375"/>
                </a:lnTo>
                <a:lnTo>
                  <a:pt x="25134" y="11384"/>
                </a:lnTo>
                <a:lnTo>
                  <a:pt x="25134" y="11393"/>
                </a:lnTo>
                <a:lnTo>
                  <a:pt x="25143" y="11402"/>
                </a:lnTo>
                <a:lnTo>
                  <a:pt x="25160" y="11402"/>
                </a:lnTo>
                <a:lnTo>
                  <a:pt x="25169" y="11411"/>
                </a:lnTo>
                <a:lnTo>
                  <a:pt x="25178" y="11419"/>
                </a:lnTo>
                <a:lnTo>
                  <a:pt x="25187" y="11428"/>
                </a:lnTo>
                <a:lnTo>
                  <a:pt x="25196" y="11428"/>
                </a:lnTo>
                <a:lnTo>
                  <a:pt x="25205" y="11428"/>
                </a:lnTo>
                <a:lnTo>
                  <a:pt x="25222" y="11437"/>
                </a:lnTo>
                <a:lnTo>
                  <a:pt x="25231" y="11455"/>
                </a:lnTo>
                <a:lnTo>
                  <a:pt x="25240" y="11464"/>
                </a:lnTo>
                <a:lnTo>
                  <a:pt x="25240" y="11490"/>
                </a:lnTo>
                <a:lnTo>
                  <a:pt x="25231" y="11499"/>
                </a:lnTo>
                <a:lnTo>
                  <a:pt x="25222" y="11516"/>
                </a:lnTo>
                <a:lnTo>
                  <a:pt x="25213" y="11534"/>
                </a:lnTo>
                <a:lnTo>
                  <a:pt x="25196" y="11552"/>
                </a:lnTo>
                <a:lnTo>
                  <a:pt x="25196" y="11561"/>
                </a:lnTo>
                <a:lnTo>
                  <a:pt x="25205" y="11561"/>
                </a:lnTo>
                <a:lnTo>
                  <a:pt x="25213" y="11552"/>
                </a:lnTo>
                <a:lnTo>
                  <a:pt x="25205" y="11552"/>
                </a:lnTo>
                <a:lnTo>
                  <a:pt x="25213" y="11552"/>
                </a:lnTo>
                <a:lnTo>
                  <a:pt x="25213" y="11561"/>
                </a:lnTo>
                <a:lnTo>
                  <a:pt x="25213" y="11569"/>
                </a:lnTo>
                <a:lnTo>
                  <a:pt x="25222" y="11561"/>
                </a:lnTo>
                <a:lnTo>
                  <a:pt x="25231" y="11569"/>
                </a:lnTo>
                <a:lnTo>
                  <a:pt x="25240" y="11578"/>
                </a:lnTo>
                <a:lnTo>
                  <a:pt x="25249" y="11578"/>
                </a:lnTo>
                <a:lnTo>
                  <a:pt x="25257" y="11578"/>
                </a:lnTo>
                <a:lnTo>
                  <a:pt x="25275" y="11569"/>
                </a:lnTo>
                <a:lnTo>
                  <a:pt x="25284" y="11561"/>
                </a:lnTo>
                <a:lnTo>
                  <a:pt x="25293" y="11552"/>
                </a:lnTo>
                <a:lnTo>
                  <a:pt x="25302" y="11543"/>
                </a:lnTo>
                <a:lnTo>
                  <a:pt x="25302" y="11534"/>
                </a:lnTo>
                <a:lnTo>
                  <a:pt x="25310" y="11516"/>
                </a:lnTo>
                <a:lnTo>
                  <a:pt x="25319" y="11508"/>
                </a:lnTo>
                <a:lnTo>
                  <a:pt x="25319" y="11499"/>
                </a:lnTo>
                <a:lnTo>
                  <a:pt x="25328" y="11490"/>
                </a:lnTo>
                <a:lnTo>
                  <a:pt x="25337" y="11481"/>
                </a:lnTo>
                <a:lnTo>
                  <a:pt x="25346" y="11464"/>
                </a:lnTo>
                <a:lnTo>
                  <a:pt x="25354" y="11464"/>
                </a:lnTo>
                <a:lnTo>
                  <a:pt x="25354" y="11455"/>
                </a:lnTo>
                <a:lnTo>
                  <a:pt x="25363" y="11437"/>
                </a:lnTo>
                <a:lnTo>
                  <a:pt x="25372" y="11411"/>
                </a:lnTo>
                <a:lnTo>
                  <a:pt x="25363" y="11411"/>
                </a:lnTo>
                <a:lnTo>
                  <a:pt x="25363" y="11402"/>
                </a:lnTo>
                <a:lnTo>
                  <a:pt x="25363" y="11384"/>
                </a:lnTo>
                <a:lnTo>
                  <a:pt x="25372" y="11375"/>
                </a:lnTo>
                <a:lnTo>
                  <a:pt x="25381" y="11375"/>
                </a:lnTo>
                <a:lnTo>
                  <a:pt x="25390" y="11366"/>
                </a:lnTo>
                <a:lnTo>
                  <a:pt x="25399" y="11366"/>
                </a:lnTo>
                <a:lnTo>
                  <a:pt x="25407" y="11366"/>
                </a:lnTo>
                <a:lnTo>
                  <a:pt x="25416" y="11366"/>
                </a:lnTo>
                <a:lnTo>
                  <a:pt x="25425" y="11366"/>
                </a:lnTo>
                <a:lnTo>
                  <a:pt x="25434" y="11375"/>
                </a:lnTo>
                <a:lnTo>
                  <a:pt x="25443" y="11366"/>
                </a:lnTo>
                <a:lnTo>
                  <a:pt x="25434" y="11366"/>
                </a:lnTo>
                <a:lnTo>
                  <a:pt x="25434" y="11358"/>
                </a:lnTo>
                <a:lnTo>
                  <a:pt x="25434" y="11340"/>
                </a:lnTo>
                <a:lnTo>
                  <a:pt x="25443" y="11331"/>
                </a:lnTo>
                <a:lnTo>
                  <a:pt x="25452" y="11331"/>
                </a:lnTo>
                <a:lnTo>
                  <a:pt x="25452" y="11322"/>
                </a:lnTo>
                <a:lnTo>
                  <a:pt x="25460" y="11313"/>
                </a:lnTo>
                <a:lnTo>
                  <a:pt x="25460" y="11305"/>
                </a:lnTo>
                <a:lnTo>
                  <a:pt x="25469" y="11287"/>
                </a:lnTo>
                <a:lnTo>
                  <a:pt x="25469" y="11269"/>
                </a:lnTo>
                <a:lnTo>
                  <a:pt x="25478" y="11261"/>
                </a:lnTo>
                <a:lnTo>
                  <a:pt x="25478" y="11252"/>
                </a:lnTo>
                <a:lnTo>
                  <a:pt x="25478" y="11243"/>
                </a:lnTo>
                <a:close/>
                <a:moveTo>
                  <a:pt x="25090" y="8251"/>
                </a:moveTo>
                <a:lnTo>
                  <a:pt x="25081" y="8251"/>
                </a:lnTo>
                <a:lnTo>
                  <a:pt x="25072" y="8251"/>
                </a:lnTo>
                <a:lnTo>
                  <a:pt x="25081" y="8251"/>
                </a:lnTo>
                <a:close/>
                <a:moveTo>
                  <a:pt x="25072" y="8286"/>
                </a:moveTo>
                <a:lnTo>
                  <a:pt x="25081" y="8286"/>
                </a:lnTo>
                <a:lnTo>
                  <a:pt x="25081" y="8277"/>
                </a:lnTo>
                <a:lnTo>
                  <a:pt x="25072" y="8277"/>
                </a:lnTo>
                <a:lnTo>
                  <a:pt x="25081" y="8277"/>
                </a:lnTo>
                <a:lnTo>
                  <a:pt x="25081" y="8286"/>
                </a:lnTo>
                <a:close/>
                <a:moveTo>
                  <a:pt x="25072" y="8216"/>
                </a:moveTo>
                <a:lnTo>
                  <a:pt x="25072" y="8207"/>
                </a:lnTo>
                <a:close/>
                <a:moveTo>
                  <a:pt x="25072" y="8225"/>
                </a:moveTo>
                <a:lnTo>
                  <a:pt x="25081" y="8225"/>
                </a:lnTo>
                <a:lnTo>
                  <a:pt x="25081" y="8216"/>
                </a:lnTo>
                <a:lnTo>
                  <a:pt x="25072" y="8216"/>
                </a:lnTo>
                <a:close/>
                <a:moveTo>
                  <a:pt x="25063" y="8127"/>
                </a:moveTo>
                <a:lnTo>
                  <a:pt x="25072" y="8119"/>
                </a:lnTo>
                <a:close/>
                <a:moveTo>
                  <a:pt x="24640" y="9504"/>
                </a:moveTo>
                <a:lnTo>
                  <a:pt x="24649" y="9513"/>
                </a:lnTo>
                <a:lnTo>
                  <a:pt x="24649" y="9504"/>
                </a:lnTo>
                <a:close/>
                <a:moveTo>
                  <a:pt x="24649" y="9522"/>
                </a:moveTo>
                <a:lnTo>
                  <a:pt x="24640" y="9540"/>
                </a:lnTo>
                <a:lnTo>
                  <a:pt x="24649" y="9540"/>
                </a:lnTo>
                <a:lnTo>
                  <a:pt x="24658" y="9540"/>
                </a:lnTo>
                <a:lnTo>
                  <a:pt x="24658" y="9548"/>
                </a:lnTo>
                <a:lnTo>
                  <a:pt x="24666" y="9557"/>
                </a:lnTo>
                <a:lnTo>
                  <a:pt x="24666" y="9566"/>
                </a:lnTo>
                <a:lnTo>
                  <a:pt x="24666" y="9575"/>
                </a:lnTo>
                <a:lnTo>
                  <a:pt x="24675" y="9575"/>
                </a:lnTo>
                <a:lnTo>
                  <a:pt x="24675" y="9566"/>
                </a:lnTo>
                <a:lnTo>
                  <a:pt x="24693" y="9566"/>
                </a:lnTo>
                <a:lnTo>
                  <a:pt x="24693" y="9557"/>
                </a:lnTo>
                <a:lnTo>
                  <a:pt x="24684" y="9557"/>
                </a:lnTo>
                <a:lnTo>
                  <a:pt x="24684" y="9548"/>
                </a:lnTo>
                <a:lnTo>
                  <a:pt x="24666" y="9540"/>
                </a:lnTo>
                <a:lnTo>
                  <a:pt x="24658" y="9522"/>
                </a:lnTo>
                <a:close/>
                <a:moveTo>
                  <a:pt x="24658" y="9363"/>
                </a:moveTo>
                <a:lnTo>
                  <a:pt x="24666" y="9372"/>
                </a:lnTo>
                <a:lnTo>
                  <a:pt x="24675" y="9372"/>
                </a:lnTo>
                <a:lnTo>
                  <a:pt x="24675" y="9363"/>
                </a:lnTo>
                <a:lnTo>
                  <a:pt x="24666" y="9363"/>
                </a:lnTo>
                <a:close/>
                <a:moveTo>
                  <a:pt x="24666" y="10034"/>
                </a:moveTo>
                <a:lnTo>
                  <a:pt x="24675" y="10034"/>
                </a:lnTo>
                <a:lnTo>
                  <a:pt x="24675" y="10025"/>
                </a:lnTo>
                <a:lnTo>
                  <a:pt x="24666" y="10025"/>
                </a:lnTo>
                <a:close/>
                <a:moveTo>
                  <a:pt x="24631" y="9901"/>
                </a:moveTo>
                <a:lnTo>
                  <a:pt x="24640" y="9910"/>
                </a:lnTo>
                <a:lnTo>
                  <a:pt x="24649" y="9919"/>
                </a:lnTo>
                <a:lnTo>
                  <a:pt x="24658" y="9919"/>
                </a:lnTo>
                <a:lnTo>
                  <a:pt x="24666" y="9919"/>
                </a:lnTo>
                <a:lnTo>
                  <a:pt x="24666" y="9910"/>
                </a:lnTo>
                <a:lnTo>
                  <a:pt x="24658" y="9901"/>
                </a:lnTo>
                <a:lnTo>
                  <a:pt x="24658" y="9884"/>
                </a:lnTo>
                <a:lnTo>
                  <a:pt x="24649" y="9884"/>
                </a:lnTo>
                <a:lnTo>
                  <a:pt x="24640" y="9884"/>
                </a:lnTo>
                <a:lnTo>
                  <a:pt x="24640" y="9893"/>
                </a:lnTo>
                <a:lnTo>
                  <a:pt x="24649" y="9893"/>
                </a:lnTo>
                <a:lnTo>
                  <a:pt x="24640" y="9901"/>
                </a:lnTo>
                <a:close/>
                <a:moveTo>
                  <a:pt x="24666" y="9389"/>
                </a:moveTo>
                <a:lnTo>
                  <a:pt x="24666" y="9398"/>
                </a:lnTo>
                <a:lnTo>
                  <a:pt x="24675" y="9407"/>
                </a:lnTo>
                <a:lnTo>
                  <a:pt x="24675" y="9398"/>
                </a:lnTo>
                <a:close/>
                <a:moveTo>
                  <a:pt x="24702" y="9954"/>
                </a:moveTo>
                <a:lnTo>
                  <a:pt x="24710" y="9954"/>
                </a:lnTo>
                <a:lnTo>
                  <a:pt x="24719" y="9954"/>
                </a:lnTo>
                <a:lnTo>
                  <a:pt x="24719" y="9946"/>
                </a:lnTo>
                <a:lnTo>
                  <a:pt x="24710" y="9946"/>
                </a:lnTo>
                <a:lnTo>
                  <a:pt x="24702" y="9937"/>
                </a:lnTo>
                <a:lnTo>
                  <a:pt x="24693" y="9937"/>
                </a:lnTo>
                <a:lnTo>
                  <a:pt x="24702" y="9946"/>
                </a:lnTo>
                <a:close/>
                <a:moveTo>
                  <a:pt x="24693" y="9478"/>
                </a:moveTo>
                <a:lnTo>
                  <a:pt x="24684" y="9487"/>
                </a:lnTo>
                <a:lnTo>
                  <a:pt x="24693" y="9495"/>
                </a:lnTo>
                <a:lnTo>
                  <a:pt x="24702" y="9487"/>
                </a:lnTo>
                <a:lnTo>
                  <a:pt x="24710" y="9478"/>
                </a:lnTo>
                <a:close/>
                <a:moveTo>
                  <a:pt x="24702" y="3892"/>
                </a:moveTo>
                <a:lnTo>
                  <a:pt x="24684" y="3883"/>
                </a:lnTo>
                <a:lnTo>
                  <a:pt x="24675" y="3874"/>
                </a:lnTo>
                <a:lnTo>
                  <a:pt x="24666" y="3874"/>
                </a:lnTo>
                <a:lnTo>
                  <a:pt x="24684" y="3892"/>
                </a:lnTo>
                <a:lnTo>
                  <a:pt x="24710" y="3910"/>
                </a:lnTo>
                <a:lnTo>
                  <a:pt x="24710" y="3901"/>
                </a:lnTo>
                <a:close/>
                <a:moveTo>
                  <a:pt x="25160" y="11552"/>
                </a:moveTo>
                <a:lnTo>
                  <a:pt x="25152" y="11552"/>
                </a:lnTo>
                <a:lnTo>
                  <a:pt x="25160" y="11543"/>
                </a:lnTo>
                <a:lnTo>
                  <a:pt x="25169" y="11534"/>
                </a:lnTo>
                <a:lnTo>
                  <a:pt x="25160" y="11534"/>
                </a:lnTo>
                <a:lnTo>
                  <a:pt x="25160" y="11525"/>
                </a:lnTo>
                <a:lnTo>
                  <a:pt x="25152" y="11525"/>
                </a:lnTo>
                <a:lnTo>
                  <a:pt x="25152" y="11534"/>
                </a:lnTo>
                <a:lnTo>
                  <a:pt x="25143" y="11534"/>
                </a:lnTo>
                <a:lnTo>
                  <a:pt x="25143" y="11543"/>
                </a:lnTo>
                <a:lnTo>
                  <a:pt x="25143" y="11552"/>
                </a:lnTo>
                <a:lnTo>
                  <a:pt x="25134" y="11552"/>
                </a:lnTo>
                <a:lnTo>
                  <a:pt x="25134" y="11543"/>
                </a:lnTo>
                <a:lnTo>
                  <a:pt x="25143" y="11534"/>
                </a:lnTo>
                <a:lnTo>
                  <a:pt x="25143" y="11525"/>
                </a:lnTo>
                <a:lnTo>
                  <a:pt x="25152" y="11525"/>
                </a:lnTo>
                <a:lnTo>
                  <a:pt x="25143" y="11525"/>
                </a:lnTo>
                <a:lnTo>
                  <a:pt x="25134" y="11525"/>
                </a:lnTo>
                <a:lnTo>
                  <a:pt x="25125" y="11525"/>
                </a:lnTo>
                <a:lnTo>
                  <a:pt x="25116" y="11534"/>
                </a:lnTo>
                <a:lnTo>
                  <a:pt x="25107" y="11543"/>
                </a:lnTo>
                <a:lnTo>
                  <a:pt x="25099" y="11552"/>
                </a:lnTo>
                <a:lnTo>
                  <a:pt x="25090" y="11552"/>
                </a:lnTo>
                <a:lnTo>
                  <a:pt x="25081" y="11552"/>
                </a:lnTo>
                <a:lnTo>
                  <a:pt x="25081" y="11543"/>
                </a:lnTo>
                <a:lnTo>
                  <a:pt x="25081" y="11534"/>
                </a:lnTo>
                <a:lnTo>
                  <a:pt x="25081" y="11525"/>
                </a:lnTo>
                <a:lnTo>
                  <a:pt x="25072" y="11516"/>
                </a:lnTo>
                <a:lnTo>
                  <a:pt x="25063" y="11516"/>
                </a:lnTo>
                <a:lnTo>
                  <a:pt x="25055" y="11508"/>
                </a:lnTo>
                <a:lnTo>
                  <a:pt x="25055" y="11499"/>
                </a:lnTo>
                <a:lnTo>
                  <a:pt x="25055" y="11490"/>
                </a:lnTo>
                <a:lnTo>
                  <a:pt x="25072" y="11490"/>
                </a:lnTo>
                <a:lnTo>
                  <a:pt x="25063" y="11481"/>
                </a:lnTo>
                <a:lnTo>
                  <a:pt x="25055" y="11481"/>
                </a:lnTo>
                <a:lnTo>
                  <a:pt x="25046" y="11490"/>
                </a:lnTo>
                <a:lnTo>
                  <a:pt x="25037" y="11499"/>
                </a:lnTo>
                <a:lnTo>
                  <a:pt x="25019" y="11508"/>
                </a:lnTo>
                <a:lnTo>
                  <a:pt x="25010" y="11525"/>
                </a:lnTo>
                <a:lnTo>
                  <a:pt x="25010" y="11543"/>
                </a:lnTo>
                <a:lnTo>
                  <a:pt x="25002" y="11569"/>
                </a:lnTo>
                <a:lnTo>
                  <a:pt x="24993" y="11578"/>
                </a:lnTo>
                <a:lnTo>
                  <a:pt x="24984" y="11587"/>
                </a:lnTo>
                <a:lnTo>
                  <a:pt x="24984" y="11596"/>
                </a:lnTo>
                <a:lnTo>
                  <a:pt x="24975" y="11596"/>
                </a:lnTo>
                <a:lnTo>
                  <a:pt x="24966" y="11596"/>
                </a:lnTo>
                <a:lnTo>
                  <a:pt x="24957" y="11614"/>
                </a:lnTo>
                <a:lnTo>
                  <a:pt x="24957" y="11622"/>
                </a:lnTo>
                <a:lnTo>
                  <a:pt x="24949" y="11631"/>
                </a:lnTo>
                <a:lnTo>
                  <a:pt x="24949" y="11640"/>
                </a:lnTo>
                <a:lnTo>
                  <a:pt x="24949" y="11649"/>
                </a:lnTo>
                <a:lnTo>
                  <a:pt x="24949" y="11658"/>
                </a:lnTo>
                <a:lnTo>
                  <a:pt x="24940" y="11658"/>
                </a:lnTo>
                <a:lnTo>
                  <a:pt x="24931" y="11675"/>
                </a:lnTo>
                <a:lnTo>
                  <a:pt x="24931" y="11684"/>
                </a:lnTo>
                <a:lnTo>
                  <a:pt x="24931" y="11693"/>
                </a:lnTo>
                <a:lnTo>
                  <a:pt x="24931" y="11684"/>
                </a:lnTo>
                <a:lnTo>
                  <a:pt x="24922" y="11684"/>
                </a:lnTo>
                <a:lnTo>
                  <a:pt x="24913" y="11693"/>
                </a:lnTo>
                <a:lnTo>
                  <a:pt x="24905" y="11702"/>
                </a:lnTo>
                <a:lnTo>
                  <a:pt x="24905" y="11711"/>
                </a:lnTo>
                <a:lnTo>
                  <a:pt x="24905" y="11702"/>
                </a:lnTo>
                <a:lnTo>
                  <a:pt x="24896" y="11702"/>
                </a:lnTo>
                <a:lnTo>
                  <a:pt x="24896" y="11711"/>
                </a:lnTo>
                <a:lnTo>
                  <a:pt x="24887" y="11711"/>
                </a:lnTo>
                <a:lnTo>
                  <a:pt x="24878" y="11711"/>
                </a:lnTo>
                <a:lnTo>
                  <a:pt x="24878" y="11719"/>
                </a:lnTo>
                <a:lnTo>
                  <a:pt x="24887" y="11719"/>
                </a:lnTo>
                <a:lnTo>
                  <a:pt x="24878" y="11719"/>
                </a:lnTo>
                <a:lnTo>
                  <a:pt x="24869" y="11719"/>
                </a:lnTo>
                <a:lnTo>
                  <a:pt x="24869" y="11728"/>
                </a:lnTo>
                <a:lnTo>
                  <a:pt x="24860" y="11728"/>
                </a:lnTo>
                <a:lnTo>
                  <a:pt x="24852" y="11737"/>
                </a:lnTo>
                <a:lnTo>
                  <a:pt x="24843" y="11746"/>
                </a:lnTo>
                <a:lnTo>
                  <a:pt x="24843" y="11755"/>
                </a:lnTo>
                <a:lnTo>
                  <a:pt x="24834" y="11755"/>
                </a:lnTo>
                <a:lnTo>
                  <a:pt x="24825" y="11755"/>
                </a:lnTo>
                <a:lnTo>
                  <a:pt x="24816" y="11764"/>
                </a:lnTo>
                <a:lnTo>
                  <a:pt x="24808" y="11764"/>
                </a:lnTo>
                <a:lnTo>
                  <a:pt x="24790" y="11772"/>
                </a:lnTo>
                <a:lnTo>
                  <a:pt x="24790" y="11781"/>
                </a:lnTo>
                <a:lnTo>
                  <a:pt x="24790" y="11790"/>
                </a:lnTo>
                <a:lnTo>
                  <a:pt x="24781" y="11781"/>
                </a:lnTo>
                <a:lnTo>
                  <a:pt x="24763" y="11790"/>
                </a:lnTo>
                <a:lnTo>
                  <a:pt x="24755" y="11790"/>
                </a:lnTo>
                <a:lnTo>
                  <a:pt x="24737" y="11799"/>
                </a:lnTo>
                <a:lnTo>
                  <a:pt x="24719" y="11817"/>
                </a:lnTo>
                <a:lnTo>
                  <a:pt x="24710" y="11825"/>
                </a:lnTo>
                <a:lnTo>
                  <a:pt x="24693" y="11843"/>
                </a:lnTo>
                <a:lnTo>
                  <a:pt x="24693" y="11852"/>
                </a:lnTo>
                <a:lnTo>
                  <a:pt x="24702" y="11852"/>
                </a:lnTo>
                <a:lnTo>
                  <a:pt x="24693" y="11852"/>
                </a:lnTo>
                <a:lnTo>
                  <a:pt x="24684" y="11852"/>
                </a:lnTo>
                <a:lnTo>
                  <a:pt x="24675" y="11861"/>
                </a:lnTo>
                <a:lnTo>
                  <a:pt x="24666" y="11861"/>
                </a:lnTo>
                <a:lnTo>
                  <a:pt x="24666" y="11870"/>
                </a:lnTo>
                <a:lnTo>
                  <a:pt x="24666" y="11878"/>
                </a:lnTo>
                <a:lnTo>
                  <a:pt x="24666" y="11870"/>
                </a:lnTo>
                <a:lnTo>
                  <a:pt x="24649" y="11878"/>
                </a:lnTo>
                <a:lnTo>
                  <a:pt x="24649" y="11887"/>
                </a:lnTo>
                <a:lnTo>
                  <a:pt x="24649" y="11896"/>
                </a:lnTo>
                <a:lnTo>
                  <a:pt x="24640" y="11887"/>
                </a:lnTo>
                <a:lnTo>
                  <a:pt x="24631" y="11896"/>
                </a:lnTo>
                <a:lnTo>
                  <a:pt x="24631" y="11905"/>
                </a:lnTo>
                <a:lnTo>
                  <a:pt x="24640" y="11905"/>
                </a:lnTo>
                <a:lnTo>
                  <a:pt x="24649" y="11914"/>
                </a:lnTo>
                <a:lnTo>
                  <a:pt x="24640" y="11914"/>
                </a:lnTo>
                <a:lnTo>
                  <a:pt x="24649" y="11922"/>
                </a:lnTo>
                <a:lnTo>
                  <a:pt x="24640" y="11922"/>
                </a:lnTo>
                <a:lnTo>
                  <a:pt x="24622" y="11914"/>
                </a:lnTo>
                <a:lnTo>
                  <a:pt x="24622" y="11922"/>
                </a:lnTo>
                <a:lnTo>
                  <a:pt x="24631" y="11922"/>
                </a:lnTo>
                <a:lnTo>
                  <a:pt x="24613" y="11922"/>
                </a:lnTo>
                <a:lnTo>
                  <a:pt x="24613" y="11931"/>
                </a:lnTo>
                <a:lnTo>
                  <a:pt x="24622" y="11931"/>
                </a:lnTo>
                <a:lnTo>
                  <a:pt x="24631" y="11931"/>
                </a:lnTo>
                <a:lnTo>
                  <a:pt x="24622" y="11940"/>
                </a:lnTo>
                <a:lnTo>
                  <a:pt x="24622" y="11949"/>
                </a:lnTo>
                <a:lnTo>
                  <a:pt x="24631" y="11949"/>
                </a:lnTo>
                <a:lnTo>
                  <a:pt x="24622" y="11958"/>
                </a:lnTo>
                <a:lnTo>
                  <a:pt x="24596" y="11958"/>
                </a:lnTo>
                <a:lnTo>
                  <a:pt x="24596" y="11967"/>
                </a:lnTo>
                <a:lnTo>
                  <a:pt x="24596" y="11975"/>
                </a:lnTo>
                <a:lnTo>
                  <a:pt x="24605" y="11975"/>
                </a:lnTo>
                <a:lnTo>
                  <a:pt x="24613" y="11967"/>
                </a:lnTo>
                <a:lnTo>
                  <a:pt x="24613" y="11975"/>
                </a:lnTo>
                <a:lnTo>
                  <a:pt x="24605" y="11984"/>
                </a:lnTo>
                <a:lnTo>
                  <a:pt x="24613" y="11984"/>
                </a:lnTo>
                <a:lnTo>
                  <a:pt x="24622" y="11975"/>
                </a:lnTo>
                <a:lnTo>
                  <a:pt x="24631" y="11975"/>
                </a:lnTo>
                <a:lnTo>
                  <a:pt x="24613" y="11984"/>
                </a:lnTo>
                <a:lnTo>
                  <a:pt x="24613" y="11993"/>
                </a:lnTo>
                <a:lnTo>
                  <a:pt x="24622" y="11993"/>
                </a:lnTo>
                <a:lnTo>
                  <a:pt x="24640" y="12002"/>
                </a:lnTo>
                <a:lnTo>
                  <a:pt x="24658" y="12002"/>
                </a:lnTo>
                <a:lnTo>
                  <a:pt x="24666" y="11993"/>
                </a:lnTo>
                <a:lnTo>
                  <a:pt x="24675" y="11993"/>
                </a:lnTo>
                <a:lnTo>
                  <a:pt x="24684" y="11993"/>
                </a:lnTo>
                <a:lnTo>
                  <a:pt x="24693" y="12011"/>
                </a:lnTo>
                <a:lnTo>
                  <a:pt x="24702" y="12011"/>
                </a:lnTo>
                <a:lnTo>
                  <a:pt x="24710" y="12011"/>
                </a:lnTo>
                <a:lnTo>
                  <a:pt x="24719" y="12011"/>
                </a:lnTo>
                <a:lnTo>
                  <a:pt x="24728" y="12011"/>
                </a:lnTo>
                <a:lnTo>
                  <a:pt x="24728" y="12020"/>
                </a:lnTo>
                <a:lnTo>
                  <a:pt x="24728" y="12028"/>
                </a:lnTo>
                <a:lnTo>
                  <a:pt x="24737" y="12028"/>
                </a:lnTo>
                <a:lnTo>
                  <a:pt x="24746" y="12028"/>
                </a:lnTo>
                <a:lnTo>
                  <a:pt x="24755" y="12028"/>
                </a:lnTo>
                <a:lnTo>
                  <a:pt x="24763" y="12028"/>
                </a:lnTo>
                <a:lnTo>
                  <a:pt x="24772" y="12028"/>
                </a:lnTo>
                <a:lnTo>
                  <a:pt x="24781" y="12028"/>
                </a:lnTo>
                <a:lnTo>
                  <a:pt x="24790" y="12037"/>
                </a:lnTo>
                <a:lnTo>
                  <a:pt x="24808" y="12037"/>
                </a:lnTo>
                <a:lnTo>
                  <a:pt x="24834" y="12028"/>
                </a:lnTo>
                <a:lnTo>
                  <a:pt x="24834" y="12020"/>
                </a:lnTo>
                <a:lnTo>
                  <a:pt x="24852" y="12011"/>
                </a:lnTo>
                <a:lnTo>
                  <a:pt x="24869" y="11993"/>
                </a:lnTo>
                <a:lnTo>
                  <a:pt x="24869" y="11984"/>
                </a:lnTo>
                <a:lnTo>
                  <a:pt x="24878" y="11975"/>
                </a:lnTo>
                <a:lnTo>
                  <a:pt x="24887" y="11967"/>
                </a:lnTo>
                <a:lnTo>
                  <a:pt x="24905" y="11967"/>
                </a:lnTo>
                <a:lnTo>
                  <a:pt x="24913" y="11967"/>
                </a:lnTo>
                <a:lnTo>
                  <a:pt x="24913" y="11958"/>
                </a:lnTo>
                <a:lnTo>
                  <a:pt x="24905" y="11958"/>
                </a:lnTo>
                <a:lnTo>
                  <a:pt x="24905" y="11949"/>
                </a:lnTo>
                <a:lnTo>
                  <a:pt x="24913" y="11931"/>
                </a:lnTo>
                <a:lnTo>
                  <a:pt x="24922" y="11922"/>
                </a:lnTo>
                <a:lnTo>
                  <a:pt x="24922" y="11905"/>
                </a:lnTo>
                <a:lnTo>
                  <a:pt x="24922" y="11896"/>
                </a:lnTo>
                <a:lnTo>
                  <a:pt x="24931" y="11887"/>
                </a:lnTo>
                <a:lnTo>
                  <a:pt x="24940" y="11887"/>
                </a:lnTo>
                <a:lnTo>
                  <a:pt x="24931" y="11878"/>
                </a:lnTo>
                <a:lnTo>
                  <a:pt x="24940" y="11878"/>
                </a:lnTo>
                <a:lnTo>
                  <a:pt x="24940" y="11861"/>
                </a:lnTo>
                <a:lnTo>
                  <a:pt x="24940" y="11852"/>
                </a:lnTo>
                <a:lnTo>
                  <a:pt x="24940" y="11843"/>
                </a:lnTo>
                <a:lnTo>
                  <a:pt x="24949" y="11825"/>
                </a:lnTo>
                <a:lnTo>
                  <a:pt x="24949" y="11817"/>
                </a:lnTo>
                <a:lnTo>
                  <a:pt x="24957" y="11817"/>
                </a:lnTo>
                <a:lnTo>
                  <a:pt x="24957" y="11808"/>
                </a:lnTo>
                <a:lnTo>
                  <a:pt x="24966" y="11808"/>
                </a:lnTo>
                <a:lnTo>
                  <a:pt x="24975" y="11808"/>
                </a:lnTo>
                <a:lnTo>
                  <a:pt x="24984" y="11799"/>
                </a:lnTo>
                <a:lnTo>
                  <a:pt x="24993" y="11799"/>
                </a:lnTo>
                <a:lnTo>
                  <a:pt x="25002" y="11790"/>
                </a:lnTo>
                <a:lnTo>
                  <a:pt x="25010" y="11790"/>
                </a:lnTo>
                <a:lnTo>
                  <a:pt x="25010" y="11781"/>
                </a:lnTo>
                <a:lnTo>
                  <a:pt x="25002" y="11772"/>
                </a:lnTo>
                <a:lnTo>
                  <a:pt x="25002" y="11764"/>
                </a:lnTo>
                <a:lnTo>
                  <a:pt x="25010" y="11772"/>
                </a:lnTo>
                <a:lnTo>
                  <a:pt x="25019" y="11781"/>
                </a:lnTo>
                <a:lnTo>
                  <a:pt x="25028" y="11781"/>
                </a:lnTo>
                <a:lnTo>
                  <a:pt x="25028" y="11772"/>
                </a:lnTo>
                <a:lnTo>
                  <a:pt x="25037" y="11772"/>
                </a:lnTo>
                <a:lnTo>
                  <a:pt x="25046" y="11772"/>
                </a:lnTo>
                <a:lnTo>
                  <a:pt x="25037" y="11781"/>
                </a:lnTo>
                <a:lnTo>
                  <a:pt x="25055" y="11781"/>
                </a:lnTo>
                <a:lnTo>
                  <a:pt x="25063" y="11781"/>
                </a:lnTo>
                <a:lnTo>
                  <a:pt x="25072" y="11781"/>
                </a:lnTo>
                <a:lnTo>
                  <a:pt x="25081" y="11781"/>
                </a:lnTo>
                <a:lnTo>
                  <a:pt x="25081" y="11772"/>
                </a:lnTo>
                <a:lnTo>
                  <a:pt x="25081" y="11764"/>
                </a:lnTo>
                <a:lnTo>
                  <a:pt x="25072" y="11764"/>
                </a:lnTo>
                <a:lnTo>
                  <a:pt x="25063" y="11764"/>
                </a:lnTo>
                <a:lnTo>
                  <a:pt x="25055" y="11755"/>
                </a:lnTo>
                <a:lnTo>
                  <a:pt x="25055" y="11746"/>
                </a:lnTo>
                <a:lnTo>
                  <a:pt x="25037" y="11746"/>
                </a:lnTo>
                <a:lnTo>
                  <a:pt x="25046" y="11746"/>
                </a:lnTo>
                <a:lnTo>
                  <a:pt x="25055" y="11737"/>
                </a:lnTo>
                <a:lnTo>
                  <a:pt x="25046" y="11728"/>
                </a:lnTo>
                <a:lnTo>
                  <a:pt x="25055" y="11728"/>
                </a:lnTo>
                <a:lnTo>
                  <a:pt x="25063" y="11719"/>
                </a:lnTo>
                <a:lnTo>
                  <a:pt x="25081" y="11711"/>
                </a:lnTo>
                <a:lnTo>
                  <a:pt x="25090" y="11702"/>
                </a:lnTo>
                <a:lnTo>
                  <a:pt x="25099" y="11693"/>
                </a:lnTo>
                <a:lnTo>
                  <a:pt x="25116" y="11667"/>
                </a:lnTo>
                <a:lnTo>
                  <a:pt x="25116" y="11658"/>
                </a:lnTo>
                <a:lnTo>
                  <a:pt x="25134" y="11640"/>
                </a:lnTo>
                <a:lnTo>
                  <a:pt x="25143" y="11631"/>
                </a:lnTo>
                <a:lnTo>
                  <a:pt x="25143" y="11622"/>
                </a:lnTo>
                <a:lnTo>
                  <a:pt x="25152" y="11614"/>
                </a:lnTo>
                <a:lnTo>
                  <a:pt x="25160" y="11605"/>
                </a:lnTo>
                <a:lnTo>
                  <a:pt x="25169" y="11605"/>
                </a:lnTo>
                <a:lnTo>
                  <a:pt x="25169" y="11596"/>
                </a:lnTo>
                <a:lnTo>
                  <a:pt x="25160" y="11587"/>
                </a:lnTo>
                <a:lnTo>
                  <a:pt x="25152" y="11587"/>
                </a:lnTo>
                <a:lnTo>
                  <a:pt x="25160" y="11578"/>
                </a:lnTo>
                <a:lnTo>
                  <a:pt x="25152" y="11569"/>
                </a:lnTo>
                <a:lnTo>
                  <a:pt x="25152" y="11561"/>
                </a:lnTo>
                <a:lnTo>
                  <a:pt x="25160" y="11561"/>
                </a:lnTo>
                <a:lnTo>
                  <a:pt x="25169" y="11561"/>
                </a:lnTo>
                <a:lnTo>
                  <a:pt x="25169" y="11552"/>
                </a:lnTo>
                <a:lnTo>
                  <a:pt x="25178" y="11543"/>
                </a:lnTo>
                <a:lnTo>
                  <a:pt x="25178" y="11534"/>
                </a:lnTo>
                <a:lnTo>
                  <a:pt x="25169" y="11543"/>
                </a:lnTo>
                <a:close/>
                <a:moveTo>
                  <a:pt x="24719" y="12064"/>
                </a:moveTo>
                <a:lnTo>
                  <a:pt x="24710" y="12064"/>
                </a:lnTo>
                <a:lnTo>
                  <a:pt x="24710" y="12055"/>
                </a:lnTo>
                <a:lnTo>
                  <a:pt x="24719" y="12055"/>
                </a:lnTo>
                <a:lnTo>
                  <a:pt x="24702" y="12037"/>
                </a:lnTo>
                <a:lnTo>
                  <a:pt x="24693" y="12037"/>
                </a:lnTo>
                <a:lnTo>
                  <a:pt x="24693" y="12046"/>
                </a:lnTo>
                <a:lnTo>
                  <a:pt x="24693" y="12064"/>
                </a:lnTo>
                <a:lnTo>
                  <a:pt x="24684" y="12064"/>
                </a:lnTo>
                <a:lnTo>
                  <a:pt x="24684" y="12072"/>
                </a:lnTo>
                <a:lnTo>
                  <a:pt x="24675" y="12072"/>
                </a:lnTo>
                <a:lnTo>
                  <a:pt x="24675" y="12081"/>
                </a:lnTo>
                <a:lnTo>
                  <a:pt x="24675" y="12090"/>
                </a:lnTo>
                <a:lnTo>
                  <a:pt x="24684" y="12090"/>
                </a:lnTo>
                <a:lnTo>
                  <a:pt x="24693" y="12081"/>
                </a:lnTo>
                <a:lnTo>
                  <a:pt x="24702" y="12081"/>
                </a:lnTo>
                <a:lnTo>
                  <a:pt x="24710" y="12081"/>
                </a:lnTo>
                <a:lnTo>
                  <a:pt x="24719" y="12081"/>
                </a:lnTo>
                <a:lnTo>
                  <a:pt x="24728" y="12072"/>
                </a:lnTo>
                <a:lnTo>
                  <a:pt x="24728" y="12064"/>
                </a:lnTo>
                <a:close/>
                <a:moveTo>
                  <a:pt x="24790" y="12593"/>
                </a:moveTo>
                <a:lnTo>
                  <a:pt x="24781" y="12593"/>
                </a:lnTo>
                <a:lnTo>
                  <a:pt x="24790" y="12602"/>
                </a:lnTo>
                <a:lnTo>
                  <a:pt x="24799" y="12602"/>
                </a:lnTo>
                <a:close/>
                <a:moveTo>
                  <a:pt x="24763" y="7819"/>
                </a:moveTo>
                <a:lnTo>
                  <a:pt x="24755" y="7819"/>
                </a:lnTo>
                <a:close/>
                <a:moveTo>
                  <a:pt x="24596" y="11949"/>
                </a:moveTo>
                <a:lnTo>
                  <a:pt x="24605" y="11949"/>
                </a:lnTo>
                <a:lnTo>
                  <a:pt x="24613" y="11949"/>
                </a:lnTo>
                <a:lnTo>
                  <a:pt x="24613" y="11940"/>
                </a:lnTo>
                <a:lnTo>
                  <a:pt x="24605" y="11940"/>
                </a:lnTo>
                <a:close/>
                <a:moveTo>
                  <a:pt x="24631" y="11905"/>
                </a:moveTo>
                <a:lnTo>
                  <a:pt x="24622" y="11905"/>
                </a:lnTo>
                <a:lnTo>
                  <a:pt x="24631" y="11914"/>
                </a:lnTo>
                <a:close/>
                <a:moveTo>
                  <a:pt x="24605" y="9866"/>
                </a:moveTo>
                <a:lnTo>
                  <a:pt x="24605" y="9875"/>
                </a:lnTo>
                <a:lnTo>
                  <a:pt x="24596" y="9884"/>
                </a:lnTo>
                <a:lnTo>
                  <a:pt x="24605" y="9884"/>
                </a:lnTo>
                <a:lnTo>
                  <a:pt x="24605" y="9875"/>
                </a:lnTo>
                <a:close/>
                <a:moveTo>
                  <a:pt x="25187" y="8410"/>
                </a:moveTo>
                <a:lnTo>
                  <a:pt x="25187" y="8401"/>
                </a:lnTo>
                <a:lnTo>
                  <a:pt x="25178" y="8401"/>
                </a:lnTo>
                <a:lnTo>
                  <a:pt x="25178" y="8392"/>
                </a:lnTo>
                <a:lnTo>
                  <a:pt x="25178" y="8401"/>
                </a:lnTo>
                <a:lnTo>
                  <a:pt x="25187" y="8410"/>
                </a:lnTo>
                <a:lnTo>
                  <a:pt x="25178" y="8410"/>
                </a:lnTo>
                <a:close/>
                <a:moveTo>
                  <a:pt x="24569" y="9134"/>
                </a:moveTo>
                <a:lnTo>
                  <a:pt x="24560" y="9134"/>
                </a:lnTo>
                <a:lnTo>
                  <a:pt x="24552" y="9134"/>
                </a:lnTo>
                <a:lnTo>
                  <a:pt x="24552" y="9142"/>
                </a:lnTo>
                <a:lnTo>
                  <a:pt x="24543" y="9142"/>
                </a:lnTo>
                <a:lnTo>
                  <a:pt x="24552" y="9142"/>
                </a:lnTo>
                <a:lnTo>
                  <a:pt x="24552" y="9151"/>
                </a:lnTo>
                <a:lnTo>
                  <a:pt x="24560" y="9142"/>
                </a:lnTo>
                <a:lnTo>
                  <a:pt x="24569" y="9142"/>
                </a:lnTo>
                <a:close/>
                <a:moveTo>
                  <a:pt x="24737" y="9584"/>
                </a:moveTo>
                <a:lnTo>
                  <a:pt x="24728" y="9584"/>
                </a:lnTo>
                <a:lnTo>
                  <a:pt x="24719" y="9575"/>
                </a:lnTo>
                <a:lnTo>
                  <a:pt x="24719" y="9584"/>
                </a:lnTo>
                <a:lnTo>
                  <a:pt x="24719" y="9592"/>
                </a:lnTo>
                <a:lnTo>
                  <a:pt x="24728" y="9592"/>
                </a:lnTo>
                <a:lnTo>
                  <a:pt x="24737" y="9592"/>
                </a:lnTo>
                <a:lnTo>
                  <a:pt x="24746" y="9592"/>
                </a:lnTo>
                <a:lnTo>
                  <a:pt x="24737" y="9592"/>
                </a:lnTo>
                <a:close/>
                <a:moveTo>
                  <a:pt x="20202" y="6804"/>
                </a:moveTo>
                <a:lnTo>
                  <a:pt x="20211" y="6804"/>
                </a:lnTo>
                <a:lnTo>
                  <a:pt x="20211" y="6812"/>
                </a:lnTo>
                <a:lnTo>
                  <a:pt x="20211" y="6804"/>
                </a:lnTo>
                <a:close/>
                <a:moveTo>
                  <a:pt x="20696" y="6645"/>
                </a:moveTo>
                <a:lnTo>
                  <a:pt x="20696" y="6654"/>
                </a:lnTo>
                <a:lnTo>
                  <a:pt x="20705" y="6662"/>
                </a:lnTo>
                <a:lnTo>
                  <a:pt x="20705" y="6654"/>
                </a:lnTo>
                <a:close/>
                <a:moveTo>
                  <a:pt x="20255" y="6804"/>
                </a:moveTo>
                <a:lnTo>
                  <a:pt x="20264" y="6804"/>
                </a:lnTo>
                <a:lnTo>
                  <a:pt x="20264" y="6795"/>
                </a:lnTo>
                <a:lnTo>
                  <a:pt x="20255" y="6795"/>
                </a:lnTo>
                <a:close/>
                <a:moveTo>
                  <a:pt x="21649" y="5560"/>
                </a:moveTo>
                <a:lnTo>
                  <a:pt x="21649" y="5551"/>
                </a:lnTo>
                <a:lnTo>
                  <a:pt x="21640" y="5551"/>
                </a:lnTo>
                <a:lnTo>
                  <a:pt x="21640" y="5560"/>
                </a:lnTo>
                <a:lnTo>
                  <a:pt x="21649" y="5569"/>
                </a:lnTo>
                <a:close/>
                <a:moveTo>
                  <a:pt x="20264" y="6777"/>
                </a:moveTo>
                <a:lnTo>
                  <a:pt x="20255" y="6777"/>
                </a:lnTo>
                <a:lnTo>
                  <a:pt x="20255" y="6786"/>
                </a:lnTo>
                <a:close/>
                <a:moveTo>
                  <a:pt x="21296" y="5957"/>
                </a:moveTo>
                <a:lnTo>
                  <a:pt x="21287" y="5957"/>
                </a:lnTo>
                <a:lnTo>
                  <a:pt x="21287" y="5948"/>
                </a:lnTo>
                <a:lnTo>
                  <a:pt x="21279" y="5948"/>
                </a:lnTo>
                <a:lnTo>
                  <a:pt x="21270" y="5948"/>
                </a:lnTo>
                <a:lnTo>
                  <a:pt x="21279" y="5957"/>
                </a:lnTo>
                <a:lnTo>
                  <a:pt x="21287" y="5966"/>
                </a:lnTo>
                <a:lnTo>
                  <a:pt x="21305" y="5975"/>
                </a:lnTo>
                <a:lnTo>
                  <a:pt x="21314" y="5975"/>
                </a:lnTo>
                <a:lnTo>
                  <a:pt x="21314" y="5966"/>
                </a:lnTo>
                <a:close/>
                <a:moveTo>
                  <a:pt x="21649" y="5463"/>
                </a:moveTo>
                <a:lnTo>
                  <a:pt x="21658" y="5463"/>
                </a:lnTo>
                <a:lnTo>
                  <a:pt x="21658" y="5454"/>
                </a:lnTo>
                <a:lnTo>
                  <a:pt x="21649" y="5445"/>
                </a:lnTo>
                <a:lnTo>
                  <a:pt x="21649" y="5454"/>
                </a:lnTo>
                <a:close/>
                <a:moveTo>
                  <a:pt x="21543" y="5295"/>
                </a:moveTo>
                <a:lnTo>
                  <a:pt x="21534" y="5295"/>
                </a:lnTo>
                <a:lnTo>
                  <a:pt x="21534" y="5304"/>
                </a:lnTo>
                <a:close/>
                <a:moveTo>
                  <a:pt x="20220" y="6804"/>
                </a:moveTo>
                <a:lnTo>
                  <a:pt x="20220" y="6812"/>
                </a:lnTo>
                <a:lnTo>
                  <a:pt x="20229" y="6812"/>
                </a:lnTo>
                <a:lnTo>
                  <a:pt x="20229" y="6804"/>
                </a:lnTo>
                <a:close/>
                <a:moveTo>
                  <a:pt x="19699" y="7651"/>
                </a:moveTo>
                <a:lnTo>
                  <a:pt x="19699" y="7660"/>
                </a:lnTo>
                <a:lnTo>
                  <a:pt x="19708" y="7660"/>
                </a:lnTo>
                <a:lnTo>
                  <a:pt x="19717" y="7651"/>
                </a:lnTo>
                <a:lnTo>
                  <a:pt x="19708" y="7651"/>
                </a:lnTo>
                <a:close/>
                <a:moveTo>
                  <a:pt x="19885" y="7466"/>
                </a:moveTo>
                <a:lnTo>
                  <a:pt x="19876" y="7457"/>
                </a:lnTo>
                <a:lnTo>
                  <a:pt x="19876" y="7466"/>
                </a:lnTo>
                <a:lnTo>
                  <a:pt x="19876" y="7474"/>
                </a:lnTo>
                <a:lnTo>
                  <a:pt x="19885" y="7474"/>
                </a:lnTo>
                <a:close/>
                <a:moveTo>
                  <a:pt x="19893" y="7492"/>
                </a:moveTo>
                <a:lnTo>
                  <a:pt x="19893" y="7501"/>
                </a:lnTo>
                <a:lnTo>
                  <a:pt x="19902" y="7501"/>
                </a:lnTo>
                <a:lnTo>
                  <a:pt x="19902" y="7492"/>
                </a:lnTo>
                <a:close/>
                <a:moveTo>
                  <a:pt x="19708" y="7642"/>
                </a:moveTo>
                <a:lnTo>
                  <a:pt x="19717" y="7642"/>
                </a:lnTo>
                <a:lnTo>
                  <a:pt x="19717" y="7633"/>
                </a:lnTo>
                <a:lnTo>
                  <a:pt x="19708" y="7633"/>
                </a:lnTo>
                <a:close/>
                <a:moveTo>
                  <a:pt x="20008" y="7589"/>
                </a:moveTo>
                <a:lnTo>
                  <a:pt x="19999" y="7589"/>
                </a:lnTo>
                <a:lnTo>
                  <a:pt x="19990" y="7589"/>
                </a:lnTo>
                <a:lnTo>
                  <a:pt x="19990" y="7598"/>
                </a:lnTo>
                <a:lnTo>
                  <a:pt x="19999" y="7598"/>
                </a:lnTo>
                <a:lnTo>
                  <a:pt x="19999" y="7616"/>
                </a:lnTo>
                <a:lnTo>
                  <a:pt x="20008" y="7616"/>
                </a:lnTo>
                <a:lnTo>
                  <a:pt x="20008" y="7607"/>
                </a:lnTo>
                <a:lnTo>
                  <a:pt x="20008" y="7598"/>
                </a:lnTo>
                <a:close/>
                <a:moveTo>
                  <a:pt x="20008" y="8145"/>
                </a:moveTo>
                <a:lnTo>
                  <a:pt x="20017" y="8154"/>
                </a:lnTo>
                <a:lnTo>
                  <a:pt x="20017" y="8145"/>
                </a:lnTo>
                <a:close/>
                <a:moveTo>
                  <a:pt x="19929" y="7518"/>
                </a:moveTo>
                <a:lnTo>
                  <a:pt x="19929" y="7527"/>
                </a:lnTo>
                <a:close/>
                <a:moveTo>
                  <a:pt x="19946" y="7563"/>
                </a:moveTo>
                <a:lnTo>
                  <a:pt x="19946" y="7571"/>
                </a:lnTo>
                <a:lnTo>
                  <a:pt x="19955" y="7563"/>
                </a:lnTo>
                <a:close/>
                <a:moveTo>
                  <a:pt x="22425" y="3848"/>
                </a:moveTo>
                <a:lnTo>
                  <a:pt x="22417" y="3857"/>
                </a:lnTo>
                <a:lnTo>
                  <a:pt x="22408" y="3866"/>
                </a:lnTo>
                <a:lnTo>
                  <a:pt x="22417" y="3866"/>
                </a:lnTo>
                <a:lnTo>
                  <a:pt x="22425" y="3866"/>
                </a:lnTo>
                <a:lnTo>
                  <a:pt x="22434" y="3866"/>
                </a:lnTo>
                <a:lnTo>
                  <a:pt x="22443" y="3848"/>
                </a:lnTo>
                <a:lnTo>
                  <a:pt x="22434" y="3848"/>
                </a:lnTo>
                <a:close/>
                <a:moveTo>
                  <a:pt x="26140" y="8975"/>
                </a:moveTo>
                <a:lnTo>
                  <a:pt x="26140" y="8984"/>
                </a:lnTo>
                <a:close/>
                <a:moveTo>
                  <a:pt x="26157" y="4122"/>
                </a:moveTo>
                <a:lnTo>
                  <a:pt x="26149" y="4122"/>
                </a:lnTo>
                <a:lnTo>
                  <a:pt x="26140" y="4122"/>
                </a:lnTo>
                <a:lnTo>
                  <a:pt x="26131" y="4130"/>
                </a:lnTo>
                <a:lnTo>
                  <a:pt x="26140" y="4130"/>
                </a:lnTo>
                <a:close/>
                <a:moveTo>
                  <a:pt x="26149" y="9337"/>
                </a:moveTo>
                <a:lnTo>
                  <a:pt x="26140" y="9345"/>
                </a:lnTo>
                <a:lnTo>
                  <a:pt x="26131" y="9345"/>
                </a:lnTo>
                <a:lnTo>
                  <a:pt x="26122" y="9345"/>
                </a:lnTo>
                <a:lnTo>
                  <a:pt x="26131" y="9354"/>
                </a:lnTo>
                <a:lnTo>
                  <a:pt x="26140" y="9363"/>
                </a:lnTo>
                <a:lnTo>
                  <a:pt x="26149" y="9363"/>
                </a:lnTo>
                <a:lnTo>
                  <a:pt x="26157" y="9363"/>
                </a:lnTo>
                <a:lnTo>
                  <a:pt x="26166" y="9354"/>
                </a:lnTo>
                <a:lnTo>
                  <a:pt x="26157" y="9345"/>
                </a:lnTo>
                <a:close/>
                <a:moveTo>
                  <a:pt x="26149" y="3292"/>
                </a:moveTo>
                <a:lnTo>
                  <a:pt x="26157" y="3292"/>
                </a:lnTo>
                <a:lnTo>
                  <a:pt x="26149" y="3283"/>
                </a:lnTo>
                <a:lnTo>
                  <a:pt x="26140" y="3283"/>
                </a:lnTo>
                <a:lnTo>
                  <a:pt x="26122" y="3274"/>
                </a:lnTo>
                <a:lnTo>
                  <a:pt x="26113" y="3274"/>
                </a:lnTo>
                <a:lnTo>
                  <a:pt x="26104" y="3257"/>
                </a:lnTo>
                <a:lnTo>
                  <a:pt x="26096" y="3265"/>
                </a:lnTo>
                <a:lnTo>
                  <a:pt x="26096" y="3274"/>
                </a:lnTo>
                <a:lnTo>
                  <a:pt x="26104" y="3274"/>
                </a:lnTo>
                <a:lnTo>
                  <a:pt x="26131" y="3292"/>
                </a:lnTo>
                <a:close/>
                <a:moveTo>
                  <a:pt x="25257" y="11128"/>
                </a:moveTo>
                <a:lnTo>
                  <a:pt x="25257" y="11119"/>
                </a:lnTo>
                <a:lnTo>
                  <a:pt x="25257" y="11110"/>
                </a:lnTo>
                <a:lnTo>
                  <a:pt x="25249" y="11110"/>
                </a:lnTo>
                <a:lnTo>
                  <a:pt x="25249" y="11119"/>
                </a:lnTo>
                <a:close/>
                <a:moveTo>
                  <a:pt x="26096" y="4148"/>
                </a:moveTo>
                <a:lnTo>
                  <a:pt x="26078" y="4148"/>
                </a:lnTo>
                <a:lnTo>
                  <a:pt x="26060" y="4148"/>
                </a:lnTo>
                <a:lnTo>
                  <a:pt x="26051" y="4148"/>
                </a:lnTo>
                <a:lnTo>
                  <a:pt x="26043" y="4148"/>
                </a:lnTo>
                <a:lnTo>
                  <a:pt x="26034" y="4148"/>
                </a:lnTo>
                <a:lnTo>
                  <a:pt x="26043" y="4157"/>
                </a:lnTo>
                <a:lnTo>
                  <a:pt x="26051" y="4148"/>
                </a:lnTo>
                <a:lnTo>
                  <a:pt x="26069" y="4157"/>
                </a:lnTo>
                <a:lnTo>
                  <a:pt x="26078" y="4157"/>
                </a:lnTo>
                <a:lnTo>
                  <a:pt x="26087" y="4148"/>
                </a:lnTo>
                <a:lnTo>
                  <a:pt x="26104" y="4148"/>
                </a:lnTo>
                <a:close/>
                <a:moveTo>
                  <a:pt x="25205" y="8445"/>
                </a:moveTo>
                <a:lnTo>
                  <a:pt x="25205" y="8436"/>
                </a:lnTo>
                <a:close/>
                <a:moveTo>
                  <a:pt x="26166" y="8683"/>
                </a:moveTo>
                <a:lnTo>
                  <a:pt x="26157" y="8683"/>
                </a:lnTo>
                <a:lnTo>
                  <a:pt x="26166" y="8683"/>
                </a:lnTo>
                <a:lnTo>
                  <a:pt x="26157" y="8683"/>
                </a:lnTo>
                <a:close/>
                <a:moveTo>
                  <a:pt x="16232" y="4784"/>
                </a:moveTo>
                <a:lnTo>
                  <a:pt x="16232" y="4775"/>
                </a:lnTo>
                <a:lnTo>
                  <a:pt x="16223" y="4775"/>
                </a:lnTo>
                <a:lnTo>
                  <a:pt x="16223" y="4784"/>
                </a:lnTo>
                <a:close/>
                <a:moveTo>
                  <a:pt x="26184" y="2692"/>
                </a:moveTo>
                <a:lnTo>
                  <a:pt x="26193" y="2692"/>
                </a:lnTo>
                <a:lnTo>
                  <a:pt x="26219" y="2692"/>
                </a:lnTo>
                <a:lnTo>
                  <a:pt x="26237" y="2692"/>
                </a:lnTo>
                <a:lnTo>
                  <a:pt x="26246" y="2692"/>
                </a:lnTo>
                <a:lnTo>
                  <a:pt x="26237" y="2683"/>
                </a:lnTo>
                <a:lnTo>
                  <a:pt x="26228" y="2674"/>
                </a:lnTo>
                <a:lnTo>
                  <a:pt x="26219" y="2665"/>
                </a:lnTo>
                <a:lnTo>
                  <a:pt x="26219" y="2657"/>
                </a:lnTo>
                <a:lnTo>
                  <a:pt x="26237" y="2665"/>
                </a:lnTo>
                <a:lnTo>
                  <a:pt x="26246" y="2674"/>
                </a:lnTo>
                <a:lnTo>
                  <a:pt x="26254" y="2674"/>
                </a:lnTo>
                <a:lnTo>
                  <a:pt x="26272" y="2683"/>
                </a:lnTo>
                <a:lnTo>
                  <a:pt x="26281" y="2674"/>
                </a:lnTo>
                <a:lnTo>
                  <a:pt x="26281" y="2665"/>
                </a:lnTo>
                <a:lnTo>
                  <a:pt x="26281" y="2657"/>
                </a:lnTo>
                <a:lnTo>
                  <a:pt x="26281" y="2648"/>
                </a:lnTo>
                <a:lnTo>
                  <a:pt x="26298" y="2639"/>
                </a:lnTo>
                <a:lnTo>
                  <a:pt x="26316" y="2630"/>
                </a:lnTo>
                <a:lnTo>
                  <a:pt x="26325" y="2630"/>
                </a:lnTo>
                <a:lnTo>
                  <a:pt x="26334" y="2630"/>
                </a:lnTo>
                <a:lnTo>
                  <a:pt x="26343" y="2630"/>
                </a:lnTo>
                <a:lnTo>
                  <a:pt x="26343" y="2612"/>
                </a:lnTo>
                <a:lnTo>
                  <a:pt x="26334" y="2612"/>
                </a:lnTo>
                <a:lnTo>
                  <a:pt x="26307" y="2612"/>
                </a:lnTo>
                <a:lnTo>
                  <a:pt x="26307" y="2604"/>
                </a:lnTo>
                <a:lnTo>
                  <a:pt x="26298" y="2595"/>
                </a:lnTo>
                <a:lnTo>
                  <a:pt x="26290" y="2604"/>
                </a:lnTo>
                <a:lnTo>
                  <a:pt x="26281" y="2604"/>
                </a:lnTo>
                <a:lnTo>
                  <a:pt x="26281" y="2595"/>
                </a:lnTo>
                <a:lnTo>
                  <a:pt x="26290" y="2595"/>
                </a:lnTo>
                <a:lnTo>
                  <a:pt x="26281" y="2586"/>
                </a:lnTo>
                <a:lnTo>
                  <a:pt x="26254" y="2568"/>
                </a:lnTo>
                <a:lnTo>
                  <a:pt x="26237" y="2559"/>
                </a:lnTo>
                <a:lnTo>
                  <a:pt x="26228" y="2551"/>
                </a:lnTo>
                <a:lnTo>
                  <a:pt x="26210" y="2533"/>
                </a:lnTo>
                <a:lnTo>
                  <a:pt x="26193" y="2515"/>
                </a:lnTo>
                <a:lnTo>
                  <a:pt x="26175" y="2515"/>
                </a:lnTo>
                <a:lnTo>
                  <a:pt x="26157" y="2515"/>
                </a:lnTo>
                <a:lnTo>
                  <a:pt x="26140" y="2515"/>
                </a:lnTo>
                <a:lnTo>
                  <a:pt x="26131" y="2506"/>
                </a:lnTo>
                <a:lnTo>
                  <a:pt x="26104" y="2506"/>
                </a:lnTo>
                <a:lnTo>
                  <a:pt x="26131" y="2515"/>
                </a:lnTo>
                <a:lnTo>
                  <a:pt x="26140" y="2515"/>
                </a:lnTo>
                <a:lnTo>
                  <a:pt x="26131" y="2524"/>
                </a:lnTo>
                <a:lnTo>
                  <a:pt x="26104" y="2515"/>
                </a:lnTo>
                <a:lnTo>
                  <a:pt x="26096" y="2515"/>
                </a:lnTo>
                <a:lnTo>
                  <a:pt x="26087" y="2515"/>
                </a:lnTo>
                <a:lnTo>
                  <a:pt x="26087" y="2524"/>
                </a:lnTo>
                <a:lnTo>
                  <a:pt x="26087" y="2533"/>
                </a:lnTo>
                <a:lnTo>
                  <a:pt x="26078" y="2533"/>
                </a:lnTo>
                <a:lnTo>
                  <a:pt x="26078" y="2524"/>
                </a:lnTo>
                <a:lnTo>
                  <a:pt x="26078" y="2515"/>
                </a:lnTo>
                <a:lnTo>
                  <a:pt x="26087" y="2506"/>
                </a:lnTo>
                <a:lnTo>
                  <a:pt x="26096" y="2506"/>
                </a:lnTo>
                <a:lnTo>
                  <a:pt x="26069" y="2498"/>
                </a:lnTo>
                <a:lnTo>
                  <a:pt x="26060" y="2498"/>
                </a:lnTo>
                <a:lnTo>
                  <a:pt x="26051" y="2489"/>
                </a:lnTo>
                <a:lnTo>
                  <a:pt x="26034" y="2498"/>
                </a:lnTo>
                <a:lnTo>
                  <a:pt x="25999" y="2498"/>
                </a:lnTo>
                <a:lnTo>
                  <a:pt x="25990" y="2498"/>
                </a:lnTo>
                <a:lnTo>
                  <a:pt x="25990" y="2506"/>
                </a:lnTo>
                <a:lnTo>
                  <a:pt x="25999" y="2506"/>
                </a:lnTo>
                <a:lnTo>
                  <a:pt x="26007" y="2506"/>
                </a:lnTo>
                <a:lnTo>
                  <a:pt x="26016" y="2515"/>
                </a:lnTo>
                <a:lnTo>
                  <a:pt x="26025" y="2515"/>
                </a:lnTo>
                <a:lnTo>
                  <a:pt x="26025" y="2524"/>
                </a:lnTo>
                <a:lnTo>
                  <a:pt x="26025" y="2533"/>
                </a:lnTo>
                <a:lnTo>
                  <a:pt x="26025" y="2542"/>
                </a:lnTo>
                <a:lnTo>
                  <a:pt x="26025" y="2551"/>
                </a:lnTo>
                <a:lnTo>
                  <a:pt x="26016" y="2551"/>
                </a:lnTo>
                <a:lnTo>
                  <a:pt x="26016" y="2559"/>
                </a:lnTo>
                <a:lnTo>
                  <a:pt x="26025" y="2568"/>
                </a:lnTo>
                <a:lnTo>
                  <a:pt x="26034" y="2568"/>
                </a:lnTo>
                <a:lnTo>
                  <a:pt x="26043" y="2577"/>
                </a:lnTo>
                <a:lnTo>
                  <a:pt x="26043" y="2586"/>
                </a:lnTo>
                <a:lnTo>
                  <a:pt x="26034" y="2595"/>
                </a:lnTo>
                <a:lnTo>
                  <a:pt x="26034" y="2604"/>
                </a:lnTo>
                <a:lnTo>
                  <a:pt x="26025" y="2604"/>
                </a:lnTo>
                <a:lnTo>
                  <a:pt x="26025" y="2586"/>
                </a:lnTo>
                <a:lnTo>
                  <a:pt x="26025" y="2577"/>
                </a:lnTo>
                <a:lnTo>
                  <a:pt x="26016" y="2577"/>
                </a:lnTo>
                <a:lnTo>
                  <a:pt x="26007" y="2586"/>
                </a:lnTo>
                <a:lnTo>
                  <a:pt x="25999" y="2595"/>
                </a:lnTo>
                <a:lnTo>
                  <a:pt x="25999" y="2586"/>
                </a:lnTo>
                <a:lnTo>
                  <a:pt x="25999" y="2577"/>
                </a:lnTo>
                <a:lnTo>
                  <a:pt x="25990" y="2568"/>
                </a:lnTo>
                <a:lnTo>
                  <a:pt x="25981" y="2559"/>
                </a:lnTo>
                <a:lnTo>
                  <a:pt x="25963" y="2559"/>
                </a:lnTo>
                <a:lnTo>
                  <a:pt x="25963" y="2542"/>
                </a:lnTo>
                <a:lnTo>
                  <a:pt x="25972" y="2542"/>
                </a:lnTo>
                <a:lnTo>
                  <a:pt x="25972" y="2524"/>
                </a:lnTo>
                <a:lnTo>
                  <a:pt x="25972" y="2515"/>
                </a:lnTo>
                <a:lnTo>
                  <a:pt x="25963" y="2506"/>
                </a:lnTo>
                <a:lnTo>
                  <a:pt x="25963" y="2498"/>
                </a:lnTo>
                <a:lnTo>
                  <a:pt x="25963" y="2489"/>
                </a:lnTo>
                <a:lnTo>
                  <a:pt x="25963" y="2480"/>
                </a:lnTo>
                <a:lnTo>
                  <a:pt x="25963" y="2471"/>
                </a:lnTo>
                <a:lnTo>
                  <a:pt x="25963" y="2462"/>
                </a:lnTo>
                <a:lnTo>
                  <a:pt x="25954" y="2454"/>
                </a:lnTo>
                <a:lnTo>
                  <a:pt x="25954" y="2462"/>
                </a:lnTo>
                <a:lnTo>
                  <a:pt x="25946" y="2462"/>
                </a:lnTo>
                <a:lnTo>
                  <a:pt x="25928" y="2462"/>
                </a:lnTo>
                <a:lnTo>
                  <a:pt x="25937" y="2454"/>
                </a:lnTo>
                <a:lnTo>
                  <a:pt x="25937" y="2445"/>
                </a:lnTo>
                <a:lnTo>
                  <a:pt x="25937" y="2436"/>
                </a:lnTo>
                <a:lnTo>
                  <a:pt x="25928" y="2427"/>
                </a:lnTo>
                <a:lnTo>
                  <a:pt x="25813" y="2374"/>
                </a:lnTo>
                <a:lnTo>
                  <a:pt x="25796" y="2365"/>
                </a:lnTo>
                <a:lnTo>
                  <a:pt x="25787" y="2356"/>
                </a:lnTo>
                <a:lnTo>
                  <a:pt x="25778" y="2356"/>
                </a:lnTo>
                <a:lnTo>
                  <a:pt x="25769" y="2356"/>
                </a:lnTo>
                <a:lnTo>
                  <a:pt x="25760" y="2356"/>
                </a:lnTo>
                <a:lnTo>
                  <a:pt x="25769" y="2348"/>
                </a:lnTo>
                <a:lnTo>
                  <a:pt x="25760" y="2339"/>
                </a:lnTo>
                <a:lnTo>
                  <a:pt x="25716" y="2312"/>
                </a:lnTo>
                <a:lnTo>
                  <a:pt x="25707" y="2312"/>
                </a:lnTo>
                <a:lnTo>
                  <a:pt x="25716" y="2321"/>
                </a:lnTo>
                <a:lnTo>
                  <a:pt x="25743" y="2339"/>
                </a:lnTo>
                <a:lnTo>
                  <a:pt x="25751" y="2339"/>
                </a:lnTo>
                <a:lnTo>
                  <a:pt x="25743" y="2348"/>
                </a:lnTo>
                <a:lnTo>
                  <a:pt x="25734" y="2348"/>
                </a:lnTo>
                <a:lnTo>
                  <a:pt x="25734" y="2339"/>
                </a:lnTo>
                <a:lnTo>
                  <a:pt x="25725" y="2330"/>
                </a:lnTo>
                <a:lnTo>
                  <a:pt x="25716" y="2330"/>
                </a:lnTo>
                <a:lnTo>
                  <a:pt x="25699" y="2321"/>
                </a:lnTo>
                <a:lnTo>
                  <a:pt x="25681" y="2312"/>
                </a:lnTo>
                <a:lnTo>
                  <a:pt x="25681" y="2303"/>
                </a:lnTo>
                <a:lnTo>
                  <a:pt x="25690" y="2312"/>
                </a:lnTo>
                <a:lnTo>
                  <a:pt x="25699" y="2312"/>
                </a:lnTo>
                <a:lnTo>
                  <a:pt x="25681" y="2303"/>
                </a:lnTo>
                <a:lnTo>
                  <a:pt x="25672" y="2286"/>
                </a:lnTo>
                <a:lnTo>
                  <a:pt x="25646" y="2277"/>
                </a:lnTo>
                <a:lnTo>
                  <a:pt x="25637" y="2277"/>
                </a:lnTo>
                <a:lnTo>
                  <a:pt x="25628" y="2268"/>
                </a:lnTo>
                <a:lnTo>
                  <a:pt x="25619" y="2268"/>
                </a:lnTo>
                <a:lnTo>
                  <a:pt x="25602" y="2268"/>
                </a:lnTo>
                <a:lnTo>
                  <a:pt x="25593" y="2259"/>
                </a:lnTo>
                <a:lnTo>
                  <a:pt x="25593" y="2295"/>
                </a:lnTo>
                <a:lnTo>
                  <a:pt x="25593" y="2259"/>
                </a:lnTo>
                <a:lnTo>
                  <a:pt x="25575" y="2259"/>
                </a:lnTo>
                <a:lnTo>
                  <a:pt x="25531" y="2224"/>
                </a:lnTo>
                <a:lnTo>
                  <a:pt x="25513" y="2215"/>
                </a:lnTo>
                <a:lnTo>
                  <a:pt x="25504" y="2206"/>
                </a:lnTo>
                <a:lnTo>
                  <a:pt x="25478" y="2198"/>
                </a:lnTo>
                <a:lnTo>
                  <a:pt x="25434" y="2198"/>
                </a:lnTo>
                <a:lnTo>
                  <a:pt x="25399" y="2180"/>
                </a:lnTo>
                <a:lnTo>
                  <a:pt x="25363" y="2171"/>
                </a:lnTo>
                <a:lnTo>
                  <a:pt x="25328" y="2153"/>
                </a:lnTo>
                <a:lnTo>
                  <a:pt x="25302" y="2145"/>
                </a:lnTo>
                <a:lnTo>
                  <a:pt x="25293" y="2145"/>
                </a:lnTo>
                <a:lnTo>
                  <a:pt x="25275" y="2136"/>
                </a:lnTo>
                <a:lnTo>
                  <a:pt x="25240" y="2145"/>
                </a:lnTo>
                <a:lnTo>
                  <a:pt x="25205" y="2145"/>
                </a:lnTo>
                <a:lnTo>
                  <a:pt x="25169" y="2145"/>
                </a:lnTo>
                <a:lnTo>
                  <a:pt x="25143" y="2145"/>
                </a:lnTo>
                <a:lnTo>
                  <a:pt x="25125" y="2145"/>
                </a:lnTo>
                <a:lnTo>
                  <a:pt x="25107" y="2136"/>
                </a:lnTo>
                <a:lnTo>
                  <a:pt x="25099" y="2136"/>
                </a:lnTo>
                <a:lnTo>
                  <a:pt x="25099" y="2153"/>
                </a:lnTo>
                <a:lnTo>
                  <a:pt x="25081" y="2145"/>
                </a:lnTo>
                <a:lnTo>
                  <a:pt x="25063" y="2136"/>
                </a:lnTo>
                <a:lnTo>
                  <a:pt x="25046" y="2127"/>
                </a:lnTo>
                <a:lnTo>
                  <a:pt x="25002" y="2127"/>
                </a:lnTo>
                <a:lnTo>
                  <a:pt x="24949" y="2118"/>
                </a:lnTo>
                <a:lnTo>
                  <a:pt x="24913" y="2118"/>
                </a:lnTo>
                <a:lnTo>
                  <a:pt x="24887" y="2109"/>
                </a:lnTo>
                <a:lnTo>
                  <a:pt x="24896" y="2136"/>
                </a:lnTo>
                <a:lnTo>
                  <a:pt x="24887" y="2145"/>
                </a:lnTo>
                <a:lnTo>
                  <a:pt x="24878" y="2162"/>
                </a:lnTo>
                <a:lnTo>
                  <a:pt x="24869" y="2171"/>
                </a:lnTo>
                <a:lnTo>
                  <a:pt x="24869" y="2180"/>
                </a:lnTo>
                <a:lnTo>
                  <a:pt x="24896" y="2180"/>
                </a:lnTo>
                <a:lnTo>
                  <a:pt x="24905" y="2206"/>
                </a:lnTo>
                <a:lnTo>
                  <a:pt x="24922" y="2224"/>
                </a:lnTo>
                <a:lnTo>
                  <a:pt x="24931" y="2242"/>
                </a:lnTo>
                <a:lnTo>
                  <a:pt x="24922" y="2251"/>
                </a:lnTo>
                <a:lnTo>
                  <a:pt x="24896" y="2277"/>
                </a:lnTo>
                <a:lnTo>
                  <a:pt x="24860" y="2286"/>
                </a:lnTo>
                <a:lnTo>
                  <a:pt x="24825" y="2286"/>
                </a:lnTo>
                <a:lnTo>
                  <a:pt x="24808" y="2268"/>
                </a:lnTo>
                <a:lnTo>
                  <a:pt x="24799" y="2251"/>
                </a:lnTo>
                <a:lnTo>
                  <a:pt x="24772" y="2233"/>
                </a:lnTo>
                <a:lnTo>
                  <a:pt x="24746" y="2224"/>
                </a:lnTo>
                <a:lnTo>
                  <a:pt x="24737" y="2224"/>
                </a:lnTo>
                <a:lnTo>
                  <a:pt x="24728" y="2224"/>
                </a:lnTo>
                <a:lnTo>
                  <a:pt x="24719" y="2198"/>
                </a:lnTo>
                <a:lnTo>
                  <a:pt x="24719" y="2180"/>
                </a:lnTo>
                <a:lnTo>
                  <a:pt x="24710" y="2180"/>
                </a:lnTo>
                <a:lnTo>
                  <a:pt x="24702" y="2171"/>
                </a:lnTo>
                <a:lnTo>
                  <a:pt x="24693" y="2162"/>
                </a:lnTo>
                <a:lnTo>
                  <a:pt x="24675" y="2162"/>
                </a:lnTo>
                <a:lnTo>
                  <a:pt x="24640" y="2189"/>
                </a:lnTo>
                <a:lnTo>
                  <a:pt x="24622" y="2189"/>
                </a:lnTo>
                <a:lnTo>
                  <a:pt x="24560" y="2189"/>
                </a:lnTo>
                <a:lnTo>
                  <a:pt x="24543" y="2180"/>
                </a:lnTo>
                <a:lnTo>
                  <a:pt x="24446" y="2180"/>
                </a:lnTo>
                <a:lnTo>
                  <a:pt x="24428" y="2162"/>
                </a:lnTo>
                <a:lnTo>
                  <a:pt x="24410" y="2162"/>
                </a:lnTo>
                <a:lnTo>
                  <a:pt x="24393" y="2162"/>
                </a:lnTo>
                <a:lnTo>
                  <a:pt x="24375" y="2171"/>
                </a:lnTo>
                <a:lnTo>
                  <a:pt x="24358" y="2162"/>
                </a:lnTo>
                <a:lnTo>
                  <a:pt x="24331" y="2171"/>
                </a:lnTo>
                <a:lnTo>
                  <a:pt x="24296" y="2171"/>
                </a:lnTo>
                <a:lnTo>
                  <a:pt x="24278" y="2180"/>
                </a:lnTo>
                <a:lnTo>
                  <a:pt x="24261" y="2189"/>
                </a:lnTo>
                <a:lnTo>
                  <a:pt x="24234" y="2206"/>
                </a:lnTo>
                <a:lnTo>
                  <a:pt x="24225" y="2215"/>
                </a:lnTo>
                <a:lnTo>
                  <a:pt x="24225" y="2233"/>
                </a:lnTo>
                <a:lnTo>
                  <a:pt x="24234" y="2251"/>
                </a:lnTo>
                <a:lnTo>
                  <a:pt x="24234" y="2268"/>
                </a:lnTo>
                <a:lnTo>
                  <a:pt x="24225" y="2277"/>
                </a:lnTo>
                <a:lnTo>
                  <a:pt x="24216" y="2277"/>
                </a:lnTo>
                <a:lnTo>
                  <a:pt x="24208" y="2303"/>
                </a:lnTo>
                <a:lnTo>
                  <a:pt x="24199" y="2312"/>
                </a:lnTo>
                <a:lnTo>
                  <a:pt x="24181" y="2321"/>
                </a:lnTo>
                <a:lnTo>
                  <a:pt x="24190" y="2312"/>
                </a:lnTo>
                <a:lnTo>
                  <a:pt x="24199" y="2303"/>
                </a:lnTo>
                <a:lnTo>
                  <a:pt x="24216" y="2268"/>
                </a:lnTo>
                <a:lnTo>
                  <a:pt x="24216" y="2259"/>
                </a:lnTo>
                <a:lnTo>
                  <a:pt x="24199" y="2251"/>
                </a:lnTo>
                <a:lnTo>
                  <a:pt x="24199" y="2242"/>
                </a:lnTo>
                <a:lnTo>
                  <a:pt x="24190" y="2215"/>
                </a:lnTo>
                <a:lnTo>
                  <a:pt x="24190" y="2198"/>
                </a:lnTo>
                <a:lnTo>
                  <a:pt x="24181" y="2180"/>
                </a:lnTo>
                <a:lnTo>
                  <a:pt x="24172" y="2171"/>
                </a:lnTo>
                <a:lnTo>
                  <a:pt x="24128" y="2162"/>
                </a:lnTo>
                <a:lnTo>
                  <a:pt x="24102" y="2153"/>
                </a:lnTo>
                <a:lnTo>
                  <a:pt x="24102" y="2145"/>
                </a:lnTo>
                <a:lnTo>
                  <a:pt x="24111" y="2127"/>
                </a:lnTo>
                <a:lnTo>
                  <a:pt x="24102" y="2118"/>
                </a:lnTo>
                <a:lnTo>
                  <a:pt x="24111" y="2109"/>
                </a:lnTo>
                <a:lnTo>
                  <a:pt x="24119" y="2101"/>
                </a:lnTo>
                <a:lnTo>
                  <a:pt x="24119" y="2083"/>
                </a:lnTo>
                <a:lnTo>
                  <a:pt x="24119" y="2074"/>
                </a:lnTo>
                <a:lnTo>
                  <a:pt x="24111" y="2056"/>
                </a:lnTo>
                <a:lnTo>
                  <a:pt x="24102" y="2048"/>
                </a:lnTo>
                <a:lnTo>
                  <a:pt x="24102" y="2039"/>
                </a:lnTo>
                <a:lnTo>
                  <a:pt x="24066" y="2021"/>
                </a:lnTo>
                <a:lnTo>
                  <a:pt x="24022" y="2003"/>
                </a:lnTo>
                <a:lnTo>
                  <a:pt x="23978" y="1986"/>
                </a:lnTo>
                <a:lnTo>
                  <a:pt x="23934" y="1986"/>
                </a:lnTo>
                <a:lnTo>
                  <a:pt x="23872" y="1977"/>
                </a:lnTo>
                <a:lnTo>
                  <a:pt x="23819" y="1977"/>
                </a:lnTo>
                <a:lnTo>
                  <a:pt x="23793" y="1986"/>
                </a:lnTo>
                <a:lnTo>
                  <a:pt x="23749" y="1986"/>
                </a:lnTo>
                <a:lnTo>
                  <a:pt x="23705" y="1995"/>
                </a:lnTo>
                <a:lnTo>
                  <a:pt x="23661" y="2012"/>
                </a:lnTo>
                <a:lnTo>
                  <a:pt x="23634" y="2012"/>
                </a:lnTo>
                <a:lnTo>
                  <a:pt x="23590" y="2012"/>
                </a:lnTo>
                <a:lnTo>
                  <a:pt x="23564" y="2012"/>
                </a:lnTo>
                <a:lnTo>
                  <a:pt x="23511" y="1995"/>
                </a:lnTo>
                <a:lnTo>
                  <a:pt x="23528" y="1995"/>
                </a:lnTo>
                <a:lnTo>
                  <a:pt x="23537" y="1995"/>
                </a:lnTo>
                <a:lnTo>
                  <a:pt x="23511" y="1968"/>
                </a:lnTo>
                <a:lnTo>
                  <a:pt x="23502" y="1959"/>
                </a:lnTo>
                <a:lnTo>
                  <a:pt x="23467" y="1942"/>
                </a:lnTo>
                <a:lnTo>
                  <a:pt x="23458" y="1942"/>
                </a:lnTo>
                <a:lnTo>
                  <a:pt x="23440" y="1942"/>
                </a:lnTo>
                <a:lnTo>
                  <a:pt x="23405" y="1959"/>
                </a:lnTo>
                <a:lnTo>
                  <a:pt x="23387" y="1959"/>
                </a:lnTo>
                <a:lnTo>
                  <a:pt x="23414" y="1950"/>
                </a:lnTo>
                <a:lnTo>
                  <a:pt x="23422" y="1942"/>
                </a:lnTo>
                <a:lnTo>
                  <a:pt x="23431" y="1933"/>
                </a:lnTo>
                <a:lnTo>
                  <a:pt x="23431" y="1924"/>
                </a:lnTo>
                <a:lnTo>
                  <a:pt x="23387" y="1924"/>
                </a:lnTo>
                <a:lnTo>
                  <a:pt x="23378" y="1915"/>
                </a:lnTo>
                <a:lnTo>
                  <a:pt x="23369" y="1915"/>
                </a:lnTo>
                <a:lnTo>
                  <a:pt x="23343" y="1906"/>
                </a:lnTo>
                <a:lnTo>
                  <a:pt x="23325" y="1898"/>
                </a:lnTo>
                <a:lnTo>
                  <a:pt x="23308" y="1898"/>
                </a:lnTo>
                <a:lnTo>
                  <a:pt x="23308" y="1889"/>
                </a:lnTo>
                <a:lnTo>
                  <a:pt x="23317" y="1889"/>
                </a:lnTo>
                <a:lnTo>
                  <a:pt x="23334" y="1880"/>
                </a:lnTo>
                <a:lnTo>
                  <a:pt x="23378" y="1880"/>
                </a:lnTo>
                <a:lnTo>
                  <a:pt x="23387" y="1871"/>
                </a:lnTo>
                <a:lnTo>
                  <a:pt x="23387" y="1862"/>
                </a:lnTo>
                <a:lnTo>
                  <a:pt x="23378" y="1862"/>
                </a:lnTo>
                <a:lnTo>
                  <a:pt x="23369" y="1845"/>
                </a:lnTo>
                <a:lnTo>
                  <a:pt x="23343" y="1836"/>
                </a:lnTo>
                <a:lnTo>
                  <a:pt x="23308" y="1827"/>
                </a:lnTo>
                <a:lnTo>
                  <a:pt x="23264" y="1818"/>
                </a:lnTo>
                <a:lnTo>
                  <a:pt x="23193" y="1809"/>
                </a:lnTo>
                <a:lnTo>
                  <a:pt x="23184" y="1809"/>
                </a:lnTo>
                <a:lnTo>
                  <a:pt x="23175" y="1818"/>
                </a:lnTo>
                <a:lnTo>
                  <a:pt x="23158" y="1827"/>
                </a:lnTo>
                <a:lnTo>
                  <a:pt x="23114" y="1871"/>
                </a:lnTo>
                <a:lnTo>
                  <a:pt x="23096" y="1880"/>
                </a:lnTo>
                <a:lnTo>
                  <a:pt x="23078" y="1889"/>
                </a:lnTo>
                <a:lnTo>
                  <a:pt x="23025" y="1898"/>
                </a:lnTo>
                <a:lnTo>
                  <a:pt x="23017" y="1889"/>
                </a:lnTo>
                <a:lnTo>
                  <a:pt x="23025" y="1880"/>
                </a:lnTo>
                <a:lnTo>
                  <a:pt x="23017" y="1871"/>
                </a:lnTo>
                <a:lnTo>
                  <a:pt x="23025" y="1871"/>
                </a:lnTo>
                <a:lnTo>
                  <a:pt x="23034" y="1871"/>
                </a:lnTo>
                <a:lnTo>
                  <a:pt x="23043" y="1871"/>
                </a:lnTo>
                <a:lnTo>
                  <a:pt x="23069" y="1862"/>
                </a:lnTo>
                <a:lnTo>
                  <a:pt x="23069" y="1853"/>
                </a:lnTo>
                <a:lnTo>
                  <a:pt x="23061" y="1845"/>
                </a:lnTo>
                <a:lnTo>
                  <a:pt x="23069" y="1836"/>
                </a:lnTo>
                <a:lnTo>
                  <a:pt x="23069" y="1827"/>
                </a:lnTo>
                <a:lnTo>
                  <a:pt x="23078" y="1827"/>
                </a:lnTo>
                <a:lnTo>
                  <a:pt x="23096" y="1836"/>
                </a:lnTo>
                <a:lnTo>
                  <a:pt x="23105" y="1836"/>
                </a:lnTo>
                <a:lnTo>
                  <a:pt x="23087" y="1862"/>
                </a:lnTo>
                <a:lnTo>
                  <a:pt x="23096" y="1862"/>
                </a:lnTo>
                <a:lnTo>
                  <a:pt x="23122" y="1853"/>
                </a:lnTo>
                <a:lnTo>
                  <a:pt x="23131" y="1845"/>
                </a:lnTo>
                <a:lnTo>
                  <a:pt x="23149" y="1827"/>
                </a:lnTo>
                <a:lnTo>
                  <a:pt x="23149" y="1818"/>
                </a:lnTo>
                <a:lnTo>
                  <a:pt x="23131" y="1818"/>
                </a:lnTo>
                <a:lnTo>
                  <a:pt x="23017" y="1818"/>
                </a:lnTo>
                <a:lnTo>
                  <a:pt x="22972" y="1836"/>
                </a:lnTo>
                <a:lnTo>
                  <a:pt x="22964" y="1827"/>
                </a:lnTo>
                <a:lnTo>
                  <a:pt x="22955" y="1818"/>
                </a:lnTo>
                <a:lnTo>
                  <a:pt x="22972" y="1818"/>
                </a:lnTo>
                <a:lnTo>
                  <a:pt x="22981" y="1818"/>
                </a:lnTo>
                <a:lnTo>
                  <a:pt x="22999" y="1809"/>
                </a:lnTo>
                <a:lnTo>
                  <a:pt x="23008" y="1800"/>
                </a:lnTo>
                <a:lnTo>
                  <a:pt x="23034" y="1800"/>
                </a:lnTo>
                <a:lnTo>
                  <a:pt x="23052" y="1809"/>
                </a:lnTo>
                <a:lnTo>
                  <a:pt x="23105" y="1809"/>
                </a:lnTo>
                <a:lnTo>
                  <a:pt x="23105" y="1800"/>
                </a:lnTo>
                <a:lnTo>
                  <a:pt x="23096" y="1792"/>
                </a:lnTo>
                <a:lnTo>
                  <a:pt x="23069" y="1792"/>
                </a:lnTo>
                <a:lnTo>
                  <a:pt x="23052" y="1783"/>
                </a:lnTo>
                <a:lnTo>
                  <a:pt x="23034" y="1783"/>
                </a:lnTo>
                <a:lnTo>
                  <a:pt x="22981" y="1774"/>
                </a:lnTo>
                <a:lnTo>
                  <a:pt x="22964" y="1765"/>
                </a:lnTo>
                <a:lnTo>
                  <a:pt x="22920" y="1765"/>
                </a:lnTo>
                <a:lnTo>
                  <a:pt x="22911" y="1765"/>
                </a:lnTo>
                <a:lnTo>
                  <a:pt x="22796" y="1756"/>
                </a:lnTo>
                <a:lnTo>
                  <a:pt x="22761" y="1747"/>
                </a:lnTo>
                <a:lnTo>
                  <a:pt x="22743" y="1739"/>
                </a:lnTo>
                <a:lnTo>
                  <a:pt x="22708" y="1730"/>
                </a:lnTo>
                <a:lnTo>
                  <a:pt x="22699" y="1730"/>
                </a:lnTo>
                <a:lnTo>
                  <a:pt x="22699" y="1739"/>
                </a:lnTo>
                <a:lnTo>
                  <a:pt x="22717" y="1756"/>
                </a:lnTo>
                <a:lnTo>
                  <a:pt x="22717" y="1774"/>
                </a:lnTo>
                <a:lnTo>
                  <a:pt x="22725" y="1774"/>
                </a:lnTo>
                <a:lnTo>
                  <a:pt x="22699" y="1783"/>
                </a:lnTo>
                <a:lnTo>
                  <a:pt x="22681" y="1792"/>
                </a:lnTo>
                <a:lnTo>
                  <a:pt x="22620" y="1792"/>
                </a:lnTo>
                <a:lnTo>
                  <a:pt x="22611" y="1792"/>
                </a:lnTo>
                <a:lnTo>
                  <a:pt x="22584" y="1809"/>
                </a:lnTo>
                <a:lnTo>
                  <a:pt x="22584" y="1818"/>
                </a:lnTo>
                <a:lnTo>
                  <a:pt x="22584" y="1836"/>
                </a:lnTo>
                <a:lnTo>
                  <a:pt x="22602" y="1836"/>
                </a:lnTo>
                <a:lnTo>
                  <a:pt x="22611" y="1827"/>
                </a:lnTo>
                <a:lnTo>
                  <a:pt x="22620" y="1827"/>
                </a:lnTo>
                <a:lnTo>
                  <a:pt x="22655" y="1827"/>
                </a:lnTo>
                <a:lnTo>
                  <a:pt x="22664" y="1836"/>
                </a:lnTo>
                <a:lnTo>
                  <a:pt x="22646" y="1836"/>
                </a:lnTo>
                <a:lnTo>
                  <a:pt x="22637" y="1836"/>
                </a:lnTo>
                <a:lnTo>
                  <a:pt x="22620" y="1862"/>
                </a:lnTo>
                <a:lnTo>
                  <a:pt x="22602" y="1862"/>
                </a:lnTo>
                <a:lnTo>
                  <a:pt x="22620" y="1871"/>
                </a:lnTo>
                <a:lnTo>
                  <a:pt x="22628" y="1871"/>
                </a:lnTo>
                <a:lnTo>
                  <a:pt x="22628" y="1898"/>
                </a:lnTo>
                <a:lnTo>
                  <a:pt x="22646" y="1915"/>
                </a:lnTo>
                <a:lnTo>
                  <a:pt x="22646" y="1924"/>
                </a:lnTo>
                <a:lnTo>
                  <a:pt x="22620" y="1924"/>
                </a:lnTo>
                <a:lnTo>
                  <a:pt x="22602" y="1933"/>
                </a:lnTo>
                <a:lnTo>
                  <a:pt x="22593" y="1933"/>
                </a:lnTo>
                <a:lnTo>
                  <a:pt x="22575" y="1915"/>
                </a:lnTo>
                <a:lnTo>
                  <a:pt x="22558" y="1906"/>
                </a:lnTo>
                <a:lnTo>
                  <a:pt x="22549" y="1906"/>
                </a:lnTo>
                <a:lnTo>
                  <a:pt x="22540" y="1915"/>
                </a:lnTo>
                <a:lnTo>
                  <a:pt x="22523" y="1915"/>
                </a:lnTo>
                <a:lnTo>
                  <a:pt x="22514" y="1915"/>
                </a:lnTo>
                <a:lnTo>
                  <a:pt x="22505" y="1924"/>
                </a:lnTo>
                <a:lnTo>
                  <a:pt x="22505" y="1933"/>
                </a:lnTo>
                <a:lnTo>
                  <a:pt x="22496" y="1933"/>
                </a:lnTo>
                <a:lnTo>
                  <a:pt x="22496" y="1942"/>
                </a:lnTo>
                <a:lnTo>
                  <a:pt x="22505" y="1942"/>
                </a:lnTo>
                <a:lnTo>
                  <a:pt x="22523" y="1950"/>
                </a:lnTo>
                <a:lnTo>
                  <a:pt x="22505" y="1950"/>
                </a:lnTo>
                <a:lnTo>
                  <a:pt x="22505" y="1959"/>
                </a:lnTo>
                <a:lnTo>
                  <a:pt x="22487" y="1959"/>
                </a:lnTo>
                <a:lnTo>
                  <a:pt x="22496" y="1968"/>
                </a:lnTo>
                <a:lnTo>
                  <a:pt x="22505" y="1977"/>
                </a:lnTo>
                <a:lnTo>
                  <a:pt x="22496" y="1977"/>
                </a:lnTo>
                <a:lnTo>
                  <a:pt x="22487" y="1968"/>
                </a:lnTo>
                <a:lnTo>
                  <a:pt x="22478" y="1968"/>
                </a:lnTo>
                <a:lnTo>
                  <a:pt x="22461" y="1950"/>
                </a:lnTo>
                <a:lnTo>
                  <a:pt x="22452" y="1942"/>
                </a:lnTo>
                <a:lnTo>
                  <a:pt x="22434" y="1942"/>
                </a:lnTo>
                <a:lnTo>
                  <a:pt x="22381" y="1915"/>
                </a:lnTo>
                <a:lnTo>
                  <a:pt x="22364" y="1906"/>
                </a:lnTo>
                <a:lnTo>
                  <a:pt x="22346" y="1906"/>
                </a:lnTo>
                <a:lnTo>
                  <a:pt x="22320" y="1915"/>
                </a:lnTo>
                <a:lnTo>
                  <a:pt x="22311" y="1924"/>
                </a:lnTo>
                <a:lnTo>
                  <a:pt x="22284" y="1924"/>
                </a:lnTo>
                <a:lnTo>
                  <a:pt x="22267" y="1933"/>
                </a:lnTo>
                <a:lnTo>
                  <a:pt x="22258" y="1942"/>
                </a:lnTo>
                <a:lnTo>
                  <a:pt x="22214" y="1942"/>
                </a:lnTo>
                <a:lnTo>
                  <a:pt x="22187" y="1933"/>
                </a:lnTo>
                <a:lnTo>
                  <a:pt x="22161" y="1924"/>
                </a:lnTo>
                <a:lnTo>
                  <a:pt x="22143" y="1915"/>
                </a:lnTo>
                <a:lnTo>
                  <a:pt x="22126" y="1889"/>
                </a:lnTo>
                <a:lnTo>
                  <a:pt x="22117" y="1889"/>
                </a:lnTo>
                <a:lnTo>
                  <a:pt x="22117" y="1880"/>
                </a:lnTo>
                <a:lnTo>
                  <a:pt x="22108" y="1871"/>
                </a:lnTo>
                <a:lnTo>
                  <a:pt x="22099" y="1871"/>
                </a:lnTo>
                <a:lnTo>
                  <a:pt x="22081" y="1898"/>
                </a:lnTo>
                <a:lnTo>
                  <a:pt x="22073" y="1906"/>
                </a:lnTo>
                <a:lnTo>
                  <a:pt x="22064" y="1933"/>
                </a:lnTo>
                <a:lnTo>
                  <a:pt x="22064" y="1950"/>
                </a:lnTo>
                <a:lnTo>
                  <a:pt x="22064" y="1959"/>
                </a:lnTo>
                <a:lnTo>
                  <a:pt x="22055" y="1968"/>
                </a:lnTo>
                <a:lnTo>
                  <a:pt x="22046" y="1977"/>
                </a:lnTo>
                <a:lnTo>
                  <a:pt x="22028" y="2003"/>
                </a:lnTo>
                <a:lnTo>
                  <a:pt x="22020" y="2021"/>
                </a:lnTo>
                <a:lnTo>
                  <a:pt x="22002" y="2021"/>
                </a:lnTo>
                <a:lnTo>
                  <a:pt x="22002" y="2030"/>
                </a:lnTo>
                <a:lnTo>
                  <a:pt x="21984" y="2030"/>
                </a:lnTo>
                <a:lnTo>
                  <a:pt x="21976" y="2021"/>
                </a:lnTo>
                <a:lnTo>
                  <a:pt x="21976" y="2003"/>
                </a:lnTo>
                <a:lnTo>
                  <a:pt x="21967" y="1995"/>
                </a:lnTo>
                <a:lnTo>
                  <a:pt x="21958" y="2012"/>
                </a:lnTo>
                <a:lnTo>
                  <a:pt x="21949" y="2012"/>
                </a:lnTo>
                <a:lnTo>
                  <a:pt x="21931" y="2003"/>
                </a:lnTo>
                <a:lnTo>
                  <a:pt x="21914" y="1986"/>
                </a:lnTo>
                <a:lnTo>
                  <a:pt x="21896" y="1977"/>
                </a:lnTo>
                <a:lnTo>
                  <a:pt x="21870" y="1942"/>
                </a:lnTo>
                <a:lnTo>
                  <a:pt x="21852" y="1924"/>
                </a:lnTo>
                <a:lnTo>
                  <a:pt x="21852" y="1915"/>
                </a:lnTo>
                <a:lnTo>
                  <a:pt x="21834" y="1915"/>
                </a:lnTo>
                <a:lnTo>
                  <a:pt x="21826" y="1906"/>
                </a:lnTo>
                <a:lnTo>
                  <a:pt x="21834" y="1898"/>
                </a:lnTo>
                <a:lnTo>
                  <a:pt x="21861" y="1889"/>
                </a:lnTo>
                <a:lnTo>
                  <a:pt x="21870" y="1898"/>
                </a:lnTo>
                <a:lnTo>
                  <a:pt x="21861" y="1880"/>
                </a:lnTo>
                <a:lnTo>
                  <a:pt x="21852" y="1871"/>
                </a:lnTo>
                <a:lnTo>
                  <a:pt x="21852" y="1862"/>
                </a:lnTo>
                <a:lnTo>
                  <a:pt x="21852" y="1871"/>
                </a:lnTo>
                <a:lnTo>
                  <a:pt x="21852" y="1880"/>
                </a:lnTo>
                <a:lnTo>
                  <a:pt x="21843" y="1889"/>
                </a:lnTo>
                <a:lnTo>
                  <a:pt x="21834" y="1889"/>
                </a:lnTo>
                <a:lnTo>
                  <a:pt x="21790" y="1845"/>
                </a:lnTo>
                <a:lnTo>
                  <a:pt x="21764" y="1827"/>
                </a:lnTo>
                <a:lnTo>
                  <a:pt x="21755" y="1818"/>
                </a:lnTo>
                <a:lnTo>
                  <a:pt x="21746" y="1800"/>
                </a:lnTo>
                <a:lnTo>
                  <a:pt x="21755" y="1800"/>
                </a:lnTo>
                <a:lnTo>
                  <a:pt x="21781" y="1818"/>
                </a:lnTo>
                <a:lnTo>
                  <a:pt x="21799" y="1827"/>
                </a:lnTo>
                <a:lnTo>
                  <a:pt x="21834" y="1845"/>
                </a:lnTo>
                <a:lnTo>
                  <a:pt x="21861" y="1845"/>
                </a:lnTo>
                <a:lnTo>
                  <a:pt x="21870" y="1836"/>
                </a:lnTo>
                <a:lnTo>
                  <a:pt x="21870" y="1818"/>
                </a:lnTo>
                <a:lnTo>
                  <a:pt x="21861" y="1800"/>
                </a:lnTo>
                <a:lnTo>
                  <a:pt x="21852" y="1792"/>
                </a:lnTo>
                <a:lnTo>
                  <a:pt x="21808" y="1792"/>
                </a:lnTo>
                <a:lnTo>
                  <a:pt x="21799" y="1783"/>
                </a:lnTo>
                <a:lnTo>
                  <a:pt x="21817" y="1783"/>
                </a:lnTo>
                <a:lnTo>
                  <a:pt x="21826" y="1774"/>
                </a:lnTo>
                <a:lnTo>
                  <a:pt x="21852" y="1765"/>
                </a:lnTo>
                <a:lnTo>
                  <a:pt x="21861" y="1756"/>
                </a:lnTo>
                <a:lnTo>
                  <a:pt x="21852" y="1747"/>
                </a:lnTo>
                <a:lnTo>
                  <a:pt x="21843" y="1739"/>
                </a:lnTo>
                <a:lnTo>
                  <a:pt x="21817" y="1739"/>
                </a:lnTo>
                <a:lnTo>
                  <a:pt x="21808" y="1730"/>
                </a:lnTo>
                <a:lnTo>
                  <a:pt x="21817" y="1730"/>
                </a:lnTo>
                <a:lnTo>
                  <a:pt x="21826" y="1721"/>
                </a:lnTo>
                <a:lnTo>
                  <a:pt x="21843" y="1712"/>
                </a:lnTo>
                <a:lnTo>
                  <a:pt x="21843" y="1703"/>
                </a:lnTo>
                <a:lnTo>
                  <a:pt x="21834" y="1703"/>
                </a:lnTo>
                <a:lnTo>
                  <a:pt x="21834" y="1695"/>
                </a:lnTo>
                <a:lnTo>
                  <a:pt x="21817" y="1686"/>
                </a:lnTo>
                <a:lnTo>
                  <a:pt x="21808" y="1686"/>
                </a:lnTo>
                <a:lnTo>
                  <a:pt x="21781" y="1677"/>
                </a:lnTo>
                <a:lnTo>
                  <a:pt x="21790" y="1668"/>
                </a:lnTo>
                <a:lnTo>
                  <a:pt x="21773" y="1668"/>
                </a:lnTo>
                <a:lnTo>
                  <a:pt x="21764" y="1659"/>
                </a:lnTo>
                <a:lnTo>
                  <a:pt x="21746" y="1650"/>
                </a:lnTo>
                <a:lnTo>
                  <a:pt x="21693" y="1642"/>
                </a:lnTo>
                <a:lnTo>
                  <a:pt x="21684" y="1659"/>
                </a:lnTo>
                <a:lnTo>
                  <a:pt x="21658" y="1668"/>
                </a:lnTo>
                <a:lnTo>
                  <a:pt x="21640" y="1659"/>
                </a:lnTo>
                <a:lnTo>
                  <a:pt x="21640" y="1650"/>
                </a:lnTo>
                <a:lnTo>
                  <a:pt x="21640" y="1642"/>
                </a:lnTo>
                <a:lnTo>
                  <a:pt x="21623" y="1642"/>
                </a:lnTo>
                <a:lnTo>
                  <a:pt x="21614" y="1650"/>
                </a:lnTo>
                <a:lnTo>
                  <a:pt x="21605" y="1650"/>
                </a:lnTo>
                <a:lnTo>
                  <a:pt x="21587" y="1659"/>
                </a:lnTo>
                <a:lnTo>
                  <a:pt x="21587" y="1642"/>
                </a:lnTo>
                <a:lnTo>
                  <a:pt x="21534" y="1615"/>
                </a:lnTo>
                <a:lnTo>
                  <a:pt x="21508" y="1615"/>
                </a:lnTo>
                <a:lnTo>
                  <a:pt x="21499" y="1615"/>
                </a:lnTo>
                <a:lnTo>
                  <a:pt x="21473" y="1615"/>
                </a:lnTo>
                <a:lnTo>
                  <a:pt x="21464" y="1624"/>
                </a:lnTo>
                <a:lnTo>
                  <a:pt x="21455" y="1633"/>
                </a:lnTo>
                <a:lnTo>
                  <a:pt x="21437" y="1624"/>
                </a:lnTo>
                <a:lnTo>
                  <a:pt x="21429" y="1624"/>
                </a:lnTo>
                <a:lnTo>
                  <a:pt x="21420" y="1642"/>
                </a:lnTo>
                <a:lnTo>
                  <a:pt x="21420" y="1659"/>
                </a:lnTo>
                <a:lnTo>
                  <a:pt x="21429" y="1659"/>
                </a:lnTo>
                <a:lnTo>
                  <a:pt x="21429" y="1668"/>
                </a:lnTo>
                <a:lnTo>
                  <a:pt x="21437" y="1686"/>
                </a:lnTo>
                <a:lnTo>
                  <a:pt x="21446" y="1695"/>
                </a:lnTo>
                <a:lnTo>
                  <a:pt x="21437" y="1695"/>
                </a:lnTo>
                <a:lnTo>
                  <a:pt x="21429" y="1695"/>
                </a:lnTo>
                <a:lnTo>
                  <a:pt x="21429" y="1703"/>
                </a:lnTo>
                <a:lnTo>
                  <a:pt x="21420" y="1721"/>
                </a:lnTo>
                <a:lnTo>
                  <a:pt x="21411" y="1721"/>
                </a:lnTo>
                <a:lnTo>
                  <a:pt x="21402" y="1721"/>
                </a:lnTo>
                <a:lnTo>
                  <a:pt x="21367" y="1712"/>
                </a:lnTo>
                <a:lnTo>
                  <a:pt x="21358" y="1721"/>
                </a:lnTo>
                <a:lnTo>
                  <a:pt x="21376" y="1730"/>
                </a:lnTo>
                <a:lnTo>
                  <a:pt x="21384" y="1730"/>
                </a:lnTo>
                <a:lnTo>
                  <a:pt x="21376" y="1730"/>
                </a:lnTo>
                <a:lnTo>
                  <a:pt x="21367" y="1739"/>
                </a:lnTo>
                <a:lnTo>
                  <a:pt x="21340" y="1739"/>
                </a:lnTo>
                <a:lnTo>
                  <a:pt x="21331" y="1730"/>
                </a:lnTo>
                <a:lnTo>
                  <a:pt x="21314" y="1721"/>
                </a:lnTo>
                <a:lnTo>
                  <a:pt x="21305" y="1721"/>
                </a:lnTo>
                <a:lnTo>
                  <a:pt x="21279" y="1721"/>
                </a:lnTo>
                <a:lnTo>
                  <a:pt x="21252" y="1730"/>
                </a:lnTo>
                <a:lnTo>
                  <a:pt x="21226" y="1721"/>
                </a:lnTo>
                <a:lnTo>
                  <a:pt x="21173" y="1721"/>
                </a:lnTo>
                <a:lnTo>
                  <a:pt x="21164" y="1721"/>
                </a:lnTo>
                <a:lnTo>
                  <a:pt x="21137" y="1712"/>
                </a:lnTo>
                <a:lnTo>
                  <a:pt x="21102" y="1703"/>
                </a:lnTo>
                <a:lnTo>
                  <a:pt x="21067" y="1686"/>
                </a:lnTo>
                <a:lnTo>
                  <a:pt x="21058" y="1668"/>
                </a:lnTo>
                <a:lnTo>
                  <a:pt x="21067" y="1650"/>
                </a:lnTo>
                <a:lnTo>
                  <a:pt x="21084" y="1650"/>
                </a:lnTo>
                <a:lnTo>
                  <a:pt x="21102" y="1650"/>
                </a:lnTo>
                <a:lnTo>
                  <a:pt x="21102" y="1642"/>
                </a:lnTo>
                <a:lnTo>
                  <a:pt x="21093" y="1642"/>
                </a:lnTo>
                <a:lnTo>
                  <a:pt x="21067" y="1633"/>
                </a:lnTo>
                <a:lnTo>
                  <a:pt x="20979" y="1633"/>
                </a:lnTo>
                <a:lnTo>
                  <a:pt x="20917" y="1624"/>
                </a:lnTo>
                <a:lnTo>
                  <a:pt x="20837" y="1615"/>
                </a:lnTo>
                <a:lnTo>
                  <a:pt x="20793" y="1633"/>
                </a:lnTo>
                <a:lnTo>
                  <a:pt x="20740" y="1633"/>
                </a:lnTo>
                <a:lnTo>
                  <a:pt x="20723" y="1642"/>
                </a:lnTo>
                <a:lnTo>
                  <a:pt x="20705" y="1650"/>
                </a:lnTo>
                <a:lnTo>
                  <a:pt x="20705" y="1659"/>
                </a:lnTo>
                <a:lnTo>
                  <a:pt x="20714" y="1668"/>
                </a:lnTo>
                <a:lnTo>
                  <a:pt x="20723" y="1668"/>
                </a:lnTo>
                <a:lnTo>
                  <a:pt x="20732" y="1668"/>
                </a:lnTo>
                <a:lnTo>
                  <a:pt x="20723" y="1668"/>
                </a:lnTo>
                <a:lnTo>
                  <a:pt x="20723" y="1677"/>
                </a:lnTo>
                <a:lnTo>
                  <a:pt x="20714" y="1677"/>
                </a:lnTo>
                <a:lnTo>
                  <a:pt x="20705" y="1686"/>
                </a:lnTo>
                <a:lnTo>
                  <a:pt x="20705" y="1695"/>
                </a:lnTo>
                <a:lnTo>
                  <a:pt x="20705" y="1712"/>
                </a:lnTo>
                <a:lnTo>
                  <a:pt x="20696" y="1730"/>
                </a:lnTo>
                <a:lnTo>
                  <a:pt x="20687" y="1739"/>
                </a:lnTo>
                <a:lnTo>
                  <a:pt x="20679" y="1747"/>
                </a:lnTo>
                <a:lnTo>
                  <a:pt x="20687" y="1756"/>
                </a:lnTo>
                <a:lnTo>
                  <a:pt x="20696" y="1756"/>
                </a:lnTo>
                <a:lnTo>
                  <a:pt x="20714" y="1765"/>
                </a:lnTo>
                <a:lnTo>
                  <a:pt x="20714" y="1774"/>
                </a:lnTo>
                <a:lnTo>
                  <a:pt x="20687" y="1765"/>
                </a:lnTo>
                <a:lnTo>
                  <a:pt x="20679" y="1756"/>
                </a:lnTo>
                <a:lnTo>
                  <a:pt x="20679" y="1747"/>
                </a:lnTo>
                <a:lnTo>
                  <a:pt x="20670" y="1739"/>
                </a:lnTo>
                <a:lnTo>
                  <a:pt x="20679" y="1730"/>
                </a:lnTo>
                <a:lnTo>
                  <a:pt x="20687" y="1730"/>
                </a:lnTo>
                <a:lnTo>
                  <a:pt x="20696" y="1712"/>
                </a:lnTo>
                <a:lnTo>
                  <a:pt x="20696" y="1695"/>
                </a:lnTo>
                <a:lnTo>
                  <a:pt x="20696" y="1668"/>
                </a:lnTo>
                <a:lnTo>
                  <a:pt x="20687" y="1659"/>
                </a:lnTo>
                <a:lnTo>
                  <a:pt x="20679" y="1650"/>
                </a:lnTo>
                <a:lnTo>
                  <a:pt x="20687" y="1633"/>
                </a:lnTo>
                <a:lnTo>
                  <a:pt x="20696" y="1624"/>
                </a:lnTo>
                <a:lnTo>
                  <a:pt x="20687" y="1615"/>
                </a:lnTo>
                <a:lnTo>
                  <a:pt x="20679" y="1597"/>
                </a:lnTo>
                <a:lnTo>
                  <a:pt x="20670" y="1589"/>
                </a:lnTo>
                <a:lnTo>
                  <a:pt x="20661" y="1580"/>
                </a:lnTo>
                <a:lnTo>
                  <a:pt x="20652" y="1580"/>
                </a:lnTo>
                <a:lnTo>
                  <a:pt x="20661" y="1597"/>
                </a:lnTo>
                <a:lnTo>
                  <a:pt x="20652" y="1606"/>
                </a:lnTo>
                <a:lnTo>
                  <a:pt x="20652" y="1615"/>
                </a:lnTo>
                <a:lnTo>
                  <a:pt x="20617" y="1615"/>
                </a:lnTo>
                <a:lnTo>
                  <a:pt x="20599" y="1615"/>
                </a:lnTo>
                <a:lnTo>
                  <a:pt x="20573" y="1615"/>
                </a:lnTo>
                <a:lnTo>
                  <a:pt x="20546" y="1597"/>
                </a:lnTo>
                <a:lnTo>
                  <a:pt x="20537" y="1589"/>
                </a:lnTo>
                <a:lnTo>
                  <a:pt x="20537" y="1580"/>
                </a:lnTo>
                <a:lnTo>
                  <a:pt x="20546" y="1580"/>
                </a:lnTo>
                <a:lnTo>
                  <a:pt x="20555" y="1571"/>
                </a:lnTo>
                <a:lnTo>
                  <a:pt x="20537" y="1571"/>
                </a:lnTo>
                <a:lnTo>
                  <a:pt x="20529" y="1571"/>
                </a:lnTo>
                <a:lnTo>
                  <a:pt x="20520" y="1589"/>
                </a:lnTo>
                <a:lnTo>
                  <a:pt x="20511" y="1580"/>
                </a:lnTo>
                <a:lnTo>
                  <a:pt x="20458" y="1571"/>
                </a:lnTo>
                <a:lnTo>
                  <a:pt x="20449" y="1580"/>
                </a:lnTo>
                <a:lnTo>
                  <a:pt x="20432" y="1589"/>
                </a:lnTo>
                <a:lnTo>
                  <a:pt x="20423" y="1597"/>
                </a:lnTo>
                <a:lnTo>
                  <a:pt x="20414" y="1606"/>
                </a:lnTo>
                <a:lnTo>
                  <a:pt x="20423" y="1615"/>
                </a:lnTo>
                <a:lnTo>
                  <a:pt x="20449" y="1615"/>
                </a:lnTo>
                <a:lnTo>
                  <a:pt x="20476" y="1615"/>
                </a:lnTo>
                <a:lnTo>
                  <a:pt x="20493" y="1606"/>
                </a:lnTo>
                <a:lnTo>
                  <a:pt x="20502" y="1615"/>
                </a:lnTo>
                <a:lnTo>
                  <a:pt x="20511" y="1615"/>
                </a:lnTo>
                <a:lnTo>
                  <a:pt x="20502" y="1624"/>
                </a:lnTo>
                <a:lnTo>
                  <a:pt x="20476" y="1633"/>
                </a:lnTo>
                <a:lnTo>
                  <a:pt x="20432" y="1650"/>
                </a:lnTo>
                <a:lnTo>
                  <a:pt x="20414" y="1650"/>
                </a:lnTo>
                <a:lnTo>
                  <a:pt x="20396" y="1650"/>
                </a:lnTo>
                <a:lnTo>
                  <a:pt x="20379" y="1659"/>
                </a:lnTo>
                <a:lnTo>
                  <a:pt x="20379" y="1668"/>
                </a:lnTo>
                <a:lnTo>
                  <a:pt x="20335" y="1677"/>
                </a:lnTo>
                <a:lnTo>
                  <a:pt x="20326" y="1677"/>
                </a:lnTo>
                <a:lnTo>
                  <a:pt x="20317" y="1677"/>
                </a:lnTo>
                <a:lnTo>
                  <a:pt x="20308" y="1686"/>
                </a:lnTo>
                <a:lnTo>
                  <a:pt x="20299" y="1686"/>
                </a:lnTo>
                <a:lnTo>
                  <a:pt x="20282" y="1695"/>
                </a:lnTo>
                <a:lnTo>
                  <a:pt x="20246" y="1695"/>
                </a:lnTo>
                <a:lnTo>
                  <a:pt x="20229" y="1695"/>
                </a:lnTo>
                <a:lnTo>
                  <a:pt x="20185" y="1695"/>
                </a:lnTo>
                <a:lnTo>
                  <a:pt x="20176" y="1703"/>
                </a:lnTo>
                <a:lnTo>
                  <a:pt x="20167" y="1712"/>
                </a:lnTo>
                <a:lnTo>
                  <a:pt x="20158" y="1721"/>
                </a:lnTo>
                <a:lnTo>
                  <a:pt x="20158" y="1730"/>
                </a:lnTo>
                <a:lnTo>
                  <a:pt x="20132" y="1739"/>
                </a:lnTo>
                <a:lnTo>
                  <a:pt x="20105" y="1747"/>
                </a:lnTo>
                <a:lnTo>
                  <a:pt x="20088" y="1747"/>
                </a:lnTo>
                <a:lnTo>
                  <a:pt x="20105" y="1739"/>
                </a:lnTo>
                <a:lnTo>
                  <a:pt x="20123" y="1721"/>
                </a:lnTo>
                <a:lnTo>
                  <a:pt x="20167" y="1677"/>
                </a:lnTo>
                <a:lnTo>
                  <a:pt x="20202" y="1668"/>
                </a:lnTo>
                <a:lnTo>
                  <a:pt x="20211" y="1668"/>
                </a:lnTo>
                <a:lnTo>
                  <a:pt x="20238" y="1633"/>
                </a:lnTo>
                <a:lnTo>
                  <a:pt x="20246" y="1633"/>
                </a:lnTo>
                <a:lnTo>
                  <a:pt x="20282" y="1633"/>
                </a:lnTo>
                <a:lnTo>
                  <a:pt x="20308" y="1624"/>
                </a:lnTo>
                <a:lnTo>
                  <a:pt x="20379" y="1571"/>
                </a:lnTo>
                <a:lnTo>
                  <a:pt x="20405" y="1562"/>
                </a:lnTo>
                <a:lnTo>
                  <a:pt x="20432" y="1553"/>
                </a:lnTo>
                <a:lnTo>
                  <a:pt x="20432" y="1544"/>
                </a:lnTo>
                <a:lnTo>
                  <a:pt x="20440" y="1536"/>
                </a:lnTo>
                <a:lnTo>
                  <a:pt x="20432" y="1536"/>
                </a:lnTo>
                <a:lnTo>
                  <a:pt x="20432" y="1527"/>
                </a:lnTo>
                <a:lnTo>
                  <a:pt x="20458" y="1518"/>
                </a:lnTo>
                <a:lnTo>
                  <a:pt x="20467" y="1509"/>
                </a:lnTo>
                <a:lnTo>
                  <a:pt x="20511" y="1500"/>
                </a:lnTo>
                <a:lnTo>
                  <a:pt x="20537" y="1483"/>
                </a:lnTo>
                <a:lnTo>
                  <a:pt x="20582" y="1465"/>
                </a:lnTo>
                <a:lnTo>
                  <a:pt x="20608" y="1456"/>
                </a:lnTo>
                <a:lnTo>
                  <a:pt x="20661" y="1430"/>
                </a:lnTo>
                <a:lnTo>
                  <a:pt x="20705" y="1386"/>
                </a:lnTo>
                <a:lnTo>
                  <a:pt x="20714" y="1359"/>
                </a:lnTo>
                <a:lnTo>
                  <a:pt x="20705" y="1359"/>
                </a:lnTo>
                <a:lnTo>
                  <a:pt x="20687" y="1350"/>
                </a:lnTo>
                <a:lnTo>
                  <a:pt x="20679" y="1341"/>
                </a:lnTo>
                <a:lnTo>
                  <a:pt x="20661" y="1341"/>
                </a:lnTo>
                <a:lnTo>
                  <a:pt x="20643" y="1324"/>
                </a:lnTo>
                <a:lnTo>
                  <a:pt x="20626" y="1306"/>
                </a:lnTo>
                <a:lnTo>
                  <a:pt x="20635" y="1306"/>
                </a:lnTo>
                <a:lnTo>
                  <a:pt x="20670" y="1324"/>
                </a:lnTo>
                <a:lnTo>
                  <a:pt x="20696" y="1333"/>
                </a:lnTo>
                <a:lnTo>
                  <a:pt x="20705" y="1341"/>
                </a:lnTo>
                <a:lnTo>
                  <a:pt x="20696" y="1350"/>
                </a:lnTo>
                <a:lnTo>
                  <a:pt x="20705" y="1341"/>
                </a:lnTo>
                <a:lnTo>
                  <a:pt x="20723" y="1324"/>
                </a:lnTo>
                <a:lnTo>
                  <a:pt x="20732" y="1306"/>
                </a:lnTo>
                <a:lnTo>
                  <a:pt x="20723" y="1289"/>
                </a:lnTo>
                <a:lnTo>
                  <a:pt x="20705" y="1297"/>
                </a:lnTo>
                <a:lnTo>
                  <a:pt x="20696" y="1262"/>
                </a:lnTo>
                <a:lnTo>
                  <a:pt x="20687" y="1253"/>
                </a:lnTo>
                <a:lnTo>
                  <a:pt x="20687" y="1244"/>
                </a:lnTo>
                <a:lnTo>
                  <a:pt x="20670" y="1244"/>
                </a:lnTo>
                <a:lnTo>
                  <a:pt x="20661" y="1244"/>
                </a:lnTo>
                <a:lnTo>
                  <a:pt x="20670" y="1244"/>
                </a:lnTo>
                <a:lnTo>
                  <a:pt x="20679" y="1253"/>
                </a:lnTo>
                <a:lnTo>
                  <a:pt x="20670" y="1262"/>
                </a:lnTo>
                <a:lnTo>
                  <a:pt x="20652" y="1271"/>
                </a:lnTo>
                <a:lnTo>
                  <a:pt x="20635" y="1271"/>
                </a:lnTo>
                <a:lnTo>
                  <a:pt x="20643" y="1271"/>
                </a:lnTo>
                <a:lnTo>
                  <a:pt x="20652" y="1262"/>
                </a:lnTo>
                <a:lnTo>
                  <a:pt x="20643" y="1253"/>
                </a:lnTo>
                <a:lnTo>
                  <a:pt x="20643" y="1244"/>
                </a:lnTo>
                <a:lnTo>
                  <a:pt x="20635" y="1227"/>
                </a:lnTo>
                <a:lnTo>
                  <a:pt x="20617" y="1218"/>
                </a:lnTo>
                <a:lnTo>
                  <a:pt x="20608" y="1218"/>
                </a:lnTo>
                <a:lnTo>
                  <a:pt x="20599" y="1218"/>
                </a:lnTo>
                <a:lnTo>
                  <a:pt x="20582" y="1227"/>
                </a:lnTo>
                <a:lnTo>
                  <a:pt x="20590" y="1218"/>
                </a:lnTo>
                <a:lnTo>
                  <a:pt x="20599" y="1209"/>
                </a:lnTo>
                <a:lnTo>
                  <a:pt x="20582" y="1200"/>
                </a:lnTo>
                <a:lnTo>
                  <a:pt x="20573" y="1191"/>
                </a:lnTo>
                <a:lnTo>
                  <a:pt x="20564" y="1183"/>
                </a:lnTo>
                <a:lnTo>
                  <a:pt x="20546" y="1174"/>
                </a:lnTo>
                <a:lnTo>
                  <a:pt x="20529" y="1174"/>
                </a:lnTo>
                <a:lnTo>
                  <a:pt x="20476" y="1165"/>
                </a:lnTo>
                <a:lnTo>
                  <a:pt x="20440" y="1174"/>
                </a:lnTo>
                <a:lnTo>
                  <a:pt x="20396" y="1165"/>
                </a:lnTo>
                <a:lnTo>
                  <a:pt x="20343" y="1174"/>
                </a:lnTo>
                <a:lnTo>
                  <a:pt x="20326" y="1174"/>
                </a:lnTo>
                <a:lnTo>
                  <a:pt x="20308" y="1165"/>
                </a:lnTo>
                <a:lnTo>
                  <a:pt x="20299" y="1174"/>
                </a:lnTo>
                <a:lnTo>
                  <a:pt x="20290" y="1183"/>
                </a:lnTo>
                <a:lnTo>
                  <a:pt x="20290" y="1191"/>
                </a:lnTo>
                <a:lnTo>
                  <a:pt x="20273" y="1200"/>
                </a:lnTo>
                <a:lnTo>
                  <a:pt x="20264" y="1200"/>
                </a:lnTo>
                <a:lnTo>
                  <a:pt x="20238" y="1200"/>
                </a:lnTo>
                <a:lnTo>
                  <a:pt x="20211" y="1209"/>
                </a:lnTo>
                <a:lnTo>
                  <a:pt x="20202" y="1200"/>
                </a:lnTo>
                <a:lnTo>
                  <a:pt x="20176" y="1200"/>
                </a:lnTo>
                <a:lnTo>
                  <a:pt x="20176" y="1191"/>
                </a:lnTo>
                <a:lnTo>
                  <a:pt x="20185" y="1191"/>
                </a:lnTo>
                <a:lnTo>
                  <a:pt x="20193" y="1191"/>
                </a:lnTo>
                <a:lnTo>
                  <a:pt x="20220" y="1165"/>
                </a:lnTo>
                <a:lnTo>
                  <a:pt x="20238" y="1156"/>
                </a:lnTo>
                <a:lnTo>
                  <a:pt x="20255" y="1139"/>
                </a:lnTo>
                <a:lnTo>
                  <a:pt x="20246" y="1130"/>
                </a:lnTo>
                <a:lnTo>
                  <a:pt x="20220" y="1121"/>
                </a:lnTo>
                <a:lnTo>
                  <a:pt x="20202" y="1121"/>
                </a:lnTo>
                <a:lnTo>
                  <a:pt x="20202" y="1130"/>
                </a:lnTo>
                <a:lnTo>
                  <a:pt x="20176" y="1121"/>
                </a:lnTo>
                <a:lnTo>
                  <a:pt x="20158" y="1121"/>
                </a:lnTo>
                <a:lnTo>
                  <a:pt x="20132" y="1130"/>
                </a:lnTo>
                <a:lnTo>
                  <a:pt x="20123" y="1112"/>
                </a:lnTo>
                <a:lnTo>
                  <a:pt x="20096" y="1112"/>
                </a:lnTo>
                <a:lnTo>
                  <a:pt x="20017" y="1112"/>
                </a:lnTo>
                <a:lnTo>
                  <a:pt x="20026" y="1103"/>
                </a:lnTo>
                <a:lnTo>
                  <a:pt x="20070" y="1103"/>
                </a:lnTo>
                <a:lnTo>
                  <a:pt x="20105" y="1094"/>
                </a:lnTo>
                <a:lnTo>
                  <a:pt x="20132" y="1077"/>
                </a:lnTo>
                <a:lnTo>
                  <a:pt x="20149" y="1068"/>
                </a:lnTo>
                <a:lnTo>
                  <a:pt x="20149" y="1059"/>
                </a:lnTo>
                <a:lnTo>
                  <a:pt x="20140" y="1050"/>
                </a:lnTo>
                <a:lnTo>
                  <a:pt x="20132" y="1041"/>
                </a:lnTo>
                <a:lnTo>
                  <a:pt x="20096" y="1041"/>
                </a:lnTo>
                <a:lnTo>
                  <a:pt x="20070" y="1033"/>
                </a:lnTo>
                <a:lnTo>
                  <a:pt x="20061" y="1024"/>
                </a:lnTo>
                <a:lnTo>
                  <a:pt x="20017" y="1015"/>
                </a:lnTo>
                <a:lnTo>
                  <a:pt x="19999" y="1015"/>
                </a:lnTo>
                <a:lnTo>
                  <a:pt x="19973" y="1033"/>
                </a:lnTo>
                <a:lnTo>
                  <a:pt x="19955" y="1024"/>
                </a:lnTo>
                <a:lnTo>
                  <a:pt x="19938" y="1033"/>
                </a:lnTo>
                <a:lnTo>
                  <a:pt x="19902" y="1050"/>
                </a:lnTo>
                <a:lnTo>
                  <a:pt x="19823" y="1094"/>
                </a:lnTo>
                <a:lnTo>
                  <a:pt x="19805" y="1112"/>
                </a:lnTo>
                <a:lnTo>
                  <a:pt x="19796" y="1121"/>
                </a:lnTo>
                <a:lnTo>
                  <a:pt x="19779" y="1130"/>
                </a:lnTo>
                <a:lnTo>
                  <a:pt x="19770" y="1147"/>
                </a:lnTo>
                <a:lnTo>
                  <a:pt x="19779" y="1156"/>
                </a:lnTo>
                <a:lnTo>
                  <a:pt x="19779" y="1165"/>
                </a:lnTo>
                <a:lnTo>
                  <a:pt x="19788" y="1174"/>
                </a:lnTo>
                <a:lnTo>
                  <a:pt x="19779" y="1191"/>
                </a:lnTo>
                <a:lnTo>
                  <a:pt x="19779" y="1200"/>
                </a:lnTo>
                <a:lnTo>
                  <a:pt x="19796" y="1200"/>
                </a:lnTo>
                <a:lnTo>
                  <a:pt x="19832" y="1209"/>
                </a:lnTo>
                <a:lnTo>
                  <a:pt x="19823" y="1218"/>
                </a:lnTo>
                <a:lnTo>
                  <a:pt x="19805" y="1209"/>
                </a:lnTo>
                <a:lnTo>
                  <a:pt x="19788" y="1209"/>
                </a:lnTo>
                <a:lnTo>
                  <a:pt x="19770" y="1200"/>
                </a:lnTo>
                <a:lnTo>
                  <a:pt x="19735" y="1209"/>
                </a:lnTo>
                <a:lnTo>
                  <a:pt x="19699" y="1209"/>
                </a:lnTo>
                <a:lnTo>
                  <a:pt x="19673" y="1209"/>
                </a:lnTo>
                <a:lnTo>
                  <a:pt x="19629" y="1200"/>
                </a:lnTo>
                <a:lnTo>
                  <a:pt x="19620" y="1209"/>
                </a:lnTo>
                <a:lnTo>
                  <a:pt x="19629" y="1218"/>
                </a:lnTo>
                <a:lnTo>
                  <a:pt x="19638" y="1227"/>
                </a:lnTo>
                <a:lnTo>
                  <a:pt x="19664" y="1236"/>
                </a:lnTo>
                <a:lnTo>
                  <a:pt x="19682" y="1244"/>
                </a:lnTo>
                <a:lnTo>
                  <a:pt x="19691" y="1262"/>
                </a:lnTo>
                <a:lnTo>
                  <a:pt x="19699" y="1289"/>
                </a:lnTo>
                <a:lnTo>
                  <a:pt x="19691" y="1297"/>
                </a:lnTo>
                <a:lnTo>
                  <a:pt x="19682" y="1306"/>
                </a:lnTo>
                <a:lnTo>
                  <a:pt x="19673" y="1315"/>
                </a:lnTo>
                <a:lnTo>
                  <a:pt x="19664" y="1315"/>
                </a:lnTo>
                <a:lnTo>
                  <a:pt x="19682" y="1306"/>
                </a:lnTo>
                <a:lnTo>
                  <a:pt x="19682" y="1289"/>
                </a:lnTo>
                <a:lnTo>
                  <a:pt x="19691" y="1280"/>
                </a:lnTo>
                <a:lnTo>
                  <a:pt x="19682" y="1271"/>
                </a:lnTo>
                <a:lnTo>
                  <a:pt x="19673" y="1262"/>
                </a:lnTo>
                <a:lnTo>
                  <a:pt x="19646" y="1253"/>
                </a:lnTo>
                <a:lnTo>
                  <a:pt x="19629" y="1253"/>
                </a:lnTo>
                <a:lnTo>
                  <a:pt x="19620" y="1244"/>
                </a:lnTo>
                <a:lnTo>
                  <a:pt x="19611" y="1244"/>
                </a:lnTo>
                <a:lnTo>
                  <a:pt x="19585" y="1253"/>
                </a:lnTo>
                <a:lnTo>
                  <a:pt x="19576" y="1253"/>
                </a:lnTo>
                <a:lnTo>
                  <a:pt x="19558" y="1262"/>
                </a:lnTo>
                <a:lnTo>
                  <a:pt x="19558" y="1271"/>
                </a:lnTo>
                <a:lnTo>
                  <a:pt x="19541" y="1271"/>
                </a:lnTo>
                <a:lnTo>
                  <a:pt x="19532" y="1280"/>
                </a:lnTo>
                <a:lnTo>
                  <a:pt x="19523" y="1280"/>
                </a:lnTo>
                <a:lnTo>
                  <a:pt x="19514" y="1280"/>
                </a:lnTo>
                <a:lnTo>
                  <a:pt x="19505" y="1280"/>
                </a:lnTo>
                <a:lnTo>
                  <a:pt x="19479" y="1289"/>
                </a:lnTo>
                <a:lnTo>
                  <a:pt x="19452" y="1297"/>
                </a:lnTo>
                <a:lnTo>
                  <a:pt x="19452" y="1289"/>
                </a:lnTo>
                <a:lnTo>
                  <a:pt x="19461" y="1280"/>
                </a:lnTo>
                <a:lnTo>
                  <a:pt x="19452" y="1280"/>
                </a:lnTo>
                <a:lnTo>
                  <a:pt x="19408" y="1289"/>
                </a:lnTo>
                <a:lnTo>
                  <a:pt x="19391" y="1297"/>
                </a:lnTo>
                <a:lnTo>
                  <a:pt x="19417" y="1280"/>
                </a:lnTo>
                <a:lnTo>
                  <a:pt x="19417" y="1271"/>
                </a:lnTo>
                <a:lnTo>
                  <a:pt x="19408" y="1262"/>
                </a:lnTo>
                <a:lnTo>
                  <a:pt x="19382" y="1262"/>
                </a:lnTo>
                <a:lnTo>
                  <a:pt x="19364" y="1262"/>
                </a:lnTo>
                <a:lnTo>
                  <a:pt x="19346" y="1262"/>
                </a:lnTo>
                <a:lnTo>
                  <a:pt x="19311" y="1262"/>
                </a:lnTo>
                <a:lnTo>
                  <a:pt x="19302" y="1262"/>
                </a:lnTo>
                <a:lnTo>
                  <a:pt x="19294" y="1262"/>
                </a:lnTo>
                <a:lnTo>
                  <a:pt x="19276" y="1262"/>
                </a:lnTo>
                <a:lnTo>
                  <a:pt x="19258" y="1262"/>
                </a:lnTo>
                <a:lnTo>
                  <a:pt x="19241" y="1271"/>
                </a:lnTo>
                <a:lnTo>
                  <a:pt x="19223" y="1262"/>
                </a:lnTo>
                <a:lnTo>
                  <a:pt x="19214" y="1262"/>
                </a:lnTo>
                <a:lnTo>
                  <a:pt x="19205" y="1280"/>
                </a:lnTo>
                <a:lnTo>
                  <a:pt x="19188" y="1271"/>
                </a:lnTo>
                <a:lnTo>
                  <a:pt x="19179" y="1280"/>
                </a:lnTo>
                <a:lnTo>
                  <a:pt x="19188" y="1297"/>
                </a:lnTo>
                <a:lnTo>
                  <a:pt x="19196" y="1297"/>
                </a:lnTo>
                <a:lnTo>
                  <a:pt x="19205" y="1289"/>
                </a:lnTo>
                <a:lnTo>
                  <a:pt x="19223" y="1297"/>
                </a:lnTo>
                <a:lnTo>
                  <a:pt x="19232" y="1289"/>
                </a:lnTo>
                <a:lnTo>
                  <a:pt x="19241" y="1289"/>
                </a:lnTo>
                <a:lnTo>
                  <a:pt x="19276" y="1289"/>
                </a:lnTo>
                <a:lnTo>
                  <a:pt x="19276" y="1297"/>
                </a:lnTo>
                <a:lnTo>
                  <a:pt x="19232" y="1306"/>
                </a:lnTo>
                <a:lnTo>
                  <a:pt x="19161" y="1315"/>
                </a:lnTo>
                <a:lnTo>
                  <a:pt x="19152" y="1315"/>
                </a:lnTo>
                <a:lnTo>
                  <a:pt x="19108" y="1324"/>
                </a:lnTo>
                <a:lnTo>
                  <a:pt x="19082" y="1333"/>
                </a:lnTo>
                <a:lnTo>
                  <a:pt x="19046" y="1333"/>
                </a:lnTo>
                <a:lnTo>
                  <a:pt x="18985" y="1341"/>
                </a:lnTo>
                <a:lnTo>
                  <a:pt x="18941" y="1359"/>
                </a:lnTo>
                <a:lnTo>
                  <a:pt x="18923" y="1359"/>
                </a:lnTo>
                <a:lnTo>
                  <a:pt x="18879" y="1377"/>
                </a:lnTo>
                <a:lnTo>
                  <a:pt x="18861" y="1386"/>
                </a:lnTo>
                <a:lnTo>
                  <a:pt x="18799" y="1412"/>
                </a:lnTo>
                <a:lnTo>
                  <a:pt x="18764" y="1403"/>
                </a:lnTo>
                <a:lnTo>
                  <a:pt x="18755" y="1403"/>
                </a:lnTo>
                <a:lnTo>
                  <a:pt x="18747" y="1412"/>
                </a:lnTo>
                <a:lnTo>
                  <a:pt x="18747" y="1421"/>
                </a:lnTo>
                <a:lnTo>
                  <a:pt x="18764" y="1421"/>
                </a:lnTo>
                <a:lnTo>
                  <a:pt x="18773" y="1421"/>
                </a:lnTo>
                <a:lnTo>
                  <a:pt x="18791" y="1430"/>
                </a:lnTo>
                <a:lnTo>
                  <a:pt x="18782" y="1439"/>
                </a:lnTo>
                <a:lnTo>
                  <a:pt x="18755" y="1465"/>
                </a:lnTo>
                <a:lnTo>
                  <a:pt x="18738" y="1474"/>
                </a:lnTo>
                <a:lnTo>
                  <a:pt x="18729" y="1474"/>
                </a:lnTo>
                <a:lnTo>
                  <a:pt x="18694" y="1456"/>
                </a:lnTo>
                <a:lnTo>
                  <a:pt x="18685" y="1465"/>
                </a:lnTo>
                <a:lnTo>
                  <a:pt x="18685" y="1474"/>
                </a:lnTo>
                <a:lnTo>
                  <a:pt x="18667" y="1465"/>
                </a:lnTo>
                <a:lnTo>
                  <a:pt x="18667" y="1483"/>
                </a:lnTo>
                <a:lnTo>
                  <a:pt x="18685" y="1483"/>
                </a:lnTo>
                <a:lnTo>
                  <a:pt x="18711" y="1492"/>
                </a:lnTo>
                <a:lnTo>
                  <a:pt x="18729" y="1500"/>
                </a:lnTo>
                <a:lnTo>
                  <a:pt x="18747" y="1509"/>
                </a:lnTo>
                <a:lnTo>
                  <a:pt x="18764" y="1518"/>
                </a:lnTo>
                <a:lnTo>
                  <a:pt x="18773" y="1527"/>
                </a:lnTo>
                <a:lnTo>
                  <a:pt x="18747" y="1527"/>
                </a:lnTo>
                <a:lnTo>
                  <a:pt x="18729" y="1518"/>
                </a:lnTo>
                <a:lnTo>
                  <a:pt x="18720" y="1509"/>
                </a:lnTo>
                <a:lnTo>
                  <a:pt x="18711" y="1509"/>
                </a:lnTo>
                <a:lnTo>
                  <a:pt x="18694" y="1518"/>
                </a:lnTo>
                <a:lnTo>
                  <a:pt x="18676" y="1527"/>
                </a:lnTo>
                <a:lnTo>
                  <a:pt x="18694" y="1536"/>
                </a:lnTo>
                <a:lnTo>
                  <a:pt x="18720" y="1544"/>
                </a:lnTo>
                <a:lnTo>
                  <a:pt x="18729" y="1544"/>
                </a:lnTo>
                <a:lnTo>
                  <a:pt x="18764" y="1597"/>
                </a:lnTo>
                <a:lnTo>
                  <a:pt x="18773" y="1597"/>
                </a:lnTo>
                <a:lnTo>
                  <a:pt x="18791" y="1597"/>
                </a:lnTo>
                <a:lnTo>
                  <a:pt x="18791" y="1606"/>
                </a:lnTo>
                <a:lnTo>
                  <a:pt x="18782" y="1615"/>
                </a:lnTo>
                <a:lnTo>
                  <a:pt x="18773" y="1615"/>
                </a:lnTo>
                <a:lnTo>
                  <a:pt x="18764" y="1633"/>
                </a:lnTo>
                <a:lnTo>
                  <a:pt x="18702" y="1642"/>
                </a:lnTo>
                <a:lnTo>
                  <a:pt x="18694" y="1642"/>
                </a:lnTo>
                <a:lnTo>
                  <a:pt x="18685" y="1642"/>
                </a:lnTo>
                <a:lnTo>
                  <a:pt x="18676" y="1650"/>
                </a:lnTo>
                <a:lnTo>
                  <a:pt x="18676" y="1659"/>
                </a:lnTo>
                <a:lnTo>
                  <a:pt x="18676" y="1668"/>
                </a:lnTo>
                <a:lnTo>
                  <a:pt x="18685" y="1677"/>
                </a:lnTo>
                <a:lnTo>
                  <a:pt x="18729" y="1703"/>
                </a:lnTo>
                <a:lnTo>
                  <a:pt x="18720" y="1695"/>
                </a:lnTo>
                <a:lnTo>
                  <a:pt x="18702" y="1695"/>
                </a:lnTo>
                <a:lnTo>
                  <a:pt x="18685" y="1677"/>
                </a:lnTo>
                <a:lnTo>
                  <a:pt x="18667" y="1668"/>
                </a:lnTo>
                <a:lnTo>
                  <a:pt x="18667" y="1659"/>
                </a:lnTo>
                <a:lnTo>
                  <a:pt x="18667" y="1650"/>
                </a:lnTo>
                <a:lnTo>
                  <a:pt x="18685" y="1633"/>
                </a:lnTo>
                <a:lnTo>
                  <a:pt x="18702" y="1633"/>
                </a:lnTo>
                <a:lnTo>
                  <a:pt x="18729" y="1615"/>
                </a:lnTo>
                <a:lnTo>
                  <a:pt x="18755" y="1597"/>
                </a:lnTo>
                <a:lnTo>
                  <a:pt x="18747" y="1597"/>
                </a:lnTo>
                <a:lnTo>
                  <a:pt x="18747" y="1589"/>
                </a:lnTo>
                <a:lnTo>
                  <a:pt x="18720" y="1589"/>
                </a:lnTo>
                <a:lnTo>
                  <a:pt x="18676" y="1597"/>
                </a:lnTo>
                <a:lnTo>
                  <a:pt x="18649" y="1597"/>
                </a:lnTo>
                <a:lnTo>
                  <a:pt x="18641" y="1615"/>
                </a:lnTo>
                <a:lnTo>
                  <a:pt x="18623" y="1615"/>
                </a:lnTo>
                <a:lnTo>
                  <a:pt x="18614" y="1615"/>
                </a:lnTo>
                <a:lnTo>
                  <a:pt x="18588" y="1606"/>
                </a:lnTo>
                <a:lnTo>
                  <a:pt x="18561" y="1615"/>
                </a:lnTo>
                <a:lnTo>
                  <a:pt x="18508" y="1624"/>
                </a:lnTo>
                <a:lnTo>
                  <a:pt x="18500" y="1624"/>
                </a:lnTo>
                <a:lnTo>
                  <a:pt x="18367" y="1624"/>
                </a:lnTo>
                <a:lnTo>
                  <a:pt x="18350" y="1624"/>
                </a:lnTo>
                <a:lnTo>
                  <a:pt x="18279" y="1642"/>
                </a:lnTo>
                <a:lnTo>
                  <a:pt x="18279" y="1650"/>
                </a:lnTo>
                <a:lnTo>
                  <a:pt x="18270" y="1659"/>
                </a:lnTo>
                <a:lnTo>
                  <a:pt x="18270" y="1668"/>
                </a:lnTo>
                <a:lnTo>
                  <a:pt x="18270" y="1677"/>
                </a:lnTo>
                <a:lnTo>
                  <a:pt x="18270" y="1686"/>
                </a:lnTo>
                <a:lnTo>
                  <a:pt x="18270" y="1695"/>
                </a:lnTo>
                <a:lnTo>
                  <a:pt x="18279" y="1703"/>
                </a:lnTo>
                <a:lnTo>
                  <a:pt x="18288" y="1712"/>
                </a:lnTo>
                <a:lnTo>
                  <a:pt x="18297" y="1712"/>
                </a:lnTo>
                <a:lnTo>
                  <a:pt x="18297" y="1730"/>
                </a:lnTo>
                <a:lnTo>
                  <a:pt x="18297" y="1739"/>
                </a:lnTo>
                <a:lnTo>
                  <a:pt x="18288" y="1756"/>
                </a:lnTo>
                <a:lnTo>
                  <a:pt x="18288" y="1765"/>
                </a:lnTo>
                <a:lnTo>
                  <a:pt x="18297" y="1783"/>
                </a:lnTo>
                <a:lnTo>
                  <a:pt x="18297" y="1792"/>
                </a:lnTo>
                <a:lnTo>
                  <a:pt x="18314" y="1800"/>
                </a:lnTo>
                <a:lnTo>
                  <a:pt x="18332" y="1809"/>
                </a:lnTo>
                <a:lnTo>
                  <a:pt x="18358" y="1809"/>
                </a:lnTo>
                <a:lnTo>
                  <a:pt x="18367" y="1809"/>
                </a:lnTo>
                <a:lnTo>
                  <a:pt x="18394" y="1818"/>
                </a:lnTo>
                <a:lnTo>
                  <a:pt x="18402" y="1827"/>
                </a:lnTo>
                <a:lnTo>
                  <a:pt x="18402" y="1845"/>
                </a:lnTo>
                <a:lnTo>
                  <a:pt x="18411" y="1845"/>
                </a:lnTo>
                <a:lnTo>
                  <a:pt x="18429" y="1871"/>
                </a:lnTo>
                <a:lnTo>
                  <a:pt x="18438" y="1871"/>
                </a:lnTo>
                <a:lnTo>
                  <a:pt x="18473" y="1871"/>
                </a:lnTo>
                <a:lnTo>
                  <a:pt x="18482" y="1880"/>
                </a:lnTo>
                <a:lnTo>
                  <a:pt x="18500" y="1898"/>
                </a:lnTo>
                <a:lnTo>
                  <a:pt x="18500" y="1906"/>
                </a:lnTo>
                <a:lnTo>
                  <a:pt x="18500" y="1915"/>
                </a:lnTo>
                <a:lnTo>
                  <a:pt x="18500" y="1924"/>
                </a:lnTo>
                <a:lnTo>
                  <a:pt x="18491" y="1933"/>
                </a:lnTo>
                <a:lnTo>
                  <a:pt x="18482" y="1959"/>
                </a:lnTo>
                <a:lnTo>
                  <a:pt x="18473" y="1977"/>
                </a:lnTo>
                <a:lnTo>
                  <a:pt x="18482" y="1995"/>
                </a:lnTo>
                <a:lnTo>
                  <a:pt x="18500" y="2021"/>
                </a:lnTo>
                <a:lnTo>
                  <a:pt x="18508" y="2039"/>
                </a:lnTo>
                <a:lnTo>
                  <a:pt x="18508" y="2056"/>
                </a:lnTo>
                <a:lnTo>
                  <a:pt x="18508" y="2065"/>
                </a:lnTo>
                <a:lnTo>
                  <a:pt x="18508" y="2074"/>
                </a:lnTo>
                <a:lnTo>
                  <a:pt x="18491" y="2083"/>
                </a:lnTo>
                <a:lnTo>
                  <a:pt x="18482" y="2083"/>
                </a:lnTo>
                <a:lnTo>
                  <a:pt x="18464" y="2092"/>
                </a:lnTo>
                <a:lnTo>
                  <a:pt x="18464" y="2101"/>
                </a:lnTo>
                <a:lnTo>
                  <a:pt x="18464" y="2109"/>
                </a:lnTo>
                <a:lnTo>
                  <a:pt x="18464" y="2118"/>
                </a:lnTo>
                <a:lnTo>
                  <a:pt x="18455" y="2118"/>
                </a:lnTo>
                <a:lnTo>
                  <a:pt x="18447" y="2109"/>
                </a:lnTo>
                <a:lnTo>
                  <a:pt x="18438" y="2109"/>
                </a:lnTo>
                <a:lnTo>
                  <a:pt x="18438" y="2101"/>
                </a:lnTo>
                <a:lnTo>
                  <a:pt x="18438" y="2092"/>
                </a:lnTo>
                <a:lnTo>
                  <a:pt x="18455" y="2074"/>
                </a:lnTo>
                <a:lnTo>
                  <a:pt x="18464" y="2048"/>
                </a:lnTo>
                <a:lnTo>
                  <a:pt x="18464" y="2039"/>
                </a:lnTo>
                <a:lnTo>
                  <a:pt x="18464" y="2021"/>
                </a:lnTo>
                <a:lnTo>
                  <a:pt x="18455" y="2012"/>
                </a:lnTo>
                <a:lnTo>
                  <a:pt x="18447" y="2003"/>
                </a:lnTo>
                <a:lnTo>
                  <a:pt x="18438" y="2003"/>
                </a:lnTo>
                <a:lnTo>
                  <a:pt x="18429" y="2012"/>
                </a:lnTo>
                <a:lnTo>
                  <a:pt x="18420" y="2039"/>
                </a:lnTo>
                <a:lnTo>
                  <a:pt x="18402" y="2056"/>
                </a:lnTo>
                <a:lnTo>
                  <a:pt x="18402" y="2065"/>
                </a:lnTo>
                <a:lnTo>
                  <a:pt x="18402" y="2074"/>
                </a:lnTo>
                <a:lnTo>
                  <a:pt x="18394" y="2056"/>
                </a:lnTo>
                <a:lnTo>
                  <a:pt x="18394" y="2048"/>
                </a:lnTo>
                <a:lnTo>
                  <a:pt x="18402" y="2030"/>
                </a:lnTo>
                <a:lnTo>
                  <a:pt x="18411" y="2021"/>
                </a:lnTo>
                <a:lnTo>
                  <a:pt x="18411" y="2012"/>
                </a:lnTo>
                <a:lnTo>
                  <a:pt x="18402" y="1995"/>
                </a:lnTo>
                <a:lnTo>
                  <a:pt x="18402" y="1986"/>
                </a:lnTo>
                <a:lnTo>
                  <a:pt x="18402" y="1977"/>
                </a:lnTo>
                <a:lnTo>
                  <a:pt x="18411" y="1959"/>
                </a:lnTo>
                <a:lnTo>
                  <a:pt x="18420" y="1950"/>
                </a:lnTo>
                <a:lnTo>
                  <a:pt x="18455" y="1933"/>
                </a:lnTo>
                <a:lnTo>
                  <a:pt x="18464" y="1915"/>
                </a:lnTo>
                <a:lnTo>
                  <a:pt x="18473" y="1915"/>
                </a:lnTo>
                <a:lnTo>
                  <a:pt x="18473" y="1906"/>
                </a:lnTo>
                <a:lnTo>
                  <a:pt x="18464" y="1898"/>
                </a:lnTo>
                <a:lnTo>
                  <a:pt x="18455" y="1889"/>
                </a:lnTo>
                <a:lnTo>
                  <a:pt x="18438" y="1889"/>
                </a:lnTo>
                <a:lnTo>
                  <a:pt x="18429" y="1889"/>
                </a:lnTo>
                <a:lnTo>
                  <a:pt x="18394" y="1898"/>
                </a:lnTo>
                <a:lnTo>
                  <a:pt x="18358" y="1898"/>
                </a:lnTo>
                <a:lnTo>
                  <a:pt x="18350" y="1889"/>
                </a:lnTo>
                <a:lnTo>
                  <a:pt x="18297" y="1862"/>
                </a:lnTo>
                <a:lnTo>
                  <a:pt x="18297" y="1853"/>
                </a:lnTo>
                <a:lnTo>
                  <a:pt x="18297" y="1845"/>
                </a:lnTo>
                <a:lnTo>
                  <a:pt x="18288" y="1845"/>
                </a:lnTo>
                <a:lnTo>
                  <a:pt x="18270" y="1836"/>
                </a:lnTo>
                <a:lnTo>
                  <a:pt x="18235" y="1827"/>
                </a:lnTo>
                <a:lnTo>
                  <a:pt x="18191" y="1809"/>
                </a:lnTo>
                <a:lnTo>
                  <a:pt x="18129" y="1800"/>
                </a:lnTo>
                <a:lnTo>
                  <a:pt x="18111" y="1809"/>
                </a:lnTo>
                <a:lnTo>
                  <a:pt x="18085" y="1809"/>
                </a:lnTo>
                <a:lnTo>
                  <a:pt x="18067" y="1827"/>
                </a:lnTo>
                <a:lnTo>
                  <a:pt x="18050" y="1827"/>
                </a:lnTo>
                <a:lnTo>
                  <a:pt x="18050" y="1836"/>
                </a:lnTo>
                <a:lnTo>
                  <a:pt x="18050" y="1845"/>
                </a:lnTo>
                <a:lnTo>
                  <a:pt x="18076" y="1845"/>
                </a:lnTo>
                <a:lnTo>
                  <a:pt x="18094" y="1845"/>
                </a:lnTo>
                <a:lnTo>
                  <a:pt x="18103" y="1853"/>
                </a:lnTo>
                <a:lnTo>
                  <a:pt x="18111" y="1862"/>
                </a:lnTo>
                <a:lnTo>
                  <a:pt x="18103" y="1871"/>
                </a:lnTo>
                <a:lnTo>
                  <a:pt x="18076" y="1880"/>
                </a:lnTo>
                <a:lnTo>
                  <a:pt x="18058" y="1880"/>
                </a:lnTo>
                <a:lnTo>
                  <a:pt x="18023" y="1853"/>
                </a:lnTo>
                <a:lnTo>
                  <a:pt x="18005" y="1853"/>
                </a:lnTo>
                <a:lnTo>
                  <a:pt x="17970" y="1853"/>
                </a:lnTo>
                <a:lnTo>
                  <a:pt x="17953" y="1871"/>
                </a:lnTo>
                <a:lnTo>
                  <a:pt x="17944" y="1871"/>
                </a:lnTo>
                <a:lnTo>
                  <a:pt x="17953" y="1880"/>
                </a:lnTo>
                <a:lnTo>
                  <a:pt x="17961" y="1898"/>
                </a:lnTo>
                <a:lnTo>
                  <a:pt x="17970" y="1915"/>
                </a:lnTo>
                <a:lnTo>
                  <a:pt x="17979" y="1915"/>
                </a:lnTo>
                <a:lnTo>
                  <a:pt x="18005" y="1933"/>
                </a:lnTo>
                <a:lnTo>
                  <a:pt x="18023" y="1942"/>
                </a:lnTo>
                <a:lnTo>
                  <a:pt x="18050" y="1950"/>
                </a:lnTo>
                <a:lnTo>
                  <a:pt x="18067" y="1950"/>
                </a:lnTo>
                <a:lnTo>
                  <a:pt x="18085" y="1950"/>
                </a:lnTo>
                <a:lnTo>
                  <a:pt x="18103" y="1959"/>
                </a:lnTo>
                <a:lnTo>
                  <a:pt x="18120" y="1986"/>
                </a:lnTo>
                <a:lnTo>
                  <a:pt x="18129" y="1995"/>
                </a:lnTo>
                <a:lnTo>
                  <a:pt x="18138" y="1995"/>
                </a:lnTo>
                <a:lnTo>
                  <a:pt x="18147" y="1995"/>
                </a:lnTo>
                <a:lnTo>
                  <a:pt x="18155" y="1995"/>
                </a:lnTo>
                <a:lnTo>
                  <a:pt x="18173" y="1995"/>
                </a:lnTo>
                <a:lnTo>
                  <a:pt x="18164" y="2003"/>
                </a:lnTo>
                <a:lnTo>
                  <a:pt x="18155" y="2003"/>
                </a:lnTo>
                <a:lnTo>
                  <a:pt x="18129" y="2003"/>
                </a:lnTo>
                <a:lnTo>
                  <a:pt x="18111" y="2003"/>
                </a:lnTo>
                <a:lnTo>
                  <a:pt x="18094" y="1995"/>
                </a:lnTo>
                <a:lnTo>
                  <a:pt x="18058" y="1968"/>
                </a:lnTo>
                <a:lnTo>
                  <a:pt x="18014" y="1968"/>
                </a:lnTo>
                <a:lnTo>
                  <a:pt x="18014" y="1977"/>
                </a:lnTo>
                <a:lnTo>
                  <a:pt x="17997" y="1968"/>
                </a:lnTo>
                <a:lnTo>
                  <a:pt x="17953" y="1968"/>
                </a:lnTo>
                <a:lnTo>
                  <a:pt x="17926" y="1959"/>
                </a:lnTo>
                <a:lnTo>
                  <a:pt x="17891" y="1950"/>
                </a:lnTo>
                <a:lnTo>
                  <a:pt x="17891" y="1942"/>
                </a:lnTo>
                <a:lnTo>
                  <a:pt x="17891" y="1933"/>
                </a:lnTo>
                <a:lnTo>
                  <a:pt x="17900" y="1924"/>
                </a:lnTo>
                <a:lnTo>
                  <a:pt x="17908" y="1924"/>
                </a:lnTo>
                <a:lnTo>
                  <a:pt x="17908" y="1906"/>
                </a:lnTo>
                <a:lnTo>
                  <a:pt x="17891" y="1880"/>
                </a:lnTo>
                <a:lnTo>
                  <a:pt x="17891" y="1862"/>
                </a:lnTo>
                <a:lnTo>
                  <a:pt x="17900" y="1862"/>
                </a:lnTo>
                <a:lnTo>
                  <a:pt x="17908" y="1836"/>
                </a:lnTo>
                <a:lnTo>
                  <a:pt x="17917" y="1827"/>
                </a:lnTo>
                <a:lnTo>
                  <a:pt x="17926" y="1818"/>
                </a:lnTo>
                <a:lnTo>
                  <a:pt x="17917" y="1809"/>
                </a:lnTo>
                <a:lnTo>
                  <a:pt x="17917" y="1792"/>
                </a:lnTo>
                <a:lnTo>
                  <a:pt x="17917" y="1783"/>
                </a:lnTo>
                <a:lnTo>
                  <a:pt x="17917" y="1774"/>
                </a:lnTo>
                <a:lnTo>
                  <a:pt x="17908" y="1765"/>
                </a:lnTo>
                <a:lnTo>
                  <a:pt x="17900" y="1747"/>
                </a:lnTo>
                <a:lnTo>
                  <a:pt x="17882" y="1739"/>
                </a:lnTo>
                <a:lnTo>
                  <a:pt x="17864" y="1739"/>
                </a:lnTo>
                <a:lnTo>
                  <a:pt x="17855" y="1747"/>
                </a:lnTo>
                <a:lnTo>
                  <a:pt x="17864" y="1756"/>
                </a:lnTo>
                <a:lnTo>
                  <a:pt x="17873" y="1774"/>
                </a:lnTo>
                <a:lnTo>
                  <a:pt x="17873" y="1783"/>
                </a:lnTo>
                <a:lnTo>
                  <a:pt x="17873" y="1800"/>
                </a:lnTo>
                <a:lnTo>
                  <a:pt x="17873" y="1818"/>
                </a:lnTo>
                <a:lnTo>
                  <a:pt x="17873" y="1827"/>
                </a:lnTo>
                <a:lnTo>
                  <a:pt x="17873" y="1836"/>
                </a:lnTo>
                <a:lnTo>
                  <a:pt x="17855" y="1845"/>
                </a:lnTo>
                <a:lnTo>
                  <a:pt x="17829" y="1862"/>
                </a:lnTo>
                <a:lnTo>
                  <a:pt x="17820" y="1862"/>
                </a:lnTo>
                <a:lnTo>
                  <a:pt x="17794" y="1871"/>
                </a:lnTo>
                <a:lnTo>
                  <a:pt x="17776" y="1880"/>
                </a:lnTo>
                <a:lnTo>
                  <a:pt x="17732" y="1933"/>
                </a:lnTo>
                <a:lnTo>
                  <a:pt x="17732" y="1942"/>
                </a:lnTo>
                <a:lnTo>
                  <a:pt x="17750" y="1950"/>
                </a:lnTo>
                <a:lnTo>
                  <a:pt x="17758" y="1959"/>
                </a:lnTo>
                <a:lnTo>
                  <a:pt x="17767" y="1968"/>
                </a:lnTo>
                <a:lnTo>
                  <a:pt x="17776" y="1986"/>
                </a:lnTo>
                <a:lnTo>
                  <a:pt x="17820" y="2039"/>
                </a:lnTo>
                <a:lnTo>
                  <a:pt x="17820" y="2048"/>
                </a:lnTo>
                <a:lnTo>
                  <a:pt x="17811" y="2065"/>
                </a:lnTo>
                <a:lnTo>
                  <a:pt x="17794" y="2092"/>
                </a:lnTo>
                <a:lnTo>
                  <a:pt x="17785" y="2101"/>
                </a:lnTo>
                <a:lnTo>
                  <a:pt x="17767" y="2153"/>
                </a:lnTo>
                <a:lnTo>
                  <a:pt x="17767" y="2162"/>
                </a:lnTo>
                <a:lnTo>
                  <a:pt x="17776" y="2180"/>
                </a:lnTo>
                <a:lnTo>
                  <a:pt x="17785" y="2189"/>
                </a:lnTo>
                <a:lnTo>
                  <a:pt x="17785" y="2206"/>
                </a:lnTo>
                <a:lnTo>
                  <a:pt x="17776" y="2233"/>
                </a:lnTo>
                <a:lnTo>
                  <a:pt x="17785" y="2242"/>
                </a:lnTo>
                <a:lnTo>
                  <a:pt x="17794" y="2242"/>
                </a:lnTo>
                <a:lnTo>
                  <a:pt x="17820" y="2242"/>
                </a:lnTo>
                <a:lnTo>
                  <a:pt x="17855" y="2242"/>
                </a:lnTo>
                <a:lnTo>
                  <a:pt x="17873" y="2242"/>
                </a:lnTo>
                <a:lnTo>
                  <a:pt x="17900" y="2224"/>
                </a:lnTo>
                <a:lnTo>
                  <a:pt x="17908" y="2224"/>
                </a:lnTo>
                <a:lnTo>
                  <a:pt x="17944" y="2224"/>
                </a:lnTo>
                <a:lnTo>
                  <a:pt x="17988" y="2242"/>
                </a:lnTo>
                <a:lnTo>
                  <a:pt x="18041" y="2259"/>
                </a:lnTo>
                <a:lnTo>
                  <a:pt x="18050" y="2268"/>
                </a:lnTo>
                <a:lnTo>
                  <a:pt x="18067" y="2268"/>
                </a:lnTo>
                <a:lnTo>
                  <a:pt x="18076" y="2303"/>
                </a:lnTo>
                <a:lnTo>
                  <a:pt x="18085" y="2321"/>
                </a:lnTo>
                <a:lnTo>
                  <a:pt x="18085" y="2339"/>
                </a:lnTo>
                <a:lnTo>
                  <a:pt x="18094" y="2356"/>
                </a:lnTo>
                <a:lnTo>
                  <a:pt x="18085" y="2356"/>
                </a:lnTo>
                <a:lnTo>
                  <a:pt x="18076" y="2356"/>
                </a:lnTo>
                <a:lnTo>
                  <a:pt x="18067" y="2365"/>
                </a:lnTo>
                <a:lnTo>
                  <a:pt x="18058" y="2383"/>
                </a:lnTo>
                <a:lnTo>
                  <a:pt x="18058" y="2401"/>
                </a:lnTo>
                <a:lnTo>
                  <a:pt x="18058" y="2418"/>
                </a:lnTo>
                <a:lnTo>
                  <a:pt x="18103" y="2427"/>
                </a:lnTo>
                <a:lnTo>
                  <a:pt x="18129" y="2427"/>
                </a:lnTo>
                <a:lnTo>
                  <a:pt x="18155" y="2436"/>
                </a:lnTo>
                <a:lnTo>
                  <a:pt x="18138" y="2436"/>
                </a:lnTo>
                <a:lnTo>
                  <a:pt x="18094" y="2445"/>
                </a:lnTo>
                <a:lnTo>
                  <a:pt x="18076" y="2436"/>
                </a:lnTo>
                <a:lnTo>
                  <a:pt x="18067" y="2436"/>
                </a:lnTo>
                <a:lnTo>
                  <a:pt x="18058" y="2427"/>
                </a:lnTo>
                <a:lnTo>
                  <a:pt x="18050" y="2427"/>
                </a:lnTo>
                <a:lnTo>
                  <a:pt x="18041" y="2418"/>
                </a:lnTo>
                <a:lnTo>
                  <a:pt x="18032" y="2409"/>
                </a:lnTo>
                <a:lnTo>
                  <a:pt x="18032" y="2392"/>
                </a:lnTo>
                <a:lnTo>
                  <a:pt x="18032" y="2348"/>
                </a:lnTo>
                <a:lnTo>
                  <a:pt x="18032" y="2330"/>
                </a:lnTo>
                <a:lnTo>
                  <a:pt x="18023" y="2312"/>
                </a:lnTo>
                <a:lnTo>
                  <a:pt x="17997" y="2286"/>
                </a:lnTo>
                <a:lnTo>
                  <a:pt x="17988" y="2268"/>
                </a:lnTo>
                <a:lnTo>
                  <a:pt x="17979" y="2259"/>
                </a:lnTo>
                <a:lnTo>
                  <a:pt x="17970" y="2259"/>
                </a:lnTo>
                <a:lnTo>
                  <a:pt x="17953" y="2259"/>
                </a:lnTo>
                <a:lnTo>
                  <a:pt x="17917" y="2268"/>
                </a:lnTo>
                <a:lnTo>
                  <a:pt x="17882" y="2277"/>
                </a:lnTo>
                <a:lnTo>
                  <a:pt x="17838" y="2286"/>
                </a:lnTo>
                <a:lnTo>
                  <a:pt x="17829" y="2303"/>
                </a:lnTo>
                <a:lnTo>
                  <a:pt x="17829" y="2330"/>
                </a:lnTo>
                <a:lnTo>
                  <a:pt x="17838" y="2348"/>
                </a:lnTo>
                <a:lnTo>
                  <a:pt x="17847" y="2356"/>
                </a:lnTo>
                <a:lnTo>
                  <a:pt x="17855" y="2374"/>
                </a:lnTo>
                <a:lnTo>
                  <a:pt x="17855" y="2383"/>
                </a:lnTo>
                <a:lnTo>
                  <a:pt x="17855" y="2401"/>
                </a:lnTo>
                <a:lnTo>
                  <a:pt x="17855" y="2418"/>
                </a:lnTo>
                <a:lnTo>
                  <a:pt x="17847" y="2427"/>
                </a:lnTo>
                <a:lnTo>
                  <a:pt x="17803" y="2462"/>
                </a:lnTo>
                <a:lnTo>
                  <a:pt x="17794" y="2471"/>
                </a:lnTo>
                <a:lnTo>
                  <a:pt x="17785" y="2498"/>
                </a:lnTo>
                <a:lnTo>
                  <a:pt x="17785" y="2515"/>
                </a:lnTo>
                <a:lnTo>
                  <a:pt x="17758" y="2524"/>
                </a:lnTo>
                <a:lnTo>
                  <a:pt x="17750" y="2533"/>
                </a:lnTo>
                <a:lnTo>
                  <a:pt x="17679" y="2568"/>
                </a:lnTo>
                <a:lnTo>
                  <a:pt x="17670" y="2595"/>
                </a:lnTo>
                <a:lnTo>
                  <a:pt x="17653" y="2604"/>
                </a:lnTo>
                <a:lnTo>
                  <a:pt x="17644" y="2604"/>
                </a:lnTo>
                <a:lnTo>
                  <a:pt x="17617" y="2595"/>
                </a:lnTo>
                <a:lnTo>
                  <a:pt x="17600" y="2586"/>
                </a:lnTo>
                <a:lnTo>
                  <a:pt x="17591" y="2586"/>
                </a:lnTo>
                <a:lnTo>
                  <a:pt x="17529" y="2595"/>
                </a:lnTo>
                <a:lnTo>
                  <a:pt x="17503" y="2586"/>
                </a:lnTo>
                <a:lnTo>
                  <a:pt x="17476" y="2577"/>
                </a:lnTo>
                <a:lnTo>
                  <a:pt x="17458" y="2568"/>
                </a:lnTo>
                <a:lnTo>
                  <a:pt x="17441" y="2559"/>
                </a:lnTo>
                <a:lnTo>
                  <a:pt x="17432" y="2542"/>
                </a:lnTo>
                <a:lnTo>
                  <a:pt x="17432" y="2533"/>
                </a:lnTo>
                <a:lnTo>
                  <a:pt x="17441" y="2533"/>
                </a:lnTo>
                <a:lnTo>
                  <a:pt x="17485" y="2533"/>
                </a:lnTo>
                <a:lnTo>
                  <a:pt x="17494" y="2533"/>
                </a:lnTo>
                <a:lnTo>
                  <a:pt x="17503" y="2533"/>
                </a:lnTo>
                <a:lnTo>
                  <a:pt x="17511" y="2542"/>
                </a:lnTo>
                <a:lnTo>
                  <a:pt x="17520" y="2551"/>
                </a:lnTo>
                <a:lnTo>
                  <a:pt x="17538" y="2551"/>
                </a:lnTo>
                <a:lnTo>
                  <a:pt x="17547" y="2542"/>
                </a:lnTo>
                <a:lnTo>
                  <a:pt x="17556" y="2542"/>
                </a:lnTo>
                <a:lnTo>
                  <a:pt x="17547" y="2551"/>
                </a:lnTo>
                <a:lnTo>
                  <a:pt x="17538" y="2551"/>
                </a:lnTo>
                <a:lnTo>
                  <a:pt x="17529" y="2551"/>
                </a:lnTo>
                <a:lnTo>
                  <a:pt x="17529" y="2559"/>
                </a:lnTo>
                <a:lnTo>
                  <a:pt x="17547" y="2568"/>
                </a:lnTo>
                <a:lnTo>
                  <a:pt x="17556" y="2568"/>
                </a:lnTo>
                <a:lnTo>
                  <a:pt x="17573" y="2568"/>
                </a:lnTo>
                <a:lnTo>
                  <a:pt x="17582" y="2559"/>
                </a:lnTo>
                <a:lnTo>
                  <a:pt x="17600" y="2551"/>
                </a:lnTo>
                <a:lnTo>
                  <a:pt x="17617" y="2551"/>
                </a:lnTo>
                <a:lnTo>
                  <a:pt x="17617" y="2542"/>
                </a:lnTo>
                <a:lnTo>
                  <a:pt x="17608" y="2524"/>
                </a:lnTo>
                <a:lnTo>
                  <a:pt x="17600" y="2515"/>
                </a:lnTo>
                <a:lnTo>
                  <a:pt x="17626" y="2515"/>
                </a:lnTo>
                <a:lnTo>
                  <a:pt x="17635" y="2506"/>
                </a:lnTo>
                <a:lnTo>
                  <a:pt x="17697" y="2436"/>
                </a:lnTo>
                <a:lnTo>
                  <a:pt x="17723" y="2427"/>
                </a:lnTo>
                <a:lnTo>
                  <a:pt x="17732" y="2418"/>
                </a:lnTo>
                <a:lnTo>
                  <a:pt x="17732" y="2401"/>
                </a:lnTo>
                <a:lnTo>
                  <a:pt x="17732" y="2392"/>
                </a:lnTo>
                <a:lnTo>
                  <a:pt x="17732" y="2374"/>
                </a:lnTo>
                <a:lnTo>
                  <a:pt x="17732" y="2365"/>
                </a:lnTo>
                <a:lnTo>
                  <a:pt x="17741" y="2348"/>
                </a:lnTo>
                <a:lnTo>
                  <a:pt x="17758" y="2330"/>
                </a:lnTo>
                <a:lnTo>
                  <a:pt x="17767" y="2321"/>
                </a:lnTo>
                <a:lnTo>
                  <a:pt x="17767" y="2312"/>
                </a:lnTo>
                <a:lnTo>
                  <a:pt x="17741" y="2295"/>
                </a:lnTo>
                <a:lnTo>
                  <a:pt x="17705" y="2286"/>
                </a:lnTo>
                <a:lnTo>
                  <a:pt x="17697" y="2277"/>
                </a:lnTo>
                <a:lnTo>
                  <a:pt x="17688" y="2259"/>
                </a:lnTo>
                <a:lnTo>
                  <a:pt x="17688" y="2251"/>
                </a:lnTo>
                <a:lnTo>
                  <a:pt x="17688" y="2242"/>
                </a:lnTo>
                <a:lnTo>
                  <a:pt x="17688" y="2206"/>
                </a:lnTo>
                <a:lnTo>
                  <a:pt x="17697" y="2198"/>
                </a:lnTo>
                <a:lnTo>
                  <a:pt x="17697" y="2153"/>
                </a:lnTo>
                <a:lnTo>
                  <a:pt x="17688" y="2101"/>
                </a:lnTo>
                <a:lnTo>
                  <a:pt x="17688" y="2092"/>
                </a:lnTo>
                <a:lnTo>
                  <a:pt x="17688" y="2083"/>
                </a:lnTo>
                <a:lnTo>
                  <a:pt x="17697" y="2074"/>
                </a:lnTo>
                <a:lnTo>
                  <a:pt x="17697" y="2065"/>
                </a:lnTo>
                <a:lnTo>
                  <a:pt x="17705" y="2021"/>
                </a:lnTo>
                <a:lnTo>
                  <a:pt x="17705" y="1995"/>
                </a:lnTo>
                <a:lnTo>
                  <a:pt x="17688" y="1977"/>
                </a:lnTo>
                <a:lnTo>
                  <a:pt x="17653" y="1950"/>
                </a:lnTo>
                <a:lnTo>
                  <a:pt x="17644" y="1933"/>
                </a:lnTo>
                <a:lnTo>
                  <a:pt x="17644" y="1924"/>
                </a:lnTo>
                <a:lnTo>
                  <a:pt x="17661" y="1915"/>
                </a:lnTo>
                <a:lnTo>
                  <a:pt x="17670" y="1898"/>
                </a:lnTo>
                <a:lnTo>
                  <a:pt x="17679" y="1880"/>
                </a:lnTo>
                <a:lnTo>
                  <a:pt x="17688" y="1853"/>
                </a:lnTo>
                <a:lnTo>
                  <a:pt x="17697" y="1845"/>
                </a:lnTo>
                <a:lnTo>
                  <a:pt x="17705" y="1809"/>
                </a:lnTo>
                <a:lnTo>
                  <a:pt x="17705" y="1792"/>
                </a:lnTo>
                <a:lnTo>
                  <a:pt x="17705" y="1765"/>
                </a:lnTo>
                <a:lnTo>
                  <a:pt x="17697" y="1756"/>
                </a:lnTo>
                <a:lnTo>
                  <a:pt x="17679" y="1747"/>
                </a:lnTo>
                <a:lnTo>
                  <a:pt x="17653" y="1739"/>
                </a:lnTo>
                <a:lnTo>
                  <a:pt x="17644" y="1747"/>
                </a:lnTo>
                <a:lnTo>
                  <a:pt x="17617" y="1730"/>
                </a:lnTo>
                <a:lnTo>
                  <a:pt x="17608" y="1730"/>
                </a:lnTo>
                <a:lnTo>
                  <a:pt x="17547" y="1730"/>
                </a:lnTo>
                <a:lnTo>
                  <a:pt x="17511" y="1730"/>
                </a:lnTo>
                <a:lnTo>
                  <a:pt x="17494" y="1739"/>
                </a:lnTo>
                <a:lnTo>
                  <a:pt x="17485" y="1739"/>
                </a:lnTo>
                <a:lnTo>
                  <a:pt x="17476" y="1730"/>
                </a:lnTo>
                <a:lnTo>
                  <a:pt x="17485" y="1721"/>
                </a:lnTo>
                <a:lnTo>
                  <a:pt x="17476" y="1721"/>
                </a:lnTo>
                <a:lnTo>
                  <a:pt x="17458" y="1721"/>
                </a:lnTo>
                <a:lnTo>
                  <a:pt x="17432" y="1765"/>
                </a:lnTo>
                <a:lnTo>
                  <a:pt x="17414" y="1800"/>
                </a:lnTo>
                <a:lnTo>
                  <a:pt x="17397" y="1853"/>
                </a:lnTo>
                <a:lnTo>
                  <a:pt x="17388" y="1880"/>
                </a:lnTo>
                <a:lnTo>
                  <a:pt x="17379" y="1898"/>
                </a:lnTo>
                <a:lnTo>
                  <a:pt x="17353" y="1924"/>
                </a:lnTo>
                <a:lnTo>
                  <a:pt x="17326" y="1942"/>
                </a:lnTo>
                <a:lnTo>
                  <a:pt x="17300" y="1950"/>
                </a:lnTo>
                <a:lnTo>
                  <a:pt x="17273" y="1959"/>
                </a:lnTo>
                <a:lnTo>
                  <a:pt x="17264" y="1977"/>
                </a:lnTo>
                <a:lnTo>
                  <a:pt x="17256" y="1986"/>
                </a:lnTo>
                <a:lnTo>
                  <a:pt x="17273" y="1986"/>
                </a:lnTo>
                <a:lnTo>
                  <a:pt x="17264" y="1995"/>
                </a:lnTo>
                <a:lnTo>
                  <a:pt x="17256" y="2003"/>
                </a:lnTo>
                <a:lnTo>
                  <a:pt x="17256" y="2012"/>
                </a:lnTo>
                <a:lnTo>
                  <a:pt x="17264" y="2021"/>
                </a:lnTo>
                <a:lnTo>
                  <a:pt x="17273" y="2021"/>
                </a:lnTo>
                <a:lnTo>
                  <a:pt x="17291" y="2012"/>
                </a:lnTo>
                <a:lnTo>
                  <a:pt x="17300" y="2021"/>
                </a:lnTo>
                <a:lnTo>
                  <a:pt x="17300" y="2030"/>
                </a:lnTo>
                <a:lnTo>
                  <a:pt x="17300" y="2065"/>
                </a:lnTo>
                <a:lnTo>
                  <a:pt x="17291" y="2092"/>
                </a:lnTo>
                <a:lnTo>
                  <a:pt x="17291" y="2101"/>
                </a:lnTo>
                <a:lnTo>
                  <a:pt x="17300" y="2101"/>
                </a:lnTo>
                <a:lnTo>
                  <a:pt x="17300" y="2109"/>
                </a:lnTo>
                <a:lnTo>
                  <a:pt x="17291" y="2127"/>
                </a:lnTo>
                <a:lnTo>
                  <a:pt x="17273" y="2127"/>
                </a:lnTo>
                <a:lnTo>
                  <a:pt x="17273" y="2145"/>
                </a:lnTo>
                <a:lnTo>
                  <a:pt x="17264" y="2162"/>
                </a:lnTo>
                <a:lnTo>
                  <a:pt x="17264" y="2171"/>
                </a:lnTo>
                <a:lnTo>
                  <a:pt x="17273" y="2180"/>
                </a:lnTo>
                <a:lnTo>
                  <a:pt x="17273" y="2189"/>
                </a:lnTo>
                <a:lnTo>
                  <a:pt x="17273" y="2180"/>
                </a:lnTo>
                <a:lnTo>
                  <a:pt x="17282" y="2171"/>
                </a:lnTo>
                <a:lnTo>
                  <a:pt x="17291" y="2171"/>
                </a:lnTo>
                <a:lnTo>
                  <a:pt x="17326" y="2180"/>
                </a:lnTo>
                <a:lnTo>
                  <a:pt x="17335" y="2189"/>
                </a:lnTo>
                <a:lnTo>
                  <a:pt x="17353" y="2198"/>
                </a:lnTo>
                <a:lnTo>
                  <a:pt x="17361" y="2206"/>
                </a:lnTo>
                <a:lnTo>
                  <a:pt x="17361" y="2224"/>
                </a:lnTo>
                <a:lnTo>
                  <a:pt x="17379" y="2251"/>
                </a:lnTo>
                <a:lnTo>
                  <a:pt x="17397" y="2259"/>
                </a:lnTo>
                <a:lnTo>
                  <a:pt x="17406" y="2268"/>
                </a:lnTo>
                <a:lnTo>
                  <a:pt x="17414" y="2268"/>
                </a:lnTo>
                <a:lnTo>
                  <a:pt x="17423" y="2259"/>
                </a:lnTo>
                <a:lnTo>
                  <a:pt x="17441" y="2268"/>
                </a:lnTo>
                <a:lnTo>
                  <a:pt x="17432" y="2277"/>
                </a:lnTo>
                <a:lnTo>
                  <a:pt x="17414" y="2312"/>
                </a:lnTo>
                <a:lnTo>
                  <a:pt x="17397" y="2339"/>
                </a:lnTo>
                <a:lnTo>
                  <a:pt x="17379" y="2348"/>
                </a:lnTo>
                <a:lnTo>
                  <a:pt x="17370" y="2330"/>
                </a:lnTo>
                <a:lnTo>
                  <a:pt x="17335" y="2321"/>
                </a:lnTo>
                <a:lnTo>
                  <a:pt x="17326" y="2312"/>
                </a:lnTo>
                <a:lnTo>
                  <a:pt x="17291" y="2286"/>
                </a:lnTo>
                <a:lnTo>
                  <a:pt x="17282" y="2277"/>
                </a:lnTo>
                <a:lnTo>
                  <a:pt x="17264" y="2268"/>
                </a:lnTo>
                <a:lnTo>
                  <a:pt x="17238" y="2268"/>
                </a:lnTo>
                <a:lnTo>
                  <a:pt x="17211" y="2251"/>
                </a:lnTo>
                <a:lnTo>
                  <a:pt x="17194" y="2251"/>
                </a:lnTo>
                <a:lnTo>
                  <a:pt x="17185" y="2242"/>
                </a:lnTo>
                <a:lnTo>
                  <a:pt x="17176" y="2233"/>
                </a:lnTo>
                <a:lnTo>
                  <a:pt x="17159" y="2233"/>
                </a:lnTo>
                <a:lnTo>
                  <a:pt x="17141" y="2224"/>
                </a:lnTo>
                <a:lnTo>
                  <a:pt x="17123" y="2224"/>
                </a:lnTo>
                <a:lnTo>
                  <a:pt x="17132" y="2215"/>
                </a:lnTo>
                <a:lnTo>
                  <a:pt x="17106" y="2198"/>
                </a:lnTo>
                <a:lnTo>
                  <a:pt x="17079" y="2189"/>
                </a:lnTo>
                <a:lnTo>
                  <a:pt x="17017" y="2171"/>
                </a:lnTo>
                <a:lnTo>
                  <a:pt x="16964" y="2162"/>
                </a:lnTo>
                <a:lnTo>
                  <a:pt x="16894" y="2162"/>
                </a:lnTo>
                <a:lnTo>
                  <a:pt x="16841" y="2145"/>
                </a:lnTo>
                <a:lnTo>
                  <a:pt x="16832" y="2145"/>
                </a:lnTo>
                <a:lnTo>
                  <a:pt x="16823" y="2153"/>
                </a:lnTo>
                <a:lnTo>
                  <a:pt x="16806" y="2171"/>
                </a:lnTo>
                <a:lnTo>
                  <a:pt x="16788" y="2171"/>
                </a:lnTo>
                <a:lnTo>
                  <a:pt x="16779" y="2180"/>
                </a:lnTo>
                <a:lnTo>
                  <a:pt x="16788" y="2198"/>
                </a:lnTo>
                <a:lnTo>
                  <a:pt x="16814" y="2242"/>
                </a:lnTo>
                <a:lnTo>
                  <a:pt x="16832" y="2242"/>
                </a:lnTo>
                <a:lnTo>
                  <a:pt x="16832" y="2259"/>
                </a:lnTo>
                <a:lnTo>
                  <a:pt x="16823" y="2268"/>
                </a:lnTo>
                <a:lnTo>
                  <a:pt x="16814" y="2286"/>
                </a:lnTo>
                <a:lnTo>
                  <a:pt x="16806" y="2295"/>
                </a:lnTo>
                <a:lnTo>
                  <a:pt x="16779" y="2295"/>
                </a:lnTo>
                <a:lnTo>
                  <a:pt x="16762" y="2295"/>
                </a:lnTo>
                <a:lnTo>
                  <a:pt x="16762" y="2312"/>
                </a:lnTo>
                <a:lnTo>
                  <a:pt x="16762" y="2321"/>
                </a:lnTo>
                <a:lnTo>
                  <a:pt x="16762" y="2330"/>
                </a:lnTo>
                <a:lnTo>
                  <a:pt x="16753" y="2339"/>
                </a:lnTo>
                <a:lnTo>
                  <a:pt x="16744" y="2339"/>
                </a:lnTo>
                <a:lnTo>
                  <a:pt x="16735" y="2339"/>
                </a:lnTo>
                <a:lnTo>
                  <a:pt x="16717" y="2339"/>
                </a:lnTo>
                <a:lnTo>
                  <a:pt x="16700" y="2330"/>
                </a:lnTo>
                <a:lnTo>
                  <a:pt x="16700" y="2303"/>
                </a:lnTo>
                <a:lnTo>
                  <a:pt x="16709" y="2295"/>
                </a:lnTo>
                <a:lnTo>
                  <a:pt x="16717" y="2295"/>
                </a:lnTo>
                <a:lnTo>
                  <a:pt x="16709" y="2277"/>
                </a:lnTo>
                <a:lnTo>
                  <a:pt x="16700" y="2268"/>
                </a:lnTo>
                <a:lnTo>
                  <a:pt x="16700" y="2259"/>
                </a:lnTo>
                <a:lnTo>
                  <a:pt x="16691" y="2259"/>
                </a:lnTo>
                <a:lnTo>
                  <a:pt x="16647" y="2268"/>
                </a:lnTo>
                <a:lnTo>
                  <a:pt x="16638" y="2277"/>
                </a:lnTo>
                <a:lnTo>
                  <a:pt x="16629" y="2268"/>
                </a:lnTo>
                <a:lnTo>
                  <a:pt x="16576" y="2303"/>
                </a:lnTo>
                <a:lnTo>
                  <a:pt x="16559" y="2312"/>
                </a:lnTo>
                <a:lnTo>
                  <a:pt x="16541" y="2312"/>
                </a:lnTo>
                <a:lnTo>
                  <a:pt x="16523" y="2303"/>
                </a:lnTo>
                <a:lnTo>
                  <a:pt x="16497" y="2303"/>
                </a:lnTo>
                <a:lnTo>
                  <a:pt x="16479" y="2303"/>
                </a:lnTo>
                <a:lnTo>
                  <a:pt x="16470" y="2303"/>
                </a:lnTo>
                <a:lnTo>
                  <a:pt x="16453" y="2312"/>
                </a:lnTo>
                <a:lnTo>
                  <a:pt x="16426" y="2312"/>
                </a:lnTo>
                <a:lnTo>
                  <a:pt x="16409" y="2321"/>
                </a:lnTo>
                <a:lnTo>
                  <a:pt x="16391" y="2339"/>
                </a:lnTo>
                <a:lnTo>
                  <a:pt x="16391" y="2356"/>
                </a:lnTo>
                <a:lnTo>
                  <a:pt x="16382" y="2365"/>
                </a:lnTo>
                <a:lnTo>
                  <a:pt x="16364" y="2348"/>
                </a:lnTo>
                <a:lnTo>
                  <a:pt x="16356" y="2348"/>
                </a:lnTo>
                <a:lnTo>
                  <a:pt x="16347" y="2348"/>
                </a:lnTo>
                <a:lnTo>
                  <a:pt x="16329" y="2356"/>
                </a:lnTo>
                <a:lnTo>
                  <a:pt x="16320" y="2356"/>
                </a:lnTo>
                <a:lnTo>
                  <a:pt x="16294" y="2356"/>
                </a:lnTo>
                <a:lnTo>
                  <a:pt x="16285" y="2356"/>
                </a:lnTo>
                <a:lnTo>
                  <a:pt x="16276" y="2348"/>
                </a:lnTo>
                <a:lnTo>
                  <a:pt x="16276" y="2339"/>
                </a:lnTo>
                <a:lnTo>
                  <a:pt x="16294" y="2339"/>
                </a:lnTo>
                <a:lnTo>
                  <a:pt x="16303" y="2330"/>
                </a:lnTo>
                <a:lnTo>
                  <a:pt x="16312" y="2339"/>
                </a:lnTo>
                <a:lnTo>
                  <a:pt x="16320" y="2330"/>
                </a:lnTo>
                <a:lnTo>
                  <a:pt x="16320" y="2321"/>
                </a:lnTo>
                <a:lnTo>
                  <a:pt x="16312" y="2303"/>
                </a:lnTo>
                <a:lnTo>
                  <a:pt x="16312" y="2295"/>
                </a:lnTo>
                <a:lnTo>
                  <a:pt x="16320" y="2286"/>
                </a:lnTo>
                <a:lnTo>
                  <a:pt x="16320" y="2277"/>
                </a:lnTo>
                <a:lnTo>
                  <a:pt x="16312" y="2268"/>
                </a:lnTo>
                <a:lnTo>
                  <a:pt x="16320" y="2268"/>
                </a:lnTo>
                <a:lnTo>
                  <a:pt x="16356" y="2259"/>
                </a:lnTo>
                <a:lnTo>
                  <a:pt x="16364" y="2259"/>
                </a:lnTo>
                <a:lnTo>
                  <a:pt x="16338" y="2259"/>
                </a:lnTo>
                <a:lnTo>
                  <a:pt x="16312" y="2259"/>
                </a:lnTo>
                <a:lnTo>
                  <a:pt x="16285" y="2268"/>
                </a:lnTo>
                <a:lnTo>
                  <a:pt x="16232" y="2295"/>
                </a:lnTo>
                <a:lnTo>
                  <a:pt x="16206" y="2312"/>
                </a:lnTo>
                <a:lnTo>
                  <a:pt x="16215" y="2303"/>
                </a:lnTo>
                <a:lnTo>
                  <a:pt x="16223" y="2312"/>
                </a:lnTo>
                <a:lnTo>
                  <a:pt x="16223" y="2321"/>
                </a:lnTo>
                <a:lnTo>
                  <a:pt x="16232" y="2321"/>
                </a:lnTo>
                <a:lnTo>
                  <a:pt x="16232" y="2330"/>
                </a:lnTo>
                <a:lnTo>
                  <a:pt x="16215" y="2339"/>
                </a:lnTo>
                <a:lnTo>
                  <a:pt x="16206" y="2339"/>
                </a:lnTo>
                <a:lnTo>
                  <a:pt x="16197" y="2339"/>
                </a:lnTo>
                <a:lnTo>
                  <a:pt x="16197" y="2330"/>
                </a:lnTo>
                <a:lnTo>
                  <a:pt x="16188" y="2321"/>
                </a:lnTo>
                <a:lnTo>
                  <a:pt x="16179" y="2312"/>
                </a:lnTo>
                <a:lnTo>
                  <a:pt x="16179" y="2321"/>
                </a:lnTo>
                <a:lnTo>
                  <a:pt x="16153" y="2321"/>
                </a:lnTo>
                <a:lnTo>
                  <a:pt x="16126" y="2339"/>
                </a:lnTo>
                <a:lnTo>
                  <a:pt x="16109" y="2339"/>
                </a:lnTo>
                <a:lnTo>
                  <a:pt x="16091" y="2339"/>
                </a:lnTo>
                <a:lnTo>
                  <a:pt x="16082" y="2348"/>
                </a:lnTo>
                <a:lnTo>
                  <a:pt x="16065" y="2356"/>
                </a:lnTo>
                <a:lnTo>
                  <a:pt x="16047" y="2365"/>
                </a:lnTo>
                <a:lnTo>
                  <a:pt x="16029" y="2374"/>
                </a:lnTo>
                <a:lnTo>
                  <a:pt x="15967" y="2401"/>
                </a:lnTo>
                <a:lnTo>
                  <a:pt x="15959" y="2401"/>
                </a:lnTo>
                <a:lnTo>
                  <a:pt x="15950" y="2401"/>
                </a:lnTo>
                <a:lnTo>
                  <a:pt x="15941" y="2401"/>
                </a:lnTo>
                <a:lnTo>
                  <a:pt x="15932" y="2401"/>
                </a:lnTo>
                <a:lnTo>
                  <a:pt x="15941" y="2409"/>
                </a:lnTo>
                <a:lnTo>
                  <a:pt x="15950" y="2418"/>
                </a:lnTo>
                <a:lnTo>
                  <a:pt x="15950" y="2427"/>
                </a:lnTo>
                <a:lnTo>
                  <a:pt x="15932" y="2427"/>
                </a:lnTo>
                <a:lnTo>
                  <a:pt x="15906" y="2427"/>
                </a:lnTo>
                <a:lnTo>
                  <a:pt x="15879" y="2436"/>
                </a:lnTo>
                <a:lnTo>
                  <a:pt x="15879" y="2445"/>
                </a:lnTo>
                <a:lnTo>
                  <a:pt x="15879" y="2454"/>
                </a:lnTo>
                <a:lnTo>
                  <a:pt x="15870" y="2462"/>
                </a:lnTo>
                <a:lnTo>
                  <a:pt x="15870" y="2480"/>
                </a:lnTo>
                <a:lnTo>
                  <a:pt x="15862" y="2506"/>
                </a:lnTo>
                <a:lnTo>
                  <a:pt x="15862" y="2515"/>
                </a:lnTo>
                <a:lnTo>
                  <a:pt x="15844" y="2515"/>
                </a:lnTo>
                <a:lnTo>
                  <a:pt x="15791" y="2533"/>
                </a:lnTo>
                <a:lnTo>
                  <a:pt x="15782" y="2533"/>
                </a:lnTo>
                <a:lnTo>
                  <a:pt x="15773" y="2533"/>
                </a:lnTo>
                <a:lnTo>
                  <a:pt x="15756" y="2533"/>
                </a:lnTo>
                <a:lnTo>
                  <a:pt x="15747" y="2533"/>
                </a:lnTo>
                <a:lnTo>
                  <a:pt x="15738" y="2533"/>
                </a:lnTo>
                <a:lnTo>
                  <a:pt x="15729" y="2524"/>
                </a:lnTo>
                <a:lnTo>
                  <a:pt x="15720" y="2515"/>
                </a:lnTo>
                <a:lnTo>
                  <a:pt x="15703" y="2489"/>
                </a:lnTo>
                <a:lnTo>
                  <a:pt x="15676" y="2471"/>
                </a:lnTo>
                <a:lnTo>
                  <a:pt x="15659" y="2471"/>
                </a:lnTo>
                <a:lnTo>
                  <a:pt x="15659" y="2462"/>
                </a:lnTo>
                <a:lnTo>
                  <a:pt x="15659" y="2454"/>
                </a:lnTo>
                <a:lnTo>
                  <a:pt x="15694" y="2427"/>
                </a:lnTo>
                <a:lnTo>
                  <a:pt x="15703" y="2418"/>
                </a:lnTo>
                <a:lnTo>
                  <a:pt x="15747" y="2409"/>
                </a:lnTo>
                <a:lnTo>
                  <a:pt x="15773" y="2409"/>
                </a:lnTo>
                <a:lnTo>
                  <a:pt x="15791" y="2401"/>
                </a:lnTo>
                <a:lnTo>
                  <a:pt x="15791" y="2392"/>
                </a:lnTo>
                <a:lnTo>
                  <a:pt x="15773" y="2374"/>
                </a:lnTo>
                <a:lnTo>
                  <a:pt x="15747" y="2348"/>
                </a:lnTo>
                <a:lnTo>
                  <a:pt x="15729" y="2321"/>
                </a:lnTo>
                <a:lnTo>
                  <a:pt x="15703" y="2312"/>
                </a:lnTo>
                <a:lnTo>
                  <a:pt x="15668" y="2312"/>
                </a:lnTo>
                <a:lnTo>
                  <a:pt x="15606" y="2312"/>
                </a:lnTo>
                <a:lnTo>
                  <a:pt x="15597" y="2312"/>
                </a:lnTo>
                <a:lnTo>
                  <a:pt x="15553" y="2295"/>
                </a:lnTo>
                <a:lnTo>
                  <a:pt x="15544" y="2295"/>
                </a:lnTo>
                <a:lnTo>
                  <a:pt x="15544" y="2303"/>
                </a:lnTo>
                <a:lnTo>
                  <a:pt x="15544" y="2312"/>
                </a:lnTo>
                <a:lnTo>
                  <a:pt x="15606" y="2348"/>
                </a:lnTo>
                <a:lnTo>
                  <a:pt x="15606" y="2356"/>
                </a:lnTo>
                <a:lnTo>
                  <a:pt x="15606" y="2365"/>
                </a:lnTo>
                <a:lnTo>
                  <a:pt x="15606" y="2374"/>
                </a:lnTo>
                <a:lnTo>
                  <a:pt x="15606" y="2383"/>
                </a:lnTo>
                <a:lnTo>
                  <a:pt x="15597" y="2427"/>
                </a:lnTo>
                <a:lnTo>
                  <a:pt x="15579" y="2454"/>
                </a:lnTo>
                <a:lnTo>
                  <a:pt x="15579" y="2471"/>
                </a:lnTo>
                <a:lnTo>
                  <a:pt x="15579" y="2480"/>
                </a:lnTo>
                <a:lnTo>
                  <a:pt x="15579" y="2489"/>
                </a:lnTo>
                <a:lnTo>
                  <a:pt x="15597" y="2489"/>
                </a:lnTo>
                <a:lnTo>
                  <a:pt x="15615" y="2498"/>
                </a:lnTo>
                <a:lnTo>
                  <a:pt x="15623" y="2506"/>
                </a:lnTo>
                <a:lnTo>
                  <a:pt x="15623" y="2515"/>
                </a:lnTo>
                <a:lnTo>
                  <a:pt x="15623" y="2533"/>
                </a:lnTo>
                <a:lnTo>
                  <a:pt x="15623" y="2551"/>
                </a:lnTo>
                <a:lnTo>
                  <a:pt x="15615" y="2577"/>
                </a:lnTo>
                <a:lnTo>
                  <a:pt x="15606" y="2586"/>
                </a:lnTo>
                <a:lnTo>
                  <a:pt x="15597" y="2604"/>
                </a:lnTo>
                <a:lnTo>
                  <a:pt x="15606" y="2621"/>
                </a:lnTo>
                <a:lnTo>
                  <a:pt x="15597" y="2630"/>
                </a:lnTo>
                <a:lnTo>
                  <a:pt x="15588" y="2630"/>
                </a:lnTo>
                <a:lnTo>
                  <a:pt x="15588" y="2621"/>
                </a:lnTo>
                <a:lnTo>
                  <a:pt x="15579" y="2612"/>
                </a:lnTo>
                <a:lnTo>
                  <a:pt x="15570" y="2612"/>
                </a:lnTo>
                <a:lnTo>
                  <a:pt x="15562" y="2612"/>
                </a:lnTo>
                <a:lnTo>
                  <a:pt x="15562" y="2621"/>
                </a:lnTo>
                <a:lnTo>
                  <a:pt x="15562" y="2612"/>
                </a:lnTo>
                <a:lnTo>
                  <a:pt x="15562" y="2604"/>
                </a:lnTo>
                <a:lnTo>
                  <a:pt x="15562" y="2595"/>
                </a:lnTo>
                <a:lnTo>
                  <a:pt x="15535" y="2586"/>
                </a:lnTo>
                <a:lnTo>
                  <a:pt x="15518" y="2586"/>
                </a:lnTo>
                <a:lnTo>
                  <a:pt x="15500" y="2586"/>
                </a:lnTo>
                <a:lnTo>
                  <a:pt x="15491" y="2586"/>
                </a:lnTo>
                <a:lnTo>
                  <a:pt x="15473" y="2577"/>
                </a:lnTo>
                <a:lnTo>
                  <a:pt x="15465" y="2568"/>
                </a:lnTo>
                <a:lnTo>
                  <a:pt x="15456" y="2568"/>
                </a:lnTo>
                <a:lnTo>
                  <a:pt x="15447" y="2577"/>
                </a:lnTo>
                <a:lnTo>
                  <a:pt x="15429" y="2604"/>
                </a:lnTo>
                <a:lnTo>
                  <a:pt x="15403" y="2621"/>
                </a:lnTo>
                <a:lnTo>
                  <a:pt x="15376" y="2630"/>
                </a:lnTo>
                <a:lnTo>
                  <a:pt x="15350" y="2639"/>
                </a:lnTo>
                <a:lnTo>
                  <a:pt x="15332" y="2657"/>
                </a:lnTo>
                <a:lnTo>
                  <a:pt x="15323" y="2665"/>
                </a:lnTo>
                <a:lnTo>
                  <a:pt x="15279" y="2683"/>
                </a:lnTo>
                <a:lnTo>
                  <a:pt x="15279" y="2692"/>
                </a:lnTo>
                <a:lnTo>
                  <a:pt x="15279" y="2701"/>
                </a:lnTo>
                <a:lnTo>
                  <a:pt x="15279" y="2709"/>
                </a:lnTo>
                <a:lnTo>
                  <a:pt x="15288" y="2727"/>
                </a:lnTo>
                <a:lnTo>
                  <a:pt x="15306" y="2745"/>
                </a:lnTo>
                <a:lnTo>
                  <a:pt x="15315" y="2754"/>
                </a:lnTo>
                <a:lnTo>
                  <a:pt x="15323" y="2771"/>
                </a:lnTo>
                <a:lnTo>
                  <a:pt x="15332" y="2780"/>
                </a:lnTo>
                <a:lnTo>
                  <a:pt x="15323" y="2780"/>
                </a:lnTo>
                <a:lnTo>
                  <a:pt x="15315" y="2780"/>
                </a:lnTo>
                <a:lnTo>
                  <a:pt x="15306" y="2780"/>
                </a:lnTo>
                <a:lnTo>
                  <a:pt x="15288" y="2789"/>
                </a:lnTo>
                <a:lnTo>
                  <a:pt x="15288" y="2798"/>
                </a:lnTo>
                <a:lnTo>
                  <a:pt x="15279" y="2807"/>
                </a:lnTo>
                <a:lnTo>
                  <a:pt x="15262" y="2807"/>
                </a:lnTo>
                <a:lnTo>
                  <a:pt x="15226" y="2789"/>
                </a:lnTo>
                <a:lnTo>
                  <a:pt x="15191" y="2780"/>
                </a:lnTo>
                <a:lnTo>
                  <a:pt x="15182" y="2771"/>
                </a:lnTo>
                <a:lnTo>
                  <a:pt x="15165" y="2771"/>
                </a:lnTo>
                <a:lnTo>
                  <a:pt x="15156" y="2771"/>
                </a:lnTo>
                <a:lnTo>
                  <a:pt x="15147" y="2771"/>
                </a:lnTo>
                <a:lnTo>
                  <a:pt x="15112" y="2745"/>
                </a:lnTo>
                <a:lnTo>
                  <a:pt x="15085" y="2727"/>
                </a:lnTo>
                <a:lnTo>
                  <a:pt x="15076" y="2727"/>
                </a:lnTo>
                <a:lnTo>
                  <a:pt x="15068" y="2736"/>
                </a:lnTo>
                <a:lnTo>
                  <a:pt x="15059" y="2754"/>
                </a:lnTo>
                <a:lnTo>
                  <a:pt x="15050" y="2762"/>
                </a:lnTo>
                <a:lnTo>
                  <a:pt x="15041" y="2762"/>
                </a:lnTo>
                <a:lnTo>
                  <a:pt x="15041" y="2771"/>
                </a:lnTo>
                <a:lnTo>
                  <a:pt x="15050" y="2780"/>
                </a:lnTo>
                <a:lnTo>
                  <a:pt x="15059" y="2789"/>
                </a:lnTo>
                <a:lnTo>
                  <a:pt x="15076" y="2815"/>
                </a:lnTo>
                <a:lnTo>
                  <a:pt x="15094" y="2824"/>
                </a:lnTo>
                <a:lnTo>
                  <a:pt x="15094" y="2833"/>
                </a:lnTo>
                <a:lnTo>
                  <a:pt x="15112" y="2833"/>
                </a:lnTo>
                <a:lnTo>
                  <a:pt x="15129" y="2824"/>
                </a:lnTo>
                <a:lnTo>
                  <a:pt x="15138" y="2833"/>
                </a:lnTo>
                <a:lnTo>
                  <a:pt x="15147" y="2833"/>
                </a:lnTo>
                <a:lnTo>
                  <a:pt x="15147" y="2851"/>
                </a:lnTo>
                <a:lnTo>
                  <a:pt x="15156" y="2860"/>
                </a:lnTo>
                <a:lnTo>
                  <a:pt x="15156" y="2868"/>
                </a:lnTo>
                <a:lnTo>
                  <a:pt x="15147" y="2877"/>
                </a:lnTo>
                <a:lnTo>
                  <a:pt x="15121" y="2886"/>
                </a:lnTo>
                <a:lnTo>
                  <a:pt x="15112" y="2895"/>
                </a:lnTo>
                <a:lnTo>
                  <a:pt x="15103" y="2895"/>
                </a:lnTo>
                <a:lnTo>
                  <a:pt x="15076" y="2886"/>
                </a:lnTo>
                <a:lnTo>
                  <a:pt x="15059" y="2877"/>
                </a:lnTo>
                <a:lnTo>
                  <a:pt x="15032" y="2877"/>
                </a:lnTo>
                <a:lnTo>
                  <a:pt x="15023" y="2868"/>
                </a:lnTo>
                <a:lnTo>
                  <a:pt x="15015" y="2851"/>
                </a:lnTo>
                <a:lnTo>
                  <a:pt x="14988" y="2833"/>
                </a:lnTo>
                <a:lnTo>
                  <a:pt x="14979" y="2833"/>
                </a:lnTo>
                <a:lnTo>
                  <a:pt x="14962" y="2833"/>
                </a:lnTo>
                <a:lnTo>
                  <a:pt x="14953" y="2833"/>
                </a:lnTo>
                <a:lnTo>
                  <a:pt x="14935" y="2824"/>
                </a:lnTo>
                <a:lnTo>
                  <a:pt x="14918" y="2807"/>
                </a:lnTo>
                <a:lnTo>
                  <a:pt x="14918" y="2789"/>
                </a:lnTo>
                <a:lnTo>
                  <a:pt x="14926" y="2789"/>
                </a:lnTo>
                <a:lnTo>
                  <a:pt x="14926" y="2780"/>
                </a:lnTo>
                <a:lnTo>
                  <a:pt x="14918" y="2780"/>
                </a:lnTo>
                <a:lnTo>
                  <a:pt x="14918" y="2762"/>
                </a:lnTo>
                <a:lnTo>
                  <a:pt x="14918" y="2754"/>
                </a:lnTo>
                <a:lnTo>
                  <a:pt x="14909" y="2736"/>
                </a:lnTo>
                <a:lnTo>
                  <a:pt x="14891" y="2718"/>
                </a:lnTo>
                <a:lnTo>
                  <a:pt x="14882" y="2709"/>
                </a:lnTo>
                <a:lnTo>
                  <a:pt x="14900" y="2701"/>
                </a:lnTo>
                <a:lnTo>
                  <a:pt x="14900" y="2692"/>
                </a:lnTo>
                <a:lnTo>
                  <a:pt x="14909" y="2674"/>
                </a:lnTo>
                <a:lnTo>
                  <a:pt x="14909" y="2665"/>
                </a:lnTo>
                <a:lnTo>
                  <a:pt x="14918" y="2665"/>
                </a:lnTo>
                <a:lnTo>
                  <a:pt x="14918" y="2657"/>
                </a:lnTo>
                <a:lnTo>
                  <a:pt x="14918" y="2648"/>
                </a:lnTo>
                <a:lnTo>
                  <a:pt x="14909" y="2639"/>
                </a:lnTo>
                <a:lnTo>
                  <a:pt x="14882" y="2621"/>
                </a:lnTo>
                <a:lnTo>
                  <a:pt x="14865" y="2604"/>
                </a:lnTo>
                <a:lnTo>
                  <a:pt x="14821" y="2595"/>
                </a:lnTo>
                <a:lnTo>
                  <a:pt x="14812" y="2595"/>
                </a:lnTo>
                <a:lnTo>
                  <a:pt x="14821" y="2595"/>
                </a:lnTo>
                <a:lnTo>
                  <a:pt x="14829" y="2586"/>
                </a:lnTo>
                <a:lnTo>
                  <a:pt x="14829" y="2577"/>
                </a:lnTo>
                <a:lnTo>
                  <a:pt x="14821" y="2577"/>
                </a:lnTo>
                <a:lnTo>
                  <a:pt x="14812" y="2577"/>
                </a:lnTo>
                <a:lnTo>
                  <a:pt x="14803" y="2568"/>
                </a:lnTo>
                <a:lnTo>
                  <a:pt x="14794" y="2559"/>
                </a:lnTo>
                <a:lnTo>
                  <a:pt x="14803" y="2559"/>
                </a:lnTo>
                <a:lnTo>
                  <a:pt x="14794" y="2551"/>
                </a:lnTo>
                <a:lnTo>
                  <a:pt x="14776" y="2551"/>
                </a:lnTo>
                <a:lnTo>
                  <a:pt x="14776" y="2542"/>
                </a:lnTo>
                <a:lnTo>
                  <a:pt x="14759" y="2533"/>
                </a:lnTo>
                <a:lnTo>
                  <a:pt x="14741" y="2524"/>
                </a:lnTo>
                <a:lnTo>
                  <a:pt x="14750" y="2506"/>
                </a:lnTo>
                <a:lnTo>
                  <a:pt x="14732" y="2506"/>
                </a:lnTo>
                <a:lnTo>
                  <a:pt x="14724" y="2498"/>
                </a:lnTo>
                <a:lnTo>
                  <a:pt x="14706" y="2498"/>
                </a:lnTo>
                <a:lnTo>
                  <a:pt x="14697" y="2489"/>
                </a:lnTo>
                <a:lnTo>
                  <a:pt x="14741" y="2489"/>
                </a:lnTo>
                <a:lnTo>
                  <a:pt x="14776" y="2498"/>
                </a:lnTo>
                <a:lnTo>
                  <a:pt x="14776" y="2506"/>
                </a:lnTo>
                <a:lnTo>
                  <a:pt x="14768" y="2506"/>
                </a:lnTo>
                <a:lnTo>
                  <a:pt x="14785" y="2524"/>
                </a:lnTo>
                <a:lnTo>
                  <a:pt x="14794" y="2533"/>
                </a:lnTo>
                <a:lnTo>
                  <a:pt x="14821" y="2542"/>
                </a:lnTo>
                <a:lnTo>
                  <a:pt x="14829" y="2542"/>
                </a:lnTo>
                <a:lnTo>
                  <a:pt x="14838" y="2542"/>
                </a:lnTo>
                <a:lnTo>
                  <a:pt x="14847" y="2551"/>
                </a:lnTo>
                <a:lnTo>
                  <a:pt x="14865" y="2551"/>
                </a:lnTo>
                <a:lnTo>
                  <a:pt x="14891" y="2551"/>
                </a:lnTo>
                <a:lnTo>
                  <a:pt x="14891" y="2559"/>
                </a:lnTo>
                <a:lnTo>
                  <a:pt x="14882" y="2559"/>
                </a:lnTo>
                <a:lnTo>
                  <a:pt x="14891" y="2568"/>
                </a:lnTo>
                <a:lnTo>
                  <a:pt x="14900" y="2568"/>
                </a:lnTo>
                <a:lnTo>
                  <a:pt x="14918" y="2559"/>
                </a:lnTo>
                <a:lnTo>
                  <a:pt x="14953" y="2577"/>
                </a:lnTo>
                <a:lnTo>
                  <a:pt x="14971" y="2586"/>
                </a:lnTo>
                <a:lnTo>
                  <a:pt x="15032" y="2595"/>
                </a:lnTo>
                <a:lnTo>
                  <a:pt x="15059" y="2595"/>
                </a:lnTo>
                <a:lnTo>
                  <a:pt x="15076" y="2604"/>
                </a:lnTo>
                <a:lnTo>
                  <a:pt x="15094" y="2604"/>
                </a:lnTo>
                <a:lnTo>
                  <a:pt x="15121" y="2621"/>
                </a:lnTo>
                <a:lnTo>
                  <a:pt x="15147" y="2621"/>
                </a:lnTo>
                <a:lnTo>
                  <a:pt x="15182" y="2630"/>
                </a:lnTo>
                <a:lnTo>
                  <a:pt x="15200" y="2621"/>
                </a:lnTo>
                <a:lnTo>
                  <a:pt x="15244" y="2621"/>
                </a:lnTo>
                <a:lnTo>
                  <a:pt x="15306" y="2595"/>
                </a:lnTo>
                <a:lnTo>
                  <a:pt x="15332" y="2577"/>
                </a:lnTo>
                <a:lnTo>
                  <a:pt x="15385" y="2533"/>
                </a:lnTo>
                <a:lnTo>
                  <a:pt x="15394" y="2524"/>
                </a:lnTo>
                <a:lnTo>
                  <a:pt x="15394" y="2498"/>
                </a:lnTo>
                <a:lnTo>
                  <a:pt x="15394" y="2489"/>
                </a:lnTo>
                <a:lnTo>
                  <a:pt x="15394" y="2480"/>
                </a:lnTo>
                <a:lnTo>
                  <a:pt x="15376" y="2480"/>
                </a:lnTo>
                <a:lnTo>
                  <a:pt x="15376" y="2462"/>
                </a:lnTo>
                <a:lnTo>
                  <a:pt x="15376" y="2454"/>
                </a:lnTo>
                <a:lnTo>
                  <a:pt x="15368" y="2418"/>
                </a:lnTo>
                <a:lnTo>
                  <a:pt x="15350" y="2418"/>
                </a:lnTo>
                <a:lnTo>
                  <a:pt x="15341" y="2418"/>
                </a:lnTo>
                <a:lnTo>
                  <a:pt x="15332" y="2409"/>
                </a:lnTo>
                <a:lnTo>
                  <a:pt x="15323" y="2409"/>
                </a:lnTo>
                <a:lnTo>
                  <a:pt x="15315" y="2392"/>
                </a:lnTo>
                <a:lnTo>
                  <a:pt x="15297" y="2383"/>
                </a:lnTo>
                <a:lnTo>
                  <a:pt x="15288" y="2374"/>
                </a:lnTo>
                <a:lnTo>
                  <a:pt x="15279" y="2365"/>
                </a:lnTo>
                <a:lnTo>
                  <a:pt x="15279" y="2374"/>
                </a:lnTo>
                <a:lnTo>
                  <a:pt x="15288" y="2374"/>
                </a:lnTo>
                <a:lnTo>
                  <a:pt x="15262" y="2374"/>
                </a:lnTo>
                <a:lnTo>
                  <a:pt x="15209" y="2348"/>
                </a:lnTo>
                <a:lnTo>
                  <a:pt x="15200" y="2339"/>
                </a:lnTo>
                <a:lnTo>
                  <a:pt x="15200" y="2348"/>
                </a:lnTo>
                <a:lnTo>
                  <a:pt x="15182" y="2339"/>
                </a:lnTo>
                <a:lnTo>
                  <a:pt x="15173" y="2330"/>
                </a:lnTo>
                <a:lnTo>
                  <a:pt x="15129" y="2295"/>
                </a:lnTo>
                <a:lnTo>
                  <a:pt x="15050" y="2259"/>
                </a:lnTo>
                <a:lnTo>
                  <a:pt x="14997" y="2233"/>
                </a:lnTo>
                <a:lnTo>
                  <a:pt x="14953" y="2224"/>
                </a:lnTo>
                <a:lnTo>
                  <a:pt x="14944" y="2224"/>
                </a:lnTo>
                <a:lnTo>
                  <a:pt x="14926" y="2233"/>
                </a:lnTo>
                <a:lnTo>
                  <a:pt x="14918" y="2224"/>
                </a:lnTo>
                <a:lnTo>
                  <a:pt x="14882" y="2215"/>
                </a:lnTo>
                <a:lnTo>
                  <a:pt x="14874" y="2215"/>
                </a:lnTo>
                <a:lnTo>
                  <a:pt x="14829" y="2215"/>
                </a:lnTo>
                <a:lnTo>
                  <a:pt x="14829" y="2224"/>
                </a:lnTo>
                <a:lnTo>
                  <a:pt x="14812" y="2242"/>
                </a:lnTo>
                <a:lnTo>
                  <a:pt x="14803" y="2242"/>
                </a:lnTo>
                <a:lnTo>
                  <a:pt x="14794" y="2251"/>
                </a:lnTo>
                <a:lnTo>
                  <a:pt x="14794" y="2242"/>
                </a:lnTo>
                <a:lnTo>
                  <a:pt x="14803" y="2242"/>
                </a:lnTo>
                <a:lnTo>
                  <a:pt x="14812" y="2224"/>
                </a:lnTo>
                <a:lnTo>
                  <a:pt x="14812" y="2215"/>
                </a:lnTo>
                <a:lnTo>
                  <a:pt x="14821" y="2206"/>
                </a:lnTo>
                <a:lnTo>
                  <a:pt x="14812" y="2206"/>
                </a:lnTo>
                <a:lnTo>
                  <a:pt x="14812" y="2198"/>
                </a:lnTo>
                <a:lnTo>
                  <a:pt x="14803" y="2206"/>
                </a:lnTo>
                <a:lnTo>
                  <a:pt x="14785" y="2206"/>
                </a:lnTo>
                <a:lnTo>
                  <a:pt x="14776" y="2206"/>
                </a:lnTo>
                <a:lnTo>
                  <a:pt x="14785" y="2198"/>
                </a:lnTo>
                <a:lnTo>
                  <a:pt x="14776" y="2198"/>
                </a:lnTo>
                <a:lnTo>
                  <a:pt x="14759" y="2198"/>
                </a:lnTo>
                <a:lnTo>
                  <a:pt x="14741" y="2198"/>
                </a:lnTo>
                <a:lnTo>
                  <a:pt x="14732" y="2189"/>
                </a:lnTo>
                <a:lnTo>
                  <a:pt x="14724" y="2180"/>
                </a:lnTo>
                <a:lnTo>
                  <a:pt x="14715" y="2171"/>
                </a:lnTo>
                <a:lnTo>
                  <a:pt x="14724" y="2171"/>
                </a:lnTo>
                <a:lnTo>
                  <a:pt x="14768" y="2180"/>
                </a:lnTo>
                <a:lnTo>
                  <a:pt x="14776" y="2180"/>
                </a:lnTo>
                <a:lnTo>
                  <a:pt x="14785" y="2180"/>
                </a:lnTo>
                <a:lnTo>
                  <a:pt x="14785" y="2171"/>
                </a:lnTo>
                <a:lnTo>
                  <a:pt x="14785" y="2162"/>
                </a:lnTo>
                <a:lnTo>
                  <a:pt x="14776" y="2162"/>
                </a:lnTo>
                <a:lnTo>
                  <a:pt x="14750" y="2153"/>
                </a:lnTo>
                <a:lnTo>
                  <a:pt x="14741" y="2145"/>
                </a:lnTo>
                <a:lnTo>
                  <a:pt x="14706" y="2136"/>
                </a:lnTo>
                <a:lnTo>
                  <a:pt x="14715" y="2145"/>
                </a:lnTo>
                <a:lnTo>
                  <a:pt x="14706" y="2153"/>
                </a:lnTo>
                <a:lnTo>
                  <a:pt x="14697" y="2153"/>
                </a:lnTo>
                <a:lnTo>
                  <a:pt x="14688" y="2162"/>
                </a:lnTo>
                <a:lnTo>
                  <a:pt x="14679" y="2171"/>
                </a:lnTo>
                <a:lnTo>
                  <a:pt x="14671" y="2171"/>
                </a:lnTo>
                <a:lnTo>
                  <a:pt x="14635" y="2153"/>
                </a:lnTo>
                <a:lnTo>
                  <a:pt x="14626" y="2153"/>
                </a:lnTo>
                <a:lnTo>
                  <a:pt x="14618" y="2153"/>
                </a:lnTo>
                <a:lnTo>
                  <a:pt x="14609" y="2153"/>
                </a:lnTo>
                <a:lnTo>
                  <a:pt x="14600" y="2153"/>
                </a:lnTo>
                <a:lnTo>
                  <a:pt x="14591" y="2162"/>
                </a:lnTo>
                <a:lnTo>
                  <a:pt x="14591" y="2145"/>
                </a:lnTo>
                <a:lnTo>
                  <a:pt x="14582" y="2145"/>
                </a:lnTo>
                <a:lnTo>
                  <a:pt x="14574" y="2145"/>
                </a:lnTo>
                <a:lnTo>
                  <a:pt x="14574" y="2162"/>
                </a:lnTo>
                <a:lnTo>
                  <a:pt x="14565" y="2162"/>
                </a:lnTo>
                <a:lnTo>
                  <a:pt x="14547" y="2162"/>
                </a:lnTo>
                <a:lnTo>
                  <a:pt x="14538" y="2162"/>
                </a:lnTo>
                <a:lnTo>
                  <a:pt x="14538" y="2153"/>
                </a:lnTo>
                <a:lnTo>
                  <a:pt x="14538" y="2145"/>
                </a:lnTo>
                <a:lnTo>
                  <a:pt x="14538" y="2136"/>
                </a:lnTo>
                <a:lnTo>
                  <a:pt x="14529" y="2127"/>
                </a:lnTo>
                <a:lnTo>
                  <a:pt x="14477" y="2118"/>
                </a:lnTo>
                <a:lnTo>
                  <a:pt x="14477" y="2109"/>
                </a:lnTo>
                <a:lnTo>
                  <a:pt x="14556" y="2118"/>
                </a:lnTo>
                <a:lnTo>
                  <a:pt x="14582" y="2109"/>
                </a:lnTo>
                <a:lnTo>
                  <a:pt x="14600" y="2101"/>
                </a:lnTo>
                <a:lnTo>
                  <a:pt x="14635" y="2092"/>
                </a:lnTo>
                <a:lnTo>
                  <a:pt x="14635" y="2083"/>
                </a:lnTo>
                <a:lnTo>
                  <a:pt x="14626" y="2074"/>
                </a:lnTo>
                <a:lnTo>
                  <a:pt x="14609" y="2056"/>
                </a:lnTo>
                <a:lnTo>
                  <a:pt x="14591" y="2056"/>
                </a:lnTo>
                <a:lnTo>
                  <a:pt x="14574" y="2056"/>
                </a:lnTo>
                <a:lnTo>
                  <a:pt x="14582" y="2048"/>
                </a:lnTo>
                <a:lnTo>
                  <a:pt x="14565" y="2030"/>
                </a:lnTo>
                <a:lnTo>
                  <a:pt x="14556" y="2039"/>
                </a:lnTo>
                <a:lnTo>
                  <a:pt x="14547" y="2039"/>
                </a:lnTo>
                <a:lnTo>
                  <a:pt x="14538" y="2039"/>
                </a:lnTo>
                <a:lnTo>
                  <a:pt x="14538" y="2030"/>
                </a:lnTo>
                <a:lnTo>
                  <a:pt x="14521" y="2030"/>
                </a:lnTo>
                <a:lnTo>
                  <a:pt x="14512" y="2030"/>
                </a:lnTo>
                <a:lnTo>
                  <a:pt x="14503" y="2021"/>
                </a:lnTo>
                <a:lnTo>
                  <a:pt x="14494" y="2012"/>
                </a:lnTo>
                <a:lnTo>
                  <a:pt x="14477" y="2012"/>
                </a:lnTo>
                <a:lnTo>
                  <a:pt x="14468" y="2012"/>
                </a:lnTo>
                <a:lnTo>
                  <a:pt x="14459" y="2030"/>
                </a:lnTo>
                <a:lnTo>
                  <a:pt x="14450" y="2048"/>
                </a:lnTo>
                <a:lnTo>
                  <a:pt x="14450" y="2056"/>
                </a:lnTo>
                <a:lnTo>
                  <a:pt x="14441" y="2065"/>
                </a:lnTo>
                <a:lnTo>
                  <a:pt x="14432" y="2074"/>
                </a:lnTo>
                <a:lnTo>
                  <a:pt x="14432" y="2092"/>
                </a:lnTo>
                <a:lnTo>
                  <a:pt x="14424" y="2092"/>
                </a:lnTo>
                <a:lnTo>
                  <a:pt x="14424" y="2083"/>
                </a:lnTo>
                <a:lnTo>
                  <a:pt x="14432" y="2065"/>
                </a:lnTo>
                <a:lnTo>
                  <a:pt x="14432" y="2048"/>
                </a:lnTo>
                <a:lnTo>
                  <a:pt x="14432" y="2039"/>
                </a:lnTo>
                <a:lnTo>
                  <a:pt x="14432" y="2030"/>
                </a:lnTo>
                <a:lnTo>
                  <a:pt x="14415" y="2039"/>
                </a:lnTo>
                <a:lnTo>
                  <a:pt x="14406" y="2039"/>
                </a:lnTo>
                <a:lnTo>
                  <a:pt x="14415" y="2030"/>
                </a:lnTo>
                <a:lnTo>
                  <a:pt x="14432" y="2021"/>
                </a:lnTo>
                <a:lnTo>
                  <a:pt x="14441" y="2021"/>
                </a:lnTo>
                <a:lnTo>
                  <a:pt x="14441" y="2012"/>
                </a:lnTo>
                <a:lnTo>
                  <a:pt x="14441" y="1995"/>
                </a:lnTo>
                <a:lnTo>
                  <a:pt x="14424" y="1986"/>
                </a:lnTo>
                <a:lnTo>
                  <a:pt x="14397" y="1986"/>
                </a:lnTo>
                <a:lnTo>
                  <a:pt x="14388" y="1986"/>
                </a:lnTo>
                <a:lnTo>
                  <a:pt x="14362" y="1995"/>
                </a:lnTo>
                <a:lnTo>
                  <a:pt x="14362" y="2003"/>
                </a:lnTo>
                <a:lnTo>
                  <a:pt x="14379" y="2021"/>
                </a:lnTo>
                <a:lnTo>
                  <a:pt x="14362" y="2021"/>
                </a:lnTo>
                <a:lnTo>
                  <a:pt x="14353" y="2030"/>
                </a:lnTo>
                <a:lnTo>
                  <a:pt x="14353" y="2039"/>
                </a:lnTo>
                <a:lnTo>
                  <a:pt x="14344" y="2048"/>
                </a:lnTo>
                <a:lnTo>
                  <a:pt x="14344" y="2056"/>
                </a:lnTo>
                <a:lnTo>
                  <a:pt x="14318" y="2074"/>
                </a:lnTo>
                <a:lnTo>
                  <a:pt x="14309" y="2074"/>
                </a:lnTo>
                <a:lnTo>
                  <a:pt x="14309" y="2065"/>
                </a:lnTo>
                <a:lnTo>
                  <a:pt x="14309" y="2056"/>
                </a:lnTo>
                <a:lnTo>
                  <a:pt x="14318" y="2056"/>
                </a:lnTo>
                <a:lnTo>
                  <a:pt x="14318" y="2039"/>
                </a:lnTo>
                <a:lnTo>
                  <a:pt x="14309" y="2039"/>
                </a:lnTo>
                <a:lnTo>
                  <a:pt x="14318" y="2030"/>
                </a:lnTo>
                <a:lnTo>
                  <a:pt x="14318" y="2012"/>
                </a:lnTo>
                <a:lnTo>
                  <a:pt x="14318" y="2003"/>
                </a:lnTo>
                <a:lnTo>
                  <a:pt x="14309" y="2003"/>
                </a:lnTo>
                <a:lnTo>
                  <a:pt x="14282" y="2021"/>
                </a:lnTo>
                <a:lnTo>
                  <a:pt x="14265" y="2048"/>
                </a:lnTo>
                <a:lnTo>
                  <a:pt x="14229" y="2083"/>
                </a:lnTo>
                <a:lnTo>
                  <a:pt x="14229" y="2092"/>
                </a:lnTo>
                <a:lnTo>
                  <a:pt x="14212" y="2109"/>
                </a:lnTo>
                <a:lnTo>
                  <a:pt x="14194" y="2109"/>
                </a:lnTo>
                <a:lnTo>
                  <a:pt x="14194" y="2101"/>
                </a:lnTo>
                <a:lnTo>
                  <a:pt x="14203" y="2083"/>
                </a:lnTo>
                <a:lnTo>
                  <a:pt x="14212" y="2065"/>
                </a:lnTo>
                <a:lnTo>
                  <a:pt x="14212" y="2056"/>
                </a:lnTo>
                <a:lnTo>
                  <a:pt x="14229" y="2039"/>
                </a:lnTo>
                <a:lnTo>
                  <a:pt x="14247" y="2021"/>
                </a:lnTo>
                <a:lnTo>
                  <a:pt x="14256" y="2021"/>
                </a:lnTo>
                <a:lnTo>
                  <a:pt x="14247" y="2012"/>
                </a:lnTo>
                <a:lnTo>
                  <a:pt x="14238" y="2012"/>
                </a:lnTo>
                <a:lnTo>
                  <a:pt x="14238" y="2003"/>
                </a:lnTo>
                <a:lnTo>
                  <a:pt x="14229" y="2003"/>
                </a:lnTo>
                <a:lnTo>
                  <a:pt x="14221" y="2012"/>
                </a:lnTo>
                <a:lnTo>
                  <a:pt x="14212" y="2012"/>
                </a:lnTo>
                <a:lnTo>
                  <a:pt x="14203" y="2012"/>
                </a:lnTo>
                <a:lnTo>
                  <a:pt x="14194" y="2003"/>
                </a:lnTo>
                <a:lnTo>
                  <a:pt x="14185" y="1995"/>
                </a:lnTo>
                <a:lnTo>
                  <a:pt x="14177" y="1995"/>
                </a:lnTo>
                <a:lnTo>
                  <a:pt x="14168" y="1995"/>
                </a:lnTo>
                <a:lnTo>
                  <a:pt x="14150" y="2012"/>
                </a:lnTo>
                <a:lnTo>
                  <a:pt x="14141" y="2021"/>
                </a:lnTo>
                <a:lnTo>
                  <a:pt x="14150" y="2030"/>
                </a:lnTo>
                <a:lnTo>
                  <a:pt x="14150" y="2039"/>
                </a:lnTo>
                <a:lnTo>
                  <a:pt x="14141" y="2039"/>
                </a:lnTo>
                <a:lnTo>
                  <a:pt x="14124" y="2065"/>
                </a:lnTo>
                <a:lnTo>
                  <a:pt x="14115" y="2065"/>
                </a:lnTo>
                <a:lnTo>
                  <a:pt x="14097" y="2074"/>
                </a:lnTo>
                <a:lnTo>
                  <a:pt x="14080" y="2092"/>
                </a:lnTo>
                <a:lnTo>
                  <a:pt x="14071" y="2101"/>
                </a:lnTo>
                <a:lnTo>
                  <a:pt x="14071" y="2109"/>
                </a:lnTo>
                <a:lnTo>
                  <a:pt x="14071" y="2118"/>
                </a:lnTo>
                <a:lnTo>
                  <a:pt x="14080" y="2127"/>
                </a:lnTo>
                <a:lnTo>
                  <a:pt x="14071" y="2127"/>
                </a:lnTo>
                <a:lnTo>
                  <a:pt x="14062" y="2127"/>
                </a:lnTo>
                <a:lnTo>
                  <a:pt x="14053" y="2109"/>
                </a:lnTo>
                <a:lnTo>
                  <a:pt x="14044" y="2092"/>
                </a:lnTo>
                <a:lnTo>
                  <a:pt x="14044" y="2083"/>
                </a:lnTo>
                <a:lnTo>
                  <a:pt x="14035" y="2083"/>
                </a:lnTo>
                <a:lnTo>
                  <a:pt x="14027" y="2074"/>
                </a:lnTo>
                <a:lnTo>
                  <a:pt x="14009" y="2083"/>
                </a:lnTo>
                <a:lnTo>
                  <a:pt x="14000" y="2092"/>
                </a:lnTo>
                <a:lnTo>
                  <a:pt x="13991" y="2083"/>
                </a:lnTo>
                <a:lnTo>
                  <a:pt x="13974" y="2092"/>
                </a:lnTo>
                <a:lnTo>
                  <a:pt x="13956" y="2101"/>
                </a:lnTo>
                <a:lnTo>
                  <a:pt x="13938" y="2092"/>
                </a:lnTo>
                <a:lnTo>
                  <a:pt x="13930" y="2101"/>
                </a:lnTo>
                <a:lnTo>
                  <a:pt x="13947" y="2118"/>
                </a:lnTo>
                <a:lnTo>
                  <a:pt x="13956" y="2118"/>
                </a:lnTo>
                <a:lnTo>
                  <a:pt x="13965" y="2127"/>
                </a:lnTo>
                <a:lnTo>
                  <a:pt x="13974" y="2145"/>
                </a:lnTo>
                <a:lnTo>
                  <a:pt x="13965" y="2153"/>
                </a:lnTo>
                <a:lnTo>
                  <a:pt x="13956" y="2145"/>
                </a:lnTo>
                <a:lnTo>
                  <a:pt x="13947" y="2136"/>
                </a:lnTo>
                <a:lnTo>
                  <a:pt x="13930" y="2127"/>
                </a:lnTo>
                <a:lnTo>
                  <a:pt x="13921" y="2127"/>
                </a:lnTo>
                <a:lnTo>
                  <a:pt x="13912" y="2145"/>
                </a:lnTo>
                <a:lnTo>
                  <a:pt x="13903" y="2145"/>
                </a:lnTo>
                <a:lnTo>
                  <a:pt x="13894" y="2136"/>
                </a:lnTo>
                <a:lnTo>
                  <a:pt x="13885" y="2136"/>
                </a:lnTo>
                <a:lnTo>
                  <a:pt x="13877" y="2136"/>
                </a:lnTo>
                <a:lnTo>
                  <a:pt x="13868" y="2145"/>
                </a:lnTo>
                <a:lnTo>
                  <a:pt x="13868" y="2171"/>
                </a:lnTo>
                <a:lnTo>
                  <a:pt x="13877" y="2180"/>
                </a:lnTo>
                <a:lnTo>
                  <a:pt x="13885" y="2189"/>
                </a:lnTo>
                <a:lnTo>
                  <a:pt x="13859" y="2189"/>
                </a:lnTo>
                <a:lnTo>
                  <a:pt x="13841" y="2206"/>
                </a:lnTo>
                <a:lnTo>
                  <a:pt x="13832" y="2215"/>
                </a:lnTo>
                <a:lnTo>
                  <a:pt x="13850" y="2189"/>
                </a:lnTo>
                <a:lnTo>
                  <a:pt x="13850" y="2180"/>
                </a:lnTo>
                <a:lnTo>
                  <a:pt x="13850" y="2171"/>
                </a:lnTo>
                <a:lnTo>
                  <a:pt x="13859" y="2145"/>
                </a:lnTo>
                <a:lnTo>
                  <a:pt x="13850" y="2136"/>
                </a:lnTo>
                <a:lnTo>
                  <a:pt x="13841" y="2136"/>
                </a:lnTo>
                <a:lnTo>
                  <a:pt x="13841" y="2145"/>
                </a:lnTo>
                <a:lnTo>
                  <a:pt x="13832" y="2145"/>
                </a:lnTo>
                <a:lnTo>
                  <a:pt x="13824" y="2153"/>
                </a:lnTo>
                <a:lnTo>
                  <a:pt x="13815" y="2162"/>
                </a:lnTo>
                <a:lnTo>
                  <a:pt x="13806" y="2189"/>
                </a:lnTo>
                <a:lnTo>
                  <a:pt x="13797" y="2206"/>
                </a:lnTo>
                <a:lnTo>
                  <a:pt x="13797" y="2189"/>
                </a:lnTo>
                <a:lnTo>
                  <a:pt x="13806" y="2180"/>
                </a:lnTo>
                <a:lnTo>
                  <a:pt x="13806" y="2153"/>
                </a:lnTo>
                <a:lnTo>
                  <a:pt x="13771" y="2162"/>
                </a:lnTo>
                <a:lnTo>
                  <a:pt x="13753" y="2171"/>
                </a:lnTo>
                <a:lnTo>
                  <a:pt x="13753" y="2180"/>
                </a:lnTo>
                <a:lnTo>
                  <a:pt x="13753" y="2189"/>
                </a:lnTo>
                <a:lnTo>
                  <a:pt x="13744" y="2189"/>
                </a:lnTo>
                <a:lnTo>
                  <a:pt x="13735" y="2189"/>
                </a:lnTo>
                <a:lnTo>
                  <a:pt x="13727" y="2189"/>
                </a:lnTo>
                <a:lnTo>
                  <a:pt x="13727" y="2198"/>
                </a:lnTo>
                <a:lnTo>
                  <a:pt x="13735" y="2206"/>
                </a:lnTo>
                <a:lnTo>
                  <a:pt x="13744" y="2215"/>
                </a:lnTo>
                <a:lnTo>
                  <a:pt x="13727" y="2215"/>
                </a:lnTo>
                <a:lnTo>
                  <a:pt x="13718" y="2206"/>
                </a:lnTo>
                <a:lnTo>
                  <a:pt x="13709" y="2198"/>
                </a:lnTo>
                <a:lnTo>
                  <a:pt x="13700" y="2198"/>
                </a:lnTo>
                <a:lnTo>
                  <a:pt x="13691" y="2198"/>
                </a:lnTo>
                <a:lnTo>
                  <a:pt x="13682" y="2215"/>
                </a:lnTo>
                <a:lnTo>
                  <a:pt x="13682" y="2224"/>
                </a:lnTo>
                <a:lnTo>
                  <a:pt x="13691" y="2233"/>
                </a:lnTo>
                <a:lnTo>
                  <a:pt x="13691" y="2242"/>
                </a:lnTo>
                <a:lnTo>
                  <a:pt x="13656" y="2242"/>
                </a:lnTo>
                <a:lnTo>
                  <a:pt x="13647" y="2259"/>
                </a:lnTo>
                <a:lnTo>
                  <a:pt x="13638" y="2277"/>
                </a:lnTo>
                <a:lnTo>
                  <a:pt x="13638" y="2286"/>
                </a:lnTo>
                <a:lnTo>
                  <a:pt x="13612" y="2295"/>
                </a:lnTo>
                <a:lnTo>
                  <a:pt x="13594" y="2295"/>
                </a:lnTo>
                <a:lnTo>
                  <a:pt x="13577" y="2303"/>
                </a:lnTo>
                <a:lnTo>
                  <a:pt x="13577" y="2312"/>
                </a:lnTo>
                <a:lnTo>
                  <a:pt x="13568" y="2321"/>
                </a:lnTo>
                <a:lnTo>
                  <a:pt x="13577" y="2330"/>
                </a:lnTo>
                <a:lnTo>
                  <a:pt x="13621" y="2330"/>
                </a:lnTo>
                <a:lnTo>
                  <a:pt x="13638" y="2321"/>
                </a:lnTo>
                <a:lnTo>
                  <a:pt x="13647" y="2330"/>
                </a:lnTo>
                <a:lnTo>
                  <a:pt x="13638" y="2330"/>
                </a:lnTo>
                <a:lnTo>
                  <a:pt x="13630" y="2330"/>
                </a:lnTo>
                <a:lnTo>
                  <a:pt x="13612" y="2339"/>
                </a:lnTo>
                <a:lnTo>
                  <a:pt x="13603" y="2339"/>
                </a:lnTo>
                <a:lnTo>
                  <a:pt x="13594" y="2339"/>
                </a:lnTo>
                <a:lnTo>
                  <a:pt x="13577" y="2330"/>
                </a:lnTo>
                <a:lnTo>
                  <a:pt x="13559" y="2339"/>
                </a:lnTo>
                <a:lnTo>
                  <a:pt x="13550" y="2348"/>
                </a:lnTo>
                <a:lnTo>
                  <a:pt x="13550" y="2365"/>
                </a:lnTo>
                <a:lnTo>
                  <a:pt x="13559" y="2374"/>
                </a:lnTo>
                <a:lnTo>
                  <a:pt x="13559" y="2383"/>
                </a:lnTo>
                <a:lnTo>
                  <a:pt x="13550" y="2383"/>
                </a:lnTo>
                <a:lnTo>
                  <a:pt x="13559" y="2401"/>
                </a:lnTo>
                <a:lnTo>
                  <a:pt x="13550" y="2401"/>
                </a:lnTo>
                <a:lnTo>
                  <a:pt x="13541" y="2383"/>
                </a:lnTo>
                <a:lnTo>
                  <a:pt x="13541" y="2356"/>
                </a:lnTo>
                <a:lnTo>
                  <a:pt x="13533" y="2356"/>
                </a:lnTo>
                <a:lnTo>
                  <a:pt x="13524" y="2365"/>
                </a:lnTo>
                <a:lnTo>
                  <a:pt x="13506" y="2365"/>
                </a:lnTo>
                <a:lnTo>
                  <a:pt x="13497" y="2374"/>
                </a:lnTo>
                <a:lnTo>
                  <a:pt x="13480" y="2374"/>
                </a:lnTo>
                <a:lnTo>
                  <a:pt x="13480" y="2383"/>
                </a:lnTo>
                <a:lnTo>
                  <a:pt x="13488" y="2383"/>
                </a:lnTo>
                <a:lnTo>
                  <a:pt x="13506" y="2383"/>
                </a:lnTo>
                <a:lnTo>
                  <a:pt x="13506" y="2392"/>
                </a:lnTo>
                <a:lnTo>
                  <a:pt x="13497" y="2392"/>
                </a:lnTo>
                <a:lnTo>
                  <a:pt x="13488" y="2392"/>
                </a:lnTo>
                <a:lnTo>
                  <a:pt x="13480" y="2392"/>
                </a:lnTo>
                <a:lnTo>
                  <a:pt x="13471" y="2392"/>
                </a:lnTo>
                <a:lnTo>
                  <a:pt x="13462" y="2392"/>
                </a:lnTo>
                <a:lnTo>
                  <a:pt x="13444" y="2409"/>
                </a:lnTo>
                <a:lnTo>
                  <a:pt x="13444" y="2418"/>
                </a:lnTo>
                <a:lnTo>
                  <a:pt x="13444" y="2427"/>
                </a:lnTo>
                <a:lnTo>
                  <a:pt x="13453" y="2427"/>
                </a:lnTo>
                <a:lnTo>
                  <a:pt x="13462" y="2427"/>
                </a:lnTo>
                <a:lnTo>
                  <a:pt x="13480" y="2418"/>
                </a:lnTo>
                <a:lnTo>
                  <a:pt x="13488" y="2418"/>
                </a:lnTo>
                <a:lnTo>
                  <a:pt x="13480" y="2418"/>
                </a:lnTo>
                <a:lnTo>
                  <a:pt x="13480" y="2427"/>
                </a:lnTo>
                <a:lnTo>
                  <a:pt x="13480" y="2436"/>
                </a:lnTo>
                <a:lnTo>
                  <a:pt x="13488" y="2445"/>
                </a:lnTo>
                <a:lnTo>
                  <a:pt x="13497" y="2445"/>
                </a:lnTo>
                <a:lnTo>
                  <a:pt x="13506" y="2445"/>
                </a:lnTo>
                <a:lnTo>
                  <a:pt x="13506" y="2454"/>
                </a:lnTo>
                <a:lnTo>
                  <a:pt x="13506" y="2471"/>
                </a:lnTo>
                <a:lnTo>
                  <a:pt x="13497" y="2471"/>
                </a:lnTo>
                <a:lnTo>
                  <a:pt x="13497" y="2454"/>
                </a:lnTo>
                <a:lnTo>
                  <a:pt x="13488" y="2454"/>
                </a:lnTo>
                <a:lnTo>
                  <a:pt x="13480" y="2454"/>
                </a:lnTo>
                <a:lnTo>
                  <a:pt x="13471" y="2445"/>
                </a:lnTo>
                <a:lnTo>
                  <a:pt x="13453" y="2436"/>
                </a:lnTo>
                <a:lnTo>
                  <a:pt x="13444" y="2445"/>
                </a:lnTo>
                <a:lnTo>
                  <a:pt x="13427" y="2462"/>
                </a:lnTo>
                <a:lnTo>
                  <a:pt x="13427" y="2471"/>
                </a:lnTo>
                <a:lnTo>
                  <a:pt x="13418" y="2471"/>
                </a:lnTo>
                <a:lnTo>
                  <a:pt x="13418" y="2480"/>
                </a:lnTo>
                <a:lnTo>
                  <a:pt x="13427" y="2480"/>
                </a:lnTo>
                <a:lnTo>
                  <a:pt x="13444" y="2480"/>
                </a:lnTo>
                <a:lnTo>
                  <a:pt x="13480" y="2480"/>
                </a:lnTo>
                <a:lnTo>
                  <a:pt x="13488" y="2480"/>
                </a:lnTo>
                <a:lnTo>
                  <a:pt x="13488" y="2489"/>
                </a:lnTo>
                <a:lnTo>
                  <a:pt x="13444" y="2489"/>
                </a:lnTo>
                <a:lnTo>
                  <a:pt x="13427" y="2489"/>
                </a:lnTo>
                <a:lnTo>
                  <a:pt x="13418" y="2489"/>
                </a:lnTo>
                <a:lnTo>
                  <a:pt x="13409" y="2489"/>
                </a:lnTo>
                <a:lnTo>
                  <a:pt x="13400" y="2498"/>
                </a:lnTo>
                <a:lnTo>
                  <a:pt x="13391" y="2498"/>
                </a:lnTo>
                <a:lnTo>
                  <a:pt x="13374" y="2515"/>
                </a:lnTo>
                <a:lnTo>
                  <a:pt x="13365" y="2515"/>
                </a:lnTo>
                <a:lnTo>
                  <a:pt x="13356" y="2524"/>
                </a:lnTo>
                <a:lnTo>
                  <a:pt x="13365" y="2533"/>
                </a:lnTo>
                <a:lnTo>
                  <a:pt x="13383" y="2533"/>
                </a:lnTo>
                <a:lnTo>
                  <a:pt x="13374" y="2542"/>
                </a:lnTo>
                <a:lnTo>
                  <a:pt x="13356" y="2533"/>
                </a:lnTo>
                <a:lnTo>
                  <a:pt x="13347" y="2542"/>
                </a:lnTo>
                <a:lnTo>
                  <a:pt x="13338" y="2551"/>
                </a:lnTo>
                <a:lnTo>
                  <a:pt x="13330" y="2559"/>
                </a:lnTo>
                <a:lnTo>
                  <a:pt x="13330" y="2568"/>
                </a:lnTo>
                <a:lnTo>
                  <a:pt x="13321" y="2568"/>
                </a:lnTo>
                <a:lnTo>
                  <a:pt x="13321" y="2577"/>
                </a:lnTo>
                <a:lnTo>
                  <a:pt x="13321" y="2604"/>
                </a:lnTo>
                <a:lnTo>
                  <a:pt x="13338" y="2604"/>
                </a:lnTo>
                <a:lnTo>
                  <a:pt x="13347" y="2604"/>
                </a:lnTo>
                <a:lnTo>
                  <a:pt x="13365" y="2604"/>
                </a:lnTo>
                <a:lnTo>
                  <a:pt x="13383" y="2595"/>
                </a:lnTo>
                <a:lnTo>
                  <a:pt x="13391" y="2595"/>
                </a:lnTo>
                <a:lnTo>
                  <a:pt x="13383" y="2604"/>
                </a:lnTo>
                <a:lnTo>
                  <a:pt x="13365" y="2604"/>
                </a:lnTo>
                <a:lnTo>
                  <a:pt x="13365" y="2612"/>
                </a:lnTo>
                <a:lnTo>
                  <a:pt x="13338" y="2612"/>
                </a:lnTo>
                <a:lnTo>
                  <a:pt x="13294" y="2621"/>
                </a:lnTo>
                <a:lnTo>
                  <a:pt x="13312" y="2630"/>
                </a:lnTo>
                <a:lnTo>
                  <a:pt x="13312" y="2639"/>
                </a:lnTo>
                <a:lnTo>
                  <a:pt x="13303" y="2639"/>
                </a:lnTo>
                <a:lnTo>
                  <a:pt x="13285" y="2648"/>
                </a:lnTo>
                <a:lnTo>
                  <a:pt x="13285" y="2657"/>
                </a:lnTo>
                <a:lnTo>
                  <a:pt x="13268" y="2683"/>
                </a:lnTo>
                <a:lnTo>
                  <a:pt x="13259" y="2683"/>
                </a:lnTo>
                <a:lnTo>
                  <a:pt x="13250" y="2692"/>
                </a:lnTo>
                <a:lnTo>
                  <a:pt x="13250" y="2709"/>
                </a:lnTo>
                <a:lnTo>
                  <a:pt x="13250" y="2718"/>
                </a:lnTo>
                <a:lnTo>
                  <a:pt x="13250" y="2727"/>
                </a:lnTo>
                <a:lnTo>
                  <a:pt x="13259" y="2727"/>
                </a:lnTo>
                <a:lnTo>
                  <a:pt x="13268" y="2727"/>
                </a:lnTo>
                <a:lnTo>
                  <a:pt x="13268" y="2736"/>
                </a:lnTo>
                <a:lnTo>
                  <a:pt x="13277" y="2727"/>
                </a:lnTo>
                <a:lnTo>
                  <a:pt x="13294" y="2727"/>
                </a:lnTo>
                <a:lnTo>
                  <a:pt x="13303" y="2718"/>
                </a:lnTo>
                <a:lnTo>
                  <a:pt x="13294" y="2727"/>
                </a:lnTo>
                <a:lnTo>
                  <a:pt x="13277" y="2745"/>
                </a:lnTo>
                <a:lnTo>
                  <a:pt x="13259" y="2745"/>
                </a:lnTo>
                <a:lnTo>
                  <a:pt x="13259" y="2736"/>
                </a:lnTo>
                <a:lnTo>
                  <a:pt x="13250" y="2736"/>
                </a:lnTo>
                <a:lnTo>
                  <a:pt x="13198" y="2754"/>
                </a:lnTo>
                <a:lnTo>
                  <a:pt x="13189" y="2762"/>
                </a:lnTo>
                <a:lnTo>
                  <a:pt x="13189" y="2771"/>
                </a:lnTo>
                <a:lnTo>
                  <a:pt x="13189" y="2780"/>
                </a:lnTo>
                <a:lnTo>
                  <a:pt x="13198" y="2780"/>
                </a:lnTo>
                <a:lnTo>
                  <a:pt x="13207" y="2780"/>
                </a:lnTo>
                <a:lnTo>
                  <a:pt x="13215" y="2780"/>
                </a:lnTo>
                <a:lnTo>
                  <a:pt x="13207" y="2789"/>
                </a:lnTo>
                <a:lnTo>
                  <a:pt x="13189" y="2789"/>
                </a:lnTo>
                <a:lnTo>
                  <a:pt x="13181" y="2789"/>
                </a:lnTo>
                <a:lnTo>
                  <a:pt x="13172" y="2798"/>
                </a:lnTo>
                <a:lnTo>
                  <a:pt x="13163" y="2807"/>
                </a:lnTo>
                <a:lnTo>
                  <a:pt x="13154" y="2815"/>
                </a:lnTo>
                <a:lnTo>
                  <a:pt x="13137" y="2824"/>
                </a:lnTo>
                <a:lnTo>
                  <a:pt x="13110" y="2851"/>
                </a:lnTo>
                <a:lnTo>
                  <a:pt x="13092" y="2860"/>
                </a:lnTo>
                <a:lnTo>
                  <a:pt x="13092" y="2877"/>
                </a:lnTo>
                <a:lnTo>
                  <a:pt x="13084" y="2886"/>
                </a:lnTo>
                <a:lnTo>
                  <a:pt x="13075" y="2886"/>
                </a:lnTo>
                <a:lnTo>
                  <a:pt x="13066" y="2895"/>
                </a:lnTo>
                <a:lnTo>
                  <a:pt x="13057" y="2904"/>
                </a:lnTo>
                <a:lnTo>
                  <a:pt x="13066" y="2912"/>
                </a:lnTo>
                <a:lnTo>
                  <a:pt x="13075" y="2912"/>
                </a:lnTo>
                <a:lnTo>
                  <a:pt x="13084" y="2921"/>
                </a:lnTo>
                <a:lnTo>
                  <a:pt x="13084" y="2930"/>
                </a:lnTo>
                <a:lnTo>
                  <a:pt x="13101" y="2930"/>
                </a:lnTo>
                <a:lnTo>
                  <a:pt x="13119" y="2921"/>
                </a:lnTo>
                <a:lnTo>
                  <a:pt x="13163" y="2904"/>
                </a:lnTo>
                <a:lnTo>
                  <a:pt x="13172" y="2895"/>
                </a:lnTo>
                <a:lnTo>
                  <a:pt x="13163" y="2886"/>
                </a:lnTo>
                <a:lnTo>
                  <a:pt x="13172" y="2877"/>
                </a:lnTo>
                <a:lnTo>
                  <a:pt x="13181" y="2868"/>
                </a:lnTo>
                <a:lnTo>
                  <a:pt x="13189" y="2868"/>
                </a:lnTo>
                <a:lnTo>
                  <a:pt x="13198" y="2868"/>
                </a:lnTo>
                <a:lnTo>
                  <a:pt x="13198" y="2877"/>
                </a:lnTo>
                <a:lnTo>
                  <a:pt x="13189" y="2877"/>
                </a:lnTo>
                <a:lnTo>
                  <a:pt x="13181" y="2886"/>
                </a:lnTo>
                <a:lnTo>
                  <a:pt x="13189" y="2886"/>
                </a:lnTo>
                <a:lnTo>
                  <a:pt x="13189" y="2895"/>
                </a:lnTo>
                <a:lnTo>
                  <a:pt x="13181" y="2904"/>
                </a:lnTo>
                <a:lnTo>
                  <a:pt x="13172" y="2904"/>
                </a:lnTo>
                <a:lnTo>
                  <a:pt x="13163" y="2912"/>
                </a:lnTo>
                <a:lnTo>
                  <a:pt x="13154" y="2912"/>
                </a:lnTo>
                <a:lnTo>
                  <a:pt x="13145" y="2921"/>
                </a:lnTo>
                <a:lnTo>
                  <a:pt x="13145" y="2930"/>
                </a:lnTo>
                <a:lnTo>
                  <a:pt x="13145" y="2939"/>
                </a:lnTo>
                <a:lnTo>
                  <a:pt x="13137" y="2939"/>
                </a:lnTo>
                <a:lnTo>
                  <a:pt x="13119" y="2939"/>
                </a:lnTo>
                <a:lnTo>
                  <a:pt x="13110" y="2939"/>
                </a:lnTo>
                <a:lnTo>
                  <a:pt x="13101" y="2939"/>
                </a:lnTo>
                <a:lnTo>
                  <a:pt x="13092" y="2948"/>
                </a:lnTo>
                <a:lnTo>
                  <a:pt x="13092" y="2930"/>
                </a:lnTo>
                <a:lnTo>
                  <a:pt x="13084" y="2930"/>
                </a:lnTo>
                <a:lnTo>
                  <a:pt x="13075" y="2921"/>
                </a:lnTo>
                <a:lnTo>
                  <a:pt x="13066" y="2921"/>
                </a:lnTo>
                <a:lnTo>
                  <a:pt x="13057" y="2921"/>
                </a:lnTo>
                <a:lnTo>
                  <a:pt x="13039" y="2921"/>
                </a:lnTo>
                <a:lnTo>
                  <a:pt x="13031" y="2939"/>
                </a:lnTo>
                <a:lnTo>
                  <a:pt x="13022" y="2939"/>
                </a:lnTo>
                <a:lnTo>
                  <a:pt x="13022" y="2930"/>
                </a:lnTo>
                <a:lnTo>
                  <a:pt x="13031" y="2921"/>
                </a:lnTo>
                <a:lnTo>
                  <a:pt x="13004" y="2912"/>
                </a:lnTo>
                <a:lnTo>
                  <a:pt x="12995" y="2921"/>
                </a:lnTo>
                <a:lnTo>
                  <a:pt x="12987" y="2921"/>
                </a:lnTo>
                <a:lnTo>
                  <a:pt x="12978" y="2930"/>
                </a:lnTo>
                <a:lnTo>
                  <a:pt x="12969" y="2930"/>
                </a:lnTo>
                <a:lnTo>
                  <a:pt x="12978" y="2939"/>
                </a:lnTo>
                <a:lnTo>
                  <a:pt x="12987" y="2939"/>
                </a:lnTo>
                <a:lnTo>
                  <a:pt x="12995" y="2948"/>
                </a:lnTo>
                <a:lnTo>
                  <a:pt x="12987" y="2957"/>
                </a:lnTo>
                <a:lnTo>
                  <a:pt x="12969" y="2957"/>
                </a:lnTo>
                <a:lnTo>
                  <a:pt x="12960" y="2965"/>
                </a:lnTo>
                <a:lnTo>
                  <a:pt x="12960" y="2974"/>
                </a:lnTo>
                <a:lnTo>
                  <a:pt x="12960" y="2983"/>
                </a:lnTo>
                <a:lnTo>
                  <a:pt x="12969" y="2983"/>
                </a:lnTo>
                <a:lnTo>
                  <a:pt x="12987" y="3001"/>
                </a:lnTo>
                <a:lnTo>
                  <a:pt x="12995" y="3010"/>
                </a:lnTo>
                <a:lnTo>
                  <a:pt x="12969" y="2992"/>
                </a:lnTo>
                <a:lnTo>
                  <a:pt x="12960" y="2992"/>
                </a:lnTo>
                <a:lnTo>
                  <a:pt x="12951" y="2983"/>
                </a:lnTo>
                <a:lnTo>
                  <a:pt x="12934" y="2974"/>
                </a:lnTo>
                <a:lnTo>
                  <a:pt x="12925" y="2974"/>
                </a:lnTo>
                <a:lnTo>
                  <a:pt x="12916" y="2974"/>
                </a:lnTo>
                <a:lnTo>
                  <a:pt x="12898" y="2983"/>
                </a:lnTo>
                <a:lnTo>
                  <a:pt x="12872" y="2992"/>
                </a:lnTo>
                <a:lnTo>
                  <a:pt x="12872" y="3001"/>
                </a:lnTo>
                <a:lnTo>
                  <a:pt x="12863" y="3001"/>
                </a:lnTo>
                <a:lnTo>
                  <a:pt x="12854" y="3018"/>
                </a:lnTo>
                <a:lnTo>
                  <a:pt x="12854" y="3027"/>
                </a:lnTo>
                <a:lnTo>
                  <a:pt x="12872" y="3018"/>
                </a:lnTo>
                <a:lnTo>
                  <a:pt x="12881" y="3018"/>
                </a:lnTo>
                <a:lnTo>
                  <a:pt x="12889" y="3018"/>
                </a:lnTo>
                <a:lnTo>
                  <a:pt x="12898" y="3027"/>
                </a:lnTo>
                <a:lnTo>
                  <a:pt x="12951" y="3018"/>
                </a:lnTo>
                <a:lnTo>
                  <a:pt x="12934" y="3018"/>
                </a:lnTo>
                <a:lnTo>
                  <a:pt x="12916" y="3027"/>
                </a:lnTo>
                <a:lnTo>
                  <a:pt x="12907" y="3027"/>
                </a:lnTo>
                <a:lnTo>
                  <a:pt x="12907" y="3036"/>
                </a:lnTo>
                <a:lnTo>
                  <a:pt x="12925" y="3036"/>
                </a:lnTo>
                <a:lnTo>
                  <a:pt x="12916" y="3045"/>
                </a:lnTo>
                <a:lnTo>
                  <a:pt x="12907" y="3045"/>
                </a:lnTo>
                <a:lnTo>
                  <a:pt x="12889" y="3036"/>
                </a:lnTo>
                <a:lnTo>
                  <a:pt x="12872" y="3036"/>
                </a:lnTo>
                <a:lnTo>
                  <a:pt x="12854" y="3027"/>
                </a:lnTo>
                <a:lnTo>
                  <a:pt x="12845" y="3036"/>
                </a:lnTo>
                <a:lnTo>
                  <a:pt x="12828" y="3036"/>
                </a:lnTo>
                <a:lnTo>
                  <a:pt x="12819" y="3036"/>
                </a:lnTo>
                <a:lnTo>
                  <a:pt x="12819" y="3045"/>
                </a:lnTo>
                <a:lnTo>
                  <a:pt x="12810" y="3054"/>
                </a:lnTo>
                <a:lnTo>
                  <a:pt x="12819" y="3054"/>
                </a:lnTo>
                <a:lnTo>
                  <a:pt x="12837" y="3054"/>
                </a:lnTo>
                <a:lnTo>
                  <a:pt x="12845" y="3054"/>
                </a:lnTo>
                <a:lnTo>
                  <a:pt x="12810" y="3063"/>
                </a:lnTo>
                <a:lnTo>
                  <a:pt x="12801" y="3063"/>
                </a:lnTo>
                <a:lnTo>
                  <a:pt x="12801" y="3054"/>
                </a:lnTo>
                <a:lnTo>
                  <a:pt x="12792" y="3054"/>
                </a:lnTo>
                <a:lnTo>
                  <a:pt x="12784" y="3063"/>
                </a:lnTo>
                <a:lnTo>
                  <a:pt x="12775" y="3063"/>
                </a:lnTo>
                <a:lnTo>
                  <a:pt x="12766" y="3071"/>
                </a:lnTo>
                <a:lnTo>
                  <a:pt x="12757" y="3080"/>
                </a:lnTo>
                <a:lnTo>
                  <a:pt x="12748" y="3089"/>
                </a:lnTo>
                <a:lnTo>
                  <a:pt x="12740" y="3080"/>
                </a:lnTo>
                <a:lnTo>
                  <a:pt x="12740" y="3089"/>
                </a:lnTo>
                <a:lnTo>
                  <a:pt x="12731" y="3098"/>
                </a:lnTo>
                <a:lnTo>
                  <a:pt x="12740" y="3107"/>
                </a:lnTo>
                <a:lnTo>
                  <a:pt x="12748" y="3115"/>
                </a:lnTo>
                <a:lnTo>
                  <a:pt x="12757" y="3107"/>
                </a:lnTo>
                <a:lnTo>
                  <a:pt x="12775" y="3115"/>
                </a:lnTo>
                <a:lnTo>
                  <a:pt x="12810" y="3124"/>
                </a:lnTo>
                <a:lnTo>
                  <a:pt x="12828" y="3124"/>
                </a:lnTo>
                <a:lnTo>
                  <a:pt x="12845" y="3115"/>
                </a:lnTo>
                <a:lnTo>
                  <a:pt x="12854" y="3115"/>
                </a:lnTo>
                <a:lnTo>
                  <a:pt x="12837" y="3124"/>
                </a:lnTo>
                <a:lnTo>
                  <a:pt x="12801" y="3124"/>
                </a:lnTo>
                <a:lnTo>
                  <a:pt x="12784" y="3124"/>
                </a:lnTo>
                <a:lnTo>
                  <a:pt x="12757" y="3115"/>
                </a:lnTo>
                <a:lnTo>
                  <a:pt x="12731" y="3115"/>
                </a:lnTo>
                <a:lnTo>
                  <a:pt x="12722" y="3115"/>
                </a:lnTo>
                <a:lnTo>
                  <a:pt x="12722" y="3124"/>
                </a:lnTo>
                <a:lnTo>
                  <a:pt x="12722" y="3133"/>
                </a:lnTo>
                <a:lnTo>
                  <a:pt x="12722" y="3142"/>
                </a:lnTo>
                <a:lnTo>
                  <a:pt x="12731" y="3151"/>
                </a:lnTo>
                <a:lnTo>
                  <a:pt x="12740" y="3160"/>
                </a:lnTo>
                <a:lnTo>
                  <a:pt x="12748" y="3160"/>
                </a:lnTo>
                <a:lnTo>
                  <a:pt x="12748" y="3168"/>
                </a:lnTo>
                <a:lnTo>
                  <a:pt x="12740" y="3168"/>
                </a:lnTo>
                <a:lnTo>
                  <a:pt x="12722" y="3168"/>
                </a:lnTo>
                <a:lnTo>
                  <a:pt x="12722" y="3177"/>
                </a:lnTo>
                <a:lnTo>
                  <a:pt x="12731" y="3186"/>
                </a:lnTo>
                <a:lnTo>
                  <a:pt x="12731" y="3195"/>
                </a:lnTo>
                <a:lnTo>
                  <a:pt x="12748" y="3204"/>
                </a:lnTo>
                <a:lnTo>
                  <a:pt x="12757" y="3204"/>
                </a:lnTo>
                <a:lnTo>
                  <a:pt x="12775" y="3204"/>
                </a:lnTo>
                <a:lnTo>
                  <a:pt x="12801" y="3195"/>
                </a:lnTo>
                <a:lnTo>
                  <a:pt x="12828" y="3204"/>
                </a:lnTo>
                <a:lnTo>
                  <a:pt x="12837" y="3204"/>
                </a:lnTo>
                <a:lnTo>
                  <a:pt x="12837" y="3186"/>
                </a:lnTo>
                <a:lnTo>
                  <a:pt x="12845" y="3186"/>
                </a:lnTo>
                <a:lnTo>
                  <a:pt x="12845" y="3195"/>
                </a:lnTo>
                <a:lnTo>
                  <a:pt x="12854" y="3195"/>
                </a:lnTo>
                <a:lnTo>
                  <a:pt x="12872" y="3195"/>
                </a:lnTo>
                <a:lnTo>
                  <a:pt x="12889" y="3195"/>
                </a:lnTo>
                <a:lnTo>
                  <a:pt x="12898" y="3195"/>
                </a:lnTo>
                <a:lnTo>
                  <a:pt x="12889" y="3186"/>
                </a:lnTo>
                <a:lnTo>
                  <a:pt x="12898" y="3177"/>
                </a:lnTo>
                <a:lnTo>
                  <a:pt x="12907" y="3168"/>
                </a:lnTo>
                <a:lnTo>
                  <a:pt x="12898" y="3186"/>
                </a:lnTo>
                <a:lnTo>
                  <a:pt x="12898" y="3195"/>
                </a:lnTo>
                <a:lnTo>
                  <a:pt x="12916" y="3195"/>
                </a:lnTo>
                <a:lnTo>
                  <a:pt x="12872" y="3204"/>
                </a:lnTo>
                <a:lnTo>
                  <a:pt x="12872" y="3213"/>
                </a:lnTo>
                <a:lnTo>
                  <a:pt x="12881" y="3221"/>
                </a:lnTo>
                <a:lnTo>
                  <a:pt x="12872" y="3221"/>
                </a:lnTo>
                <a:lnTo>
                  <a:pt x="12872" y="3213"/>
                </a:lnTo>
                <a:lnTo>
                  <a:pt x="12863" y="3204"/>
                </a:lnTo>
                <a:lnTo>
                  <a:pt x="12854" y="3204"/>
                </a:lnTo>
                <a:lnTo>
                  <a:pt x="12845" y="3204"/>
                </a:lnTo>
                <a:lnTo>
                  <a:pt x="12828" y="3204"/>
                </a:lnTo>
                <a:lnTo>
                  <a:pt x="12819" y="3204"/>
                </a:lnTo>
                <a:lnTo>
                  <a:pt x="12801" y="3204"/>
                </a:lnTo>
                <a:lnTo>
                  <a:pt x="12766" y="3213"/>
                </a:lnTo>
                <a:lnTo>
                  <a:pt x="12748" y="3213"/>
                </a:lnTo>
                <a:lnTo>
                  <a:pt x="12740" y="3213"/>
                </a:lnTo>
                <a:lnTo>
                  <a:pt x="12731" y="3213"/>
                </a:lnTo>
                <a:lnTo>
                  <a:pt x="12722" y="3213"/>
                </a:lnTo>
                <a:lnTo>
                  <a:pt x="12731" y="3221"/>
                </a:lnTo>
                <a:lnTo>
                  <a:pt x="12722" y="3230"/>
                </a:lnTo>
                <a:lnTo>
                  <a:pt x="12731" y="3248"/>
                </a:lnTo>
                <a:lnTo>
                  <a:pt x="12731" y="3257"/>
                </a:lnTo>
                <a:lnTo>
                  <a:pt x="12740" y="3265"/>
                </a:lnTo>
                <a:lnTo>
                  <a:pt x="12757" y="3257"/>
                </a:lnTo>
                <a:lnTo>
                  <a:pt x="12766" y="3248"/>
                </a:lnTo>
                <a:lnTo>
                  <a:pt x="12775" y="3248"/>
                </a:lnTo>
                <a:lnTo>
                  <a:pt x="12766" y="3257"/>
                </a:lnTo>
                <a:lnTo>
                  <a:pt x="12740" y="3274"/>
                </a:lnTo>
                <a:lnTo>
                  <a:pt x="12740" y="3292"/>
                </a:lnTo>
                <a:lnTo>
                  <a:pt x="12748" y="3301"/>
                </a:lnTo>
                <a:lnTo>
                  <a:pt x="12757" y="3310"/>
                </a:lnTo>
                <a:lnTo>
                  <a:pt x="12766" y="3310"/>
                </a:lnTo>
                <a:lnTo>
                  <a:pt x="12775" y="3310"/>
                </a:lnTo>
                <a:lnTo>
                  <a:pt x="12775" y="3318"/>
                </a:lnTo>
                <a:lnTo>
                  <a:pt x="12766" y="3318"/>
                </a:lnTo>
                <a:lnTo>
                  <a:pt x="12757" y="3318"/>
                </a:lnTo>
                <a:lnTo>
                  <a:pt x="12748" y="3318"/>
                </a:lnTo>
                <a:lnTo>
                  <a:pt x="12740" y="3318"/>
                </a:lnTo>
                <a:lnTo>
                  <a:pt x="12740" y="3327"/>
                </a:lnTo>
                <a:lnTo>
                  <a:pt x="12740" y="3336"/>
                </a:lnTo>
                <a:lnTo>
                  <a:pt x="12731" y="3345"/>
                </a:lnTo>
                <a:lnTo>
                  <a:pt x="12731" y="3354"/>
                </a:lnTo>
                <a:lnTo>
                  <a:pt x="12731" y="3363"/>
                </a:lnTo>
                <a:lnTo>
                  <a:pt x="12740" y="3371"/>
                </a:lnTo>
                <a:lnTo>
                  <a:pt x="12740" y="3363"/>
                </a:lnTo>
                <a:lnTo>
                  <a:pt x="12748" y="3363"/>
                </a:lnTo>
                <a:lnTo>
                  <a:pt x="12748" y="3354"/>
                </a:lnTo>
                <a:lnTo>
                  <a:pt x="12766" y="3345"/>
                </a:lnTo>
                <a:lnTo>
                  <a:pt x="12766" y="3336"/>
                </a:lnTo>
                <a:lnTo>
                  <a:pt x="12775" y="3327"/>
                </a:lnTo>
                <a:lnTo>
                  <a:pt x="12784" y="3327"/>
                </a:lnTo>
                <a:lnTo>
                  <a:pt x="12792" y="3318"/>
                </a:lnTo>
                <a:lnTo>
                  <a:pt x="12792" y="3310"/>
                </a:lnTo>
                <a:lnTo>
                  <a:pt x="12792" y="3301"/>
                </a:lnTo>
                <a:lnTo>
                  <a:pt x="12810" y="3292"/>
                </a:lnTo>
                <a:lnTo>
                  <a:pt x="12828" y="3283"/>
                </a:lnTo>
                <a:lnTo>
                  <a:pt x="12854" y="3274"/>
                </a:lnTo>
                <a:lnTo>
                  <a:pt x="12872" y="3274"/>
                </a:lnTo>
                <a:lnTo>
                  <a:pt x="12854" y="3274"/>
                </a:lnTo>
                <a:lnTo>
                  <a:pt x="12854" y="3283"/>
                </a:lnTo>
                <a:lnTo>
                  <a:pt x="12845" y="3283"/>
                </a:lnTo>
                <a:lnTo>
                  <a:pt x="12837" y="3310"/>
                </a:lnTo>
                <a:lnTo>
                  <a:pt x="12837" y="3301"/>
                </a:lnTo>
                <a:lnTo>
                  <a:pt x="12845" y="3292"/>
                </a:lnTo>
                <a:lnTo>
                  <a:pt x="12837" y="3283"/>
                </a:lnTo>
                <a:lnTo>
                  <a:pt x="12828" y="3292"/>
                </a:lnTo>
                <a:lnTo>
                  <a:pt x="12810" y="3301"/>
                </a:lnTo>
                <a:lnTo>
                  <a:pt x="12810" y="3310"/>
                </a:lnTo>
                <a:lnTo>
                  <a:pt x="12801" y="3318"/>
                </a:lnTo>
                <a:lnTo>
                  <a:pt x="12801" y="3327"/>
                </a:lnTo>
                <a:lnTo>
                  <a:pt x="12784" y="3336"/>
                </a:lnTo>
                <a:lnTo>
                  <a:pt x="12775" y="3345"/>
                </a:lnTo>
                <a:lnTo>
                  <a:pt x="12784" y="3345"/>
                </a:lnTo>
                <a:lnTo>
                  <a:pt x="12784" y="3354"/>
                </a:lnTo>
                <a:lnTo>
                  <a:pt x="12792" y="3345"/>
                </a:lnTo>
                <a:lnTo>
                  <a:pt x="12801" y="3345"/>
                </a:lnTo>
                <a:lnTo>
                  <a:pt x="12810" y="3345"/>
                </a:lnTo>
                <a:lnTo>
                  <a:pt x="12819" y="3345"/>
                </a:lnTo>
                <a:lnTo>
                  <a:pt x="12801" y="3354"/>
                </a:lnTo>
                <a:lnTo>
                  <a:pt x="12792" y="3354"/>
                </a:lnTo>
                <a:lnTo>
                  <a:pt x="12784" y="3363"/>
                </a:lnTo>
                <a:lnTo>
                  <a:pt x="12766" y="3363"/>
                </a:lnTo>
                <a:lnTo>
                  <a:pt x="12757" y="3363"/>
                </a:lnTo>
                <a:lnTo>
                  <a:pt x="12748" y="3371"/>
                </a:lnTo>
                <a:lnTo>
                  <a:pt x="12740" y="3371"/>
                </a:lnTo>
                <a:lnTo>
                  <a:pt x="12740" y="3389"/>
                </a:lnTo>
                <a:lnTo>
                  <a:pt x="12731" y="3416"/>
                </a:lnTo>
                <a:lnTo>
                  <a:pt x="12740" y="3416"/>
                </a:lnTo>
                <a:lnTo>
                  <a:pt x="12748" y="3416"/>
                </a:lnTo>
                <a:lnTo>
                  <a:pt x="12757" y="3416"/>
                </a:lnTo>
                <a:lnTo>
                  <a:pt x="12766" y="3407"/>
                </a:lnTo>
                <a:lnTo>
                  <a:pt x="12775" y="3407"/>
                </a:lnTo>
                <a:lnTo>
                  <a:pt x="12775" y="3398"/>
                </a:lnTo>
                <a:lnTo>
                  <a:pt x="12784" y="3398"/>
                </a:lnTo>
                <a:lnTo>
                  <a:pt x="12801" y="3389"/>
                </a:lnTo>
                <a:lnTo>
                  <a:pt x="12810" y="3380"/>
                </a:lnTo>
                <a:lnTo>
                  <a:pt x="12819" y="3380"/>
                </a:lnTo>
                <a:lnTo>
                  <a:pt x="12828" y="3380"/>
                </a:lnTo>
                <a:lnTo>
                  <a:pt x="12819" y="3380"/>
                </a:lnTo>
                <a:lnTo>
                  <a:pt x="12810" y="3389"/>
                </a:lnTo>
                <a:lnTo>
                  <a:pt x="12801" y="3398"/>
                </a:lnTo>
                <a:lnTo>
                  <a:pt x="12792" y="3407"/>
                </a:lnTo>
                <a:lnTo>
                  <a:pt x="12792" y="3416"/>
                </a:lnTo>
                <a:lnTo>
                  <a:pt x="12792" y="3424"/>
                </a:lnTo>
                <a:lnTo>
                  <a:pt x="12792" y="3433"/>
                </a:lnTo>
                <a:lnTo>
                  <a:pt x="12801" y="3442"/>
                </a:lnTo>
                <a:lnTo>
                  <a:pt x="12810" y="3442"/>
                </a:lnTo>
                <a:lnTo>
                  <a:pt x="12819" y="3433"/>
                </a:lnTo>
                <a:lnTo>
                  <a:pt x="12828" y="3433"/>
                </a:lnTo>
                <a:lnTo>
                  <a:pt x="12819" y="3442"/>
                </a:lnTo>
                <a:lnTo>
                  <a:pt x="12810" y="3451"/>
                </a:lnTo>
                <a:lnTo>
                  <a:pt x="12792" y="3442"/>
                </a:lnTo>
                <a:lnTo>
                  <a:pt x="12766" y="3433"/>
                </a:lnTo>
                <a:lnTo>
                  <a:pt x="12766" y="3442"/>
                </a:lnTo>
                <a:lnTo>
                  <a:pt x="12766" y="3460"/>
                </a:lnTo>
                <a:lnTo>
                  <a:pt x="12766" y="3468"/>
                </a:lnTo>
                <a:lnTo>
                  <a:pt x="12766" y="3477"/>
                </a:lnTo>
                <a:lnTo>
                  <a:pt x="12775" y="3486"/>
                </a:lnTo>
                <a:lnTo>
                  <a:pt x="12801" y="3495"/>
                </a:lnTo>
                <a:lnTo>
                  <a:pt x="12801" y="3504"/>
                </a:lnTo>
                <a:lnTo>
                  <a:pt x="12828" y="3513"/>
                </a:lnTo>
                <a:lnTo>
                  <a:pt x="12837" y="3513"/>
                </a:lnTo>
                <a:lnTo>
                  <a:pt x="12845" y="3513"/>
                </a:lnTo>
                <a:lnTo>
                  <a:pt x="12845" y="3521"/>
                </a:lnTo>
                <a:lnTo>
                  <a:pt x="12837" y="3530"/>
                </a:lnTo>
                <a:lnTo>
                  <a:pt x="12845" y="3530"/>
                </a:lnTo>
                <a:lnTo>
                  <a:pt x="12854" y="3539"/>
                </a:lnTo>
                <a:lnTo>
                  <a:pt x="12854" y="3530"/>
                </a:lnTo>
                <a:lnTo>
                  <a:pt x="12863" y="3530"/>
                </a:lnTo>
                <a:lnTo>
                  <a:pt x="12863" y="3539"/>
                </a:lnTo>
                <a:lnTo>
                  <a:pt x="12872" y="3539"/>
                </a:lnTo>
                <a:lnTo>
                  <a:pt x="12889" y="3539"/>
                </a:lnTo>
                <a:lnTo>
                  <a:pt x="12907" y="3539"/>
                </a:lnTo>
                <a:lnTo>
                  <a:pt x="12934" y="3539"/>
                </a:lnTo>
                <a:lnTo>
                  <a:pt x="12951" y="3530"/>
                </a:lnTo>
                <a:lnTo>
                  <a:pt x="12960" y="3530"/>
                </a:lnTo>
                <a:lnTo>
                  <a:pt x="12969" y="3521"/>
                </a:lnTo>
                <a:lnTo>
                  <a:pt x="12987" y="3513"/>
                </a:lnTo>
                <a:lnTo>
                  <a:pt x="13013" y="3486"/>
                </a:lnTo>
                <a:lnTo>
                  <a:pt x="13031" y="3468"/>
                </a:lnTo>
                <a:lnTo>
                  <a:pt x="13039" y="3468"/>
                </a:lnTo>
                <a:lnTo>
                  <a:pt x="13048" y="3460"/>
                </a:lnTo>
                <a:lnTo>
                  <a:pt x="13039" y="3451"/>
                </a:lnTo>
                <a:lnTo>
                  <a:pt x="13057" y="3442"/>
                </a:lnTo>
                <a:lnTo>
                  <a:pt x="13066" y="3442"/>
                </a:lnTo>
                <a:lnTo>
                  <a:pt x="13075" y="3433"/>
                </a:lnTo>
                <a:lnTo>
                  <a:pt x="13066" y="3433"/>
                </a:lnTo>
                <a:lnTo>
                  <a:pt x="13057" y="3424"/>
                </a:lnTo>
                <a:lnTo>
                  <a:pt x="13066" y="3424"/>
                </a:lnTo>
                <a:lnTo>
                  <a:pt x="13075" y="3433"/>
                </a:lnTo>
                <a:lnTo>
                  <a:pt x="13084" y="3442"/>
                </a:lnTo>
                <a:lnTo>
                  <a:pt x="13092" y="3442"/>
                </a:lnTo>
                <a:lnTo>
                  <a:pt x="13101" y="3433"/>
                </a:lnTo>
                <a:lnTo>
                  <a:pt x="13110" y="3433"/>
                </a:lnTo>
                <a:lnTo>
                  <a:pt x="13128" y="3407"/>
                </a:lnTo>
                <a:lnTo>
                  <a:pt x="13128" y="3398"/>
                </a:lnTo>
                <a:lnTo>
                  <a:pt x="13128" y="3389"/>
                </a:lnTo>
                <a:lnTo>
                  <a:pt x="13119" y="3389"/>
                </a:lnTo>
                <a:lnTo>
                  <a:pt x="13119" y="3380"/>
                </a:lnTo>
                <a:lnTo>
                  <a:pt x="13128" y="3380"/>
                </a:lnTo>
                <a:lnTo>
                  <a:pt x="13137" y="3371"/>
                </a:lnTo>
                <a:lnTo>
                  <a:pt x="13137" y="3363"/>
                </a:lnTo>
                <a:lnTo>
                  <a:pt x="13137" y="3354"/>
                </a:lnTo>
                <a:lnTo>
                  <a:pt x="13137" y="3363"/>
                </a:lnTo>
                <a:lnTo>
                  <a:pt x="13137" y="3371"/>
                </a:lnTo>
                <a:lnTo>
                  <a:pt x="13137" y="3389"/>
                </a:lnTo>
                <a:lnTo>
                  <a:pt x="13137" y="3398"/>
                </a:lnTo>
                <a:lnTo>
                  <a:pt x="13145" y="3407"/>
                </a:lnTo>
                <a:lnTo>
                  <a:pt x="13154" y="3416"/>
                </a:lnTo>
                <a:lnTo>
                  <a:pt x="13163" y="3416"/>
                </a:lnTo>
                <a:lnTo>
                  <a:pt x="13172" y="3424"/>
                </a:lnTo>
                <a:lnTo>
                  <a:pt x="13189" y="3424"/>
                </a:lnTo>
                <a:lnTo>
                  <a:pt x="13198" y="3433"/>
                </a:lnTo>
                <a:lnTo>
                  <a:pt x="13189" y="3424"/>
                </a:lnTo>
                <a:lnTo>
                  <a:pt x="13181" y="3424"/>
                </a:lnTo>
                <a:lnTo>
                  <a:pt x="13181" y="3433"/>
                </a:lnTo>
                <a:lnTo>
                  <a:pt x="13181" y="3442"/>
                </a:lnTo>
                <a:lnTo>
                  <a:pt x="13181" y="3451"/>
                </a:lnTo>
                <a:lnTo>
                  <a:pt x="13181" y="3468"/>
                </a:lnTo>
                <a:lnTo>
                  <a:pt x="13189" y="3495"/>
                </a:lnTo>
                <a:lnTo>
                  <a:pt x="13181" y="3495"/>
                </a:lnTo>
                <a:lnTo>
                  <a:pt x="13181" y="3504"/>
                </a:lnTo>
                <a:lnTo>
                  <a:pt x="13189" y="3504"/>
                </a:lnTo>
                <a:lnTo>
                  <a:pt x="13198" y="3504"/>
                </a:lnTo>
                <a:lnTo>
                  <a:pt x="13198" y="3530"/>
                </a:lnTo>
                <a:lnTo>
                  <a:pt x="13207" y="3548"/>
                </a:lnTo>
                <a:lnTo>
                  <a:pt x="13215" y="3548"/>
                </a:lnTo>
                <a:lnTo>
                  <a:pt x="13215" y="3566"/>
                </a:lnTo>
                <a:lnTo>
                  <a:pt x="13224" y="3574"/>
                </a:lnTo>
                <a:lnTo>
                  <a:pt x="13233" y="3574"/>
                </a:lnTo>
                <a:lnTo>
                  <a:pt x="13233" y="3583"/>
                </a:lnTo>
                <a:lnTo>
                  <a:pt x="13233" y="3592"/>
                </a:lnTo>
                <a:lnTo>
                  <a:pt x="13233" y="3610"/>
                </a:lnTo>
                <a:lnTo>
                  <a:pt x="13241" y="3601"/>
                </a:lnTo>
                <a:lnTo>
                  <a:pt x="13250" y="3627"/>
                </a:lnTo>
                <a:lnTo>
                  <a:pt x="13268" y="3663"/>
                </a:lnTo>
                <a:lnTo>
                  <a:pt x="13277" y="3671"/>
                </a:lnTo>
                <a:lnTo>
                  <a:pt x="13294" y="3689"/>
                </a:lnTo>
                <a:lnTo>
                  <a:pt x="13303" y="3689"/>
                </a:lnTo>
                <a:lnTo>
                  <a:pt x="13303" y="3698"/>
                </a:lnTo>
                <a:lnTo>
                  <a:pt x="13303" y="3707"/>
                </a:lnTo>
                <a:lnTo>
                  <a:pt x="13294" y="3707"/>
                </a:lnTo>
                <a:lnTo>
                  <a:pt x="13285" y="3707"/>
                </a:lnTo>
                <a:lnTo>
                  <a:pt x="13285" y="3716"/>
                </a:lnTo>
                <a:lnTo>
                  <a:pt x="13294" y="3716"/>
                </a:lnTo>
                <a:lnTo>
                  <a:pt x="13294" y="3724"/>
                </a:lnTo>
                <a:lnTo>
                  <a:pt x="13294" y="3733"/>
                </a:lnTo>
                <a:lnTo>
                  <a:pt x="13277" y="3724"/>
                </a:lnTo>
                <a:lnTo>
                  <a:pt x="13277" y="3733"/>
                </a:lnTo>
                <a:lnTo>
                  <a:pt x="13285" y="3742"/>
                </a:lnTo>
                <a:lnTo>
                  <a:pt x="13303" y="3769"/>
                </a:lnTo>
                <a:lnTo>
                  <a:pt x="13312" y="3777"/>
                </a:lnTo>
                <a:lnTo>
                  <a:pt x="13312" y="3786"/>
                </a:lnTo>
                <a:lnTo>
                  <a:pt x="13312" y="3795"/>
                </a:lnTo>
                <a:lnTo>
                  <a:pt x="13312" y="3804"/>
                </a:lnTo>
                <a:lnTo>
                  <a:pt x="13303" y="3813"/>
                </a:lnTo>
                <a:lnTo>
                  <a:pt x="13338" y="3822"/>
                </a:lnTo>
                <a:lnTo>
                  <a:pt x="13374" y="3813"/>
                </a:lnTo>
                <a:lnTo>
                  <a:pt x="13391" y="3822"/>
                </a:lnTo>
                <a:lnTo>
                  <a:pt x="13400" y="3813"/>
                </a:lnTo>
                <a:lnTo>
                  <a:pt x="13409" y="3804"/>
                </a:lnTo>
                <a:lnTo>
                  <a:pt x="13409" y="3795"/>
                </a:lnTo>
                <a:lnTo>
                  <a:pt x="13400" y="3786"/>
                </a:lnTo>
                <a:lnTo>
                  <a:pt x="13400" y="3769"/>
                </a:lnTo>
                <a:lnTo>
                  <a:pt x="13409" y="3769"/>
                </a:lnTo>
                <a:lnTo>
                  <a:pt x="13418" y="3760"/>
                </a:lnTo>
                <a:lnTo>
                  <a:pt x="13418" y="3751"/>
                </a:lnTo>
                <a:lnTo>
                  <a:pt x="13427" y="3751"/>
                </a:lnTo>
                <a:lnTo>
                  <a:pt x="13435" y="3751"/>
                </a:lnTo>
                <a:lnTo>
                  <a:pt x="13444" y="3751"/>
                </a:lnTo>
                <a:lnTo>
                  <a:pt x="13435" y="3742"/>
                </a:lnTo>
                <a:lnTo>
                  <a:pt x="13444" y="3742"/>
                </a:lnTo>
                <a:lnTo>
                  <a:pt x="13462" y="3733"/>
                </a:lnTo>
                <a:lnTo>
                  <a:pt x="13480" y="3742"/>
                </a:lnTo>
                <a:lnTo>
                  <a:pt x="13497" y="3733"/>
                </a:lnTo>
                <a:lnTo>
                  <a:pt x="13506" y="3733"/>
                </a:lnTo>
                <a:lnTo>
                  <a:pt x="13515" y="3742"/>
                </a:lnTo>
                <a:lnTo>
                  <a:pt x="13524" y="3742"/>
                </a:lnTo>
                <a:lnTo>
                  <a:pt x="13524" y="3733"/>
                </a:lnTo>
                <a:lnTo>
                  <a:pt x="13533" y="3733"/>
                </a:lnTo>
                <a:lnTo>
                  <a:pt x="13541" y="3707"/>
                </a:lnTo>
                <a:lnTo>
                  <a:pt x="13550" y="3689"/>
                </a:lnTo>
                <a:lnTo>
                  <a:pt x="13559" y="3680"/>
                </a:lnTo>
                <a:lnTo>
                  <a:pt x="13559" y="3671"/>
                </a:lnTo>
                <a:lnTo>
                  <a:pt x="13568" y="3654"/>
                </a:lnTo>
                <a:lnTo>
                  <a:pt x="13568" y="3645"/>
                </a:lnTo>
                <a:lnTo>
                  <a:pt x="13568" y="3636"/>
                </a:lnTo>
                <a:lnTo>
                  <a:pt x="13568" y="3627"/>
                </a:lnTo>
                <a:lnTo>
                  <a:pt x="13568" y="3619"/>
                </a:lnTo>
                <a:lnTo>
                  <a:pt x="13577" y="3601"/>
                </a:lnTo>
                <a:lnTo>
                  <a:pt x="13577" y="3592"/>
                </a:lnTo>
                <a:lnTo>
                  <a:pt x="13577" y="3583"/>
                </a:lnTo>
                <a:lnTo>
                  <a:pt x="13577" y="3566"/>
                </a:lnTo>
                <a:lnTo>
                  <a:pt x="13577" y="3557"/>
                </a:lnTo>
                <a:lnTo>
                  <a:pt x="13585" y="3557"/>
                </a:lnTo>
                <a:lnTo>
                  <a:pt x="13585" y="3530"/>
                </a:lnTo>
                <a:lnTo>
                  <a:pt x="13585" y="3521"/>
                </a:lnTo>
                <a:lnTo>
                  <a:pt x="13585" y="3513"/>
                </a:lnTo>
                <a:lnTo>
                  <a:pt x="13577" y="3495"/>
                </a:lnTo>
                <a:lnTo>
                  <a:pt x="13594" y="3495"/>
                </a:lnTo>
                <a:lnTo>
                  <a:pt x="13603" y="3495"/>
                </a:lnTo>
                <a:lnTo>
                  <a:pt x="13594" y="3486"/>
                </a:lnTo>
                <a:lnTo>
                  <a:pt x="13585" y="3477"/>
                </a:lnTo>
                <a:lnTo>
                  <a:pt x="13568" y="3477"/>
                </a:lnTo>
                <a:lnTo>
                  <a:pt x="13559" y="3477"/>
                </a:lnTo>
                <a:lnTo>
                  <a:pt x="13550" y="3477"/>
                </a:lnTo>
                <a:lnTo>
                  <a:pt x="13559" y="3477"/>
                </a:lnTo>
                <a:lnTo>
                  <a:pt x="13577" y="3477"/>
                </a:lnTo>
                <a:lnTo>
                  <a:pt x="13603" y="3477"/>
                </a:lnTo>
                <a:lnTo>
                  <a:pt x="13612" y="3468"/>
                </a:lnTo>
                <a:lnTo>
                  <a:pt x="13630" y="3460"/>
                </a:lnTo>
                <a:lnTo>
                  <a:pt x="13638" y="3451"/>
                </a:lnTo>
                <a:lnTo>
                  <a:pt x="13656" y="3442"/>
                </a:lnTo>
                <a:lnTo>
                  <a:pt x="13665" y="3442"/>
                </a:lnTo>
                <a:lnTo>
                  <a:pt x="13682" y="3433"/>
                </a:lnTo>
                <a:lnTo>
                  <a:pt x="13691" y="3433"/>
                </a:lnTo>
                <a:lnTo>
                  <a:pt x="13700" y="3424"/>
                </a:lnTo>
                <a:lnTo>
                  <a:pt x="13709" y="3416"/>
                </a:lnTo>
                <a:lnTo>
                  <a:pt x="13709" y="3407"/>
                </a:lnTo>
                <a:lnTo>
                  <a:pt x="13718" y="3407"/>
                </a:lnTo>
                <a:lnTo>
                  <a:pt x="13727" y="3398"/>
                </a:lnTo>
                <a:lnTo>
                  <a:pt x="13718" y="3398"/>
                </a:lnTo>
                <a:lnTo>
                  <a:pt x="13718" y="3389"/>
                </a:lnTo>
                <a:lnTo>
                  <a:pt x="13718" y="3398"/>
                </a:lnTo>
                <a:lnTo>
                  <a:pt x="13709" y="3398"/>
                </a:lnTo>
                <a:lnTo>
                  <a:pt x="13700" y="3398"/>
                </a:lnTo>
                <a:lnTo>
                  <a:pt x="13691" y="3398"/>
                </a:lnTo>
                <a:lnTo>
                  <a:pt x="13691" y="3407"/>
                </a:lnTo>
                <a:lnTo>
                  <a:pt x="13682" y="3398"/>
                </a:lnTo>
                <a:lnTo>
                  <a:pt x="13674" y="3398"/>
                </a:lnTo>
                <a:lnTo>
                  <a:pt x="13691" y="3389"/>
                </a:lnTo>
                <a:lnTo>
                  <a:pt x="13700" y="3389"/>
                </a:lnTo>
                <a:lnTo>
                  <a:pt x="13709" y="3389"/>
                </a:lnTo>
                <a:lnTo>
                  <a:pt x="13709" y="3380"/>
                </a:lnTo>
                <a:lnTo>
                  <a:pt x="13727" y="3371"/>
                </a:lnTo>
                <a:lnTo>
                  <a:pt x="13735" y="3363"/>
                </a:lnTo>
                <a:lnTo>
                  <a:pt x="13744" y="3354"/>
                </a:lnTo>
                <a:lnTo>
                  <a:pt x="13753" y="3354"/>
                </a:lnTo>
                <a:lnTo>
                  <a:pt x="13753" y="3345"/>
                </a:lnTo>
                <a:lnTo>
                  <a:pt x="13744" y="3336"/>
                </a:lnTo>
                <a:lnTo>
                  <a:pt x="13744" y="3327"/>
                </a:lnTo>
                <a:lnTo>
                  <a:pt x="13735" y="3318"/>
                </a:lnTo>
                <a:lnTo>
                  <a:pt x="13727" y="3318"/>
                </a:lnTo>
                <a:lnTo>
                  <a:pt x="13718" y="3310"/>
                </a:lnTo>
                <a:lnTo>
                  <a:pt x="13718" y="3301"/>
                </a:lnTo>
                <a:lnTo>
                  <a:pt x="13709" y="3292"/>
                </a:lnTo>
                <a:lnTo>
                  <a:pt x="13700" y="3292"/>
                </a:lnTo>
                <a:lnTo>
                  <a:pt x="13691" y="3283"/>
                </a:lnTo>
                <a:lnTo>
                  <a:pt x="13682" y="3274"/>
                </a:lnTo>
                <a:lnTo>
                  <a:pt x="13674" y="3265"/>
                </a:lnTo>
                <a:lnTo>
                  <a:pt x="13665" y="3265"/>
                </a:lnTo>
                <a:lnTo>
                  <a:pt x="13656" y="3265"/>
                </a:lnTo>
                <a:lnTo>
                  <a:pt x="13647" y="3257"/>
                </a:lnTo>
                <a:lnTo>
                  <a:pt x="13638" y="3257"/>
                </a:lnTo>
                <a:lnTo>
                  <a:pt x="13630" y="3257"/>
                </a:lnTo>
                <a:lnTo>
                  <a:pt x="13621" y="3248"/>
                </a:lnTo>
                <a:lnTo>
                  <a:pt x="13630" y="3239"/>
                </a:lnTo>
                <a:lnTo>
                  <a:pt x="13621" y="3221"/>
                </a:lnTo>
                <a:lnTo>
                  <a:pt x="13621" y="3204"/>
                </a:lnTo>
                <a:lnTo>
                  <a:pt x="13621" y="3186"/>
                </a:lnTo>
                <a:lnTo>
                  <a:pt x="13621" y="3177"/>
                </a:lnTo>
                <a:lnTo>
                  <a:pt x="13621" y="3168"/>
                </a:lnTo>
                <a:lnTo>
                  <a:pt x="13621" y="3160"/>
                </a:lnTo>
                <a:lnTo>
                  <a:pt x="13612" y="3151"/>
                </a:lnTo>
                <a:lnTo>
                  <a:pt x="13621" y="3142"/>
                </a:lnTo>
                <a:lnTo>
                  <a:pt x="13621" y="3133"/>
                </a:lnTo>
                <a:lnTo>
                  <a:pt x="13630" y="3142"/>
                </a:lnTo>
                <a:lnTo>
                  <a:pt x="13638" y="3142"/>
                </a:lnTo>
                <a:lnTo>
                  <a:pt x="13638" y="3133"/>
                </a:lnTo>
                <a:lnTo>
                  <a:pt x="13638" y="3115"/>
                </a:lnTo>
                <a:lnTo>
                  <a:pt x="13638" y="3107"/>
                </a:lnTo>
                <a:lnTo>
                  <a:pt x="13638" y="3098"/>
                </a:lnTo>
                <a:lnTo>
                  <a:pt x="13647" y="3089"/>
                </a:lnTo>
                <a:lnTo>
                  <a:pt x="13647" y="3080"/>
                </a:lnTo>
                <a:lnTo>
                  <a:pt x="13656" y="3080"/>
                </a:lnTo>
                <a:lnTo>
                  <a:pt x="13647" y="3071"/>
                </a:lnTo>
                <a:lnTo>
                  <a:pt x="13638" y="3063"/>
                </a:lnTo>
                <a:lnTo>
                  <a:pt x="13630" y="3054"/>
                </a:lnTo>
                <a:lnTo>
                  <a:pt x="13638" y="3054"/>
                </a:lnTo>
                <a:lnTo>
                  <a:pt x="13638" y="3045"/>
                </a:lnTo>
                <a:lnTo>
                  <a:pt x="13647" y="3054"/>
                </a:lnTo>
                <a:lnTo>
                  <a:pt x="13656" y="3054"/>
                </a:lnTo>
                <a:lnTo>
                  <a:pt x="13656" y="3045"/>
                </a:lnTo>
                <a:lnTo>
                  <a:pt x="13665" y="3045"/>
                </a:lnTo>
                <a:lnTo>
                  <a:pt x="13674" y="3036"/>
                </a:lnTo>
                <a:lnTo>
                  <a:pt x="13682" y="3036"/>
                </a:lnTo>
                <a:lnTo>
                  <a:pt x="13674" y="3027"/>
                </a:lnTo>
                <a:lnTo>
                  <a:pt x="13674" y="3018"/>
                </a:lnTo>
                <a:lnTo>
                  <a:pt x="13674" y="3010"/>
                </a:lnTo>
                <a:lnTo>
                  <a:pt x="13674" y="3001"/>
                </a:lnTo>
                <a:lnTo>
                  <a:pt x="13674" y="3010"/>
                </a:lnTo>
                <a:lnTo>
                  <a:pt x="13682" y="3010"/>
                </a:lnTo>
                <a:lnTo>
                  <a:pt x="13691" y="3018"/>
                </a:lnTo>
                <a:lnTo>
                  <a:pt x="13700" y="3010"/>
                </a:lnTo>
                <a:lnTo>
                  <a:pt x="13718" y="3001"/>
                </a:lnTo>
                <a:lnTo>
                  <a:pt x="13718" y="2992"/>
                </a:lnTo>
                <a:lnTo>
                  <a:pt x="13700" y="2992"/>
                </a:lnTo>
                <a:lnTo>
                  <a:pt x="13709" y="2983"/>
                </a:lnTo>
                <a:lnTo>
                  <a:pt x="13718" y="2983"/>
                </a:lnTo>
                <a:lnTo>
                  <a:pt x="13727" y="2974"/>
                </a:lnTo>
                <a:lnTo>
                  <a:pt x="13727" y="2965"/>
                </a:lnTo>
                <a:lnTo>
                  <a:pt x="13735" y="2965"/>
                </a:lnTo>
                <a:lnTo>
                  <a:pt x="13744" y="2965"/>
                </a:lnTo>
                <a:lnTo>
                  <a:pt x="13735" y="2965"/>
                </a:lnTo>
                <a:lnTo>
                  <a:pt x="13744" y="2957"/>
                </a:lnTo>
                <a:lnTo>
                  <a:pt x="13753" y="2965"/>
                </a:lnTo>
                <a:lnTo>
                  <a:pt x="13771" y="2948"/>
                </a:lnTo>
                <a:lnTo>
                  <a:pt x="13771" y="2939"/>
                </a:lnTo>
                <a:lnTo>
                  <a:pt x="13780" y="2930"/>
                </a:lnTo>
                <a:lnTo>
                  <a:pt x="13788" y="2939"/>
                </a:lnTo>
                <a:lnTo>
                  <a:pt x="13788" y="2930"/>
                </a:lnTo>
                <a:lnTo>
                  <a:pt x="13797" y="2930"/>
                </a:lnTo>
                <a:lnTo>
                  <a:pt x="13806" y="2939"/>
                </a:lnTo>
                <a:lnTo>
                  <a:pt x="13815" y="2930"/>
                </a:lnTo>
                <a:lnTo>
                  <a:pt x="13824" y="2921"/>
                </a:lnTo>
                <a:lnTo>
                  <a:pt x="13841" y="2912"/>
                </a:lnTo>
                <a:lnTo>
                  <a:pt x="13850" y="2904"/>
                </a:lnTo>
                <a:lnTo>
                  <a:pt x="13859" y="2904"/>
                </a:lnTo>
                <a:lnTo>
                  <a:pt x="13877" y="2895"/>
                </a:lnTo>
                <a:lnTo>
                  <a:pt x="13885" y="2886"/>
                </a:lnTo>
                <a:lnTo>
                  <a:pt x="13903" y="2851"/>
                </a:lnTo>
                <a:lnTo>
                  <a:pt x="13921" y="2842"/>
                </a:lnTo>
                <a:lnTo>
                  <a:pt x="13938" y="2824"/>
                </a:lnTo>
                <a:lnTo>
                  <a:pt x="13938" y="2815"/>
                </a:lnTo>
                <a:lnTo>
                  <a:pt x="13930" y="2807"/>
                </a:lnTo>
                <a:lnTo>
                  <a:pt x="13921" y="2798"/>
                </a:lnTo>
                <a:lnTo>
                  <a:pt x="13921" y="2789"/>
                </a:lnTo>
                <a:lnTo>
                  <a:pt x="13912" y="2780"/>
                </a:lnTo>
                <a:lnTo>
                  <a:pt x="13912" y="2771"/>
                </a:lnTo>
                <a:lnTo>
                  <a:pt x="13921" y="2762"/>
                </a:lnTo>
                <a:lnTo>
                  <a:pt x="13930" y="2754"/>
                </a:lnTo>
                <a:lnTo>
                  <a:pt x="13938" y="2736"/>
                </a:lnTo>
                <a:lnTo>
                  <a:pt x="13947" y="2736"/>
                </a:lnTo>
                <a:lnTo>
                  <a:pt x="13938" y="2727"/>
                </a:lnTo>
                <a:lnTo>
                  <a:pt x="13930" y="2718"/>
                </a:lnTo>
                <a:lnTo>
                  <a:pt x="13938" y="2727"/>
                </a:lnTo>
                <a:lnTo>
                  <a:pt x="13947" y="2727"/>
                </a:lnTo>
                <a:lnTo>
                  <a:pt x="13947" y="2718"/>
                </a:lnTo>
                <a:lnTo>
                  <a:pt x="13938" y="2718"/>
                </a:lnTo>
                <a:lnTo>
                  <a:pt x="13938" y="2709"/>
                </a:lnTo>
                <a:lnTo>
                  <a:pt x="13947" y="2709"/>
                </a:lnTo>
                <a:lnTo>
                  <a:pt x="13965" y="2701"/>
                </a:lnTo>
                <a:lnTo>
                  <a:pt x="13974" y="2701"/>
                </a:lnTo>
                <a:lnTo>
                  <a:pt x="13965" y="2692"/>
                </a:lnTo>
                <a:lnTo>
                  <a:pt x="13982" y="2692"/>
                </a:lnTo>
                <a:lnTo>
                  <a:pt x="13982" y="2683"/>
                </a:lnTo>
                <a:lnTo>
                  <a:pt x="13991" y="2683"/>
                </a:lnTo>
                <a:lnTo>
                  <a:pt x="13991" y="2665"/>
                </a:lnTo>
                <a:lnTo>
                  <a:pt x="14000" y="2657"/>
                </a:lnTo>
                <a:lnTo>
                  <a:pt x="14000" y="2648"/>
                </a:lnTo>
                <a:lnTo>
                  <a:pt x="14009" y="2648"/>
                </a:lnTo>
                <a:lnTo>
                  <a:pt x="14018" y="2657"/>
                </a:lnTo>
                <a:lnTo>
                  <a:pt x="14027" y="2648"/>
                </a:lnTo>
                <a:lnTo>
                  <a:pt x="14044" y="2657"/>
                </a:lnTo>
                <a:lnTo>
                  <a:pt x="14053" y="2665"/>
                </a:lnTo>
                <a:lnTo>
                  <a:pt x="14062" y="2665"/>
                </a:lnTo>
                <a:lnTo>
                  <a:pt x="14062" y="2657"/>
                </a:lnTo>
                <a:lnTo>
                  <a:pt x="14080" y="2657"/>
                </a:lnTo>
                <a:lnTo>
                  <a:pt x="14088" y="2657"/>
                </a:lnTo>
                <a:lnTo>
                  <a:pt x="14097" y="2657"/>
                </a:lnTo>
                <a:lnTo>
                  <a:pt x="14115" y="2657"/>
                </a:lnTo>
                <a:lnTo>
                  <a:pt x="14132" y="2657"/>
                </a:lnTo>
                <a:lnTo>
                  <a:pt x="14141" y="2657"/>
                </a:lnTo>
                <a:lnTo>
                  <a:pt x="14150" y="2657"/>
                </a:lnTo>
                <a:lnTo>
                  <a:pt x="14159" y="2657"/>
                </a:lnTo>
                <a:lnTo>
                  <a:pt x="14168" y="2648"/>
                </a:lnTo>
                <a:lnTo>
                  <a:pt x="14168" y="2657"/>
                </a:lnTo>
                <a:lnTo>
                  <a:pt x="14168" y="2665"/>
                </a:lnTo>
                <a:lnTo>
                  <a:pt x="14168" y="2674"/>
                </a:lnTo>
                <a:lnTo>
                  <a:pt x="14177" y="2674"/>
                </a:lnTo>
                <a:lnTo>
                  <a:pt x="14185" y="2674"/>
                </a:lnTo>
                <a:lnTo>
                  <a:pt x="14212" y="2692"/>
                </a:lnTo>
                <a:lnTo>
                  <a:pt x="14221" y="2701"/>
                </a:lnTo>
                <a:lnTo>
                  <a:pt x="14221" y="2709"/>
                </a:lnTo>
                <a:lnTo>
                  <a:pt x="14221" y="2727"/>
                </a:lnTo>
                <a:lnTo>
                  <a:pt x="14212" y="2736"/>
                </a:lnTo>
                <a:lnTo>
                  <a:pt x="14221" y="2745"/>
                </a:lnTo>
                <a:lnTo>
                  <a:pt x="14221" y="2754"/>
                </a:lnTo>
                <a:lnTo>
                  <a:pt x="14212" y="2754"/>
                </a:lnTo>
                <a:lnTo>
                  <a:pt x="14212" y="2762"/>
                </a:lnTo>
                <a:lnTo>
                  <a:pt x="14212" y="2771"/>
                </a:lnTo>
                <a:lnTo>
                  <a:pt x="14203" y="2771"/>
                </a:lnTo>
                <a:lnTo>
                  <a:pt x="14194" y="2771"/>
                </a:lnTo>
                <a:lnTo>
                  <a:pt x="14177" y="2771"/>
                </a:lnTo>
                <a:lnTo>
                  <a:pt x="14168" y="2780"/>
                </a:lnTo>
                <a:lnTo>
                  <a:pt x="14159" y="2780"/>
                </a:lnTo>
                <a:lnTo>
                  <a:pt x="14159" y="2789"/>
                </a:lnTo>
                <a:lnTo>
                  <a:pt x="14150" y="2789"/>
                </a:lnTo>
                <a:lnTo>
                  <a:pt x="14141" y="2815"/>
                </a:lnTo>
                <a:lnTo>
                  <a:pt x="14124" y="2824"/>
                </a:lnTo>
                <a:lnTo>
                  <a:pt x="14115" y="2842"/>
                </a:lnTo>
                <a:lnTo>
                  <a:pt x="14097" y="2860"/>
                </a:lnTo>
                <a:lnTo>
                  <a:pt x="14088" y="2868"/>
                </a:lnTo>
                <a:lnTo>
                  <a:pt x="14080" y="2868"/>
                </a:lnTo>
                <a:lnTo>
                  <a:pt x="14062" y="2886"/>
                </a:lnTo>
                <a:lnTo>
                  <a:pt x="14053" y="2886"/>
                </a:lnTo>
                <a:lnTo>
                  <a:pt x="14044" y="2895"/>
                </a:lnTo>
                <a:lnTo>
                  <a:pt x="14027" y="2912"/>
                </a:lnTo>
                <a:lnTo>
                  <a:pt x="14009" y="2912"/>
                </a:lnTo>
                <a:lnTo>
                  <a:pt x="14009" y="2921"/>
                </a:lnTo>
                <a:lnTo>
                  <a:pt x="14000" y="2930"/>
                </a:lnTo>
                <a:lnTo>
                  <a:pt x="14000" y="2939"/>
                </a:lnTo>
                <a:lnTo>
                  <a:pt x="13991" y="2939"/>
                </a:lnTo>
                <a:lnTo>
                  <a:pt x="13991" y="2948"/>
                </a:lnTo>
                <a:lnTo>
                  <a:pt x="14000" y="2948"/>
                </a:lnTo>
                <a:lnTo>
                  <a:pt x="14000" y="2957"/>
                </a:lnTo>
                <a:lnTo>
                  <a:pt x="13982" y="2965"/>
                </a:lnTo>
                <a:lnTo>
                  <a:pt x="13965" y="2965"/>
                </a:lnTo>
                <a:lnTo>
                  <a:pt x="13956" y="2965"/>
                </a:lnTo>
                <a:lnTo>
                  <a:pt x="13938" y="2965"/>
                </a:lnTo>
                <a:lnTo>
                  <a:pt x="13938" y="2974"/>
                </a:lnTo>
                <a:lnTo>
                  <a:pt x="13947" y="2983"/>
                </a:lnTo>
                <a:lnTo>
                  <a:pt x="13938" y="2983"/>
                </a:lnTo>
                <a:lnTo>
                  <a:pt x="13938" y="2992"/>
                </a:lnTo>
                <a:lnTo>
                  <a:pt x="13912" y="3010"/>
                </a:lnTo>
                <a:lnTo>
                  <a:pt x="13912" y="3018"/>
                </a:lnTo>
                <a:lnTo>
                  <a:pt x="13912" y="3027"/>
                </a:lnTo>
                <a:lnTo>
                  <a:pt x="13912" y="3036"/>
                </a:lnTo>
                <a:lnTo>
                  <a:pt x="13912" y="3045"/>
                </a:lnTo>
                <a:lnTo>
                  <a:pt x="13912" y="3054"/>
                </a:lnTo>
                <a:lnTo>
                  <a:pt x="13921" y="3063"/>
                </a:lnTo>
                <a:lnTo>
                  <a:pt x="13930" y="3071"/>
                </a:lnTo>
                <a:lnTo>
                  <a:pt x="13930" y="3080"/>
                </a:lnTo>
                <a:lnTo>
                  <a:pt x="13921" y="3089"/>
                </a:lnTo>
                <a:lnTo>
                  <a:pt x="13921" y="3107"/>
                </a:lnTo>
                <a:lnTo>
                  <a:pt x="13930" y="3115"/>
                </a:lnTo>
                <a:lnTo>
                  <a:pt x="13938" y="3124"/>
                </a:lnTo>
                <a:lnTo>
                  <a:pt x="13938" y="3142"/>
                </a:lnTo>
                <a:lnTo>
                  <a:pt x="13947" y="3151"/>
                </a:lnTo>
                <a:lnTo>
                  <a:pt x="13938" y="3151"/>
                </a:lnTo>
                <a:lnTo>
                  <a:pt x="13938" y="3160"/>
                </a:lnTo>
                <a:lnTo>
                  <a:pt x="13938" y="3168"/>
                </a:lnTo>
                <a:lnTo>
                  <a:pt x="13938" y="3186"/>
                </a:lnTo>
                <a:lnTo>
                  <a:pt x="13938" y="3195"/>
                </a:lnTo>
                <a:lnTo>
                  <a:pt x="13930" y="3204"/>
                </a:lnTo>
                <a:lnTo>
                  <a:pt x="13930" y="3213"/>
                </a:lnTo>
                <a:lnTo>
                  <a:pt x="13930" y="3221"/>
                </a:lnTo>
                <a:lnTo>
                  <a:pt x="13930" y="3230"/>
                </a:lnTo>
                <a:lnTo>
                  <a:pt x="13930" y="3239"/>
                </a:lnTo>
                <a:lnTo>
                  <a:pt x="13930" y="3248"/>
                </a:lnTo>
                <a:lnTo>
                  <a:pt x="13930" y="3257"/>
                </a:lnTo>
                <a:lnTo>
                  <a:pt x="13930" y="3265"/>
                </a:lnTo>
                <a:lnTo>
                  <a:pt x="13938" y="3265"/>
                </a:lnTo>
                <a:lnTo>
                  <a:pt x="13947" y="3265"/>
                </a:lnTo>
                <a:lnTo>
                  <a:pt x="13956" y="3265"/>
                </a:lnTo>
                <a:lnTo>
                  <a:pt x="13965" y="3274"/>
                </a:lnTo>
                <a:lnTo>
                  <a:pt x="13991" y="3283"/>
                </a:lnTo>
                <a:lnTo>
                  <a:pt x="14009" y="3283"/>
                </a:lnTo>
                <a:lnTo>
                  <a:pt x="14018" y="3283"/>
                </a:lnTo>
                <a:lnTo>
                  <a:pt x="14018" y="3292"/>
                </a:lnTo>
                <a:lnTo>
                  <a:pt x="14009" y="3301"/>
                </a:lnTo>
                <a:lnTo>
                  <a:pt x="14018" y="3301"/>
                </a:lnTo>
                <a:lnTo>
                  <a:pt x="14009" y="3310"/>
                </a:lnTo>
                <a:lnTo>
                  <a:pt x="14009" y="3318"/>
                </a:lnTo>
                <a:lnTo>
                  <a:pt x="14009" y="3327"/>
                </a:lnTo>
                <a:lnTo>
                  <a:pt x="14018" y="3327"/>
                </a:lnTo>
                <a:lnTo>
                  <a:pt x="14027" y="3327"/>
                </a:lnTo>
                <a:lnTo>
                  <a:pt x="14027" y="3318"/>
                </a:lnTo>
                <a:lnTo>
                  <a:pt x="14035" y="3318"/>
                </a:lnTo>
                <a:lnTo>
                  <a:pt x="14035" y="3310"/>
                </a:lnTo>
                <a:lnTo>
                  <a:pt x="14035" y="3301"/>
                </a:lnTo>
                <a:lnTo>
                  <a:pt x="14044" y="3301"/>
                </a:lnTo>
                <a:lnTo>
                  <a:pt x="14044" y="3318"/>
                </a:lnTo>
                <a:lnTo>
                  <a:pt x="14053" y="3318"/>
                </a:lnTo>
                <a:lnTo>
                  <a:pt x="14062" y="3327"/>
                </a:lnTo>
                <a:lnTo>
                  <a:pt x="14053" y="3336"/>
                </a:lnTo>
                <a:lnTo>
                  <a:pt x="14044" y="3345"/>
                </a:lnTo>
                <a:lnTo>
                  <a:pt x="14053" y="3345"/>
                </a:lnTo>
                <a:lnTo>
                  <a:pt x="14062" y="3345"/>
                </a:lnTo>
                <a:lnTo>
                  <a:pt x="14071" y="3336"/>
                </a:lnTo>
                <a:lnTo>
                  <a:pt x="14080" y="3327"/>
                </a:lnTo>
                <a:lnTo>
                  <a:pt x="14088" y="3327"/>
                </a:lnTo>
                <a:lnTo>
                  <a:pt x="14097" y="3327"/>
                </a:lnTo>
                <a:lnTo>
                  <a:pt x="14124" y="3327"/>
                </a:lnTo>
                <a:lnTo>
                  <a:pt x="14150" y="3327"/>
                </a:lnTo>
                <a:lnTo>
                  <a:pt x="14159" y="3318"/>
                </a:lnTo>
                <a:lnTo>
                  <a:pt x="14168" y="3318"/>
                </a:lnTo>
                <a:lnTo>
                  <a:pt x="14185" y="3310"/>
                </a:lnTo>
                <a:lnTo>
                  <a:pt x="14194" y="3310"/>
                </a:lnTo>
                <a:lnTo>
                  <a:pt x="14203" y="3310"/>
                </a:lnTo>
                <a:lnTo>
                  <a:pt x="14212" y="3301"/>
                </a:lnTo>
                <a:lnTo>
                  <a:pt x="14229" y="3301"/>
                </a:lnTo>
                <a:lnTo>
                  <a:pt x="14238" y="3292"/>
                </a:lnTo>
                <a:lnTo>
                  <a:pt x="14247" y="3292"/>
                </a:lnTo>
                <a:lnTo>
                  <a:pt x="14247" y="3301"/>
                </a:lnTo>
                <a:lnTo>
                  <a:pt x="14256" y="3292"/>
                </a:lnTo>
                <a:lnTo>
                  <a:pt x="14265" y="3292"/>
                </a:lnTo>
                <a:lnTo>
                  <a:pt x="14274" y="3292"/>
                </a:lnTo>
                <a:lnTo>
                  <a:pt x="14274" y="3283"/>
                </a:lnTo>
                <a:lnTo>
                  <a:pt x="14265" y="3283"/>
                </a:lnTo>
                <a:lnTo>
                  <a:pt x="14265" y="3274"/>
                </a:lnTo>
                <a:lnTo>
                  <a:pt x="14274" y="3274"/>
                </a:lnTo>
                <a:lnTo>
                  <a:pt x="14282" y="3283"/>
                </a:lnTo>
                <a:lnTo>
                  <a:pt x="14300" y="3283"/>
                </a:lnTo>
                <a:lnTo>
                  <a:pt x="14300" y="3274"/>
                </a:lnTo>
                <a:lnTo>
                  <a:pt x="14309" y="3265"/>
                </a:lnTo>
                <a:lnTo>
                  <a:pt x="14309" y="3257"/>
                </a:lnTo>
                <a:lnTo>
                  <a:pt x="14309" y="3265"/>
                </a:lnTo>
                <a:lnTo>
                  <a:pt x="14309" y="3274"/>
                </a:lnTo>
                <a:lnTo>
                  <a:pt x="14309" y="3283"/>
                </a:lnTo>
                <a:lnTo>
                  <a:pt x="14318" y="3274"/>
                </a:lnTo>
                <a:lnTo>
                  <a:pt x="14335" y="3274"/>
                </a:lnTo>
                <a:lnTo>
                  <a:pt x="14344" y="3265"/>
                </a:lnTo>
                <a:lnTo>
                  <a:pt x="14353" y="3265"/>
                </a:lnTo>
                <a:lnTo>
                  <a:pt x="14362" y="3265"/>
                </a:lnTo>
                <a:lnTo>
                  <a:pt x="14379" y="3274"/>
                </a:lnTo>
                <a:lnTo>
                  <a:pt x="14388" y="3274"/>
                </a:lnTo>
                <a:lnTo>
                  <a:pt x="14397" y="3265"/>
                </a:lnTo>
                <a:lnTo>
                  <a:pt x="14432" y="3265"/>
                </a:lnTo>
                <a:lnTo>
                  <a:pt x="14450" y="3257"/>
                </a:lnTo>
                <a:lnTo>
                  <a:pt x="14459" y="3257"/>
                </a:lnTo>
                <a:lnTo>
                  <a:pt x="14459" y="3265"/>
                </a:lnTo>
                <a:lnTo>
                  <a:pt x="14459" y="3274"/>
                </a:lnTo>
                <a:lnTo>
                  <a:pt x="14450" y="3265"/>
                </a:lnTo>
                <a:lnTo>
                  <a:pt x="14450" y="3274"/>
                </a:lnTo>
                <a:lnTo>
                  <a:pt x="14459" y="3283"/>
                </a:lnTo>
                <a:lnTo>
                  <a:pt x="14477" y="3292"/>
                </a:lnTo>
                <a:lnTo>
                  <a:pt x="14494" y="3310"/>
                </a:lnTo>
                <a:lnTo>
                  <a:pt x="14512" y="3310"/>
                </a:lnTo>
                <a:lnTo>
                  <a:pt x="14529" y="3310"/>
                </a:lnTo>
                <a:lnTo>
                  <a:pt x="14538" y="3310"/>
                </a:lnTo>
                <a:lnTo>
                  <a:pt x="14556" y="3318"/>
                </a:lnTo>
                <a:lnTo>
                  <a:pt x="14565" y="3327"/>
                </a:lnTo>
                <a:lnTo>
                  <a:pt x="14574" y="3336"/>
                </a:lnTo>
                <a:lnTo>
                  <a:pt x="14574" y="3345"/>
                </a:lnTo>
                <a:lnTo>
                  <a:pt x="14538" y="3336"/>
                </a:lnTo>
                <a:lnTo>
                  <a:pt x="14503" y="3327"/>
                </a:lnTo>
                <a:lnTo>
                  <a:pt x="14494" y="3336"/>
                </a:lnTo>
                <a:lnTo>
                  <a:pt x="14485" y="3336"/>
                </a:lnTo>
                <a:lnTo>
                  <a:pt x="14485" y="3345"/>
                </a:lnTo>
                <a:lnTo>
                  <a:pt x="14477" y="3345"/>
                </a:lnTo>
                <a:lnTo>
                  <a:pt x="14468" y="3345"/>
                </a:lnTo>
                <a:lnTo>
                  <a:pt x="14459" y="3345"/>
                </a:lnTo>
                <a:lnTo>
                  <a:pt x="14450" y="3345"/>
                </a:lnTo>
                <a:lnTo>
                  <a:pt x="14450" y="3354"/>
                </a:lnTo>
                <a:lnTo>
                  <a:pt x="14441" y="3363"/>
                </a:lnTo>
                <a:lnTo>
                  <a:pt x="14432" y="3354"/>
                </a:lnTo>
                <a:lnTo>
                  <a:pt x="14424" y="3354"/>
                </a:lnTo>
                <a:lnTo>
                  <a:pt x="14415" y="3354"/>
                </a:lnTo>
                <a:lnTo>
                  <a:pt x="14415" y="3363"/>
                </a:lnTo>
                <a:lnTo>
                  <a:pt x="14424" y="3380"/>
                </a:lnTo>
                <a:lnTo>
                  <a:pt x="14415" y="3380"/>
                </a:lnTo>
                <a:lnTo>
                  <a:pt x="14415" y="3389"/>
                </a:lnTo>
                <a:lnTo>
                  <a:pt x="14406" y="3389"/>
                </a:lnTo>
                <a:lnTo>
                  <a:pt x="14371" y="3389"/>
                </a:lnTo>
                <a:lnTo>
                  <a:pt x="14335" y="3389"/>
                </a:lnTo>
                <a:lnTo>
                  <a:pt x="14327" y="3389"/>
                </a:lnTo>
                <a:lnTo>
                  <a:pt x="14318" y="3380"/>
                </a:lnTo>
                <a:lnTo>
                  <a:pt x="14300" y="3380"/>
                </a:lnTo>
                <a:lnTo>
                  <a:pt x="14256" y="3371"/>
                </a:lnTo>
                <a:lnTo>
                  <a:pt x="14238" y="3371"/>
                </a:lnTo>
                <a:lnTo>
                  <a:pt x="14229" y="3371"/>
                </a:lnTo>
                <a:lnTo>
                  <a:pt x="14229" y="3380"/>
                </a:lnTo>
                <a:lnTo>
                  <a:pt x="14185" y="3380"/>
                </a:lnTo>
                <a:lnTo>
                  <a:pt x="14168" y="3389"/>
                </a:lnTo>
                <a:lnTo>
                  <a:pt x="14150" y="3389"/>
                </a:lnTo>
                <a:lnTo>
                  <a:pt x="14132" y="3398"/>
                </a:lnTo>
                <a:lnTo>
                  <a:pt x="14124" y="3398"/>
                </a:lnTo>
                <a:lnTo>
                  <a:pt x="14124" y="3407"/>
                </a:lnTo>
                <a:lnTo>
                  <a:pt x="14106" y="3407"/>
                </a:lnTo>
                <a:lnTo>
                  <a:pt x="14097" y="3407"/>
                </a:lnTo>
                <a:lnTo>
                  <a:pt x="14080" y="3416"/>
                </a:lnTo>
                <a:lnTo>
                  <a:pt x="14088" y="3424"/>
                </a:lnTo>
                <a:lnTo>
                  <a:pt x="14080" y="3433"/>
                </a:lnTo>
                <a:lnTo>
                  <a:pt x="14088" y="3433"/>
                </a:lnTo>
                <a:lnTo>
                  <a:pt x="14080" y="3442"/>
                </a:lnTo>
                <a:lnTo>
                  <a:pt x="14088" y="3460"/>
                </a:lnTo>
                <a:lnTo>
                  <a:pt x="14097" y="3460"/>
                </a:lnTo>
                <a:lnTo>
                  <a:pt x="14088" y="3468"/>
                </a:lnTo>
                <a:lnTo>
                  <a:pt x="14088" y="3477"/>
                </a:lnTo>
                <a:lnTo>
                  <a:pt x="14088" y="3486"/>
                </a:lnTo>
                <a:lnTo>
                  <a:pt x="14097" y="3486"/>
                </a:lnTo>
                <a:lnTo>
                  <a:pt x="14097" y="3495"/>
                </a:lnTo>
                <a:lnTo>
                  <a:pt x="14106" y="3504"/>
                </a:lnTo>
                <a:lnTo>
                  <a:pt x="14124" y="3513"/>
                </a:lnTo>
                <a:lnTo>
                  <a:pt x="14132" y="3513"/>
                </a:lnTo>
                <a:lnTo>
                  <a:pt x="14141" y="3513"/>
                </a:lnTo>
                <a:lnTo>
                  <a:pt x="14150" y="3504"/>
                </a:lnTo>
                <a:lnTo>
                  <a:pt x="14159" y="3504"/>
                </a:lnTo>
                <a:lnTo>
                  <a:pt x="14159" y="3513"/>
                </a:lnTo>
                <a:lnTo>
                  <a:pt x="14159" y="3530"/>
                </a:lnTo>
                <a:lnTo>
                  <a:pt x="14141" y="3557"/>
                </a:lnTo>
                <a:lnTo>
                  <a:pt x="14141" y="3566"/>
                </a:lnTo>
                <a:lnTo>
                  <a:pt x="14150" y="3583"/>
                </a:lnTo>
                <a:lnTo>
                  <a:pt x="14150" y="3619"/>
                </a:lnTo>
                <a:lnTo>
                  <a:pt x="14150" y="3627"/>
                </a:lnTo>
                <a:lnTo>
                  <a:pt x="14141" y="3636"/>
                </a:lnTo>
                <a:lnTo>
                  <a:pt x="14124" y="3645"/>
                </a:lnTo>
                <a:lnTo>
                  <a:pt x="14115" y="3654"/>
                </a:lnTo>
                <a:lnTo>
                  <a:pt x="14097" y="3654"/>
                </a:lnTo>
                <a:lnTo>
                  <a:pt x="14071" y="3645"/>
                </a:lnTo>
                <a:lnTo>
                  <a:pt x="14062" y="3619"/>
                </a:lnTo>
                <a:lnTo>
                  <a:pt x="14053" y="3610"/>
                </a:lnTo>
                <a:lnTo>
                  <a:pt x="14018" y="3583"/>
                </a:lnTo>
                <a:lnTo>
                  <a:pt x="14018" y="3574"/>
                </a:lnTo>
                <a:lnTo>
                  <a:pt x="13991" y="3583"/>
                </a:lnTo>
                <a:lnTo>
                  <a:pt x="13974" y="3583"/>
                </a:lnTo>
                <a:lnTo>
                  <a:pt x="13956" y="3592"/>
                </a:lnTo>
                <a:lnTo>
                  <a:pt x="13938" y="3619"/>
                </a:lnTo>
                <a:lnTo>
                  <a:pt x="13930" y="3627"/>
                </a:lnTo>
                <a:lnTo>
                  <a:pt x="13930" y="3636"/>
                </a:lnTo>
                <a:lnTo>
                  <a:pt x="13930" y="3645"/>
                </a:lnTo>
                <a:lnTo>
                  <a:pt x="13921" y="3654"/>
                </a:lnTo>
                <a:lnTo>
                  <a:pt x="13903" y="3671"/>
                </a:lnTo>
                <a:lnTo>
                  <a:pt x="13903" y="3689"/>
                </a:lnTo>
                <a:lnTo>
                  <a:pt x="13903" y="3724"/>
                </a:lnTo>
                <a:lnTo>
                  <a:pt x="13903" y="3751"/>
                </a:lnTo>
                <a:lnTo>
                  <a:pt x="13903" y="3777"/>
                </a:lnTo>
                <a:lnTo>
                  <a:pt x="13912" y="3795"/>
                </a:lnTo>
                <a:lnTo>
                  <a:pt x="13921" y="3813"/>
                </a:lnTo>
                <a:lnTo>
                  <a:pt x="13912" y="3822"/>
                </a:lnTo>
                <a:lnTo>
                  <a:pt x="13921" y="3830"/>
                </a:lnTo>
                <a:lnTo>
                  <a:pt x="13921" y="3848"/>
                </a:lnTo>
                <a:lnTo>
                  <a:pt x="13912" y="3866"/>
                </a:lnTo>
                <a:lnTo>
                  <a:pt x="13903" y="3866"/>
                </a:lnTo>
                <a:lnTo>
                  <a:pt x="13894" y="3866"/>
                </a:lnTo>
                <a:lnTo>
                  <a:pt x="13885" y="3866"/>
                </a:lnTo>
                <a:lnTo>
                  <a:pt x="13877" y="3866"/>
                </a:lnTo>
                <a:lnTo>
                  <a:pt x="13868" y="3857"/>
                </a:lnTo>
                <a:lnTo>
                  <a:pt x="13894" y="3839"/>
                </a:lnTo>
                <a:lnTo>
                  <a:pt x="13903" y="3822"/>
                </a:lnTo>
                <a:lnTo>
                  <a:pt x="13912" y="3804"/>
                </a:lnTo>
                <a:lnTo>
                  <a:pt x="13912" y="3795"/>
                </a:lnTo>
                <a:lnTo>
                  <a:pt x="13903" y="3795"/>
                </a:lnTo>
                <a:lnTo>
                  <a:pt x="13903" y="3813"/>
                </a:lnTo>
                <a:lnTo>
                  <a:pt x="13894" y="3830"/>
                </a:lnTo>
                <a:lnTo>
                  <a:pt x="13885" y="3830"/>
                </a:lnTo>
                <a:lnTo>
                  <a:pt x="13877" y="3848"/>
                </a:lnTo>
                <a:lnTo>
                  <a:pt x="13868" y="3857"/>
                </a:lnTo>
                <a:lnTo>
                  <a:pt x="13859" y="3866"/>
                </a:lnTo>
                <a:lnTo>
                  <a:pt x="13832" y="3866"/>
                </a:lnTo>
                <a:lnTo>
                  <a:pt x="13824" y="3866"/>
                </a:lnTo>
                <a:lnTo>
                  <a:pt x="13824" y="3874"/>
                </a:lnTo>
                <a:lnTo>
                  <a:pt x="13824" y="3883"/>
                </a:lnTo>
                <a:lnTo>
                  <a:pt x="13815" y="3892"/>
                </a:lnTo>
                <a:lnTo>
                  <a:pt x="13806" y="3901"/>
                </a:lnTo>
                <a:lnTo>
                  <a:pt x="13797" y="3910"/>
                </a:lnTo>
                <a:lnTo>
                  <a:pt x="13797" y="3919"/>
                </a:lnTo>
                <a:lnTo>
                  <a:pt x="13780" y="3919"/>
                </a:lnTo>
                <a:lnTo>
                  <a:pt x="13753" y="3927"/>
                </a:lnTo>
                <a:lnTo>
                  <a:pt x="13744" y="3919"/>
                </a:lnTo>
                <a:lnTo>
                  <a:pt x="13727" y="3919"/>
                </a:lnTo>
                <a:lnTo>
                  <a:pt x="13727" y="3910"/>
                </a:lnTo>
                <a:lnTo>
                  <a:pt x="13709" y="3883"/>
                </a:lnTo>
                <a:lnTo>
                  <a:pt x="13718" y="3883"/>
                </a:lnTo>
                <a:lnTo>
                  <a:pt x="13727" y="3892"/>
                </a:lnTo>
                <a:lnTo>
                  <a:pt x="13735" y="3892"/>
                </a:lnTo>
                <a:lnTo>
                  <a:pt x="13718" y="3883"/>
                </a:lnTo>
                <a:lnTo>
                  <a:pt x="13700" y="3874"/>
                </a:lnTo>
                <a:lnTo>
                  <a:pt x="13682" y="3874"/>
                </a:lnTo>
                <a:lnTo>
                  <a:pt x="13665" y="3874"/>
                </a:lnTo>
                <a:lnTo>
                  <a:pt x="13630" y="3883"/>
                </a:lnTo>
                <a:lnTo>
                  <a:pt x="13603" y="3892"/>
                </a:lnTo>
                <a:lnTo>
                  <a:pt x="13594" y="3901"/>
                </a:lnTo>
                <a:lnTo>
                  <a:pt x="13577" y="3901"/>
                </a:lnTo>
                <a:lnTo>
                  <a:pt x="13559" y="3919"/>
                </a:lnTo>
                <a:lnTo>
                  <a:pt x="13550" y="3919"/>
                </a:lnTo>
                <a:lnTo>
                  <a:pt x="13550" y="3927"/>
                </a:lnTo>
                <a:lnTo>
                  <a:pt x="13533" y="3936"/>
                </a:lnTo>
                <a:lnTo>
                  <a:pt x="13524" y="3936"/>
                </a:lnTo>
                <a:lnTo>
                  <a:pt x="13480" y="3945"/>
                </a:lnTo>
                <a:lnTo>
                  <a:pt x="13435" y="3954"/>
                </a:lnTo>
                <a:lnTo>
                  <a:pt x="13418" y="3963"/>
                </a:lnTo>
                <a:lnTo>
                  <a:pt x="13400" y="3963"/>
                </a:lnTo>
                <a:lnTo>
                  <a:pt x="13391" y="3954"/>
                </a:lnTo>
                <a:lnTo>
                  <a:pt x="13374" y="3945"/>
                </a:lnTo>
                <a:lnTo>
                  <a:pt x="13374" y="3954"/>
                </a:lnTo>
                <a:lnTo>
                  <a:pt x="13383" y="3963"/>
                </a:lnTo>
                <a:lnTo>
                  <a:pt x="13383" y="3972"/>
                </a:lnTo>
                <a:lnTo>
                  <a:pt x="13391" y="3972"/>
                </a:lnTo>
                <a:lnTo>
                  <a:pt x="13400" y="3972"/>
                </a:lnTo>
                <a:lnTo>
                  <a:pt x="13409" y="3972"/>
                </a:lnTo>
                <a:lnTo>
                  <a:pt x="13427" y="3980"/>
                </a:lnTo>
                <a:lnTo>
                  <a:pt x="13427" y="3989"/>
                </a:lnTo>
                <a:lnTo>
                  <a:pt x="13427" y="3998"/>
                </a:lnTo>
                <a:lnTo>
                  <a:pt x="13418" y="3989"/>
                </a:lnTo>
                <a:lnTo>
                  <a:pt x="13400" y="3989"/>
                </a:lnTo>
                <a:lnTo>
                  <a:pt x="13391" y="3980"/>
                </a:lnTo>
                <a:lnTo>
                  <a:pt x="13383" y="3980"/>
                </a:lnTo>
                <a:lnTo>
                  <a:pt x="13374" y="3972"/>
                </a:lnTo>
                <a:lnTo>
                  <a:pt x="13374" y="3954"/>
                </a:lnTo>
                <a:lnTo>
                  <a:pt x="13365" y="3945"/>
                </a:lnTo>
                <a:lnTo>
                  <a:pt x="13347" y="3945"/>
                </a:lnTo>
                <a:lnTo>
                  <a:pt x="13321" y="3927"/>
                </a:lnTo>
                <a:lnTo>
                  <a:pt x="13312" y="3919"/>
                </a:lnTo>
                <a:lnTo>
                  <a:pt x="13303" y="3919"/>
                </a:lnTo>
                <a:lnTo>
                  <a:pt x="13294" y="3910"/>
                </a:lnTo>
                <a:lnTo>
                  <a:pt x="13285" y="3910"/>
                </a:lnTo>
                <a:lnTo>
                  <a:pt x="13268" y="3927"/>
                </a:lnTo>
                <a:lnTo>
                  <a:pt x="13259" y="3927"/>
                </a:lnTo>
                <a:lnTo>
                  <a:pt x="13250" y="3936"/>
                </a:lnTo>
                <a:lnTo>
                  <a:pt x="13250" y="3945"/>
                </a:lnTo>
                <a:lnTo>
                  <a:pt x="13224" y="3945"/>
                </a:lnTo>
                <a:lnTo>
                  <a:pt x="13215" y="3945"/>
                </a:lnTo>
                <a:lnTo>
                  <a:pt x="13198" y="3963"/>
                </a:lnTo>
                <a:lnTo>
                  <a:pt x="13172" y="3954"/>
                </a:lnTo>
                <a:lnTo>
                  <a:pt x="13163" y="3963"/>
                </a:lnTo>
                <a:lnTo>
                  <a:pt x="13154" y="3954"/>
                </a:lnTo>
                <a:lnTo>
                  <a:pt x="13163" y="3945"/>
                </a:lnTo>
                <a:lnTo>
                  <a:pt x="13172" y="3927"/>
                </a:lnTo>
                <a:lnTo>
                  <a:pt x="13163" y="3919"/>
                </a:lnTo>
                <a:lnTo>
                  <a:pt x="13145" y="3927"/>
                </a:lnTo>
                <a:lnTo>
                  <a:pt x="13119" y="3919"/>
                </a:lnTo>
                <a:lnTo>
                  <a:pt x="13110" y="3919"/>
                </a:lnTo>
                <a:lnTo>
                  <a:pt x="13101" y="3910"/>
                </a:lnTo>
                <a:lnTo>
                  <a:pt x="13084" y="3910"/>
                </a:lnTo>
                <a:lnTo>
                  <a:pt x="13092" y="3910"/>
                </a:lnTo>
                <a:lnTo>
                  <a:pt x="13092" y="3901"/>
                </a:lnTo>
                <a:lnTo>
                  <a:pt x="13092" y="3892"/>
                </a:lnTo>
                <a:lnTo>
                  <a:pt x="13092" y="3883"/>
                </a:lnTo>
                <a:lnTo>
                  <a:pt x="13084" y="3883"/>
                </a:lnTo>
                <a:lnTo>
                  <a:pt x="13075" y="3874"/>
                </a:lnTo>
                <a:lnTo>
                  <a:pt x="13075" y="3866"/>
                </a:lnTo>
                <a:lnTo>
                  <a:pt x="13075" y="3857"/>
                </a:lnTo>
                <a:lnTo>
                  <a:pt x="13066" y="3857"/>
                </a:lnTo>
                <a:lnTo>
                  <a:pt x="13057" y="3857"/>
                </a:lnTo>
                <a:lnTo>
                  <a:pt x="13057" y="3848"/>
                </a:lnTo>
                <a:lnTo>
                  <a:pt x="13066" y="3839"/>
                </a:lnTo>
                <a:lnTo>
                  <a:pt x="13066" y="3830"/>
                </a:lnTo>
                <a:lnTo>
                  <a:pt x="13066" y="3822"/>
                </a:lnTo>
                <a:lnTo>
                  <a:pt x="13066" y="3813"/>
                </a:lnTo>
                <a:lnTo>
                  <a:pt x="13066" y="3804"/>
                </a:lnTo>
                <a:lnTo>
                  <a:pt x="13075" y="3795"/>
                </a:lnTo>
                <a:lnTo>
                  <a:pt x="13084" y="3786"/>
                </a:lnTo>
                <a:lnTo>
                  <a:pt x="13092" y="3786"/>
                </a:lnTo>
                <a:lnTo>
                  <a:pt x="13092" y="3777"/>
                </a:lnTo>
                <a:lnTo>
                  <a:pt x="13084" y="3769"/>
                </a:lnTo>
                <a:lnTo>
                  <a:pt x="13092" y="3769"/>
                </a:lnTo>
                <a:lnTo>
                  <a:pt x="13101" y="3769"/>
                </a:lnTo>
                <a:lnTo>
                  <a:pt x="13110" y="3769"/>
                </a:lnTo>
                <a:lnTo>
                  <a:pt x="13110" y="3751"/>
                </a:lnTo>
                <a:lnTo>
                  <a:pt x="13119" y="3733"/>
                </a:lnTo>
                <a:lnTo>
                  <a:pt x="13119" y="3724"/>
                </a:lnTo>
                <a:lnTo>
                  <a:pt x="13128" y="3724"/>
                </a:lnTo>
                <a:lnTo>
                  <a:pt x="13137" y="3733"/>
                </a:lnTo>
                <a:lnTo>
                  <a:pt x="13145" y="3733"/>
                </a:lnTo>
                <a:lnTo>
                  <a:pt x="13154" y="3724"/>
                </a:lnTo>
                <a:lnTo>
                  <a:pt x="13163" y="3716"/>
                </a:lnTo>
                <a:lnTo>
                  <a:pt x="13163" y="3707"/>
                </a:lnTo>
                <a:lnTo>
                  <a:pt x="13154" y="3707"/>
                </a:lnTo>
                <a:lnTo>
                  <a:pt x="13154" y="3698"/>
                </a:lnTo>
                <a:lnTo>
                  <a:pt x="13128" y="3698"/>
                </a:lnTo>
                <a:lnTo>
                  <a:pt x="13119" y="3698"/>
                </a:lnTo>
                <a:lnTo>
                  <a:pt x="13110" y="3689"/>
                </a:lnTo>
                <a:lnTo>
                  <a:pt x="13119" y="3671"/>
                </a:lnTo>
                <a:lnTo>
                  <a:pt x="13110" y="3671"/>
                </a:lnTo>
                <a:lnTo>
                  <a:pt x="13119" y="3654"/>
                </a:lnTo>
                <a:lnTo>
                  <a:pt x="13119" y="3645"/>
                </a:lnTo>
                <a:lnTo>
                  <a:pt x="13128" y="3636"/>
                </a:lnTo>
                <a:lnTo>
                  <a:pt x="13128" y="3627"/>
                </a:lnTo>
                <a:lnTo>
                  <a:pt x="13128" y="3610"/>
                </a:lnTo>
                <a:lnTo>
                  <a:pt x="13137" y="3601"/>
                </a:lnTo>
                <a:lnTo>
                  <a:pt x="13128" y="3592"/>
                </a:lnTo>
                <a:lnTo>
                  <a:pt x="13128" y="3583"/>
                </a:lnTo>
                <a:lnTo>
                  <a:pt x="13137" y="3574"/>
                </a:lnTo>
                <a:lnTo>
                  <a:pt x="13128" y="3574"/>
                </a:lnTo>
                <a:lnTo>
                  <a:pt x="13110" y="3583"/>
                </a:lnTo>
                <a:lnTo>
                  <a:pt x="13092" y="3592"/>
                </a:lnTo>
                <a:lnTo>
                  <a:pt x="13084" y="3601"/>
                </a:lnTo>
                <a:lnTo>
                  <a:pt x="13057" y="3627"/>
                </a:lnTo>
                <a:lnTo>
                  <a:pt x="13048" y="3636"/>
                </a:lnTo>
                <a:lnTo>
                  <a:pt x="13039" y="3636"/>
                </a:lnTo>
                <a:lnTo>
                  <a:pt x="13022" y="3636"/>
                </a:lnTo>
                <a:lnTo>
                  <a:pt x="13013" y="3636"/>
                </a:lnTo>
                <a:lnTo>
                  <a:pt x="13004" y="3636"/>
                </a:lnTo>
                <a:lnTo>
                  <a:pt x="12995" y="3636"/>
                </a:lnTo>
                <a:lnTo>
                  <a:pt x="12978" y="3654"/>
                </a:lnTo>
                <a:lnTo>
                  <a:pt x="12969" y="3663"/>
                </a:lnTo>
                <a:lnTo>
                  <a:pt x="12969" y="3671"/>
                </a:lnTo>
                <a:lnTo>
                  <a:pt x="12969" y="3680"/>
                </a:lnTo>
                <a:lnTo>
                  <a:pt x="12978" y="3689"/>
                </a:lnTo>
                <a:lnTo>
                  <a:pt x="12987" y="3680"/>
                </a:lnTo>
                <a:lnTo>
                  <a:pt x="13004" y="3680"/>
                </a:lnTo>
                <a:lnTo>
                  <a:pt x="13013" y="3663"/>
                </a:lnTo>
                <a:lnTo>
                  <a:pt x="13022" y="3645"/>
                </a:lnTo>
                <a:lnTo>
                  <a:pt x="13031" y="3645"/>
                </a:lnTo>
                <a:lnTo>
                  <a:pt x="13039" y="3645"/>
                </a:lnTo>
                <a:lnTo>
                  <a:pt x="13031" y="3671"/>
                </a:lnTo>
                <a:lnTo>
                  <a:pt x="13031" y="3680"/>
                </a:lnTo>
                <a:lnTo>
                  <a:pt x="13022" y="3671"/>
                </a:lnTo>
                <a:lnTo>
                  <a:pt x="13013" y="3680"/>
                </a:lnTo>
                <a:lnTo>
                  <a:pt x="13004" y="3689"/>
                </a:lnTo>
                <a:lnTo>
                  <a:pt x="12995" y="3698"/>
                </a:lnTo>
                <a:lnTo>
                  <a:pt x="12995" y="3707"/>
                </a:lnTo>
                <a:lnTo>
                  <a:pt x="12987" y="3698"/>
                </a:lnTo>
                <a:lnTo>
                  <a:pt x="12978" y="3698"/>
                </a:lnTo>
                <a:lnTo>
                  <a:pt x="12969" y="3689"/>
                </a:lnTo>
                <a:lnTo>
                  <a:pt x="12960" y="3689"/>
                </a:lnTo>
                <a:lnTo>
                  <a:pt x="12951" y="3724"/>
                </a:lnTo>
                <a:lnTo>
                  <a:pt x="12951" y="3742"/>
                </a:lnTo>
                <a:lnTo>
                  <a:pt x="12960" y="3760"/>
                </a:lnTo>
                <a:lnTo>
                  <a:pt x="12960" y="3769"/>
                </a:lnTo>
                <a:lnTo>
                  <a:pt x="12951" y="3795"/>
                </a:lnTo>
                <a:lnTo>
                  <a:pt x="12969" y="3804"/>
                </a:lnTo>
                <a:lnTo>
                  <a:pt x="12995" y="3813"/>
                </a:lnTo>
                <a:lnTo>
                  <a:pt x="12995" y="3822"/>
                </a:lnTo>
                <a:lnTo>
                  <a:pt x="12995" y="3839"/>
                </a:lnTo>
                <a:lnTo>
                  <a:pt x="12987" y="3848"/>
                </a:lnTo>
                <a:lnTo>
                  <a:pt x="12995" y="3857"/>
                </a:lnTo>
                <a:lnTo>
                  <a:pt x="12995" y="3883"/>
                </a:lnTo>
                <a:lnTo>
                  <a:pt x="13004" y="3892"/>
                </a:lnTo>
                <a:lnTo>
                  <a:pt x="13013" y="3901"/>
                </a:lnTo>
                <a:lnTo>
                  <a:pt x="13013" y="3910"/>
                </a:lnTo>
                <a:lnTo>
                  <a:pt x="13004" y="3919"/>
                </a:lnTo>
                <a:lnTo>
                  <a:pt x="12995" y="3919"/>
                </a:lnTo>
                <a:lnTo>
                  <a:pt x="12995" y="3927"/>
                </a:lnTo>
                <a:lnTo>
                  <a:pt x="13004" y="3927"/>
                </a:lnTo>
                <a:lnTo>
                  <a:pt x="13013" y="3936"/>
                </a:lnTo>
                <a:lnTo>
                  <a:pt x="13013" y="3963"/>
                </a:lnTo>
                <a:lnTo>
                  <a:pt x="13022" y="3963"/>
                </a:lnTo>
                <a:lnTo>
                  <a:pt x="13022" y="3972"/>
                </a:lnTo>
                <a:lnTo>
                  <a:pt x="13039" y="3972"/>
                </a:lnTo>
                <a:lnTo>
                  <a:pt x="13066" y="3998"/>
                </a:lnTo>
                <a:lnTo>
                  <a:pt x="13075" y="4007"/>
                </a:lnTo>
                <a:lnTo>
                  <a:pt x="13066" y="4007"/>
                </a:lnTo>
                <a:lnTo>
                  <a:pt x="13066" y="3998"/>
                </a:lnTo>
                <a:lnTo>
                  <a:pt x="13039" y="3980"/>
                </a:lnTo>
                <a:lnTo>
                  <a:pt x="13031" y="3972"/>
                </a:lnTo>
                <a:lnTo>
                  <a:pt x="13013" y="3972"/>
                </a:lnTo>
                <a:lnTo>
                  <a:pt x="12995" y="3972"/>
                </a:lnTo>
                <a:lnTo>
                  <a:pt x="12987" y="3972"/>
                </a:lnTo>
                <a:lnTo>
                  <a:pt x="12987" y="3980"/>
                </a:lnTo>
                <a:lnTo>
                  <a:pt x="12987" y="3989"/>
                </a:lnTo>
                <a:lnTo>
                  <a:pt x="12987" y="4007"/>
                </a:lnTo>
                <a:lnTo>
                  <a:pt x="12987" y="4016"/>
                </a:lnTo>
                <a:lnTo>
                  <a:pt x="12978" y="4007"/>
                </a:lnTo>
                <a:lnTo>
                  <a:pt x="12969" y="3998"/>
                </a:lnTo>
                <a:lnTo>
                  <a:pt x="12969" y="4007"/>
                </a:lnTo>
                <a:lnTo>
                  <a:pt x="12960" y="4016"/>
                </a:lnTo>
                <a:lnTo>
                  <a:pt x="12951" y="4016"/>
                </a:lnTo>
                <a:lnTo>
                  <a:pt x="12960" y="4007"/>
                </a:lnTo>
                <a:lnTo>
                  <a:pt x="12942" y="3989"/>
                </a:lnTo>
                <a:lnTo>
                  <a:pt x="12916" y="3989"/>
                </a:lnTo>
                <a:lnTo>
                  <a:pt x="12889" y="3989"/>
                </a:lnTo>
                <a:lnTo>
                  <a:pt x="12889" y="3998"/>
                </a:lnTo>
                <a:lnTo>
                  <a:pt x="12881" y="4007"/>
                </a:lnTo>
                <a:lnTo>
                  <a:pt x="12881" y="4016"/>
                </a:lnTo>
                <a:lnTo>
                  <a:pt x="12881" y="4024"/>
                </a:lnTo>
                <a:lnTo>
                  <a:pt x="12889" y="4033"/>
                </a:lnTo>
                <a:lnTo>
                  <a:pt x="12881" y="4033"/>
                </a:lnTo>
                <a:lnTo>
                  <a:pt x="12872" y="4024"/>
                </a:lnTo>
                <a:lnTo>
                  <a:pt x="12863" y="4024"/>
                </a:lnTo>
                <a:lnTo>
                  <a:pt x="12863" y="4016"/>
                </a:lnTo>
                <a:lnTo>
                  <a:pt x="12837" y="4016"/>
                </a:lnTo>
                <a:lnTo>
                  <a:pt x="12828" y="4016"/>
                </a:lnTo>
                <a:lnTo>
                  <a:pt x="12801" y="4016"/>
                </a:lnTo>
                <a:lnTo>
                  <a:pt x="12792" y="4024"/>
                </a:lnTo>
                <a:lnTo>
                  <a:pt x="12766" y="4033"/>
                </a:lnTo>
                <a:lnTo>
                  <a:pt x="12757" y="4042"/>
                </a:lnTo>
                <a:lnTo>
                  <a:pt x="12748" y="4051"/>
                </a:lnTo>
                <a:lnTo>
                  <a:pt x="12731" y="4060"/>
                </a:lnTo>
                <a:lnTo>
                  <a:pt x="12713" y="4069"/>
                </a:lnTo>
                <a:lnTo>
                  <a:pt x="12704" y="4069"/>
                </a:lnTo>
                <a:lnTo>
                  <a:pt x="12704" y="4077"/>
                </a:lnTo>
                <a:lnTo>
                  <a:pt x="12695" y="4113"/>
                </a:lnTo>
                <a:lnTo>
                  <a:pt x="12687" y="4130"/>
                </a:lnTo>
                <a:lnTo>
                  <a:pt x="12678" y="4139"/>
                </a:lnTo>
                <a:lnTo>
                  <a:pt x="12669" y="4148"/>
                </a:lnTo>
                <a:lnTo>
                  <a:pt x="12660" y="4157"/>
                </a:lnTo>
                <a:lnTo>
                  <a:pt x="12651" y="4166"/>
                </a:lnTo>
                <a:lnTo>
                  <a:pt x="12651" y="4175"/>
                </a:lnTo>
                <a:lnTo>
                  <a:pt x="12660" y="4192"/>
                </a:lnTo>
                <a:lnTo>
                  <a:pt x="12669" y="4192"/>
                </a:lnTo>
                <a:lnTo>
                  <a:pt x="12651" y="4201"/>
                </a:lnTo>
                <a:lnTo>
                  <a:pt x="12660" y="4201"/>
                </a:lnTo>
                <a:lnTo>
                  <a:pt x="12669" y="4201"/>
                </a:lnTo>
                <a:lnTo>
                  <a:pt x="12669" y="4210"/>
                </a:lnTo>
                <a:lnTo>
                  <a:pt x="12660" y="4210"/>
                </a:lnTo>
                <a:lnTo>
                  <a:pt x="12642" y="4201"/>
                </a:lnTo>
                <a:lnTo>
                  <a:pt x="12634" y="4201"/>
                </a:lnTo>
                <a:lnTo>
                  <a:pt x="12616" y="4201"/>
                </a:lnTo>
                <a:lnTo>
                  <a:pt x="12607" y="4201"/>
                </a:lnTo>
                <a:lnTo>
                  <a:pt x="12616" y="4210"/>
                </a:lnTo>
                <a:lnTo>
                  <a:pt x="12625" y="4210"/>
                </a:lnTo>
                <a:lnTo>
                  <a:pt x="12634" y="4210"/>
                </a:lnTo>
                <a:lnTo>
                  <a:pt x="12642" y="4219"/>
                </a:lnTo>
                <a:lnTo>
                  <a:pt x="12651" y="4210"/>
                </a:lnTo>
                <a:lnTo>
                  <a:pt x="12660" y="4219"/>
                </a:lnTo>
                <a:lnTo>
                  <a:pt x="12669" y="4219"/>
                </a:lnTo>
                <a:lnTo>
                  <a:pt x="12660" y="4219"/>
                </a:lnTo>
                <a:lnTo>
                  <a:pt x="12651" y="4219"/>
                </a:lnTo>
                <a:lnTo>
                  <a:pt x="12642" y="4219"/>
                </a:lnTo>
                <a:lnTo>
                  <a:pt x="12634" y="4219"/>
                </a:lnTo>
                <a:lnTo>
                  <a:pt x="12625" y="4219"/>
                </a:lnTo>
                <a:lnTo>
                  <a:pt x="12607" y="4219"/>
                </a:lnTo>
                <a:lnTo>
                  <a:pt x="12598" y="4219"/>
                </a:lnTo>
                <a:lnTo>
                  <a:pt x="12572" y="4227"/>
                </a:lnTo>
                <a:lnTo>
                  <a:pt x="12545" y="4245"/>
                </a:lnTo>
                <a:lnTo>
                  <a:pt x="12537" y="4245"/>
                </a:lnTo>
                <a:lnTo>
                  <a:pt x="12501" y="4254"/>
                </a:lnTo>
                <a:lnTo>
                  <a:pt x="12484" y="4263"/>
                </a:lnTo>
                <a:lnTo>
                  <a:pt x="12475" y="4272"/>
                </a:lnTo>
                <a:lnTo>
                  <a:pt x="12475" y="4280"/>
                </a:lnTo>
                <a:lnTo>
                  <a:pt x="12475" y="4325"/>
                </a:lnTo>
                <a:lnTo>
                  <a:pt x="12475" y="4333"/>
                </a:lnTo>
                <a:lnTo>
                  <a:pt x="12466" y="4333"/>
                </a:lnTo>
                <a:lnTo>
                  <a:pt x="12457" y="4342"/>
                </a:lnTo>
                <a:lnTo>
                  <a:pt x="12448" y="4351"/>
                </a:lnTo>
                <a:lnTo>
                  <a:pt x="12422" y="4360"/>
                </a:lnTo>
                <a:lnTo>
                  <a:pt x="12404" y="4369"/>
                </a:lnTo>
                <a:lnTo>
                  <a:pt x="12369" y="4378"/>
                </a:lnTo>
                <a:lnTo>
                  <a:pt x="12369" y="4386"/>
                </a:lnTo>
                <a:lnTo>
                  <a:pt x="12369" y="4395"/>
                </a:lnTo>
                <a:lnTo>
                  <a:pt x="12378" y="4404"/>
                </a:lnTo>
                <a:lnTo>
                  <a:pt x="12387" y="4404"/>
                </a:lnTo>
                <a:lnTo>
                  <a:pt x="12369" y="4413"/>
                </a:lnTo>
                <a:lnTo>
                  <a:pt x="12360" y="4413"/>
                </a:lnTo>
                <a:lnTo>
                  <a:pt x="12342" y="4422"/>
                </a:lnTo>
                <a:lnTo>
                  <a:pt x="12316" y="4413"/>
                </a:lnTo>
                <a:lnTo>
                  <a:pt x="12298" y="4413"/>
                </a:lnTo>
                <a:lnTo>
                  <a:pt x="12290" y="4413"/>
                </a:lnTo>
                <a:lnTo>
                  <a:pt x="12272" y="4413"/>
                </a:lnTo>
                <a:lnTo>
                  <a:pt x="12272" y="4404"/>
                </a:lnTo>
                <a:lnTo>
                  <a:pt x="12263" y="4404"/>
                </a:lnTo>
                <a:lnTo>
                  <a:pt x="12263" y="4395"/>
                </a:lnTo>
                <a:lnTo>
                  <a:pt x="12263" y="4386"/>
                </a:lnTo>
                <a:lnTo>
                  <a:pt x="12254" y="4378"/>
                </a:lnTo>
                <a:lnTo>
                  <a:pt x="12245" y="4386"/>
                </a:lnTo>
                <a:lnTo>
                  <a:pt x="12237" y="4386"/>
                </a:lnTo>
                <a:lnTo>
                  <a:pt x="12219" y="4386"/>
                </a:lnTo>
                <a:lnTo>
                  <a:pt x="12219" y="4395"/>
                </a:lnTo>
                <a:lnTo>
                  <a:pt x="12228" y="4404"/>
                </a:lnTo>
                <a:lnTo>
                  <a:pt x="12237" y="4422"/>
                </a:lnTo>
                <a:lnTo>
                  <a:pt x="12245" y="4430"/>
                </a:lnTo>
                <a:lnTo>
                  <a:pt x="12245" y="4466"/>
                </a:lnTo>
                <a:lnTo>
                  <a:pt x="12245" y="4475"/>
                </a:lnTo>
                <a:lnTo>
                  <a:pt x="12254" y="4483"/>
                </a:lnTo>
                <a:lnTo>
                  <a:pt x="12228" y="4483"/>
                </a:lnTo>
                <a:lnTo>
                  <a:pt x="12219" y="4475"/>
                </a:lnTo>
                <a:lnTo>
                  <a:pt x="12210" y="4483"/>
                </a:lnTo>
                <a:lnTo>
                  <a:pt x="12201" y="4483"/>
                </a:lnTo>
                <a:lnTo>
                  <a:pt x="12175" y="4483"/>
                </a:lnTo>
                <a:lnTo>
                  <a:pt x="12157" y="4492"/>
                </a:lnTo>
                <a:lnTo>
                  <a:pt x="12148" y="4483"/>
                </a:lnTo>
                <a:lnTo>
                  <a:pt x="12140" y="4466"/>
                </a:lnTo>
                <a:lnTo>
                  <a:pt x="12122" y="4466"/>
                </a:lnTo>
                <a:lnTo>
                  <a:pt x="12104" y="4466"/>
                </a:lnTo>
                <a:lnTo>
                  <a:pt x="12095" y="4466"/>
                </a:lnTo>
                <a:lnTo>
                  <a:pt x="12087" y="4475"/>
                </a:lnTo>
                <a:lnTo>
                  <a:pt x="12078" y="4475"/>
                </a:lnTo>
                <a:lnTo>
                  <a:pt x="12060" y="4475"/>
                </a:lnTo>
                <a:lnTo>
                  <a:pt x="12025" y="4483"/>
                </a:lnTo>
                <a:lnTo>
                  <a:pt x="12007" y="4492"/>
                </a:lnTo>
                <a:lnTo>
                  <a:pt x="12007" y="4501"/>
                </a:lnTo>
                <a:lnTo>
                  <a:pt x="12007" y="4510"/>
                </a:lnTo>
                <a:lnTo>
                  <a:pt x="12025" y="4510"/>
                </a:lnTo>
                <a:lnTo>
                  <a:pt x="12034" y="4510"/>
                </a:lnTo>
                <a:lnTo>
                  <a:pt x="12043" y="4510"/>
                </a:lnTo>
                <a:lnTo>
                  <a:pt x="12034" y="4519"/>
                </a:lnTo>
                <a:lnTo>
                  <a:pt x="12025" y="4510"/>
                </a:lnTo>
                <a:lnTo>
                  <a:pt x="12025" y="4519"/>
                </a:lnTo>
                <a:lnTo>
                  <a:pt x="12034" y="4519"/>
                </a:lnTo>
                <a:lnTo>
                  <a:pt x="12043" y="4528"/>
                </a:lnTo>
                <a:lnTo>
                  <a:pt x="12034" y="4528"/>
                </a:lnTo>
                <a:lnTo>
                  <a:pt x="12025" y="4536"/>
                </a:lnTo>
                <a:lnTo>
                  <a:pt x="12016" y="4536"/>
                </a:lnTo>
                <a:lnTo>
                  <a:pt x="12034" y="4545"/>
                </a:lnTo>
                <a:lnTo>
                  <a:pt x="12034" y="4554"/>
                </a:lnTo>
                <a:lnTo>
                  <a:pt x="12043" y="4563"/>
                </a:lnTo>
                <a:lnTo>
                  <a:pt x="12051" y="4563"/>
                </a:lnTo>
                <a:lnTo>
                  <a:pt x="12060" y="4554"/>
                </a:lnTo>
                <a:lnTo>
                  <a:pt x="12069" y="4554"/>
                </a:lnTo>
                <a:lnTo>
                  <a:pt x="12104" y="4563"/>
                </a:lnTo>
                <a:lnTo>
                  <a:pt x="12104" y="4572"/>
                </a:lnTo>
                <a:lnTo>
                  <a:pt x="12113" y="4572"/>
                </a:lnTo>
                <a:lnTo>
                  <a:pt x="12122" y="4572"/>
                </a:lnTo>
                <a:lnTo>
                  <a:pt x="12131" y="4581"/>
                </a:lnTo>
                <a:lnTo>
                  <a:pt x="12140" y="4581"/>
                </a:lnTo>
                <a:lnTo>
                  <a:pt x="12148" y="4581"/>
                </a:lnTo>
                <a:lnTo>
                  <a:pt x="12157" y="4581"/>
                </a:lnTo>
                <a:lnTo>
                  <a:pt x="12148" y="4589"/>
                </a:lnTo>
                <a:lnTo>
                  <a:pt x="12157" y="4589"/>
                </a:lnTo>
                <a:lnTo>
                  <a:pt x="12166" y="4589"/>
                </a:lnTo>
                <a:lnTo>
                  <a:pt x="12175" y="4589"/>
                </a:lnTo>
                <a:lnTo>
                  <a:pt x="12184" y="4589"/>
                </a:lnTo>
                <a:lnTo>
                  <a:pt x="12175" y="4598"/>
                </a:lnTo>
                <a:lnTo>
                  <a:pt x="12175" y="4607"/>
                </a:lnTo>
                <a:lnTo>
                  <a:pt x="12184" y="4607"/>
                </a:lnTo>
                <a:lnTo>
                  <a:pt x="12210" y="4607"/>
                </a:lnTo>
                <a:lnTo>
                  <a:pt x="12228" y="4616"/>
                </a:lnTo>
                <a:lnTo>
                  <a:pt x="12219" y="4607"/>
                </a:lnTo>
                <a:lnTo>
                  <a:pt x="12210" y="4607"/>
                </a:lnTo>
                <a:lnTo>
                  <a:pt x="12201" y="4607"/>
                </a:lnTo>
                <a:lnTo>
                  <a:pt x="12201" y="4616"/>
                </a:lnTo>
                <a:lnTo>
                  <a:pt x="12193" y="4616"/>
                </a:lnTo>
                <a:lnTo>
                  <a:pt x="12201" y="4625"/>
                </a:lnTo>
                <a:lnTo>
                  <a:pt x="12210" y="4633"/>
                </a:lnTo>
                <a:lnTo>
                  <a:pt x="12201" y="4642"/>
                </a:lnTo>
                <a:lnTo>
                  <a:pt x="12201" y="4651"/>
                </a:lnTo>
                <a:lnTo>
                  <a:pt x="12210" y="4651"/>
                </a:lnTo>
                <a:lnTo>
                  <a:pt x="12219" y="4660"/>
                </a:lnTo>
                <a:lnTo>
                  <a:pt x="12228" y="4678"/>
                </a:lnTo>
                <a:lnTo>
                  <a:pt x="12254" y="4695"/>
                </a:lnTo>
                <a:lnTo>
                  <a:pt x="12263" y="4695"/>
                </a:lnTo>
                <a:lnTo>
                  <a:pt x="12272" y="4695"/>
                </a:lnTo>
                <a:lnTo>
                  <a:pt x="12272" y="4704"/>
                </a:lnTo>
                <a:lnTo>
                  <a:pt x="12281" y="4731"/>
                </a:lnTo>
                <a:lnTo>
                  <a:pt x="12281" y="4748"/>
                </a:lnTo>
                <a:lnTo>
                  <a:pt x="12272" y="4748"/>
                </a:lnTo>
                <a:lnTo>
                  <a:pt x="12272" y="4757"/>
                </a:lnTo>
                <a:lnTo>
                  <a:pt x="12290" y="4766"/>
                </a:lnTo>
                <a:lnTo>
                  <a:pt x="12298" y="4775"/>
                </a:lnTo>
                <a:lnTo>
                  <a:pt x="12307" y="4784"/>
                </a:lnTo>
                <a:lnTo>
                  <a:pt x="12307" y="4810"/>
                </a:lnTo>
                <a:lnTo>
                  <a:pt x="12316" y="4810"/>
                </a:lnTo>
                <a:lnTo>
                  <a:pt x="12316" y="4819"/>
                </a:lnTo>
                <a:lnTo>
                  <a:pt x="12307" y="4810"/>
                </a:lnTo>
                <a:lnTo>
                  <a:pt x="12298" y="4792"/>
                </a:lnTo>
                <a:lnTo>
                  <a:pt x="12298" y="4784"/>
                </a:lnTo>
                <a:lnTo>
                  <a:pt x="12290" y="4775"/>
                </a:lnTo>
                <a:lnTo>
                  <a:pt x="12281" y="4766"/>
                </a:lnTo>
                <a:lnTo>
                  <a:pt x="12272" y="4784"/>
                </a:lnTo>
                <a:lnTo>
                  <a:pt x="12272" y="4801"/>
                </a:lnTo>
                <a:lnTo>
                  <a:pt x="12263" y="4845"/>
                </a:lnTo>
                <a:lnTo>
                  <a:pt x="12272" y="4845"/>
                </a:lnTo>
                <a:lnTo>
                  <a:pt x="12272" y="4836"/>
                </a:lnTo>
                <a:lnTo>
                  <a:pt x="12281" y="4845"/>
                </a:lnTo>
                <a:lnTo>
                  <a:pt x="12272" y="4845"/>
                </a:lnTo>
                <a:lnTo>
                  <a:pt x="12263" y="4854"/>
                </a:lnTo>
                <a:lnTo>
                  <a:pt x="12263" y="4907"/>
                </a:lnTo>
                <a:lnTo>
                  <a:pt x="12245" y="4951"/>
                </a:lnTo>
                <a:lnTo>
                  <a:pt x="12237" y="4960"/>
                </a:lnTo>
                <a:lnTo>
                  <a:pt x="12228" y="4960"/>
                </a:lnTo>
                <a:lnTo>
                  <a:pt x="12219" y="4960"/>
                </a:lnTo>
                <a:lnTo>
                  <a:pt x="12210" y="4969"/>
                </a:lnTo>
                <a:lnTo>
                  <a:pt x="12193" y="4969"/>
                </a:lnTo>
                <a:lnTo>
                  <a:pt x="12184" y="4969"/>
                </a:lnTo>
                <a:lnTo>
                  <a:pt x="12166" y="4960"/>
                </a:lnTo>
                <a:lnTo>
                  <a:pt x="12148" y="4960"/>
                </a:lnTo>
                <a:lnTo>
                  <a:pt x="12140" y="4960"/>
                </a:lnTo>
                <a:lnTo>
                  <a:pt x="12131" y="4969"/>
                </a:lnTo>
                <a:lnTo>
                  <a:pt x="12104" y="4960"/>
                </a:lnTo>
                <a:lnTo>
                  <a:pt x="12095" y="4951"/>
                </a:lnTo>
                <a:lnTo>
                  <a:pt x="12078" y="4951"/>
                </a:lnTo>
                <a:lnTo>
                  <a:pt x="12069" y="4951"/>
                </a:lnTo>
                <a:lnTo>
                  <a:pt x="12060" y="4960"/>
                </a:lnTo>
                <a:lnTo>
                  <a:pt x="12043" y="4960"/>
                </a:lnTo>
                <a:lnTo>
                  <a:pt x="12025" y="4960"/>
                </a:lnTo>
                <a:lnTo>
                  <a:pt x="11981" y="4951"/>
                </a:lnTo>
                <a:lnTo>
                  <a:pt x="11963" y="4951"/>
                </a:lnTo>
                <a:lnTo>
                  <a:pt x="11945" y="4942"/>
                </a:lnTo>
                <a:lnTo>
                  <a:pt x="11928" y="4942"/>
                </a:lnTo>
                <a:lnTo>
                  <a:pt x="11910" y="4942"/>
                </a:lnTo>
                <a:lnTo>
                  <a:pt x="11901" y="4942"/>
                </a:lnTo>
                <a:lnTo>
                  <a:pt x="11884" y="4942"/>
                </a:lnTo>
                <a:lnTo>
                  <a:pt x="11875" y="4942"/>
                </a:lnTo>
                <a:lnTo>
                  <a:pt x="11848" y="4942"/>
                </a:lnTo>
                <a:lnTo>
                  <a:pt x="11840" y="4951"/>
                </a:lnTo>
                <a:lnTo>
                  <a:pt x="11822" y="4942"/>
                </a:lnTo>
                <a:lnTo>
                  <a:pt x="11813" y="4934"/>
                </a:lnTo>
                <a:lnTo>
                  <a:pt x="11804" y="4934"/>
                </a:lnTo>
                <a:lnTo>
                  <a:pt x="11796" y="4934"/>
                </a:lnTo>
                <a:lnTo>
                  <a:pt x="11778" y="4934"/>
                </a:lnTo>
                <a:lnTo>
                  <a:pt x="11769" y="4934"/>
                </a:lnTo>
                <a:lnTo>
                  <a:pt x="11760" y="4942"/>
                </a:lnTo>
                <a:lnTo>
                  <a:pt x="11751" y="4942"/>
                </a:lnTo>
                <a:lnTo>
                  <a:pt x="11751" y="4951"/>
                </a:lnTo>
                <a:lnTo>
                  <a:pt x="11751" y="4960"/>
                </a:lnTo>
                <a:lnTo>
                  <a:pt x="11743" y="4960"/>
                </a:lnTo>
                <a:lnTo>
                  <a:pt x="11734" y="4969"/>
                </a:lnTo>
                <a:lnTo>
                  <a:pt x="11725" y="4969"/>
                </a:lnTo>
                <a:lnTo>
                  <a:pt x="11707" y="4969"/>
                </a:lnTo>
                <a:lnTo>
                  <a:pt x="11698" y="4978"/>
                </a:lnTo>
                <a:lnTo>
                  <a:pt x="11690" y="4978"/>
                </a:lnTo>
                <a:lnTo>
                  <a:pt x="11681" y="4986"/>
                </a:lnTo>
                <a:lnTo>
                  <a:pt x="11681" y="4995"/>
                </a:lnTo>
                <a:lnTo>
                  <a:pt x="11681" y="5004"/>
                </a:lnTo>
                <a:lnTo>
                  <a:pt x="11690" y="5013"/>
                </a:lnTo>
                <a:lnTo>
                  <a:pt x="11698" y="5013"/>
                </a:lnTo>
                <a:lnTo>
                  <a:pt x="11698" y="5022"/>
                </a:lnTo>
                <a:lnTo>
                  <a:pt x="11690" y="5031"/>
                </a:lnTo>
                <a:lnTo>
                  <a:pt x="11698" y="5031"/>
                </a:lnTo>
                <a:lnTo>
                  <a:pt x="11707" y="5031"/>
                </a:lnTo>
                <a:lnTo>
                  <a:pt x="11707" y="5039"/>
                </a:lnTo>
                <a:lnTo>
                  <a:pt x="11707" y="5048"/>
                </a:lnTo>
                <a:lnTo>
                  <a:pt x="11716" y="5048"/>
                </a:lnTo>
                <a:lnTo>
                  <a:pt x="11716" y="5057"/>
                </a:lnTo>
                <a:lnTo>
                  <a:pt x="11707" y="5057"/>
                </a:lnTo>
                <a:lnTo>
                  <a:pt x="11716" y="5057"/>
                </a:lnTo>
                <a:lnTo>
                  <a:pt x="11716" y="5066"/>
                </a:lnTo>
                <a:lnTo>
                  <a:pt x="11707" y="5075"/>
                </a:lnTo>
                <a:lnTo>
                  <a:pt x="11707" y="5092"/>
                </a:lnTo>
                <a:lnTo>
                  <a:pt x="11716" y="5092"/>
                </a:lnTo>
                <a:lnTo>
                  <a:pt x="11707" y="5101"/>
                </a:lnTo>
                <a:lnTo>
                  <a:pt x="11707" y="5110"/>
                </a:lnTo>
                <a:lnTo>
                  <a:pt x="11716" y="5110"/>
                </a:lnTo>
                <a:lnTo>
                  <a:pt x="11707" y="5119"/>
                </a:lnTo>
                <a:lnTo>
                  <a:pt x="11707" y="5128"/>
                </a:lnTo>
                <a:lnTo>
                  <a:pt x="11716" y="5145"/>
                </a:lnTo>
                <a:lnTo>
                  <a:pt x="11716" y="5163"/>
                </a:lnTo>
                <a:lnTo>
                  <a:pt x="11725" y="5163"/>
                </a:lnTo>
                <a:lnTo>
                  <a:pt x="11725" y="5172"/>
                </a:lnTo>
                <a:lnTo>
                  <a:pt x="11716" y="5181"/>
                </a:lnTo>
                <a:lnTo>
                  <a:pt x="11716" y="5198"/>
                </a:lnTo>
                <a:lnTo>
                  <a:pt x="11716" y="5207"/>
                </a:lnTo>
                <a:lnTo>
                  <a:pt x="11707" y="5242"/>
                </a:lnTo>
                <a:lnTo>
                  <a:pt x="11707" y="5251"/>
                </a:lnTo>
                <a:lnTo>
                  <a:pt x="11698" y="5278"/>
                </a:lnTo>
                <a:lnTo>
                  <a:pt x="11690" y="5304"/>
                </a:lnTo>
                <a:lnTo>
                  <a:pt x="11681" y="5313"/>
                </a:lnTo>
                <a:lnTo>
                  <a:pt x="11672" y="5313"/>
                </a:lnTo>
                <a:lnTo>
                  <a:pt x="11672" y="5322"/>
                </a:lnTo>
                <a:lnTo>
                  <a:pt x="11663" y="5340"/>
                </a:lnTo>
                <a:lnTo>
                  <a:pt x="11663" y="5348"/>
                </a:lnTo>
                <a:lnTo>
                  <a:pt x="11663" y="5357"/>
                </a:lnTo>
                <a:lnTo>
                  <a:pt x="11663" y="5366"/>
                </a:lnTo>
                <a:lnTo>
                  <a:pt x="11663" y="5375"/>
                </a:lnTo>
                <a:lnTo>
                  <a:pt x="11672" y="5375"/>
                </a:lnTo>
                <a:lnTo>
                  <a:pt x="11681" y="5375"/>
                </a:lnTo>
                <a:lnTo>
                  <a:pt x="11690" y="5366"/>
                </a:lnTo>
                <a:lnTo>
                  <a:pt x="11690" y="5357"/>
                </a:lnTo>
                <a:lnTo>
                  <a:pt x="11698" y="5348"/>
                </a:lnTo>
                <a:lnTo>
                  <a:pt x="11707" y="5340"/>
                </a:lnTo>
                <a:lnTo>
                  <a:pt x="11698" y="5348"/>
                </a:lnTo>
                <a:lnTo>
                  <a:pt x="11698" y="5357"/>
                </a:lnTo>
                <a:lnTo>
                  <a:pt x="11698" y="5366"/>
                </a:lnTo>
                <a:lnTo>
                  <a:pt x="11690" y="5375"/>
                </a:lnTo>
                <a:lnTo>
                  <a:pt x="11681" y="5375"/>
                </a:lnTo>
                <a:lnTo>
                  <a:pt x="11681" y="5384"/>
                </a:lnTo>
                <a:lnTo>
                  <a:pt x="11681" y="5392"/>
                </a:lnTo>
                <a:lnTo>
                  <a:pt x="11690" y="5392"/>
                </a:lnTo>
                <a:lnTo>
                  <a:pt x="11698" y="5392"/>
                </a:lnTo>
                <a:lnTo>
                  <a:pt x="11707" y="5392"/>
                </a:lnTo>
                <a:lnTo>
                  <a:pt x="11716" y="5392"/>
                </a:lnTo>
                <a:lnTo>
                  <a:pt x="11725" y="5392"/>
                </a:lnTo>
                <a:lnTo>
                  <a:pt x="11707" y="5392"/>
                </a:lnTo>
                <a:lnTo>
                  <a:pt x="11707" y="5410"/>
                </a:lnTo>
                <a:lnTo>
                  <a:pt x="11707" y="5419"/>
                </a:lnTo>
                <a:lnTo>
                  <a:pt x="11707" y="5437"/>
                </a:lnTo>
                <a:lnTo>
                  <a:pt x="11707" y="5445"/>
                </a:lnTo>
                <a:lnTo>
                  <a:pt x="11707" y="5454"/>
                </a:lnTo>
                <a:lnTo>
                  <a:pt x="11707" y="5463"/>
                </a:lnTo>
                <a:lnTo>
                  <a:pt x="11707" y="5481"/>
                </a:lnTo>
                <a:lnTo>
                  <a:pt x="11698" y="5507"/>
                </a:lnTo>
                <a:lnTo>
                  <a:pt x="11698" y="5516"/>
                </a:lnTo>
                <a:lnTo>
                  <a:pt x="11707" y="5507"/>
                </a:lnTo>
                <a:lnTo>
                  <a:pt x="11716" y="5507"/>
                </a:lnTo>
                <a:lnTo>
                  <a:pt x="11725" y="5507"/>
                </a:lnTo>
                <a:lnTo>
                  <a:pt x="11734" y="5507"/>
                </a:lnTo>
                <a:lnTo>
                  <a:pt x="11760" y="5507"/>
                </a:lnTo>
                <a:lnTo>
                  <a:pt x="11778" y="5516"/>
                </a:lnTo>
                <a:lnTo>
                  <a:pt x="11804" y="5507"/>
                </a:lnTo>
                <a:lnTo>
                  <a:pt x="11813" y="5498"/>
                </a:lnTo>
                <a:lnTo>
                  <a:pt x="11831" y="5498"/>
                </a:lnTo>
                <a:lnTo>
                  <a:pt x="11848" y="5498"/>
                </a:lnTo>
                <a:lnTo>
                  <a:pt x="11857" y="5490"/>
                </a:lnTo>
                <a:lnTo>
                  <a:pt x="11857" y="5498"/>
                </a:lnTo>
                <a:lnTo>
                  <a:pt x="11848" y="5498"/>
                </a:lnTo>
                <a:lnTo>
                  <a:pt x="11884" y="5525"/>
                </a:lnTo>
                <a:lnTo>
                  <a:pt x="11884" y="5534"/>
                </a:lnTo>
                <a:lnTo>
                  <a:pt x="11893" y="5525"/>
                </a:lnTo>
                <a:lnTo>
                  <a:pt x="11901" y="5525"/>
                </a:lnTo>
                <a:lnTo>
                  <a:pt x="11893" y="5534"/>
                </a:lnTo>
                <a:lnTo>
                  <a:pt x="11884" y="5543"/>
                </a:lnTo>
                <a:lnTo>
                  <a:pt x="11893" y="5551"/>
                </a:lnTo>
                <a:lnTo>
                  <a:pt x="11901" y="5551"/>
                </a:lnTo>
                <a:lnTo>
                  <a:pt x="11901" y="5560"/>
                </a:lnTo>
                <a:lnTo>
                  <a:pt x="11901" y="5569"/>
                </a:lnTo>
                <a:lnTo>
                  <a:pt x="11910" y="5587"/>
                </a:lnTo>
                <a:lnTo>
                  <a:pt x="11919" y="5587"/>
                </a:lnTo>
                <a:lnTo>
                  <a:pt x="11928" y="5595"/>
                </a:lnTo>
                <a:lnTo>
                  <a:pt x="11945" y="5595"/>
                </a:lnTo>
                <a:lnTo>
                  <a:pt x="11954" y="5595"/>
                </a:lnTo>
                <a:lnTo>
                  <a:pt x="11954" y="5587"/>
                </a:lnTo>
                <a:lnTo>
                  <a:pt x="11963" y="5587"/>
                </a:lnTo>
                <a:lnTo>
                  <a:pt x="11963" y="5578"/>
                </a:lnTo>
                <a:lnTo>
                  <a:pt x="11972" y="5569"/>
                </a:lnTo>
                <a:lnTo>
                  <a:pt x="11981" y="5569"/>
                </a:lnTo>
                <a:lnTo>
                  <a:pt x="11998" y="5560"/>
                </a:lnTo>
                <a:lnTo>
                  <a:pt x="12016" y="5560"/>
                </a:lnTo>
                <a:lnTo>
                  <a:pt x="12025" y="5551"/>
                </a:lnTo>
                <a:lnTo>
                  <a:pt x="12034" y="5543"/>
                </a:lnTo>
                <a:lnTo>
                  <a:pt x="12078" y="5534"/>
                </a:lnTo>
                <a:lnTo>
                  <a:pt x="12095" y="5543"/>
                </a:lnTo>
                <a:lnTo>
                  <a:pt x="12104" y="5543"/>
                </a:lnTo>
                <a:lnTo>
                  <a:pt x="12122" y="5534"/>
                </a:lnTo>
                <a:lnTo>
                  <a:pt x="12148" y="5543"/>
                </a:lnTo>
                <a:lnTo>
                  <a:pt x="12157" y="5543"/>
                </a:lnTo>
                <a:lnTo>
                  <a:pt x="12166" y="5534"/>
                </a:lnTo>
                <a:lnTo>
                  <a:pt x="12175" y="5534"/>
                </a:lnTo>
                <a:lnTo>
                  <a:pt x="12193" y="5534"/>
                </a:lnTo>
                <a:lnTo>
                  <a:pt x="12201" y="5543"/>
                </a:lnTo>
                <a:lnTo>
                  <a:pt x="12201" y="5534"/>
                </a:lnTo>
                <a:lnTo>
                  <a:pt x="12219" y="5525"/>
                </a:lnTo>
                <a:lnTo>
                  <a:pt x="12228" y="5498"/>
                </a:lnTo>
                <a:lnTo>
                  <a:pt x="12237" y="5481"/>
                </a:lnTo>
                <a:lnTo>
                  <a:pt x="12263" y="5472"/>
                </a:lnTo>
                <a:lnTo>
                  <a:pt x="12290" y="5472"/>
                </a:lnTo>
                <a:lnTo>
                  <a:pt x="12298" y="5472"/>
                </a:lnTo>
                <a:lnTo>
                  <a:pt x="12298" y="5463"/>
                </a:lnTo>
                <a:lnTo>
                  <a:pt x="12307" y="5463"/>
                </a:lnTo>
                <a:lnTo>
                  <a:pt x="12298" y="5454"/>
                </a:lnTo>
                <a:lnTo>
                  <a:pt x="12298" y="5445"/>
                </a:lnTo>
                <a:lnTo>
                  <a:pt x="12307" y="5445"/>
                </a:lnTo>
                <a:lnTo>
                  <a:pt x="12307" y="5437"/>
                </a:lnTo>
                <a:lnTo>
                  <a:pt x="12307" y="5419"/>
                </a:lnTo>
                <a:lnTo>
                  <a:pt x="12316" y="5419"/>
                </a:lnTo>
                <a:lnTo>
                  <a:pt x="12316" y="5401"/>
                </a:lnTo>
                <a:lnTo>
                  <a:pt x="12334" y="5392"/>
                </a:lnTo>
                <a:lnTo>
                  <a:pt x="12351" y="5384"/>
                </a:lnTo>
                <a:lnTo>
                  <a:pt x="12369" y="5375"/>
                </a:lnTo>
                <a:lnTo>
                  <a:pt x="12369" y="5366"/>
                </a:lnTo>
                <a:lnTo>
                  <a:pt x="12351" y="5357"/>
                </a:lnTo>
                <a:lnTo>
                  <a:pt x="12351" y="5348"/>
                </a:lnTo>
                <a:lnTo>
                  <a:pt x="12342" y="5340"/>
                </a:lnTo>
                <a:lnTo>
                  <a:pt x="12334" y="5313"/>
                </a:lnTo>
                <a:lnTo>
                  <a:pt x="12334" y="5304"/>
                </a:lnTo>
                <a:lnTo>
                  <a:pt x="12351" y="5269"/>
                </a:lnTo>
                <a:lnTo>
                  <a:pt x="12360" y="5260"/>
                </a:lnTo>
                <a:lnTo>
                  <a:pt x="12369" y="5251"/>
                </a:lnTo>
                <a:lnTo>
                  <a:pt x="12387" y="5234"/>
                </a:lnTo>
                <a:lnTo>
                  <a:pt x="12404" y="5207"/>
                </a:lnTo>
                <a:lnTo>
                  <a:pt x="12413" y="5207"/>
                </a:lnTo>
                <a:lnTo>
                  <a:pt x="12422" y="5198"/>
                </a:lnTo>
                <a:lnTo>
                  <a:pt x="12413" y="5189"/>
                </a:lnTo>
                <a:lnTo>
                  <a:pt x="12422" y="5181"/>
                </a:lnTo>
                <a:lnTo>
                  <a:pt x="12431" y="5172"/>
                </a:lnTo>
                <a:lnTo>
                  <a:pt x="12448" y="5163"/>
                </a:lnTo>
                <a:lnTo>
                  <a:pt x="12475" y="5154"/>
                </a:lnTo>
                <a:lnTo>
                  <a:pt x="12510" y="5145"/>
                </a:lnTo>
                <a:lnTo>
                  <a:pt x="12519" y="5145"/>
                </a:lnTo>
                <a:lnTo>
                  <a:pt x="12528" y="5137"/>
                </a:lnTo>
                <a:lnTo>
                  <a:pt x="12581" y="5110"/>
                </a:lnTo>
                <a:lnTo>
                  <a:pt x="12590" y="5101"/>
                </a:lnTo>
                <a:lnTo>
                  <a:pt x="12598" y="5092"/>
                </a:lnTo>
                <a:lnTo>
                  <a:pt x="12598" y="5084"/>
                </a:lnTo>
                <a:lnTo>
                  <a:pt x="12598" y="5075"/>
                </a:lnTo>
                <a:lnTo>
                  <a:pt x="12590" y="5075"/>
                </a:lnTo>
                <a:lnTo>
                  <a:pt x="12590" y="5066"/>
                </a:lnTo>
                <a:lnTo>
                  <a:pt x="12598" y="5066"/>
                </a:lnTo>
                <a:lnTo>
                  <a:pt x="12598" y="5057"/>
                </a:lnTo>
                <a:lnTo>
                  <a:pt x="12590" y="5048"/>
                </a:lnTo>
                <a:lnTo>
                  <a:pt x="12581" y="5031"/>
                </a:lnTo>
                <a:lnTo>
                  <a:pt x="12581" y="5013"/>
                </a:lnTo>
                <a:lnTo>
                  <a:pt x="12581" y="5004"/>
                </a:lnTo>
                <a:lnTo>
                  <a:pt x="12590" y="4986"/>
                </a:lnTo>
                <a:lnTo>
                  <a:pt x="12598" y="4978"/>
                </a:lnTo>
                <a:lnTo>
                  <a:pt x="12634" y="4960"/>
                </a:lnTo>
                <a:lnTo>
                  <a:pt x="12642" y="4951"/>
                </a:lnTo>
                <a:lnTo>
                  <a:pt x="12660" y="4942"/>
                </a:lnTo>
                <a:lnTo>
                  <a:pt x="12660" y="4951"/>
                </a:lnTo>
                <a:lnTo>
                  <a:pt x="12669" y="4951"/>
                </a:lnTo>
                <a:lnTo>
                  <a:pt x="12678" y="4960"/>
                </a:lnTo>
                <a:lnTo>
                  <a:pt x="12695" y="4960"/>
                </a:lnTo>
                <a:lnTo>
                  <a:pt x="12704" y="4969"/>
                </a:lnTo>
                <a:lnTo>
                  <a:pt x="12713" y="4960"/>
                </a:lnTo>
                <a:lnTo>
                  <a:pt x="12722" y="4960"/>
                </a:lnTo>
                <a:lnTo>
                  <a:pt x="12731" y="4960"/>
                </a:lnTo>
                <a:lnTo>
                  <a:pt x="12731" y="4969"/>
                </a:lnTo>
                <a:lnTo>
                  <a:pt x="12740" y="4969"/>
                </a:lnTo>
                <a:lnTo>
                  <a:pt x="12748" y="4969"/>
                </a:lnTo>
                <a:lnTo>
                  <a:pt x="12757" y="4978"/>
                </a:lnTo>
                <a:lnTo>
                  <a:pt x="12775" y="4986"/>
                </a:lnTo>
                <a:lnTo>
                  <a:pt x="12784" y="4986"/>
                </a:lnTo>
                <a:lnTo>
                  <a:pt x="12801" y="4986"/>
                </a:lnTo>
                <a:lnTo>
                  <a:pt x="12810" y="4995"/>
                </a:lnTo>
                <a:lnTo>
                  <a:pt x="12819" y="4986"/>
                </a:lnTo>
                <a:lnTo>
                  <a:pt x="12837" y="4986"/>
                </a:lnTo>
                <a:lnTo>
                  <a:pt x="12837" y="4978"/>
                </a:lnTo>
                <a:lnTo>
                  <a:pt x="12845" y="4978"/>
                </a:lnTo>
                <a:lnTo>
                  <a:pt x="12845" y="4969"/>
                </a:lnTo>
                <a:lnTo>
                  <a:pt x="12854" y="4969"/>
                </a:lnTo>
                <a:lnTo>
                  <a:pt x="12863" y="4960"/>
                </a:lnTo>
                <a:lnTo>
                  <a:pt x="12889" y="4942"/>
                </a:lnTo>
                <a:lnTo>
                  <a:pt x="12889" y="4934"/>
                </a:lnTo>
                <a:lnTo>
                  <a:pt x="12907" y="4934"/>
                </a:lnTo>
                <a:lnTo>
                  <a:pt x="12925" y="4925"/>
                </a:lnTo>
                <a:lnTo>
                  <a:pt x="12942" y="4916"/>
                </a:lnTo>
                <a:lnTo>
                  <a:pt x="12951" y="4916"/>
                </a:lnTo>
                <a:lnTo>
                  <a:pt x="12969" y="4898"/>
                </a:lnTo>
                <a:lnTo>
                  <a:pt x="12987" y="4881"/>
                </a:lnTo>
                <a:lnTo>
                  <a:pt x="13004" y="4872"/>
                </a:lnTo>
                <a:lnTo>
                  <a:pt x="13013" y="4872"/>
                </a:lnTo>
                <a:lnTo>
                  <a:pt x="13031" y="4881"/>
                </a:lnTo>
                <a:lnTo>
                  <a:pt x="13039" y="4881"/>
                </a:lnTo>
                <a:lnTo>
                  <a:pt x="13075" y="4898"/>
                </a:lnTo>
                <a:lnTo>
                  <a:pt x="13092" y="4907"/>
                </a:lnTo>
                <a:lnTo>
                  <a:pt x="13110" y="4916"/>
                </a:lnTo>
                <a:lnTo>
                  <a:pt x="13110" y="4925"/>
                </a:lnTo>
                <a:lnTo>
                  <a:pt x="13119" y="4951"/>
                </a:lnTo>
                <a:lnTo>
                  <a:pt x="13128" y="4969"/>
                </a:lnTo>
                <a:lnTo>
                  <a:pt x="13128" y="4978"/>
                </a:lnTo>
                <a:lnTo>
                  <a:pt x="13128" y="4986"/>
                </a:lnTo>
                <a:lnTo>
                  <a:pt x="13128" y="4995"/>
                </a:lnTo>
                <a:lnTo>
                  <a:pt x="13128" y="5004"/>
                </a:lnTo>
                <a:lnTo>
                  <a:pt x="13137" y="5004"/>
                </a:lnTo>
                <a:lnTo>
                  <a:pt x="13145" y="5004"/>
                </a:lnTo>
                <a:lnTo>
                  <a:pt x="13145" y="5013"/>
                </a:lnTo>
                <a:lnTo>
                  <a:pt x="13154" y="5013"/>
                </a:lnTo>
                <a:lnTo>
                  <a:pt x="13163" y="5022"/>
                </a:lnTo>
                <a:lnTo>
                  <a:pt x="13181" y="5039"/>
                </a:lnTo>
                <a:lnTo>
                  <a:pt x="13181" y="5048"/>
                </a:lnTo>
                <a:lnTo>
                  <a:pt x="13172" y="5048"/>
                </a:lnTo>
                <a:lnTo>
                  <a:pt x="13181" y="5048"/>
                </a:lnTo>
                <a:lnTo>
                  <a:pt x="13189" y="5048"/>
                </a:lnTo>
                <a:lnTo>
                  <a:pt x="13207" y="5057"/>
                </a:lnTo>
                <a:lnTo>
                  <a:pt x="13215" y="5057"/>
                </a:lnTo>
                <a:lnTo>
                  <a:pt x="13224" y="5084"/>
                </a:lnTo>
                <a:lnTo>
                  <a:pt x="13241" y="5092"/>
                </a:lnTo>
                <a:lnTo>
                  <a:pt x="13250" y="5101"/>
                </a:lnTo>
                <a:lnTo>
                  <a:pt x="13285" y="5137"/>
                </a:lnTo>
                <a:lnTo>
                  <a:pt x="13303" y="5137"/>
                </a:lnTo>
                <a:lnTo>
                  <a:pt x="13312" y="5145"/>
                </a:lnTo>
                <a:lnTo>
                  <a:pt x="13312" y="5154"/>
                </a:lnTo>
                <a:lnTo>
                  <a:pt x="13321" y="5154"/>
                </a:lnTo>
                <a:lnTo>
                  <a:pt x="13330" y="5154"/>
                </a:lnTo>
                <a:lnTo>
                  <a:pt x="13330" y="5145"/>
                </a:lnTo>
                <a:lnTo>
                  <a:pt x="13338" y="5154"/>
                </a:lnTo>
                <a:lnTo>
                  <a:pt x="13356" y="5154"/>
                </a:lnTo>
                <a:lnTo>
                  <a:pt x="13365" y="5154"/>
                </a:lnTo>
                <a:lnTo>
                  <a:pt x="13374" y="5163"/>
                </a:lnTo>
                <a:lnTo>
                  <a:pt x="13391" y="5189"/>
                </a:lnTo>
                <a:lnTo>
                  <a:pt x="13400" y="5189"/>
                </a:lnTo>
                <a:lnTo>
                  <a:pt x="13409" y="5189"/>
                </a:lnTo>
                <a:lnTo>
                  <a:pt x="13418" y="5198"/>
                </a:lnTo>
                <a:lnTo>
                  <a:pt x="13409" y="5207"/>
                </a:lnTo>
                <a:lnTo>
                  <a:pt x="13418" y="5207"/>
                </a:lnTo>
                <a:lnTo>
                  <a:pt x="13427" y="5207"/>
                </a:lnTo>
                <a:lnTo>
                  <a:pt x="13444" y="5207"/>
                </a:lnTo>
                <a:lnTo>
                  <a:pt x="13453" y="5216"/>
                </a:lnTo>
                <a:lnTo>
                  <a:pt x="13453" y="5225"/>
                </a:lnTo>
                <a:lnTo>
                  <a:pt x="13462" y="5225"/>
                </a:lnTo>
                <a:lnTo>
                  <a:pt x="13453" y="5234"/>
                </a:lnTo>
                <a:lnTo>
                  <a:pt x="13453" y="5242"/>
                </a:lnTo>
                <a:lnTo>
                  <a:pt x="13480" y="5251"/>
                </a:lnTo>
                <a:lnTo>
                  <a:pt x="13488" y="5260"/>
                </a:lnTo>
                <a:lnTo>
                  <a:pt x="13506" y="5260"/>
                </a:lnTo>
                <a:lnTo>
                  <a:pt x="13515" y="5269"/>
                </a:lnTo>
                <a:lnTo>
                  <a:pt x="13524" y="5295"/>
                </a:lnTo>
                <a:lnTo>
                  <a:pt x="13533" y="5313"/>
                </a:lnTo>
                <a:lnTo>
                  <a:pt x="13541" y="5340"/>
                </a:lnTo>
                <a:lnTo>
                  <a:pt x="13541" y="5348"/>
                </a:lnTo>
                <a:lnTo>
                  <a:pt x="13550" y="5348"/>
                </a:lnTo>
                <a:lnTo>
                  <a:pt x="13550" y="5366"/>
                </a:lnTo>
                <a:lnTo>
                  <a:pt x="13541" y="5366"/>
                </a:lnTo>
                <a:lnTo>
                  <a:pt x="13533" y="5375"/>
                </a:lnTo>
                <a:lnTo>
                  <a:pt x="13524" y="5375"/>
                </a:lnTo>
                <a:lnTo>
                  <a:pt x="13524" y="5384"/>
                </a:lnTo>
                <a:lnTo>
                  <a:pt x="13524" y="5392"/>
                </a:lnTo>
                <a:lnTo>
                  <a:pt x="13524" y="5410"/>
                </a:lnTo>
                <a:lnTo>
                  <a:pt x="13515" y="5410"/>
                </a:lnTo>
                <a:lnTo>
                  <a:pt x="13506" y="5419"/>
                </a:lnTo>
                <a:lnTo>
                  <a:pt x="13506" y="5428"/>
                </a:lnTo>
                <a:lnTo>
                  <a:pt x="13515" y="5437"/>
                </a:lnTo>
                <a:lnTo>
                  <a:pt x="13541" y="5437"/>
                </a:lnTo>
                <a:lnTo>
                  <a:pt x="13541" y="5428"/>
                </a:lnTo>
                <a:lnTo>
                  <a:pt x="13550" y="5410"/>
                </a:lnTo>
                <a:lnTo>
                  <a:pt x="13577" y="5401"/>
                </a:lnTo>
                <a:lnTo>
                  <a:pt x="13577" y="5392"/>
                </a:lnTo>
                <a:lnTo>
                  <a:pt x="13577" y="5375"/>
                </a:lnTo>
                <a:lnTo>
                  <a:pt x="13577" y="5366"/>
                </a:lnTo>
                <a:lnTo>
                  <a:pt x="13585" y="5357"/>
                </a:lnTo>
                <a:lnTo>
                  <a:pt x="13603" y="5348"/>
                </a:lnTo>
                <a:lnTo>
                  <a:pt x="13612" y="5357"/>
                </a:lnTo>
                <a:lnTo>
                  <a:pt x="13621" y="5348"/>
                </a:lnTo>
                <a:lnTo>
                  <a:pt x="13612" y="5340"/>
                </a:lnTo>
                <a:lnTo>
                  <a:pt x="13612" y="5313"/>
                </a:lnTo>
                <a:lnTo>
                  <a:pt x="13603" y="5304"/>
                </a:lnTo>
                <a:lnTo>
                  <a:pt x="13594" y="5295"/>
                </a:lnTo>
                <a:lnTo>
                  <a:pt x="13577" y="5295"/>
                </a:lnTo>
                <a:lnTo>
                  <a:pt x="13568" y="5287"/>
                </a:lnTo>
                <a:lnTo>
                  <a:pt x="13568" y="5269"/>
                </a:lnTo>
                <a:lnTo>
                  <a:pt x="13585" y="5251"/>
                </a:lnTo>
                <a:lnTo>
                  <a:pt x="13594" y="5234"/>
                </a:lnTo>
                <a:lnTo>
                  <a:pt x="13603" y="5225"/>
                </a:lnTo>
                <a:lnTo>
                  <a:pt x="13612" y="5216"/>
                </a:lnTo>
                <a:lnTo>
                  <a:pt x="13621" y="5216"/>
                </a:lnTo>
                <a:lnTo>
                  <a:pt x="13621" y="5225"/>
                </a:lnTo>
                <a:lnTo>
                  <a:pt x="13630" y="5225"/>
                </a:lnTo>
                <a:lnTo>
                  <a:pt x="13638" y="5234"/>
                </a:lnTo>
                <a:lnTo>
                  <a:pt x="13674" y="5234"/>
                </a:lnTo>
                <a:lnTo>
                  <a:pt x="13682" y="5269"/>
                </a:lnTo>
                <a:lnTo>
                  <a:pt x="13700" y="5278"/>
                </a:lnTo>
                <a:lnTo>
                  <a:pt x="13709" y="5278"/>
                </a:lnTo>
                <a:lnTo>
                  <a:pt x="13709" y="5269"/>
                </a:lnTo>
                <a:lnTo>
                  <a:pt x="13709" y="5260"/>
                </a:lnTo>
                <a:lnTo>
                  <a:pt x="13718" y="5251"/>
                </a:lnTo>
                <a:lnTo>
                  <a:pt x="13718" y="5242"/>
                </a:lnTo>
                <a:lnTo>
                  <a:pt x="13700" y="5225"/>
                </a:lnTo>
                <a:lnTo>
                  <a:pt x="13682" y="5216"/>
                </a:lnTo>
                <a:lnTo>
                  <a:pt x="13674" y="5207"/>
                </a:lnTo>
                <a:lnTo>
                  <a:pt x="13638" y="5189"/>
                </a:lnTo>
                <a:lnTo>
                  <a:pt x="13630" y="5181"/>
                </a:lnTo>
                <a:lnTo>
                  <a:pt x="13612" y="5172"/>
                </a:lnTo>
                <a:lnTo>
                  <a:pt x="13577" y="5154"/>
                </a:lnTo>
                <a:lnTo>
                  <a:pt x="13533" y="5137"/>
                </a:lnTo>
                <a:lnTo>
                  <a:pt x="13524" y="5128"/>
                </a:lnTo>
                <a:lnTo>
                  <a:pt x="13524" y="5119"/>
                </a:lnTo>
                <a:lnTo>
                  <a:pt x="13533" y="5110"/>
                </a:lnTo>
                <a:lnTo>
                  <a:pt x="13541" y="5110"/>
                </a:lnTo>
                <a:lnTo>
                  <a:pt x="13550" y="5101"/>
                </a:lnTo>
                <a:lnTo>
                  <a:pt x="13541" y="5092"/>
                </a:lnTo>
                <a:lnTo>
                  <a:pt x="13533" y="5092"/>
                </a:lnTo>
                <a:lnTo>
                  <a:pt x="13488" y="5092"/>
                </a:lnTo>
                <a:lnTo>
                  <a:pt x="13471" y="5092"/>
                </a:lnTo>
                <a:lnTo>
                  <a:pt x="13453" y="5084"/>
                </a:lnTo>
                <a:lnTo>
                  <a:pt x="13427" y="5066"/>
                </a:lnTo>
                <a:lnTo>
                  <a:pt x="13400" y="5039"/>
                </a:lnTo>
                <a:lnTo>
                  <a:pt x="13383" y="5022"/>
                </a:lnTo>
                <a:lnTo>
                  <a:pt x="13383" y="5013"/>
                </a:lnTo>
                <a:lnTo>
                  <a:pt x="13374" y="4978"/>
                </a:lnTo>
                <a:lnTo>
                  <a:pt x="13365" y="4960"/>
                </a:lnTo>
                <a:lnTo>
                  <a:pt x="13356" y="4951"/>
                </a:lnTo>
                <a:lnTo>
                  <a:pt x="13347" y="4942"/>
                </a:lnTo>
                <a:lnTo>
                  <a:pt x="13338" y="4934"/>
                </a:lnTo>
                <a:lnTo>
                  <a:pt x="13303" y="4916"/>
                </a:lnTo>
                <a:lnTo>
                  <a:pt x="13285" y="4907"/>
                </a:lnTo>
                <a:lnTo>
                  <a:pt x="13277" y="4898"/>
                </a:lnTo>
                <a:lnTo>
                  <a:pt x="13268" y="4889"/>
                </a:lnTo>
                <a:lnTo>
                  <a:pt x="13259" y="4872"/>
                </a:lnTo>
                <a:lnTo>
                  <a:pt x="13259" y="4845"/>
                </a:lnTo>
                <a:lnTo>
                  <a:pt x="13259" y="4836"/>
                </a:lnTo>
                <a:lnTo>
                  <a:pt x="13268" y="4836"/>
                </a:lnTo>
                <a:lnTo>
                  <a:pt x="13277" y="4836"/>
                </a:lnTo>
                <a:lnTo>
                  <a:pt x="13277" y="4828"/>
                </a:lnTo>
                <a:lnTo>
                  <a:pt x="13277" y="4819"/>
                </a:lnTo>
                <a:lnTo>
                  <a:pt x="13268" y="4819"/>
                </a:lnTo>
                <a:lnTo>
                  <a:pt x="13259" y="4801"/>
                </a:lnTo>
                <a:lnTo>
                  <a:pt x="13259" y="4792"/>
                </a:lnTo>
                <a:lnTo>
                  <a:pt x="13259" y="4784"/>
                </a:lnTo>
                <a:lnTo>
                  <a:pt x="13259" y="4775"/>
                </a:lnTo>
                <a:lnTo>
                  <a:pt x="13268" y="4775"/>
                </a:lnTo>
                <a:lnTo>
                  <a:pt x="13277" y="4766"/>
                </a:lnTo>
                <a:lnTo>
                  <a:pt x="13268" y="4775"/>
                </a:lnTo>
                <a:lnTo>
                  <a:pt x="13277" y="4775"/>
                </a:lnTo>
                <a:lnTo>
                  <a:pt x="13285" y="4775"/>
                </a:lnTo>
                <a:lnTo>
                  <a:pt x="13294" y="4766"/>
                </a:lnTo>
                <a:lnTo>
                  <a:pt x="13303" y="4766"/>
                </a:lnTo>
                <a:lnTo>
                  <a:pt x="13312" y="4757"/>
                </a:lnTo>
                <a:lnTo>
                  <a:pt x="13321" y="4757"/>
                </a:lnTo>
                <a:lnTo>
                  <a:pt x="13321" y="4748"/>
                </a:lnTo>
                <a:lnTo>
                  <a:pt x="13330" y="4748"/>
                </a:lnTo>
                <a:lnTo>
                  <a:pt x="13347" y="4757"/>
                </a:lnTo>
                <a:lnTo>
                  <a:pt x="13356" y="4748"/>
                </a:lnTo>
                <a:lnTo>
                  <a:pt x="13374" y="4757"/>
                </a:lnTo>
                <a:lnTo>
                  <a:pt x="13365" y="4766"/>
                </a:lnTo>
                <a:lnTo>
                  <a:pt x="13356" y="4766"/>
                </a:lnTo>
                <a:lnTo>
                  <a:pt x="13356" y="4775"/>
                </a:lnTo>
                <a:lnTo>
                  <a:pt x="13347" y="4775"/>
                </a:lnTo>
                <a:lnTo>
                  <a:pt x="13356" y="4801"/>
                </a:lnTo>
                <a:lnTo>
                  <a:pt x="13356" y="4810"/>
                </a:lnTo>
                <a:lnTo>
                  <a:pt x="13365" y="4819"/>
                </a:lnTo>
                <a:lnTo>
                  <a:pt x="13374" y="4836"/>
                </a:lnTo>
                <a:lnTo>
                  <a:pt x="13383" y="4836"/>
                </a:lnTo>
                <a:lnTo>
                  <a:pt x="13391" y="4828"/>
                </a:lnTo>
                <a:lnTo>
                  <a:pt x="13391" y="4819"/>
                </a:lnTo>
                <a:lnTo>
                  <a:pt x="13400" y="4801"/>
                </a:lnTo>
                <a:lnTo>
                  <a:pt x="13409" y="4792"/>
                </a:lnTo>
                <a:lnTo>
                  <a:pt x="13409" y="4784"/>
                </a:lnTo>
                <a:lnTo>
                  <a:pt x="13418" y="4784"/>
                </a:lnTo>
                <a:lnTo>
                  <a:pt x="13427" y="4792"/>
                </a:lnTo>
                <a:lnTo>
                  <a:pt x="13435" y="4801"/>
                </a:lnTo>
                <a:lnTo>
                  <a:pt x="13453" y="4810"/>
                </a:lnTo>
                <a:lnTo>
                  <a:pt x="13453" y="4819"/>
                </a:lnTo>
                <a:lnTo>
                  <a:pt x="13453" y="4836"/>
                </a:lnTo>
                <a:lnTo>
                  <a:pt x="13453" y="4845"/>
                </a:lnTo>
                <a:lnTo>
                  <a:pt x="13462" y="4854"/>
                </a:lnTo>
                <a:lnTo>
                  <a:pt x="13480" y="4872"/>
                </a:lnTo>
                <a:lnTo>
                  <a:pt x="13488" y="4881"/>
                </a:lnTo>
                <a:lnTo>
                  <a:pt x="13497" y="4881"/>
                </a:lnTo>
                <a:lnTo>
                  <a:pt x="13488" y="4881"/>
                </a:lnTo>
                <a:lnTo>
                  <a:pt x="13480" y="4881"/>
                </a:lnTo>
                <a:lnTo>
                  <a:pt x="13471" y="4881"/>
                </a:lnTo>
                <a:lnTo>
                  <a:pt x="13471" y="4889"/>
                </a:lnTo>
                <a:lnTo>
                  <a:pt x="13497" y="4916"/>
                </a:lnTo>
                <a:lnTo>
                  <a:pt x="13506" y="4925"/>
                </a:lnTo>
                <a:lnTo>
                  <a:pt x="13524" y="4934"/>
                </a:lnTo>
                <a:lnTo>
                  <a:pt x="13533" y="4942"/>
                </a:lnTo>
                <a:lnTo>
                  <a:pt x="13533" y="4951"/>
                </a:lnTo>
                <a:lnTo>
                  <a:pt x="13541" y="4951"/>
                </a:lnTo>
                <a:lnTo>
                  <a:pt x="13550" y="4951"/>
                </a:lnTo>
                <a:lnTo>
                  <a:pt x="13559" y="4951"/>
                </a:lnTo>
                <a:lnTo>
                  <a:pt x="13577" y="4960"/>
                </a:lnTo>
                <a:lnTo>
                  <a:pt x="13603" y="4960"/>
                </a:lnTo>
                <a:lnTo>
                  <a:pt x="13612" y="4978"/>
                </a:lnTo>
                <a:lnTo>
                  <a:pt x="13630" y="4986"/>
                </a:lnTo>
                <a:lnTo>
                  <a:pt x="13647" y="5004"/>
                </a:lnTo>
                <a:lnTo>
                  <a:pt x="13656" y="5004"/>
                </a:lnTo>
                <a:lnTo>
                  <a:pt x="13656" y="5013"/>
                </a:lnTo>
                <a:lnTo>
                  <a:pt x="13621" y="4995"/>
                </a:lnTo>
                <a:lnTo>
                  <a:pt x="13612" y="4995"/>
                </a:lnTo>
                <a:lnTo>
                  <a:pt x="13630" y="5004"/>
                </a:lnTo>
                <a:lnTo>
                  <a:pt x="13647" y="5013"/>
                </a:lnTo>
                <a:lnTo>
                  <a:pt x="13665" y="5013"/>
                </a:lnTo>
                <a:lnTo>
                  <a:pt x="13691" y="5031"/>
                </a:lnTo>
                <a:lnTo>
                  <a:pt x="13700" y="5039"/>
                </a:lnTo>
                <a:lnTo>
                  <a:pt x="13718" y="5048"/>
                </a:lnTo>
                <a:lnTo>
                  <a:pt x="13727" y="5048"/>
                </a:lnTo>
                <a:lnTo>
                  <a:pt x="13727" y="5057"/>
                </a:lnTo>
                <a:lnTo>
                  <a:pt x="13744" y="5066"/>
                </a:lnTo>
                <a:lnTo>
                  <a:pt x="13762" y="5084"/>
                </a:lnTo>
                <a:lnTo>
                  <a:pt x="13771" y="5092"/>
                </a:lnTo>
                <a:lnTo>
                  <a:pt x="13780" y="5101"/>
                </a:lnTo>
                <a:lnTo>
                  <a:pt x="13788" y="5101"/>
                </a:lnTo>
                <a:lnTo>
                  <a:pt x="13797" y="5101"/>
                </a:lnTo>
                <a:lnTo>
                  <a:pt x="13797" y="5119"/>
                </a:lnTo>
                <a:lnTo>
                  <a:pt x="13788" y="5128"/>
                </a:lnTo>
                <a:lnTo>
                  <a:pt x="13788" y="5137"/>
                </a:lnTo>
                <a:lnTo>
                  <a:pt x="13788" y="5145"/>
                </a:lnTo>
                <a:lnTo>
                  <a:pt x="13788" y="5154"/>
                </a:lnTo>
                <a:lnTo>
                  <a:pt x="13788" y="5163"/>
                </a:lnTo>
                <a:lnTo>
                  <a:pt x="13788" y="5181"/>
                </a:lnTo>
                <a:lnTo>
                  <a:pt x="13780" y="5189"/>
                </a:lnTo>
                <a:lnTo>
                  <a:pt x="13780" y="5207"/>
                </a:lnTo>
                <a:lnTo>
                  <a:pt x="13788" y="5216"/>
                </a:lnTo>
                <a:lnTo>
                  <a:pt x="13788" y="5225"/>
                </a:lnTo>
                <a:lnTo>
                  <a:pt x="13780" y="5225"/>
                </a:lnTo>
                <a:lnTo>
                  <a:pt x="13780" y="5234"/>
                </a:lnTo>
                <a:lnTo>
                  <a:pt x="13788" y="5242"/>
                </a:lnTo>
                <a:lnTo>
                  <a:pt x="13815" y="5260"/>
                </a:lnTo>
                <a:lnTo>
                  <a:pt x="13824" y="5269"/>
                </a:lnTo>
                <a:lnTo>
                  <a:pt x="13824" y="5278"/>
                </a:lnTo>
                <a:lnTo>
                  <a:pt x="13824" y="5287"/>
                </a:lnTo>
                <a:lnTo>
                  <a:pt x="13832" y="5295"/>
                </a:lnTo>
                <a:lnTo>
                  <a:pt x="13841" y="5304"/>
                </a:lnTo>
                <a:lnTo>
                  <a:pt x="13850" y="5322"/>
                </a:lnTo>
                <a:lnTo>
                  <a:pt x="13859" y="5322"/>
                </a:lnTo>
                <a:lnTo>
                  <a:pt x="13868" y="5331"/>
                </a:lnTo>
                <a:lnTo>
                  <a:pt x="13877" y="5340"/>
                </a:lnTo>
                <a:lnTo>
                  <a:pt x="13877" y="5348"/>
                </a:lnTo>
                <a:lnTo>
                  <a:pt x="13885" y="5348"/>
                </a:lnTo>
                <a:lnTo>
                  <a:pt x="13894" y="5348"/>
                </a:lnTo>
                <a:lnTo>
                  <a:pt x="13903" y="5348"/>
                </a:lnTo>
                <a:lnTo>
                  <a:pt x="13912" y="5348"/>
                </a:lnTo>
                <a:lnTo>
                  <a:pt x="13912" y="5357"/>
                </a:lnTo>
                <a:lnTo>
                  <a:pt x="13903" y="5357"/>
                </a:lnTo>
                <a:lnTo>
                  <a:pt x="13894" y="5348"/>
                </a:lnTo>
                <a:lnTo>
                  <a:pt x="13885" y="5357"/>
                </a:lnTo>
                <a:lnTo>
                  <a:pt x="13885" y="5366"/>
                </a:lnTo>
                <a:lnTo>
                  <a:pt x="13894" y="5366"/>
                </a:lnTo>
                <a:lnTo>
                  <a:pt x="13903" y="5375"/>
                </a:lnTo>
                <a:lnTo>
                  <a:pt x="13903" y="5392"/>
                </a:lnTo>
                <a:lnTo>
                  <a:pt x="13912" y="5401"/>
                </a:lnTo>
                <a:lnTo>
                  <a:pt x="13921" y="5401"/>
                </a:lnTo>
                <a:lnTo>
                  <a:pt x="13921" y="5392"/>
                </a:lnTo>
                <a:lnTo>
                  <a:pt x="13930" y="5392"/>
                </a:lnTo>
                <a:lnTo>
                  <a:pt x="13930" y="5401"/>
                </a:lnTo>
                <a:lnTo>
                  <a:pt x="13938" y="5401"/>
                </a:lnTo>
                <a:lnTo>
                  <a:pt x="13947" y="5401"/>
                </a:lnTo>
                <a:lnTo>
                  <a:pt x="13956" y="5401"/>
                </a:lnTo>
                <a:lnTo>
                  <a:pt x="13974" y="5401"/>
                </a:lnTo>
                <a:lnTo>
                  <a:pt x="13991" y="5401"/>
                </a:lnTo>
                <a:lnTo>
                  <a:pt x="14000" y="5401"/>
                </a:lnTo>
                <a:lnTo>
                  <a:pt x="14009" y="5392"/>
                </a:lnTo>
                <a:lnTo>
                  <a:pt x="14018" y="5401"/>
                </a:lnTo>
                <a:lnTo>
                  <a:pt x="14027" y="5410"/>
                </a:lnTo>
                <a:lnTo>
                  <a:pt x="14035" y="5410"/>
                </a:lnTo>
                <a:lnTo>
                  <a:pt x="14044" y="5419"/>
                </a:lnTo>
                <a:lnTo>
                  <a:pt x="14044" y="5410"/>
                </a:lnTo>
                <a:lnTo>
                  <a:pt x="14053" y="5419"/>
                </a:lnTo>
                <a:lnTo>
                  <a:pt x="14062" y="5419"/>
                </a:lnTo>
                <a:lnTo>
                  <a:pt x="14062" y="5428"/>
                </a:lnTo>
                <a:lnTo>
                  <a:pt x="14053" y="5428"/>
                </a:lnTo>
                <a:lnTo>
                  <a:pt x="14044" y="5428"/>
                </a:lnTo>
                <a:lnTo>
                  <a:pt x="14035" y="5428"/>
                </a:lnTo>
                <a:lnTo>
                  <a:pt x="14044" y="5428"/>
                </a:lnTo>
                <a:lnTo>
                  <a:pt x="14044" y="5437"/>
                </a:lnTo>
                <a:lnTo>
                  <a:pt x="14035" y="5437"/>
                </a:lnTo>
                <a:lnTo>
                  <a:pt x="14027" y="5428"/>
                </a:lnTo>
                <a:lnTo>
                  <a:pt x="14018" y="5419"/>
                </a:lnTo>
                <a:lnTo>
                  <a:pt x="13991" y="5419"/>
                </a:lnTo>
                <a:lnTo>
                  <a:pt x="13974" y="5401"/>
                </a:lnTo>
                <a:lnTo>
                  <a:pt x="13965" y="5401"/>
                </a:lnTo>
                <a:lnTo>
                  <a:pt x="13956" y="5410"/>
                </a:lnTo>
                <a:lnTo>
                  <a:pt x="13947" y="5419"/>
                </a:lnTo>
                <a:lnTo>
                  <a:pt x="13938" y="5419"/>
                </a:lnTo>
                <a:lnTo>
                  <a:pt x="13930" y="5419"/>
                </a:lnTo>
                <a:lnTo>
                  <a:pt x="13921" y="5428"/>
                </a:lnTo>
                <a:lnTo>
                  <a:pt x="13912" y="5437"/>
                </a:lnTo>
                <a:lnTo>
                  <a:pt x="13912" y="5445"/>
                </a:lnTo>
                <a:lnTo>
                  <a:pt x="13921" y="5454"/>
                </a:lnTo>
                <a:lnTo>
                  <a:pt x="13921" y="5463"/>
                </a:lnTo>
                <a:lnTo>
                  <a:pt x="13930" y="5463"/>
                </a:lnTo>
                <a:lnTo>
                  <a:pt x="13938" y="5472"/>
                </a:lnTo>
                <a:lnTo>
                  <a:pt x="13947" y="5481"/>
                </a:lnTo>
                <a:lnTo>
                  <a:pt x="13947" y="5490"/>
                </a:lnTo>
                <a:lnTo>
                  <a:pt x="13947" y="5498"/>
                </a:lnTo>
                <a:lnTo>
                  <a:pt x="13947" y="5507"/>
                </a:lnTo>
                <a:lnTo>
                  <a:pt x="13956" y="5525"/>
                </a:lnTo>
                <a:lnTo>
                  <a:pt x="13965" y="5543"/>
                </a:lnTo>
                <a:lnTo>
                  <a:pt x="13965" y="5534"/>
                </a:lnTo>
                <a:lnTo>
                  <a:pt x="13974" y="5525"/>
                </a:lnTo>
                <a:lnTo>
                  <a:pt x="13974" y="5516"/>
                </a:lnTo>
                <a:lnTo>
                  <a:pt x="13982" y="5516"/>
                </a:lnTo>
                <a:lnTo>
                  <a:pt x="13982" y="5525"/>
                </a:lnTo>
                <a:lnTo>
                  <a:pt x="13991" y="5525"/>
                </a:lnTo>
                <a:lnTo>
                  <a:pt x="14000" y="5543"/>
                </a:lnTo>
                <a:lnTo>
                  <a:pt x="14000" y="5551"/>
                </a:lnTo>
                <a:lnTo>
                  <a:pt x="14000" y="5560"/>
                </a:lnTo>
                <a:lnTo>
                  <a:pt x="14009" y="5560"/>
                </a:lnTo>
                <a:lnTo>
                  <a:pt x="14009" y="5551"/>
                </a:lnTo>
                <a:lnTo>
                  <a:pt x="14018" y="5534"/>
                </a:lnTo>
                <a:lnTo>
                  <a:pt x="14027" y="5534"/>
                </a:lnTo>
                <a:lnTo>
                  <a:pt x="14035" y="5534"/>
                </a:lnTo>
                <a:lnTo>
                  <a:pt x="14035" y="5543"/>
                </a:lnTo>
                <a:lnTo>
                  <a:pt x="14044" y="5560"/>
                </a:lnTo>
                <a:lnTo>
                  <a:pt x="14053" y="5560"/>
                </a:lnTo>
                <a:lnTo>
                  <a:pt x="14062" y="5560"/>
                </a:lnTo>
                <a:lnTo>
                  <a:pt x="14053" y="5551"/>
                </a:lnTo>
                <a:lnTo>
                  <a:pt x="14053" y="5534"/>
                </a:lnTo>
                <a:lnTo>
                  <a:pt x="14044" y="5516"/>
                </a:lnTo>
                <a:lnTo>
                  <a:pt x="14035" y="5490"/>
                </a:lnTo>
                <a:lnTo>
                  <a:pt x="14027" y="5481"/>
                </a:lnTo>
                <a:lnTo>
                  <a:pt x="14027" y="5472"/>
                </a:lnTo>
                <a:lnTo>
                  <a:pt x="14035" y="5472"/>
                </a:lnTo>
                <a:lnTo>
                  <a:pt x="14044" y="5472"/>
                </a:lnTo>
                <a:lnTo>
                  <a:pt x="14044" y="5481"/>
                </a:lnTo>
                <a:lnTo>
                  <a:pt x="14053" y="5481"/>
                </a:lnTo>
                <a:lnTo>
                  <a:pt x="14053" y="5490"/>
                </a:lnTo>
                <a:lnTo>
                  <a:pt x="14062" y="5490"/>
                </a:lnTo>
                <a:lnTo>
                  <a:pt x="14080" y="5481"/>
                </a:lnTo>
                <a:lnTo>
                  <a:pt x="14080" y="5472"/>
                </a:lnTo>
                <a:lnTo>
                  <a:pt x="14071" y="5463"/>
                </a:lnTo>
                <a:lnTo>
                  <a:pt x="14062" y="5463"/>
                </a:lnTo>
                <a:lnTo>
                  <a:pt x="14062" y="5454"/>
                </a:lnTo>
                <a:lnTo>
                  <a:pt x="14053" y="5445"/>
                </a:lnTo>
                <a:lnTo>
                  <a:pt x="14053" y="5437"/>
                </a:lnTo>
                <a:lnTo>
                  <a:pt x="14062" y="5437"/>
                </a:lnTo>
                <a:lnTo>
                  <a:pt x="14080" y="5437"/>
                </a:lnTo>
                <a:lnTo>
                  <a:pt x="14088" y="5428"/>
                </a:lnTo>
                <a:lnTo>
                  <a:pt x="14097" y="5445"/>
                </a:lnTo>
                <a:lnTo>
                  <a:pt x="14115" y="5454"/>
                </a:lnTo>
                <a:lnTo>
                  <a:pt x="14115" y="5463"/>
                </a:lnTo>
                <a:lnTo>
                  <a:pt x="14124" y="5463"/>
                </a:lnTo>
                <a:lnTo>
                  <a:pt x="14124" y="5454"/>
                </a:lnTo>
                <a:lnTo>
                  <a:pt x="14124" y="5445"/>
                </a:lnTo>
                <a:lnTo>
                  <a:pt x="14124" y="5437"/>
                </a:lnTo>
                <a:lnTo>
                  <a:pt x="14124" y="5419"/>
                </a:lnTo>
                <a:lnTo>
                  <a:pt x="14124" y="5410"/>
                </a:lnTo>
                <a:lnTo>
                  <a:pt x="14115" y="5410"/>
                </a:lnTo>
                <a:lnTo>
                  <a:pt x="14106" y="5401"/>
                </a:lnTo>
                <a:lnTo>
                  <a:pt x="14097" y="5401"/>
                </a:lnTo>
                <a:lnTo>
                  <a:pt x="14088" y="5392"/>
                </a:lnTo>
                <a:lnTo>
                  <a:pt x="14071" y="5384"/>
                </a:lnTo>
                <a:lnTo>
                  <a:pt x="14062" y="5375"/>
                </a:lnTo>
                <a:lnTo>
                  <a:pt x="14053" y="5366"/>
                </a:lnTo>
                <a:lnTo>
                  <a:pt x="14027" y="5366"/>
                </a:lnTo>
                <a:lnTo>
                  <a:pt x="14027" y="5357"/>
                </a:lnTo>
                <a:lnTo>
                  <a:pt x="14018" y="5357"/>
                </a:lnTo>
                <a:lnTo>
                  <a:pt x="14027" y="5357"/>
                </a:lnTo>
                <a:lnTo>
                  <a:pt x="14035" y="5357"/>
                </a:lnTo>
                <a:lnTo>
                  <a:pt x="14044" y="5348"/>
                </a:lnTo>
                <a:lnTo>
                  <a:pt x="14053" y="5340"/>
                </a:lnTo>
                <a:lnTo>
                  <a:pt x="14044" y="5348"/>
                </a:lnTo>
                <a:lnTo>
                  <a:pt x="14044" y="5340"/>
                </a:lnTo>
                <a:lnTo>
                  <a:pt x="14035" y="5331"/>
                </a:lnTo>
                <a:lnTo>
                  <a:pt x="14035" y="5322"/>
                </a:lnTo>
                <a:lnTo>
                  <a:pt x="14044" y="5322"/>
                </a:lnTo>
                <a:lnTo>
                  <a:pt x="14062" y="5322"/>
                </a:lnTo>
                <a:lnTo>
                  <a:pt x="14062" y="5331"/>
                </a:lnTo>
                <a:lnTo>
                  <a:pt x="14053" y="5340"/>
                </a:lnTo>
                <a:lnTo>
                  <a:pt x="14062" y="5340"/>
                </a:lnTo>
                <a:lnTo>
                  <a:pt x="14071" y="5331"/>
                </a:lnTo>
                <a:lnTo>
                  <a:pt x="14071" y="5322"/>
                </a:lnTo>
                <a:lnTo>
                  <a:pt x="14062" y="5313"/>
                </a:lnTo>
                <a:lnTo>
                  <a:pt x="14053" y="5304"/>
                </a:lnTo>
                <a:lnTo>
                  <a:pt x="14044" y="5295"/>
                </a:lnTo>
                <a:lnTo>
                  <a:pt x="14035" y="5278"/>
                </a:lnTo>
                <a:lnTo>
                  <a:pt x="14018" y="5260"/>
                </a:lnTo>
                <a:lnTo>
                  <a:pt x="14018" y="5251"/>
                </a:lnTo>
                <a:lnTo>
                  <a:pt x="14018" y="5234"/>
                </a:lnTo>
                <a:lnTo>
                  <a:pt x="14018" y="5225"/>
                </a:lnTo>
                <a:lnTo>
                  <a:pt x="14018" y="5216"/>
                </a:lnTo>
                <a:lnTo>
                  <a:pt x="14027" y="5216"/>
                </a:lnTo>
                <a:lnTo>
                  <a:pt x="14035" y="5207"/>
                </a:lnTo>
                <a:lnTo>
                  <a:pt x="14044" y="5207"/>
                </a:lnTo>
                <a:lnTo>
                  <a:pt x="14035" y="5216"/>
                </a:lnTo>
                <a:lnTo>
                  <a:pt x="14044" y="5225"/>
                </a:lnTo>
                <a:lnTo>
                  <a:pt x="14053" y="5234"/>
                </a:lnTo>
                <a:lnTo>
                  <a:pt x="14071" y="5242"/>
                </a:lnTo>
                <a:lnTo>
                  <a:pt x="14071" y="5251"/>
                </a:lnTo>
                <a:lnTo>
                  <a:pt x="14080" y="5260"/>
                </a:lnTo>
                <a:lnTo>
                  <a:pt x="14097" y="5269"/>
                </a:lnTo>
                <a:lnTo>
                  <a:pt x="14080" y="5251"/>
                </a:lnTo>
                <a:lnTo>
                  <a:pt x="14080" y="5242"/>
                </a:lnTo>
                <a:lnTo>
                  <a:pt x="14097" y="5242"/>
                </a:lnTo>
                <a:lnTo>
                  <a:pt x="14106" y="5260"/>
                </a:lnTo>
                <a:lnTo>
                  <a:pt x="14115" y="5260"/>
                </a:lnTo>
                <a:lnTo>
                  <a:pt x="14124" y="5260"/>
                </a:lnTo>
                <a:lnTo>
                  <a:pt x="14115" y="5251"/>
                </a:lnTo>
                <a:lnTo>
                  <a:pt x="14106" y="5242"/>
                </a:lnTo>
                <a:lnTo>
                  <a:pt x="14097" y="5234"/>
                </a:lnTo>
                <a:lnTo>
                  <a:pt x="14106" y="5234"/>
                </a:lnTo>
                <a:lnTo>
                  <a:pt x="14115" y="5234"/>
                </a:lnTo>
                <a:lnTo>
                  <a:pt x="14124" y="5234"/>
                </a:lnTo>
                <a:lnTo>
                  <a:pt x="14132" y="5234"/>
                </a:lnTo>
                <a:lnTo>
                  <a:pt x="14141" y="5242"/>
                </a:lnTo>
                <a:lnTo>
                  <a:pt x="14150" y="5251"/>
                </a:lnTo>
                <a:lnTo>
                  <a:pt x="14141" y="5242"/>
                </a:lnTo>
                <a:lnTo>
                  <a:pt x="14132" y="5234"/>
                </a:lnTo>
                <a:lnTo>
                  <a:pt x="14124" y="5225"/>
                </a:lnTo>
                <a:lnTo>
                  <a:pt x="14115" y="5225"/>
                </a:lnTo>
                <a:lnTo>
                  <a:pt x="14106" y="5216"/>
                </a:lnTo>
                <a:lnTo>
                  <a:pt x="14115" y="5216"/>
                </a:lnTo>
                <a:lnTo>
                  <a:pt x="14106" y="5207"/>
                </a:lnTo>
                <a:lnTo>
                  <a:pt x="14106" y="5198"/>
                </a:lnTo>
                <a:lnTo>
                  <a:pt x="14115" y="5198"/>
                </a:lnTo>
                <a:lnTo>
                  <a:pt x="14124" y="5198"/>
                </a:lnTo>
                <a:lnTo>
                  <a:pt x="14141" y="5189"/>
                </a:lnTo>
                <a:lnTo>
                  <a:pt x="14150" y="5181"/>
                </a:lnTo>
                <a:lnTo>
                  <a:pt x="14159" y="5181"/>
                </a:lnTo>
                <a:lnTo>
                  <a:pt x="14168" y="5189"/>
                </a:lnTo>
                <a:lnTo>
                  <a:pt x="14177" y="5189"/>
                </a:lnTo>
                <a:lnTo>
                  <a:pt x="14194" y="5181"/>
                </a:lnTo>
                <a:lnTo>
                  <a:pt x="14203" y="5172"/>
                </a:lnTo>
                <a:lnTo>
                  <a:pt x="14212" y="5181"/>
                </a:lnTo>
                <a:lnTo>
                  <a:pt x="14221" y="5181"/>
                </a:lnTo>
                <a:lnTo>
                  <a:pt x="14229" y="5181"/>
                </a:lnTo>
                <a:lnTo>
                  <a:pt x="14256" y="5189"/>
                </a:lnTo>
                <a:lnTo>
                  <a:pt x="14265" y="5198"/>
                </a:lnTo>
                <a:lnTo>
                  <a:pt x="14274" y="5198"/>
                </a:lnTo>
                <a:lnTo>
                  <a:pt x="14274" y="5207"/>
                </a:lnTo>
                <a:lnTo>
                  <a:pt x="14282" y="5207"/>
                </a:lnTo>
                <a:lnTo>
                  <a:pt x="14291" y="5207"/>
                </a:lnTo>
                <a:lnTo>
                  <a:pt x="14309" y="5207"/>
                </a:lnTo>
                <a:lnTo>
                  <a:pt x="14327" y="5207"/>
                </a:lnTo>
                <a:lnTo>
                  <a:pt x="14318" y="5216"/>
                </a:lnTo>
                <a:lnTo>
                  <a:pt x="14300" y="5225"/>
                </a:lnTo>
                <a:lnTo>
                  <a:pt x="14291" y="5225"/>
                </a:lnTo>
                <a:lnTo>
                  <a:pt x="14282" y="5234"/>
                </a:lnTo>
                <a:lnTo>
                  <a:pt x="14282" y="5242"/>
                </a:lnTo>
                <a:lnTo>
                  <a:pt x="14291" y="5242"/>
                </a:lnTo>
                <a:lnTo>
                  <a:pt x="14282" y="5251"/>
                </a:lnTo>
                <a:lnTo>
                  <a:pt x="14291" y="5251"/>
                </a:lnTo>
                <a:lnTo>
                  <a:pt x="14300" y="5242"/>
                </a:lnTo>
                <a:lnTo>
                  <a:pt x="14327" y="5216"/>
                </a:lnTo>
                <a:lnTo>
                  <a:pt x="14335" y="5216"/>
                </a:lnTo>
                <a:lnTo>
                  <a:pt x="14362" y="5198"/>
                </a:lnTo>
                <a:lnTo>
                  <a:pt x="14371" y="5189"/>
                </a:lnTo>
                <a:lnTo>
                  <a:pt x="14379" y="5181"/>
                </a:lnTo>
                <a:lnTo>
                  <a:pt x="14397" y="5172"/>
                </a:lnTo>
                <a:lnTo>
                  <a:pt x="14406" y="5172"/>
                </a:lnTo>
                <a:lnTo>
                  <a:pt x="14424" y="5172"/>
                </a:lnTo>
                <a:lnTo>
                  <a:pt x="14424" y="5163"/>
                </a:lnTo>
                <a:lnTo>
                  <a:pt x="14432" y="5172"/>
                </a:lnTo>
                <a:lnTo>
                  <a:pt x="14477" y="5181"/>
                </a:lnTo>
                <a:lnTo>
                  <a:pt x="14485" y="5172"/>
                </a:lnTo>
                <a:lnTo>
                  <a:pt x="14494" y="5163"/>
                </a:lnTo>
                <a:lnTo>
                  <a:pt x="14494" y="5154"/>
                </a:lnTo>
                <a:lnTo>
                  <a:pt x="14485" y="5154"/>
                </a:lnTo>
                <a:lnTo>
                  <a:pt x="14441" y="5137"/>
                </a:lnTo>
                <a:lnTo>
                  <a:pt x="14432" y="5128"/>
                </a:lnTo>
                <a:lnTo>
                  <a:pt x="14415" y="5110"/>
                </a:lnTo>
                <a:lnTo>
                  <a:pt x="14415" y="5101"/>
                </a:lnTo>
                <a:lnTo>
                  <a:pt x="14415" y="5092"/>
                </a:lnTo>
                <a:lnTo>
                  <a:pt x="14415" y="5084"/>
                </a:lnTo>
                <a:lnTo>
                  <a:pt x="14406" y="5066"/>
                </a:lnTo>
                <a:lnTo>
                  <a:pt x="14397" y="5057"/>
                </a:lnTo>
                <a:lnTo>
                  <a:pt x="14388" y="5048"/>
                </a:lnTo>
                <a:lnTo>
                  <a:pt x="14379" y="5048"/>
                </a:lnTo>
                <a:lnTo>
                  <a:pt x="14397" y="5022"/>
                </a:lnTo>
                <a:lnTo>
                  <a:pt x="14406" y="5022"/>
                </a:lnTo>
                <a:lnTo>
                  <a:pt x="14406" y="4995"/>
                </a:lnTo>
                <a:lnTo>
                  <a:pt x="14406" y="4978"/>
                </a:lnTo>
                <a:lnTo>
                  <a:pt x="14415" y="4978"/>
                </a:lnTo>
                <a:lnTo>
                  <a:pt x="14424" y="4960"/>
                </a:lnTo>
                <a:lnTo>
                  <a:pt x="14441" y="4960"/>
                </a:lnTo>
                <a:lnTo>
                  <a:pt x="14450" y="4960"/>
                </a:lnTo>
                <a:lnTo>
                  <a:pt x="14459" y="4951"/>
                </a:lnTo>
                <a:lnTo>
                  <a:pt x="14459" y="4934"/>
                </a:lnTo>
                <a:lnTo>
                  <a:pt x="14459" y="4925"/>
                </a:lnTo>
                <a:lnTo>
                  <a:pt x="14468" y="4907"/>
                </a:lnTo>
                <a:lnTo>
                  <a:pt x="14459" y="4881"/>
                </a:lnTo>
                <a:lnTo>
                  <a:pt x="14468" y="4872"/>
                </a:lnTo>
                <a:lnTo>
                  <a:pt x="14477" y="4863"/>
                </a:lnTo>
                <a:lnTo>
                  <a:pt x="14477" y="4854"/>
                </a:lnTo>
                <a:lnTo>
                  <a:pt x="14477" y="4845"/>
                </a:lnTo>
                <a:lnTo>
                  <a:pt x="14485" y="4836"/>
                </a:lnTo>
                <a:lnTo>
                  <a:pt x="14477" y="4828"/>
                </a:lnTo>
                <a:lnTo>
                  <a:pt x="14485" y="4819"/>
                </a:lnTo>
                <a:lnTo>
                  <a:pt x="14494" y="4819"/>
                </a:lnTo>
                <a:lnTo>
                  <a:pt x="14494" y="4828"/>
                </a:lnTo>
                <a:lnTo>
                  <a:pt x="14494" y="4836"/>
                </a:lnTo>
                <a:lnTo>
                  <a:pt x="14529" y="4836"/>
                </a:lnTo>
                <a:lnTo>
                  <a:pt x="14529" y="4828"/>
                </a:lnTo>
                <a:lnTo>
                  <a:pt x="14538" y="4819"/>
                </a:lnTo>
                <a:lnTo>
                  <a:pt x="14538" y="4801"/>
                </a:lnTo>
                <a:lnTo>
                  <a:pt x="14538" y="4792"/>
                </a:lnTo>
                <a:lnTo>
                  <a:pt x="14538" y="4784"/>
                </a:lnTo>
                <a:lnTo>
                  <a:pt x="14538" y="4766"/>
                </a:lnTo>
                <a:lnTo>
                  <a:pt x="14529" y="4766"/>
                </a:lnTo>
                <a:lnTo>
                  <a:pt x="14529" y="4757"/>
                </a:lnTo>
                <a:lnTo>
                  <a:pt x="14538" y="4757"/>
                </a:lnTo>
                <a:lnTo>
                  <a:pt x="14538" y="4748"/>
                </a:lnTo>
                <a:lnTo>
                  <a:pt x="14547" y="4748"/>
                </a:lnTo>
                <a:lnTo>
                  <a:pt x="14556" y="4748"/>
                </a:lnTo>
                <a:lnTo>
                  <a:pt x="14565" y="4748"/>
                </a:lnTo>
                <a:lnTo>
                  <a:pt x="14574" y="4739"/>
                </a:lnTo>
                <a:lnTo>
                  <a:pt x="14582" y="4739"/>
                </a:lnTo>
                <a:lnTo>
                  <a:pt x="14600" y="4722"/>
                </a:lnTo>
                <a:lnTo>
                  <a:pt x="14609" y="4704"/>
                </a:lnTo>
                <a:lnTo>
                  <a:pt x="14609" y="4695"/>
                </a:lnTo>
                <a:lnTo>
                  <a:pt x="14618" y="4695"/>
                </a:lnTo>
                <a:lnTo>
                  <a:pt x="14618" y="4686"/>
                </a:lnTo>
                <a:lnTo>
                  <a:pt x="14618" y="4678"/>
                </a:lnTo>
                <a:lnTo>
                  <a:pt x="14644" y="4669"/>
                </a:lnTo>
                <a:lnTo>
                  <a:pt x="14662" y="4669"/>
                </a:lnTo>
                <a:lnTo>
                  <a:pt x="14671" y="4660"/>
                </a:lnTo>
                <a:lnTo>
                  <a:pt x="14679" y="4660"/>
                </a:lnTo>
                <a:lnTo>
                  <a:pt x="14671" y="4669"/>
                </a:lnTo>
                <a:lnTo>
                  <a:pt x="14688" y="4669"/>
                </a:lnTo>
                <a:lnTo>
                  <a:pt x="14697" y="4669"/>
                </a:lnTo>
                <a:lnTo>
                  <a:pt x="14706" y="4660"/>
                </a:lnTo>
                <a:lnTo>
                  <a:pt x="14706" y="4642"/>
                </a:lnTo>
                <a:lnTo>
                  <a:pt x="14697" y="4633"/>
                </a:lnTo>
                <a:lnTo>
                  <a:pt x="14697" y="4625"/>
                </a:lnTo>
                <a:lnTo>
                  <a:pt x="14688" y="4616"/>
                </a:lnTo>
                <a:lnTo>
                  <a:pt x="14697" y="4625"/>
                </a:lnTo>
                <a:lnTo>
                  <a:pt x="14706" y="4633"/>
                </a:lnTo>
                <a:lnTo>
                  <a:pt x="14706" y="4651"/>
                </a:lnTo>
                <a:lnTo>
                  <a:pt x="14706" y="4660"/>
                </a:lnTo>
                <a:lnTo>
                  <a:pt x="14715" y="4669"/>
                </a:lnTo>
                <a:lnTo>
                  <a:pt x="14732" y="4678"/>
                </a:lnTo>
                <a:lnTo>
                  <a:pt x="14750" y="4669"/>
                </a:lnTo>
                <a:lnTo>
                  <a:pt x="14741" y="4678"/>
                </a:lnTo>
                <a:lnTo>
                  <a:pt x="14732" y="4686"/>
                </a:lnTo>
                <a:lnTo>
                  <a:pt x="14715" y="4678"/>
                </a:lnTo>
                <a:lnTo>
                  <a:pt x="14697" y="4678"/>
                </a:lnTo>
                <a:lnTo>
                  <a:pt x="14688" y="4678"/>
                </a:lnTo>
                <a:lnTo>
                  <a:pt x="14679" y="4678"/>
                </a:lnTo>
                <a:lnTo>
                  <a:pt x="14688" y="4686"/>
                </a:lnTo>
                <a:lnTo>
                  <a:pt x="14697" y="4686"/>
                </a:lnTo>
                <a:lnTo>
                  <a:pt x="14706" y="4686"/>
                </a:lnTo>
                <a:lnTo>
                  <a:pt x="14706" y="4695"/>
                </a:lnTo>
                <a:lnTo>
                  <a:pt x="14697" y="4695"/>
                </a:lnTo>
                <a:lnTo>
                  <a:pt x="14697" y="4704"/>
                </a:lnTo>
                <a:lnTo>
                  <a:pt x="14706" y="4704"/>
                </a:lnTo>
                <a:lnTo>
                  <a:pt x="14715" y="4704"/>
                </a:lnTo>
                <a:lnTo>
                  <a:pt x="14732" y="4713"/>
                </a:lnTo>
                <a:lnTo>
                  <a:pt x="14741" y="4722"/>
                </a:lnTo>
                <a:lnTo>
                  <a:pt x="14768" y="4713"/>
                </a:lnTo>
                <a:lnTo>
                  <a:pt x="14776" y="4713"/>
                </a:lnTo>
                <a:lnTo>
                  <a:pt x="14794" y="4713"/>
                </a:lnTo>
                <a:lnTo>
                  <a:pt x="14803" y="4713"/>
                </a:lnTo>
                <a:lnTo>
                  <a:pt x="14812" y="4722"/>
                </a:lnTo>
                <a:lnTo>
                  <a:pt x="14821" y="4722"/>
                </a:lnTo>
                <a:lnTo>
                  <a:pt x="14829" y="4722"/>
                </a:lnTo>
                <a:lnTo>
                  <a:pt x="14829" y="4731"/>
                </a:lnTo>
                <a:lnTo>
                  <a:pt x="14821" y="4739"/>
                </a:lnTo>
                <a:lnTo>
                  <a:pt x="14803" y="4748"/>
                </a:lnTo>
                <a:lnTo>
                  <a:pt x="14794" y="4748"/>
                </a:lnTo>
                <a:lnTo>
                  <a:pt x="14768" y="4766"/>
                </a:lnTo>
                <a:lnTo>
                  <a:pt x="14750" y="4784"/>
                </a:lnTo>
                <a:lnTo>
                  <a:pt x="14750" y="4792"/>
                </a:lnTo>
                <a:lnTo>
                  <a:pt x="14768" y="4784"/>
                </a:lnTo>
                <a:lnTo>
                  <a:pt x="14776" y="4784"/>
                </a:lnTo>
                <a:lnTo>
                  <a:pt x="14794" y="4801"/>
                </a:lnTo>
                <a:lnTo>
                  <a:pt x="14803" y="4801"/>
                </a:lnTo>
                <a:lnTo>
                  <a:pt x="14812" y="4801"/>
                </a:lnTo>
                <a:lnTo>
                  <a:pt x="14821" y="4810"/>
                </a:lnTo>
                <a:lnTo>
                  <a:pt x="14829" y="4819"/>
                </a:lnTo>
                <a:lnTo>
                  <a:pt x="14829" y="4828"/>
                </a:lnTo>
                <a:lnTo>
                  <a:pt x="14821" y="4845"/>
                </a:lnTo>
                <a:lnTo>
                  <a:pt x="14821" y="4854"/>
                </a:lnTo>
                <a:lnTo>
                  <a:pt x="14812" y="4863"/>
                </a:lnTo>
                <a:lnTo>
                  <a:pt x="14829" y="4872"/>
                </a:lnTo>
                <a:lnTo>
                  <a:pt x="14838" y="4872"/>
                </a:lnTo>
                <a:lnTo>
                  <a:pt x="14847" y="4872"/>
                </a:lnTo>
                <a:lnTo>
                  <a:pt x="14865" y="4872"/>
                </a:lnTo>
                <a:lnTo>
                  <a:pt x="14874" y="4863"/>
                </a:lnTo>
                <a:lnTo>
                  <a:pt x="14891" y="4845"/>
                </a:lnTo>
                <a:lnTo>
                  <a:pt x="14909" y="4836"/>
                </a:lnTo>
                <a:lnTo>
                  <a:pt x="14918" y="4836"/>
                </a:lnTo>
                <a:lnTo>
                  <a:pt x="14935" y="4836"/>
                </a:lnTo>
                <a:lnTo>
                  <a:pt x="14944" y="4828"/>
                </a:lnTo>
                <a:lnTo>
                  <a:pt x="14953" y="4819"/>
                </a:lnTo>
                <a:lnTo>
                  <a:pt x="14962" y="4810"/>
                </a:lnTo>
                <a:lnTo>
                  <a:pt x="14971" y="4810"/>
                </a:lnTo>
                <a:lnTo>
                  <a:pt x="14979" y="4810"/>
                </a:lnTo>
                <a:lnTo>
                  <a:pt x="14988" y="4810"/>
                </a:lnTo>
                <a:lnTo>
                  <a:pt x="14988" y="4819"/>
                </a:lnTo>
                <a:lnTo>
                  <a:pt x="14997" y="4819"/>
                </a:lnTo>
                <a:lnTo>
                  <a:pt x="15006" y="4819"/>
                </a:lnTo>
                <a:lnTo>
                  <a:pt x="15023" y="4819"/>
                </a:lnTo>
                <a:lnTo>
                  <a:pt x="15032" y="4810"/>
                </a:lnTo>
                <a:lnTo>
                  <a:pt x="15032" y="4801"/>
                </a:lnTo>
                <a:lnTo>
                  <a:pt x="15041" y="4792"/>
                </a:lnTo>
                <a:lnTo>
                  <a:pt x="15041" y="4784"/>
                </a:lnTo>
                <a:lnTo>
                  <a:pt x="15032" y="4775"/>
                </a:lnTo>
                <a:lnTo>
                  <a:pt x="15023" y="4775"/>
                </a:lnTo>
                <a:lnTo>
                  <a:pt x="15015" y="4775"/>
                </a:lnTo>
                <a:lnTo>
                  <a:pt x="15006" y="4784"/>
                </a:lnTo>
                <a:lnTo>
                  <a:pt x="14988" y="4784"/>
                </a:lnTo>
                <a:lnTo>
                  <a:pt x="14971" y="4792"/>
                </a:lnTo>
                <a:lnTo>
                  <a:pt x="14962" y="4792"/>
                </a:lnTo>
                <a:lnTo>
                  <a:pt x="14953" y="4784"/>
                </a:lnTo>
                <a:lnTo>
                  <a:pt x="14953" y="4775"/>
                </a:lnTo>
                <a:lnTo>
                  <a:pt x="14935" y="4757"/>
                </a:lnTo>
                <a:lnTo>
                  <a:pt x="14926" y="4739"/>
                </a:lnTo>
                <a:lnTo>
                  <a:pt x="14918" y="4731"/>
                </a:lnTo>
                <a:lnTo>
                  <a:pt x="14918" y="4722"/>
                </a:lnTo>
                <a:lnTo>
                  <a:pt x="14918" y="4713"/>
                </a:lnTo>
                <a:lnTo>
                  <a:pt x="14926" y="4704"/>
                </a:lnTo>
                <a:lnTo>
                  <a:pt x="14935" y="4704"/>
                </a:lnTo>
                <a:lnTo>
                  <a:pt x="14944" y="4686"/>
                </a:lnTo>
                <a:lnTo>
                  <a:pt x="14953" y="4695"/>
                </a:lnTo>
                <a:lnTo>
                  <a:pt x="14953" y="4704"/>
                </a:lnTo>
                <a:lnTo>
                  <a:pt x="14944" y="4704"/>
                </a:lnTo>
                <a:lnTo>
                  <a:pt x="14926" y="4722"/>
                </a:lnTo>
                <a:lnTo>
                  <a:pt x="14935" y="4722"/>
                </a:lnTo>
                <a:lnTo>
                  <a:pt x="14935" y="4713"/>
                </a:lnTo>
                <a:lnTo>
                  <a:pt x="14944" y="4713"/>
                </a:lnTo>
                <a:lnTo>
                  <a:pt x="14962" y="4695"/>
                </a:lnTo>
                <a:lnTo>
                  <a:pt x="14988" y="4669"/>
                </a:lnTo>
                <a:lnTo>
                  <a:pt x="15006" y="4669"/>
                </a:lnTo>
                <a:lnTo>
                  <a:pt x="15015" y="4669"/>
                </a:lnTo>
                <a:lnTo>
                  <a:pt x="15023" y="4669"/>
                </a:lnTo>
                <a:lnTo>
                  <a:pt x="15032" y="4660"/>
                </a:lnTo>
                <a:lnTo>
                  <a:pt x="15041" y="4660"/>
                </a:lnTo>
                <a:lnTo>
                  <a:pt x="15050" y="4660"/>
                </a:lnTo>
                <a:lnTo>
                  <a:pt x="15059" y="4660"/>
                </a:lnTo>
                <a:lnTo>
                  <a:pt x="15068" y="4651"/>
                </a:lnTo>
                <a:lnTo>
                  <a:pt x="15076" y="4642"/>
                </a:lnTo>
                <a:lnTo>
                  <a:pt x="15094" y="4642"/>
                </a:lnTo>
                <a:lnTo>
                  <a:pt x="15103" y="4642"/>
                </a:lnTo>
                <a:lnTo>
                  <a:pt x="15121" y="4625"/>
                </a:lnTo>
                <a:lnTo>
                  <a:pt x="15138" y="4625"/>
                </a:lnTo>
                <a:lnTo>
                  <a:pt x="15165" y="4625"/>
                </a:lnTo>
                <a:lnTo>
                  <a:pt x="15182" y="4616"/>
                </a:lnTo>
                <a:lnTo>
                  <a:pt x="15191" y="4616"/>
                </a:lnTo>
                <a:lnTo>
                  <a:pt x="15209" y="4607"/>
                </a:lnTo>
                <a:lnTo>
                  <a:pt x="15200" y="4616"/>
                </a:lnTo>
                <a:lnTo>
                  <a:pt x="15191" y="4625"/>
                </a:lnTo>
                <a:lnTo>
                  <a:pt x="15200" y="4625"/>
                </a:lnTo>
                <a:lnTo>
                  <a:pt x="15218" y="4616"/>
                </a:lnTo>
                <a:lnTo>
                  <a:pt x="15226" y="4607"/>
                </a:lnTo>
                <a:lnTo>
                  <a:pt x="15235" y="4607"/>
                </a:lnTo>
                <a:lnTo>
                  <a:pt x="15244" y="4616"/>
                </a:lnTo>
                <a:lnTo>
                  <a:pt x="15244" y="4625"/>
                </a:lnTo>
                <a:lnTo>
                  <a:pt x="15244" y="4633"/>
                </a:lnTo>
                <a:lnTo>
                  <a:pt x="15235" y="4633"/>
                </a:lnTo>
                <a:lnTo>
                  <a:pt x="15209" y="4642"/>
                </a:lnTo>
                <a:lnTo>
                  <a:pt x="15200" y="4651"/>
                </a:lnTo>
                <a:lnTo>
                  <a:pt x="15182" y="4651"/>
                </a:lnTo>
                <a:lnTo>
                  <a:pt x="15182" y="4660"/>
                </a:lnTo>
                <a:lnTo>
                  <a:pt x="15191" y="4669"/>
                </a:lnTo>
                <a:lnTo>
                  <a:pt x="15173" y="4669"/>
                </a:lnTo>
                <a:lnTo>
                  <a:pt x="15165" y="4660"/>
                </a:lnTo>
                <a:lnTo>
                  <a:pt x="15147" y="4669"/>
                </a:lnTo>
                <a:lnTo>
                  <a:pt x="15138" y="4669"/>
                </a:lnTo>
                <a:lnTo>
                  <a:pt x="15129" y="4669"/>
                </a:lnTo>
                <a:lnTo>
                  <a:pt x="15138" y="4678"/>
                </a:lnTo>
                <a:lnTo>
                  <a:pt x="15147" y="4686"/>
                </a:lnTo>
                <a:lnTo>
                  <a:pt x="15147" y="4695"/>
                </a:lnTo>
                <a:lnTo>
                  <a:pt x="15156" y="4695"/>
                </a:lnTo>
                <a:lnTo>
                  <a:pt x="15173" y="4704"/>
                </a:lnTo>
                <a:lnTo>
                  <a:pt x="15182" y="4722"/>
                </a:lnTo>
                <a:lnTo>
                  <a:pt x="15173" y="4722"/>
                </a:lnTo>
                <a:lnTo>
                  <a:pt x="15165" y="4722"/>
                </a:lnTo>
                <a:lnTo>
                  <a:pt x="15156" y="4731"/>
                </a:lnTo>
                <a:lnTo>
                  <a:pt x="15156" y="4722"/>
                </a:lnTo>
                <a:lnTo>
                  <a:pt x="15147" y="4722"/>
                </a:lnTo>
                <a:lnTo>
                  <a:pt x="15147" y="4731"/>
                </a:lnTo>
                <a:lnTo>
                  <a:pt x="15138" y="4748"/>
                </a:lnTo>
                <a:lnTo>
                  <a:pt x="15129" y="4757"/>
                </a:lnTo>
                <a:lnTo>
                  <a:pt x="15121" y="4766"/>
                </a:lnTo>
                <a:lnTo>
                  <a:pt x="15121" y="4775"/>
                </a:lnTo>
                <a:lnTo>
                  <a:pt x="15129" y="4775"/>
                </a:lnTo>
                <a:lnTo>
                  <a:pt x="15129" y="4784"/>
                </a:lnTo>
                <a:lnTo>
                  <a:pt x="15121" y="4784"/>
                </a:lnTo>
                <a:lnTo>
                  <a:pt x="15094" y="4792"/>
                </a:lnTo>
                <a:lnTo>
                  <a:pt x="15085" y="4792"/>
                </a:lnTo>
                <a:lnTo>
                  <a:pt x="15076" y="4784"/>
                </a:lnTo>
                <a:lnTo>
                  <a:pt x="15068" y="4784"/>
                </a:lnTo>
                <a:lnTo>
                  <a:pt x="15059" y="4784"/>
                </a:lnTo>
                <a:lnTo>
                  <a:pt x="15076" y="4792"/>
                </a:lnTo>
                <a:lnTo>
                  <a:pt x="15068" y="4792"/>
                </a:lnTo>
                <a:lnTo>
                  <a:pt x="15050" y="4801"/>
                </a:lnTo>
                <a:lnTo>
                  <a:pt x="15050" y="4810"/>
                </a:lnTo>
                <a:lnTo>
                  <a:pt x="15076" y="4810"/>
                </a:lnTo>
                <a:lnTo>
                  <a:pt x="15094" y="4819"/>
                </a:lnTo>
                <a:lnTo>
                  <a:pt x="15094" y="4828"/>
                </a:lnTo>
                <a:lnTo>
                  <a:pt x="15103" y="4836"/>
                </a:lnTo>
                <a:lnTo>
                  <a:pt x="15103" y="4845"/>
                </a:lnTo>
                <a:lnTo>
                  <a:pt x="15112" y="4845"/>
                </a:lnTo>
                <a:lnTo>
                  <a:pt x="15121" y="4845"/>
                </a:lnTo>
                <a:lnTo>
                  <a:pt x="15129" y="4845"/>
                </a:lnTo>
                <a:lnTo>
                  <a:pt x="15138" y="4845"/>
                </a:lnTo>
                <a:lnTo>
                  <a:pt x="15165" y="4872"/>
                </a:lnTo>
                <a:lnTo>
                  <a:pt x="15173" y="4872"/>
                </a:lnTo>
                <a:lnTo>
                  <a:pt x="15200" y="4881"/>
                </a:lnTo>
                <a:lnTo>
                  <a:pt x="15244" y="4916"/>
                </a:lnTo>
                <a:lnTo>
                  <a:pt x="15262" y="4934"/>
                </a:lnTo>
                <a:lnTo>
                  <a:pt x="15288" y="4960"/>
                </a:lnTo>
                <a:lnTo>
                  <a:pt x="15297" y="4960"/>
                </a:lnTo>
                <a:lnTo>
                  <a:pt x="15315" y="4969"/>
                </a:lnTo>
                <a:lnTo>
                  <a:pt x="15332" y="4986"/>
                </a:lnTo>
                <a:lnTo>
                  <a:pt x="15359" y="4995"/>
                </a:lnTo>
                <a:lnTo>
                  <a:pt x="15376" y="5004"/>
                </a:lnTo>
                <a:lnTo>
                  <a:pt x="15376" y="5013"/>
                </a:lnTo>
                <a:lnTo>
                  <a:pt x="15403" y="5022"/>
                </a:lnTo>
                <a:lnTo>
                  <a:pt x="15403" y="5031"/>
                </a:lnTo>
                <a:lnTo>
                  <a:pt x="15412" y="5048"/>
                </a:lnTo>
                <a:lnTo>
                  <a:pt x="15421" y="5075"/>
                </a:lnTo>
                <a:lnTo>
                  <a:pt x="15429" y="5092"/>
                </a:lnTo>
                <a:lnTo>
                  <a:pt x="15429" y="5101"/>
                </a:lnTo>
                <a:lnTo>
                  <a:pt x="15421" y="5110"/>
                </a:lnTo>
                <a:lnTo>
                  <a:pt x="15412" y="5128"/>
                </a:lnTo>
                <a:lnTo>
                  <a:pt x="15403" y="5137"/>
                </a:lnTo>
                <a:lnTo>
                  <a:pt x="15376" y="5154"/>
                </a:lnTo>
                <a:lnTo>
                  <a:pt x="15368" y="5154"/>
                </a:lnTo>
                <a:lnTo>
                  <a:pt x="15359" y="5154"/>
                </a:lnTo>
                <a:lnTo>
                  <a:pt x="15350" y="5163"/>
                </a:lnTo>
                <a:lnTo>
                  <a:pt x="15315" y="5181"/>
                </a:lnTo>
                <a:lnTo>
                  <a:pt x="15306" y="5181"/>
                </a:lnTo>
                <a:lnTo>
                  <a:pt x="15297" y="5172"/>
                </a:lnTo>
                <a:lnTo>
                  <a:pt x="15288" y="5181"/>
                </a:lnTo>
                <a:lnTo>
                  <a:pt x="15279" y="5172"/>
                </a:lnTo>
                <a:lnTo>
                  <a:pt x="15253" y="5163"/>
                </a:lnTo>
                <a:lnTo>
                  <a:pt x="15209" y="5172"/>
                </a:lnTo>
                <a:lnTo>
                  <a:pt x="15191" y="5181"/>
                </a:lnTo>
                <a:lnTo>
                  <a:pt x="15182" y="5181"/>
                </a:lnTo>
                <a:lnTo>
                  <a:pt x="15147" y="5172"/>
                </a:lnTo>
                <a:lnTo>
                  <a:pt x="15129" y="5163"/>
                </a:lnTo>
                <a:lnTo>
                  <a:pt x="15112" y="5163"/>
                </a:lnTo>
                <a:lnTo>
                  <a:pt x="15085" y="5154"/>
                </a:lnTo>
                <a:lnTo>
                  <a:pt x="15076" y="5154"/>
                </a:lnTo>
                <a:lnTo>
                  <a:pt x="15059" y="5145"/>
                </a:lnTo>
                <a:lnTo>
                  <a:pt x="15050" y="5145"/>
                </a:lnTo>
                <a:lnTo>
                  <a:pt x="15041" y="5154"/>
                </a:lnTo>
                <a:lnTo>
                  <a:pt x="15032" y="5154"/>
                </a:lnTo>
                <a:lnTo>
                  <a:pt x="15023" y="5145"/>
                </a:lnTo>
                <a:lnTo>
                  <a:pt x="15015" y="5137"/>
                </a:lnTo>
                <a:lnTo>
                  <a:pt x="15006" y="5119"/>
                </a:lnTo>
                <a:lnTo>
                  <a:pt x="15006" y="5110"/>
                </a:lnTo>
                <a:lnTo>
                  <a:pt x="14997" y="5110"/>
                </a:lnTo>
                <a:lnTo>
                  <a:pt x="14971" y="5119"/>
                </a:lnTo>
                <a:lnTo>
                  <a:pt x="14953" y="5110"/>
                </a:lnTo>
                <a:lnTo>
                  <a:pt x="14944" y="5101"/>
                </a:lnTo>
                <a:lnTo>
                  <a:pt x="14935" y="5092"/>
                </a:lnTo>
                <a:lnTo>
                  <a:pt x="14944" y="5084"/>
                </a:lnTo>
                <a:lnTo>
                  <a:pt x="14926" y="5084"/>
                </a:lnTo>
                <a:lnTo>
                  <a:pt x="14909" y="5092"/>
                </a:lnTo>
                <a:lnTo>
                  <a:pt x="14874" y="5092"/>
                </a:lnTo>
                <a:lnTo>
                  <a:pt x="14812" y="5084"/>
                </a:lnTo>
                <a:lnTo>
                  <a:pt x="14803" y="5084"/>
                </a:lnTo>
                <a:lnTo>
                  <a:pt x="14776" y="5092"/>
                </a:lnTo>
                <a:lnTo>
                  <a:pt x="14750" y="5101"/>
                </a:lnTo>
                <a:lnTo>
                  <a:pt x="14732" y="5110"/>
                </a:lnTo>
                <a:lnTo>
                  <a:pt x="14715" y="5119"/>
                </a:lnTo>
                <a:lnTo>
                  <a:pt x="14671" y="5145"/>
                </a:lnTo>
                <a:lnTo>
                  <a:pt x="14662" y="5163"/>
                </a:lnTo>
                <a:lnTo>
                  <a:pt x="14653" y="5163"/>
                </a:lnTo>
                <a:lnTo>
                  <a:pt x="14618" y="5163"/>
                </a:lnTo>
                <a:lnTo>
                  <a:pt x="14591" y="5154"/>
                </a:lnTo>
                <a:lnTo>
                  <a:pt x="14556" y="5163"/>
                </a:lnTo>
                <a:lnTo>
                  <a:pt x="14512" y="5154"/>
                </a:lnTo>
                <a:lnTo>
                  <a:pt x="14503" y="5154"/>
                </a:lnTo>
                <a:lnTo>
                  <a:pt x="14494" y="5163"/>
                </a:lnTo>
                <a:lnTo>
                  <a:pt x="14494" y="5172"/>
                </a:lnTo>
                <a:lnTo>
                  <a:pt x="14494" y="5181"/>
                </a:lnTo>
                <a:lnTo>
                  <a:pt x="14512" y="5189"/>
                </a:lnTo>
                <a:lnTo>
                  <a:pt x="14547" y="5198"/>
                </a:lnTo>
                <a:lnTo>
                  <a:pt x="14529" y="5198"/>
                </a:lnTo>
                <a:lnTo>
                  <a:pt x="14494" y="5207"/>
                </a:lnTo>
                <a:lnTo>
                  <a:pt x="14485" y="5207"/>
                </a:lnTo>
                <a:lnTo>
                  <a:pt x="14477" y="5216"/>
                </a:lnTo>
                <a:lnTo>
                  <a:pt x="14485" y="5225"/>
                </a:lnTo>
                <a:lnTo>
                  <a:pt x="14494" y="5225"/>
                </a:lnTo>
                <a:lnTo>
                  <a:pt x="14485" y="5225"/>
                </a:lnTo>
                <a:lnTo>
                  <a:pt x="14468" y="5225"/>
                </a:lnTo>
                <a:lnTo>
                  <a:pt x="14459" y="5225"/>
                </a:lnTo>
                <a:lnTo>
                  <a:pt x="14432" y="5225"/>
                </a:lnTo>
                <a:lnTo>
                  <a:pt x="14415" y="5225"/>
                </a:lnTo>
                <a:lnTo>
                  <a:pt x="14406" y="5225"/>
                </a:lnTo>
                <a:lnTo>
                  <a:pt x="14415" y="5225"/>
                </a:lnTo>
                <a:lnTo>
                  <a:pt x="14415" y="5216"/>
                </a:lnTo>
                <a:lnTo>
                  <a:pt x="14406" y="5216"/>
                </a:lnTo>
                <a:lnTo>
                  <a:pt x="14397" y="5216"/>
                </a:lnTo>
                <a:lnTo>
                  <a:pt x="14406" y="5225"/>
                </a:lnTo>
                <a:lnTo>
                  <a:pt x="14397" y="5234"/>
                </a:lnTo>
                <a:lnTo>
                  <a:pt x="14379" y="5234"/>
                </a:lnTo>
                <a:lnTo>
                  <a:pt x="14362" y="5225"/>
                </a:lnTo>
                <a:lnTo>
                  <a:pt x="14353" y="5225"/>
                </a:lnTo>
                <a:lnTo>
                  <a:pt x="14344" y="5225"/>
                </a:lnTo>
                <a:lnTo>
                  <a:pt x="14327" y="5225"/>
                </a:lnTo>
                <a:lnTo>
                  <a:pt x="14300" y="5242"/>
                </a:lnTo>
                <a:lnTo>
                  <a:pt x="14291" y="5260"/>
                </a:lnTo>
                <a:lnTo>
                  <a:pt x="14282" y="5260"/>
                </a:lnTo>
                <a:lnTo>
                  <a:pt x="14282" y="5269"/>
                </a:lnTo>
                <a:lnTo>
                  <a:pt x="14282" y="5287"/>
                </a:lnTo>
                <a:lnTo>
                  <a:pt x="14274" y="5295"/>
                </a:lnTo>
                <a:lnTo>
                  <a:pt x="14274" y="5304"/>
                </a:lnTo>
                <a:lnTo>
                  <a:pt x="14291" y="5304"/>
                </a:lnTo>
                <a:lnTo>
                  <a:pt x="14300" y="5304"/>
                </a:lnTo>
                <a:lnTo>
                  <a:pt x="14327" y="5295"/>
                </a:lnTo>
                <a:lnTo>
                  <a:pt x="14335" y="5304"/>
                </a:lnTo>
                <a:lnTo>
                  <a:pt x="14327" y="5313"/>
                </a:lnTo>
                <a:lnTo>
                  <a:pt x="14318" y="5322"/>
                </a:lnTo>
                <a:lnTo>
                  <a:pt x="14327" y="5340"/>
                </a:lnTo>
                <a:lnTo>
                  <a:pt x="14327" y="5348"/>
                </a:lnTo>
                <a:lnTo>
                  <a:pt x="14335" y="5357"/>
                </a:lnTo>
                <a:lnTo>
                  <a:pt x="14344" y="5357"/>
                </a:lnTo>
                <a:lnTo>
                  <a:pt x="14335" y="5366"/>
                </a:lnTo>
                <a:lnTo>
                  <a:pt x="14327" y="5366"/>
                </a:lnTo>
                <a:lnTo>
                  <a:pt x="14327" y="5375"/>
                </a:lnTo>
                <a:lnTo>
                  <a:pt x="14327" y="5384"/>
                </a:lnTo>
                <a:lnTo>
                  <a:pt x="14335" y="5392"/>
                </a:lnTo>
                <a:lnTo>
                  <a:pt x="14353" y="5392"/>
                </a:lnTo>
                <a:lnTo>
                  <a:pt x="14353" y="5401"/>
                </a:lnTo>
                <a:lnTo>
                  <a:pt x="14335" y="5401"/>
                </a:lnTo>
                <a:lnTo>
                  <a:pt x="14327" y="5401"/>
                </a:lnTo>
                <a:lnTo>
                  <a:pt x="14318" y="5392"/>
                </a:lnTo>
                <a:lnTo>
                  <a:pt x="14318" y="5401"/>
                </a:lnTo>
                <a:lnTo>
                  <a:pt x="14309" y="5392"/>
                </a:lnTo>
                <a:lnTo>
                  <a:pt x="14309" y="5384"/>
                </a:lnTo>
                <a:lnTo>
                  <a:pt x="14309" y="5375"/>
                </a:lnTo>
                <a:lnTo>
                  <a:pt x="14300" y="5375"/>
                </a:lnTo>
                <a:lnTo>
                  <a:pt x="14300" y="5384"/>
                </a:lnTo>
                <a:lnTo>
                  <a:pt x="14291" y="5384"/>
                </a:lnTo>
                <a:lnTo>
                  <a:pt x="14300" y="5392"/>
                </a:lnTo>
                <a:lnTo>
                  <a:pt x="14300" y="5401"/>
                </a:lnTo>
                <a:lnTo>
                  <a:pt x="14291" y="5401"/>
                </a:lnTo>
                <a:lnTo>
                  <a:pt x="14291" y="5410"/>
                </a:lnTo>
                <a:lnTo>
                  <a:pt x="14300" y="5410"/>
                </a:lnTo>
                <a:lnTo>
                  <a:pt x="14309" y="5419"/>
                </a:lnTo>
                <a:lnTo>
                  <a:pt x="14318" y="5419"/>
                </a:lnTo>
                <a:lnTo>
                  <a:pt x="14327" y="5419"/>
                </a:lnTo>
                <a:lnTo>
                  <a:pt x="14335" y="5428"/>
                </a:lnTo>
                <a:lnTo>
                  <a:pt x="14353" y="5437"/>
                </a:lnTo>
                <a:lnTo>
                  <a:pt x="14362" y="5437"/>
                </a:lnTo>
                <a:lnTo>
                  <a:pt x="14362" y="5445"/>
                </a:lnTo>
                <a:lnTo>
                  <a:pt x="14362" y="5454"/>
                </a:lnTo>
                <a:lnTo>
                  <a:pt x="14344" y="5463"/>
                </a:lnTo>
                <a:lnTo>
                  <a:pt x="14353" y="5463"/>
                </a:lnTo>
                <a:lnTo>
                  <a:pt x="14353" y="5472"/>
                </a:lnTo>
                <a:lnTo>
                  <a:pt x="14362" y="5481"/>
                </a:lnTo>
                <a:lnTo>
                  <a:pt x="14362" y="5490"/>
                </a:lnTo>
                <a:lnTo>
                  <a:pt x="14371" y="5490"/>
                </a:lnTo>
                <a:lnTo>
                  <a:pt x="14379" y="5498"/>
                </a:lnTo>
                <a:lnTo>
                  <a:pt x="14379" y="5507"/>
                </a:lnTo>
                <a:lnTo>
                  <a:pt x="14371" y="5507"/>
                </a:lnTo>
                <a:lnTo>
                  <a:pt x="14362" y="5507"/>
                </a:lnTo>
                <a:lnTo>
                  <a:pt x="14362" y="5516"/>
                </a:lnTo>
                <a:lnTo>
                  <a:pt x="14371" y="5516"/>
                </a:lnTo>
                <a:lnTo>
                  <a:pt x="14388" y="5516"/>
                </a:lnTo>
                <a:lnTo>
                  <a:pt x="14424" y="5516"/>
                </a:lnTo>
                <a:lnTo>
                  <a:pt x="14432" y="5516"/>
                </a:lnTo>
                <a:lnTo>
                  <a:pt x="14424" y="5525"/>
                </a:lnTo>
                <a:lnTo>
                  <a:pt x="14415" y="5534"/>
                </a:lnTo>
                <a:lnTo>
                  <a:pt x="14406" y="5534"/>
                </a:lnTo>
                <a:lnTo>
                  <a:pt x="14388" y="5534"/>
                </a:lnTo>
                <a:lnTo>
                  <a:pt x="14379" y="5534"/>
                </a:lnTo>
                <a:lnTo>
                  <a:pt x="14379" y="5543"/>
                </a:lnTo>
                <a:lnTo>
                  <a:pt x="14371" y="5543"/>
                </a:lnTo>
                <a:lnTo>
                  <a:pt x="14379" y="5543"/>
                </a:lnTo>
                <a:lnTo>
                  <a:pt x="14388" y="5543"/>
                </a:lnTo>
                <a:lnTo>
                  <a:pt x="14397" y="5543"/>
                </a:lnTo>
                <a:lnTo>
                  <a:pt x="14424" y="5534"/>
                </a:lnTo>
                <a:lnTo>
                  <a:pt x="14415" y="5543"/>
                </a:lnTo>
                <a:lnTo>
                  <a:pt x="14415" y="5551"/>
                </a:lnTo>
                <a:lnTo>
                  <a:pt x="14424" y="5543"/>
                </a:lnTo>
                <a:lnTo>
                  <a:pt x="14432" y="5543"/>
                </a:lnTo>
                <a:lnTo>
                  <a:pt x="14441" y="5534"/>
                </a:lnTo>
                <a:lnTo>
                  <a:pt x="14450" y="5534"/>
                </a:lnTo>
                <a:lnTo>
                  <a:pt x="14468" y="5543"/>
                </a:lnTo>
                <a:lnTo>
                  <a:pt x="14477" y="5543"/>
                </a:lnTo>
                <a:lnTo>
                  <a:pt x="14485" y="5543"/>
                </a:lnTo>
                <a:lnTo>
                  <a:pt x="14494" y="5543"/>
                </a:lnTo>
                <a:lnTo>
                  <a:pt x="14494" y="5551"/>
                </a:lnTo>
                <a:lnTo>
                  <a:pt x="14494" y="5560"/>
                </a:lnTo>
                <a:lnTo>
                  <a:pt x="14503" y="5569"/>
                </a:lnTo>
                <a:lnTo>
                  <a:pt x="14503" y="5578"/>
                </a:lnTo>
                <a:lnTo>
                  <a:pt x="14512" y="5578"/>
                </a:lnTo>
                <a:lnTo>
                  <a:pt x="14538" y="5587"/>
                </a:lnTo>
                <a:lnTo>
                  <a:pt x="14547" y="5587"/>
                </a:lnTo>
                <a:lnTo>
                  <a:pt x="14565" y="5578"/>
                </a:lnTo>
                <a:lnTo>
                  <a:pt x="14582" y="5578"/>
                </a:lnTo>
                <a:lnTo>
                  <a:pt x="14591" y="5578"/>
                </a:lnTo>
                <a:lnTo>
                  <a:pt x="14600" y="5578"/>
                </a:lnTo>
                <a:lnTo>
                  <a:pt x="14600" y="5560"/>
                </a:lnTo>
                <a:lnTo>
                  <a:pt x="14609" y="5534"/>
                </a:lnTo>
                <a:lnTo>
                  <a:pt x="14609" y="5525"/>
                </a:lnTo>
                <a:lnTo>
                  <a:pt x="14635" y="5534"/>
                </a:lnTo>
                <a:lnTo>
                  <a:pt x="14653" y="5534"/>
                </a:lnTo>
                <a:lnTo>
                  <a:pt x="14662" y="5534"/>
                </a:lnTo>
                <a:lnTo>
                  <a:pt x="14697" y="5551"/>
                </a:lnTo>
                <a:lnTo>
                  <a:pt x="14715" y="5560"/>
                </a:lnTo>
                <a:lnTo>
                  <a:pt x="14732" y="5578"/>
                </a:lnTo>
                <a:lnTo>
                  <a:pt x="14741" y="5587"/>
                </a:lnTo>
                <a:lnTo>
                  <a:pt x="14750" y="5595"/>
                </a:lnTo>
                <a:lnTo>
                  <a:pt x="14768" y="5595"/>
                </a:lnTo>
                <a:lnTo>
                  <a:pt x="14776" y="5595"/>
                </a:lnTo>
                <a:lnTo>
                  <a:pt x="14794" y="5595"/>
                </a:lnTo>
                <a:lnTo>
                  <a:pt x="14812" y="5587"/>
                </a:lnTo>
                <a:lnTo>
                  <a:pt x="14821" y="5587"/>
                </a:lnTo>
                <a:lnTo>
                  <a:pt x="14829" y="5587"/>
                </a:lnTo>
                <a:lnTo>
                  <a:pt x="14856" y="5578"/>
                </a:lnTo>
                <a:lnTo>
                  <a:pt x="14856" y="5569"/>
                </a:lnTo>
                <a:lnTo>
                  <a:pt x="14882" y="5551"/>
                </a:lnTo>
                <a:lnTo>
                  <a:pt x="14900" y="5534"/>
                </a:lnTo>
                <a:lnTo>
                  <a:pt x="14909" y="5534"/>
                </a:lnTo>
                <a:lnTo>
                  <a:pt x="14918" y="5534"/>
                </a:lnTo>
                <a:lnTo>
                  <a:pt x="14926" y="5543"/>
                </a:lnTo>
                <a:lnTo>
                  <a:pt x="14944" y="5551"/>
                </a:lnTo>
                <a:lnTo>
                  <a:pt x="14962" y="5551"/>
                </a:lnTo>
                <a:lnTo>
                  <a:pt x="14971" y="5551"/>
                </a:lnTo>
                <a:lnTo>
                  <a:pt x="14979" y="5543"/>
                </a:lnTo>
                <a:lnTo>
                  <a:pt x="14979" y="5534"/>
                </a:lnTo>
                <a:lnTo>
                  <a:pt x="14988" y="5534"/>
                </a:lnTo>
                <a:lnTo>
                  <a:pt x="14997" y="5534"/>
                </a:lnTo>
                <a:lnTo>
                  <a:pt x="15006" y="5525"/>
                </a:lnTo>
                <a:lnTo>
                  <a:pt x="15015" y="5534"/>
                </a:lnTo>
                <a:lnTo>
                  <a:pt x="15015" y="5543"/>
                </a:lnTo>
                <a:lnTo>
                  <a:pt x="15006" y="5560"/>
                </a:lnTo>
                <a:lnTo>
                  <a:pt x="14997" y="5569"/>
                </a:lnTo>
                <a:lnTo>
                  <a:pt x="14988" y="5578"/>
                </a:lnTo>
                <a:lnTo>
                  <a:pt x="14997" y="5587"/>
                </a:lnTo>
                <a:lnTo>
                  <a:pt x="14997" y="5604"/>
                </a:lnTo>
                <a:lnTo>
                  <a:pt x="14988" y="5613"/>
                </a:lnTo>
                <a:lnTo>
                  <a:pt x="14988" y="5640"/>
                </a:lnTo>
                <a:lnTo>
                  <a:pt x="14997" y="5648"/>
                </a:lnTo>
                <a:lnTo>
                  <a:pt x="14997" y="5657"/>
                </a:lnTo>
                <a:lnTo>
                  <a:pt x="14997" y="5666"/>
                </a:lnTo>
                <a:lnTo>
                  <a:pt x="14997" y="5684"/>
                </a:lnTo>
                <a:lnTo>
                  <a:pt x="14997" y="5693"/>
                </a:lnTo>
                <a:lnTo>
                  <a:pt x="14997" y="5719"/>
                </a:lnTo>
                <a:lnTo>
                  <a:pt x="15006" y="5719"/>
                </a:lnTo>
                <a:lnTo>
                  <a:pt x="14997" y="5728"/>
                </a:lnTo>
                <a:lnTo>
                  <a:pt x="14988" y="5728"/>
                </a:lnTo>
                <a:lnTo>
                  <a:pt x="14979" y="5745"/>
                </a:lnTo>
                <a:lnTo>
                  <a:pt x="14971" y="5763"/>
                </a:lnTo>
                <a:lnTo>
                  <a:pt x="14971" y="5781"/>
                </a:lnTo>
                <a:lnTo>
                  <a:pt x="14953" y="5807"/>
                </a:lnTo>
                <a:lnTo>
                  <a:pt x="14944" y="5816"/>
                </a:lnTo>
                <a:lnTo>
                  <a:pt x="14944" y="5825"/>
                </a:lnTo>
                <a:lnTo>
                  <a:pt x="14944" y="5834"/>
                </a:lnTo>
                <a:lnTo>
                  <a:pt x="14935" y="5843"/>
                </a:lnTo>
                <a:lnTo>
                  <a:pt x="14935" y="5851"/>
                </a:lnTo>
                <a:lnTo>
                  <a:pt x="14926" y="5860"/>
                </a:lnTo>
                <a:lnTo>
                  <a:pt x="14926" y="5878"/>
                </a:lnTo>
                <a:lnTo>
                  <a:pt x="14918" y="5913"/>
                </a:lnTo>
                <a:lnTo>
                  <a:pt x="14909" y="5940"/>
                </a:lnTo>
                <a:lnTo>
                  <a:pt x="14891" y="5966"/>
                </a:lnTo>
                <a:lnTo>
                  <a:pt x="14882" y="5975"/>
                </a:lnTo>
                <a:lnTo>
                  <a:pt x="14874" y="5984"/>
                </a:lnTo>
                <a:lnTo>
                  <a:pt x="14865" y="5984"/>
                </a:lnTo>
                <a:lnTo>
                  <a:pt x="14847" y="5993"/>
                </a:lnTo>
                <a:lnTo>
                  <a:pt x="14829" y="6001"/>
                </a:lnTo>
                <a:lnTo>
                  <a:pt x="14812" y="6001"/>
                </a:lnTo>
                <a:lnTo>
                  <a:pt x="14794" y="6001"/>
                </a:lnTo>
                <a:lnTo>
                  <a:pt x="14776" y="6001"/>
                </a:lnTo>
                <a:lnTo>
                  <a:pt x="14768" y="6001"/>
                </a:lnTo>
                <a:lnTo>
                  <a:pt x="14759" y="6001"/>
                </a:lnTo>
                <a:lnTo>
                  <a:pt x="14750" y="6010"/>
                </a:lnTo>
                <a:lnTo>
                  <a:pt x="14750" y="6001"/>
                </a:lnTo>
                <a:lnTo>
                  <a:pt x="14732" y="5993"/>
                </a:lnTo>
                <a:lnTo>
                  <a:pt x="14724" y="5984"/>
                </a:lnTo>
                <a:lnTo>
                  <a:pt x="14724" y="5993"/>
                </a:lnTo>
                <a:lnTo>
                  <a:pt x="14732" y="5993"/>
                </a:lnTo>
                <a:lnTo>
                  <a:pt x="14724" y="6001"/>
                </a:lnTo>
                <a:lnTo>
                  <a:pt x="14715" y="6001"/>
                </a:lnTo>
                <a:lnTo>
                  <a:pt x="14706" y="5993"/>
                </a:lnTo>
                <a:lnTo>
                  <a:pt x="14688" y="5984"/>
                </a:lnTo>
                <a:lnTo>
                  <a:pt x="14697" y="5975"/>
                </a:lnTo>
                <a:lnTo>
                  <a:pt x="14715" y="5984"/>
                </a:lnTo>
                <a:lnTo>
                  <a:pt x="14706" y="5975"/>
                </a:lnTo>
                <a:lnTo>
                  <a:pt x="14697" y="5966"/>
                </a:lnTo>
                <a:lnTo>
                  <a:pt x="14679" y="5975"/>
                </a:lnTo>
                <a:lnTo>
                  <a:pt x="14671" y="5975"/>
                </a:lnTo>
                <a:lnTo>
                  <a:pt x="14653" y="5966"/>
                </a:lnTo>
                <a:lnTo>
                  <a:pt x="14644" y="5966"/>
                </a:lnTo>
                <a:lnTo>
                  <a:pt x="14635" y="5966"/>
                </a:lnTo>
                <a:lnTo>
                  <a:pt x="14635" y="5975"/>
                </a:lnTo>
                <a:lnTo>
                  <a:pt x="14626" y="5975"/>
                </a:lnTo>
                <a:lnTo>
                  <a:pt x="14618" y="5975"/>
                </a:lnTo>
                <a:lnTo>
                  <a:pt x="14600" y="5975"/>
                </a:lnTo>
                <a:lnTo>
                  <a:pt x="14626" y="5966"/>
                </a:lnTo>
                <a:lnTo>
                  <a:pt x="14600" y="5975"/>
                </a:lnTo>
                <a:lnTo>
                  <a:pt x="14591" y="5975"/>
                </a:lnTo>
                <a:lnTo>
                  <a:pt x="14582" y="5984"/>
                </a:lnTo>
                <a:lnTo>
                  <a:pt x="14582" y="5993"/>
                </a:lnTo>
                <a:lnTo>
                  <a:pt x="14574" y="5993"/>
                </a:lnTo>
                <a:lnTo>
                  <a:pt x="14565" y="5993"/>
                </a:lnTo>
                <a:lnTo>
                  <a:pt x="14556" y="5993"/>
                </a:lnTo>
                <a:lnTo>
                  <a:pt x="14529" y="6010"/>
                </a:lnTo>
                <a:lnTo>
                  <a:pt x="14521" y="6019"/>
                </a:lnTo>
                <a:lnTo>
                  <a:pt x="14512" y="6019"/>
                </a:lnTo>
                <a:lnTo>
                  <a:pt x="14503" y="6028"/>
                </a:lnTo>
                <a:lnTo>
                  <a:pt x="14494" y="6028"/>
                </a:lnTo>
                <a:lnTo>
                  <a:pt x="14485" y="6019"/>
                </a:lnTo>
                <a:lnTo>
                  <a:pt x="14477" y="6019"/>
                </a:lnTo>
                <a:lnTo>
                  <a:pt x="14450" y="6010"/>
                </a:lnTo>
                <a:lnTo>
                  <a:pt x="14415" y="6001"/>
                </a:lnTo>
                <a:lnTo>
                  <a:pt x="14406" y="5993"/>
                </a:lnTo>
                <a:lnTo>
                  <a:pt x="14388" y="5993"/>
                </a:lnTo>
                <a:lnTo>
                  <a:pt x="14379" y="5993"/>
                </a:lnTo>
                <a:lnTo>
                  <a:pt x="14362" y="5984"/>
                </a:lnTo>
                <a:lnTo>
                  <a:pt x="14327" y="5975"/>
                </a:lnTo>
                <a:lnTo>
                  <a:pt x="14300" y="5966"/>
                </a:lnTo>
                <a:lnTo>
                  <a:pt x="14256" y="5957"/>
                </a:lnTo>
                <a:lnTo>
                  <a:pt x="14221" y="5966"/>
                </a:lnTo>
                <a:lnTo>
                  <a:pt x="14212" y="5966"/>
                </a:lnTo>
                <a:lnTo>
                  <a:pt x="14203" y="5957"/>
                </a:lnTo>
                <a:lnTo>
                  <a:pt x="14194" y="5940"/>
                </a:lnTo>
                <a:lnTo>
                  <a:pt x="14194" y="5931"/>
                </a:lnTo>
                <a:lnTo>
                  <a:pt x="14185" y="5931"/>
                </a:lnTo>
                <a:lnTo>
                  <a:pt x="14168" y="5931"/>
                </a:lnTo>
                <a:lnTo>
                  <a:pt x="14159" y="5931"/>
                </a:lnTo>
                <a:lnTo>
                  <a:pt x="14132" y="5931"/>
                </a:lnTo>
                <a:lnTo>
                  <a:pt x="14124" y="5931"/>
                </a:lnTo>
                <a:lnTo>
                  <a:pt x="14115" y="5922"/>
                </a:lnTo>
                <a:lnTo>
                  <a:pt x="14106" y="5922"/>
                </a:lnTo>
                <a:lnTo>
                  <a:pt x="14071" y="5913"/>
                </a:lnTo>
                <a:lnTo>
                  <a:pt x="14053" y="5904"/>
                </a:lnTo>
                <a:lnTo>
                  <a:pt x="14053" y="5896"/>
                </a:lnTo>
                <a:lnTo>
                  <a:pt x="14053" y="5878"/>
                </a:lnTo>
                <a:lnTo>
                  <a:pt x="14044" y="5878"/>
                </a:lnTo>
                <a:lnTo>
                  <a:pt x="14027" y="5869"/>
                </a:lnTo>
                <a:lnTo>
                  <a:pt x="14009" y="5869"/>
                </a:lnTo>
                <a:lnTo>
                  <a:pt x="14000" y="5860"/>
                </a:lnTo>
                <a:lnTo>
                  <a:pt x="13991" y="5860"/>
                </a:lnTo>
                <a:lnTo>
                  <a:pt x="13965" y="5860"/>
                </a:lnTo>
                <a:lnTo>
                  <a:pt x="13956" y="5851"/>
                </a:lnTo>
                <a:lnTo>
                  <a:pt x="13947" y="5851"/>
                </a:lnTo>
                <a:lnTo>
                  <a:pt x="13930" y="5869"/>
                </a:lnTo>
                <a:lnTo>
                  <a:pt x="13921" y="5869"/>
                </a:lnTo>
                <a:lnTo>
                  <a:pt x="13903" y="5869"/>
                </a:lnTo>
                <a:lnTo>
                  <a:pt x="13877" y="5887"/>
                </a:lnTo>
                <a:lnTo>
                  <a:pt x="13850" y="5896"/>
                </a:lnTo>
                <a:lnTo>
                  <a:pt x="13832" y="5913"/>
                </a:lnTo>
                <a:lnTo>
                  <a:pt x="13832" y="5922"/>
                </a:lnTo>
                <a:lnTo>
                  <a:pt x="13824" y="5931"/>
                </a:lnTo>
                <a:lnTo>
                  <a:pt x="13824" y="5948"/>
                </a:lnTo>
                <a:lnTo>
                  <a:pt x="13824" y="5966"/>
                </a:lnTo>
                <a:lnTo>
                  <a:pt x="13832" y="5975"/>
                </a:lnTo>
                <a:lnTo>
                  <a:pt x="13832" y="5984"/>
                </a:lnTo>
                <a:lnTo>
                  <a:pt x="13841" y="5993"/>
                </a:lnTo>
                <a:lnTo>
                  <a:pt x="13841" y="6001"/>
                </a:lnTo>
                <a:lnTo>
                  <a:pt x="13832" y="6010"/>
                </a:lnTo>
                <a:lnTo>
                  <a:pt x="13824" y="6028"/>
                </a:lnTo>
                <a:lnTo>
                  <a:pt x="13806" y="6054"/>
                </a:lnTo>
                <a:lnTo>
                  <a:pt x="13797" y="6054"/>
                </a:lnTo>
                <a:lnTo>
                  <a:pt x="13771" y="6072"/>
                </a:lnTo>
                <a:lnTo>
                  <a:pt x="13762" y="6072"/>
                </a:lnTo>
                <a:lnTo>
                  <a:pt x="13753" y="6072"/>
                </a:lnTo>
                <a:lnTo>
                  <a:pt x="13727" y="6054"/>
                </a:lnTo>
                <a:lnTo>
                  <a:pt x="13691" y="6028"/>
                </a:lnTo>
                <a:lnTo>
                  <a:pt x="13674" y="6028"/>
                </a:lnTo>
                <a:lnTo>
                  <a:pt x="13665" y="6019"/>
                </a:lnTo>
                <a:lnTo>
                  <a:pt x="13630" y="6001"/>
                </a:lnTo>
                <a:lnTo>
                  <a:pt x="13594" y="5993"/>
                </a:lnTo>
                <a:lnTo>
                  <a:pt x="13568" y="5993"/>
                </a:lnTo>
                <a:lnTo>
                  <a:pt x="13541" y="5993"/>
                </a:lnTo>
                <a:lnTo>
                  <a:pt x="13524" y="5984"/>
                </a:lnTo>
                <a:lnTo>
                  <a:pt x="13515" y="5975"/>
                </a:lnTo>
                <a:lnTo>
                  <a:pt x="13506" y="5966"/>
                </a:lnTo>
                <a:lnTo>
                  <a:pt x="13497" y="5957"/>
                </a:lnTo>
                <a:lnTo>
                  <a:pt x="13488" y="5948"/>
                </a:lnTo>
                <a:lnTo>
                  <a:pt x="13488" y="5931"/>
                </a:lnTo>
                <a:lnTo>
                  <a:pt x="13488" y="5922"/>
                </a:lnTo>
                <a:lnTo>
                  <a:pt x="13480" y="5904"/>
                </a:lnTo>
                <a:lnTo>
                  <a:pt x="13471" y="5896"/>
                </a:lnTo>
                <a:lnTo>
                  <a:pt x="13427" y="5887"/>
                </a:lnTo>
                <a:lnTo>
                  <a:pt x="13418" y="5887"/>
                </a:lnTo>
                <a:lnTo>
                  <a:pt x="13400" y="5878"/>
                </a:lnTo>
                <a:lnTo>
                  <a:pt x="13400" y="5869"/>
                </a:lnTo>
                <a:lnTo>
                  <a:pt x="13374" y="5869"/>
                </a:lnTo>
                <a:lnTo>
                  <a:pt x="13356" y="5869"/>
                </a:lnTo>
                <a:lnTo>
                  <a:pt x="13356" y="5860"/>
                </a:lnTo>
                <a:lnTo>
                  <a:pt x="13330" y="5860"/>
                </a:lnTo>
                <a:lnTo>
                  <a:pt x="13321" y="5860"/>
                </a:lnTo>
                <a:lnTo>
                  <a:pt x="13294" y="5869"/>
                </a:lnTo>
                <a:lnTo>
                  <a:pt x="13268" y="5860"/>
                </a:lnTo>
                <a:lnTo>
                  <a:pt x="13259" y="5860"/>
                </a:lnTo>
                <a:lnTo>
                  <a:pt x="13224" y="5843"/>
                </a:lnTo>
                <a:lnTo>
                  <a:pt x="13215" y="5843"/>
                </a:lnTo>
                <a:lnTo>
                  <a:pt x="13207" y="5834"/>
                </a:lnTo>
                <a:lnTo>
                  <a:pt x="13198" y="5834"/>
                </a:lnTo>
                <a:lnTo>
                  <a:pt x="13189" y="5834"/>
                </a:lnTo>
                <a:lnTo>
                  <a:pt x="13181" y="5834"/>
                </a:lnTo>
                <a:lnTo>
                  <a:pt x="13181" y="5825"/>
                </a:lnTo>
                <a:lnTo>
                  <a:pt x="13189" y="5825"/>
                </a:lnTo>
                <a:lnTo>
                  <a:pt x="13181" y="5816"/>
                </a:lnTo>
                <a:lnTo>
                  <a:pt x="13172" y="5807"/>
                </a:lnTo>
                <a:lnTo>
                  <a:pt x="13163" y="5798"/>
                </a:lnTo>
                <a:lnTo>
                  <a:pt x="13163" y="5807"/>
                </a:lnTo>
                <a:lnTo>
                  <a:pt x="13154" y="5807"/>
                </a:lnTo>
                <a:lnTo>
                  <a:pt x="13145" y="5807"/>
                </a:lnTo>
                <a:lnTo>
                  <a:pt x="13145" y="5798"/>
                </a:lnTo>
                <a:lnTo>
                  <a:pt x="13145" y="5790"/>
                </a:lnTo>
                <a:lnTo>
                  <a:pt x="13128" y="5798"/>
                </a:lnTo>
                <a:lnTo>
                  <a:pt x="13119" y="5790"/>
                </a:lnTo>
                <a:lnTo>
                  <a:pt x="13101" y="5781"/>
                </a:lnTo>
                <a:lnTo>
                  <a:pt x="13092" y="5763"/>
                </a:lnTo>
                <a:lnTo>
                  <a:pt x="13092" y="5754"/>
                </a:lnTo>
                <a:lnTo>
                  <a:pt x="13101" y="5745"/>
                </a:lnTo>
                <a:lnTo>
                  <a:pt x="13110" y="5737"/>
                </a:lnTo>
                <a:lnTo>
                  <a:pt x="13137" y="5719"/>
                </a:lnTo>
                <a:lnTo>
                  <a:pt x="13145" y="5710"/>
                </a:lnTo>
                <a:lnTo>
                  <a:pt x="13154" y="5693"/>
                </a:lnTo>
                <a:lnTo>
                  <a:pt x="13163" y="5684"/>
                </a:lnTo>
                <a:lnTo>
                  <a:pt x="13172" y="5666"/>
                </a:lnTo>
                <a:lnTo>
                  <a:pt x="13172" y="5657"/>
                </a:lnTo>
                <a:lnTo>
                  <a:pt x="13172" y="5648"/>
                </a:lnTo>
                <a:lnTo>
                  <a:pt x="13163" y="5640"/>
                </a:lnTo>
                <a:lnTo>
                  <a:pt x="13163" y="5631"/>
                </a:lnTo>
                <a:lnTo>
                  <a:pt x="13154" y="5622"/>
                </a:lnTo>
                <a:lnTo>
                  <a:pt x="13145" y="5622"/>
                </a:lnTo>
                <a:lnTo>
                  <a:pt x="13137" y="5613"/>
                </a:lnTo>
                <a:lnTo>
                  <a:pt x="13128" y="5595"/>
                </a:lnTo>
                <a:lnTo>
                  <a:pt x="13128" y="5587"/>
                </a:lnTo>
                <a:lnTo>
                  <a:pt x="13128" y="5578"/>
                </a:lnTo>
                <a:lnTo>
                  <a:pt x="13137" y="5569"/>
                </a:lnTo>
                <a:lnTo>
                  <a:pt x="13154" y="5560"/>
                </a:lnTo>
                <a:lnTo>
                  <a:pt x="13163" y="5543"/>
                </a:lnTo>
                <a:lnTo>
                  <a:pt x="13172" y="5534"/>
                </a:lnTo>
                <a:lnTo>
                  <a:pt x="13172" y="5525"/>
                </a:lnTo>
                <a:lnTo>
                  <a:pt x="13172" y="5516"/>
                </a:lnTo>
                <a:lnTo>
                  <a:pt x="13172" y="5507"/>
                </a:lnTo>
                <a:lnTo>
                  <a:pt x="13163" y="5516"/>
                </a:lnTo>
                <a:lnTo>
                  <a:pt x="13145" y="5525"/>
                </a:lnTo>
                <a:lnTo>
                  <a:pt x="13137" y="5525"/>
                </a:lnTo>
                <a:lnTo>
                  <a:pt x="13128" y="5534"/>
                </a:lnTo>
                <a:lnTo>
                  <a:pt x="13119" y="5543"/>
                </a:lnTo>
                <a:lnTo>
                  <a:pt x="13110" y="5534"/>
                </a:lnTo>
                <a:lnTo>
                  <a:pt x="13119" y="5525"/>
                </a:lnTo>
                <a:lnTo>
                  <a:pt x="13110" y="5516"/>
                </a:lnTo>
                <a:lnTo>
                  <a:pt x="13110" y="5498"/>
                </a:lnTo>
                <a:lnTo>
                  <a:pt x="13101" y="5498"/>
                </a:lnTo>
                <a:lnTo>
                  <a:pt x="13092" y="5498"/>
                </a:lnTo>
                <a:lnTo>
                  <a:pt x="13084" y="5498"/>
                </a:lnTo>
                <a:lnTo>
                  <a:pt x="13084" y="5507"/>
                </a:lnTo>
                <a:lnTo>
                  <a:pt x="13075" y="5498"/>
                </a:lnTo>
                <a:lnTo>
                  <a:pt x="13084" y="5498"/>
                </a:lnTo>
                <a:lnTo>
                  <a:pt x="13084" y="5490"/>
                </a:lnTo>
                <a:lnTo>
                  <a:pt x="13075" y="5490"/>
                </a:lnTo>
                <a:lnTo>
                  <a:pt x="13066" y="5490"/>
                </a:lnTo>
                <a:lnTo>
                  <a:pt x="13031" y="5498"/>
                </a:lnTo>
                <a:lnTo>
                  <a:pt x="13022" y="5507"/>
                </a:lnTo>
                <a:lnTo>
                  <a:pt x="13004" y="5516"/>
                </a:lnTo>
                <a:lnTo>
                  <a:pt x="12987" y="5525"/>
                </a:lnTo>
                <a:lnTo>
                  <a:pt x="12951" y="5525"/>
                </a:lnTo>
                <a:lnTo>
                  <a:pt x="12942" y="5525"/>
                </a:lnTo>
                <a:lnTo>
                  <a:pt x="12934" y="5525"/>
                </a:lnTo>
                <a:lnTo>
                  <a:pt x="12916" y="5516"/>
                </a:lnTo>
                <a:lnTo>
                  <a:pt x="12907" y="5516"/>
                </a:lnTo>
                <a:lnTo>
                  <a:pt x="12889" y="5507"/>
                </a:lnTo>
                <a:lnTo>
                  <a:pt x="12889" y="5516"/>
                </a:lnTo>
                <a:lnTo>
                  <a:pt x="12881" y="5525"/>
                </a:lnTo>
                <a:lnTo>
                  <a:pt x="12863" y="5525"/>
                </a:lnTo>
                <a:lnTo>
                  <a:pt x="12845" y="5516"/>
                </a:lnTo>
                <a:lnTo>
                  <a:pt x="12837" y="5507"/>
                </a:lnTo>
                <a:lnTo>
                  <a:pt x="12819" y="5516"/>
                </a:lnTo>
                <a:lnTo>
                  <a:pt x="12819" y="5525"/>
                </a:lnTo>
                <a:lnTo>
                  <a:pt x="12801" y="5525"/>
                </a:lnTo>
                <a:lnTo>
                  <a:pt x="12775" y="5534"/>
                </a:lnTo>
                <a:lnTo>
                  <a:pt x="12757" y="5543"/>
                </a:lnTo>
                <a:lnTo>
                  <a:pt x="12748" y="5543"/>
                </a:lnTo>
                <a:lnTo>
                  <a:pt x="12740" y="5543"/>
                </a:lnTo>
                <a:lnTo>
                  <a:pt x="12722" y="5534"/>
                </a:lnTo>
                <a:lnTo>
                  <a:pt x="12713" y="5525"/>
                </a:lnTo>
                <a:lnTo>
                  <a:pt x="12704" y="5525"/>
                </a:lnTo>
                <a:lnTo>
                  <a:pt x="12634" y="5525"/>
                </a:lnTo>
                <a:lnTo>
                  <a:pt x="12616" y="5534"/>
                </a:lnTo>
                <a:lnTo>
                  <a:pt x="12581" y="5534"/>
                </a:lnTo>
                <a:lnTo>
                  <a:pt x="12563" y="5543"/>
                </a:lnTo>
                <a:lnTo>
                  <a:pt x="12545" y="5551"/>
                </a:lnTo>
                <a:lnTo>
                  <a:pt x="12528" y="5551"/>
                </a:lnTo>
                <a:lnTo>
                  <a:pt x="12501" y="5551"/>
                </a:lnTo>
                <a:lnTo>
                  <a:pt x="12448" y="5560"/>
                </a:lnTo>
                <a:lnTo>
                  <a:pt x="12431" y="5560"/>
                </a:lnTo>
                <a:lnTo>
                  <a:pt x="12413" y="5569"/>
                </a:lnTo>
                <a:lnTo>
                  <a:pt x="12395" y="5578"/>
                </a:lnTo>
                <a:lnTo>
                  <a:pt x="12378" y="5587"/>
                </a:lnTo>
                <a:lnTo>
                  <a:pt x="12369" y="5595"/>
                </a:lnTo>
                <a:lnTo>
                  <a:pt x="12360" y="5613"/>
                </a:lnTo>
                <a:lnTo>
                  <a:pt x="12351" y="5613"/>
                </a:lnTo>
                <a:lnTo>
                  <a:pt x="12342" y="5613"/>
                </a:lnTo>
                <a:lnTo>
                  <a:pt x="12334" y="5613"/>
                </a:lnTo>
                <a:lnTo>
                  <a:pt x="12325" y="5613"/>
                </a:lnTo>
                <a:lnTo>
                  <a:pt x="12290" y="5631"/>
                </a:lnTo>
                <a:lnTo>
                  <a:pt x="12281" y="5640"/>
                </a:lnTo>
                <a:lnTo>
                  <a:pt x="12272" y="5640"/>
                </a:lnTo>
                <a:lnTo>
                  <a:pt x="12263" y="5657"/>
                </a:lnTo>
                <a:lnTo>
                  <a:pt x="12245" y="5657"/>
                </a:lnTo>
                <a:lnTo>
                  <a:pt x="12237" y="5666"/>
                </a:lnTo>
                <a:lnTo>
                  <a:pt x="12219" y="5675"/>
                </a:lnTo>
                <a:lnTo>
                  <a:pt x="12210" y="5675"/>
                </a:lnTo>
                <a:lnTo>
                  <a:pt x="12193" y="5675"/>
                </a:lnTo>
                <a:lnTo>
                  <a:pt x="12184" y="5675"/>
                </a:lnTo>
                <a:lnTo>
                  <a:pt x="12166" y="5675"/>
                </a:lnTo>
                <a:lnTo>
                  <a:pt x="12157" y="5675"/>
                </a:lnTo>
                <a:lnTo>
                  <a:pt x="12148" y="5675"/>
                </a:lnTo>
                <a:lnTo>
                  <a:pt x="12148" y="5666"/>
                </a:lnTo>
                <a:lnTo>
                  <a:pt x="12140" y="5657"/>
                </a:lnTo>
                <a:lnTo>
                  <a:pt x="12140" y="5648"/>
                </a:lnTo>
                <a:lnTo>
                  <a:pt x="12131" y="5657"/>
                </a:lnTo>
                <a:lnTo>
                  <a:pt x="12122" y="5666"/>
                </a:lnTo>
                <a:lnTo>
                  <a:pt x="12104" y="5666"/>
                </a:lnTo>
                <a:lnTo>
                  <a:pt x="12095" y="5666"/>
                </a:lnTo>
                <a:lnTo>
                  <a:pt x="12087" y="5657"/>
                </a:lnTo>
                <a:lnTo>
                  <a:pt x="12078" y="5666"/>
                </a:lnTo>
                <a:lnTo>
                  <a:pt x="12069" y="5666"/>
                </a:lnTo>
                <a:lnTo>
                  <a:pt x="12043" y="5675"/>
                </a:lnTo>
                <a:lnTo>
                  <a:pt x="12016" y="5666"/>
                </a:lnTo>
                <a:lnTo>
                  <a:pt x="11998" y="5657"/>
                </a:lnTo>
                <a:lnTo>
                  <a:pt x="11981" y="5648"/>
                </a:lnTo>
                <a:lnTo>
                  <a:pt x="11972" y="5631"/>
                </a:lnTo>
                <a:lnTo>
                  <a:pt x="11963" y="5622"/>
                </a:lnTo>
                <a:lnTo>
                  <a:pt x="11963" y="5613"/>
                </a:lnTo>
                <a:lnTo>
                  <a:pt x="11972" y="5613"/>
                </a:lnTo>
                <a:lnTo>
                  <a:pt x="11963" y="5604"/>
                </a:lnTo>
                <a:lnTo>
                  <a:pt x="11954" y="5613"/>
                </a:lnTo>
                <a:lnTo>
                  <a:pt x="11945" y="5613"/>
                </a:lnTo>
                <a:lnTo>
                  <a:pt x="11937" y="5613"/>
                </a:lnTo>
                <a:lnTo>
                  <a:pt x="11919" y="5622"/>
                </a:lnTo>
                <a:lnTo>
                  <a:pt x="11919" y="5631"/>
                </a:lnTo>
                <a:lnTo>
                  <a:pt x="11893" y="5701"/>
                </a:lnTo>
                <a:lnTo>
                  <a:pt x="11857" y="5754"/>
                </a:lnTo>
                <a:lnTo>
                  <a:pt x="11848" y="5772"/>
                </a:lnTo>
                <a:lnTo>
                  <a:pt x="11831" y="5781"/>
                </a:lnTo>
                <a:lnTo>
                  <a:pt x="11804" y="5798"/>
                </a:lnTo>
                <a:lnTo>
                  <a:pt x="11751" y="5816"/>
                </a:lnTo>
                <a:lnTo>
                  <a:pt x="11734" y="5825"/>
                </a:lnTo>
                <a:lnTo>
                  <a:pt x="11725" y="5834"/>
                </a:lnTo>
                <a:lnTo>
                  <a:pt x="11707" y="5851"/>
                </a:lnTo>
                <a:lnTo>
                  <a:pt x="11681" y="5887"/>
                </a:lnTo>
                <a:lnTo>
                  <a:pt x="11672" y="5913"/>
                </a:lnTo>
                <a:lnTo>
                  <a:pt x="11672" y="5922"/>
                </a:lnTo>
                <a:lnTo>
                  <a:pt x="11646" y="5957"/>
                </a:lnTo>
                <a:lnTo>
                  <a:pt x="11637" y="5975"/>
                </a:lnTo>
                <a:lnTo>
                  <a:pt x="11637" y="6010"/>
                </a:lnTo>
                <a:lnTo>
                  <a:pt x="11637" y="6028"/>
                </a:lnTo>
                <a:lnTo>
                  <a:pt x="11628" y="6037"/>
                </a:lnTo>
                <a:lnTo>
                  <a:pt x="11637" y="6037"/>
                </a:lnTo>
                <a:lnTo>
                  <a:pt x="11637" y="6046"/>
                </a:lnTo>
                <a:lnTo>
                  <a:pt x="11646" y="6054"/>
                </a:lnTo>
                <a:lnTo>
                  <a:pt x="11654" y="6063"/>
                </a:lnTo>
                <a:lnTo>
                  <a:pt x="11646" y="6081"/>
                </a:lnTo>
                <a:lnTo>
                  <a:pt x="11646" y="6099"/>
                </a:lnTo>
                <a:lnTo>
                  <a:pt x="11637" y="6107"/>
                </a:lnTo>
                <a:lnTo>
                  <a:pt x="11619" y="6125"/>
                </a:lnTo>
                <a:lnTo>
                  <a:pt x="11610" y="6143"/>
                </a:lnTo>
                <a:lnTo>
                  <a:pt x="11584" y="6169"/>
                </a:lnTo>
                <a:lnTo>
                  <a:pt x="11575" y="6178"/>
                </a:lnTo>
                <a:lnTo>
                  <a:pt x="11540" y="6196"/>
                </a:lnTo>
                <a:lnTo>
                  <a:pt x="11531" y="6213"/>
                </a:lnTo>
                <a:lnTo>
                  <a:pt x="11513" y="6222"/>
                </a:lnTo>
                <a:lnTo>
                  <a:pt x="11504" y="6231"/>
                </a:lnTo>
                <a:lnTo>
                  <a:pt x="11478" y="6240"/>
                </a:lnTo>
                <a:lnTo>
                  <a:pt x="11443" y="6249"/>
                </a:lnTo>
                <a:lnTo>
                  <a:pt x="11416" y="6249"/>
                </a:lnTo>
                <a:lnTo>
                  <a:pt x="11407" y="6257"/>
                </a:lnTo>
                <a:lnTo>
                  <a:pt x="11399" y="6266"/>
                </a:lnTo>
                <a:lnTo>
                  <a:pt x="11390" y="6275"/>
                </a:lnTo>
                <a:lnTo>
                  <a:pt x="11381" y="6293"/>
                </a:lnTo>
                <a:lnTo>
                  <a:pt x="11372" y="6319"/>
                </a:lnTo>
                <a:lnTo>
                  <a:pt x="11363" y="6337"/>
                </a:lnTo>
                <a:lnTo>
                  <a:pt x="11363" y="6354"/>
                </a:lnTo>
                <a:lnTo>
                  <a:pt x="11354" y="6354"/>
                </a:lnTo>
                <a:lnTo>
                  <a:pt x="11328" y="6372"/>
                </a:lnTo>
                <a:lnTo>
                  <a:pt x="11319" y="6372"/>
                </a:lnTo>
                <a:lnTo>
                  <a:pt x="11301" y="6390"/>
                </a:lnTo>
                <a:lnTo>
                  <a:pt x="11293" y="6399"/>
                </a:lnTo>
                <a:lnTo>
                  <a:pt x="11293" y="6416"/>
                </a:lnTo>
                <a:lnTo>
                  <a:pt x="11284" y="6425"/>
                </a:lnTo>
                <a:lnTo>
                  <a:pt x="11275" y="6443"/>
                </a:lnTo>
                <a:lnTo>
                  <a:pt x="11266" y="6452"/>
                </a:lnTo>
                <a:lnTo>
                  <a:pt x="11266" y="6469"/>
                </a:lnTo>
                <a:lnTo>
                  <a:pt x="11266" y="6496"/>
                </a:lnTo>
                <a:lnTo>
                  <a:pt x="11266" y="6505"/>
                </a:lnTo>
                <a:lnTo>
                  <a:pt x="11249" y="6522"/>
                </a:lnTo>
                <a:lnTo>
                  <a:pt x="11240" y="6531"/>
                </a:lnTo>
                <a:lnTo>
                  <a:pt x="11213" y="6557"/>
                </a:lnTo>
                <a:lnTo>
                  <a:pt x="11196" y="6566"/>
                </a:lnTo>
                <a:lnTo>
                  <a:pt x="11187" y="6575"/>
                </a:lnTo>
                <a:lnTo>
                  <a:pt x="11187" y="6584"/>
                </a:lnTo>
                <a:lnTo>
                  <a:pt x="11187" y="6593"/>
                </a:lnTo>
                <a:lnTo>
                  <a:pt x="11187" y="6584"/>
                </a:lnTo>
                <a:lnTo>
                  <a:pt x="11196" y="6584"/>
                </a:lnTo>
                <a:lnTo>
                  <a:pt x="11196" y="6575"/>
                </a:lnTo>
                <a:lnTo>
                  <a:pt x="11196" y="6584"/>
                </a:lnTo>
                <a:lnTo>
                  <a:pt x="11187" y="6602"/>
                </a:lnTo>
                <a:lnTo>
                  <a:pt x="11178" y="6609"/>
                </a:lnTo>
                <a:lnTo>
                  <a:pt x="11169" y="6627"/>
                </a:lnTo>
                <a:lnTo>
                  <a:pt x="11169" y="6636"/>
                </a:lnTo>
                <a:lnTo>
                  <a:pt x="11169" y="6645"/>
                </a:lnTo>
                <a:lnTo>
                  <a:pt x="11160" y="6654"/>
                </a:lnTo>
                <a:lnTo>
                  <a:pt x="11151" y="6671"/>
                </a:lnTo>
                <a:lnTo>
                  <a:pt x="11143" y="6689"/>
                </a:lnTo>
                <a:lnTo>
                  <a:pt x="11134" y="6698"/>
                </a:lnTo>
                <a:lnTo>
                  <a:pt x="11125" y="6706"/>
                </a:lnTo>
                <a:lnTo>
                  <a:pt x="11116" y="6724"/>
                </a:lnTo>
                <a:lnTo>
                  <a:pt x="11107" y="6768"/>
                </a:lnTo>
                <a:lnTo>
                  <a:pt x="11099" y="6804"/>
                </a:lnTo>
                <a:lnTo>
                  <a:pt x="11107" y="6812"/>
                </a:lnTo>
                <a:lnTo>
                  <a:pt x="11107" y="6795"/>
                </a:lnTo>
                <a:lnTo>
                  <a:pt x="11107" y="6786"/>
                </a:lnTo>
                <a:lnTo>
                  <a:pt x="11116" y="6786"/>
                </a:lnTo>
                <a:lnTo>
                  <a:pt x="11125" y="6812"/>
                </a:lnTo>
                <a:lnTo>
                  <a:pt x="11134" y="6821"/>
                </a:lnTo>
                <a:lnTo>
                  <a:pt x="11143" y="6821"/>
                </a:lnTo>
                <a:lnTo>
                  <a:pt x="11143" y="6812"/>
                </a:lnTo>
                <a:lnTo>
                  <a:pt x="11143" y="6821"/>
                </a:lnTo>
                <a:lnTo>
                  <a:pt x="11151" y="6821"/>
                </a:lnTo>
                <a:lnTo>
                  <a:pt x="11160" y="6839"/>
                </a:lnTo>
                <a:lnTo>
                  <a:pt x="11169" y="6857"/>
                </a:lnTo>
                <a:lnTo>
                  <a:pt x="11160" y="6857"/>
                </a:lnTo>
                <a:lnTo>
                  <a:pt x="11160" y="6874"/>
                </a:lnTo>
                <a:lnTo>
                  <a:pt x="11160" y="6883"/>
                </a:lnTo>
                <a:lnTo>
                  <a:pt x="11151" y="6909"/>
                </a:lnTo>
                <a:lnTo>
                  <a:pt x="11160" y="6909"/>
                </a:lnTo>
                <a:lnTo>
                  <a:pt x="11151" y="6918"/>
                </a:lnTo>
                <a:lnTo>
                  <a:pt x="11143" y="6918"/>
                </a:lnTo>
                <a:lnTo>
                  <a:pt x="11143" y="6927"/>
                </a:lnTo>
                <a:lnTo>
                  <a:pt x="11160" y="6936"/>
                </a:lnTo>
                <a:lnTo>
                  <a:pt x="11169" y="6945"/>
                </a:lnTo>
                <a:lnTo>
                  <a:pt x="11169" y="6971"/>
                </a:lnTo>
                <a:lnTo>
                  <a:pt x="11178" y="6980"/>
                </a:lnTo>
                <a:lnTo>
                  <a:pt x="11178" y="7007"/>
                </a:lnTo>
                <a:lnTo>
                  <a:pt x="11178" y="7033"/>
                </a:lnTo>
                <a:lnTo>
                  <a:pt x="11178" y="7060"/>
                </a:lnTo>
                <a:lnTo>
                  <a:pt x="11169" y="7086"/>
                </a:lnTo>
                <a:lnTo>
                  <a:pt x="11160" y="7104"/>
                </a:lnTo>
                <a:lnTo>
                  <a:pt x="11151" y="7130"/>
                </a:lnTo>
                <a:lnTo>
                  <a:pt x="11143" y="7139"/>
                </a:lnTo>
                <a:lnTo>
                  <a:pt x="11143" y="7148"/>
                </a:lnTo>
                <a:lnTo>
                  <a:pt x="11143" y="7183"/>
                </a:lnTo>
                <a:lnTo>
                  <a:pt x="11143" y="7192"/>
                </a:lnTo>
                <a:lnTo>
                  <a:pt x="11116" y="7227"/>
                </a:lnTo>
                <a:lnTo>
                  <a:pt x="11099" y="7254"/>
                </a:lnTo>
                <a:lnTo>
                  <a:pt x="11081" y="7263"/>
                </a:lnTo>
                <a:lnTo>
                  <a:pt x="11072" y="7263"/>
                </a:lnTo>
                <a:lnTo>
                  <a:pt x="11072" y="7271"/>
                </a:lnTo>
                <a:lnTo>
                  <a:pt x="11081" y="7271"/>
                </a:lnTo>
                <a:lnTo>
                  <a:pt x="11090" y="7271"/>
                </a:lnTo>
                <a:lnTo>
                  <a:pt x="11099" y="7271"/>
                </a:lnTo>
                <a:lnTo>
                  <a:pt x="11099" y="7289"/>
                </a:lnTo>
                <a:lnTo>
                  <a:pt x="11107" y="7289"/>
                </a:lnTo>
                <a:lnTo>
                  <a:pt x="11116" y="7307"/>
                </a:lnTo>
                <a:lnTo>
                  <a:pt x="11125" y="7315"/>
                </a:lnTo>
                <a:lnTo>
                  <a:pt x="11125" y="7324"/>
                </a:lnTo>
                <a:lnTo>
                  <a:pt x="11134" y="7315"/>
                </a:lnTo>
                <a:lnTo>
                  <a:pt x="11134" y="7324"/>
                </a:lnTo>
                <a:lnTo>
                  <a:pt x="11125" y="7324"/>
                </a:lnTo>
                <a:lnTo>
                  <a:pt x="11125" y="7333"/>
                </a:lnTo>
                <a:lnTo>
                  <a:pt x="11134" y="7342"/>
                </a:lnTo>
                <a:lnTo>
                  <a:pt x="11143" y="7342"/>
                </a:lnTo>
                <a:lnTo>
                  <a:pt x="11143" y="7351"/>
                </a:lnTo>
                <a:lnTo>
                  <a:pt x="11143" y="7360"/>
                </a:lnTo>
                <a:lnTo>
                  <a:pt x="11151" y="7368"/>
                </a:lnTo>
                <a:lnTo>
                  <a:pt x="11169" y="7360"/>
                </a:lnTo>
                <a:lnTo>
                  <a:pt x="11196" y="7360"/>
                </a:lnTo>
                <a:lnTo>
                  <a:pt x="11213" y="7360"/>
                </a:lnTo>
                <a:lnTo>
                  <a:pt x="11222" y="7360"/>
                </a:lnTo>
                <a:lnTo>
                  <a:pt x="11213" y="7360"/>
                </a:lnTo>
                <a:lnTo>
                  <a:pt x="11196" y="7368"/>
                </a:lnTo>
                <a:lnTo>
                  <a:pt x="11187" y="7368"/>
                </a:lnTo>
                <a:lnTo>
                  <a:pt x="11169" y="7368"/>
                </a:lnTo>
                <a:lnTo>
                  <a:pt x="11169" y="7377"/>
                </a:lnTo>
                <a:lnTo>
                  <a:pt x="11160" y="7377"/>
                </a:lnTo>
                <a:lnTo>
                  <a:pt x="11151" y="7377"/>
                </a:lnTo>
                <a:lnTo>
                  <a:pt x="11143" y="7377"/>
                </a:lnTo>
                <a:lnTo>
                  <a:pt x="11134" y="7368"/>
                </a:lnTo>
                <a:lnTo>
                  <a:pt x="11134" y="7360"/>
                </a:lnTo>
                <a:lnTo>
                  <a:pt x="11125" y="7368"/>
                </a:lnTo>
                <a:lnTo>
                  <a:pt x="11125" y="7386"/>
                </a:lnTo>
                <a:lnTo>
                  <a:pt x="11125" y="7395"/>
                </a:lnTo>
                <a:lnTo>
                  <a:pt x="11125" y="7404"/>
                </a:lnTo>
                <a:lnTo>
                  <a:pt x="11125" y="7421"/>
                </a:lnTo>
                <a:lnTo>
                  <a:pt x="11125" y="7430"/>
                </a:lnTo>
                <a:lnTo>
                  <a:pt x="11134" y="7421"/>
                </a:lnTo>
                <a:lnTo>
                  <a:pt x="11143" y="7421"/>
                </a:lnTo>
                <a:lnTo>
                  <a:pt x="11151" y="7421"/>
                </a:lnTo>
                <a:lnTo>
                  <a:pt x="11151" y="7430"/>
                </a:lnTo>
                <a:lnTo>
                  <a:pt x="11143" y="7430"/>
                </a:lnTo>
                <a:lnTo>
                  <a:pt x="11143" y="7421"/>
                </a:lnTo>
                <a:lnTo>
                  <a:pt x="11134" y="7430"/>
                </a:lnTo>
                <a:lnTo>
                  <a:pt x="11125" y="7430"/>
                </a:lnTo>
                <a:lnTo>
                  <a:pt x="11125" y="7439"/>
                </a:lnTo>
                <a:lnTo>
                  <a:pt x="11125" y="7448"/>
                </a:lnTo>
                <a:lnTo>
                  <a:pt x="11151" y="7457"/>
                </a:lnTo>
                <a:lnTo>
                  <a:pt x="11160" y="7457"/>
                </a:lnTo>
                <a:lnTo>
                  <a:pt x="11160" y="7466"/>
                </a:lnTo>
                <a:lnTo>
                  <a:pt x="11160" y="7474"/>
                </a:lnTo>
                <a:lnTo>
                  <a:pt x="11169" y="7474"/>
                </a:lnTo>
                <a:lnTo>
                  <a:pt x="11187" y="7474"/>
                </a:lnTo>
                <a:lnTo>
                  <a:pt x="11187" y="7483"/>
                </a:lnTo>
                <a:lnTo>
                  <a:pt x="11196" y="7492"/>
                </a:lnTo>
                <a:lnTo>
                  <a:pt x="11204" y="7483"/>
                </a:lnTo>
                <a:lnTo>
                  <a:pt x="11213" y="7474"/>
                </a:lnTo>
                <a:lnTo>
                  <a:pt x="11222" y="7474"/>
                </a:lnTo>
                <a:lnTo>
                  <a:pt x="11240" y="7474"/>
                </a:lnTo>
                <a:lnTo>
                  <a:pt x="11249" y="7474"/>
                </a:lnTo>
                <a:lnTo>
                  <a:pt x="11240" y="7483"/>
                </a:lnTo>
                <a:lnTo>
                  <a:pt x="11222" y="7483"/>
                </a:lnTo>
                <a:lnTo>
                  <a:pt x="11222" y="7492"/>
                </a:lnTo>
                <a:lnTo>
                  <a:pt x="11222" y="7501"/>
                </a:lnTo>
                <a:lnTo>
                  <a:pt x="11231" y="7501"/>
                </a:lnTo>
                <a:lnTo>
                  <a:pt x="11231" y="7492"/>
                </a:lnTo>
                <a:lnTo>
                  <a:pt x="11240" y="7492"/>
                </a:lnTo>
                <a:lnTo>
                  <a:pt x="11249" y="7492"/>
                </a:lnTo>
                <a:lnTo>
                  <a:pt x="11249" y="7501"/>
                </a:lnTo>
                <a:lnTo>
                  <a:pt x="11240" y="7501"/>
                </a:lnTo>
                <a:lnTo>
                  <a:pt x="11222" y="7510"/>
                </a:lnTo>
                <a:lnTo>
                  <a:pt x="11222" y="7518"/>
                </a:lnTo>
                <a:lnTo>
                  <a:pt x="11231" y="7518"/>
                </a:lnTo>
                <a:lnTo>
                  <a:pt x="11222" y="7518"/>
                </a:lnTo>
                <a:lnTo>
                  <a:pt x="11222" y="7527"/>
                </a:lnTo>
                <a:lnTo>
                  <a:pt x="11231" y="7536"/>
                </a:lnTo>
                <a:lnTo>
                  <a:pt x="11240" y="7536"/>
                </a:lnTo>
                <a:lnTo>
                  <a:pt x="11240" y="7545"/>
                </a:lnTo>
                <a:lnTo>
                  <a:pt x="11249" y="7536"/>
                </a:lnTo>
                <a:lnTo>
                  <a:pt x="11249" y="7545"/>
                </a:lnTo>
                <a:lnTo>
                  <a:pt x="11249" y="7554"/>
                </a:lnTo>
                <a:lnTo>
                  <a:pt x="11257" y="7563"/>
                </a:lnTo>
                <a:lnTo>
                  <a:pt x="11257" y="7545"/>
                </a:lnTo>
                <a:lnTo>
                  <a:pt x="11266" y="7545"/>
                </a:lnTo>
                <a:lnTo>
                  <a:pt x="11275" y="7554"/>
                </a:lnTo>
                <a:lnTo>
                  <a:pt x="11275" y="7563"/>
                </a:lnTo>
                <a:lnTo>
                  <a:pt x="11275" y="7571"/>
                </a:lnTo>
                <a:lnTo>
                  <a:pt x="11284" y="7563"/>
                </a:lnTo>
                <a:lnTo>
                  <a:pt x="11284" y="7571"/>
                </a:lnTo>
                <a:lnTo>
                  <a:pt x="11284" y="7580"/>
                </a:lnTo>
                <a:lnTo>
                  <a:pt x="11301" y="7598"/>
                </a:lnTo>
                <a:lnTo>
                  <a:pt x="11319" y="7607"/>
                </a:lnTo>
                <a:lnTo>
                  <a:pt x="11328" y="7607"/>
                </a:lnTo>
                <a:lnTo>
                  <a:pt x="11328" y="7616"/>
                </a:lnTo>
                <a:lnTo>
                  <a:pt x="11328" y="7624"/>
                </a:lnTo>
                <a:lnTo>
                  <a:pt x="11346" y="7624"/>
                </a:lnTo>
                <a:lnTo>
                  <a:pt x="11354" y="7624"/>
                </a:lnTo>
                <a:lnTo>
                  <a:pt x="11354" y="7633"/>
                </a:lnTo>
                <a:lnTo>
                  <a:pt x="11354" y="7642"/>
                </a:lnTo>
                <a:lnTo>
                  <a:pt x="11354" y="7651"/>
                </a:lnTo>
                <a:lnTo>
                  <a:pt x="11363" y="7651"/>
                </a:lnTo>
                <a:lnTo>
                  <a:pt x="11372" y="7660"/>
                </a:lnTo>
                <a:lnTo>
                  <a:pt x="11372" y="7668"/>
                </a:lnTo>
                <a:lnTo>
                  <a:pt x="11381" y="7677"/>
                </a:lnTo>
                <a:lnTo>
                  <a:pt x="11381" y="7686"/>
                </a:lnTo>
                <a:lnTo>
                  <a:pt x="11381" y="7695"/>
                </a:lnTo>
                <a:lnTo>
                  <a:pt x="11390" y="7704"/>
                </a:lnTo>
                <a:lnTo>
                  <a:pt x="11399" y="7704"/>
                </a:lnTo>
                <a:lnTo>
                  <a:pt x="11390" y="7704"/>
                </a:lnTo>
                <a:lnTo>
                  <a:pt x="11390" y="7713"/>
                </a:lnTo>
                <a:lnTo>
                  <a:pt x="11390" y="7721"/>
                </a:lnTo>
                <a:lnTo>
                  <a:pt x="11399" y="7721"/>
                </a:lnTo>
                <a:lnTo>
                  <a:pt x="11407" y="7721"/>
                </a:lnTo>
                <a:lnTo>
                  <a:pt x="11399" y="7730"/>
                </a:lnTo>
                <a:lnTo>
                  <a:pt x="11390" y="7730"/>
                </a:lnTo>
                <a:lnTo>
                  <a:pt x="11381" y="7730"/>
                </a:lnTo>
                <a:lnTo>
                  <a:pt x="11390" y="7739"/>
                </a:lnTo>
                <a:lnTo>
                  <a:pt x="11390" y="7748"/>
                </a:lnTo>
                <a:lnTo>
                  <a:pt x="11399" y="7748"/>
                </a:lnTo>
                <a:lnTo>
                  <a:pt x="11407" y="7757"/>
                </a:lnTo>
                <a:lnTo>
                  <a:pt x="11407" y="7766"/>
                </a:lnTo>
                <a:lnTo>
                  <a:pt x="11407" y="7774"/>
                </a:lnTo>
                <a:lnTo>
                  <a:pt x="11416" y="7783"/>
                </a:lnTo>
                <a:lnTo>
                  <a:pt x="11425" y="7783"/>
                </a:lnTo>
                <a:lnTo>
                  <a:pt x="11434" y="7783"/>
                </a:lnTo>
                <a:lnTo>
                  <a:pt x="11443" y="7783"/>
                </a:lnTo>
                <a:lnTo>
                  <a:pt x="11434" y="7792"/>
                </a:lnTo>
                <a:lnTo>
                  <a:pt x="11443" y="7801"/>
                </a:lnTo>
                <a:lnTo>
                  <a:pt x="11443" y="7810"/>
                </a:lnTo>
                <a:lnTo>
                  <a:pt x="11451" y="7810"/>
                </a:lnTo>
                <a:lnTo>
                  <a:pt x="11478" y="7827"/>
                </a:lnTo>
                <a:lnTo>
                  <a:pt x="11496" y="7836"/>
                </a:lnTo>
                <a:lnTo>
                  <a:pt x="11513" y="7845"/>
                </a:lnTo>
                <a:lnTo>
                  <a:pt x="11531" y="7863"/>
                </a:lnTo>
                <a:lnTo>
                  <a:pt x="11548" y="7871"/>
                </a:lnTo>
                <a:lnTo>
                  <a:pt x="11557" y="7880"/>
                </a:lnTo>
                <a:lnTo>
                  <a:pt x="11566" y="7889"/>
                </a:lnTo>
                <a:lnTo>
                  <a:pt x="11575" y="7889"/>
                </a:lnTo>
                <a:lnTo>
                  <a:pt x="11575" y="7898"/>
                </a:lnTo>
                <a:lnTo>
                  <a:pt x="11593" y="7898"/>
                </a:lnTo>
                <a:lnTo>
                  <a:pt x="11601" y="7907"/>
                </a:lnTo>
                <a:lnTo>
                  <a:pt x="11646" y="7951"/>
                </a:lnTo>
                <a:lnTo>
                  <a:pt x="11672" y="7969"/>
                </a:lnTo>
                <a:lnTo>
                  <a:pt x="11690" y="7977"/>
                </a:lnTo>
                <a:lnTo>
                  <a:pt x="11751" y="8013"/>
                </a:lnTo>
                <a:lnTo>
                  <a:pt x="11769" y="8022"/>
                </a:lnTo>
                <a:lnTo>
                  <a:pt x="11796" y="8030"/>
                </a:lnTo>
                <a:lnTo>
                  <a:pt x="11804" y="8030"/>
                </a:lnTo>
                <a:lnTo>
                  <a:pt x="11813" y="8030"/>
                </a:lnTo>
                <a:lnTo>
                  <a:pt x="11822" y="8022"/>
                </a:lnTo>
                <a:lnTo>
                  <a:pt x="11840" y="8022"/>
                </a:lnTo>
                <a:lnTo>
                  <a:pt x="11848" y="8013"/>
                </a:lnTo>
                <a:lnTo>
                  <a:pt x="11857" y="8013"/>
                </a:lnTo>
                <a:lnTo>
                  <a:pt x="11875" y="8004"/>
                </a:lnTo>
                <a:lnTo>
                  <a:pt x="11910" y="7986"/>
                </a:lnTo>
                <a:lnTo>
                  <a:pt x="11919" y="7986"/>
                </a:lnTo>
                <a:lnTo>
                  <a:pt x="11945" y="7977"/>
                </a:lnTo>
                <a:lnTo>
                  <a:pt x="11990" y="7977"/>
                </a:lnTo>
                <a:lnTo>
                  <a:pt x="11981" y="7977"/>
                </a:lnTo>
                <a:lnTo>
                  <a:pt x="11972" y="7977"/>
                </a:lnTo>
                <a:lnTo>
                  <a:pt x="11963" y="7977"/>
                </a:lnTo>
                <a:lnTo>
                  <a:pt x="11963" y="7969"/>
                </a:lnTo>
                <a:lnTo>
                  <a:pt x="11972" y="7969"/>
                </a:lnTo>
                <a:lnTo>
                  <a:pt x="11990" y="7969"/>
                </a:lnTo>
                <a:lnTo>
                  <a:pt x="11990" y="7977"/>
                </a:lnTo>
                <a:lnTo>
                  <a:pt x="11998" y="7977"/>
                </a:lnTo>
                <a:lnTo>
                  <a:pt x="12016" y="7977"/>
                </a:lnTo>
                <a:lnTo>
                  <a:pt x="12060" y="7969"/>
                </a:lnTo>
                <a:lnTo>
                  <a:pt x="12051" y="7969"/>
                </a:lnTo>
                <a:lnTo>
                  <a:pt x="12016" y="7969"/>
                </a:lnTo>
                <a:lnTo>
                  <a:pt x="12025" y="7969"/>
                </a:lnTo>
                <a:lnTo>
                  <a:pt x="12034" y="7960"/>
                </a:lnTo>
                <a:lnTo>
                  <a:pt x="12051" y="7960"/>
                </a:lnTo>
                <a:lnTo>
                  <a:pt x="12069" y="7969"/>
                </a:lnTo>
                <a:lnTo>
                  <a:pt x="12113" y="7977"/>
                </a:lnTo>
                <a:lnTo>
                  <a:pt x="12122" y="7960"/>
                </a:lnTo>
                <a:lnTo>
                  <a:pt x="12122" y="7969"/>
                </a:lnTo>
                <a:lnTo>
                  <a:pt x="12131" y="7977"/>
                </a:lnTo>
                <a:lnTo>
                  <a:pt x="12140" y="7977"/>
                </a:lnTo>
                <a:lnTo>
                  <a:pt x="12131" y="7977"/>
                </a:lnTo>
                <a:lnTo>
                  <a:pt x="12122" y="7977"/>
                </a:lnTo>
                <a:lnTo>
                  <a:pt x="12131" y="7977"/>
                </a:lnTo>
                <a:lnTo>
                  <a:pt x="12140" y="7986"/>
                </a:lnTo>
                <a:lnTo>
                  <a:pt x="12157" y="7986"/>
                </a:lnTo>
                <a:lnTo>
                  <a:pt x="12184" y="7995"/>
                </a:lnTo>
                <a:lnTo>
                  <a:pt x="12193" y="7995"/>
                </a:lnTo>
                <a:lnTo>
                  <a:pt x="12201" y="8004"/>
                </a:lnTo>
                <a:lnTo>
                  <a:pt x="12210" y="8004"/>
                </a:lnTo>
                <a:lnTo>
                  <a:pt x="12228" y="7995"/>
                </a:lnTo>
                <a:lnTo>
                  <a:pt x="12237" y="7986"/>
                </a:lnTo>
                <a:lnTo>
                  <a:pt x="12245" y="7986"/>
                </a:lnTo>
                <a:lnTo>
                  <a:pt x="12281" y="7969"/>
                </a:lnTo>
                <a:lnTo>
                  <a:pt x="12298" y="7969"/>
                </a:lnTo>
                <a:lnTo>
                  <a:pt x="12307" y="7960"/>
                </a:lnTo>
                <a:lnTo>
                  <a:pt x="12325" y="7960"/>
                </a:lnTo>
                <a:lnTo>
                  <a:pt x="12334" y="7951"/>
                </a:lnTo>
                <a:lnTo>
                  <a:pt x="12351" y="7942"/>
                </a:lnTo>
                <a:lnTo>
                  <a:pt x="12378" y="7933"/>
                </a:lnTo>
                <a:lnTo>
                  <a:pt x="12404" y="7933"/>
                </a:lnTo>
                <a:lnTo>
                  <a:pt x="12413" y="7933"/>
                </a:lnTo>
                <a:lnTo>
                  <a:pt x="12431" y="7924"/>
                </a:lnTo>
                <a:lnTo>
                  <a:pt x="12431" y="7916"/>
                </a:lnTo>
                <a:lnTo>
                  <a:pt x="12440" y="7907"/>
                </a:lnTo>
                <a:lnTo>
                  <a:pt x="12448" y="7907"/>
                </a:lnTo>
                <a:lnTo>
                  <a:pt x="12457" y="7898"/>
                </a:lnTo>
                <a:lnTo>
                  <a:pt x="12475" y="7898"/>
                </a:lnTo>
                <a:lnTo>
                  <a:pt x="12492" y="7889"/>
                </a:lnTo>
                <a:lnTo>
                  <a:pt x="12528" y="7889"/>
                </a:lnTo>
                <a:lnTo>
                  <a:pt x="12554" y="7889"/>
                </a:lnTo>
                <a:lnTo>
                  <a:pt x="12563" y="7889"/>
                </a:lnTo>
                <a:lnTo>
                  <a:pt x="12607" y="7880"/>
                </a:lnTo>
                <a:lnTo>
                  <a:pt x="12607" y="7871"/>
                </a:lnTo>
                <a:lnTo>
                  <a:pt x="12616" y="7871"/>
                </a:lnTo>
                <a:lnTo>
                  <a:pt x="12634" y="7871"/>
                </a:lnTo>
                <a:lnTo>
                  <a:pt x="12616" y="7880"/>
                </a:lnTo>
                <a:lnTo>
                  <a:pt x="12607" y="7880"/>
                </a:lnTo>
                <a:lnTo>
                  <a:pt x="12616" y="7880"/>
                </a:lnTo>
                <a:lnTo>
                  <a:pt x="12660" y="7880"/>
                </a:lnTo>
                <a:lnTo>
                  <a:pt x="12687" y="7889"/>
                </a:lnTo>
                <a:lnTo>
                  <a:pt x="12695" y="7898"/>
                </a:lnTo>
                <a:lnTo>
                  <a:pt x="12713" y="7907"/>
                </a:lnTo>
                <a:lnTo>
                  <a:pt x="12731" y="7924"/>
                </a:lnTo>
                <a:lnTo>
                  <a:pt x="12731" y="7933"/>
                </a:lnTo>
                <a:lnTo>
                  <a:pt x="12731" y="7942"/>
                </a:lnTo>
                <a:lnTo>
                  <a:pt x="12740" y="7942"/>
                </a:lnTo>
                <a:lnTo>
                  <a:pt x="12748" y="7942"/>
                </a:lnTo>
                <a:lnTo>
                  <a:pt x="12748" y="7933"/>
                </a:lnTo>
                <a:lnTo>
                  <a:pt x="12748" y="7942"/>
                </a:lnTo>
                <a:lnTo>
                  <a:pt x="12757" y="7942"/>
                </a:lnTo>
                <a:lnTo>
                  <a:pt x="12748" y="7942"/>
                </a:lnTo>
                <a:lnTo>
                  <a:pt x="12740" y="7942"/>
                </a:lnTo>
                <a:lnTo>
                  <a:pt x="12740" y="7951"/>
                </a:lnTo>
                <a:lnTo>
                  <a:pt x="12757" y="7960"/>
                </a:lnTo>
                <a:lnTo>
                  <a:pt x="12766" y="7951"/>
                </a:lnTo>
                <a:lnTo>
                  <a:pt x="12766" y="7960"/>
                </a:lnTo>
                <a:lnTo>
                  <a:pt x="12757" y="7960"/>
                </a:lnTo>
                <a:lnTo>
                  <a:pt x="12748" y="7960"/>
                </a:lnTo>
                <a:lnTo>
                  <a:pt x="12748" y="7969"/>
                </a:lnTo>
                <a:lnTo>
                  <a:pt x="12757" y="7969"/>
                </a:lnTo>
                <a:lnTo>
                  <a:pt x="12757" y="7977"/>
                </a:lnTo>
                <a:lnTo>
                  <a:pt x="12757" y="7986"/>
                </a:lnTo>
                <a:lnTo>
                  <a:pt x="12766" y="7995"/>
                </a:lnTo>
                <a:lnTo>
                  <a:pt x="12766" y="8004"/>
                </a:lnTo>
                <a:lnTo>
                  <a:pt x="12766" y="8013"/>
                </a:lnTo>
                <a:lnTo>
                  <a:pt x="12784" y="8022"/>
                </a:lnTo>
                <a:lnTo>
                  <a:pt x="12792" y="8030"/>
                </a:lnTo>
                <a:lnTo>
                  <a:pt x="12801" y="8039"/>
                </a:lnTo>
                <a:lnTo>
                  <a:pt x="12810" y="8039"/>
                </a:lnTo>
                <a:lnTo>
                  <a:pt x="12819" y="8030"/>
                </a:lnTo>
                <a:lnTo>
                  <a:pt x="12819" y="8039"/>
                </a:lnTo>
                <a:lnTo>
                  <a:pt x="12837" y="8030"/>
                </a:lnTo>
                <a:lnTo>
                  <a:pt x="12845" y="8022"/>
                </a:lnTo>
                <a:lnTo>
                  <a:pt x="12845" y="8030"/>
                </a:lnTo>
                <a:lnTo>
                  <a:pt x="12854" y="8030"/>
                </a:lnTo>
                <a:lnTo>
                  <a:pt x="12863" y="8030"/>
                </a:lnTo>
                <a:lnTo>
                  <a:pt x="12854" y="8022"/>
                </a:lnTo>
                <a:lnTo>
                  <a:pt x="12854" y="8013"/>
                </a:lnTo>
                <a:lnTo>
                  <a:pt x="12854" y="8004"/>
                </a:lnTo>
                <a:lnTo>
                  <a:pt x="12863" y="8013"/>
                </a:lnTo>
                <a:lnTo>
                  <a:pt x="12863" y="8022"/>
                </a:lnTo>
                <a:lnTo>
                  <a:pt x="12863" y="8030"/>
                </a:lnTo>
                <a:lnTo>
                  <a:pt x="12872" y="8030"/>
                </a:lnTo>
                <a:lnTo>
                  <a:pt x="12881" y="8022"/>
                </a:lnTo>
                <a:lnTo>
                  <a:pt x="12881" y="8013"/>
                </a:lnTo>
                <a:lnTo>
                  <a:pt x="12881" y="8004"/>
                </a:lnTo>
                <a:lnTo>
                  <a:pt x="12881" y="8013"/>
                </a:lnTo>
                <a:lnTo>
                  <a:pt x="12889" y="8013"/>
                </a:lnTo>
                <a:lnTo>
                  <a:pt x="12889" y="8022"/>
                </a:lnTo>
                <a:lnTo>
                  <a:pt x="12907" y="8022"/>
                </a:lnTo>
                <a:lnTo>
                  <a:pt x="12907" y="8013"/>
                </a:lnTo>
                <a:lnTo>
                  <a:pt x="12916" y="8022"/>
                </a:lnTo>
                <a:lnTo>
                  <a:pt x="12934" y="8022"/>
                </a:lnTo>
                <a:lnTo>
                  <a:pt x="12951" y="8022"/>
                </a:lnTo>
                <a:lnTo>
                  <a:pt x="12969" y="8022"/>
                </a:lnTo>
                <a:lnTo>
                  <a:pt x="12969" y="8013"/>
                </a:lnTo>
                <a:lnTo>
                  <a:pt x="12960" y="7995"/>
                </a:lnTo>
                <a:lnTo>
                  <a:pt x="12969" y="7995"/>
                </a:lnTo>
                <a:lnTo>
                  <a:pt x="12978" y="7995"/>
                </a:lnTo>
                <a:lnTo>
                  <a:pt x="12978" y="8004"/>
                </a:lnTo>
                <a:lnTo>
                  <a:pt x="12987" y="8004"/>
                </a:lnTo>
                <a:lnTo>
                  <a:pt x="12987" y="8013"/>
                </a:lnTo>
                <a:lnTo>
                  <a:pt x="12987" y="8022"/>
                </a:lnTo>
                <a:lnTo>
                  <a:pt x="12995" y="8022"/>
                </a:lnTo>
                <a:lnTo>
                  <a:pt x="12995" y="8013"/>
                </a:lnTo>
                <a:lnTo>
                  <a:pt x="13004" y="8013"/>
                </a:lnTo>
                <a:lnTo>
                  <a:pt x="13013" y="8013"/>
                </a:lnTo>
                <a:lnTo>
                  <a:pt x="13013" y="8022"/>
                </a:lnTo>
                <a:lnTo>
                  <a:pt x="13013" y="8030"/>
                </a:lnTo>
                <a:lnTo>
                  <a:pt x="13013" y="8039"/>
                </a:lnTo>
                <a:lnTo>
                  <a:pt x="13022" y="8039"/>
                </a:lnTo>
                <a:lnTo>
                  <a:pt x="13022" y="8048"/>
                </a:lnTo>
                <a:lnTo>
                  <a:pt x="13031" y="8057"/>
                </a:lnTo>
                <a:lnTo>
                  <a:pt x="13039" y="8057"/>
                </a:lnTo>
                <a:lnTo>
                  <a:pt x="13039" y="8066"/>
                </a:lnTo>
                <a:lnTo>
                  <a:pt x="13048" y="8066"/>
                </a:lnTo>
                <a:lnTo>
                  <a:pt x="13057" y="8066"/>
                </a:lnTo>
                <a:lnTo>
                  <a:pt x="13057" y="8057"/>
                </a:lnTo>
                <a:lnTo>
                  <a:pt x="13066" y="8057"/>
                </a:lnTo>
                <a:lnTo>
                  <a:pt x="13066" y="8066"/>
                </a:lnTo>
                <a:lnTo>
                  <a:pt x="13075" y="8066"/>
                </a:lnTo>
                <a:lnTo>
                  <a:pt x="13066" y="8066"/>
                </a:lnTo>
                <a:lnTo>
                  <a:pt x="13066" y="8074"/>
                </a:lnTo>
                <a:lnTo>
                  <a:pt x="13057" y="8074"/>
                </a:lnTo>
                <a:lnTo>
                  <a:pt x="13066" y="8083"/>
                </a:lnTo>
                <a:lnTo>
                  <a:pt x="13075" y="8083"/>
                </a:lnTo>
                <a:lnTo>
                  <a:pt x="13066" y="8092"/>
                </a:lnTo>
                <a:lnTo>
                  <a:pt x="13084" y="8110"/>
                </a:lnTo>
                <a:lnTo>
                  <a:pt x="13084" y="8119"/>
                </a:lnTo>
                <a:lnTo>
                  <a:pt x="13092" y="8127"/>
                </a:lnTo>
                <a:lnTo>
                  <a:pt x="13084" y="8136"/>
                </a:lnTo>
                <a:lnTo>
                  <a:pt x="13084" y="8154"/>
                </a:lnTo>
                <a:lnTo>
                  <a:pt x="13084" y="8163"/>
                </a:lnTo>
                <a:lnTo>
                  <a:pt x="13075" y="8180"/>
                </a:lnTo>
                <a:lnTo>
                  <a:pt x="13075" y="8198"/>
                </a:lnTo>
                <a:lnTo>
                  <a:pt x="13075" y="8207"/>
                </a:lnTo>
                <a:lnTo>
                  <a:pt x="13075" y="8225"/>
                </a:lnTo>
                <a:lnTo>
                  <a:pt x="13066" y="8233"/>
                </a:lnTo>
                <a:lnTo>
                  <a:pt x="13066" y="8242"/>
                </a:lnTo>
                <a:lnTo>
                  <a:pt x="13057" y="8242"/>
                </a:lnTo>
                <a:lnTo>
                  <a:pt x="13048" y="8260"/>
                </a:lnTo>
                <a:lnTo>
                  <a:pt x="13048" y="8269"/>
                </a:lnTo>
                <a:lnTo>
                  <a:pt x="13057" y="8269"/>
                </a:lnTo>
                <a:lnTo>
                  <a:pt x="13066" y="8277"/>
                </a:lnTo>
                <a:lnTo>
                  <a:pt x="13066" y="8295"/>
                </a:lnTo>
                <a:lnTo>
                  <a:pt x="13066" y="8304"/>
                </a:lnTo>
                <a:lnTo>
                  <a:pt x="13066" y="8313"/>
                </a:lnTo>
                <a:lnTo>
                  <a:pt x="13057" y="8304"/>
                </a:lnTo>
                <a:lnTo>
                  <a:pt x="13039" y="8304"/>
                </a:lnTo>
                <a:lnTo>
                  <a:pt x="13039" y="8313"/>
                </a:lnTo>
                <a:lnTo>
                  <a:pt x="13048" y="8313"/>
                </a:lnTo>
                <a:lnTo>
                  <a:pt x="13057" y="8322"/>
                </a:lnTo>
                <a:lnTo>
                  <a:pt x="13057" y="8330"/>
                </a:lnTo>
                <a:lnTo>
                  <a:pt x="13075" y="8339"/>
                </a:lnTo>
                <a:lnTo>
                  <a:pt x="13092" y="8339"/>
                </a:lnTo>
                <a:lnTo>
                  <a:pt x="13075" y="8339"/>
                </a:lnTo>
                <a:lnTo>
                  <a:pt x="13075" y="8348"/>
                </a:lnTo>
                <a:lnTo>
                  <a:pt x="13066" y="8339"/>
                </a:lnTo>
                <a:lnTo>
                  <a:pt x="13057" y="8339"/>
                </a:lnTo>
                <a:lnTo>
                  <a:pt x="13048" y="8339"/>
                </a:lnTo>
                <a:lnTo>
                  <a:pt x="13048" y="8330"/>
                </a:lnTo>
                <a:lnTo>
                  <a:pt x="13039" y="8330"/>
                </a:lnTo>
                <a:lnTo>
                  <a:pt x="13039" y="8339"/>
                </a:lnTo>
                <a:lnTo>
                  <a:pt x="13048" y="8357"/>
                </a:lnTo>
                <a:lnTo>
                  <a:pt x="13039" y="8375"/>
                </a:lnTo>
                <a:lnTo>
                  <a:pt x="13031" y="8392"/>
                </a:lnTo>
                <a:lnTo>
                  <a:pt x="13022" y="8401"/>
                </a:lnTo>
                <a:lnTo>
                  <a:pt x="13013" y="8401"/>
                </a:lnTo>
                <a:lnTo>
                  <a:pt x="13004" y="8401"/>
                </a:lnTo>
                <a:lnTo>
                  <a:pt x="13004" y="8392"/>
                </a:lnTo>
                <a:lnTo>
                  <a:pt x="12995" y="8392"/>
                </a:lnTo>
                <a:lnTo>
                  <a:pt x="13004" y="8419"/>
                </a:lnTo>
                <a:lnTo>
                  <a:pt x="13013" y="8419"/>
                </a:lnTo>
                <a:lnTo>
                  <a:pt x="13013" y="8427"/>
                </a:lnTo>
                <a:lnTo>
                  <a:pt x="13022" y="8445"/>
                </a:lnTo>
                <a:lnTo>
                  <a:pt x="13031" y="8454"/>
                </a:lnTo>
                <a:lnTo>
                  <a:pt x="13039" y="8454"/>
                </a:lnTo>
                <a:lnTo>
                  <a:pt x="13039" y="8445"/>
                </a:lnTo>
                <a:lnTo>
                  <a:pt x="13048" y="8445"/>
                </a:lnTo>
                <a:lnTo>
                  <a:pt x="13039" y="8463"/>
                </a:lnTo>
                <a:lnTo>
                  <a:pt x="13048" y="8463"/>
                </a:lnTo>
                <a:lnTo>
                  <a:pt x="13057" y="8463"/>
                </a:lnTo>
                <a:lnTo>
                  <a:pt x="13057" y="8472"/>
                </a:lnTo>
                <a:lnTo>
                  <a:pt x="13048" y="8472"/>
                </a:lnTo>
                <a:lnTo>
                  <a:pt x="13039" y="8472"/>
                </a:lnTo>
                <a:lnTo>
                  <a:pt x="13022" y="8445"/>
                </a:lnTo>
                <a:lnTo>
                  <a:pt x="13022" y="8454"/>
                </a:lnTo>
                <a:lnTo>
                  <a:pt x="13031" y="8463"/>
                </a:lnTo>
                <a:lnTo>
                  <a:pt x="13039" y="8480"/>
                </a:lnTo>
                <a:lnTo>
                  <a:pt x="13048" y="8480"/>
                </a:lnTo>
                <a:lnTo>
                  <a:pt x="13057" y="8489"/>
                </a:lnTo>
                <a:lnTo>
                  <a:pt x="13057" y="8498"/>
                </a:lnTo>
                <a:lnTo>
                  <a:pt x="13048" y="8489"/>
                </a:lnTo>
                <a:lnTo>
                  <a:pt x="13039" y="8489"/>
                </a:lnTo>
                <a:lnTo>
                  <a:pt x="13048" y="8498"/>
                </a:lnTo>
                <a:lnTo>
                  <a:pt x="13057" y="8507"/>
                </a:lnTo>
                <a:lnTo>
                  <a:pt x="13066" y="8516"/>
                </a:lnTo>
                <a:lnTo>
                  <a:pt x="13066" y="8525"/>
                </a:lnTo>
                <a:lnTo>
                  <a:pt x="13075" y="8525"/>
                </a:lnTo>
                <a:lnTo>
                  <a:pt x="13084" y="8533"/>
                </a:lnTo>
                <a:lnTo>
                  <a:pt x="13092" y="8533"/>
                </a:lnTo>
                <a:lnTo>
                  <a:pt x="13101" y="8533"/>
                </a:lnTo>
                <a:lnTo>
                  <a:pt x="13092" y="8542"/>
                </a:lnTo>
                <a:lnTo>
                  <a:pt x="13075" y="8533"/>
                </a:lnTo>
                <a:lnTo>
                  <a:pt x="13092" y="8551"/>
                </a:lnTo>
                <a:lnTo>
                  <a:pt x="13119" y="8569"/>
                </a:lnTo>
                <a:lnTo>
                  <a:pt x="13137" y="8586"/>
                </a:lnTo>
                <a:lnTo>
                  <a:pt x="13137" y="8595"/>
                </a:lnTo>
                <a:lnTo>
                  <a:pt x="13154" y="8613"/>
                </a:lnTo>
                <a:lnTo>
                  <a:pt x="13163" y="8622"/>
                </a:lnTo>
                <a:lnTo>
                  <a:pt x="13172" y="8630"/>
                </a:lnTo>
                <a:lnTo>
                  <a:pt x="13172" y="8639"/>
                </a:lnTo>
                <a:lnTo>
                  <a:pt x="13189" y="8657"/>
                </a:lnTo>
                <a:lnTo>
                  <a:pt x="13198" y="8657"/>
                </a:lnTo>
                <a:lnTo>
                  <a:pt x="13215" y="8675"/>
                </a:lnTo>
                <a:lnTo>
                  <a:pt x="13224" y="8683"/>
                </a:lnTo>
                <a:lnTo>
                  <a:pt x="13224" y="8692"/>
                </a:lnTo>
                <a:lnTo>
                  <a:pt x="13224" y="8701"/>
                </a:lnTo>
                <a:lnTo>
                  <a:pt x="13233" y="8710"/>
                </a:lnTo>
                <a:lnTo>
                  <a:pt x="13241" y="8719"/>
                </a:lnTo>
                <a:lnTo>
                  <a:pt x="13250" y="8728"/>
                </a:lnTo>
                <a:lnTo>
                  <a:pt x="13250" y="8736"/>
                </a:lnTo>
                <a:lnTo>
                  <a:pt x="13250" y="8754"/>
                </a:lnTo>
                <a:lnTo>
                  <a:pt x="13250" y="8763"/>
                </a:lnTo>
                <a:lnTo>
                  <a:pt x="13250" y="8772"/>
                </a:lnTo>
                <a:lnTo>
                  <a:pt x="13259" y="8772"/>
                </a:lnTo>
                <a:lnTo>
                  <a:pt x="13259" y="8781"/>
                </a:lnTo>
                <a:lnTo>
                  <a:pt x="13268" y="8789"/>
                </a:lnTo>
                <a:lnTo>
                  <a:pt x="13277" y="8789"/>
                </a:lnTo>
                <a:lnTo>
                  <a:pt x="13285" y="8789"/>
                </a:lnTo>
                <a:lnTo>
                  <a:pt x="13294" y="8781"/>
                </a:lnTo>
                <a:lnTo>
                  <a:pt x="13303" y="8781"/>
                </a:lnTo>
                <a:lnTo>
                  <a:pt x="13312" y="8781"/>
                </a:lnTo>
                <a:lnTo>
                  <a:pt x="13321" y="8781"/>
                </a:lnTo>
                <a:lnTo>
                  <a:pt x="13312" y="8781"/>
                </a:lnTo>
                <a:lnTo>
                  <a:pt x="13294" y="8789"/>
                </a:lnTo>
                <a:lnTo>
                  <a:pt x="13277" y="8789"/>
                </a:lnTo>
                <a:lnTo>
                  <a:pt x="13268" y="8798"/>
                </a:lnTo>
                <a:lnTo>
                  <a:pt x="13259" y="8798"/>
                </a:lnTo>
                <a:lnTo>
                  <a:pt x="13268" y="8807"/>
                </a:lnTo>
                <a:lnTo>
                  <a:pt x="13268" y="8816"/>
                </a:lnTo>
                <a:lnTo>
                  <a:pt x="13277" y="8833"/>
                </a:lnTo>
                <a:lnTo>
                  <a:pt x="13303" y="8860"/>
                </a:lnTo>
                <a:lnTo>
                  <a:pt x="13303" y="8878"/>
                </a:lnTo>
                <a:lnTo>
                  <a:pt x="13321" y="8922"/>
                </a:lnTo>
                <a:lnTo>
                  <a:pt x="13338" y="8966"/>
                </a:lnTo>
                <a:lnTo>
                  <a:pt x="13338" y="8975"/>
                </a:lnTo>
                <a:lnTo>
                  <a:pt x="13338" y="8984"/>
                </a:lnTo>
                <a:lnTo>
                  <a:pt x="13321" y="9010"/>
                </a:lnTo>
                <a:lnTo>
                  <a:pt x="13312" y="9010"/>
                </a:lnTo>
                <a:lnTo>
                  <a:pt x="13321" y="9001"/>
                </a:lnTo>
                <a:lnTo>
                  <a:pt x="13312" y="9001"/>
                </a:lnTo>
                <a:lnTo>
                  <a:pt x="13312" y="9010"/>
                </a:lnTo>
                <a:lnTo>
                  <a:pt x="13321" y="9028"/>
                </a:lnTo>
                <a:lnTo>
                  <a:pt x="13321" y="9036"/>
                </a:lnTo>
                <a:lnTo>
                  <a:pt x="13330" y="9054"/>
                </a:lnTo>
                <a:lnTo>
                  <a:pt x="13330" y="9063"/>
                </a:lnTo>
                <a:lnTo>
                  <a:pt x="13330" y="9072"/>
                </a:lnTo>
                <a:lnTo>
                  <a:pt x="13338" y="9081"/>
                </a:lnTo>
                <a:lnTo>
                  <a:pt x="13347" y="9107"/>
                </a:lnTo>
                <a:lnTo>
                  <a:pt x="13356" y="9116"/>
                </a:lnTo>
                <a:lnTo>
                  <a:pt x="13356" y="9125"/>
                </a:lnTo>
                <a:lnTo>
                  <a:pt x="13365" y="9134"/>
                </a:lnTo>
                <a:lnTo>
                  <a:pt x="13365" y="9142"/>
                </a:lnTo>
                <a:lnTo>
                  <a:pt x="13374" y="9151"/>
                </a:lnTo>
                <a:lnTo>
                  <a:pt x="13374" y="9160"/>
                </a:lnTo>
                <a:lnTo>
                  <a:pt x="13374" y="9195"/>
                </a:lnTo>
                <a:lnTo>
                  <a:pt x="13374" y="9222"/>
                </a:lnTo>
                <a:lnTo>
                  <a:pt x="13365" y="9239"/>
                </a:lnTo>
                <a:lnTo>
                  <a:pt x="13356" y="9257"/>
                </a:lnTo>
                <a:lnTo>
                  <a:pt x="13347" y="9275"/>
                </a:lnTo>
                <a:lnTo>
                  <a:pt x="13321" y="9284"/>
                </a:lnTo>
                <a:lnTo>
                  <a:pt x="13312" y="9292"/>
                </a:lnTo>
                <a:lnTo>
                  <a:pt x="13303" y="9310"/>
                </a:lnTo>
                <a:lnTo>
                  <a:pt x="13277" y="9337"/>
                </a:lnTo>
                <a:lnTo>
                  <a:pt x="13277" y="9363"/>
                </a:lnTo>
                <a:lnTo>
                  <a:pt x="13268" y="9381"/>
                </a:lnTo>
                <a:lnTo>
                  <a:pt x="13259" y="9425"/>
                </a:lnTo>
                <a:lnTo>
                  <a:pt x="13241" y="9478"/>
                </a:lnTo>
                <a:lnTo>
                  <a:pt x="13241" y="9495"/>
                </a:lnTo>
                <a:lnTo>
                  <a:pt x="13233" y="9504"/>
                </a:lnTo>
                <a:lnTo>
                  <a:pt x="13233" y="9513"/>
                </a:lnTo>
                <a:lnTo>
                  <a:pt x="13224" y="9513"/>
                </a:lnTo>
                <a:lnTo>
                  <a:pt x="13224" y="9522"/>
                </a:lnTo>
                <a:lnTo>
                  <a:pt x="13224" y="9531"/>
                </a:lnTo>
                <a:lnTo>
                  <a:pt x="13224" y="9566"/>
                </a:lnTo>
                <a:lnTo>
                  <a:pt x="13224" y="9584"/>
                </a:lnTo>
                <a:lnTo>
                  <a:pt x="13224" y="9592"/>
                </a:lnTo>
                <a:lnTo>
                  <a:pt x="13224" y="9628"/>
                </a:lnTo>
                <a:lnTo>
                  <a:pt x="13215" y="9637"/>
                </a:lnTo>
                <a:lnTo>
                  <a:pt x="13215" y="9663"/>
                </a:lnTo>
                <a:lnTo>
                  <a:pt x="13224" y="9681"/>
                </a:lnTo>
                <a:lnTo>
                  <a:pt x="13233" y="9698"/>
                </a:lnTo>
                <a:lnTo>
                  <a:pt x="13241" y="9716"/>
                </a:lnTo>
                <a:lnTo>
                  <a:pt x="13250" y="9725"/>
                </a:lnTo>
                <a:lnTo>
                  <a:pt x="13259" y="9734"/>
                </a:lnTo>
                <a:lnTo>
                  <a:pt x="13277" y="9751"/>
                </a:lnTo>
                <a:lnTo>
                  <a:pt x="13312" y="9831"/>
                </a:lnTo>
                <a:lnTo>
                  <a:pt x="13321" y="9848"/>
                </a:lnTo>
                <a:lnTo>
                  <a:pt x="13330" y="9875"/>
                </a:lnTo>
                <a:lnTo>
                  <a:pt x="13347" y="9901"/>
                </a:lnTo>
                <a:lnTo>
                  <a:pt x="13374" y="9946"/>
                </a:lnTo>
                <a:lnTo>
                  <a:pt x="13374" y="9954"/>
                </a:lnTo>
                <a:lnTo>
                  <a:pt x="13383" y="9963"/>
                </a:lnTo>
                <a:lnTo>
                  <a:pt x="13409" y="9998"/>
                </a:lnTo>
                <a:lnTo>
                  <a:pt x="13418" y="10016"/>
                </a:lnTo>
                <a:lnTo>
                  <a:pt x="13427" y="10043"/>
                </a:lnTo>
                <a:lnTo>
                  <a:pt x="13427" y="10051"/>
                </a:lnTo>
                <a:lnTo>
                  <a:pt x="13418" y="10051"/>
                </a:lnTo>
                <a:lnTo>
                  <a:pt x="13418" y="10060"/>
                </a:lnTo>
                <a:lnTo>
                  <a:pt x="13418" y="10069"/>
                </a:lnTo>
                <a:lnTo>
                  <a:pt x="13418" y="10087"/>
                </a:lnTo>
                <a:lnTo>
                  <a:pt x="13418" y="10096"/>
                </a:lnTo>
                <a:lnTo>
                  <a:pt x="13427" y="10113"/>
                </a:lnTo>
                <a:lnTo>
                  <a:pt x="13418" y="10140"/>
                </a:lnTo>
                <a:lnTo>
                  <a:pt x="13427" y="10157"/>
                </a:lnTo>
                <a:lnTo>
                  <a:pt x="13435" y="10184"/>
                </a:lnTo>
                <a:lnTo>
                  <a:pt x="13444" y="10201"/>
                </a:lnTo>
                <a:lnTo>
                  <a:pt x="13444" y="10219"/>
                </a:lnTo>
                <a:lnTo>
                  <a:pt x="13444" y="10237"/>
                </a:lnTo>
                <a:lnTo>
                  <a:pt x="13444" y="10246"/>
                </a:lnTo>
                <a:lnTo>
                  <a:pt x="13453" y="10254"/>
                </a:lnTo>
                <a:lnTo>
                  <a:pt x="13444" y="10272"/>
                </a:lnTo>
                <a:lnTo>
                  <a:pt x="13453" y="10290"/>
                </a:lnTo>
                <a:lnTo>
                  <a:pt x="13453" y="10316"/>
                </a:lnTo>
                <a:lnTo>
                  <a:pt x="13471" y="10325"/>
                </a:lnTo>
                <a:lnTo>
                  <a:pt x="13471" y="10334"/>
                </a:lnTo>
                <a:lnTo>
                  <a:pt x="13471" y="10343"/>
                </a:lnTo>
                <a:lnTo>
                  <a:pt x="13471" y="10360"/>
                </a:lnTo>
                <a:lnTo>
                  <a:pt x="13480" y="10369"/>
                </a:lnTo>
                <a:lnTo>
                  <a:pt x="13480" y="10396"/>
                </a:lnTo>
                <a:lnTo>
                  <a:pt x="13488" y="10404"/>
                </a:lnTo>
                <a:lnTo>
                  <a:pt x="13515" y="10449"/>
                </a:lnTo>
                <a:lnTo>
                  <a:pt x="13524" y="10466"/>
                </a:lnTo>
                <a:lnTo>
                  <a:pt x="13533" y="10466"/>
                </a:lnTo>
                <a:lnTo>
                  <a:pt x="13559" y="10493"/>
                </a:lnTo>
                <a:lnTo>
                  <a:pt x="13568" y="10502"/>
                </a:lnTo>
                <a:lnTo>
                  <a:pt x="13585" y="10528"/>
                </a:lnTo>
                <a:lnTo>
                  <a:pt x="13603" y="10563"/>
                </a:lnTo>
                <a:lnTo>
                  <a:pt x="13621" y="10616"/>
                </a:lnTo>
                <a:lnTo>
                  <a:pt x="13630" y="10643"/>
                </a:lnTo>
                <a:lnTo>
                  <a:pt x="13656" y="10696"/>
                </a:lnTo>
                <a:lnTo>
                  <a:pt x="13674" y="10722"/>
                </a:lnTo>
                <a:lnTo>
                  <a:pt x="13691" y="10749"/>
                </a:lnTo>
                <a:lnTo>
                  <a:pt x="13700" y="10784"/>
                </a:lnTo>
                <a:lnTo>
                  <a:pt x="13700" y="10793"/>
                </a:lnTo>
                <a:lnTo>
                  <a:pt x="13700" y="10810"/>
                </a:lnTo>
                <a:lnTo>
                  <a:pt x="13700" y="10828"/>
                </a:lnTo>
                <a:lnTo>
                  <a:pt x="13691" y="10837"/>
                </a:lnTo>
                <a:lnTo>
                  <a:pt x="13682" y="10837"/>
                </a:lnTo>
                <a:lnTo>
                  <a:pt x="13674" y="10828"/>
                </a:lnTo>
                <a:lnTo>
                  <a:pt x="13674" y="10837"/>
                </a:lnTo>
                <a:lnTo>
                  <a:pt x="13665" y="10837"/>
                </a:lnTo>
                <a:lnTo>
                  <a:pt x="13674" y="10855"/>
                </a:lnTo>
                <a:lnTo>
                  <a:pt x="13682" y="10863"/>
                </a:lnTo>
                <a:lnTo>
                  <a:pt x="13682" y="10872"/>
                </a:lnTo>
                <a:lnTo>
                  <a:pt x="13691" y="10881"/>
                </a:lnTo>
                <a:lnTo>
                  <a:pt x="13700" y="10890"/>
                </a:lnTo>
                <a:lnTo>
                  <a:pt x="13700" y="10899"/>
                </a:lnTo>
                <a:lnTo>
                  <a:pt x="13709" y="10916"/>
                </a:lnTo>
                <a:lnTo>
                  <a:pt x="13718" y="10916"/>
                </a:lnTo>
                <a:lnTo>
                  <a:pt x="13718" y="10925"/>
                </a:lnTo>
                <a:lnTo>
                  <a:pt x="13709" y="10934"/>
                </a:lnTo>
                <a:lnTo>
                  <a:pt x="13700" y="10943"/>
                </a:lnTo>
                <a:lnTo>
                  <a:pt x="13709" y="10952"/>
                </a:lnTo>
                <a:lnTo>
                  <a:pt x="13709" y="10960"/>
                </a:lnTo>
                <a:lnTo>
                  <a:pt x="13718" y="10969"/>
                </a:lnTo>
                <a:lnTo>
                  <a:pt x="13718" y="10952"/>
                </a:lnTo>
                <a:lnTo>
                  <a:pt x="13718" y="10943"/>
                </a:lnTo>
                <a:lnTo>
                  <a:pt x="13727" y="10943"/>
                </a:lnTo>
                <a:lnTo>
                  <a:pt x="13735" y="10943"/>
                </a:lnTo>
                <a:lnTo>
                  <a:pt x="13744" y="10952"/>
                </a:lnTo>
                <a:lnTo>
                  <a:pt x="13744" y="10960"/>
                </a:lnTo>
                <a:lnTo>
                  <a:pt x="13744" y="10969"/>
                </a:lnTo>
                <a:lnTo>
                  <a:pt x="13753" y="10960"/>
                </a:lnTo>
                <a:lnTo>
                  <a:pt x="13762" y="10969"/>
                </a:lnTo>
                <a:lnTo>
                  <a:pt x="13771" y="10969"/>
                </a:lnTo>
                <a:lnTo>
                  <a:pt x="13780" y="10978"/>
                </a:lnTo>
                <a:lnTo>
                  <a:pt x="13780" y="10987"/>
                </a:lnTo>
                <a:lnTo>
                  <a:pt x="13797" y="10996"/>
                </a:lnTo>
                <a:lnTo>
                  <a:pt x="13815" y="10996"/>
                </a:lnTo>
                <a:lnTo>
                  <a:pt x="13824" y="11005"/>
                </a:lnTo>
                <a:lnTo>
                  <a:pt x="13832" y="11005"/>
                </a:lnTo>
                <a:lnTo>
                  <a:pt x="13859" y="10978"/>
                </a:lnTo>
                <a:lnTo>
                  <a:pt x="13868" y="10978"/>
                </a:lnTo>
                <a:lnTo>
                  <a:pt x="13885" y="10969"/>
                </a:lnTo>
                <a:lnTo>
                  <a:pt x="13894" y="10969"/>
                </a:lnTo>
                <a:lnTo>
                  <a:pt x="13903" y="10969"/>
                </a:lnTo>
                <a:lnTo>
                  <a:pt x="13921" y="10969"/>
                </a:lnTo>
                <a:lnTo>
                  <a:pt x="13930" y="10969"/>
                </a:lnTo>
                <a:lnTo>
                  <a:pt x="13938" y="10969"/>
                </a:lnTo>
                <a:lnTo>
                  <a:pt x="13956" y="10969"/>
                </a:lnTo>
                <a:lnTo>
                  <a:pt x="13991" y="10943"/>
                </a:lnTo>
                <a:lnTo>
                  <a:pt x="14000" y="10943"/>
                </a:lnTo>
                <a:lnTo>
                  <a:pt x="14018" y="10934"/>
                </a:lnTo>
                <a:lnTo>
                  <a:pt x="14027" y="10934"/>
                </a:lnTo>
                <a:lnTo>
                  <a:pt x="14044" y="10943"/>
                </a:lnTo>
                <a:lnTo>
                  <a:pt x="14071" y="10943"/>
                </a:lnTo>
                <a:lnTo>
                  <a:pt x="14088" y="10934"/>
                </a:lnTo>
                <a:lnTo>
                  <a:pt x="14097" y="10934"/>
                </a:lnTo>
                <a:lnTo>
                  <a:pt x="14132" y="10943"/>
                </a:lnTo>
                <a:lnTo>
                  <a:pt x="14168" y="10952"/>
                </a:lnTo>
                <a:lnTo>
                  <a:pt x="14185" y="10952"/>
                </a:lnTo>
                <a:lnTo>
                  <a:pt x="14185" y="10943"/>
                </a:lnTo>
                <a:lnTo>
                  <a:pt x="14194" y="10934"/>
                </a:lnTo>
                <a:lnTo>
                  <a:pt x="14203" y="10934"/>
                </a:lnTo>
                <a:lnTo>
                  <a:pt x="14229" y="10943"/>
                </a:lnTo>
                <a:lnTo>
                  <a:pt x="14238" y="10943"/>
                </a:lnTo>
                <a:lnTo>
                  <a:pt x="14238" y="10934"/>
                </a:lnTo>
                <a:lnTo>
                  <a:pt x="14238" y="10925"/>
                </a:lnTo>
                <a:lnTo>
                  <a:pt x="14256" y="10916"/>
                </a:lnTo>
                <a:lnTo>
                  <a:pt x="14265" y="10916"/>
                </a:lnTo>
                <a:lnTo>
                  <a:pt x="14300" y="10916"/>
                </a:lnTo>
                <a:lnTo>
                  <a:pt x="14309" y="10916"/>
                </a:lnTo>
                <a:lnTo>
                  <a:pt x="14344" y="10899"/>
                </a:lnTo>
                <a:lnTo>
                  <a:pt x="14371" y="10881"/>
                </a:lnTo>
                <a:lnTo>
                  <a:pt x="14397" y="10863"/>
                </a:lnTo>
                <a:lnTo>
                  <a:pt x="14406" y="10855"/>
                </a:lnTo>
                <a:lnTo>
                  <a:pt x="14432" y="10837"/>
                </a:lnTo>
                <a:lnTo>
                  <a:pt x="14450" y="10819"/>
                </a:lnTo>
                <a:lnTo>
                  <a:pt x="14477" y="10793"/>
                </a:lnTo>
                <a:lnTo>
                  <a:pt x="14494" y="10775"/>
                </a:lnTo>
                <a:lnTo>
                  <a:pt x="14521" y="10749"/>
                </a:lnTo>
                <a:lnTo>
                  <a:pt x="14538" y="10731"/>
                </a:lnTo>
                <a:lnTo>
                  <a:pt x="14547" y="10722"/>
                </a:lnTo>
                <a:lnTo>
                  <a:pt x="14556" y="10722"/>
                </a:lnTo>
                <a:lnTo>
                  <a:pt x="14582" y="10687"/>
                </a:lnTo>
                <a:lnTo>
                  <a:pt x="14600" y="10669"/>
                </a:lnTo>
                <a:lnTo>
                  <a:pt x="14609" y="10643"/>
                </a:lnTo>
                <a:lnTo>
                  <a:pt x="14626" y="10616"/>
                </a:lnTo>
                <a:lnTo>
                  <a:pt x="14635" y="10607"/>
                </a:lnTo>
                <a:lnTo>
                  <a:pt x="14644" y="10581"/>
                </a:lnTo>
                <a:lnTo>
                  <a:pt x="14662" y="10563"/>
                </a:lnTo>
                <a:lnTo>
                  <a:pt x="14697" y="10528"/>
                </a:lnTo>
                <a:lnTo>
                  <a:pt x="14706" y="10519"/>
                </a:lnTo>
                <a:lnTo>
                  <a:pt x="14715" y="10519"/>
                </a:lnTo>
                <a:lnTo>
                  <a:pt x="14732" y="10502"/>
                </a:lnTo>
                <a:lnTo>
                  <a:pt x="14732" y="10493"/>
                </a:lnTo>
                <a:lnTo>
                  <a:pt x="14750" y="10466"/>
                </a:lnTo>
                <a:lnTo>
                  <a:pt x="14759" y="10422"/>
                </a:lnTo>
                <a:lnTo>
                  <a:pt x="14759" y="10404"/>
                </a:lnTo>
                <a:lnTo>
                  <a:pt x="14768" y="10378"/>
                </a:lnTo>
                <a:lnTo>
                  <a:pt x="14776" y="10360"/>
                </a:lnTo>
                <a:lnTo>
                  <a:pt x="14776" y="10316"/>
                </a:lnTo>
                <a:lnTo>
                  <a:pt x="14776" y="10299"/>
                </a:lnTo>
                <a:lnTo>
                  <a:pt x="14776" y="10307"/>
                </a:lnTo>
                <a:lnTo>
                  <a:pt x="14768" y="10316"/>
                </a:lnTo>
                <a:lnTo>
                  <a:pt x="14768" y="10307"/>
                </a:lnTo>
                <a:lnTo>
                  <a:pt x="14759" y="10307"/>
                </a:lnTo>
                <a:lnTo>
                  <a:pt x="14759" y="10299"/>
                </a:lnTo>
                <a:lnTo>
                  <a:pt x="14750" y="10299"/>
                </a:lnTo>
                <a:lnTo>
                  <a:pt x="14759" y="10290"/>
                </a:lnTo>
                <a:lnTo>
                  <a:pt x="14759" y="10281"/>
                </a:lnTo>
                <a:lnTo>
                  <a:pt x="14768" y="10263"/>
                </a:lnTo>
                <a:lnTo>
                  <a:pt x="14776" y="10254"/>
                </a:lnTo>
                <a:lnTo>
                  <a:pt x="14812" y="10237"/>
                </a:lnTo>
                <a:lnTo>
                  <a:pt x="14821" y="10228"/>
                </a:lnTo>
                <a:lnTo>
                  <a:pt x="14847" y="10219"/>
                </a:lnTo>
                <a:lnTo>
                  <a:pt x="14900" y="10201"/>
                </a:lnTo>
                <a:lnTo>
                  <a:pt x="14926" y="10193"/>
                </a:lnTo>
                <a:lnTo>
                  <a:pt x="14944" y="10184"/>
                </a:lnTo>
                <a:lnTo>
                  <a:pt x="14944" y="10175"/>
                </a:lnTo>
                <a:lnTo>
                  <a:pt x="14962" y="10148"/>
                </a:lnTo>
                <a:lnTo>
                  <a:pt x="14962" y="10140"/>
                </a:lnTo>
                <a:lnTo>
                  <a:pt x="14971" y="10122"/>
                </a:lnTo>
                <a:lnTo>
                  <a:pt x="14962" y="10122"/>
                </a:lnTo>
                <a:lnTo>
                  <a:pt x="14962" y="10131"/>
                </a:lnTo>
                <a:lnTo>
                  <a:pt x="14962" y="10122"/>
                </a:lnTo>
                <a:lnTo>
                  <a:pt x="14953" y="10122"/>
                </a:lnTo>
                <a:lnTo>
                  <a:pt x="14962" y="10113"/>
                </a:lnTo>
                <a:lnTo>
                  <a:pt x="14962" y="10078"/>
                </a:lnTo>
                <a:lnTo>
                  <a:pt x="14971" y="10060"/>
                </a:lnTo>
                <a:lnTo>
                  <a:pt x="14971" y="10043"/>
                </a:lnTo>
                <a:lnTo>
                  <a:pt x="14962" y="10034"/>
                </a:lnTo>
                <a:lnTo>
                  <a:pt x="14971" y="10016"/>
                </a:lnTo>
                <a:lnTo>
                  <a:pt x="14971" y="10007"/>
                </a:lnTo>
                <a:lnTo>
                  <a:pt x="14971" y="9998"/>
                </a:lnTo>
                <a:lnTo>
                  <a:pt x="14962" y="9998"/>
                </a:lnTo>
                <a:lnTo>
                  <a:pt x="14962" y="9990"/>
                </a:lnTo>
                <a:lnTo>
                  <a:pt x="14962" y="9998"/>
                </a:lnTo>
                <a:lnTo>
                  <a:pt x="14962" y="10007"/>
                </a:lnTo>
                <a:lnTo>
                  <a:pt x="14962" y="10016"/>
                </a:lnTo>
                <a:lnTo>
                  <a:pt x="14953" y="10016"/>
                </a:lnTo>
                <a:lnTo>
                  <a:pt x="14953" y="10007"/>
                </a:lnTo>
                <a:lnTo>
                  <a:pt x="14953" y="9990"/>
                </a:lnTo>
                <a:lnTo>
                  <a:pt x="14953" y="9963"/>
                </a:lnTo>
                <a:lnTo>
                  <a:pt x="14953" y="9954"/>
                </a:lnTo>
                <a:lnTo>
                  <a:pt x="14935" y="9937"/>
                </a:lnTo>
                <a:lnTo>
                  <a:pt x="14935" y="9919"/>
                </a:lnTo>
                <a:lnTo>
                  <a:pt x="14926" y="9893"/>
                </a:lnTo>
                <a:lnTo>
                  <a:pt x="14918" y="9884"/>
                </a:lnTo>
                <a:lnTo>
                  <a:pt x="14909" y="9875"/>
                </a:lnTo>
                <a:lnTo>
                  <a:pt x="14909" y="9866"/>
                </a:lnTo>
                <a:lnTo>
                  <a:pt x="14909" y="9840"/>
                </a:lnTo>
                <a:lnTo>
                  <a:pt x="14909" y="9831"/>
                </a:lnTo>
                <a:lnTo>
                  <a:pt x="14909" y="9822"/>
                </a:lnTo>
                <a:lnTo>
                  <a:pt x="14909" y="9813"/>
                </a:lnTo>
                <a:lnTo>
                  <a:pt x="14900" y="9813"/>
                </a:lnTo>
                <a:lnTo>
                  <a:pt x="14909" y="9813"/>
                </a:lnTo>
                <a:lnTo>
                  <a:pt x="14918" y="9822"/>
                </a:lnTo>
                <a:lnTo>
                  <a:pt x="14926" y="9822"/>
                </a:lnTo>
                <a:lnTo>
                  <a:pt x="14953" y="9795"/>
                </a:lnTo>
                <a:lnTo>
                  <a:pt x="14979" y="9769"/>
                </a:lnTo>
                <a:lnTo>
                  <a:pt x="14988" y="9751"/>
                </a:lnTo>
                <a:lnTo>
                  <a:pt x="15006" y="9751"/>
                </a:lnTo>
                <a:lnTo>
                  <a:pt x="15015" y="9743"/>
                </a:lnTo>
                <a:lnTo>
                  <a:pt x="15023" y="9743"/>
                </a:lnTo>
                <a:lnTo>
                  <a:pt x="15023" y="9734"/>
                </a:lnTo>
                <a:lnTo>
                  <a:pt x="15023" y="9743"/>
                </a:lnTo>
                <a:lnTo>
                  <a:pt x="15032" y="9743"/>
                </a:lnTo>
                <a:lnTo>
                  <a:pt x="15032" y="9734"/>
                </a:lnTo>
                <a:lnTo>
                  <a:pt x="15041" y="9725"/>
                </a:lnTo>
                <a:lnTo>
                  <a:pt x="15041" y="9716"/>
                </a:lnTo>
                <a:lnTo>
                  <a:pt x="15059" y="9707"/>
                </a:lnTo>
                <a:lnTo>
                  <a:pt x="15068" y="9690"/>
                </a:lnTo>
                <a:lnTo>
                  <a:pt x="15076" y="9681"/>
                </a:lnTo>
                <a:lnTo>
                  <a:pt x="15076" y="9672"/>
                </a:lnTo>
                <a:lnTo>
                  <a:pt x="15094" y="9663"/>
                </a:lnTo>
                <a:lnTo>
                  <a:pt x="15112" y="9645"/>
                </a:lnTo>
                <a:lnTo>
                  <a:pt x="15138" y="9637"/>
                </a:lnTo>
                <a:lnTo>
                  <a:pt x="15156" y="9628"/>
                </a:lnTo>
                <a:lnTo>
                  <a:pt x="15165" y="9628"/>
                </a:lnTo>
                <a:lnTo>
                  <a:pt x="15182" y="9619"/>
                </a:lnTo>
                <a:lnTo>
                  <a:pt x="15200" y="9610"/>
                </a:lnTo>
                <a:lnTo>
                  <a:pt x="15209" y="9610"/>
                </a:lnTo>
                <a:lnTo>
                  <a:pt x="15218" y="9610"/>
                </a:lnTo>
                <a:lnTo>
                  <a:pt x="15218" y="9601"/>
                </a:lnTo>
                <a:lnTo>
                  <a:pt x="15226" y="9601"/>
                </a:lnTo>
                <a:lnTo>
                  <a:pt x="15235" y="9592"/>
                </a:lnTo>
                <a:lnTo>
                  <a:pt x="15244" y="9592"/>
                </a:lnTo>
                <a:lnTo>
                  <a:pt x="15271" y="9575"/>
                </a:lnTo>
                <a:lnTo>
                  <a:pt x="15279" y="9566"/>
                </a:lnTo>
                <a:lnTo>
                  <a:pt x="15288" y="9566"/>
                </a:lnTo>
                <a:lnTo>
                  <a:pt x="15279" y="9548"/>
                </a:lnTo>
                <a:lnTo>
                  <a:pt x="15288" y="9548"/>
                </a:lnTo>
                <a:lnTo>
                  <a:pt x="15297" y="9548"/>
                </a:lnTo>
                <a:lnTo>
                  <a:pt x="15306" y="9531"/>
                </a:lnTo>
                <a:lnTo>
                  <a:pt x="15315" y="9522"/>
                </a:lnTo>
                <a:lnTo>
                  <a:pt x="15323" y="9513"/>
                </a:lnTo>
                <a:lnTo>
                  <a:pt x="15341" y="9487"/>
                </a:lnTo>
                <a:lnTo>
                  <a:pt x="15341" y="9478"/>
                </a:lnTo>
                <a:lnTo>
                  <a:pt x="15341" y="9469"/>
                </a:lnTo>
                <a:lnTo>
                  <a:pt x="15341" y="9460"/>
                </a:lnTo>
                <a:lnTo>
                  <a:pt x="15350" y="9460"/>
                </a:lnTo>
                <a:lnTo>
                  <a:pt x="15350" y="9451"/>
                </a:lnTo>
                <a:lnTo>
                  <a:pt x="15350" y="9442"/>
                </a:lnTo>
                <a:lnTo>
                  <a:pt x="15359" y="9442"/>
                </a:lnTo>
                <a:lnTo>
                  <a:pt x="15359" y="9434"/>
                </a:lnTo>
                <a:lnTo>
                  <a:pt x="15359" y="9425"/>
                </a:lnTo>
                <a:lnTo>
                  <a:pt x="15359" y="9416"/>
                </a:lnTo>
                <a:lnTo>
                  <a:pt x="15350" y="9416"/>
                </a:lnTo>
                <a:lnTo>
                  <a:pt x="15341" y="9425"/>
                </a:lnTo>
                <a:lnTo>
                  <a:pt x="15341" y="9416"/>
                </a:lnTo>
                <a:lnTo>
                  <a:pt x="15341" y="9407"/>
                </a:lnTo>
                <a:lnTo>
                  <a:pt x="15350" y="9398"/>
                </a:lnTo>
                <a:lnTo>
                  <a:pt x="15341" y="9398"/>
                </a:lnTo>
                <a:lnTo>
                  <a:pt x="15341" y="9389"/>
                </a:lnTo>
                <a:lnTo>
                  <a:pt x="15341" y="9372"/>
                </a:lnTo>
                <a:lnTo>
                  <a:pt x="15341" y="9354"/>
                </a:lnTo>
                <a:lnTo>
                  <a:pt x="15341" y="9345"/>
                </a:lnTo>
                <a:lnTo>
                  <a:pt x="15341" y="9337"/>
                </a:lnTo>
                <a:lnTo>
                  <a:pt x="15341" y="9328"/>
                </a:lnTo>
                <a:lnTo>
                  <a:pt x="15341" y="9319"/>
                </a:lnTo>
                <a:lnTo>
                  <a:pt x="15341" y="9310"/>
                </a:lnTo>
                <a:lnTo>
                  <a:pt x="15341" y="9301"/>
                </a:lnTo>
                <a:lnTo>
                  <a:pt x="15332" y="9301"/>
                </a:lnTo>
                <a:lnTo>
                  <a:pt x="15341" y="9292"/>
                </a:lnTo>
                <a:lnTo>
                  <a:pt x="15341" y="9275"/>
                </a:lnTo>
                <a:lnTo>
                  <a:pt x="15332" y="9266"/>
                </a:lnTo>
                <a:lnTo>
                  <a:pt x="15332" y="9257"/>
                </a:lnTo>
                <a:lnTo>
                  <a:pt x="15332" y="9239"/>
                </a:lnTo>
                <a:lnTo>
                  <a:pt x="15332" y="9231"/>
                </a:lnTo>
                <a:lnTo>
                  <a:pt x="15332" y="9222"/>
                </a:lnTo>
                <a:lnTo>
                  <a:pt x="15332" y="9204"/>
                </a:lnTo>
                <a:lnTo>
                  <a:pt x="15332" y="9195"/>
                </a:lnTo>
                <a:lnTo>
                  <a:pt x="15323" y="9187"/>
                </a:lnTo>
                <a:lnTo>
                  <a:pt x="15332" y="9178"/>
                </a:lnTo>
                <a:lnTo>
                  <a:pt x="15332" y="9169"/>
                </a:lnTo>
                <a:lnTo>
                  <a:pt x="15341" y="9160"/>
                </a:lnTo>
                <a:lnTo>
                  <a:pt x="15332" y="9160"/>
                </a:lnTo>
                <a:lnTo>
                  <a:pt x="15332" y="9151"/>
                </a:lnTo>
                <a:lnTo>
                  <a:pt x="15341" y="9142"/>
                </a:lnTo>
                <a:lnTo>
                  <a:pt x="15332" y="9142"/>
                </a:lnTo>
                <a:lnTo>
                  <a:pt x="15341" y="9134"/>
                </a:lnTo>
                <a:lnTo>
                  <a:pt x="15332" y="9125"/>
                </a:lnTo>
                <a:lnTo>
                  <a:pt x="15332" y="9116"/>
                </a:lnTo>
                <a:lnTo>
                  <a:pt x="15323" y="9107"/>
                </a:lnTo>
                <a:lnTo>
                  <a:pt x="15315" y="9098"/>
                </a:lnTo>
                <a:lnTo>
                  <a:pt x="15306" y="9098"/>
                </a:lnTo>
                <a:lnTo>
                  <a:pt x="15297" y="9098"/>
                </a:lnTo>
                <a:lnTo>
                  <a:pt x="15297" y="9089"/>
                </a:lnTo>
                <a:lnTo>
                  <a:pt x="15288" y="9089"/>
                </a:lnTo>
                <a:lnTo>
                  <a:pt x="15279" y="9081"/>
                </a:lnTo>
                <a:lnTo>
                  <a:pt x="15279" y="9072"/>
                </a:lnTo>
                <a:lnTo>
                  <a:pt x="15279" y="9063"/>
                </a:lnTo>
                <a:lnTo>
                  <a:pt x="15271" y="9054"/>
                </a:lnTo>
                <a:lnTo>
                  <a:pt x="15271" y="9036"/>
                </a:lnTo>
                <a:lnTo>
                  <a:pt x="15271" y="9028"/>
                </a:lnTo>
                <a:lnTo>
                  <a:pt x="15253" y="9010"/>
                </a:lnTo>
                <a:lnTo>
                  <a:pt x="15262" y="9001"/>
                </a:lnTo>
                <a:lnTo>
                  <a:pt x="15253" y="8992"/>
                </a:lnTo>
                <a:lnTo>
                  <a:pt x="15244" y="8966"/>
                </a:lnTo>
                <a:lnTo>
                  <a:pt x="15253" y="8957"/>
                </a:lnTo>
                <a:lnTo>
                  <a:pt x="15253" y="8939"/>
                </a:lnTo>
                <a:lnTo>
                  <a:pt x="15253" y="8922"/>
                </a:lnTo>
                <a:lnTo>
                  <a:pt x="15244" y="8922"/>
                </a:lnTo>
                <a:lnTo>
                  <a:pt x="15244" y="8904"/>
                </a:lnTo>
                <a:lnTo>
                  <a:pt x="15253" y="8886"/>
                </a:lnTo>
                <a:lnTo>
                  <a:pt x="15253" y="8878"/>
                </a:lnTo>
                <a:lnTo>
                  <a:pt x="15262" y="8869"/>
                </a:lnTo>
                <a:lnTo>
                  <a:pt x="15262" y="8851"/>
                </a:lnTo>
                <a:lnTo>
                  <a:pt x="15244" y="8851"/>
                </a:lnTo>
                <a:lnTo>
                  <a:pt x="15244" y="8842"/>
                </a:lnTo>
                <a:lnTo>
                  <a:pt x="15235" y="8833"/>
                </a:lnTo>
                <a:lnTo>
                  <a:pt x="15226" y="8825"/>
                </a:lnTo>
                <a:lnTo>
                  <a:pt x="15218" y="8816"/>
                </a:lnTo>
                <a:lnTo>
                  <a:pt x="15209" y="8807"/>
                </a:lnTo>
                <a:lnTo>
                  <a:pt x="15209" y="8798"/>
                </a:lnTo>
                <a:lnTo>
                  <a:pt x="15209" y="8781"/>
                </a:lnTo>
                <a:lnTo>
                  <a:pt x="15218" y="8763"/>
                </a:lnTo>
                <a:lnTo>
                  <a:pt x="15226" y="8754"/>
                </a:lnTo>
                <a:lnTo>
                  <a:pt x="15226" y="8736"/>
                </a:lnTo>
                <a:lnTo>
                  <a:pt x="15226" y="8728"/>
                </a:lnTo>
                <a:lnTo>
                  <a:pt x="15235" y="8719"/>
                </a:lnTo>
                <a:lnTo>
                  <a:pt x="15235" y="8701"/>
                </a:lnTo>
                <a:lnTo>
                  <a:pt x="15244" y="8692"/>
                </a:lnTo>
                <a:lnTo>
                  <a:pt x="15253" y="8692"/>
                </a:lnTo>
                <a:lnTo>
                  <a:pt x="15262" y="8675"/>
                </a:lnTo>
                <a:lnTo>
                  <a:pt x="15271" y="8657"/>
                </a:lnTo>
                <a:lnTo>
                  <a:pt x="15271" y="8648"/>
                </a:lnTo>
                <a:lnTo>
                  <a:pt x="15279" y="8639"/>
                </a:lnTo>
                <a:lnTo>
                  <a:pt x="15288" y="8630"/>
                </a:lnTo>
                <a:lnTo>
                  <a:pt x="15288" y="8613"/>
                </a:lnTo>
                <a:lnTo>
                  <a:pt x="15288" y="8604"/>
                </a:lnTo>
                <a:lnTo>
                  <a:pt x="15297" y="8595"/>
                </a:lnTo>
                <a:lnTo>
                  <a:pt x="15306" y="8586"/>
                </a:lnTo>
                <a:lnTo>
                  <a:pt x="15315" y="8569"/>
                </a:lnTo>
                <a:lnTo>
                  <a:pt x="15315" y="8560"/>
                </a:lnTo>
                <a:lnTo>
                  <a:pt x="15315" y="8551"/>
                </a:lnTo>
                <a:lnTo>
                  <a:pt x="15315" y="8542"/>
                </a:lnTo>
                <a:lnTo>
                  <a:pt x="15323" y="8542"/>
                </a:lnTo>
                <a:lnTo>
                  <a:pt x="15341" y="8533"/>
                </a:lnTo>
                <a:lnTo>
                  <a:pt x="15359" y="8525"/>
                </a:lnTo>
                <a:lnTo>
                  <a:pt x="15368" y="8516"/>
                </a:lnTo>
                <a:lnTo>
                  <a:pt x="15368" y="8507"/>
                </a:lnTo>
                <a:lnTo>
                  <a:pt x="15359" y="8498"/>
                </a:lnTo>
                <a:lnTo>
                  <a:pt x="15368" y="8498"/>
                </a:lnTo>
                <a:lnTo>
                  <a:pt x="15368" y="8489"/>
                </a:lnTo>
                <a:lnTo>
                  <a:pt x="15376" y="8498"/>
                </a:lnTo>
                <a:lnTo>
                  <a:pt x="15394" y="8489"/>
                </a:lnTo>
                <a:lnTo>
                  <a:pt x="15403" y="8489"/>
                </a:lnTo>
                <a:lnTo>
                  <a:pt x="15412" y="8472"/>
                </a:lnTo>
                <a:lnTo>
                  <a:pt x="15421" y="8463"/>
                </a:lnTo>
                <a:lnTo>
                  <a:pt x="15421" y="8454"/>
                </a:lnTo>
                <a:lnTo>
                  <a:pt x="15429" y="8436"/>
                </a:lnTo>
                <a:lnTo>
                  <a:pt x="15438" y="8436"/>
                </a:lnTo>
                <a:lnTo>
                  <a:pt x="15438" y="8427"/>
                </a:lnTo>
                <a:lnTo>
                  <a:pt x="15447" y="8419"/>
                </a:lnTo>
                <a:lnTo>
                  <a:pt x="15456" y="8410"/>
                </a:lnTo>
                <a:lnTo>
                  <a:pt x="15465" y="8401"/>
                </a:lnTo>
                <a:lnTo>
                  <a:pt x="15473" y="8392"/>
                </a:lnTo>
                <a:lnTo>
                  <a:pt x="15482" y="8383"/>
                </a:lnTo>
                <a:lnTo>
                  <a:pt x="15482" y="8375"/>
                </a:lnTo>
                <a:lnTo>
                  <a:pt x="15491" y="8366"/>
                </a:lnTo>
                <a:lnTo>
                  <a:pt x="15500" y="8366"/>
                </a:lnTo>
                <a:lnTo>
                  <a:pt x="15553" y="8304"/>
                </a:lnTo>
                <a:lnTo>
                  <a:pt x="15570" y="8286"/>
                </a:lnTo>
                <a:lnTo>
                  <a:pt x="15597" y="8269"/>
                </a:lnTo>
                <a:lnTo>
                  <a:pt x="15615" y="8251"/>
                </a:lnTo>
                <a:lnTo>
                  <a:pt x="15659" y="8216"/>
                </a:lnTo>
                <a:lnTo>
                  <a:pt x="15729" y="8180"/>
                </a:lnTo>
                <a:lnTo>
                  <a:pt x="15738" y="8172"/>
                </a:lnTo>
                <a:lnTo>
                  <a:pt x="15800" y="8110"/>
                </a:lnTo>
                <a:lnTo>
                  <a:pt x="15853" y="8057"/>
                </a:lnTo>
                <a:lnTo>
                  <a:pt x="15879" y="8022"/>
                </a:lnTo>
                <a:lnTo>
                  <a:pt x="15906" y="7986"/>
                </a:lnTo>
                <a:lnTo>
                  <a:pt x="15932" y="7951"/>
                </a:lnTo>
                <a:lnTo>
                  <a:pt x="15959" y="7898"/>
                </a:lnTo>
                <a:lnTo>
                  <a:pt x="15967" y="7880"/>
                </a:lnTo>
                <a:lnTo>
                  <a:pt x="15976" y="7854"/>
                </a:lnTo>
                <a:lnTo>
                  <a:pt x="15985" y="7836"/>
                </a:lnTo>
                <a:lnTo>
                  <a:pt x="16003" y="7819"/>
                </a:lnTo>
                <a:lnTo>
                  <a:pt x="16012" y="7801"/>
                </a:lnTo>
                <a:lnTo>
                  <a:pt x="16012" y="7792"/>
                </a:lnTo>
                <a:lnTo>
                  <a:pt x="16020" y="7766"/>
                </a:lnTo>
                <a:lnTo>
                  <a:pt x="16038" y="7748"/>
                </a:lnTo>
                <a:lnTo>
                  <a:pt x="16056" y="7730"/>
                </a:lnTo>
                <a:lnTo>
                  <a:pt x="16056" y="7721"/>
                </a:lnTo>
                <a:lnTo>
                  <a:pt x="16065" y="7704"/>
                </a:lnTo>
                <a:lnTo>
                  <a:pt x="16082" y="7686"/>
                </a:lnTo>
                <a:lnTo>
                  <a:pt x="16082" y="7677"/>
                </a:lnTo>
                <a:lnTo>
                  <a:pt x="16091" y="7660"/>
                </a:lnTo>
                <a:lnTo>
                  <a:pt x="16091" y="7642"/>
                </a:lnTo>
                <a:lnTo>
                  <a:pt x="16100" y="7624"/>
                </a:lnTo>
                <a:lnTo>
                  <a:pt x="16100" y="7598"/>
                </a:lnTo>
                <a:lnTo>
                  <a:pt x="16109" y="7589"/>
                </a:lnTo>
                <a:lnTo>
                  <a:pt x="16117" y="7589"/>
                </a:lnTo>
                <a:lnTo>
                  <a:pt x="16126" y="7589"/>
                </a:lnTo>
                <a:lnTo>
                  <a:pt x="16135" y="7589"/>
                </a:lnTo>
                <a:lnTo>
                  <a:pt x="16135" y="7580"/>
                </a:lnTo>
                <a:lnTo>
                  <a:pt x="16126" y="7580"/>
                </a:lnTo>
                <a:lnTo>
                  <a:pt x="16117" y="7580"/>
                </a:lnTo>
                <a:lnTo>
                  <a:pt x="16109" y="7589"/>
                </a:lnTo>
                <a:lnTo>
                  <a:pt x="16109" y="7580"/>
                </a:lnTo>
                <a:lnTo>
                  <a:pt x="16117" y="7580"/>
                </a:lnTo>
                <a:lnTo>
                  <a:pt x="16117" y="7571"/>
                </a:lnTo>
                <a:lnTo>
                  <a:pt x="16117" y="7536"/>
                </a:lnTo>
                <a:lnTo>
                  <a:pt x="16109" y="7518"/>
                </a:lnTo>
                <a:lnTo>
                  <a:pt x="16117" y="7510"/>
                </a:lnTo>
                <a:lnTo>
                  <a:pt x="16117" y="7492"/>
                </a:lnTo>
                <a:lnTo>
                  <a:pt x="16126" y="7492"/>
                </a:lnTo>
                <a:lnTo>
                  <a:pt x="16126" y="7483"/>
                </a:lnTo>
                <a:lnTo>
                  <a:pt x="16117" y="7483"/>
                </a:lnTo>
                <a:lnTo>
                  <a:pt x="16091" y="7474"/>
                </a:lnTo>
                <a:lnTo>
                  <a:pt x="16082" y="7474"/>
                </a:lnTo>
                <a:lnTo>
                  <a:pt x="16073" y="7483"/>
                </a:lnTo>
                <a:lnTo>
                  <a:pt x="16065" y="7492"/>
                </a:lnTo>
                <a:lnTo>
                  <a:pt x="16038" y="7510"/>
                </a:lnTo>
                <a:lnTo>
                  <a:pt x="16003" y="7510"/>
                </a:lnTo>
                <a:lnTo>
                  <a:pt x="15985" y="7518"/>
                </a:lnTo>
                <a:lnTo>
                  <a:pt x="15967" y="7527"/>
                </a:lnTo>
                <a:lnTo>
                  <a:pt x="15950" y="7527"/>
                </a:lnTo>
                <a:lnTo>
                  <a:pt x="15932" y="7518"/>
                </a:lnTo>
                <a:lnTo>
                  <a:pt x="15923" y="7518"/>
                </a:lnTo>
                <a:lnTo>
                  <a:pt x="15915" y="7527"/>
                </a:lnTo>
                <a:lnTo>
                  <a:pt x="15888" y="7536"/>
                </a:lnTo>
                <a:lnTo>
                  <a:pt x="15862" y="7536"/>
                </a:lnTo>
                <a:lnTo>
                  <a:pt x="15844" y="7527"/>
                </a:lnTo>
                <a:lnTo>
                  <a:pt x="15826" y="7536"/>
                </a:lnTo>
                <a:lnTo>
                  <a:pt x="15809" y="7554"/>
                </a:lnTo>
                <a:lnTo>
                  <a:pt x="15782" y="7563"/>
                </a:lnTo>
                <a:lnTo>
                  <a:pt x="15773" y="7563"/>
                </a:lnTo>
                <a:lnTo>
                  <a:pt x="15756" y="7563"/>
                </a:lnTo>
                <a:lnTo>
                  <a:pt x="15738" y="7563"/>
                </a:lnTo>
                <a:lnTo>
                  <a:pt x="15720" y="7554"/>
                </a:lnTo>
                <a:lnTo>
                  <a:pt x="15712" y="7563"/>
                </a:lnTo>
                <a:lnTo>
                  <a:pt x="15685" y="7571"/>
                </a:lnTo>
                <a:lnTo>
                  <a:pt x="15659" y="7589"/>
                </a:lnTo>
                <a:lnTo>
                  <a:pt x="15623" y="7589"/>
                </a:lnTo>
                <a:lnTo>
                  <a:pt x="15615" y="7580"/>
                </a:lnTo>
                <a:lnTo>
                  <a:pt x="15606" y="7580"/>
                </a:lnTo>
                <a:lnTo>
                  <a:pt x="15579" y="7563"/>
                </a:lnTo>
                <a:lnTo>
                  <a:pt x="15562" y="7545"/>
                </a:lnTo>
                <a:lnTo>
                  <a:pt x="15553" y="7518"/>
                </a:lnTo>
                <a:lnTo>
                  <a:pt x="15535" y="7510"/>
                </a:lnTo>
                <a:lnTo>
                  <a:pt x="15526" y="7501"/>
                </a:lnTo>
                <a:lnTo>
                  <a:pt x="15518" y="7501"/>
                </a:lnTo>
                <a:lnTo>
                  <a:pt x="15509" y="7501"/>
                </a:lnTo>
                <a:lnTo>
                  <a:pt x="15500" y="7501"/>
                </a:lnTo>
                <a:lnTo>
                  <a:pt x="15491" y="7510"/>
                </a:lnTo>
                <a:lnTo>
                  <a:pt x="15482" y="7510"/>
                </a:lnTo>
                <a:lnTo>
                  <a:pt x="15482" y="7501"/>
                </a:lnTo>
                <a:lnTo>
                  <a:pt x="15491" y="7501"/>
                </a:lnTo>
                <a:lnTo>
                  <a:pt x="15500" y="7492"/>
                </a:lnTo>
                <a:lnTo>
                  <a:pt x="15518" y="7483"/>
                </a:lnTo>
                <a:lnTo>
                  <a:pt x="15535" y="7474"/>
                </a:lnTo>
                <a:lnTo>
                  <a:pt x="15544" y="7466"/>
                </a:lnTo>
                <a:lnTo>
                  <a:pt x="15544" y="7457"/>
                </a:lnTo>
                <a:lnTo>
                  <a:pt x="15544" y="7439"/>
                </a:lnTo>
                <a:lnTo>
                  <a:pt x="15526" y="7421"/>
                </a:lnTo>
                <a:lnTo>
                  <a:pt x="15526" y="7413"/>
                </a:lnTo>
                <a:lnTo>
                  <a:pt x="15518" y="7404"/>
                </a:lnTo>
                <a:lnTo>
                  <a:pt x="15518" y="7413"/>
                </a:lnTo>
                <a:lnTo>
                  <a:pt x="15500" y="7404"/>
                </a:lnTo>
                <a:lnTo>
                  <a:pt x="15500" y="7395"/>
                </a:lnTo>
                <a:lnTo>
                  <a:pt x="15482" y="7377"/>
                </a:lnTo>
                <a:lnTo>
                  <a:pt x="15473" y="7377"/>
                </a:lnTo>
                <a:lnTo>
                  <a:pt x="15473" y="7368"/>
                </a:lnTo>
                <a:lnTo>
                  <a:pt x="15465" y="7351"/>
                </a:lnTo>
                <a:lnTo>
                  <a:pt x="15421" y="7324"/>
                </a:lnTo>
                <a:lnTo>
                  <a:pt x="15403" y="7307"/>
                </a:lnTo>
                <a:lnTo>
                  <a:pt x="15385" y="7271"/>
                </a:lnTo>
                <a:lnTo>
                  <a:pt x="15359" y="7263"/>
                </a:lnTo>
                <a:lnTo>
                  <a:pt x="15341" y="7254"/>
                </a:lnTo>
                <a:lnTo>
                  <a:pt x="15332" y="7254"/>
                </a:lnTo>
                <a:lnTo>
                  <a:pt x="15323" y="7245"/>
                </a:lnTo>
                <a:lnTo>
                  <a:pt x="15315" y="7245"/>
                </a:lnTo>
                <a:lnTo>
                  <a:pt x="15306" y="7236"/>
                </a:lnTo>
                <a:lnTo>
                  <a:pt x="15306" y="7227"/>
                </a:lnTo>
                <a:lnTo>
                  <a:pt x="15297" y="7218"/>
                </a:lnTo>
                <a:lnTo>
                  <a:pt x="15288" y="7210"/>
                </a:lnTo>
                <a:lnTo>
                  <a:pt x="15279" y="7218"/>
                </a:lnTo>
                <a:lnTo>
                  <a:pt x="15279" y="7227"/>
                </a:lnTo>
                <a:lnTo>
                  <a:pt x="15288" y="7236"/>
                </a:lnTo>
                <a:lnTo>
                  <a:pt x="15279" y="7236"/>
                </a:lnTo>
                <a:lnTo>
                  <a:pt x="15279" y="7227"/>
                </a:lnTo>
                <a:lnTo>
                  <a:pt x="15271" y="7210"/>
                </a:lnTo>
                <a:lnTo>
                  <a:pt x="15262" y="7210"/>
                </a:lnTo>
                <a:lnTo>
                  <a:pt x="15253" y="7192"/>
                </a:lnTo>
                <a:lnTo>
                  <a:pt x="15244" y="7174"/>
                </a:lnTo>
                <a:lnTo>
                  <a:pt x="15244" y="7157"/>
                </a:lnTo>
                <a:lnTo>
                  <a:pt x="15235" y="7121"/>
                </a:lnTo>
                <a:lnTo>
                  <a:pt x="15226" y="7095"/>
                </a:lnTo>
                <a:lnTo>
                  <a:pt x="15218" y="7068"/>
                </a:lnTo>
                <a:lnTo>
                  <a:pt x="15191" y="7024"/>
                </a:lnTo>
                <a:lnTo>
                  <a:pt x="15191" y="7015"/>
                </a:lnTo>
                <a:lnTo>
                  <a:pt x="15173" y="7007"/>
                </a:lnTo>
                <a:lnTo>
                  <a:pt x="15173" y="6998"/>
                </a:lnTo>
                <a:lnTo>
                  <a:pt x="15165" y="6998"/>
                </a:lnTo>
                <a:lnTo>
                  <a:pt x="15165" y="7007"/>
                </a:lnTo>
                <a:lnTo>
                  <a:pt x="15156" y="6998"/>
                </a:lnTo>
                <a:lnTo>
                  <a:pt x="15156" y="6989"/>
                </a:lnTo>
                <a:lnTo>
                  <a:pt x="15147" y="6980"/>
                </a:lnTo>
                <a:lnTo>
                  <a:pt x="15129" y="6971"/>
                </a:lnTo>
                <a:lnTo>
                  <a:pt x="15121" y="6971"/>
                </a:lnTo>
                <a:lnTo>
                  <a:pt x="15112" y="6962"/>
                </a:lnTo>
                <a:lnTo>
                  <a:pt x="15103" y="6936"/>
                </a:lnTo>
                <a:lnTo>
                  <a:pt x="15094" y="6901"/>
                </a:lnTo>
                <a:lnTo>
                  <a:pt x="15094" y="6883"/>
                </a:lnTo>
                <a:lnTo>
                  <a:pt x="15094" y="6865"/>
                </a:lnTo>
                <a:lnTo>
                  <a:pt x="15094" y="6839"/>
                </a:lnTo>
                <a:lnTo>
                  <a:pt x="15094" y="6830"/>
                </a:lnTo>
                <a:lnTo>
                  <a:pt x="15085" y="6812"/>
                </a:lnTo>
                <a:lnTo>
                  <a:pt x="15085" y="6804"/>
                </a:lnTo>
                <a:lnTo>
                  <a:pt x="15085" y="6795"/>
                </a:lnTo>
                <a:lnTo>
                  <a:pt x="15085" y="6786"/>
                </a:lnTo>
                <a:lnTo>
                  <a:pt x="15094" y="6786"/>
                </a:lnTo>
                <a:lnTo>
                  <a:pt x="15094" y="6795"/>
                </a:lnTo>
                <a:lnTo>
                  <a:pt x="15094" y="6786"/>
                </a:lnTo>
                <a:lnTo>
                  <a:pt x="15094" y="6777"/>
                </a:lnTo>
                <a:lnTo>
                  <a:pt x="15085" y="6768"/>
                </a:lnTo>
                <a:lnTo>
                  <a:pt x="15068" y="6751"/>
                </a:lnTo>
                <a:lnTo>
                  <a:pt x="15068" y="6733"/>
                </a:lnTo>
                <a:lnTo>
                  <a:pt x="15068" y="6715"/>
                </a:lnTo>
                <a:lnTo>
                  <a:pt x="15068" y="6706"/>
                </a:lnTo>
                <a:lnTo>
                  <a:pt x="15032" y="6689"/>
                </a:lnTo>
                <a:lnTo>
                  <a:pt x="15023" y="6671"/>
                </a:lnTo>
                <a:lnTo>
                  <a:pt x="14997" y="6662"/>
                </a:lnTo>
                <a:lnTo>
                  <a:pt x="14988" y="6654"/>
                </a:lnTo>
                <a:lnTo>
                  <a:pt x="14979" y="6645"/>
                </a:lnTo>
                <a:lnTo>
                  <a:pt x="14971" y="6618"/>
                </a:lnTo>
                <a:lnTo>
                  <a:pt x="14971" y="6609"/>
                </a:lnTo>
                <a:lnTo>
                  <a:pt x="14971" y="6584"/>
                </a:lnTo>
                <a:lnTo>
                  <a:pt x="14971" y="6575"/>
                </a:lnTo>
                <a:lnTo>
                  <a:pt x="14971" y="6566"/>
                </a:lnTo>
                <a:lnTo>
                  <a:pt x="14979" y="6566"/>
                </a:lnTo>
                <a:lnTo>
                  <a:pt x="14988" y="6566"/>
                </a:lnTo>
                <a:lnTo>
                  <a:pt x="14979" y="6557"/>
                </a:lnTo>
                <a:lnTo>
                  <a:pt x="14962" y="6549"/>
                </a:lnTo>
                <a:lnTo>
                  <a:pt x="14962" y="6540"/>
                </a:lnTo>
                <a:lnTo>
                  <a:pt x="14944" y="6531"/>
                </a:lnTo>
                <a:lnTo>
                  <a:pt x="14918" y="6478"/>
                </a:lnTo>
                <a:lnTo>
                  <a:pt x="14909" y="6452"/>
                </a:lnTo>
                <a:lnTo>
                  <a:pt x="14900" y="6434"/>
                </a:lnTo>
                <a:lnTo>
                  <a:pt x="14882" y="6407"/>
                </a:lnTo>
                <a:lnTo>
                  <a:pt x="14856" y="6363"/>
                </a:lnTo>
                <a:lnTo>
                  <a:pt x="14856" y="6354"/>
                </a:lnTo>
                <a:lnTo>
                  <a:pt x="14847" y="6328"/>
                </a:lnTo>
                <a:lnTo>
                  <a:pt x="14847" y="6319"/>
                </a:lnTo>
                <a:lnTo>
                  <a:pt x="14838" y="6310"/>
                </a:lnTo>
                <a:lnTo>
                  <a:pt x="14838" y="6302"/>
                </a:lnTo>
                <a:lnTo>
                  <a:pt x="14829" y="6293"/>
                </a:lnTo>
                <a:lnTo>
                  <a:pt x="14821" y="6284"/>
                </a:lnTo>
                <a:lnTo>
                  <a:pt x="14821" y="6275"/>
                </a:lnTo>
                <a:lnTo>
                  <a:pt x="14821" y="6257"/>
                </a:lnTo>
                <a:lnTo>
                  <a:pt x="14812" y="6249"/>
                </a:lnTo>
                <a:lnTo>
                  <a:pt x="14794" y="6231"/>
                </a:lnTo>
                <a:lnTo>
                  <a:pt x="14785" y="6213"/>
                </a:lnTo>
                <a:lnTo>
                  <a:pt x="14776" y="6204"/>
                </a:lnTo>
                <a:lnTo>
                  <a:pt x="14768" y="6196"/>
                </a:lnTo>
                <a:lnTo>
                  <a:pt x="14768" y="6187"/>
                </a:lnTo>
                <a:lnTo>
                  <a:pt x="14759" y="6178"/>
                </a:lnTo>
                <a:lnTo>
                  <a:pt x="14759" y="6169"/>
                </a:lnTo>
                <a:lnTo>
                  <a:pt x="14759" y="6160"/>
                </a:lnTo>
                <a:lnTo>
                  <a:pt x="14750" y="6143"/>
                </a:lnTo>
                <a:lnTo>
                  <a:pt x="14741" y="6125"/>
                </a:lnTo>
                <a:lnTo>
                  <a:pt x="14732" y="6125"/>
                </a:lnTo>
                <a:lnTo>
                  <a:pt x="14741" y="6116"/>
                </a:lnTo>
                <a:lnTo>
                  <a:pt x="14741" y="6107"/>
                </a:lnTo>
                <a:lnTo>
                  <a:pt x="14741" y="6099"/>
                </a:lnTo>
                <a:lnTo>
                  <a:pt x="14750" y="6090"/>
                </a:lnTo>
                <a:lnTo>
                  <a:pt x="14759" y="6107"/>
                </a:lnTo>
                <a:lnTo>
                  <a:pt x="14759" y="6134"/>
                </a:lnTo>
                <a:lnTo>
                  <a:pt x="14768" y="6134"/>
                </a:lnTo>
                <a:lnTo>
                  <a:pt x="14768" y="6143"/>
                </a:lnTo>
                <a:lnTo>
                  <a:pt x="14776" y="6151"/>
                </a:lnTo>
                <a:lnTo>
                  <a:pt x="14785" y="6169"/>
                </a:lnTo>
                <a:lnTo>
                  <a:pt x="14794" y="6178"/>
                </a:lnTo>
                <a:lnTo>
                  <a:pt x="14794" y="6187"/>
                </a:lnTo>
                <a:lnTo>
                  <a:pt x="14794" y="6196"/>
                </a:lnTo>
                <a:lnTo>
                  <a:pt x="14803" y="6204"/>
                </a:lnTo>
                <a:lnTo>
                  <a:pt x="14812" y="6222"/>
                </a:lnTo>
                <a:lnTo>
                  <a:pt x="14829" y="6231"/>
                </a:lnTo>
                <a:lnTo>
                  <a:pt x="14838" y="6249"/>
                </a:lnTo>
                <a:lnTo>
                  <a:pt x="14856" y="6266"/>
                </a:lnTo>
                <a:lnTo>
                  <a:pt x="14874" y="6266"/>
                </a:lnTo>
                <a:lnTo>
                  <a:pt x="14882" y="6257"/>
                </a:lnTo>
                <a:lnTo>
                  <a:pt x="14882" y="6249"/>
                </a:lnTo>
                <a:lnTo>
                  <a:pt x="14891" y="6240"/>
                </a:lnTo>
                <a:lnTo>
                  <a:pt x="14891" y="6222"/>
                </a:lnTo>
                <a:lnTo>
                  <a:pt x="14900" y="6187"/>
                </a:lnTo>
                <a:lnTo>
                  <a:pt x="14909" y="6151"/>
                </a:lnTo>
                <a:lnTo>
                  <a:pt x="14918" y="6134"/>
                </a:lnTo>
                <a:lnTo>
                  <a:pt x="14926" y="6134"/>
                </a:lnTo>
                <a:lnTo>
                  <a:pt x="14926" y="6125"/>
                </a:lnTo>
                <a:lnTo>
                  <a:pt x="14926" y="6134"/>
                </a:lnTo>
                <a:lnTo>
                  <a:pt x="14926" y="6143"/>
                </a:lnTo>
                <a:lnTo>
                  <a:pt x="14918" y="6196"/>
                </a:lnTo>
                <a:lnTo>
                  <a:pt x="14918" y="6213"/>
                </a:lnTo>
                <a:lnTo>
                  <a:pt x="14909" y="6231"/>
                </a:lnTo>
                <a:lnTo>
                  <a:pt x="14900" y="6240"/>
                </a:lnTo>
                <a:lnTo>
                  <a:pt x="14900" y="6249"/>
                </a:lnTo>
                <a:lnTo>
                  <a:pt x="14909" y="6240"/>
                </a:lnTo>
                <a:lnTo>
                  <a:pt x="14918" y="6240"/>
                </a:lnTo>
                <a:lnTo>
                  <a:pt x="14935" y="6249"/>
                </a:lnTo>
                <a:lnTo>
                  <a:pt x="14944" y="6249"/>
                </a:lnTo>
                <a:lnTo>
                  <a:pt x="14962" y="6275"/>
                </a:lnTo>
                <a:lnTo>
                  <a:pt x="14971" y="6293"/>
                </a:lnTo>
                <a:lnTo>
                  <a:pt x="14988" y="6310"/>
                </a:lnTo>
                <a:lnTo>
                  <a:pt x="14988" y="6328"/>
                </a:lnTo>
                <a:lnTo>
                  <a:pt x="15006" y="6337"/>
                </a:lnTo>
                <a:lnTo>
                  <a:pt x="15006" y="6346"/>
                </a:lnTo>
                <a:lnTo>
                  <a:pt x="15023" y="6363"/>
                </a:lnTo>
                <a:lnTo>
                  <a:pt x="15041" y="6399"/>
                </a:lnTo>
                <a:lnTo>
                  <a:pt x="15050" y="6407"/>
                </a:lnTo>
                <a:lnTo>
                  <a:pt x="15059" y="6416"/>
                </a:lnTo>
                <a:lnTo>
                  <a:pt x="15059" y="6425"/>
                </a:lnTo>
                <a:lnTo>
                  <a:pt x="15068" y="6434"/>
                </a:lnTo>
                <a:lnTo>
                  <a:pt x="15085" y="6460"/>
                </a:lnTo>
                <a:lnTo>
                  <a:pt x="15094" y="6478"/>
                </a:lnTo>
                <a:lnTo>
                  <a:pt x="15094" y="6487"/>
                </a:lnTo>
                <a:lnTo>
                  <a:pt x="15094" y="6496"/>
                </a:lnTo>
                <a:lnTo>
                  <a:pt x="15094" y="6505"/>
                </a:lnTo>
                <a:lnTo>
                  <a:pt x="15103" y="6513"/>
                </a:lnTo>
                <a:lnTo>
                  <a:pt x="15112" y="6531"/>
                </a:lnTo>
                <a:lnTo>
                  <a:pt x="15121" y="6540"/>
                </a:lnTo>
                <a:lnTo>
                  <a:pt x="15129" y="6540"/>
                </a:lnTo>
                <a:lnTo>
                  <a:pt x="15138" y="6549"/>
                </a:lnTo>
                <a:lnTo>
                  <a:pt x="15147" y="6549"/>
                </a:lnTo>
                <a:lnTo>
                  <a:pt x="15147" y="6557"/>
                </a:lnTo>
                <a:lnTo>
                  <a:pt x="15156" y="6557"/>
                </a:lnTo>
                <a:lnTo>
                  <a:pt x="15173" y="6575"/>
                </a:lnTo>
                <a:lnTo>
                  <a:pt x="15182" y="6584"/>
                </a:lnTo>
                <a:lnTo>
                  <a:pt x="15191" y="6602"/>
                </a:lnTo>
                <a:lnTo>
                  <a:pt x="15200" y="6618"/>
                </a:lnTo>
                <a:lnTo>
                  <a:pt x="15209" y="6627"/>
                </a:lnTo>
                <a:lnTo>
                  <a:pt x="15209" y="6636"/>
                </a:lnTo>
                <a:lnTo>
                  <a:pt x="15209" y="6645"/>
                </a:lnTo>
                <a:lnTo>
                  <a:pt x="15218" y="6654"/>
                </a:lnTo>
                <a:lnTo>
                  <a:pt x="15226" y="6662"/>
                </a:lnTo>
                <a:lnTo>
                  <a:pt x="15226" y="6671"/>
                </a:lnTo>
                <a:lnTo>
                  <a:pt x="15226" y="6689"/>
                </a:lnTo>
                <a:lnTo>
                  <a:pt x="15226" y="6698"/>
                </a:lnTo>
                <a:lnTo>
                  <a:pt x="15226" y="6715"/>
                </a:lnTo>
                <a:lnTo>
                  <a:pt x="15226" y="6724"/>
                </a:lnTo>
                <a:lnTo>
                  <a:pt x="15226" y="6733"/>
                </a:lnTo>
                <a:lnTo>
                  <a:pt x="15226" y="6742"/>
                </a:lnTo>
                <a:lnTo>
                  <a:pt x="15235" y="6751"/>
                </a:lnTo>
                <a:lnTo>
                  <a:pt x="15235" y="6759"/>
                </a:lnTo>
                <a:lnTo>
                  <a:pt x="15226" y="6768"/>
                </a:lnTo>
                <a:lnTo>
                  <a:pt x="15244" y="6795"/>
                </a:lnTo>
                <a:lnTo>
                  <a:pt x="15262" y="6812"/>
                </a:lnTo>
                <a:lnTo>
                  <a:pt x="15271" y="6830"/>
                </a:lnTo>
                <a:lnTo>
                  <a:pt x="15279" y="6839"/>
                </a:lnTo>
                <a:lnTo>
                  <a:pt x="15288" y="6848"/>
                </a:lnTo>
                <a:lnTo>
                  <a:pt x="15306" y="6848"/>
                </a:lnTo>
                <a:lnTo>
                  <a:pt x="15332" y="6874"/>
                </a:lnTo>
                <a:lnTo>
                  <a:pt x="15341" y="6883"/>
                </a:lnTo>
                <a:lnTo>
                  <a:pt x="15350" y="6892"/>
                </a:lnTo>
                <a:lnTo>
                  <a:pt x="15359" y="6901"/>
                </a:lnTo>
                <a:lnTo>
                  <a:pt x="15368" y="6909"/>
                </a:lnTo>
                <a:lnTo>
                  <a:pt x="15376" y="6936"/>
                </a:lnTo>
                <a:lnTo>
                  <a:pt x="15385" y="6945"/>
                </a:lnTo>
                <a:lnTo>
                  <a:pt x="15385" y="6954"/>
                </a:lnTo>
                <a:lnTo>
                  <a:pt x="15385" y="6962"/>
                </a:lnTo>
                <a:lnTo>
                  <a:pt x="15385" y="6971"/>
                </a:lnTo>
                <a:lnTo>
                  <a:pt x="15403" y="6989"/>
                </a:lnTo>
                <a:lnTo>
                  <a:pt x="15412" y="7007"/>
                </a:lnTo>
                <a:lnTo>
                  <a:pt x="15421" y="7024"/>
                </a:lnTo>
                <a:lnTo>
                  <a:pt x="15429" y="7033"/>
                </a:lnTo>
                <a:lnTo>
                  <a:pt x="15447" y="7051"/>
                </a:lnTo>
                <a:lnTo>
                  <a:pt x="15465" y="7068"/>
                </a:lnTo>
                <a:lnTo>
                  <a:pt x="15465" y="7077"/>
                </a:lnTo>
                <a:lnTo>
                  <a:pt x="15473" y="7086"/>
                </a:lnTo>
                <a:lnTo>
                  <a:pt x="15482" y="7095"/>
                </a:lnTo>
                <a:lnTo>
                  <a:pt x="15482" y="7104"/>
                </a:lnTo>
                <a:lnTo>
                  <a:pt x="15491" y="7112"/>
                </a:lnTo>
                <a:lnTo>
                  <a:pt x="15500" y="7121"/>
                </a:lnTo>
                <a:lnTo>
                  <a:pt x="15500" y="7130"/>
                </a:lnTo>
                <a:lnTo>
                  <a:pt x="15500" y="7139"/>
                </a:lnTo>
                <a:lnTo>
                  <a:pt x="15500" y="7148"/>
                </a:lnTo>
                <a:lnTo>
                  <a:pt x="15509" y="7174"/>
                </a:lnTo>
                <a:lnTo>
                  <a:pt x="15500" y="7201"/>
                </a:lnTo>
                <a:lnTo>
                  <a:pt x="15500" y="7218"/>
                </a:lnTo>
                <a:lnTo>
                  <a:pt x="15500" y="7227"/>
                </a:lnTo>
                <a:lnTo>
                  <a:pt x="15491" y="7227"/>
                </a:lnTo>
                <a:lnTo>
                  <a:pt x="15509" y="7236"/>
                </a:lnTo>
                <a:lnTo>
                  <a:pt x="15509" y="7245"/>
                </a:lnTo>
                <a:lnTo>
                  <a:pt x="15509" y="7254"/>
                </a:lnTo>
                <a:lnTo>
                  <a:pt x="15509" y="7263"/>
                </a:lnTo>
                <a:lnTo>
                  <a:pt x="15518" y="7263"/>
                </a:lnTo>
                <a:lnTo>
                  <a:pt x="15518" y="7280"/>
                </a:lnTo>
                <a:lnTo>
                  <a:pt x="15518" y="7289"/>
                </a:lnTo>
                <a:lnTo>
                  <a:pt x="15518" y="7298"/>
                </a:lnTo>
                <a:lnTo>
                  <a:pt x="15526" y="7307"/>
                </a:lnTo>
                <a:lnTo>
                  <a:pt x="15526" y="7324"/>
                </a:lnTo>
                <a:lnTo>
                  <a:pt x="15535" y="7333"/>
                </a:lnTo>
                <a:lnTo>
                  <a:pt x="15535" y="7342"/>
                </a:lnTo>
                <a:lnTo>
                  <a:pt x="15535" y="7351"/>
                </a:lnTo>
                <a:lnTo>
                  <a:pt x="15535" y="7377"/>
                </a:lnTo>
                <a:lnTo>
                  <a:pt x="15553" y="7413"/>
                </a:lnTo>
                <a:lnTo>
                  <a:pt x="15553" y="7421"/>
                </a:lnTo>
                <a:lnTo>
                  <a:pt x="15562" y="7413"/>
                </a:lnTo>
                <a:lnTo>
                  <a:pt x="15579" y="7421"/>
                </a:lnTo>
                <a:lnTo>
                  <a:pt x="15588" y="7421"/>
                </a:lnTo>
                <a:lnTo>
                  <a:pt x="15597" y="7421"/>
                </a:lnTo>
                <a:lnTo>
                  <a:pt x="15615" y="7421"/>
                </a:lnTo>
                <a:lnTo>
                  <a:pt x="15632" y="7413"/>
                </a:lnTo>
                <a:lnTo>
                  <a:pt x="15650" y="7413"/>
                </a:lnTo>
                <a:lnTo>
                  <a:pt x="15659" y="7413"/>
                </a:lnTo>
                <a:lnTo>
                  <a:pt x="15668" y="7413"/>
                </a:lnTo>
                <a:lnTo>
                  <a:pt x="15676" y="7404"/>
                </a:lnTo>
                <a:lnTo>
                  <a:pt x="15676" y="7395"/>
                </a:lnTo>
                <a:lnTo>
                  <a:pt x="15694" y="7395"/>
                </a:lnTo>
                <a:lnTo>
                  <a:pt x="15703" y="7377"/>
                </a:lnTo>
                <a:lnTo>
                  <a:pt x="15712" y="7368"/>
                </a:lnTo>
                <a:lnTo>
                  <a:pt x="15729" y="7368"/>
                </a:lnTo>
                <a:lnTo>
                  <a:pt x="15756" y="7368"/>
                </a:lnTo>
                <a:lnTo>
                  <a:pt x="15773" y="7368"/>
                </a:lnTo>
                <a:lnTo>
                  <a:pt x="15791" y="7368"/>
                </a:lnTo>
                <a:lnTo>
                  <a:pt x="15800" y="7360"/>
                </a:lnTo>
                <a:lnTo>
                  <a:pt x="15809" y="7360"/>
                </a:lnTo>
                <a:lnTo>
                  <a:pt x="15826" y="7351"/>
                </a:lnTo>
                <a:lnTo>
                  <a:pt x="15844" y="7351"/>
                </a:lnTo>
                <a:lnTo>
                  <a:pt x="15862" y="7333"/>
                </a:lnTo>
                <a:lnTo>
                  <a:pt x="15870" y="7324"/>
                </a:lnTo>
                <a:lnTo>
                  <a:pt x="15879" y="7324"/>
                </a:lnTo>
                <a:lnTo>
                  <a:pt x="15888" y="7315"/>
                </a:lnTo>
                <a:lnTo>
                  <a:pt x="15906" y="7324"/>
                </a:lnTo>
                <a:lnTo>
                  <a:pt x="15915" y="7324"/>
                </a:lnTo>
                <a:lnTo>
                  <a:pt x="15932" y="7315"/>
                </a:lnTo>
                <a:lnTo>
                  <a:pt x="15941" y="7315"/>
                </a:lnTo>
                <a:lnTo>
                  <a:pt x="15950" y="7298"/>
                </a:lnTo>
                <a:lnTo>
                  <a:pt x="15959" y="7298"/>
                </a:lnTo>
                <a:lnTo>
                  <a:pt x="15959" y="7289"/>
                </a:lnTo>
                <a:lnTo>
                  <a:pt x="15967" y="7280"/>
                </a:lnTo>
                <a:lnTo>
                  <a:pt x="15985" y="7271"/>
                </a:lnTo>
                <a:lnTo>
                  <a:pt x="16003" y="7271"/>
                </a:lnTo>
                <a:lnTo>
                  <a:pt x="16029" y="7263"/>
                </a:lnTo>
                <a:lnTo>
                  <a:pt x="16047" y="7263"/>
                </a:lnTo>
                <a:lnTo>
                  <a:pt x="16056" y="7254"/>
                </a:lnTo>
                <a:lnTo>
                  <a:pt x="16073" y="7245"/>
                </a:lnTo>
                <a:lnTo>
                  <a:pt x="16109" y="7236"/>
                </a:lnTo>
                <a:lnTo>
                  <a:pt x="16126" y="7227"/>
                </a:lnTo>
                <a:lnTo>
                  <a:pt x="16153" y="7218"/>
                </a:lnTo>
                <a:lnTo>
                  <a:pt x="16162" y="7218"/>
                </a:lnTo>
                <a:lnTo>
                  <a:pt x="16170" y="7210"/>
                </a:lnTo>
                <a:lnTo>
                  <a:pt x="16179" y="7210"/>
                </a:lnTo>
                <a:lnTo>
                  <a:pt x="16188" y="7201"/>
                </a:lnTo>
                <a:lnTo>
                  <a:pt x="16197" y="7201"/>
                </a:lnTo>
                <a:lnTo>
                  <a:pt x="16197" y="7192"/>
                </a:lnTo>
                <a:lnTo>
                  <a:pt x="16188" y="7174"/>
                </a:lnTo>
                <a:lnTo>
                  <a:pt x="16197" y="7157"/>
                </a:lnTo>
                <a:lnTo>
                  <a:pt x="16206" y="7148"/>
                </a:lnTo>
                <a:lnTo>
                  <a:pt x="16215" y="7139"/>
                </a:lnTo>
                <a:lnTo>
                  <a:pt x="16223" y="7139"/>
                </a:lnTo>
                <a:lnTo>
                  <a:pt x="16259" y="7121"/>
                </a:lnTo>
                <a:lnTo>
                  <a:pt x="16276" y="7121"/>
                </a:lnTo>
                <a:lnTo>
                  <a:pt x="16294" y="7112"/>
                </a:lnTo>
                <a:lnTo>
                  <a:pt x="16312" y="7112"/>
                </a:lnTo>
                <a:lnTo>
                  <a:pt x="16320" y="7104"/>
                </a:lnTo>
                <a:lnTo>
                  <a:pt x="16329" y="7095"/>
                </a:lnTo>
                <a:lnTo>
                  <a:pt x="16356" y="7095"/>
                </a:lnTo>
                <a:lnTo>
                  <a:pt x="16364" y="7095"/>
                </a:lnTo>
                <a:lnTo>
                  <a:pt x="16373" y="7095"/>
                </a:lnTo>
                <a:lnTo>
                  <a:pt x="16382" y="7104"/>
                </a:lnTo>
                <a:lnTo>
                  <a:pt x="16409" y="7095"/>
                </a:lnTo>
                <a:lnTo>
                  <a:pt x="16409" y="7086"/>
                </a:lnTo>
                <a:lnTo>
                  <a:pt x="16417" y="7077"/>
                </a:lnTo>
                <a:lnTo>
                  <a:pt x="16417" y="7068"/>
                </a:lnTo>
                <a:lnTo>
                  <a:pt x="16417" y="7060"/>
                </a:lnTo>
                <a:lnTo>
                  <a:pt x="16417" y="7051"/>
                </a:lnTo>
                <a:lnTo>
                  <a:pt x="16435" y="7033"/>
                </a:lnTo>
                <a:lnTo>
                  <a:pt x="16444" y="7033"/>
                </a:lnTo>
                <a:lnTo>
                  <a:pt x="16470" y="7024"/>
                </a:lnTo>
                <a:lnTo>
                  <a:pt x="16497" y="7024"/>
                </a:lnTo>
                <a:lnTo>
                  <a:pt x="16506" y="7024"/>
                </a:lnTo>
                <a:lnTo>
                  <a:pt x="16514" y="7007"/>
                </a:lnTo>
                <a:lnTo>
                  <a:pt x="16523" y="6980"/>
                </a:lnTo>
                <a:lnTo>
                  <a:pt x="16532" y="6962"/>
                </a:lnTo>
                <a:lnTo>
                  <a:pt x="16541" y="6962"/>
                </a:lnTo>
                <a:lnTo>
                  <a:pt x="16559" y="6954"/>
                </a:lnTo>
                <a:lnTo>
                  <a:pt x="16576" y="6954"/>
                </a:lnTo>
                <a:lnTo>
                  <a:pt x="16594" y="6954"/>
                </a:lnTo>
                <a:lnTo>
                  <a:pt x="16603" y="6945"/>
                </a:lnTo>
                <a:lnTo>
                  <a:pt x="16603" y="6936"/>
                </a:lnTo>
                <a:lnTo>
                  <a:pt x="16603" y="6927"/>
                </a:lnTo>
                <a:lnTo>
                  <a:pt x="16603" y="6909"/>
                </a:lnTo>
                <a:lnTo>
                  <a:pt x="16603" y="6901"/>
                </a:lnTo>
                <a:lnTo>
                  <a:pt x="16603" y="6892"/>
                </a:lnTo>
                <a:lnTo>
                  <a:pt x="16603" y="6883"/>
                </a:lnTo>
                <a:lnTo>
                  <a:pt x="16603" y="6874"/>
                </a:lnTo>
                <a:lnTo>
                  <a:pt x="16612" y="6865"/>
                </a:lnTo>
                <a:lnTo>
                  <a:pt x="16612" y="6848"/>
                </a:lnTo>
                <a:lnTo>
                  <a:pt x="16620" y="6848"/>
                </a:lnTo>
                <a:lnTo>
                  <a:pt x="16629" y="6830"/>
                </a:lnTo>
                <a:lnTo>
                  <a:pt x="16629" y="6821"/>
                </a:lnTo>
                <a:lnTo>
                  <a:pt x="16638" y="6821"/>
                </a:lnTo>
                <a:lnTo>
                  <a:pt x="16638" y="6830"/>
                </a:lnTo>
                <a:lnTo>
                  <a:pt x="16638" y="6839"/>
                </a:lnTo>
                <a:lnTo>
                  <a:pt x="16647" y="6839"/>
                </a:lnTo>
                <a:lnTo>
                  <a:pt x="16656" y="6839"/>
                </a:lnTo>
                <a:lnTo>
                  <a:pt x="16656" y="6830"/>
                </a:lnTo>
                <a:lnTo>
                  <a:pt x="16673" y="6812"/>
                </a:lnTo>
                <a:lnTo>
                  <a:pt x="16682" y="6786"/>
                </a:lnTo>
                <a:lnTo>
                  <a:pt x="16700" y="6768"/>
                </a:lnTo>
                <a:lnTo>
                  <a:pt x="16717" y="6759"/>
                </a:lnTo>
                <a:lnTo>
                  <a:pt x="16735" y="6733"/>
                </a:lnTo>
                <a:lnTo>
                  <a:pt x="16744" y="6724"/>
                </a:lnTo>
                <a:lnTo>
                  <a:pt x="16744" y="6715"/>
                </a:lnTo>
                <a:lnTo>
                  <a:pt x="16753" y="6698"/>
                </a:lnTo>
                <a:lnTo>
                  <a:pt x="16753" y="6689"/>
                </a:lnTo>
                <a:lnTo>
                  <a:pt x="16753" y="6680"/>
                </a:lnTo>
                <a:lnTo>
                  <a:pt x="16744" y="6680"/>
                </a:lnTo>
                <a:lnTo>
                  <a:pt x="16735" y="6671"/>
                </a:lnTo>
                <a:lnTo>
                  <a:pt x="16726" y="6671"/>
                </a:lnTo>
                <a:lnTo>
                  <a:pt x="16717" y="6654"/>
                </a:lnTo>
                <a:lnTo>
                  <a:pt x="16709" y="6645"/>
                </a:lnTo>
                <a:lnTo>
                  <a:pt x="16700" y="6627"/>
                </a:lnTo>
                <a:lnTo>
                  <a:pt x="16691" y="6618"/>
                </a:lnTo>
                <a:lnTo>
                  <a:pt x="16682" y="6609"/>
                </a:lnTo>
                <a:lnTo>
                  <a:pt x="16673" y="6602"/>
                </a:lnTo>
                <a:lnTo>
                  <a:pt x="16664" y="6593"/>
                </a:lnTo>
                <a:lnTo>
                  <a:pt x="16656" y="6593"/>
                </a:lnTo>
                <a:lnTo>
                  <a:pt x="16647" y="6593"/>
                </a:lnTo>
                <a:lnTo>
                  <a:pt x="16629" y="6584"/>
                </a:lnTo>
                <a:lnTo>
                  <a:pt x="16612" y="6584"/>
                </a:lnTo>
                <a:lnTo>
                  <a:pt x="16594" y="6584"/>
                </a:lnTo>
                <a:lnTo>
                  <a:pt x="16559" y="6566"/>
                </a:lnTo>
                <a:lnTo>
                  <a:pt x="16541" y="6549"/>
                </a:lnTo>
                <a:lnTo>
                  <a:pt x="16532" y="6540"/>
                </a:lnTo>
                <a:lnTo>
                  <a:pt x="16523" y="6531"/>
                </a:lnTo>
                <a:lnTo>
                  <a:pt x="16506" y="6505"/>
                </a:lnTo>
                <a:lnTo>
                  <a:pt x="16506" y="6487"/>
                </a:lnTo>
                <a:lnTo>
                  <a:pt x="16497" y="6487"/>
                </a:lnTo>
                <a:lnTo>
                  <a:pt x="16497" y="6443"/>
                </a:lnTo>
                <a:lnTo>
                  <a:pt x="16497" y="6434"/>
                </a:lnTo>
                <a:lnTo>
                  <a:pt x="16497" y="6425"/>
                </a:lnTo>
                <a:lnTo>
                  <a:pt x="16506" y="6399"/>
                </a:lnTo>
                <a:lnTo>
                  <a:pt x="16506" y="6390"/>
                </a:lnTo>
                <a:lnTo>
                  <a:pt x="16506" y="6381"/>
                </a:lnTo>
                <a:lnTo>
                  <a:pt x="16497" y="6381"/>
                </a:lnTo>
                <a:lnTo>
                  <a:pt x="16497" y="6390"/>
                </a:lnTo>
                <a:lnTo>
                  <a:pt x="16488" y="6390"/>
                </a:lnTo>
                <a:lnTo>
                  <a:pt x="16479" y="6407"/>
                </a:lnTo>
                <a:lnTo>
                  <a:pt x="16479" y="6416"/>
                </a:lnTo>
                <a:lnTo>
                  <a:pt x="16470" y="6425"/>
                </a:lnTo>
                <a:lnTo>
                  <a:pt x="16435" y="6452"/>
                </a:lnTo>
                <a:lnTo>
                  <a:pt x="16435" y="6460"/>
                </a:lnTo>
                <a:lnTo>
                  <a:pt x="16426" y="6460"/>
                </a:lnTo>
                <a:lnTo>
                  <a:pt x="16426" y="6469"/>
                </a:lnTo>
                <a:lnTo>
                  <a:pt x="16409" y="6487"/>
                </a:lnTo>
                <a:lnTo>
                  <a:pt x="16382" y="6505"/>
                </a:lnTo>
                <a:lnTo>
                  <a:pt x="16373" y="6505"/>
                </a:lnTo>
                <a:lnTo>
                  <a:pt x="16373" y="6513"/>
                </a:lnTo>
                <a:lnTo>
                  <a:pt x="16373" y="6522"/>
                </a:lnTo>
                <a:lnTo>
                  <a:pt x="16364" y="6522"/>
                </a:lnTo>
                <a:lnTo>
                  <a:pt x="16364" y="6531"/>
                </a:lnTo>
                <a:lnTo>
                  <a:pt x="16356" y="6540"/>
                </a:lnTo>
                <a:lnTo>
                  <a:pt x="16347" y="6549"/>
                </a:lnTo>
                <a:lnTo>
                  <a:pt x="16338" y="6549"/>
                </a:lnTo>
                <a:lnTo>
                  <a:pt x="16320" y="6557"/>
                </a:lnTo>
                <a:lnTo>
                  <a:pt x="16312" y="6557"/>
                </a:lnTo>
                <a:lnTo>
                  <a:pt x="16276" y="6557"/>
                </a:lnTo>
                <a:lnTo>
                  <a:pt x="16259" y="6549"/>
                </a:lnTo>
                <a:lnTo>
                  <a:pt x="16223" y="6549"/>
                </a:lnTo>
                <a:lnTo>
                  <a:pt x="16215" y="6557"/>
                </a:lnTo>
                <a:lnTo>
                  <a:pt x="16197" y="6566"/>
                </a:lnTo>
                <a:lnTo>
                  <a:pt x="16188" y="6566"/>
                </a:lnTo>
                <a:lnTo>
                  <a:pt x="16170" y="6566"/>
                </a:lnTo>
                <a:lnTo>
                  <a:pt x="16162" y="6557"/>
                </a:lnTo>
                <a:lnTo>
                  <a:pt x="16162" y="6549"/>
                </a:lnTo>
                <a:lnTo>
                  <a:pt x="16162" y="6540"/>
                </a:lnTo>
                <a:lnTo>
                  <a:pt x="16153" y="6549"/>
                </a:lnTo>
                <a:lnTo>
                  <a:pt x="16153" y="6540"/>
                </a:lnTo>
                <a:lnTo>
                  <a:pt x="16144" y="6540"/>
                </a:lnTo>
                <a:lnTo>
                  <a:pt x="16135" y="6540"/>
                </a:lnTo>
                <a:lnTo>
                  <a:pt x="16126" y="6540"/>
                </a:lnTo>
                <a:lnTo>
                  <a:pt x="16135" y="6531"/>
                </a:lnTo>
                <a:lnTo>
                  <a:pt x="16135" y="6522"/>
                </a:lnTo>
                <a:lnTo>
                  <a:pt x="16126" y="6522"/>
                </a:lnTo>
                <a:lnTo>
                  <a:pt x="16126" y="6513"/>
                </a:lnTo>
                <a:lnTo>
                  <a:pt x="16135" y="6513"/>
                </a:lnTo>
                <a:lnTo>
                  <a:pt x="16144" y="6496"/>
                </a:lnTo>
                <a:lnTo>
                  <a:pt x="16153" y="6487"/>
                </a:lnTo>
                <a:lnTo>
                  <a:pt x="16153" y="6478"/>
                </a:lnTo>
                <a:lnTo>
                  <a:pt x="16144" y="6460"/>
                </a:lnTo>
                <a:lnTo>
                  <a:pt x="16144" y="6452"/>
                </a:lnTo>
                <a:lnTo>
                  <a:pt x="16144" y="6443"/>
                </a:lnTo>
                <a:lnTo>
                  <a:pt x="16144" y="6434"/>
                </a:lnTo>
                <a:lnTo>
                  <a:pt x="16144" y="6425"/>
                </a:lnTo>
                <a:lnTo>
                  <a:pt x="16144" y="6416"/>
                </a:lnTo>
                <a:lnTo>
                  <a:pt x="16135" y="6407"/>
                </a:lnTo>
                <a:lnTo>
                  <a:pt x="16126" y="6399"/>
                </a:lnTo>
                <a:lnTo>
                  <a:pt x="16117" y="6399"/>
                </a:lnTo>
                <a:lnTo>
                  <a:pt x="16109" y="6407"/>
                </a:lnTo>
                <a:lnTo>
                  <a:pt x="16100" y="6434"/>
                </a:lnTo>
                <a:lnTo>
                  <a:pt x="16100" y="6443"/>
                </a:lnTo>
                <a:lnTo>
                  <a:pt x="16091" y="6452"/>
                </a:lnTo>
                <a:lnTo>
                  <a:pt x="16091" y="6469"/>
                </a:lnTo>
                <a:lnTo>
                  <a:pt x="16091" y="6496"/>
                </a:lnTo>
                <a:lnTo>
                  <a:pt x="16091" y="6505"/>
                </a:lnTo>
                <a:lnTo>
                  <a:pt x="16082" y="6496"/>
                </a:lnTo>
                <a:lnTo>
                  <a:pt x="16082" y="6487"/>
                </a:lnTo>
                <a:lnTo>
                  <a:pt x="16073" y="6478"/>
                </a:lnTo>
                <a:lnTo>
                  <a:pt x="16073" y="6460"/>
                </a:lnTo>
                <a:lnTo>
                  <a:pt x="16065" y="6452"/>
                </a:lnTo>
                <a:lnTo>
                  <a:pt x="16056" y="6443"/>
                </a:lnTo>
                <a:lnTo>
                  <a:pt x="16047" y="6434"/>
                </a:lnTo>
                <a:lnTo>
                  <a:pt x="16047" y="6425"/>
                </a:lnTo>
                <a:lnTo>
                  <a:pt x="16038" y="6425"/>
                </a:lnTo>
                <a:lnTo>
                  <a:pt x="16038" y="6407"/>
                </a:lnTo>
                <a:lnTo>
                  <a:pt x="16038" y="6399"/>
                </a:lnTo>
                <a:lnTo>
                  <a:pt x="16047" y="6399"/>
                </a:lnTo>
                <a:lnTo>
                  <a:pt x="16047" y="6381"/>
                </a:lnTo>
                <a:lnTo>
                  <a:pt x="16038" y="6372"/>
                </a:lnTo>
                <a:lnTo>
                  <a:pt x="16038" y="6363"/>
                </a:lnTo>
                <a:lnTo>
                  <a:pt x="16029" y="6363"/>
                </a:lnTo>
                <a:lnTo>
                  <a:pt x="16029" y="6354"/>
                </a:lnTo>
                <a:lnTo>
                  <a:pt x="16038" y="6354"/>
                </a:lnTo>
                <a:lnTo>
                  <a:pt x="16047" y="6354"/>
                </a:lnTo>
                <a:lnTo>
                  <a:pt x="16029" y="6346"/>
                </a:lnTo>
                <a:lnTo>
                  <a:pt x="16012" y="6337"/>
                </a:lnTo>
                <a:lnTo>
                  <a:pt x="15994" y="6319"/>
                </a:lnTo>
                <a:lnTo>
                  <a:pt x="15985" y="6319"/>
                </a:lnTo>
                <a:lnTo>
                  <a:pt x="15976" y="6302"/>
                </a:lnTo>
                <a:lnTo>
                  <a:pt x="15967" y="6293"/>
                </a:lnTo>
                <a:lnTo>
                  <a:pt x="15976" y="6293"/>
                </a:lnTo>
                <a:lnTo>
                  <a:pt x="15967" y="6293"/>
                </a:lnTo>
                <a:lnTo>
                  <a:pt x="15967" y="6284"/>
                </a:lnTo>
                <a:lnTo>
                  <a:pt x="15950" y="6284"/>
                </a:lnTo>
                <a:lnTo>
                  <a:pt x="15941" y="6275"/>
                </a:lnTo>
                <a:lnTo>
                  <a:pt x="15941" y="6266"/>
                </a:lnTo>
                <a:lnTo>
                  <a:pt x="15950" y="6266"/>
                </a:lnTo>
                <a:lnTo>
                  <a:pt x="15941" y="6257"/>
                </a:lnTo>
                <a:lnTo>
                  <a:pt x="15932" y="6240"/>
                </a:lnTo>
                <a:lnTo>
                  <a:pt x="15923" y="6222"/>
                </a:lnTo>
                <a:lnTo>
                  <a:pt x="15923" y="6213"/>
                </a:lnTo>
                <a:lnTo>
                  <a:pt x="15915" y="6204"/>
                </a:lnTo>
                <a:lnTo>
                  <a:pt x="15915" y="6196"/>
                </a:lnTo>
                <a:lnTo>
                  <a:pt x="15915" y="6187"/>
                </a:lnTo>
                <a:lnTo>
                  <a:pt x="15906" y="6178"/>
                </a:lnTo>
                <a:lnTo>
                  <a:pt x="15897" y="6169"/>
                </a:lnTo>
                <a:lnTo>
                  <a:pt x="15897" y="6151"/>
                </a:lnTo>
                <a:lnTo>
                  <a:pt x="15888" y="6151"/>
                </a:lnTo>
                <a:lnTo>
                  <a:pt x="15888" y="6143"/>
                </a:lnTo>
                <a:lnTo>
                  <a:pt x="15879" y="6143"/>
                </a:lnTo>
                <a:lnTo>
                  <a:pt x="15870" y="6143"/>
                </a:lnTo>
                <a:lnTo>
                  <a:pt x="15862" y="6143"/>
                </a:lnTo>
                <a:lnTo>
                  <a:pt x="15870" y="6134"/>
                </a:lnTo>
                <a:lnTo>
                  <a:pt x="15879" y="6125"/>
                </a:lnTo>
                <a:lnTo>
                  <a:pt x="15888" y="6125"/>
                </a:lnTo>
                <a:lnTo>
                  <a:pt x="15897" y="6125"/>
                </a:lnTo>
                <a:lnTo>
                  <a:pt x="15888" y="6116"/>
                </a:lnTo>
                <a:lnTo>
                  <a:pt x="15888" y="6107"/>
                </a:lnTo>
                <a:lnTo>
                  <a:pt x="15879" y="6099"/>
                </a:lnTo>
                <a:lnTo>
                  <a:pt x="15888" y="6090"/>
                </a:lnTo>
                <a:lnTo>
                  <a:pt x="15897" y="6090"/>
                </a:lnTo>
                <a:lnTo>
                  <a:pt x="15915" y="6099"/>
                </a:lnTo>
                <a:lnTo>
                  <a:pt x="15923" y="6099"/>
                </a:lnTo>
                <a:lnTo>
                  <a:pt x="15932" y="6090"/>
                </a:lnTo>
                <a:lnTo>
                  <a:pt x="15950" y="6090"/>
                </a:lnTo>
                <a:lnTo>
                  <a:pt x="15950" y="6081"/>
                </a:lnTo>
                <a:lnTo>
                  <a:pt x="15950" y="6072"/>
                </a:lnTo>
                <a:lnTo>
                  <a:pt x="15950" y="6063"/>
                </a:lnTo>
                <a:lnTo>
                  <a:pt x="15959" y="6054"/>
                </a:lnTo>
                <a:lnTo>
                  <a:pt x="15967" y="6054"/>
                </a:lnTo>
                <a:lnTo>
                  <a:pt x="15976" y="6054"/>
                </a:lnTo>
                <a:lnTo>
                  <a:pt x="15976" y="6063"/>
                </a:lnTo>
                <a:lnTo>
                  <a:pt x="15967" y="6063"/>
                </a:lnTo>
                <a:lnTo>
                  <a:pt x="15959" y="6063"/>
                </a:lnTo>
                <a:lnTo>
                  <a:pt x="15994" y="6081"/>
                </a:lnTo>
                <a:lnTo>
                  <a:pt x="16003" y="6090"/>
                </a:lnTo>
                <a:lnTo>
                  <a:pt x="16029" y="6072"/>
                </a:lnTo>
                <a:lnTo>
                  <a:pt x="16038" y="6072"/>
                </a:lnTo>
                <a:lnTo>
                  <a:pt x="16038" y="6090"/>
                </a:lnTo>
                <a:lnTo>
                  <a:pt x="16047" y="6099"/>
                </a:lnTo>
                <a:lnTo>
                  <a:pt x="16065" y="6116"/>
                </a:lnTo>
                <a:lnTo>
                  <a:pt x="16073" y="6125"/>
                </a:lnTo>
                <a:lnTo>
                  <a:pt x="16082" y="6143"/>
                </a:lnTo>
                <a:lnTo>
                  <a:pt x="16082" y="6151"/>
                </a:lnTo>
                <a:lnTo>
                  <a:pt x="16082" y="6160"/>
                </a:lnTo>
                <a:lnTo>
                  <a:pt x="16091" y="6160"/>
                </a:lnTo>
                <a:lnTo>
                  <a:pt x="16100" y="6169"/>
                </a:lnTo>
                <a:lnTo>
                  <a:pt x="16091" y="6178"/>
                </a:lnTo>
                <a:lnTo>
                  <a:pt x="16100" y="6178"/>
                </a:lnTo>
                <a:lnTo>
                  <a:pt x="16109" y="6187"/>
                </a:lnTo>
                <a:lnTo>
                  <a:pt x="16109" y="6196"/>
                </a:lnTo>
                <a:lnTo>
                  <a:pt x="16109" y="6213"/>
                </a:lnTo>
                <a:lnTo>
                  <a:pt x="16117" y="6213"/>
                </a:lnTo>
                <a:lnTo>
                  <a:pt x="16126" y="6231"/>
                </a:lnTo>
                <a:lnTo>
                  <a:pt x="16126" y="6240"/>
                </a:lnTo>
                <a:lnTo>
                  <a:pt x="16144" y="6257"/>
                </a:lnTo>
                <a:lnTo>
                  <a:pt x="16153" y="6266"/>
                </a:lnTo>
                <a:lnTo>
                  <a:pt x="16170" y="6266"/>
                </a:lnTo>
                <a:lnTo>
                  <a:pt x="16179" y="6266"/>
                </a:lnTo>
                <a:lnTo>
                  <a:pt x="16197" y="6275"/>
                </a:lnTo>
                <a:lnTo>
                  <a:pt x="16215" y="6284"/>
                </a:lnTo>
                <a:lnTo>
                  <a:pt x="16223" y="6293"/>
                </a:lnTo>
                <a:lnTo>
                  <a:pt x="16223" y="6302"/>
                </a:lnTo>
                <a:lnTo>
                  <a:pt x="16232" y="6302"/>
                </a:lnTo>
                <a:lnTo>
                  <a:pt x="16250" y="6319"/>
                </a:lnTo>
                <a:lnTo>
                  <a:pt x="16276" y="6328"/>
                </a:lnTo>
                <a:lnTo>
                  <a:pt x="16285" y="6337"/>
                </a:lnTo>
                <a:lnTo>
                  <a:pt x="16294" y="6346"/>
                </a:lnTo>
                <a:lnTo>
                  <a:pt x="16303" y="6354"/>
                </a:lnTo>
                <a:lnTo>
                  <a:pt x="16312" y="6354"/>
                </a:lnTo>
                <a:lnTo>
                  <a:pt x="16329" y="6354"/>
                </a:lnTo>
                <a:lnTo>
                  <a:pt x="16347" y="6354"/>
                </a:lnTo>
                <a:lnTo>
                  <a:pt x="16364" y="6363"/>
                </a:lnTo>
                <a:lnTo>
                  <a:pt x="16373" y="6372"/>
                </a:lnTo>
                <a:lnTo>
                  <a:pt x="16382" y="6372"/>
                </a:lnTo>
                <a:lnTo>
                  <a:pt x="16391" y="6363"/>
                </a:lnTo>
                <a:lnTo>
                  <a:pt x="16409" y="6354"/>
                </a:lnTo>
                <a:lnTo>
                  <a:pt x="16417" y="6346"/>
                </a:lnTo>
                <a:lnTo>
                  <a:pt x="16435" y="6346"/>
                </a:lnTo>
                <a:lnTo>
                  <a:pt x="16444" y="6337"/>
                </a:lnTo>
                <a:lnTo>
                  <a:pt x="16444" y="6328"/>
                </a:lnTo>
                <a:lnTo>
                  <a:pt x="16470" y="6328"/>
                </a:lnTo>
                <a:lnTo>
                  <a:pt x="16479" y="6319"/>
                </a:lnTo>
                <a:lnTo>
                  <a:pt x="16497" y="6319"/>
                </a:lnTo>
                <a:lnTo>
                  <a:pt x="16497" y="6310"/>
                </a:lnTo>
                <a:lnTo>
                  <a:pt x="16523" y="6319"/>
                </a:lnTo>
                <a:lnTo>
                  <a:pt x="16532" y="6319"/>
                </a:lnTo>
                <a:lnTo>
                  <a:pt x="16541" y="6328"/>
                </a:lnTo>
                <a:lnTo>
                  <a:pt x="16550" y="6337"/>
                </a:lnTo>
                <a:lnTo>
                  <a:pt x="16550" y="6346"/>
                </a:lnTo>
                <a:lnTo>
                  <a:pt x="16550" y="6354"/>
                </a:lnTo>
                <a:lnTo>
                  <a:pt x="16559" y="6381"/>
                </a:lnTo>
                <a:lnTo>
                  <a:pt x="16559" y="6399"/>
                </a:lnTo>
                <a:lnTo>
                  <a:pt x="16559" y="6407"/>
                </a:lnTo>
                <a:lnTo>
                  <a:pt x="16567" y="6416"/>
                </a:lnTo>
                <a:lnTo>
                  <a:pt x="16567" y="6425"/>
                </a:lnTo>
                <a:lnTo>
                  <a:pt x="16603" y="6434"/>
                </a:lnTo>
                <a:lnTo>
                  <a:pt x="16612" y="6434"/>
                </a:lnTo>
                <a:lnTo>
                  <a:pt x="16620" y="6434"/>
                </a:lnTo>
                <a:lnTo>
                  <a:pt x="16638" y="6443"/>
                </a:lnTo>
                <a:lnTo>
                  <a:pt x="16647" y="6443"/>
                </a:lnTo>
                <a:lnTo>
                  <a:pt x="16656" y="6443"/>
                </a:lnTo>
                <a:lnTo>
                  <a:pt x="16682" y="6443"/>
                </a:lnTo>
                <a:lnTo>
                  <a:pt x="16700" y="6452"/>
                </a:lnTo>
                <a:lnTo>
                  <a:pt x="16709" y="6452"/>
                </a:lnTo>
                <a:lnTo>
                  <a:pt x="16726" y="6452"/>
                </a:lnTo>
                <a:lnTo>
                  <a:pt x="16735" y="6452"/>
                </a:lnTo>
                <a:lnTo>
                  <a:pt x="16753" y="6452"/>
                </a:lnTo>
                <a:lnTo>
                  <a:pt x="16762" y="6460"/>
                </a:lnTo>
                <a:lnTo>
                  <a:pt x="16770" y="6460"/>
                </a:lnTo>
                <a:lnTo>
                  <a:pt x="16797" y="6460"/>
                </a:lnTo>
                <a:lnTo>
                  <a:pt x="16806" y="6452"/>
                </a:lnTo>
                <a:lnTo>
                  <a:pt x="16814" y="6452"/>
                </a:lnTo>
                <a:lnTo>
                  <a:pt x="16814" y="6460"/>
                </a:lnTo>
                <a:lnTo>
                  <a:pt x="16850" y="6469"/>
                </a:lnTo>
                <a:lnTo>
                  <a:pt x="16859" y="6478"/>
                </a:lnTo>
                <a:lnTo>
                  <a:pt x="16867" y="6478"/>
                </a:lnTo>
                <a:lnTo>
                  <a:pt x="16876" y="6478"/>
                </a:lnTo>
                <a:lnTo>
                  <a:pt x="16876" y="6469"/>
                </a:lnTo>
                <a:lnTo>
                  <a:pt x="16894" y="6478"/>
                </a:lnTo>
                <a:lnTo>
                  <a:pt x="16911" y="6478"/>
                </a:lnTo>
                <a:lnTo>
                  <a:pt x="16920" y="6478"/>
                </a:lnTo>
                <a:lnTo>
                  <a:pt x="16929" y="6469"/>
                </a:lnTo>
                <a:lnTo>
                  <a:pt x="16938" y="6478"/>
                </a:lnTo>
                <a:lnTo>
                  <a:pt x="16947" y="6478"/>
                </a:lnTo>
                <a:lnTo>
                  <a:pt x="16947" y="6469"/>
                </a:lnTo>
                <a:lnTo>
                  <a:pt x="16956" y="6469"/>
                </a:lnTo>
                <a:lnTo>
                  <a:pt x="16964" y="6469"/>
                </a:lnTo>
                <a:lnTo>
                  <a:pt x="16991" y="6469"/>
                </a:lnTo>
                <a:lnTo>
                  <a:pt x="17000" y="6469"/>
                </a:lnTo>
                <a:lnTo>
                  <a:pt x="17009" y="6469"/>
                </a:lnTo>
                <a:lnTo>
                  <a:pt x="17026" y="6469"/>
                </a:lnTo>
                <a:lnTo>
                  <a:pt x="17026" y="6460"/>
                </a:lnTo>
                <a:lnTo>
                  <a:pt x="17044" y="6460"/>
                </a:lnTo>
                <a:lnTo>
                  <a:pt x="17053" y="6460"/>
                </a:lnTo>
                <a:lnTo>
                  <a:pt x="17061" y="6460"/>
                </a:lnTo>
                <a:lnTo>
                  <a:pt x="17061" y="6452"/>
                </a:lnTo>
                <a:lnTo>
                  <a:pt x="17070" y="6460"/>
                </a:lnTo>
                <a:lnTo>
                  <a:pt x="17106" y="6469"/>
                </a:lnTo>
                <a:lnTo>
                  <a:pt x="17114" y="6460"/>
                </a:lnTo>
                <a:lnTo>
                  <a:pt x="17141" y="6460"/>
                </a:lnTo>
                <a:lnTo>
                  <a:pt x="17167" y="6460"/>
                </a:lnTo>
                <a:lnTo>
                  <a:pt x="17185" y="6460"/>
                </a:lnTo>
                <a:lnTo>
                  <a:pt x="17203" y="6452"/>
                </a:lnTo>
                <a:lnTo>
                  <a:pt x="17229" y="6452"/>
                </a:lnTo>
                <a:lnTo>
                  <a:pt x="17238" y="6452"/>
                </a:lnTo>
                <a:lnTo>
                  <a:pt x="17247" y="6452"/>
                </a:lnTo>
                <a:lnTo>
                  <a:pt x="17238" y="6452"/>
                </a:lnTo>
                <a:lnTo>
                  <a:pt x="17220" y="6452"/>
                </a:lnTo>
                <a:lnTo>
                  <a:pt x="17220" y="6443"/>
                </a:lnTo>
                <a:lnTo>
                  <a:pt x="17229" y="6443"/>
                </a:lnTo>
                <a:lnTo>
                  <a:pt x="17238" y="6443"/>
                </a:lnTo>
                <a:lnTo>
                  <a:pt x="17247" y="6452"/>
                </a:lnTo>
                <a:lnTo>
                  <a:pt x="17247" y="6460"/>
                </a:lnTo>
                <a:lnTo>
                  <a:pt x="17256" y="6469"/>
                </a:lnTo>
                <a:lnTo>
                  <a:pt x="17264" y="6478"/>
                </a:lnTo>
                <a:lnTo>
                  <a:pt x="17256" y="6496"/>
                </a:lnTo>
                <a:lnTo>
                  <a:pt x="17264" y="6496"/>
                </a:lnTo>
                <a:lnTo>
                  <a:pt x="17291" y="6505"/>
                </a:lnTo>
                <a:lnTo>
                  <a:pt x="17300" y="6540"/>
                </a:lnTo>
                <a:lnTo>
                  <a:pt x="17308" y="6540"/>
                </a:lnTo>
                <a:lnTo>
                  <a:pt x="17308" y="6549"/>
                </a:lnTo>
                <a:lnTo>
                  <a:pt x="17308" y="6557"/>
                </a:lnTo>
                <a:lnTo>
                  <a:pt x="17317" y="6557"/>
                </a:lnTo>
                <a:lnTo>
                  <a:pt x="17317" y="6566"/>
                </a:lnTo>
                <a:lnTo>
                  <a:pt x="17326" y="6575"/>
                </a:lnTo>
                <a:lnTo>
                  <a:pt x="17326" y="6566"/>
                </a:lnTo>
                <a:lnTo>
                  <a:pt x="17326" y="6575"/>
                </a:lnTo>
                <a:lnTo>
                  <a:pt x="17335" y="6575"/>
                </a:lnTo>
                <a:lnTo>
                  <a:pt x="17344" y="6575"/>
                </a:lnTo>
                <a:lnTo>
                  <a:pt x="17353" y="6575"/>
                </a:lnTo>
                <a:lnTo>
                  <a:pt x="17361" y="6575"/>
                </a:lnTo>
                <a:lnTo>
                  <a:pt x="17361" y="6584"/>
                </a:lnTo>
                <a:lnTo>
                  <a:pt x="17370" y="6584"/>
                </a:lnTo>
                <a:lnTo>
                  <a:pt x="17370" y="6575"/>
                </a:lnTo>
                <a:lnTo>
                  <a:pt x="17370" y="6584"/>
                </a:lnTo>
                <a:lnTo>
                  <a:pt x="17370" y="6593"/>
                </a:lnTo>
                <a:lnTo>
                  <a:pt x="17379" y="6593"/>
                </a:lnTo>
                <a:lnTo>
                  <a:pt x="17388" y="6584"/>
                </a:lnTo>
                <a:lnTo>
                  <a:pt x="17406" y="6575"/>
                </a:lnTo>
                <a:lnTo>
                  <a:pt x="17414" y="6575"/>
                </a:lnTo>
                <a:lnTo>
                  <a:pt x="17406" y="6584"/>
                </a:lnTo>
                <a:lnTo>
                  <a:pt x="17388" y="6593"/>
                </a:lnTo>
                <a:lnTo>
                  <a:pt x="17388" y="6602"/>
                </a:lnTo>
                <a:lnTo>
                  <a:pt x="17397" y="6609"/>
                </a:lnTo>
                <a:lnTo>
                  <a:pt x="17406" y="6627"/>
                </a:lnTo>
                <a:lnTo>
                  <a:pt x="17414" y="6636"/>
                </a:lnTo>
                <a:lnTo>
                  <a:pt x="17450" y="6654"/>
                </a:lnTo>
                <a:lnTo>
                  <a:pt x="17476" y="6662"/>
                </a:lnTo>
                <a:lnTo>
                  <a:pt x="17485" y="6662"/>
                </a:lnTo>
                <a:lnTo>
                  <a:pt x="17494" y="6654"/>
                </a:lnTo>
                <a:lnTo>
                  <a:pt x="17511" y="6645"/>
                </a:lnTo>
                <a:lnTo>
                  <a:pt x="17520" y="6645"/>
                </a:lnTo>
                <a:lnTo>
                  <a:pt x="17529" y="6645"/>
                </a:lnTo>
                <a:lnTo>
                  <a:pt x="17529" y="6636"/>
                </a:lnTo>
                <a:lnTo>
                  <a:pt x="17538" y="6636"/>
                </a:lnTo>
                <a:lnTo>
                  <a:pt x="17538" y="6645"/>
                </a:lnTo>
                <a:lnTo>
                  <a:pt x="17529" y="6654"/>
                </a:lnTo>
                <a:lnTo>
                  <a:pt x="17511" y="6671"/>
                </a:lnTo>
                <a:lnTo>
                  <a:pt x="17503" y="6671"/>
                </a:lnTo>
                <a:lnTo>
                  <a:pt x="17485" y="6680"/>
                </a:lnTo>
                <a:lnTo>
                  <a:pt x="17476" y="6689"/>
                </a:lnTo>
                <a:lnTo>
                  <a:pt x="17467" y="6689"/>
                </a:lnTo>
                <a:lnTo>
                  <a:pt x="17450" y="6698"/>
                </a:lnTo>
                <a:lnTo>
                  <a:pt x="17441" y="6689"/>
                </a:lnTo>
                <a:lnTo>
                  <a:pt x="17432" y="6680"/>
                </a:lnTo>
                <a:lnTo>
                  <a:pt x="17432" y="6689"/>
                </a:lnTo>
                <a:lnTo>
                  <a:pt x="17423" y="6698"/>
                </a:lnTo>
                <a:lnTo>
                  <a:pt x="17432" y="6706"/>
                </a:lnTo>
                <a:lnTo>
                  <a:pt x="17441" y="6715"/>
                </a:lnTo>
                <a:lnTo>
                  <a:pt x="17458" y="6733"/>
                </a:lnTo>
                <a:lnTo>
                  <a:pt x="17467" y="6742"/>
                </a:lnTo>
                <a:lnTo>
                  <a:pt x="17485" y="6759"/>
                </a:lnTo>
                <a:lnTo>
                  <a:pt x="17503" y="6777"/>
                </a:lnTo>
                <a:lnTo>
                  <a:pt x="17511" y="6786"/>
                </a:lnTo>
                <a:lnTo>
                  <a:pt x="17538" y="6804"/>
                </a:lnTo>
                <a:lnTo>
                  <a:pt x="17556" y="6812"/>
                </a:lnTo>
                <a:lnTo>
                  <a:pt x="17564" y="6812"/>
                </a:lnTo>
                <a:lnTo>
                  <a:pt x="17582" y="6812"/>
                </a:lnTo>
                <a:lnTo>
                  <a:pt x="17608" y="6804"/>
                </a:lnTo>
                <a:lnTo>
                  <a:pt x="17617" y="6795"/>
                </a:lnTo>
                <a:lnTo>
                  <a:pt x="17653" y="6786"/>
                </a:lnTo>
                <a:lnTo>
                  <a:pt x="17653" y="6777"/>
                </a:lnTo>
                <a:lnTo>
                  <a:pt x="17670" y="6751"/>
                </a:lnTo>
                <a:lnTo>
                  <a:pt x="17670" y="6742"/>
                </a:lnTo>
                <a:lnTo>
                  <a:pt x="17661" y="6742"/>
                </a:lnTo>
                <a:lnTo>
                  <a:pt x="17661" y="6733"/>
                </a:lnTo>
                <a:lnTo>
                  <a:pt x="17653" y="6733"/>
                </a:lnTo>
                <a:lnTo>
                  <a:pt x="17653" y="6724"/>
                </a:lnTo>
                <a:lnTo>
                  <a:pt x="17661" y="6715"/>
                </a:lnTo>
                <a:lnTo>
                  <a:pt x="17670" y="6715"/>
                </a:lnTo>
                <a:lnTo>
                  <a:pt x="17670" y="6706"/>
                </a:lnTo>
                <a:lnTo>
                  <a:pt x="17670" y="6698"/>
                </a:lnTo>
                <a:lnTo>
                  <a:pt x="17661" y="6698"/>
                </a:lnTo>
                <a:lnTo>
                  <a:pt x="17670" y="6698"/>
                </a:lnTo>
                <a:lnTo>
                  <a:pt x="17679" y="6698"/>
                </a:lnTo>
                <a:lnTo>
                  <a:pt x="17697" y="6698"/>
                </a:lnTo>
                <a:lnTo>
                  <a:pt x="17705" y="6698"/>
                </a:lnTo>
                <a:lnTo>
                  <a:pt x="17697" y="6706"/>
                </a:lnTo>
                <a:lnTo>
                  <a:pt x="17688" y="6706"/>
                </a:lnTo>
                <a:lnTo>
                  <a:pt x="17688" y="6715"/>
                </a:lnTo>
                <a:lnTo>
                  <a:pt x="17697" y="6724"/>
                </a:lnTo>
                <a:lnTo>
                  <a:pt x="17688" y="6742"/>
                </a:lnTo>
                <a:lnTo>
                  <a:pt x="17714" y="6742"/>
                </a:lnTo>
                <a:lnTo>
                  <a:pt x="17723" y="6742"/>
                </a:lnTo>
                <a:lnTo>
                  <a:pt x="17732" y="6733"/>
                </a:lnTo>
                <a:lnTo>
                  <a:pt x="17723" y="6742"/>
                </a:lnTo>
                <a:lnTo>
                  <a:pt x="17705" y="6751"/>
                </a:lnTo>
                <a:lnTo>
                  <a:pt x="17697" y="6759"/>
                </a:lnTo>
                <a:lnTo>
                  <a:pt x="17705" y="6759"/>
                </a:lnTo>
                <a:lnTo>
                  <a:pt x="17697" y="6759"/>
                </a:lnTo>
                <a:lnTo>
                  <a:pt x="17697" y="6768"/>
                </a:lnTo>
                <a:lnTo>
                  <a:pt x="17697" y="6777"/>
                </a:lnTo>
                <a:lnTo>
                  <a:pt x="17705" y="6786"/>
                </a:lnTo>
                <a:lnTo>
                  <a:pt x="17714" y="6786"/>
                </a:lnTo>
                <a:lnTo>
                  <a:pt x="17714" y="6795"/>
                </a:lnTo>
                <a:lnTo>
                  <a:pt x="17714" y="6804"/>
                </a:lnTo>
                <a:lnTo>
                  <a:pt x="17714" y="6821"/>
                </a:lnTo>
                <a:lnTo>
                  <a:pt x="17714" y="6830"/>
                </a:lnTo>
                <a:lnTo>
                  <a:pt x="17705" y="6865"/>
                </a:lnTo>
                <a:lnTo>
                  <a:pt x="17697" y="6883"/>
                </a:lnTo>
                <a:lnTo>
                  <a:pt x="17697" y="6892"/>
                </a:lnTo>
                <a:lnTo>
                  <a:pt x="17705" y="6901"/>
                </a:lnTo>
                <a:lnTo>
                  <a:pt x="17705" y="6909"/>
                </a:lnTo>
                <a:lnTo>
                  <a:pt x="17705" y="6918"/>
                </a:lnTo>
                <a:lnTo>
                  <a:pt x="17723" y="6927"/>
                </a:lnTo>
                <a:lnTo>
                  <a:pt x="17705" y="6927"/>
                </a:lnTo>
                <a:lnTo>
                  <a:pt x="17705" y="6936"/>
                </a:lnTo>
                <a:lnTo>
                  <a:pt x="17714" y="6945"/>
                </a:lnTo>
                <a:lnTo>
                  <a:pt x="17723" y="6936"/>
                </a:lnTo>
                <a:lnTo>
                  <a:pt x="17723" y="6945"/>
                </a:lnTo>
                <a:lnTo>
                  <a:pt x="17723" y="6954"/>
                </a:lnTo>
                <a:lnTo>
                  <a:pt x="17714" y="6962"/>
                </a:lnTo>
                <a:lnTo>
                  <a:pt x="17714" y="6971"/>
                </a:lnTo>
                <a:lnTo>
                  <a:pt x="17714" y="6980"/>
                </a:lnTo>
                <a:lnTo>
                  <a:pt x="17723" y="6998"/>
                </a:lnTo>
                <a:lnTo>
                  <a:pt x="17723" y="7007"/>
                </a:lnTo>
                <a:lnTo>
                  <a:pt x="17723" y="7015"/>
                </a:lnTo>
                <a:lnTo>
                  <a:pt x="17723" y="7033"/>
                </a:lnTo>
                <a:lnTo>
                  <a:pt x="17732" y="7051"/>
                </a:lnTo>
                <a:lnTo>
                  <a:pt x="17732" y="7060"/>
                </a:lnTo>
                <a:lnTo>
                  <a:pt x="17741" y="7086"/>
                </a:lnTo>
                <a:lnTo>
                  <a:pt x="17750" y="7139"/>
                </a:lnTo>
                <a:lnTo>
                  <a:pt x="17758" y="7157"/>
                </a:lnTo>
                <a:lnTo>
                  <a:pt x="17758" y="7165"/>
                </a:lnTo>
                <a:lnTo>
                  <a:pt x="17767" y="7183"/>
                </a:lnTo>
                <a:lnTo>
                  <a:pt x="17776" y="7192"/>
                </a:lnTo>
                <a:lnTo>
                  <a:pt x="17776" y="7201"/>
                </a:lnTo>
                <a:lnTo>
                  <a:pt x="17785" y="7201"/>
                </a:lnTo>
                <a:lnTo>
                  <a:pt x="17776" y="7201"/>
                </a:lnTo>
                <a:lnTo>
                  <a:pt x="17785" y="7210"/>
                </a:lnTo>
                <a:lnTo>
                  <a:pt x="17794" y="7218"/>
                </a:lnTo>
                <a:lnTo>
                  <a:pt x="17785" y="7218"/>
                </a:lnTo>
                <a:lnTo>
                  <a:pt x="17785" y="7227"/>
                </a:lnTo>
                <a:lnTo>
                  <a:pt x="17794" y="7245"/>
                </a:lnTo>
                <a:lnTo>
                  <a:pt x="17803" y="7254"/>
                </a:lnTo>
                <a:lnTo>
                  <a:pt x="17811" y="7271"/>
                </a:lnTo>
                <a:lnTo>
                  <a:pt x="17820" y="7271"/>
                </a:lnTo>
                <a:lnTo>
                  <a:pt x="17820" y="7280"/>
                </a:lnTo>
                <a:lnTo>
                  <a:pt x="17820" y="7289"/>
                </a:lnTo>
                <a:lnTo>
                  <a:pt x="17829" y="7289"/>
                </a:lnTo>
                <a:lnTo>
                  <a:pt x="17829" y="7307"/>
                </a:lnTo>
                <a:lnTo>
                  <a:pt x="17829" y="7315"/>
                </a:lnTo>
                <a:lnTo>
                  <a:pt x="17838" y="7333"/>
                </a:lnTo>
                <a:lnTo>
                  <a:pt x="17847" y="7351"/>
                </a:lnTo>
                <a:lnTo>
                  <a:pt x="17847" y="7360"/>
                </a:lnTo>
                <a:lnTo>
                  <a:pt x="17855" y="7386"/>
                </a:lnTo>
                <a:lnTo>
                  <a:pt x="17855" y="7395"/>
                </a:lnTo>
                <a:lnTo>
                  <a:pt x="17864" y="7404"/>
                </a:lnTo>
                <a:lnTo>
                  <a:pt x="17864" y="7430"/>
                </a:lnTo>
                <a:lnTo>
                  <a:pt x="17882" y="7466"/>
                </a:lnTo>
                <a:lnTo>
                  <a:pt x="17891" y="7466"/>
                </a:lnTo>
                <a:lnTo>
                  <a:pt x="17891" y="7474"/>
                </a:lnTo>
                <a:lnTo>
                  <a:pt x="17900" y="7483"/>
                </a:lnTo>
                <a:lnTo>
                  <a:pt x="17908" y="7492"/>
                </a:lnTo>
                <a:lnTo>
                  <a:pt x="17917" y="7510"/>
                </a:lnTo>
                <a:lnTo>
                  <a:pt x="17926" y="7518"/>
                </a:lnTo>
                <a:lnTo>
                  <a:pt x="17935" y="7536"/>
                </a:lnTo>
                <a:lnTo>
                  <a:pt x="17935" y="7563"/>
                </a:lnTo>
                <a:lnTo>
                  <a:pt x="17953" y="7589"/>
                </a:lnTo>
                <a:lnTo>
                  <a:pt x="17953" y="7598"/>
                </a:lnTo>
                <a:lnTo>
                  <a:pt x="17961" y="7607"/>
                </a:lnTo>
                <a:lnTo>
                  <a:pt x="17961" y="7616"/>
                </a:lnTo>
                <a:lnTo>
                  <a:pt x="17970" y="7624"/>
                </a:lnTo>
                <a:lnTo>
                  <a:pt x="17979" y="7651"/>
                </a:lnTo>
                <a:lnTo>
                  <a:pt x="17970" y="7651"/>
                </a:lnTo>
                <a:lnTo>
                  <a:pt x="17970" y="7642"/>
                </a:lnTo>
                <a:lnTo>
                  <a:pt x="17970" y="7633"/>
                </a:lnTo>
                <a:lnTo>
                  <a:pt x="17961" y="7624"/>
                </a:lnTo>
                <a:lnTo>
                  <a:pt x="17961" y="7642"/>
                </a:lnTo>
                <a:lnTo>
                  <a:pt x="17970" y="7660"/>
                </a:lnTo>
                <a:lnTo>
                  <a:pt x="17970" y="7677"/>
                </a:lnTo>
                <a:lnTo>
                  <a:pt x="17979" y="7677"/>
                </a:lnTo>
                <a:lnTo>
                  <a:pt x="17979" y="7686"/>
                </a:lnTo>
                <a:lnTo>
                  <a:pt x="17988" y="7695"/>
                </a:lnTo>
                <a:lnTo>
                  <a:pt x="17988" y="7704"/>
                </a:lnTo>
                <a:lnTo>
                  <a:pt x="18014" y="7739"/>
                </a:lnTo>
                <a:lnTo>
                  <a:pt x="18023" y="7739"/>
                </a:lnTo>
                <a:lnTo>
                  <a:pt x="18041" y="7757"/>
                </a:lnTo>
                <a:lnTo>
                  <a:pt x="18058" y="7757"/>
                </a:lnTo>
                <a:lnTo>
                  <a:pt x="18076" y="7748"/>
                </a:lnTo>
                <a:lnTo>
                  <a:pt x="18094" y="7739"/>
                </a:lnTo>
                <a:lnTo>
                  <a:pt x="18103" y="7730"/>
                </a:lnTo>
                <a:lnTo>
                  <a:pt x="18103" y="7713"/>
                </a:lnTo>
                <a:lnTo>
                  <a:pt x="18103" y="7704"/>
                </a:lnTo>
                <a:lnTo>
                  <a:pt x="18111" y="7695"/>
                </a:lnTo>
                <a:lnTo>
                  <a:pt x="18120" y="7686"/>
                </a:lnTo>
                <a:lnTo>
                  <a:pt x="18164" y="7668"/>
                </a:lnTo>
                <a:lnTo>
                  <a:pt x="18182" y="7677"/>
                </a:lnTo>
                <a:lnTo>
                  <a:pt x="18191" y="7677"/>
                </a:lnTo>
                <a:lnTo>
                  <a:pt x="18182" y="7668"/>
                </a:lnTo>
                <a:lnTo>
                  <a:pt x="18173" y="7668"/>
                </a:lnTo>
                <a:lnTo>
                  <a:pt x="18164" y="7668"/>
                </a:lnTo>
                <a:lnTo>
                  <a:pt x="18164" y="7660"/>
                </a:lnTo>
                <a:lnTo>
                  <a:pt x="18155" y="7660"/>
                </a:lnTo>
                <a:lnTo>
                  <a:pt x="18155" y="7651"/>
                </a:lnTo>
                <a:lnTo>
                  <a:pt x="18164" y="7642"/>
                </a:lnTo>
                <a:lnTo>
                  <a:pt x="18182" y="7616"/>
                </a:lnTo>
                <a:lnTo>
                  <a:pt x="18182" y="7607"/>
                </a:lnTo>
                <a:lnTo>
                  <a:pt x="18191" y="7598"/>
                </a:lnTo>
                <a:lnTo>
                  <a:pt x="18200" y="7598"/>
                </a:lnTo>
                <a:lnTo>
                  <a:pt x="18208" y="7598"/>
                </a:lnTo>
                <a:lnTo>
                  <a:pt x="18217" y="7598"/>
                </a:lnTo>
                <a:lnTo>
                  <a:pt x="18226" y="7598"/>
                </a:lnTo>
                <a:lnTo>
                  <a:pt x="18226" y="7563"/>
                </a:lnTo>
                <a:lnTo>
                  <a:pt x="18226" y="7527"/>
                </a:lnTo>
                <a:lnTo>
                  <a:pt x="18226" y="7518"/>
                </a:lnTo>
                <a:lnTo>
                  <a:pt x="18217" y="7518"/>
                </a:lnTo>
                <a:lnTo>
                  <a:pt x="18226" y="7510"/>
                </a:lnTo>
                <a:lnTo>
                  <a:pt x="18217" y="7501"/>
                </a:lnTo>
                <a:lnTo>
                  <a:pt x="18217" y="7492"/>
                </a:lnTo>
                <a:lnTo>
                  <a:pt x="18226" y="7474"/>
                </a:lnTo>
                <a:lnTo>
                  <a:pt x="18235" y="7457"/>
                </a:lnTo>
                <a:lnTo>
                  <a:pt x="18244" y="7448"/>
                </a:lnTo>
                <a:lnTo>
                  <a:pt x="18252" y="7439"/>
                </a:lnTo>
                <a:lnTo>
                  <a:pt x="18252" y="7421"/>
                </a:lnTo>
                <a:lnTo>
                  <a:pt x="18261" y="7368"/>
                </a:lnTo>
                <a:lnTo>
                  <a:pt x="18261" y="7360"/>
                </a:lnTo>
                <a:lnTo>
                  <a:pt x="18244" y="7360"/>
                </a:lnTo>
                <a:lnTo>
                  <a:pt x="18244" y="7351"/>
                </a:lnTo>
                <a:lnTo>
                  <a:pt x="18252" y="7342"/>
                </a:lnTo>
                <a:lnTo>
                  <a:pt x="18252" y="7351"/>
                </a:lnTo>
                <a:lnTo>
                  <a:pt x="18261" y="7360"/>
                </a:lnTo>
                <a:lnTo>
                  <a:pt x="18252" y="7342"/>
                </a:lnTo>
                <a:lnTo>
                  <a:pt x="18252" y="7333"/>
                </a:lnTo>
                <a:lnTo>
                  <a:pt x="18252" y="7315"/>
                </a:lnTo>
                <a:lnTo>
                  <a:pt x="18244" y="7307"/>
                </a:lnTo>
                <a:lnTo>
                  <a:pt x="18244" y="7298"/>
                </a:lnTo>
                <a:lnTo>
                  <a:pt x="18252" y="7298"/>
                </a:lnTo>
                <a:lnTo>
                  <a:pt x="18252" y="7289"/>
                </a:lnTo>
                <a:lnTo>
                  <a:pt x="18252" y="7280"/>
                </a:lnTo>
                <a:lnTo>
                  <a:pt x="18244" y="7263"/>
                </a:lnTo>
                <a:lnTo>
                  <a:pt x="18244" y="7245"/>
                </a:lnTo>
                <a:lnTo>
                  <a:pt x="18244" y="7227"/>
                </a:lnTo>
                <a:lnTo>
                  <a:pt x="18261" y="7192"/>
                </a:lnTo>
                <a:lnTo>
                  <a:pt x="18270" y="7192"/>
                </a:lnTo>
                <a:lnTo>
                  <a:pt x="18288" y="7183"/>
                </a:lnTo>
                <a:lnTo>
                  <a:pt x="18297" y="7183"/>
                </a:lnTo>
                <a:lnTo>
                  <a:pt x="18297" y="7192"/>
                </a:lnTo>
                <a:lnTo>
                  <a:pt x="18305" y="7192"/>
                </a:lnTo>
                <a:lnTo>
                  <a:pt x="18314" y="7183"/>
                </a:lnTo>
                <a:lnTo>
                  <a:pt x="18323" y="7174"/>
                </a:lnTo>
                <a:lnTo>
                  <a:pt x="18332" y="7157"/>
                </a:lnTo>
                <a:lnTo>
                  <a:pt x="18332" y="7148"/>
                </a:lnTo>
                <a:lnTo>
                  <a:pt x="18341" y="7148"/>
                </a:lnTo>
                <a:lnTo>
                  <a:pt x="18367" y="7148"/>
                </a:lnTo>
                <a:lnTo>
                  <a:pt x="18394" y="7139"/>
                </a:lnTo>
                <a:lnTo>
                  <a:pt x="18402" y="7130"/>
                </a:lnTo>
                <a:lnTo>
                  <a:pt x="18411" y="7121"/>
                </a:lnTo>
                <a:lnTo>
                  <a:pt x="18411" y="7112"/>
                </a:lnTo>
                <a:lnTo>
                  <a:pt x="18411" y="7104"/>
                </a:lnTo>
                <a:lnTo>
                  <a:pt x="18402" y="7104"/>
                </a:lnTo>
                <a:lnTo>
                  <a:pt x="18402" y="7095"/>
                </a:lnTo>
                <a:lnTo>
                  <a:pt x="18411" y="7086"/>
                </a:lnTo>
                <a:lnTo>
                  <a:pt x="18429" y="7077"/>
                </a:lnTo>
                <a:lnTo>
                  <a:pt x="18455" y="7060"/>
                </a:lnTo>
                <a:lnTo>
                  <a:pt x="18473" y="7051"/>
                </a:lnTo>
                <a:lnTo>
                  <a:pt x="18491" y="7042"/>
                </a:lnTo>
                <a:lnTo>
                  <a:pt x="18500" y="7024"/>
                </a:lnTo>
                <a:lnTo>
                  <a:pt x="18508" y="7015"/>
                </a:lnTo>
                <a:lnTo>
                  <a:pt x="18544" y="6998"/>
                </a:lnTo>
                <a:lnTo>
                  <a:pt x="18544" y="6989"/>
                </a:lnTo>
                <a:lnTo>
                  <a:pt x="18561" y="6971"/>
                </a:lnTo>
                <a:lnTo>
                  <a:pt x="18579" y="6954"/>
                </a:lnTo>
                <a:lnTo>
                  <a:pt x="18579" y="6945"/>
                </a:lnTo>
                <a:lnTo>
                  <a:pt x="18588" y="6945"/>
                </a:lnTo>
                <a:lnTo>
                  <a:pt x="18588" y="6936"/>
                </a:lnTo>
                <a:lnTo>
                  <a:pt x="18623" y="6909"/>
                </a:lnTo>
                <a:lnTo>
                  <a:pt x="18641" y="6901"/>
                </a:lnTo>
                <a:lnTo>
                  <a:pt x="18632" y="6892"/>
                </a:lnTo>
                <a:lnTo>
                  <a:pt x="18623" y="6901"/>
                </a:lnTo>
                <a:lnTo>
                  <a:pt x="18614" y="6901"/>
                </a:lnTo>
                <a:lnTo>
                  <a:pt x="18623" y="6892"/>
                </a:lnTo>
                <a:lnTo>
                  <a:pt x="18641" y="6874"/>
                </a:lnTo>
                <a:lnTo>
                  <a:pt x="18641" y="6883"/>
                </a:lnTo>
                <a:lnTo>
                  <a:pt x="18649" y="6883"/>
                </a:lnTo>
                <a:lnTo>
                  <a:pt x="18649" y="6892"/>
                </a:lnTo>
                <a:lnTo>
                  <a:pt x="18641" y="6892"/>
                </a:lnTo>
                <a:lnTo>
                  <a:pt x="18649" y="6892"/>
                </a:lnTo>
                <a:lnTo>
                  <a:pt x="18667" y="6883"/>
                </a:lnTo>
                <a:lnTo>
                  <a:pt x="18694" y="6874"/>
                </a:lnTo>
                <a:lnTo>
                  <a:pt x="18702" y="6874"/>
                </a:lnTo>
                <a:lnTo>
                  <a:pt x="18694" y="6865"/>
                </a:lnTo>
                <a:lnTo>
                  <a:pt x="18702" y="6865"/>
                </a:lnTo>
                <a:lnTo>
                  <a:pt x="18702" y="6874"/>
                </a:lnTo>
                <a:lnTo>
                  <a:pt x="18711" y="6865"/>
                </a:lnTo>
                <a:lnTo>
                  <a:pt x="18711" y="6857"/>
                </a:lnTo>
                <a:lnTo>
                  <a:pt x="18738" y="6848"/>
                </a:lnTo>
                <a:lnTo>
                  <a:pt x="18738" y="6839"/>
                </a:lnTo>
                <a:lnTo>
                  <a:pt x="18738" y="6830"/>
                </a:lnTo>
                <a:lnTo>
                  <a:pt x="18747" y="6821"/>
                </a:lnTo>
                <a:lnTo>
                  <a:pt x="18747" y="6812"/>
                </a:lnTo>
                <a:lnTo>
                  <a:pt x="18747" y="6795"/>
                </a:lnTo>
                <a:lnTo>
                  <a:pt x="18738" y="6786"/>
                </a:lnTo>
                <a:lnTo>
                  <a:pt x="18738" y="6777"/>
                </a:lnTo>
                <a:lnTo>
                  <a:pt x="18747" y="6768"/>
                </a:lnTo>
                <a:lnTo>
                  <a:pt x="18755" y="6759"/>
                </a:lnTo>
                <a:lnTo>
                  <a:pt x="18764" y="6751"/>
                </a:lnTo>
                <a:lnTo>
                  <a:pt x="18799" y="6742"/>
                </a:lnTo>
                <a:lnTo>
                  <a:pt x="18808" y="6742"/>
                </a:lnTo>
                <a:lnTo>
                  <a:pt x="18826" y="6733"/>
                </a:lnTo>
                <a:lnTo>
                  <a:pt x="18826" y="6715"/>
                </a:lnTo>
                <a:lnTo>
                  <a:pt x="18835" y="6715"/>
                </a:lnTo>
                <a:lnTo>
                  <a:pt x="18835" y="6706"/>
                </a:lnTo>
                <a:lnTo>
                  <a:pt x="18826" y="6698"/>
                </a:lnTo>
                <a:lnTo>
                  <a:pt x="18817" y="6689"/>
                </a:lnTo>
                <a:lnTo>
                  <a:pt x="18826" y="6698"/>
                </a:lnTo>
                <a:lnTo>
                  <a:pt x="18835" y="6698"/>
                </a:lnTo>
                <a:lnTo>
                  <a:pt x="18844" y="6706"/>
                </a:lnTo>
                <a:lnTo>
                  <a:pt x="18835" y="6715"/>
                </a:lnTo>
                <a:lnTo>
                  <a:pt x="18835" y="6733"/>
                </a:lnTo>
                <a:lnTo>
                  <a:pt x="18826" y="6742"/>
                </a:lnTo>
                <a:lnTo>
                  <a:pt x="18835" y="6742"/>
                </a:lnTo>
                <a:lnTo>
                  <a:pt x="18844" y="6751"/>
                </a:lnTo>
                <a:lnTo>
                  <a:pt x="18844" y="6742"/>
                </a:lnTo>
                <a:lnTo>
                  <a:pt x="18844" y="6733"/>
                </a:lnTo>
                <a:lnTo>
                  <a:pt x="18852" y="6742"/>
                </a:lnTo>
                <a:lnTo>
                  <a:pt x="18861" y="6751"/>
                </a:lnTo>
                <a:lnTo>
                  <a:pt x="18870" y="6742"/>
                </a:lnTo>
                <a:lnTo>
                  <a:pt x="18870" y="6733"/>
                </a:lnTo>
                <a:lnTo>
                  <a:pt x="18870" y="6706"/>
                </a:lnTo>
                <a:lnTo>
                  <a:pt x="18870" y="6715"/>
                </a:lnTo>
                <a:lnTo>
                  <a:pt x="18879" y="6715"/>
                </a:lnTo>
                <a:lnTo>
                  <a:pt x="18879" y="6742"/>
                </a:lnTo>
                <a:lnTo>
                  <a:pt x="18879" y="6751"/>
                </a:lnTo>
                <a:lnTo>
                  <a:pt x="18888" y="6742"/>
                </a:lnTo>
                <a:lnTo>
                  <a:pt x="18888" y="6733"/>
                </a:lnTo>
                <a:lnTo>
                  <a:pt x="18897" y="6742"/>
                </a:lnTo>
                <a:lnTo>
                  <a:pt x="18905" y="6742"/>
                </a:lnTo>
                <a:lnTo>
                  <a:pt x="18905" y="6733"/>
                </a:lnTo>
                <a:lnTo>
                  <a:pt x="18897" y="6733"/>
                </a:lnTo>
                <a:lnTo>
                  <a:pt x="18897" y="6724"/>
                </a:lnTo>
                <a:lnTo>
                  <a:pt x="18905" y="6724"/>
                </a:lnTo>
                <a:lnTo>
                  <a:pt x="18905" y="6706"/>
                </a:lnTo>
                <a:lnTo>
                  <a:pt x="18905" y="6715"/>
                </a:lnTo>
                <a:lnTo>
                  <a:pt x="18905" y="6724"/>
                </a:lnTo>
                <a:lnTo>
                  <a:pt x="18914" y="6733"/>
                </a:lnTo>
                <a:lnTo>
                  <a:pt x="18914" y="6742"/>
                </a:lnTo>
                <a:lnTo>
                  <a:pt x="18923" y="6742"/>
                </a:lnTo>
                <a:lnTo>
                  <a:pt x="18932" y="6733"/>
                </a:lnTo>
                <a:lnTo>
                  <a:pt x="18932" y="6724"/>
                </a:lnTo>
                <a:lnTo>
                  <a:pt x="18932" y="6715"/>
                </a:lnTo>
                <a:lnTo>
                  <a:pt x="18932" y="6698"/>
                </a:lnTo>
                <a:lnTo>
                  <a:pt x="18941" y="6715"/>
                </a:lnTo>
                <a:lnTo>
                  <a:pt x="18941" y="6724"/>
                </a:lnTo>
                <a:lnTo>
                  <a:pt x="18941" y="6733"/>
                </a:lnTo>
                <a:lnTo>
                  <a:pt x="18949" y="6733"/>
                </a:lnTo>
                <a:lnTo>
                  <a:pt x="18949" y="6724"/>
                </a:lnTo>
                <a:lnTo>
                  <a:pt x="18958" y="6724"/>
                </a:lnTo>
                <a:lnTo>
                  <a:pt x="18958" y="6715"/>
                </a:lnTo>
                <a:lnTo>
                  <a:pt x="18958" y="6706"/>
                </a:lnTo>
                <a:lnTo>
                  <a:pt x="18967" y="6706"/>
                </a:lnTo>
                <a:lnTo>
                  <a:pt x="18958" y="6698"/>
                </a:lnTo>
                <a:lnTo>
                  <a:pt x="18967" y="6689"/>
                </a:lnTo>
                <a:lnTo>
                  <a:pt x="18976" y="6680"/>
                </a:lnTo>
                <a:lnTo>
                  <a:pt x="18967" y="6698"/>
                </a:lnTo>
                <a:lnTo>
                  <a:pt x="18967" y="6706"/>
                </a:lnTo>
                <a:lnTo>
                  <a:pt x="18967" y="6715"/>
                </a:lnTo>
                <a:lnTo>
                  <a:pt x="18976" y="6706"/>
                </a:lnTo>
                <a:lnTo>
                  <a:pt x="18985" y="6706"/>
                </a:lnTo>
                <a:lnTo>
                  <a:pt x="18976" y="6715"/>
                </a:lnTo>
                <a:lnTo>
                  <a:pt x="18976" y="6724"/>
                </a:lnTo>
                <a:lnTo>
                  <a:pt x="18985" y="6733"/>
                </a:lnTo>
                <a:lnTo>
                  <a:pt x="18994" y="6733"/>
                </a:lnTo>
                <a:lnTo>
                  <a:pt x="18994" y="6724"/>
                </a:lnTo>
                <a:lnTo>
                  <a:pt x="19002" y="6715"/>
                </a:lnTo>
                <a:lnTo>
                  <a:pt x="19011" y="6706"/>
                </a:lnTo>
                <a:lnTo>
                  <a:pt x="19011" y="6698"/>
                </a:lnTo>
                <a:lnTo>
                  <a:pt x="19020" y="6698"/>
                </a:lnTo>
                <a:lnTo>
                  <a:pt x="19020" y="6689"/>
                </a:lnTo>
                <a:lnTo>
                  <a:pt x="19020" y="6680"/>
                </a:lnTo>
                <a:lnTo>
                  <a:pt x="19011" y="6680"/>
                </a:lnTo>
                <a:lnTo>
                  <a:pt x="19011" y="6671"/>
                </a:lnTo>
                <a:lnTo>
                  <a:pt x="19011" y="6662"/>
                </a:lnTo>
                <a:lnTo>
                  <a:pt x="19002" y="6662"/>
                </a:lnTo>
                <a:lnTo>
                  <a:pt x="19002" y="6654"/>
                </a:lnTo>
                <a:lnTo>
                  <a:pt x="19011" y="6645"/>
                </a:lnTo>
                <a:lnTo>
                  <a:pt x="19011" y="6636"/>
                </a:lnTo>
                <a:lnTo>
                  <a:pt x="19020" y="6627"/>
                </a:lnTo>
                <a:lnTo>
                  <a:pt x="19020" y="6618"/>
                </a:lnTo>
                <a:lnTo>
                  <a:pt x="19011" y="6618"/>
                </a:lnTo>
                <a:lnTo>
                  <a:pt x="19002" y="6609"/>
                </a:lnTo>
                <a:lnTo>
                  <a:pt x="18994" y="6609"/>
                </a:lnTo>
                <a:lnTo>
                  <a:pt x="19002" y="6609"/>
                </a:lnTo>
                <a:lnTo>
                  <a:pt x="19011" y="6609"/>
                </a:lnTo>
                <a:lnTo>
                  <a:pt x="19011" y="6602"/>
                </a:lnTo>
                <a:lnTo>
                  <a:pt x="19011" y="6593"/>
                </a:lnTo>
                <a:lnTo>
                  <a:pt x="19020" y="6593"/>
                </a:lnTo>
                <a:lnTo>
                  <a:pt x="19020" y="6602"/>
                </a:lnTo>
                <a:lnTo>
                  <a:pt x="19020" y="6609"/>
                </a:lnTo>
                <a:lnTo>
                  <a:pt x="19020" y="6618"/>
                </a:lnTo>
                <a:lnTo>
                  <a:pt x="19020" y="6636"/>
                </a:lnTo>
                <a:lnTo>
                  <a:pt x="19038" y="6662"/>
                </a:lnTo>
                <a:lnTo>
                  <a:pt x="19046" y="6671"/>
                </a:lnTo>
                <a:lnTo>
                  <a:pt x="19055" y="6671"/>
                </a:lnTo>
                <a:lnTo>
                  <a:pt x="19064" y="6671"/>
                </a:lnTo>
                <a:lnTo>
                  <a:pt x="19073" y="6662"/>
                </a:lnTo>
                <a:lnTo>
                  <a:pt x="19073" y="6654"/>
                </a:lnTo>
                <a:lnTo>
                  <a:pt x="19082" y="6654"/>
                </a:lnTo>
                <a:lnTo>
                  <a:pt x="19082" y="6662"/>
                </a:lnTo>
                <a:lnTo>
                  <a:pt x="19099" y="6680"/>
                </a:lnTo>
                <a:lnTo>
                  <a:pt x="19099" y="6689"/>
                </a:lnTo>
                <a:lnTo>
                  <a:pt x="19108" y="6698"/>
                </a:lnTo>
                <a:lnTo>
                  <a:pt x="19108" y="6689"/>
                </a:lnTo>
                <a:lnTo>
                  <a:pt x="19108" y="6698"/>
                </a:lnTo>
                <a:lnTo>
                  <a:pt x="19108" y="6706"/>
                </a:lnTo>
                <a:lnTo>
                  <a:pt x="19117" y="6724"/>
                </a:lnTo>
                <a:lnTo>
                  <a:pt x="19117" y="6742"/>
                </a:lnTo>
                <a:lnTo>
                  <a:pt x="19117" y="6751"/>
                </a:lnTo>
                <a:lnTo>
                  <a:pt x="19126" y="6777"/>
                </a:lnTo>
                <a:lnTo>
                  <a:pt x="19135" y="6795"/>
                </a:lnTo>
                <a:lnTo>
                  <a:pt x="19135" y="6804"/>
                </a:lnTo>
                <a:lnTo>
                  <a:pt x="19144" y="6812"/>
                </a:lnTo>
                <a:lnTo>
                  <a:pt x="19161" y="6839"/>
                </a:lnTo>
                <a:lnTo>
                  <a:pt x="19170" y="6848"/>
                </a:lnTo>
                <a:lnTo>
                  <a:pt x="19170" y="6839"/>
                </a:lnTo>
                <a:lnTo>
                  <a:pt x="19170" y="6830"/>
                </a:lnTo>
                <a:lnTo>
                  <a:pt x="19179" y="6839"/>
                </a:lnTo>
                <a:lnTo>
                  <a:pt x="19188" y="6848"/>
                </a:lnTo>
                <a:lnTo>
                  <a:pt x="19179" y="6848"/>
                </a:lnTo>
                <a:lnTo>
                  <a:pt x="19179" y="6857"/>
                </a:lnTo>
                <a:lnTo>
                  <a:pt x="19188" y="6857"/>
                </a:lnTo>
                <a:lnTo>
                  <a:pt x="19196" y="6848"/>
                </a:lnTo>
                <a:lnTo>
                  <a:pt x="19196" y="6839"/>
                </a:lnTo>
                <a:lnTo>
                  <a:pt x="19196" y="6857"/>
                </a:lnTo>
                <a:lnTo>
                  <a:pt x="19196" y="6865"/>
                </a:lnTo>
                <a:lnTo>
                  <a:pt x="19205" y="6883"/>
                </a:lnTo>
                <a:lnTo>
                  <a:pt x="19205" y="6874"/>
                </a:lnTo>
                <a:lnTo>
                  <a:pt x="19205" y="6865"/>
                </a:lnTo>
                <a:lnTo>
                  <a:pt x="19214" y="6865"/>
                </a:lnTo>
                <a:lnTo>
                  <a:pt x="19223" y="6865"/>
                </a:lnTo>
                <a:lnTo>
                  <a:pt x="19232" y="6874"/>
                </a:lnTo>
                <a:lnTo>
                  <a:pt x="19249" y="6874"/>
                </a:lnTo>
                <a:lnTo>
                  <a:pt x="19241" y="6883"/>
                </a:lnTo>
                <a:lnTo>
                  <a:pt x="19241" y="6892"/>
                </a:lnTo>
                <a:lnTo>
                  <a:pt x="19249" y="6892"/>
                </a:lnTo>
                <a:lnTo>
                  <a:pt x="19249" y="6901"/>
                </a:lnTo>
                <a:lnTo>
                  <a:pt x="19258" y="6909"/>
                </a:lnTo>
                <a:lnTo>
                  <a:pt x="19267" y="6909"/>
                </a:lnTo>
                <a:lnTo>
                  <a:pt x="19267" y="6918"/>
                </a:lnTo>
                <a:lnTo>
                  <a:pt x="19258" y="6927"/>
                </a:lnTo>
                <a:lnTo>
                  <a:pt x="19249" y="6927"/>
                </a:lnTo>
                <a:lnTo>
                  <a:pt x="19232" y="6918"/>
                </a:lnTo>
                <a:lnTo>
                  <a:pt x="19241" y="6936"/>
                </a:lnTo>
                <a:lnTo>
                  <a:pt x="19249" y="6945"/>
                </a:lnTo>
                <a:lnTo>
                  <a:pt x="19249" y="6954"/>
                </a:lnTo>
                <a:lnTo>
                  <a:pt x="19258" y="6954"/>
                </a:lnTo>
                <a:lnTo>
                  <a:pt x="19267" y="6954"/>
                </a:lnTo>
                <a:lnTo>
                  <a:pt x="19267" y="6945"/>
                </a:lnTo>
                <a:lnTo>
                  <a:pt x="19258" y="6936"/>
                </a:lnTo>
                <a:lnTo>
                  <a:pt x="19267" y="6936"/>
                </a:lnTo>
                <a:lnTo>
                  <a:pt x="19267" y="6927"/>
                </a:lnTo>
                <a:lnTo>
                  <a:pt x="19267" y="6936"/>
                </a:lnTo>
                <a:lnTo>
                  <a:pt x="19276" y="6954"/>
                </a:lnTo>
                <a:lnTo>
                  <a:pt x="19285" y="6962"/>
                </a:lnTo>
                <a:lnTo>
                  <a:pt x="19276" y="6962"/>
                </a:lnTo>
                <a:lnTo>
                  <a:pt x="19285" y="6980"/>
                </a:lnTo>
                <a:lnTo>
                  <a:pt x="19302" y="7007"/>
                </a:lnTo>
                <a:lnTo>
                  <a:pt x="19302" y="7033"/>
                </a:lnTo>
                <a:lnTo>
                  <a:pt x="19311" y="7042"/>
                </a:lnTo>
                <a:lnTo>
                  <a:pt x="19311" y="7051"/>
                </a:lnTo>
                <a:lnTo>
                  <a:pt x="19311" y="7077"/>
                </a:lnTo>
                <a:lnTo>
                  <a:pt x="19302" y="7086"/>
                </a:lnTo>
                <a:lnTo>
                  <a:pt x="19302" y="7104"/>
                </a:lnTo>
                <a:lnTo>
                  <a:pt x="19294" y="7104"/>
                </a:lnTo>
                <a:lnTo>
                  <a:pt x="19294" y="7121"/>
                </a:lnTo>
                <a:lnTo>
                  <a:pt x="19294" y="7130"/>
                </a:lnTo>
                <a:lnTo>
                  <a:pt x="19285" y="7130"/>
                </a:lnTo>
                <a:lnTo>
                  <a:pt x="19285" y="7165"/>
                </a:lnTo>
                <a:lnTo>
                  <a:pt x="19285" y="7174"/>
                </a:lnTo>
                <a:lnTo>
                  <a:pt x="19302" y="7165"/>
                </a:lnTo>
                <a:lnTo>
                  <a:pt x="19302" y="7157"/>
                </a:lnTo>
                <a:lnTo>
                  <a:pt x="19311" y="7148"/>
                </a:lnTo>
                <a:lnTo>
                  <a:pt x="19320" y="7148"/>
                </a:lnTo>
                <a:lnTo>
                  <a:pt x="19320" y="7139"/>
                </a:lnTo>
                <a:lnTo>
                  <a:pt x="19320" y="7130"/>
                </a:lnTo>
                <a:lnTo>
                  <a:pt x="19320" y="7139"/>
                </a:lnTo>
                <a:lnTo>
                  <a:pt x="19320" y="7157"/>
                </a:lnTo>
                <a:lnTo>
                  <a:pt x="19320" y="7165"/>
                </a:lnTo>
                <a:lnTo>
                  <a:pt x="19311" y="7165"/>
                </a:lnTo>
                <a:lnTo>
                  <a:pt x="19311" y="7174"/>
                </a:lnTo>
                <a:lnTo>
                  <a:pt x="19311" y="7183"/>
                </a:lnTo>
                <a:lnTo>
                  <a:pt x="19329" y="7174"/>
                </a:lnTo>
                <a:lnTo>
                  <a:pt x="19329" y="7165"/>
                </a:lnTo>
                <a:lnTo>
                  <a:pt x="19329" y="7157"/>
                </a:lnTo>
                <a:lnTo>
                  <a:pt x="19329" y="7165"/>
                </a:lnTo>
                <a:lnTo>
                  <a:pt x="19329" y="7174"/>
                </a:lnTo>
                <a:lnTo>
                  <a:pt x="19338" y="7183"/>
                </a:lnTo>
                <a:lnTo>
                  <a:pt x="19346" y="7183"/>
                </a:lnTo>
                <a:lnTo>
                  <a:pt x="19355" y="7183"/>
                </a:lnTo>
                <a:lnTo>
                  <a:pt x="19364" y="7174"/>
                </a:lnTo>
                <a:lnTo>
                  <a:pt x="19364" y="7165"/>
                </a:lnTo>
                <a:lnTo>
                  <a:pt x="19364" y="7174"/>
                </a:lnTo>
                <a:lnTo>
                  <a:pt x="19364" y="7183"/>
                </a:lnTo>
                <a:lnTo>
                  <a:pt x="19364" y="7192"/>
                </a:lnTo>
                <a:lnTo>
                  <a:pt x="19373" y="7192"/>
                </a:lnTo>
                <a:lnTo>
                  <a:pt x="19382" y="7183"/>
                </a:lnTo>
                <a:lnTo>
                  <a:pt x="19391" y="7174"/>
                </a:lnTo>
                <a:lnTo>
                  <a:pt x="19391" y="7165"/>
                </a:lnTo>
                <a:lnTo>
                  <a:pt x="19399" y="7157"/>
                </a:lnTo>
                <a:lnTo>
                  <a:pt x="19417" y="7157"/>
                </a:lnTo>
                <a:lnTo>
                  <a:pt x="19417" y="7148"/>
                </a:lnTo>
                <a:lnTo>
                  <a:pt x="19426" y="7148"/>
                </a:lnTo>
                <a:lnTo>
                  <a:pt x="19435" y="7139"/>
                </a:lnTo>
                <a:lnTo>
                  <a:pt x="19435" y="7130"/>
                </a:lnTo>
                <a:lnTo>
                  <a:pt x="19435" y="7121"/>
                </a:lnTo>
                <a:lnTo>
                  <a:pt x="19426" y="7112"/>
                </a:lnTo>
                <a:lnTo>
                  <a:pt x="19435" y="7112"/>
                </a:lnTo>
                <a:lnTo>
                  <a:pt x="19435" y="7121"/>
                </a:lnTo>
                <a:lnTo>
                  <a:pt x="19435" y="7130"/>
                </a:lnTo>
                <a:lnTo>
                  <a:pt x="19444" y="7130"/>
                </a:lnTo>
                <a:lnTo>
                  <a:pt x="19452" y="7130"/>
                </a:lnTo>
                <a:lnTo>
                  <a:pt x="19461" y="7130"/>
                </a:lnTo>
                <a:lnTo>
                  <a:pt x="19470" y="7121"/>
                </a:lnTo>
                <a:lnTo>
                  <a:pt x="19470" y="7112"/>
                </a:lnTo>
                <a:lnTo>
                  <a:pt x="19479" y="7104"/>
                </a:lnTo>
                <a:lnTo>
                  <a:pt x="19479" y="7095"/>
                </a:lnTo>
                <a:lnTo>
                  <a:pt x="19479" y="7086"/>
                </a:lnTo>
                <a:lnTo>
                  <a:pt x="19479" y="7077"/>
                </a:lnTo>
                <a:lnTo>
                  <a:pt x="19479" y="7068"/>
                </a:lnTo>
                <a:lnTo>
                  <a:pt x="19488" y="7077"/>
                </a:lnTo>
                <a:lnTo>
                  <a:pt x="19496" y="7086"/>
                </a:lnTo>
                <a:lnTo>
                  <a:pt x="19505" y="7086"/>
                </a:lnTo>
                <a:lnTo>
                  <a:pt x="19496" y="7095"/>
                </a:lnTo>
                <a:lnTo>
                  <a:pt x="19505" y="7104"/>
                </a:lnTo>
                <a:lnTo>
                  <a:pt x="19505" y="7112"/>
                </a:lnTo>
                <a:lnTo>
                  <a:pt x="19514" y="7121"/>
                </a:lnTo>
                <a:lnTo>
                  <a:pt x="19514" y="7130"/>
                </a:lnTo>
                <a:lnTo>
                  <a:pt x="19523" y="7130"/>
                </a:lnTo>
                <a:lnTo>
                  <a:pt x="19532" y="7130"/>
                </a:lnTo>
                <a:lnTo>
                  <a:pt x="19541" y="7130"/>
                </a:lnTo>
                <a:lnTo>
                  <a:pt x="19532" y="7130"/>
                </a:lnTo>
                <a:lnTo>
                  <a:pt x="19532" y="7139"/>
                </a:lnTo>
                <a:lnTo>
                  <a:pt x="19532" y="7157"/>
                </a:lnTo>
                <a:lnTo>
                  <a:pt x="19532" y="7165"/>
                </a:lnTo>
                <a:lnTo>
                  <a:pt x="19532" y="7174"/>
                </a:lnTo>
                <a:lnTo>
                  <a:pt x="19541" y="7183"/>
                </a:lnTo>
                <a:lnTo>
                  <a:pt x="19541" y="7218"/>
                </a:lnTo>
                <a:lnTo>
                  <a:pt x="19541" y="7227"/>
                </a:lnTo>
                <a:lnTo>
                  <a:pt x="19549" y="7236"/>
                </a:lnTo>
                <a:lnTo>
                  <a:pt x="19549" y="7254"/>
                </a:lnTo>
                <a:lnTo>
                  <a:pt x="19549" y="7263"/>
                </a:lnTo>
                <a:lnTo>
                  <a:pt x="19558" y="7263"/>
                </a:lnTo>
                <a:lnTo>
                  <a:pt x="19558" y="7271"/>
                </a:lnTo>
                <a:lnTo>
                  <a:pt x="19558" y="7289"/>
                </a:lnTo>
                <a:lnTo>
                  <a:pt x="19558" y="7298"/>
                </a:lnTo>
                <a:lnTo>
                  <a:pt x="19567" y="7307"/>
                </a:lnTo>
                <a:lnTo>
                  <a:pt x="19567" y="7324"/>
                </a:lnTo>
                <a:lnTo>
                  <a:pt x="19567" y="7333"/>
                </a:lnTo>
                <a:lnTo>
                  <a:pt x="19567" y="7342"/>
                </a:lnTo>
                <a:lnTo>
                  <a:pt x="19576" y="7351"/>
                </a:lnTo>
                <a:lnTo>
                  <a:pt x="19576" y="7324"/>
                </a:lnTo>
                <a:lnTo>
                  <a:pt x="19576" y="7333"/>
                </a:lnTo>
                <a:lnTo>
                  <a:pt x="19576" y="7342"/>
                </a:lnTo>
                <a:lnTo>
                  <a:pt x="19593" y="7360"/>
                </a:lnTo>
                <a:lnTo>
                  <a:pt x="19593" y="7377"/>
                </a:lnTo>
                <a:lnTo>
                  <a:pt x="19602" y="7386"/>
                </a:lnTo>
                <a:lnTo>
                  <a:pt x="19602" y="7395"/>
                </a:lnTo>
                <a:lnTo>
                  <a:pt x="19611" y="7404"/>
                </a:lnTo>
                <a:lnTo>
                  <a:pt x="19611" y="7413"/>
                </a:lnTo>
                <a:lnTo>
                  <a:pt x="19611" y="7421"/>
                </a:lnTo>
                <a:lnTo>
                  <a:pt x="19611" y="7430"/>
                </a:lnTo>
                <a:lnTo>
                  <a:pt x="19602" y="7439"/>
                </a:lnTo>
                <a:lnTo>
                  <a:pt x="19611" y="7448"/>
                </a:lnTo>
                <a:lnTo>
                  <a:pt x="19602" y="7448"/>
                </a:lnTo>
                <a:lnTo>
                  <a:pt x="19611" y="7457"/>
                </a:lnTo>
                <a:lnTo>
                  <a:pt x="19611" y="7466"/>
                </a:lnTo>
                <a:lnTo>
                  <a:pt x="19611" y="7474"/>
                </a:lnTo>
                <a:lnTo>
                  <a:pt x="19611" y="7483"/>
                </a:lnTo>
                <a:lnTo>
                  <a:pt x="19602" y="7483"/>
                </a:lnTo>
                <a:lnTo>
                  <a:pt x="19611" y="7492"/>
                </a:lnTo>
                <a:lnTo>
                  <a:pt x="19620" y="7483"/>
                </a:lnTo>
                <a:lnTo>
                  <a:pt x="19620" y="7492"/>
                </a:lnTo>
                <a:lnTo>
                  <a:pt x="19629" y="7492"/>
                </a:lnTo>
                <a:lnTo>
                  <a:pt x="19620" y="7492"/>
                </a:lnTo>
                <a:lnTo>
                  <a:pt x="19611" y="7501"/>
                </a:lnTo>
                <a:lnTo>
                  <a:pt x="19620" y="7510"/>
                </a:lnTo>
                <a:lnTo>
                  <a:pt x="19611" y="7510"/>
                </a:lnTo>
                <a:lnTo>
                  <a:pt x="19611" y="7518"/>
                </a:lnTo>
                <a:lnTo>
                  <a:pt x="19611" y="7527"/>
                </a:lnTo>
                <a:lnTo>
                  <a:pt x="19611" y="7536"/>
                </a:lnTo>
                <a:lnTo>
                  <a:pt x="19611" y="7545"/>
                </a:lnTo>
                <a:lnTo>
                  <a:pt x="19602" y="7554"/>
                </a:lnTo>
                <a:lnTo>
                  <a:pt x="19602" y="7563"/>
                </a:lnTo>
                <a:lnTo>
                  <a:pt x="19593" y="7563"/>
                </a:lnTo>
                <a:lnTo>
                  <a:pt x="19593" y="7571"/>
                </a:lnTo>
                <a:lnTo>
                  <a:pt x="19602" y="7589"/>
                </a:lnTo>
                <a:lnTo>
                  <a:pt x="19593" y="7607"/>
                </a:lnTo>
                <a:lnTo>
                  <a:pt x="19602" y="7607"/>
                </a:lnTo>
                <a:lnTo>
                  <a:pt x="19602" y="7616"/>
                </a:lnTo>
                <a:lnTo>
                  <a:pt x="19611" y="7607"/>
                </a:lnTo>
                <a:lnTo>
                  <a:pt x="19602" y="7633"/>
                </a:lnTo>
                <a:lnTo>
                  <a:pt x="19593" y="7651"/>
                </a:lnTo>
                <a:lnTo>
                  <a:pt x="19593" y="7660"/>
                </a:lnTo>
                <a:lnTo>
                  <a:pt x="19585" y="7668"/>
                </a:lnTo>
                <a:lnTo>
                  <a:pt x="19585" y="7695"/>
                </a:lnTo>
                <a:lnTo>
                  <a:pt x="19576" y="7713"/>
                </a:lnTo>
                <a:lnTo>
                  <a:pt x="19576" y="7721"/>
                </a:lnTo>
                <a:lnTo>
                  <a:pt x="19576" y="7730"/>
                </a:lnTo>
                <a:lnTo>
                  <a:pt x="19585" y="7748"/>
                </a:lnTo>
                <a:lnTo>
                  <a:pt x="19593" y="7757"/>
                </a:lnTo>
                <a:lnTo>
                  <a:pt x="19593" y="7748"/>
                </a:lnTo>
                <a:lnTo>
                  <a:pt x="19593" y="7739"/>
                </a:lnTo>
                <a:lnTo>
                  <a:pt x="19602" y="7739"/>
                </a:lnTo>
                <a:lnTo>
                  <a:pt x="19611" y="7739"/>
                </a:lnTo>
                <a:lnTo>
                  <a:pt x="19611" y="7748"/>
                </a:lnTo>
                <a:lnTo>
                  <a:pt x="19620" y="7766"/>
                </a:lnTo>
                <a:lnTo>
                  <a:pt x="19629" y="7766"/>
                </a:lnTo>
                <a:lnTo>
                  <a:pt x="19638" y="7774"/>
                </a:lnTo>
                <a:lnTo>
                  <a:pt x="19638" y="7783"/>
                </a:lnTo>
                <a:lnTo>
                  <a:pt x="19646" y="7783"/>
                </a:lnTo>
                <a:lnTo>
                  <a:pt x="19655" y="7792"/>
                </a:lnTo>
                <a:lnTo>
                  <a:pt x="19655" y="7801"/>
                </a:lnTo>
                <a:lnTo>
                  <a:pt x="19664" y="7810"/>
                </a:lnTo>
                <a:lnTo>
                  <a:pt x="19664" y="7819"/>
                </a:lnTo>
                <a:lnTo>
                  <a:pt x="19673" y="7819"/>
                </a:lnTo>
                <a:lnTo>
                  <a:pt x="19682" y="7810"/>
                </a:lnTo>
                <a:lnTo>
                  <a:pt x="19673" y="7827"/>
                </a:lnTo>
                <a:lnTo>
                  <a:pt x="19682" y="7827"/>
                </a:lnTo>
                <a:lnTo>
                  <a:pt x="19691" y="7827"/>
                </a:lnTo>
                <a:lnTo>
                  <a:pt x="19682" y="7845"/>
                </a:lnTo>
                <a:lnTo>
                  <a:pt x="19699" y="7854"/>
                </a:lnTo>
                <a:lnTo>
                  <a:pt x="19717" y="7880"/>
                </a:lnTo>
                <a:lnTo>
                  <a:pt x="19717" y="7889"/>
                </a:lnTo>
                <a:lnTo>
                  <a:pt x="19726" y="7898"/>
                </a:lnTo>
                <a:lnTo>
                  <a:pt x="19735" y="7916"/>
                </a:lnTo>
                <a:lnTo>
                  <a:pt x="19735" y="7924"/>
                </a:lnTo>
                <a:lnTo>
                  <a:pt x="19735" y="7942"/>
                </a:lnTo>
                <a:lnTo>
                  <a:pt x="19743" y="7986"/>
                </a:lnTo>
                <a:lnTo>
                  <a:pt x="19752" y="8013"/>
                </a:lnTo>
                <a:lnTo>
                  <a:pt x="19752" y="8030"/>
                </a:lnTo>
                <a:lnTo>
                  <a:pt x="19752" y="8039"/>
                </a:lnTo>
                <a:lnTo>
                  <a:pt x="19761" y="8048"/>
                </a:lnTo>
                <a:lnTo>
                  <a:pt x="19770" y="8057"/>
                </a:lnTo>
                <a:lnTo>
                  <a:pt x="19761" y="8057"/>
                </a:lnTo>
                <a:lnTo>
                  <a:pt x="19761" y="8066"/>
                </a:lnTo>
                <a:lnTo>
                  <a:pt x="19770" y="8074"/>
                </a:lnTo>
                <a:lnTo>
                  <a:pt x="19779" y="8083"/>
                </a:lnTo>
                <a:lnTo>
                  <a:pt x="19788" y="8101"/>
                </a:lnTo>
                <a:lnTo>
                  <a:pt x="19805" y="8110"/>
                </a:lnTo>
                <a:lnTo>
                  <a:pt x="19805" y="8119"/>
                </a:lnTo>
                <a:lnTo>
                  <a:pt x="19805" y="8127"/>
                </a:lnTo>
                <a:lnTo>
                  <a:pt x="19805" y="8136"/>
                </a:lnTo>
                <a:lnTo>
                  <a:pt x="19805" y="8145"/>
                </a:lnTo>
                <a:lnTo>
                  <a:pt x="19814" y="8145"/>
                </a:lnTo>
                <a:lnTo>
                  <a:pt x="19823" y="8154"/>
                </a:lnTo>
                <a:lnTo>
                  <a:pt x="19841" y="8163"/>
                </a:lnTo>
                <a:lnTo>
                  <a:pt x="19849" y="8172"/>
                </a:lnTo>
                <a:lnTo>
                  <a:pt x="19867" y="8189"/>
                </a:lnTo>
                <a:lnTo>
                  <a:pt x="19893" y="8198"/>
                </a:lnTo>
                <a:lnTo>
                  <a:pt x="19911" y="8216"/>
                </a:lnTo>
                <a:lnTo>
                  <a:pt x="19920" y="8225"/>
                </a:lnTo>
                <a:lnTo>
                  <a:pt x="19955" y="8242"/>
                </a:lnTo>
                <a:lnTo>
                  <a:pt x="19964" y="8251"/>
                </a:lnTo>
                <a:lnTo>
                  <a:pt x="19973" y="8251"/>
                </a:lnTo>
                <a:lnTo>
                  <a:pt x="19982" y="8242"/>
                </a:lnTo>
                <a:lnTo>
                  <a:pt x="19990" y="8242"/>
                </a:lnTo>
                <a:lnTo>
                  <a:pt x="19999" y="8242"/>
                </a:lnTo>
                <a:lnTo>
                  <a:pt x="19999" y="8233"/>
                </a:lnTo>
                <a:lnTo>
                  <a:pt x="20008" y="8242"/>
                </a:lnTo>
                <a:lnTo>
                  <a:pt x="20008" y="8251"/>
                </a:lnTo>
                <a:lnTo>
                  <a:pt x="20017" y="8251"/>
                </a:lnTo>
                <a:lnTo>
                  <a:pt x="20026" y="8251"/>
                </a:lnTo>
                <a:lnTo>
                  <a:pt x="20026" y="8242"/>
                </a:lnTo>
                <a:lnTo>
                  <a:pt x="20017" y="8225"/>
                </a:lnTo>
                <a:lnTo>
                  <a:pt x="19999" y="8189"/>
                </a:lnTo>
                <a:lnTo>
                  <a:pt x="19990" y="8172"/>
                </a:lnTo>
                <a:lnTo>
                  <a:pt x="19990" y="8163"/>
                </a:lnTo>
                <a:lnTo>
                  <a:pt x="19964" y="8145"/>
                </a:lnTo>
                <a:lnTo>
                  <a:pt x="19964" y="8136"/>
                </a:lnTo>
                <a:lnTo>
                  <a:pt x="19964" y="8110"/>
                </a:lnTo>
                <a:lnTo>
                  <a:pt x="19964" y="8101"/>
                </a:lnTo>
                <a:lnTo>
                  <a:pt x="19964" y="8092"/>
                </a:lnTo>
                <a:lnTo>
                  <a:pt x="19955" y="8083"/>
                </a:lnTo>
                <a:lnTo>
                  <a:pt x="19955" y="8074"/>
                </a:lnTo>
                <a:lnTo>
                  <a:pt x="19955" y="8057"/>
                </a:lnTo>
                <a:lnTo>
                  <a:pt x="19964" y="8030"/>
                </a:lnTo>
                <a:lnTo>
                  <a:pt x="19964" y="8013"/>
                </a:lnTo>
                <a:lnTo>
                  <a:pt x="19955" y="7995"/>
                </a:lnTo>
                <a:lnTo>
                  <a:pt x="19946" y="7969"/>
                </a:lnTo>
                <a:lnTo>
                  <a:pt x="19938" y="7960"/>
                </a:lnTo>
                <a:lnTo>
                  <a:pt x="19929" y="7951"/>
                </a:lnTo>
                <a:lnTo>
                  <a:pt x="19920" y="7942"/>
                </a:lnTo>
                <a:lnTo>
                  <a:pt x="19911" y="7942"/>
                </a:lnTo>
                <a:lnTo>
                  <a:pt x="19893" y="7924"/>
                </a:lnTo>
                <a:lnTo>
                  <a:pt x="19876" y="7898"/>
                </a:lnTo>
                <a:lnTo>
                  <a:pt x="19858" y="7898"/>
                </a:lnTo>
                <a:lnTo>
                  <a:pt x="19841" y="7880"/>
                </a:lnTo>
                <a:lnTo>
                  <a:pt x="19823" y="7854"/>
                </a:lnTo>
                <a:lnTo>
                  <a:pt x="19814" y="7845"/>
                </a:lnTo>
                <a:lnTo>
                  <a:pt x="19805" y="7845"/>
                </a:lnTo>
                <a:lnTo>
                  <a:pt x="19796" y="7845"/>
                </a:lnTo>
                <a:lnTo>
                  <a:pt x="19779" y="7845"/>
                </a:lnTo>
                <a:lnTo>
                  <a:pt x="19770" y="7836"/>
                </a:lnTo>
                <a:lnTo>
                  <a:pt x="19761" y="7836"/>
                </a:lnTo>
                <a:lnTo>
                  <a:pt x="19752" y="7827"/>
                </a:lnTo>
                <a:lnTo>
                  <a:pt x="19743" y="7827"/>
                </a:lnTo>
                <a:lnTo>
                  <a:pt x="19735" y="7827"/>
                </a:lnTo>
                <a:lnTo>
                  <a:pt x="19735" y="7819"/>
                </a:lnTo>
                <a:lnTo>
                  <a:pt x="19726" y="7801"/>
                </a:lnTo>
                <a:lnTo>
                  <a:pt x="19717" y="7792"/>
                </a:lnTo>
                <a:lnTo>
                  <a:pt x="19717" y="7783"/>
                </a:lnTo>
                <a:lnTo>
                  <a:pt x="19726" y="7783"/>
                </a:lnTo>
                <a:lnTo>
                  <a:pt x="19735" y="7783"/>
                </a:lnTo>
                <a:lnTo>
                  <a:pt x="19735" y="7792"/>
                </a:lnTo>
                <a:lnTo>
                  <a:pt x="19726" y="7792"/>
                </a:lnTo>
                <a:lnTo>
                  <a:pt x="19726" y="7801"/>
                </a:lnTo>
                <a:lnTo>
                  <a:pt x="19735" y="7801"/>
                </a:lnTo>
                <a:lnTo>
                  <a:pt x="19743" y="7819"/>
                </a:lnTo>
                <a:lnTo>
                  <a:pt x="19743" y="7810"/>
                </a:lnTo>
                <a:lnTo>
                  <a:pt x="19726" y="7748"/>
                </a:lnTo>
                <a:lnTo>
                  <a:pt x="19726" y="7730"/>
                </a:lnTo>
                <a:lnTo>
                  <a:pt x="19717" y="7730"/>
                </a:lnTo>
                <a:lnTo>
                  <a:pt x="19708" y="7730"/>
                </a:lnTo>
                <a:lnTo>
                  <a:pt x="19708" y="7721"/>
                </a:lnTo>
                <a:lnTo>
                  <a:pt x="19708" y="7713"/>
                </a:lnTo>
                <a:lnTo>
                  <a:pt x="19699" y="7686"/>
                </a:lnTo>
                <a:lnTo>
                  <a:pt x="19699" y="7677"/>
                </a:lnTo>
                <a:lnTo>
                  <a:pt x="19699" y="7668"/>
                </a:lnTo>
                <a:lnTo>
                  <a:pt x="19691" y="7668"/>
                </a:lnTo>
                <a:lnTo>
                  <a:pt x="19664" y="7677"/>
                </a:lnTo>
                <a:lnTo>
                  <a:pt x="19655" y="7677"/>
                </a:lnTo>
                <a:lnTo>
                  <a:pt x="19655" y="7668"/>
                </a:lnTo>
                <a:lnTo>
                  <a:pt x="19655" y="7660"/>
                </a:lnTo>
                <a:lnTo>
                  <a:pt x="19646" y="7642"/>
                </a:lnTo>
                <a:lnTo>
                  <a:pt x="19646" y="7624"/>
                </a:lnTo>
                <a:lnTo>
                  <a:pt x="19646" y="7607"/>
                </a:lnTo>
                <a:lnTo>
                  <a:pt x="19646" y="7598"/>
                </a:lnTo>
                <a:lnTo>
                  <a:pt x="19655" y="7589"/>
                </a:lnTo>
                <a:lnTo>
                  <a:pt x="19655" y="7580"/>
                </a:lnTo>
                <a:lnTo>
                  <a:pt x="19673" y="7554"/>
                </a:lnTo>
                <a:lnTo>
                  <a:pt x="19673" y="7536"/>
                </a:lnTo>
                <a:lnTo>
                  <a:pt x="19673" y="7527"/>
                </a:lnTo>
                <a:lnTo>
                  <a:pt x="19682" y="7510"/>
                </a:lnTo>
                <a:lnTo>
                  <a:pt x="19691" y="7492"/>
                </a:lnTo>
                <a:lnTo>
                  <a:pt x="19699" y="7474"/>
                </a:lnTo>
                <a:lnTo>
                  <a:pt x="19699" y="7466"/>
                </a:lnTo>
                <a:lnTo>
                  <a:pt x="19708" y="7457"/>
                </a:lnTo>
                <a:lnTo>
                  <a:pt x="19708" y="7448"/>
                </a:lnTo>
                <a:lnTo>
                  <a:pt x="19708" y="7421"/>
                </a:lnTo>
                <a:lnTo>
                  <a:pt x="19708" y="7413"/>
                </a:lnTo>
                <a:lnTo>
                  <a:pt x="19717" y="7395"/>
                </a:lnTo>
                <a:lnTo>
                  <a:pt x="19708" y="7386"/>
                </a:lnTo>
                <a:lnTo>
                  <a:pt x="19708" y="7377"/>
                </a:lnTo>
                <a:lnTo>
                  <a:pt x="19708" y="7368"/>
                </a:lnTo>
                <a:lnTo>
                  <a:pt x="19717" y="7360"/>
                </a:lnTo>
                <a:lnTo>
                  <a:pt x="19726" y="7360"/>
                </a:lnTo>
                <a:lnTo>
                  <a:pt x="19743" y="7360"/>
                </a:lnTo>
                <a:lnTo>
                  <a:pt x="19752" y="7351"/>
                </a:lnTo>
                <a:lnTo>
                  <a:pt x="19752" y="7360"/>
                </a:lnTo>
                <a:lnTo>
                  <a:pt x="19779" y="7360"/>
                </a:lnTo>
                <a:lnTo>
                  <a:pt x="19779" y="7368"/>
                </a:lnTo>
                <a:lnTo>
                  <a:pt x="19779" y="7377"/>
                </a:lnTo>
                <a:lnTo>
                  <a:pt x="19779" y="7386"/>
                </a:lnTo>
                <a:lnTo>
                  <a:pt x="19770" y="7395"/>
                </a:lnTo>
                <a:lnTo>
                  <a:pt x="19770" y="7413"/>
                </a:lnTo>
                <a:lnTo>
                  <a:pt x="19770" y="7421"/>
                </a:lnTo>
                <a:lnTo>
                  <a:pt x="19779" y="7421"/>
                </a:lnTo>
                <a:lnTo>
                  <a:pt x="19788" y="7421"/>
                </a:lnTo>
                <a:lnTo>
                  <a:pt x="19814" y="7421"/>
                </a:lnTo>
                <a:lnTo>
                  <a:pt x="19832" y="7421"/>
                </a:lnTo>
                <a:lnTo>
                  <a:pt x="19841" y="7421"/>
                </a:lnTo>
                <a:lnTo>
                  <a:pt x="19849" y="7430"/>
                </a:lnTo>
                <a:lnTo>
                  <a:pt x="19858" y="7430"/>
                </a:lnTo>
                <a:lnTo>
                  <a:pt x="19867" y="7439"/>
                </a:lnTo>
                <a:lnTo>
                  <a:pt x="19876" y="7448"/>
                </a:lnTo>
                <a:lnTo>
                  <a:pt x="19876" y="7439"/>
                </a:lnTo>
                <a:lnTo>
                  <a:pt x="19876" y="7448"/>
                </a:lnTo>
                <a:lnTo>
                  <a:pt x="19885" y="7457"/>
                </a:lnTo>
                <a:lnTo>
                  <a:pt x="19893" y="7466"/>
                </a:lnTo>
                <a:lnTo>
                  <a:pt x="19893" y="7457"/>
                </a:lnTo>
                <a:lnTo>
                  <a:pt x="19902" y="7457"/>
                </a:lnTo>
                <a:lnTo>
                  <a:pt x="19911" y="7466"/>
                </a:lnTo>
                <a:lnTo>
                  <a:pt x="19911" y="7474"/>
                </a:lnTo>
                <a:lnTo>
                  <a:pt x="19920" y="7483"/>
                </a:lnTo>
                <a:lnTo>
                  <a:pt x="19920" y="7492"/>
                </a:lnTo>
                <a:lnTo>
                  <a:pt x="19929" y="7483"/>
                </a:lnTo>
                <a:lnTo>
                  <a:pt x="19929" y="7492"/>
                </a:lnTo>
                <a:lnTo>
                  <a:pt x="19929" y="7501"/>
                </a:lnTo>
                <a:lnTo>
                  <a:pt x="19938" y="7510"/>
                </a:lnTo>
                <a:lnTo>
                  <a:pt x="19938" y="7518"/>
                </a:lnTo>
                <a:lnTo>
                  <a:pt x="19938" y="7527"/>
                </a:lnTo>
                <a:lnTo>
                  <a:pt x="19938" y="7536"/>
                </a:lnTo>
                <a:lnTo>
                  <a:pt x="19938" y="7554"/>
                </a:lnTo>
                <a:lnTo>
                  <a:pt x="19946" y="7554"/>
                </a:lnTo>
                <a:lnTo>
                  <a:pt x="19955" y="7554"/>
                </a:lnTo>
                <a:lnTo>
                  <a:pt x="19955" y="7545"/>
                </a:lnTo>
                <a:lnTo>
                  <a:pt x="19964" y="7536"/>
                </a:lnTo>
                <a:lnTo>
                  <a:pt x="19973" y="7536"/>
                </a:lnTo>
                <a:lnTo>
                  <a:pt x="19982" y="7554"/>
                </a:lnTo>
                <a:lnTo>
                  <a:pt x="19982" y="7563"/>
                </a:lnTo>
                <a:lnTo>
                  <a:pt x="19973" y="7563"/>
                </a:lnTo>
                <a:lnTo>
                  <a:pt x="19964" y="7571"/>
                </a:lnTo>
                <a:lnTo>
                  <a:pt x="19973" y="7580"/>
                </a:lnTo>
                <a:lnTo>
                  <a:pt x="19990" y="7571"/>
                </a:lnTo>
                <a:lnTo>
                  <a:pt x="19999" y="7571"/>
                </a:lnTo>
                <a:lnTo>
                  <a:pt x="20017" y="7580"/>
                </a:lnTo>
                <a:lnTo>
                  <a:pt x="20035" y="7589"/>
                </a:lnTo>
                <a:lnTo>
                  <a:pt x="20043" y="7589"/>
                </a:lnTo>
                <a:lnTo>
                  <a:pt x="20043" y="7598"/>
                </a:lnTo>
                <a:lnTo>
                  <a:pt x="20043" y="7607"/>
                </a:lnTo>
                <a:lnTo>
                  <a:pt x="20052" y="7607"/>
                </a:lnTo>
                <a:lnTo>
                  <a:pt x="20061" y="7607"/>
                </a:lnTo>
                <a:lnTo>
                  <a:pt x="20070" y="7607"/>
                </a:lnTo>
                <a:lnTo>
                  <a:pt x="20079" y="7616"/>
                </a:lnTo>
                <a:lnTo>
                  <a:pt x="20079" y="7624"/>
                </a:lnTo>
                <a:lnTo>
                  <a:pt x="20070" y="7633"/>
                </a:lnTo>
                <a:lnTo>
                  <a:pt x="20061" y="7651"/>
                </a:lnTo>
                <a:lnTo>
                  <a:pt x="20061" y="7677"/>
                </a:lnTo>
                <a:lnTo>
                  <a:pt x="20061" y="7704"/>
                </a:lnTo>
                <a:lnTo>
                  <a:pt x="20070" y="7713"/>
                </a:lnTo>
                <a:lnTo>
                  <a:pt x="20061" y="7721"/>
                </a:lnTo>
                <a:lnTo>
                  <a:pt x="20070" y="7721"/>
                </a:lnTo>
                <a:lnTo>
                  <a:pt x="20088" y="7721"/>
                </a:lnTo>
                <a:lnTo>
                  <a:pt x="20088" y="7713"/>
                </a:lnTo>
                <a:lnTo>
                  <a:pt x="20096" y="7704"/>
                </a:lnTo>
                <a:lnTo>
                  <a:pt x="20105" y="7695"/>
                </a:lnTo>
                <a:lnTo>
                  <a:pt x="20114" y="7686"/>
                </a:lnTo>
                <a:lnTo>
                  <a:pt x="20158" y="7660"/>
                </a:lnTo>
                <a:lnTo>
                  <a:pt x="20167" y="7660"/>
                </a:lnTo>
                <a:lnTo>
                  <a:pt x="20167" y="7651"/>
                </a:lnTo>
                <a:lnTo>
                  <a:pt x="20158" y="7651"/>
                </a:lnTo>
                <a:lnTo>
                  <a:pt x="20158" y="7642"/>
                </a:lnTo>
                <a:lnTo>
                  <a:pt x="20140" y="7616"/>
                </a:lnTo>
                <a:lnTo>
                  <a:pt x="20140" y="7624"/>
                </a:lnTo>
                <a:lnTo>
                  <a:pt x="20167" y="7642"/>
                </a:lnTo>
                <a:lnTo>
                  <a:pt x="20176" y="7651"/>
                </a:lnTo>
                <a:lnTo>
                  <a:pt x="20185" y="7651"/>
                </a:lnTo>
                <a:lnTo>
                  <a:pt x="20193" y="7642"/>
                </a:lnTo>
                <a:lnTo>
                  <a:pt x="20185" y="7633"/>
                </a:lnTo>
                <a:lnTo>
                  <a:pt x="20158" y="7607"/>
                </a:lnTo>
                <a:lnTo>
                  <a:pt x="20158" y="7598"/>
                </a:lnTo>
                <a:lnTo>
                  <a:pt x="20185" y="7624"/>
                </a:lnTo>
                <a:lnTo>
                  <a:pt x="20193" y="7624"/>
                </a:lnTo>
                <a:lnTo>
                  <a:pt x="20193" y="7616"/>
                </a:lnTo>
                <a:lnTo>
                  <a:pt x="20202" y="7616"/>
                </a:lnTo>
                <a:lnTo>
                  <a:pt x="20202" y="7607"/>
                </a:lnTo>
                <a:lnTo>
                  <a:pt x="20193" y="7598"/>
                </a:lnTo>
                <a:lnTo>
                  <a:pt x="20185" y="7598"/>
                </a:lnTo>
                <a:lnTo>
                  <a:pt x="20193" y="7598"/>
                </a:lnTo>
                <a:lnTo>
                  <a:pt x="20202" y="7598"/>
                </a:lnTo>
                <a:lnTo>
                  <a:pt x="20202" y="7589"/>
                </a:lnTo>
                <a:lnTo>
                  <a:pt x="20202" y="7580"/>
                </a:lnTo>
                <a:lnTo>
                  <a:pt x="20193" y="7580"/>
                </a:lnTo>
                <a:lnTo>
                  <a:pt x="20202" y="7580"/>
                </a:lnTo>
                <a:lnTo>
                  <a:pt x="20211" y="7589"/>
                </a:lnTo>
                <a:lnTo>
                  <a:pt x="20220" y="7589"/>
                </a:lnTo>
                <a:lnTo>
                  <a:pt x="20220" y="7571"/>
                </a:lnTo>
                <a:lnTo>
                  <a:pt x="20229" y="7580"/>
                </a:lnTo>
                <a:lnTo>
                  <a:pt x="20238" y="7580"/>
                </a:lnTo>
                <a:lnTo>
                  <a:pt x="20238" y="7589"/>
                </a:lnTo>
                <a:lnTo>
                  <a:pt x="20246" y="7580"/>
                </a:lnTo>
                <a:lnTo>
                  <a:pt x="20255" y="7580"/>
                </a:lnTo>
                <a:lnTo>
                  <a:pt x="20264" y="7580"/>
                </a:lnTo>
                <a:lnTo>
                  <a:pt x="20282" y="7563"/>
                </a:lnTo>
                <a:lnTo>
                  <a:pt x="20299" y="7563"/>
                </a:lnTo>
                <a:lnTo>
                  <a:pt x="20299" y="7554"/>
                </a:lnTo>
                <a:lnTo>
                  <a:pt x="20308" y="7554"/>
                </a:lnTo>
                <a:lnTo>
                  <a:pt x="20317" y="7545"/>
                </a:lnTo>
                <a:lnTo>
                  <a:pt x="20326" y="7545"/>
                </a:lnTo>
                <a:lnTo>
                  <a:pt x="20335" y="7536"/>
                </a:lnTo>
                <a:lnTo>
                  <a:pt x="20343" y="7527"/>
                </a:lnTo>
                <a:lnTo>
                  <a:pt x="20352" y="7518"/>
                </a:lnTo>
                <a:lnTo>
                  <a:pt x="20370" y="7518"/>
                </a:lnTo>
                <a:lnTo>
                  <a:pt x="20370" y="7510"/>
                </a:lnTo>
                <a:lnTo>
                  <a:pt x="20370" y="7501"/>
                </a:lnTo>
                <a:lnTo>
                  <a:pt x="20379" y="7501"/>
                </a:lnTo>
                <a:lnTo>
                  <a:pt x="20379" y="7492"/>
                </a:lnTo>
                <a:lnTo>
                  <a:pt x="20387" y="7492"/>
                </a:lnTo>
                <a:lnTo>
                  <a:pt x="20387" y="7483"/>
                </a:lnTo>
                <a:lnTo>
                  <a:pt x="20379" y="7483"/>
                </a:lnTo>
                <a:lnTo>
                  <a:pt x="20379" y="7474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74"/>
                </a:lnTo>
                <a:lnTo>
                  <a:pt x="20387" y="7466"/>
                </a:lnTo>
                <a:lnTo>
                  <a:pt x="20387" y="7439"/>
                </a:lnTo>
                <a:lnTo>
                  <a:pt x="20387" y="7421"/>
                </a:lnTo>
                <a:lnTo>
                  <a:pt x="20396" y="7413"/>
                </a:lnTo>
                <a:lnTo>
                  <a:pt x="20396" y="7421"/>
                </a:lnTo>
                <a:lnTo>
                  <a:pt x="20405" y="7430"/>
                </a:lnTo>
                <a:lnTo>
                  <a:pt x="20396" y="7421"/>
                </a:lnTo>
                <a:lnTo>
                  <a:pt x="20396" y="7404"/>
                </a:lnTo>
                <a:lnTo>
                  <a:pt x="20396" y="7395"/>
                </a:lnTo>
                <a:lnTo>
                  <a:pt x="20396" y="7377"/>
                </a:lnTo>
                <a:lnTo>
                  <a:pt x="20387" y="7377"/>
                </a:lnTo>
                <a:lnTo>
                  <a:pt x="20387" y="7360"/>
                </a:lnTo>
                <a:lnTo>
                  <a:pt x="20387" y="7351"/>
                </a:lnTo>
                <a:lnTo>
                  <a:pt x="20387" y="7333"/>
                </a:lnTo>
                <a:lnTo>
                  <a:pt x="20387" y="7342"/>
                </a:lnTo>
                <a:lnTo>
                  <a:pt x="20387" y="7333"/>
                </a:lnTo>
                <a:lnTo>
                  <a:pt x="20387" y="7315"/>
                </a:lnTo>
                <a:lnTo>
                  <a:pt x="20387" y="7307"/>
                </a:lnTo>
                <a:lnTo>
                  <a:pt x="20387" y="7298"/>
                </a:lnTo>
                <a:lnTo>
                  <a:pt x="20379" y="7289"/>
                </a:lnTo>
                <a:lnTo>
                  <a:pt x="20379" y="7280"/>
                </a:lnTo>
                <a:lnTo>
                  <a:pt x="20379" y="7271"/>
                </a:lnTo>
                <a:lnTo>
                  <a:pt x="20370" y="7263"/>
                </a:lnTo>
                <a:lnTo>
                  <a:pt x="20361" y="7245"/>
                </a:lnTo>
                <a:lnTo>
                  <a:pt x="20361" y="7236"/>
                </a:lnTo>
                <a:lnTo>
                  <a:pt x="20352" y="7218"/>
                </a:lnTo>
                <a:lnTo>
                  <a:pt x="20343" y="7210"/>
                </a:lnTo>
                <a:lnTo>
                  <a:pt x="20335" y="7201"/>
                </a:lnTo>
                <a:lnTo>
                  <a:pt x="20326" y="7192"/>
                </a:lnTo>
                <a:lnTo>
                  <a:pt x="20326" y="7183"/>
                </a:lnTo>
                <a:lnTo>
                  <a:pt x="20317" y="7174"/>
                </a:lnTo>
                <a:lnTo>
                  <a:pt x="20317" y="7165"/>
                </a:lnTo>
                <a:lnTo>
                  <a:pt x="20308" y="7165"/>
                </a:lnTo>
                <a:lnTo>
                  <a:pt x="20308" y="7157"/>
                </a:lnTo>
                <a:lnTo>
                  <a:pt x="20299" y="7157"/>
                </a:lnTo>
                <a:lnTo>
                  <a:pt x="20299" y="7148"/>
                </a:lnTo>
                <a:lnTo>
                  <a:pt x="20290" y="7148"/>
                </a:lnTo>
                <a:lnTo>
                  <a:pt x="20282" y="7148"/>
                </a:lnTo>
                <a:lnTo>
                  <a:pt x="20282" y="7139"/>
                </a:lnTo>
                <a:lnTo>
                  <a:pt x="20273" y="7139"/>
                </a:lnTo>
                <a:lnTo>
                  <a:pt x="20264" y="7130"/>
                </a:lnTo>
                <a:lnTo>
                  <a:pt x="20264" y="7121"/>
                </a:lnTo>
                <a:lnTo>
                  <a:pt x="20246" y="7112"/>
                </a:lnTo>
                <a:lnTo>
                  <a:pt x="20238" y="7104"/>
                </a:lnTo>
                <a:lnTo>
                  <a:pt x="20229" y="7095"/>
                </a:lnTo>
                <a:lnTo>
                  <a:pt x="20220" y="7077"/>
                </a:lnTo>
                <a:lnTo>
                  <a:pt x="20202" y="7068"/>
                </a:lnTo>
                <a:lnTo>
                  <a:pt x="20185" y="7051"/>
                </a:lnTo>
                <a:lnTo>
                  <a:pt x="20176" y="7042"/>
                </a:lnTo>
                <a:lnTo>
                  <a:pt x="20185" y="7042"/>
                </a:lnTo>
                <a:lnTo>
                  <a:pt x="20185" y="7033"/>
                </a:lnTo>
                <a:lnTo>
                  <a:pt x="20185" y="7024"/>
                </a:lnTo>
                <a:lnTo>
                  <a:pt x="20176" y="7015"/>
                </a:lnTo>
                <a:lnTo>
                  <a:pt x="20167" y="7007"/>
                </a:lnTo>
                <a:lnTo>
                  <a:pt x="20158" y="7007"/>
                </a:lnTo>
                <a:lnTo>
                  <a:pt x="20149" y="6998"/>
                </a:lnTo>
                <a:lnTo>
                  <a:pt x="20140" y="6980"/>
                </a:lnTo>
                <a:lnTo>
                  <a:pt x="20132" y="6971"/>
                </a:lnTo>
                <a:lnTo>
                  <a:pt x="20132" y="6962"/>
                </a:lnTo>
                <a:lnTo>
                  <a:pt x="20123" y="6945"/>
                </a:lnTo>
                <a:lnTo>
                  <a:pt x="20132" y="6936"/>
                </a:lnTo>
                <a:lnTo>
                  <a:pt x="20132" y="6927"/>
                </a:lnTo>
                <a:lnTo>
                  <a:pt x="20132" y="6918"/>
                </a:lnTo>
                <a:lnTo>
                  <a:pt x="20132" y="6909"/>
                </a:lnTo>
                <a:lnTo>
                  <a:pt x="20132" y="6901"/>
                </a:lnTo>
                <a:lnTo>
                  <a:pt x="20149" y="6874"/>
                </a:lnTo>
                <a:lnTo>
                  <a:pt x="20158" y="6874"/>
                </a:lnTo>
                <a:lnTo>
                  <a:pt x="20176" y="6857"/>
                </a:lnTo>
                <a:lnTo>
                  <a:pt x="20185" y="6848"/>
                </a:lnTo>
                <a:lnTo>
                  <a:pt x="20193" y="6839"/>
                </a:lnTo>
                <a:lnTo>
                  <a:pt x="20193" y="6830"/>
                </a:lnTo>
                <a:lnTo>
                  <a:pt x="20202" y="6812"/>
                </a:lnTo>
                <a:lnTo>
                  <a:pt x="20202" y="6795"/>
                </a:lnTo>
                <a:lnTo>
                  <a:pt x="20211" y="6795"/>
                </a:lnTo>
                <a:lnTo>
                  <a:pt x="20220" y="6795"/>
                </a:lnTo>
                <a:lnTo>
                  <a:pt x="20229" y="6795"/>
                </a:lnTo>
                <a:lnTo>
                  <a:pt x="20238" y="6795"/>
                </a:lnTo>
                <a:lnTo>
                  <a:pt x="20246" y="6786"/>
                </a:lnTo>
                <a:lnTo>
                  <a:pt x="20246" y="6777"/>
                </a:lnTo>
                <a:lnTo>
                  <a:pt x="20255" y="6768"/>
                </a:lnTo>
                <a:lnTo>
                  <a:pt x="20264" y="6768"/>
                </a:lnTo>
                <a:lnTo>
                  <a:pt x="20273" y="6768"/>
                </a:lnTo>
                <a:lnTo>
                  <a:pt x="20273" y="6759"/>
                </a:lnTo>
                <a:lnTo>
                  <a:pt x="20282" y="6759"/>
                </a:lnTo>
                <a:lnTo>
                  <a:pt x="20290" y="6759"/>
                </a:lnTo>
                <a:lnTo>
                  <a:pt x="20299" y="6751"/>
                </a:lnTo>
                <a:lnTo>
                  <a:pt x="20308" y="6751"/>
                </a:lnTo>
                <a:lnTo>
                  <a:pt x="20317" y="6751"/>
                </a:lnTo>
                <a:lnTo>
                  <a:pt x="20317" y="6742"/>
                </a:lnTo>
                <a:lnTo>
                  <a:pt x="20326" y="6742"/>
                </a:lnTo>
                <a:lnTo>
                  <a:pt x="20326" y="6751"/>
                </a:lnTo>
                <a:lnTo>
                  <a:pt x="20335" y="6742"/>
                </a:lnTo>
                <a:lnTo>
                  <a:pt x="20335" y="6733"/>
                </a:lnTo>
                <a:lnTo>
                  <a:pt x="20335" y="6724"/>
                </a:lnTo>
                <a:lnTo>
                  <a:pt x="20343" y="6724"/>
                </a:lnTo>
                <a:lnTo>
                  <a:pt x="20343" y="6733"/>
                </a:lnTo>
                <a:lnTo>
                  <a:pt x="20343" y="6742"/>
                </a:lnTo>
                <a:lnTo>
                  <a:pt x="20352" y="6742"/>
                </a:lnTo>
                <a:lnTo>
                  <a:pt x="20361" y="6742"/>
                </a:lnTo>
                <a:lnTo>
                  <a:pt x="20361" y="6751"/>
                </a:lnTo>
                <a:lnTo>
                  <a:pt x="20370" y="6751"/>
                </a:lnTo>
                <a:lnTo>
                  <a:pt x="20379" y="6751"/>
                </a:lnTo>
                <a:lnTo>
                  <a:pt x="20379" y="6759"/>
                </a:lnTo>
                <a:lnTo>
                  <a:pt x="20387" y="6759"/>
                </a:lnTo>
                <a:lnTo>
                  <a:pt x="20396" y="6759"/>
                </a:lnTo>
                <a:lnTo>
                  <a:pt x="20405" y="6759"/>
                </a:lnTo>
                <a:lnTo>
                  <a:pt x="20405" y="6751"/>
                </a:lnTo>
                <a:lnTo>
                  <a:pt x="20405" y="6742"/>
                </a:lnTo>
                <a:lnTo>
                  <a:pt x="20414" y="6742"/>
                </a:lnTo>
                <a:lnTo>
                  <a:pt x="20423" y="6751"/>
                </a:lnTo>
                <a:lnTo>
                  <a:pt x="20432" y="6759"/>
                </a:lnTo>
                <a:lnTo>
                  <a:pt x="20440" y="6759"/>
                </a:lnTo>
                <a:lnTo>
                  <a:pt x="20440" y="6768"/>
                </a:lnTo>
                <a:lnTo>
                  <a:pt x="20423" y="6768"/>
                </a:lnTo>
                <a:lnTo>
                  <a:pt x="20423" y="6777"/>
                </a:lnTo>
                <a:lnTo>
                  <a:pt x="20423" y="6786"/>
                </a:lnTo>
                <a:lnTo>
                  <a:pt x="20414" y="6804"/>
                </a:lnTo>
                <a:lnTo>
                  <a:pt x="20423" y="6804"/>
                </a:lnTo>
                <a:lnTo>
                  <a:pt x="20423" y="6812"/>
                </a:lnTo>
                <a:lnTo>
                  <a:pt x="20432" y="6812"/>
                </a:lnTo>
                <a:lnTo>
                  <a:pt x="20432" y="6821"/>
                </a:lnTo>
                <a:lnTo>
                  <a:pt x="20432" y="6830"/>
                </a:lnTo>
                <a:lnTo>
                  <a:pt x="20440" y="6830"/>
                </a:lnTo>
                <a:lnTo>
                  <a:pt x="20440" y="6839"/>
                </a:lnTo>
                <a:lnTo>
                  <a:pt x="20432" y="6839"/>
                </a:lnTo>
                <a:lnTo>
                  <a:pt x="20440" y="6848"/>
                </a:lnTo>
                <a:lnTo>
                  <a:pt x="20449" y="6848"/>
                </a:lnTo>
                <a:lnTo>
                  <a:pt x="20467" y="6848"/>
                </a:lnTo>
                <a:lnTo>
                  <a:pt x="20476" y="6848"/>
                </a:lnTo>
                <a:lnTo>
                  <a:pt x="20476" y="6839"/>
                </a:lnTo>
                <a:lnTo>
                  <a:pt x="20485" y="6839"/>
                </a:lnTo>
                <a:lnTo>
                  <a:pt x="20485" y="6830"/>
                </a:lnTo>
                <a:lnTo>
                  <a:pt x="20467" y="6821"/>
                </a:lnTo>
                <a:lnTo>
                  <a:pt x="20467" y="6812"/>
                </a:lnTo>
                <a:lnTo>
                  <a:pt x="20476" y="6812"/>
                </a:lnTo>
                <a:lnTo>
                  <a:pt x="20467" y="6804"/>
                </a:lnTo>
                <a:lnTo>
                  <a:pt x="20458" y="6804"/>
                </a:lnTo>
                <a:lnTo>
                  <a:pt x="20458" y="6795"/>
                </a:lnTo>
                <a:lnTo>
                  <a:pt x="20467" y="6786"/>
                </a:lnTo>
                <a:lnTo>
                  <a:pt x="20467" y="6777"/>
                </a:lnTo>
                <a:lnTo>
                  <a:pt x="20476" y="6777"/>
                </a:lnTo>
                <a:lnTo>
                  <a:pt x="20476" y="6768"/>
                </a:lnTo>
                <a:lnTo>
                  <a:pt x="20476" y="6777"/>
                </a:lnTo>
                <a:lnTo>
                  <a:pt x="20485" y="6777"/>
                </a:lnTo>
                <a:lnTo>
                  <a:pt x="20493" y="6777"/>
                </a:lnTo>
                <a:lnTo>
                  <a:pt x="20502" y="6768"/>
                </a:lnTo>
                <a:lnTo>
                  <a:pt x="20511" y="6768"/>
                </a:lnTo>
                <a:lnTo>
                  <a:pt x="20520" y="6759"/>
                </a:lnTo>
                <a:lnTo>
                  <a:pt x="20520" y="6751"/>
                </a:lnTo>
                <a:lnTo>
                  <a:pt x="20520" y="6759"/>
                </a:lnTo>
                <a:lnTo>
                  <a:pt x="20529" y="6759"/>
                </a:lnTo>
                <a:lnTo>
                  <a:pt x="20537" y="6759"/>
                </a:lnTo>
                <a:lnTo>
                  <a:pt x="20546" y="6751"/>
                </a:lnTo>
                <a:lnTo>
                  <a:pt x="20564" y="6751"/>
                </a:lnTo>
                <a:lnTo>
                  <a:pt x="20573" y="6742"/>
                </a:lnTo>
                <a:lnTo>
                  <a:pt x="20582" y="6742"/>
                </a:lnTo>
                <a:lnTo>
                  <a:pt x="20582" y="6733"/>
                </a:lnTo>
                <a:lnTo>
                  <a:pt x="20590" y="6733"/>
                </a:lnTo>
                <a:lnTo>
                  <a:pt x="20599" y="6733"/>
                </a:lnTo>
                <a:lnTo>
                  <a:pt x="20608" y="6733"/>
                </a:lnTo>
                <a:lnTo>
                  <a:pt x="20608" y="6742"/>
                </a:lnTo>
                <a:lnTo>
                  <a:pt x="20617" y="6733"/>
                </a:lnTo>
                <a:lnTo>
                  <a:pt x="20617" y="6724"/>
                </a:lnTo>
                <a:lnTo>
                  <a:pt x="20617" y="6715"/>
                </a:lnTo>
                <a:lnTo>
                  <a:pt x="20626" y="6724"/>
                </a:lnTo>
                <a:lnTo>
                  <a:pt x="20617" y="6724"/>
                </a:lnTo>
                <a:lnTo>
                  <a:pt x="20626" y="6733"/>
                </a:lnTo>
                <a:lnTo>
                  <a:pt x="20635" y="6733"/>
                </a:lnTo>
                <a:lnTo>
                  <a:pt x="20635" y="6724"/>
                </a:lnTo>
                <a:lnTo>
                  <a:pt x="20643" y="6724"/>
                </a:lnTo>
                <a:lnTo>
                  <a:pt x="20652" y="6724"/>
                </a:lnTo>
                <a:lnTo>
                  <a:pt x="20661" y="6724"/>
                </a:lnTo>
                <a:lnTo>
                  <a:pt x="20661" y="6706"/>
                </a:lnTo>
                <a:lnTo>
                  <a:pt x="20670" y="6698"/>
                </a:lnTo>
                <a:lnTo>
                  <a:pt x="20679" y="6715"/>
                </a:lnTo>
                <a:lnTo>
                  <a:pt x="20679" y="6706"/>
                </a:lnTo>
                <a:lnTo>
                  <a:pt x="20687" y="6706"/>
                </a:lnTo>
                <a:lnTo>
                  <a:pt x="20696" y="6706"/>
                </a:lnTo>
                <a:lnTo>
                  <a:pt x="20705" y="6698"/>
                </a:lnTo>
                <a:lnTo>
                  <a:pt x="20705" y="6689"/>
                </a:lnTo>
                <a:lnTo>
                  <a:pt x="20705" y="6671"/>
                </a:lnTo>
                <a:lnTo>
                  <a:pt x="20696" y="6662"/>
                </a:lnTo>
                <a:lnTo>
                  <a:pt x="20696" y="6654"/>
                </a:lnTo>
                <a:lnTo>
                  <a:pt x="20687" y="6654"/>
                </a:lnTo>
                <a:lnTo>
                  <a:pt x="20687" y="6645"/>
                </a:lnTo>
                <a:lnTo>
                  <a:pt x="20696" y="6645"/>
                </a:lnTo>
                <a:lnTo>
                  <a:pt x="20696" y="6636"/>
                </a:lnTo>
                <a:lnTo>
                  <a:pt x="20705" y="6636"/>
                </a:lnTo>
                <a:lnTo>
                  <a:pt x="20705" y="6627"/>
                </a:lnTo>
                <a:lnTo>
                  <a:pt x="20705" y="6636"/>
                </a:lnTo>
                <a:lnTo>
                  <a:pt x="20705" y="6645"/>
                </a:lnTo>
                <a:lnTo>
                  <a:pt x="20705" y="6654"/>
                </a:lnTo>
                <a:lnTo>
                  <a:pt x="20714" y="6654"/>
                </a:lnTo>
                <a:lnTo>
                  <a:pt x="20723" y="6662"/>
                </a:lnTo>
                <a:lnTo>
                  <a:pt x="20723" y="6671"/>
                </a:lnTo>
                <a:lnTo>
                  <a:pt x="20732" y="6680"/>
                </a:lnTo>
                <a:lnTo>
                  <a:pt x="20740" y="6680"/>
                </a:lnTo>
                <a:lnTo>
                  <a:pt x="20732" y="6689"/>
                </a:lnTo>
                <a:lnTo>
                  <a:pt x="20740" y="6689"/>
                </a:lnTo>
                <a:lnTo>
                  <a:pt x="20749" y="6689"/>
                </a:lnTo>
                <a:lnTo>
                  <a:pt x="20758" y="6698"/>
                </a:lnTo>
                <a:lnTo>
                  <a:pt x="20758" y="6689"/>
                </a:lnTo>
                <a:lnTo>
                  <a:pt x="20758" y="6680"/>
                </a:lnTo>
                <a:lnTo>
                  <a:pt x="20758" y="6671"/>
                </a:lnTo>
                <a:lnTo>
                  <a:pt x="20767" y="6671"/>
                </a:lnTo>
                <a:lnTo>
                  <a:pt x="20776" y="6680"/>
                </a:lnTo>
                <a:lnTo>
                  <a:pt x="20776" y="6671"/>
                </a:lnTo>
                <a:lnTo>
                  <a:pt x="20785" y="6662"/>
                </a:lnTo>
                <a:lnTo>
                  <a:pt x="20793" y="6662"/>
                </a:lnTo>
                <a:lnTo>
                  <a:pt x="20793" y="6671"/>
                </a:lnTo>
                <a:lnTo>
                  <a:pt x="20802" y="6671"/>
                </a:lnTo>
                <a:lnTo>
                  <a:pt x="20802" y="6662"/>
                </a:lnTo>
                <a:lnTo>
                  <a:pt x="20811" y="6662"/>
                </a:lnTo>
                <a:lnTo>
                  <a:pt x="20820" y="6654"/>
                </a:lnTo>
                <a:lnTo>
                  <a:pt x="20829" y="6654"/>
                </a:lnTo>
                <a:lnTo>
                  <a:pt x="20829" y="6662"/>
                </a:lnTo>
                <a:lnTo>
                  <a:pt x="20837" y="6662"/>
                </a:lnTo>
                <a:lnTo>
                  <a:pt x="20846" y="6662"/>
                </a:lnTo>
                <a:lnTo>
                  <a:pt x="20855" y="6654"/>
                </a:lnTo>
                <a:lnTo>
                  <a:pt x="20864" y="6654"/>
                </a:lnTo>
                <a:lnTo>
                  <a:pt x="20873" y="6654"/>
                </a:lnTo>
                <a:lnTo>
                  <a:pt x="20890" y="6654"/>
                </a:lnTo>
                <a:lnTo>
                  <a:pt x="20899" y="6654"/>
                </a:lnTo>
                <a:lnTo>
                  <a:pt x="20899" y="6645"/>
                </a:lnTo>
                <a:lnTo>
                  <a:pt x="20908" y="6645"/>
                </a:lnTo>
                <a:lnTo>
                  <a:pt x="20917" y="6645"/>
                </a:lnTo>
                <a:lnTo>
                  <a:pt x="20926" y="6636"/>
                </a:lnTo>
                <a:lnTo>
                  <a:pt x="20926" y="6627"/>
                </a:lnTo>
                <a:lnTo>
                  <a:pt x="20934" y="6627"/>
                </a:lnTo>
                <a:lnTo>
                  <a:pt x="20934" y="6618"/>
                </a:lnTo>
                <a:lnTo>
                  <a:pt x="20934" y="6609"/>
                </a:lnTo>
                <a:lnTo>
                  <a:pt x="20943" y="6609"/>
                </a:lnTo>
                <a:lnTo>
                  <a:pt x="20952" y="6593"/>
                </a:lnTo>
                <a:lnTo>
                  <a:pt x="20961" y="6593"/>
                </a:lnTo>
                <a:lnTo>
                  <a:pt x="20970" y="6593"/>
                </a:lnTo>
                <a:lnTo>
                  <a:pt x="20979" y="6584"/>
                </a:lnTo>
                <a:lnTo>
                  <a:pt x="20979" y="6593"/>
                </a:lnTo>
                <a:lnTo>
                  <a:pt x="20987" y="6593"/>
                </a:lnTo>
                <a:lnTo>
                  <a:pt x="20987" y="6584"/>
                </a:lnTo>
                <a:lnTo>
                  <a:pt x="20987" y="6575"/>
                </a:lnTo>
                <a:lnTo>
                  <a:pt x="20996" y="6575"/>
                </a:lnTo>
                <a:lnTo>
                  <a:pt x="21005" y="6575"/>
                </a:lnTo>
                <a:lnTo>
                  <a:pt x="21005" y="6566"/>
                </a:lnTo>
                <a:lnTo>
                  <a:pt x="21014" y="6566"/>
                </a:lnTo>
                <a:lnTo>
                  <a:pt x="21023" y="6566"/>
                </a:lnTo>
                <a:lnTo>
                  <a:pt x="21023" y="6557"/>
                </a:lnTo>
                <a:lnTo>
                  <a:pt x="21032" y="6549"/>
                </a:lnTo>
                <a:lnTo>
                  <a:pt x="21032" y="6540"/>
                </a:lnTo>
                <a:lnTo>
                  <a:pt x="21032" y="6531"/>
                </a:lnTo>
                <a:lnTo>
                  <a:pt x="21023" y="6531"/>
                </a:lnTo>
                <a:lnTo>
                  <a:pt x="21032" y="6531"/>
                </a:lnTo>
                <a:lnTo>
                  <a:pt x="21032" y="6522"/>
                </a:lnTo>
                <a:lnTo>
                  <a:pt x="21040" y="6513"/>
                </a:lnTo>
                <a:lnTo>
                  <a:pt x="21049" y="6513"/>
                </a:lnTo>
                <a:lnTo>
                  <a:pt x="21049" y="6522"/>
                </a:lnTo>
                <a:lnTo>
                  <a:pt x="21058" y="6522"/>
                </a:lnTo>
                <a:lnTo>
                  <a:pt x="21076" y="6522"/>
                </a:lnTo>
                <a:lnTo>
                  <a:pt x="21076" y="6513"/>
                </a:lnTo>
                <a:lnTo>
                  <a:pt x="21084" y="6505"/>
                </a:lnTo>
                <a:lnTo>
                  <a:pt x="21076" y="6505"/>
                </a:lnTo>
                <a:lnTo>
                  <a:pt x="21076" y="6496"/>
                </a:lnTo>
                <a:lnTo>
                  <a:pt x="21084" y="6496"/>
                </a:lnTo>
                <a:lnTo>
                  <a:pt x="21093" y="6496"/>
                </a:lnTo>
                <a:lnTo>
                  <a:pt x="21102" y="6496"/>
                </a:lnTo>
                <a:lnTo>
                  <a:pt x="21102" y="6487"/>
                </a:lnTo>
                <a:lnTo>
                  <a:pt x="21102" y="6478"/>
                </a:lnTo>
                <a:lnTo>
                  <a:pt x="21102" y="6469"/>
                </a:lnTo>
                <a:lnTo>
                  <a:pt x="21120" y="6469"/>
                </a:lnTo>
                <a:lnTo>
                  <a:pt x="21129" y="6469"/>
                </a:lnTo>
                <a:lnTo>
                  <a:pt x="21120" y="6460"/>
                </a:lnTo>
                <a:lnTo>
                  <a:pt x="21111" y="6452"/>
                </a:lnTo>
                <a:lnTo>
                  <a:pt x="21120" y="6452"/>
                </a:lnTo>
                <a:lnTo>
                  <a:pt x="21129" y="6452"/>
                </a:lnTo>
                <a:lnTo>
                  <a:pt x="21137" y="6452"/>
                </a:lnTo>
                <a:lnTo>
                  <a:pt x="21146" y="6460"/>
                </a:lnTo>
                <a:lnTo>
                  <a:pt x="21146" y="6452"/>
                </a:lnTo>
                <a:lnTo>
                  <a:pt x="21146" y="6443"/>
                </a:lnTo>
                <a:lnTo>
                  <a:pt x="21146" y="6434"/>
                </a:lnTo>
                <a:lnTo>
                  <a:pt x="21146" y="6425"/>
                </a:lnTo>
                <a:lnTo>
                  <a:pt x="21155" y="6416"/>
                </a:lnTo>
                <a:lnTo>
                  <a:pt x="21146" y="6407"/>
                </a:lnTo>
                <a:lnTo>
                  <a:pt x="21137" y="6407"/>
                </a:lnTo>
                <a:lnTo>
                  <a:pt x="21137" y="6416"/>
                </a:lnTo>
                <a:lnTo>
                  <a:pt x="21129" y="6416"/>
                </a:lnTo>
                <a:lnTo>
                  <a:pt x="21120" y="6407"/>
                </a:lnTo>
                <a:lnTo>
                  <a:pt x="21111" y="6399"/>
                </a:lnTo>
                <a:lnTo>
                  <a:pt x="21120" y="6399"/>
                </a:lnTo>
                <a:lnTo>
                  <a:pt x="21129" y="6407"/>
                </a:lnTo>
                <a:lnTo>
                  <a:pt x="21137" y="6407"/>
                </a:lnTo>
                <a:lnTo>
                  <a:pt x="21146" y="6399"/>
                </a:lnTo>
                <a:lnTo>
                  <a:pt x="21155" y="6390"/>
                </a:lnTo>
                <a:lnTo>
                  <a:pt x="21164" y="6381"/>
                </a:lnTo>
                <a:lnTo>
                  <a:pt x="21173" y="6381"/>
                </a:lnTo>
                <a:lnTo>
                  <a:pt x="21164" y="6372"/>
                </a:lnTo>
                <a:lnTo>
                  <a:pt x="21164" y="6363"/>
                </a:lnTo>
                <a:lnTo>
                  <a:pt x="21155" y="6363"/>
                </a:lnTo>
                <a:lnTo>
                  <a:pt x="21146" y="6354"/>
                </a:lnTo>
                <a:lnTo>
                  <a:pt x="21146" y="6346"/>
                </a:lnTo>
                <a:lnTo>
                  <a:pt x="21155" y="6354"/>
                </a:lnTo>
                <a:lnTo>
                  <a:pt x="21164" y="6346"/>
                </a:lnTo>
                <a:lnTo>
                  <a:pt x="21164" y="6354"/>
                </a:lnTo>
                <a:lnTo>
                  <a:pt x="21173" y="6354"/>
                </a:lnTo>
                <a:lnTo>
                  <a:pt x="21173" y="6363"/>
                </a:lnTo>
                <a:lnTo>
                  <a:pt x="21182" y="6363"/>
                </a:lnTo>
                <a:lnTo>
                  <a:pt x="21182" y="6354"/>
                </a:lnTo>
                <a:lnTo>
                  <a:pt x="21182" y="6346"/>
                </a:lnTo>
                <a:lnTo>
                  <a:pt x="21190" y="6337"/>
                </a:lnTo>
                <a:lnTo>
                  <a:pt x="21199" y="6319"/>
                </a:lnTo>
                <a:lnTo>
                  <a:pt x="21208" y="6319"/>
                </a:lnTo>
                <a:lnTo>
                  <a:pt x="21217" y="6310"/>
                </a:lnTo>
                <a:lnTo>
                  <a:pt x="21217" y="6302"/>
                </a:lnTo>
                <a:lnTo>
                  <a:pt x="21226" y="6302"/>
                </a:lnTo>
                <a:lnTo>
                  <a:pt x="21226" y="6293"/>
                </a:lnTo>
                <a:lnTo>
                  <a:pt x="21217" y="6284"/>
                </a:lnTo>
                <a:lnTo>
                  <a:pt x="21226" y="6284"/>
                </a:lnTo>
                <a:lnTo>
                  <a:pt x="21226" y="6275"/>
                </a:lnTo>
                <a:lnTo>
                  <a:pt x="21243" y="6257"/>
                </a:lnTo>
                <a:lnTo>
                  <a:pt x="21234" y="6257"/>
                </a:lnTo>
                <a:lnTo>
                  <a:pt x="21234" y="6249"/>
                </a:lnTo>
                <a:lnTo>
                  <a:pt x="21243" y="6249"/>
                </a:lnTo>
                <a:lnTo>
                  <a:pt x="21252" y="6249"/>
                </a:lnTo>
                <a:lnTo>
                  <a:pt x="21252" y="6240"/>
                </a:lnTo>
                <a:lnTo>
                  <a:pt x="21261" y="6231"/>
                </a:lnTo>
                <a:lnTo>
                  <a:pt x="21261" y="6222"/>
                </a:lnTo>
                <a:lnTo>
                  <a:pt x="21270" y="6222"/>
                </a:lnTo>
                <a:lnTo>
                  <a:pt x="21270" y="6231"/>
                </a:lnTo>
                <a:lnTo>
                  <a:pt x="21279" y="6231"/>
                </a:lnTo>
                <a:lnTo>
                  <a:pt x="21287" y="6222"/>
                </a:lnTo>
                <a:lnTo>
                  <a:pt x="21296" y="6231"/>
                </a:lnTo>
                <a:lnTo>
                  <a:pt x="21296" y="6222"/>
                </a:lnTo>
                <a:lnTo>
                  <a:pt x="21287" y="6213"/>
                </a:lnTo>
                <a:lnTo>
                  <a:pt x="21287" y="6204"/>
                </a:lnTo>
                <a:lnTo>
                  <a:pt x="21287" y="6196"/>
                </a:lnTo>
                <a:lnTo>
                  <a:pt x="21296" y="6196"/>
                </a:lnTo>
                <a:lnTo>
                  <a:pt x="21296" y="6187"/>
                </a:lnTo>
                <a:lnTo>
                  <a:pt x="21287" y="6178"/>
                </a:lnTo>
                <a:lnTo>
                  <a:pt x="21296" y="6178"/>
                </a:lnTo>
                <a:lnTo>
                  <a:pt x="21305" y="6178"/>
                </a:lnTo>
                <a:lnTo>
                  <a:pt x="21296" y="6169"/>
                </a:lnTo>
                <a:lnTo>
                  <a:pt x="21287" y="6160"/>
                </a:lnTo>
                <a:lnTo>
                  <a:pt x="21287" y="6151"/>
                </a:lnTo>
                <a:lnTo>
                  <a:pt x="21296" y="6151"/>
                </a:lnTo>
                <a:lnTo>
                  <a:pt x="21305" y="6151"/>
                </a:lnTo>
                <a:lnTo>
                  <a:pt x="21314" y="6151"/>
                </a:lnTo>
                <a:lnTo>
                  <a:pt x="21314" y="6160"/>
                </a:lnTo>
                <a:lnTo>
                  <a:pt x="21323" y="6160"/>
                </a:lnTo>
                <a:lnTo>
                  <a:pt x="21323" y="6134"/>
                </a:lnTo>
                <a:lnTo>
                  <a:pt x="21323" y="6125"/>
                </a:lnTo>
                <a:lnTo>
                  <a:pt x="21314" y="6125"/>
                </a:lnTo>
                <a:lnTo>
                  <a:pt x="21305" y="6134"/>
                </a:lnTo>
                <a:lnTo>
                  <a:pt x="21287" y="6134"/>
                </a:lnTo>
                <a:lnTo>
                  <a:pt x="21296" y="6125"/>
                </a:lnTo>
                <a:lnTo>
                  <a:pt x="21305" y="6125"/>
                </a:lnTo>
                <a:lnTo>
                  <a:pt x="21314" y="6107"/>
                </a:lnTo>
                <a:lnTo>
                  <a:pt x="21331" y="6099"/>
                </a:lnTo>
                <a:lnTo>
                  <a:pt x="21323" y="6099"/>
                </a:lnTo>
                <a:lnTo>
                  <a:pt x="21314" y="6099"/>
                </a:lnTo>
                <a:lnTo>
                  <a:pt x="21305" y="6090"/>
                </a:lnTo>
                <a:lnTo>
                  <a:pt x="21287" y="6072"/>
                </a:lnTo>
                <a:lnTo>
                  <a:pt x="21279" y="6072"/>
                </a:lnTo>
                <a:lnTo>
                  <a:pt x="21270" y="6063"/>
                </a:lnTo>
                <a:lnTo>
                  <a:pt x="21261" y="6072"/>
                </a:lnTo>
                <a:lnTo>
                  <a:pt x="21243" y="6081"/>
                </a:lnTo>
                <a:lnTo>
                  <a:pt x="21226" y="6081"/>
                </a:lnTo>
                <a:lnTo>
                  <a:pt x="21217" y="6072"/>
                </a:lnTo>
                <a:lnTo>
                  <a:pt x="21208" y="6072"/>
                </a:lnTo>
                <a:lnTo>
                  <a:pt x="21199" y="6072"/>
                </a:lnTo>
                <a:lnTo>
                  <a:pt x="21190" y="6072"/>
                </a:lnTo>
                <a:lnTo>
                  <a:pt x="21199" y="6072"/>
                </a:lnTo>
                <a:lnTo>
                  <a:pt x="21208" y="6063"/>
                </a:lnTo>
                <a:lnTo>
                  <a:pt x="21226" y="6063"/>
                </a:lnTo>
                <a:lnTo>
                  <a:pt x="21234" y="6063"/>
                </a:lnTo>
                <a:lnTo>
                  <a:pt x="21243" y="6063"/>
                </a:lnTo>
                <a:lnTo>
                  <a:pt x="21243" y="6054"/>
                </a:lnTo>
                <a:lnTo>
                  <a:pt x="21252" y="6046"/>
                </a:lnTo>
                <a:lnTo>
                  <a:pt x="21279" y="6037"/>
                </a:lnTo>
                <a:lnTo>
                  <a:pt x="21279" y="6028"/>
                </a:lnTo>
                <a:lnTo>
                  <a:pt x="21287" y="6028"/>
                </a:lnTo>
                <a:lnTo>
                  <a:pt x="21305" y="6019"/>
                </a:lnTo>
                <a:lnTo>
                  <a:pt x="21314" y="6019"/>
                </a:lnTo>
                <a:lnTo>
                  <a:pt x="21314" y="6010"/>
                </a:lnTo>
                <a:lnTo>
                  <a:pt x="21305" y="6001"/>
                </a:lnTo>
                <a:lnTo>
                  <a:pt x="21296" y="5984"/>
                </a:lnTo>
                <a:lnTo>
                  <a:pt x="21279" y="5975"/>
                </a:lnTo>
                <a:lnTo>
                  <a:pt x="21270" y="5957"/>
                </a:lnTo>
                <a:lnTo>
                  <a:pt x="21252" y="5957"/>
                </a:lnTo>
                <a:lnTo>
                  <a:pt x="21243" y="5948"/>
                </a:lnTo>
                <a:lnTo>
                  <a:pt x="21234" y="5948"/>
                </a:lnTo>
                <a:lnTo>
                  <a:pt x="21234" y="5940"/>
                </a:lnTo>
                <a:lnTo>
                  <a:pt x="21234" y="5931"/>
                </a:lnTo>
                <a:lnTo>
                  <a:pt x="21217" y="5931"/>
                </a:lnTo>
                <a:lnTo>
                  <a:pt x="21199" y="5931"/>
                </a:lnTo>
                <a:lnTo>
                  <a:pt x="21190" y="5940"/>
                </a:lnTo>
                <a:lnTo>
                  <a:pt x="21182" y="5940"/>
                </a:lnTo>
                <a:lnTo>
                  <a:pt x="21182" y="5931"/>
                </a:lnTo>
                <a:lnTo>
                  <a:pt x="21190" y="5931"/>
                </a:lnTo>
                <a:lnTo>
                  <a:pt x="21217" y="5922"/>
                </a:lnTo>
                <a:lnTo>
                  <a:pt x="21226" y="5922"/>
                </a:lnTo>
                <a:lnTo>
                  <a:pt x="21234" y="5931"/>
                </a:lnTo>
                <a:lnTo>
                  <a:pt x="21252" y="5940"/>
                </a:lnTo>
                <a:lnTo>
                  <a:pt x="21261" y="5940"/>
                </a:lnTo>
                <a:lnTo>
                  <a:pt x="21270" y="5940"/>
                </a:lnTo>
                <a:lnTo>
                  <a:pt x="21279" y="5940"/>
                </a:lnTo>
                <a:lnTo>
                  <a:pt x="21305" y="5957"/>
                </a:lnTo>
                <a:lnTo>
                  <a:pt x="21314" y="5957"/>
                </a:lnTo>
                <a:lnTo>
                  <a:pt x="21314" y="5948"/>
                </a:lnTo>
                <a:lnTo>
                  <a:pt x="21314" y="5940"/>
                </a:lnTo>
                <a:lnTo>
                  <a:pt x="21305" y="5931"/>
                </a:lnTo>
                <a:lnTo>
                  <a:pt x="21287" y="5922"/>
                </a:lnTo>
                <a:lnTo>
                  <a:pt x="21279" y="5913"/>
                </a:lnTo>
                <a:lnTo>
                  <a:pt x="21279" y="5904"/>
                </a:lnTo>
                <a:lnTo>
                  <a:pt x="21279" y="5896"/>
                </a:lnTo>
                <a:lnTo>
                  <a:pt x="21270" y="5896"/>
                </a:lnTo>
                <a:lnTo>
                  <a:pt x="21252" y="5887"/>
                </a:lnTo>
                <a:lnTo>
                  <a:pt x="21243" y="5878"/>
                </a:lnTo>
                <a:lnTo>
                  <a:pt x="21243" y="5869"/>
                </a:lnTo>
                <a:lnTo>
                  <a:pt x="21243" y="5860"/>
                </a:lnTo>
                <a:lnTo>
                  <a:pt x="21243" y="5851"/>
                </a:lnTo>
                <a:lnTo>
                  <a:pt x="21234" y="5834"/>
                </a:lnTo>
                <a:lnTo>
                  <a:pt x="21226" y="5807"/>
                </a:lnTo>
                <a:lnTo>
                  <a:pt x="21217" y="5798"/>
                </a:lnTo>
                <a:lnTo>
                  <a:pt x="21217" y="5790"/>
                </a:lnTo>
                <a:lnTo>
                  <a:pt x="21208" y="5781"/>
                </a:lnTo>
                <a:lnTo>
                  <a:pt x="21199" y="5754"/>
                </a:lnTo>
                <a:lnTo>
                  <a:pt x="21199" y="5745"/>
                </a:lnTo>
                <a:lnTo>
                  <a:pt x="21190" y="5737"/>
                </a:lnTo>
                <a:lnTo>
                  <a:pt x="21173" y="5728"/>
                </a:lnTo>
                <a:lnTo>
                  <a:pt x="21164" y="5728"/>
                </a:lnTo>
                <a:lnTo>
                  <a:pt x="21146" y="5719"/>
                </a:lnTo>
                <a:lnTo>
                  <a:pt x="21137" y="5710"/>
                </a:lnTo>
                <a:lnTo>
                  <a:pt x="21129" y="5701"/>
                </a:lnTo>
                <a:lnTo>
                  <a:pt x="21120" y="5701"/>
                </a:lnTo>
                <a:lnTo>
                  <a:pt x="21120" y="5693"/>
                </a:lnTo>
                <a:lnTo>
                  <a:pt x="21120" y="5684"/>
                </a:lnTo>
                <a:lnTo>
                  <a:pt x="21129" y="5675"/>
                </a:lnTo>
                <a:lnTo>
                  <a:pt x="21137" y="5657"/>
                </a:lnTo>
                <a:lnTo>
                  <a:pt x="21146" y="5657"/>
                </a:lnTo>
                <a:lnTo>
                  <a:pt x="21146" y="5648"/>
                </a:lnTo>
                <a:lnTo>
                  <a:pt x="21155" y="5640"/>
                </a:lnTo>
                <a:lnTo>
                  <a:pt x="21164" y="5631"/>
                </a:lnTo>
                <a:lnTo>
                  <a:pt x="21173" y="5631"/>
                </a:lnTo>
                <a:lnTo>
                  <a:pt x="21173" y="5622"/>
                </a:lnTo>
                <a:lnTo>
                  <a:pt x="21182" y="5622"/>
                </a:lnTo>
                <a:lnTo>
                  <a:pt x="21182" y="5613"/>
                </a:lnTo>
                <a:lnTo>
                  <a:pt x="21190" y="5604"/>
                </a:lnTo>
                <a:lnTo>
                  <a:pt x="21199" y="5604"/>
                </a:lnTo>
                <a:lnTo>
                  <a:pt x="21190" y="5595"/>
                </a:lnTo>
                <a:lnTo>
                  <a:pt x="21182" y="5595"/>
                </a:lnTo>
                <a:lnTo>
                  <a:pt x="21190" y="5587"/>
                </a:lnTo>
                <a:lnTo>
                  <a:pt x="21199" y="5578"/>
                </a:lnTo>
                <a:lnTo>
                  <a:pt x="21199" y="5587"/>
                </a:lnTo>
                <a:lnTo>
                  <a:pt x="21199" y="5595"/>
                </a:lnTo>
                <a:lnTo>
                  <a:pt x="21208" y="5595"/>
                </a:lnTo>
                <a:lnTo>
                  <a:pt x="21217" y="5595"/>
                </a:lnTo>
                <a:lnTo>
                  <a:pt x="21226" y="5587"/>
                </a:lnTo>
                <a:lnTo>
                  <a:pt x="21226" y="5569"/>
                </a:lnTo>
                <a:lnTo>
                  <a:pt x="21234" y="5569"/>
                </a:lnTo>
                <a:lnTo>
                  <a:pt x="21234" y="5560"/>
                </a:lnTo>
                <a:lnTo>
                  <a:pt x="21243" y="5569"/>
                </a:lnTo>
                <a:lnTo>
                  <a:pt x="21243" y="5560"/>
                </a:lnTo>
                <a:lnTo>
                  <a:pt x="21234" y="5551"/>
                </a:lnTo>
                <a:lnTo>
                  <a:pt x="21243" y="5551"/>
                </a:lnTo>
                <a:lnTo>
                  <a:pt x="21252" y="5551"/>
                </a:lnTo>
                <a:lnTo>
                  <a:pt x="21261" y="5543"/>
                </a:lnTo>
                <a:lnTo>
                  <a:pt x="21279" y="5543"/>
                </a:lnTo>
                <a:lnTo>
                  <a:pt x="21305" y="5534"/>
                </a:lnTo>
                <a:lnTo>
                  <a:pt x="21323" y="5525"/>
                </a:lnTo>
                <a:lnTo>
                  <a:pt x="21331" y="5516"/>
                </a:lnTo>
                <a:lnTo>
                  <a:pt x="21340" y="5525"/>
                </a:lnTo>
                <a:lnTo>
                  <a:pt x="21340" y="5534"/>
                </a:lnTo>
                <a:lnTo>
                  <a:pt x="21349" y="5534"/>
                </a:lnTo>
                <a:lnTo>
                  <a:pt x="21358" y="5525"/>
                </a:lnTo>
                <a:lnTo>
                  <a:pt x="21367" y="5525"/>
                </a:lnTo>
                <a:lnTo>
                  <a:pt x="21367" y="5516"/>
                </a:lnTo>
                <a:lnTo>
                  <a:pt x="21358" y="5516"/>
                </a:lnTo>
                <a:lnTo>
                  <a:pt x="21358" y="5507"/>
                </a:lnTo>
                <a:lnTo>
                  <a:pt x="21367" y="5507"/>
                </a:lnTo>
                <a:lnTo>
                  <a:pt x="21367" y="5498"/>
                </a:lnTo>
                <a:lnTo>
                  <a:pt x="21367" y="5490"/>
                </a:lnTo>
                <a:lnTo>
                  <a:pt x="21376" y="5481"/>
                </a:lnTo>
                <a:lnTo>
                  <a:pt x="21367" y="5481"/>
                </a:lnTo>
                <a:lnTo>
                  <a:pt x="21358" y="5481"/>
                </a:lnTo>
                <a:lnTo>
                  <a:pt x="21349" y="5481"/>
                </a:lnTo>
                <a:lnTo>
                  <a:pt x="21340" y="5481"/>
                </a:lnTo>
                <a:lnTo>
                  <a:pt x="21331" y="5472"/>
                </a:lnTo>
                <a:lnTo>
                  <a:pt x="21323" y="5472"/>
                </a:lnTo>
                <a:lnTo>
                  <a:pt x="21323" y="5481"/>
                </a:lnTo>
                <a:lnTo>
                  <a:pt x="21314" y="5481"/>
                </a:lnTo>
                <a:lnTo>
                  <a:pt x="21296" y="5481"/>
                </a:lnTo>
                <a:lnTo>
                  <a:pt x="21287" y="5472"/>
                </a:lnTo>
                <a:lnTo>
                  <a:pt x="21279" y="5472"/>
                </a:lnTo>
                <a:lnTo>
                  <a:pt x="21270" y="5463"/>
                </a:lnTo>
                <a:lnTo>
                  <a:pt x="21252" y="5454"/>
                </a:lnTo>
                <a:lnTo>
                  <a:pt x="21234" y="5445"/>
                </a:lnTo>
                <a:lnTo>
                  <a:pt x="21208" y="5454"/>
                </a:lnTo>
                <a:lnTo>
                  <a:pt x="21199" y="5454"/>
                </a:lnTo>
                <a:lnTo>
                  <a:pt x="21199" y="5463"/>
                </a:lnTo>
                <a:lnTo>
                  <a:pt x="21190" y="5472"/>
                </a:lnTo>
                <a:lnTo>
                  <a:pt x="21173" y="5490"/>
                </a:lnTo>
                <a:lnTo>
                  <a:pt x="21173" y="5498"/>
                </a:lnTo>
                <a:lnTo>
                  <a:pt x="21164" y="5507"/>
                </a:lnTo>
                <a:lnTo>
                  <a:pt x="21137" y="5507"/>
                </a:lnTo>
                <a:lnTo>
                  <a:pt x="21129" y="5507"/>
                </a:lnTo>
                <a:lnTo>
                  <a:pt x="21111" y="5498"/>
                </a:lnTo>
                <a:lnTo>
                  <a:pt x="21102" y="5490"/>
                </a:lnTo>
                <a:lnTo>
                  <a:pt x="21102" y="5472"/>
                </a:lnTo>
                <a:lnTo>
                  <a:pt x="21102" y="5463"/>
                </a:lnTo>
                <a:lnTo>
                  <a:pt x="21111" y="5463"/>
                </a:lnTo>
                <a:lnTo>
                  <a:pt x="21111" y="5454"/>
                </a:lnTo>
                <a:lnTo>
                  <a:pt x="21111" y="5445"/>
                </a:lnTo>
                <a:lnTo>
                  <a:pt x="21102" y="5437"/>
                </a:lnTo>
                <a:lnTo>
                  <a:pt x="21102" y="5428"/>
                </a:lnTo>
                <a:lnTo>
                  <a:pt x="21093" y="5419"/>
                </a:lnTo>
                <a:lnTo>
                  <a:pt x="21076" y="5419"/>
                </a:lnTo>
                <a:lnTo>
                  <a:pt x="21067" y="5428"/>
                </a:lnTo>
                <a:lnTo>
                  <a:pt x="21032" y="5419"/>
                </a:lnTo>
                <a:lnTo>
                  <a:pt x="21014" y="5410"/>
                </a:lnTo>
                <a:lnTo>
                  <a:pt x="21005" y="5392"/>
                </a:lnTo>
                <a:lnTo>
                  <a:pt x="20996" y="5384"/>
                </a:lnTo>
                <a:lnTo>
                  <a:pt x="20996" y="5375"/>
                </a:lnTo>
                <a:lnTo>
                  <a:pt x="21005" y="5357"/>
                </a:lnTo>
                <a:lnTo>
                  <a:pt x="21014" y="5340"/>
                </a:lnTo>
                <a:lnTo>
                  <a:pt x="21023" y="5331"/>
                </a:lnTo>
                <a:lnTo>
                  <a:pt x="21032" y="5331"/>
                </a:lnTo>
                <a:lnTo>
                  <a:pt x="21040" y="5331"/>
                </a:lnTo>
                <a:lnTo>
                  <a:pt x="21049" y="5340"/>
                </a:lnTo>
                <a:lnTo>
                  <a:pt x="21067" y="5340"/>
                </a:lnTo>
                <a:lnTo>
                  <a:pt x="21076" y="5331"/>
                </a:lnTo>
                <a:lnTo>
                  <a:pt x="21084" y="5331"/>
                </a:lnTo>
                <a:lnTo>
                  <a:pt x="21093" y="5331"/>
                </a:lnTo>
                <a:lnTo>
                  <a:pt x="21102" y="5331"/>
                </a:lnTo>
                <a:lnTo>
                  <a:pt x="21111" y="5331"/>
                </a:lnTo>
                <a:lnTo>
                  <a:pt x="21120" y="5313"/>
                </a:lnTo>
                <a:lnTo>
                  <a:pt x="21120" y="5295"/>
                </a:lnTo>
                <a:lnTo>
                  <a:pt x="21129" y="5287"/>
                </a:lnTo>
                <a:lnTo>
                  <a:pt x="21137" y="5287"/>
                </a:lnTo>
                <a:lnTo>
                  <a:pt x="21146" y="5269"/>
                </a:lnTo>
                <a:lnTo>
                  <a:pt x="21164" y="5260"/>
                </a:lnTo>
                <a:lnTo>
                  <a:pt x="21208" y="5242"/>
                </a:lnTo>
                <a:lnTo>
                  <a:pt x="21217" y="5242"/>
                </a:lnTo>
                <a:lnTo>
                  <a:pt x="21234" y="5207"/>
                </a:lnTo>
                <a:lnTo>
                  <a:pt x="21243" y="5207"/>
                </a:lnTo>
                <a:lnTo>
                  <a:pt x="21243" y="5198"/>
                </a:lnTo>
                <a:lnTo>
                  <a:pt x="21252" y="5198"/>
                </a:lnTo>
                <a:lnTo>
                  <a:pt x="21261" y="5189"/>
                </a:lnTo>
                <a:lnTo>
                  <a:pt x="21261" y="5181"/>
                </a:lnTo>
                <a:lnTo>
                  <a:pt x="21287" y="5181"/>
                </a:lnTo>
                <a:lnTo>
                  <a:pt x="21296" y="5189"/>
                </a:lnTo>
                <a:lnTo>
                  <a:pt x="21305" y="5189"/>
                </a:lnTo>
                <a:lnTo>
                  <a:pt x="21305" y="5181"/>
                </a:lnTo>
                <a:lnTo>
                  <a:pt x="21314" y="5181"/>
                </a:lnTo>
                <a:lnTo>
                  <a:pt x="21314" y="5189"/>
                </a:lnTo>
                <a:lnTo>
                  <a:pt x="21331" y="5198"/>
                </a:lnTo>
                <a:lnTo>
                  <a:pt x="21340" y="5207"/>
                </a:lnTo>
                <a:lnTo>
                  <a:pt x="21349" y="5216"/>
                </a:lnTo>
                <a:lnTo>
                  <a:pt x="21340" y="5216"/>
                </a:lnTo>
                <a:lnTo>
                  <a:pt x="21340" y="5225"/>
                </a:lnTo>
                <a:lnTo>
                  <a:pt x="21340" y="5234"/>
                </a:lnTo>
                <a:lnTo>
                  <a:pt x="21323" y="5251"/>
                </a:lnTo>
                <a:lnTo>
                  <a:pt x="21314" y="5260"/>
                </a:lnTo>
                <a:lnTo>
                  <a:pt x="21314" y="5269"/>
                </a:lnTo>
                <a:lnTo>
                  <a:pt x="21287" y="5278"/>
                </a:lnTo>
                <a:lnTo>
                  <a:pt x="21287" y="5287"/>
                </a:lnTo>
                <a:lnTo>
                  <a:pt x="21287" y="5295"/>
                </a:lnTo>
                <a:lnTo>
                  <a:pt x="21279" y="5295"/>
                </a:lnTo>
                <a:lnTo>
                  <a:pt x="21270" y="5304"/>
                </a:lnTo>
                <a:lnTo>
                  <a:pt x="21270" y="5313"/>
                </a:lnTo>
                <a:lnTo>
                  <a:pt x="21279" y="5313"/>
                </a:lnTo>
                <a:lnTo>
                  <a:pt x="21287" y="5313"/>
                </a:lnTo>
                <a:lnTo>
                  <a:pt x="21305" y="5313"/>
                </a:lnTo>
                <a:lnTo>
                  <a:pt x="21314" y="5313"/>
                </a:lnTo>
                <a:lnTo>
                  <a:pt x="21305" y="5313"/>
                </a:lnTo>
                <a:lnTo>
                  <a:pt x="21296" y="5322"/>
                </a:lnTo>
                <a:lnTo>
                  <a:pt x="21296" y="5331"/>
                </a:lnTo>
                <a:lnTo>
                  <a:pt x="21305" y="5340"/>
                </a:lnTo>
                <a:lnTo>
                  <a:pt x="21270" y="5348"/>
                </a:lnTo>
                <a:lnTo>
                  <a:pt x="21261" y="5348"/>
                </a:lnTo>
                <a:lnTo>
                  <a:pt x="21261" y="5357"/>
                </a:lnTo>
                <a:lnTo>
                  <a:pt x="21261" y="5366"/>
                </a:lnTo>
                <a:lnTo>
                  <a:pt x="21270" y="5366"/>
                </a:lnTo>
                <a:lnTo>
                  <a:pt x="21279" y="5366"/>
                </a:lnTo>
                <a:lnTo>
                  <a:pt x="21287" y="5366"/>
                </a:lnTo>
                <a:lnTo>
                  <a:pt x="21296" y="5357"/>
                </a:lnTo>
                <a:lnTo>
                  <a:pt x="21305" y="5357"/>
                </a:lnTo>
                <a:lnTo>
                  <a:pt x="21296" y="5348"/>
                </a:lnTo>
                <a:lnTo>
                  <a:pt x="21305" y="5348"/>
                </a:lnTo>
                <a:lnTo>
                  <a:pt x="21314" y="5348"/>
                </a:lnTo>
                <a:lnTo>
                  <a:pt x="21323" y="5348"/>
                </a:lnTo>
                <a:lnTo>
                  <a:pt x="21323" y="5340"/>
                </a:lnTo>
                <a:lnTo>
                  <a:pt x="21331" y="5340"/>
                </a:lnTo>
                <a:lnTo>
                  <a:pt x="21331" y="5331"/>
                </a:lnTo>
                <a:lnTo>
                  <a:pt x="21340" y="5322"/>
                </a:lnTo>
                <a:lnTo>
                  <a:pt x="21349" y="5313"/>
                </a:lnTo>
                <a:lnTo>
                  <a:pt x="21384" y="5295"/>
                </a:lnTo>
                <a:lnTo>
                  <a:pt x="21393" y="5295"/>
                </a:lnTo>
                <a:lnTo>
                  <a:pt x="21402" y="5287"/>
                </a:lnTo>
                <a:lnTo>
                  <a:pt x="21411" y="5287"/>
                </a:lnTo>
                <a:lnTo>
                  <a:pt x="21420" y="5287"/>
                </a:lnTo>
                <a:lnTo>
                  <a:pt x="21420" y="5278"/>
                </a:lnTo>
                <a:lnTo>
                  <a:pt x="21437" y="5278"/>
                </a:lnTo>
                <a:lnTo>
                  <a:pt x="21446" y="5278"/>
                </a:lnTo>
                <a:lnTo>
                  <a:pt x="21446" y="5269"/>
                </a:lnTo>
                <a:lnTo>
                  <a:pt x="21455" y="5278"/>
                </a:lnTo>
                <a:lnTo>
                  <a:pt x="21481" y="5278"/>
                </a:lnTo>
                <a:lnTo>
                  <a:pt x="21490" y="5269"/>
                </a:lnTo>
                <a:lnTo>
                  <a:pt x="21499" y="5260"/>
                </a:lnTo>
                <a:lnTo>
                  <a:pt x="21499" y="5269"/>
                </a:lnTo>
                <a:lnTo>
                  <a:pt x="21517" y="5278"/>
                </a:lnTo>
                <a:lnTo>
                  <a:pt x="21517" y="5287"/>
                </a:lnTo>
                <a:lnTo>
                  <a:pt x="21517" y="5295"/>
                </a:lnTo>
                <a:lnTo>
                  <a:pt x="21526" y="5295"/>
                </a:lnTo>
                <a:lnTo>
                  <a:pt x="21526" y="5287"/>
                </a:lnTo>
                <a:lnTo>
                  <a:pt x="21526" y="5278"/>
                </a:lnTo>
                <a:lnTo>
                  <a:pt x="21534" y="5287"/>
                </a:lnTo>
                <a:lnTo>
                  <a:pt x="21552" y="5295"/>
                </a:lnTo>
                <a:lnTo>
                  <a:pt x="21561" y="5295"/>
                </a:lnTo>
                <a:lnTo>
                  <a:pt x="21570" y="5304"/>
                </a:lnTo>
                <a:lnTo>
                  <a:pt x="21570" y="5313"/>
                </a:lnTo>
                <a:lnTo>
                  <a:pt x="21579" y="5322"/>
                </a:lnTo>
                <a:lnTo>
                  <a:pt x="21561" y="5357"/>
                </a:lnTo>
                <a:lnTo>
                  <a:pt x="21561" y="5366"/>
                </a:lnTo>
                <a:lnTo>
                  <a:pt x="21570" y="5366"/>
                </a:lnTo>
                <a:lnTo>
                  <a:pt x="21579" y="5366"/>
                </a:lnTo>
                <a:lnTo>
                  <a:pt x="21579" y="5375"/>
                </a:lnTo>
                <a:lnTo>
                  <a:pt x="21587" y="5375"/>
                </a:lnTo>
                <a:lnTo>
                  <a:pt x="21579" y="5375"/>
                </a:lnTo>
                <a:lnTo>
                  <a:pt x="21570" y="5375"/>
                </a:lnTo>
                <a:lnTo>
                  <a:pt x="21552" y="5384"/>
                </a:lnTo>
                <a:lnTo>
                  <a:pt x="21543" y="5392"/>
                </a:lnTo>
                <a:lnTo>
                  <a:pt x="21534" y="5401"/>
                </a:lnTo>
                <a:lnTo>
                  <a:pt x="21534" y="5410"/>
                </a:lnTo>
                <a:lnTo>
                  <a:pt x="21526" y="5419"/>
                </a:lnTo>
                <a:lnTo>
                  <a:pt x="21526" y="5428"/>
                </a:lnTo>
                <a:lnTo>
                  <a:pt x="21534" y="5419"/>
                </a:lnTo>
                <a:lnTo>
                  <a:pt x="21543" y="5428"/>
                </a:lnTo>
                <a:lnTo>
                  <a:pt x="21561" y="5428"/>
                </a:lnTo>
                <a:lnTo>
                  <a:pt x="21543" y="5437"/>
                </a:lnTo>
                <a:lnTo>
                  <a:pt x="21552" y="5445"/>
                </a:lnTo>
                <a:lnTo>
                  <a:pt x="21570" y="5445"/>
                </a:lnTo>
                <a:lnTo>
                  <a:pt x="21570" y="5454"/>
                </a:lnTo>
                <a:lnTo>
                  <a:pt x="21579" y="5454"/>
                </a:lnTo>
                <a:lnTo>
                  <a:pt x="21587" y="5445"/>
                </a:lnTo>
                <a:lnTo>
                  <a:pt x="21596" y="5437"/>
                </a:lnTo>
                <a:lnTo>
                  <a:pt x="21605" y="5437"/>
                </a:lnTo>
                <a:lnTo>
                  <a:pt x="21614" y="5445"/>
                </a:lnTo>
                <a:lnTo>
                  <a:pt x="21623" y="5445"/>
                </a:lnTo>
                <a:lnTo>
                  <a:pt x="21631" y="5454"/>
                </a:lnTo>
                <a:lnTo>
                  <a:pt x="21631" y="5445"/>
                </a:lnTo>
                <a:lnTo>
                  <a:pt x="21649" y="5445"/>
                </a:lnTo>
                <a:lnTo>
                  <a:pt x="21658" y="5445"/>
                </a:lnTo>
                <a:lnTo>
                  <a:pt x="21667" y="5454"/>
                </a:lnTo>
                <a:lnTo>
                  <a:pt x="21658" y="5454"/>
                </a:lnTo>
                <a:lnTo>
                  <a:pt x="21658" y="5463"/>
                </a:lnTo>
                <a:lnTo>
                  <a:pt x="21667" y="5463"/>
                </a:lnTo>
                <a:lnTo>
                  <a:pt x="21667" y="5472"/>
                </a:lnTo>
                <a:lnTo>
                  <a:pt x="21667" y="5481"/>
                </a:lnTo>
                <a:lnTo>
                  <a:pt x="21676" y="5490"/>
                </a:lnTo>
                <a:lnTo>
                  <a:pt x="21676" y="5498"/>
                </a:lnTo>
                <a:lnTo>
                  <a:pt x="21676" y="5507"/>
                </a:lnTo>
                <a:lnTo>
                  <a:pt x="21684" y="5516"/>
                </a:lnTo>
                <a:lnTo>
                  <a:pt x="21693" y="5525"/>
                </a:lnTo>
                <a:lnTo>
                  <a:pt x="21684" y="5525"/>
                </a:lnTo>
                <a:lnTo>
                  <a:pt x="21684" y="5534"/>
                </a:lnTo>
                <a:lnTo>
                  <a:pt x="21676" y="5525"/>
                </a:lnTo>
                <a:lnTo>
                  <a:pt x="21667" y="5525"/>
                </a:lnTo>
                <a:lnTo>
                  <a:pt x="21658" y="5516"/>
                </a:lnTo>
                <a:lnTo>
                  <a:pt x="21649" y="5516"/>
                </a:lnTo>
                <a:lnTo>
                  <a:pt x="21649" y="5525"/>
                </a:lnTo>
                <a:lnTo>
                  <a:pt x="21631" y="5525"/>
                </a:lnTo>
                <a:lnTo>
                  <a:pt x="21631" y="5534"/>
                </a:lnTo>
                <a:lnTo>
                  <a:pt x="21631" y="5543"/>
                </a:lnTo>
                <a:lnTo>
                  <a:pt x="21640" y="5543"/>
                </a:lnTo>
                <a:lnTo>
                  <a:pt x="21649" y="5543"/>
                </a:lnTo>
                <a:lnTo>
                  <a:pt x="21658" y="5543"/>
                </a:lnTo>
                <a:lnTo>
                  <a:pt x="21658" y="5551"/>
                </a:lnTo>
                <a:lnTo>
                  <a:pt x="21658" y="5560"/>
                </a:lnTo>
                <a:lnTo>
                  <a:pt x="21658" y="5569"/>
                </a:lnTo>
                <a:lnTo>
                  <a:pt x="21658" y="5578"/>
                </a:lnTo>
                <a:lnTo>
                  <a:pt x="21658" y="5587"/>
                </a:lnTo>
                <a:lnTo>
                  <a:pt x="21667" y="5595"/>
                </a:lnTo>
                <a:lnTo>
                  <a:pt x="21667" y="5604"/>
                </a:lnTo>
                <a:lnTo>
                  <a:pt x="21676" y="5613"/>
                </a:lnTo>
                <a:lnTo>
                  <a:pt x="21676" y="5622"/>
                </a:lnTo>
                <a:lnTo>
                  <a:pt x="21667" y="5622"/>
                </a:lnTo>
                <a:lnTo>
                  <a:pt x="21658" y="5631"/>
                </a:lnTo>
                <a:lnTo>
                  <a:pt x="21658" y="5640"/>
                </a:lnTo>
                <a:lnTo>
                  <a:pt x="21667" y="5640"/>
                </a:lnTo>
                <a:lnTo>
                  <a:pt x="21658" y="5640"/>
                </a:lnTo>
                <a:lnTo>
                  <a:pt x="21649" y="5648"/>
                </a:lnTo>
                <a:lnTo>
                  <a:pt x="21649" y="5657"/>
                </a:lnTo>
                <a:lnTo>
                  <a:pt x="21649" y="5666"/>
                </a:lnTo>
                <a:lnTo>
                  <a:pt x="21640" y="5675"/>
                </a:lnTo>
                <a:lnTo>
                  <a:pt x="21640" y="5684"/>
                </a:lnTo>
                <a:lnTo>
                  <a:pt x="21649" y="5693"/>
                </a:lnTo>
                <a:lnTo>
                  <a:pt x="21649" y="5701"/>
                </a:lnTo>
                <a:lnTo>
                  <a:pt x="21658" y="5701"/>
                </a:lnTo>
                <a:lnTo>
                  <a:pt x="21667" y="5701"/>
                </a:lnTo>
                <a:lnTo>
                  <a:pt x="21658" y="5701"/>
                </a:lnTo>
                <a:lnTo>
                  <a:pt x="21658" y="5710"/>
                </a:lnTo>
                <a:lnTo>
                  <a:pt x="21649" y="5710"/>
                </a:lnTo>
                <a:lnTo>
                  <a:pt x="21640" y="5710"/>
                </a:lnTo>
                <a:lnTo>
                  <a:pt x="21640" y="5719"/>
                </a:lnTo>
                <a:lnTo>
                  <a:pt x="21658" y="5728"/>
                </a:lnTo>
                <a:lnTo>
                  <a:pt x="21658" y="5737"/>
                </a:lnTo>
                <a:lnTo>
                  <a:pt x="21658" y="5745"/>
                </a:lnTo>
                <a:lnTo>
                  <a:pt x="21658" y="5737"/>
                </a:lnTo>
                <a:lnTo>
                  <a:pt x="21667" y="5737"/>
                </a:lnTo>
                <a:lnTo>
                  <a:pt x="21676" y="5728"/>
                </a:lnTo>
                <a:lnTo>
                  <a:pt x="21684" y="5728"/>
                </a:lnTo>
                <a:lnTo>
                  <a:pt x="21693" y="5719"/>
                </a:lnTo>
                <a:lnTo>
                  <a:pt x="21711" y="5701"/>
                </a:lnTo>
                <a:lnTo>
                  <a:pt x="21711" y="5710"/>
                </a:lnTo>
                <a:lnTo>
                  <a:pt x="21711" y="5719"/>
                </a:lnTo>
                <a:lnTo>
                  <a:pt x="21702" y="5719"/>
                </a:lnTo>
                <a:lnTo>
                  <a:pt x="21720" y="5728"/>
                </a:lnTo>
                <a:lnTo>
                  <a:pt x="21720" y="5719"/>
                </a:lnTo>
                <a:lnTo>
                  <a:pt x="21728" y="5719"/>
                </a:lnTo>
                <a:lnTo>
                  <a:pt x="21720" y="5710"/>
                </a:lnTo>
                <a:lnTo>
                  <a:pt x="21720" y="5701"/>
                </a:lnTo>
                <a:lnTo>
                  <a:pt x="21728" y="5701"/>
                </a:lnTo>
                <a:lnTo>
                  <a:pt x="21737" y="5701"/>
                </a:lnTo>
                <a:lnTo>
                  <a:pt x="21737" y="5710"/>
                </a:lnTo>
                <a:lnTo>
                  <a:pt x="21746" y="5710"/>
                </a:lnTo>
                <a:lnTo>
                  <a:pt x="21746" y="5701"/>
                </a:lnTo>
                <a:lnTo>
                  <a:pt x="21737" y="5701"/>
                </a:lnTo>
                <a:lnTo>
                  <a:pt x="21737" y="5693"/>
                </a:lnTo>
                <a:lnTo>
                  <a:pt x="21746" y="5693"/>
                </a:lnTo>
                <a:lnTo>
                  <a:pt x="21755" y="5684"/>
                </a:lnTo>
                <a:lnTo>
                  <a:pt x="21764" y="5684"/>
                </a:lnTo>
                <a:lnTo>
                  <a:pt x="21773" y="5684"/>
                </a:lnTo>
                <a:lnTo>
                  <a:pt x="21773" y="5693"/>
                </a:lnTo>
                <a:lnTo>
                  <a:pt x="21781" y="5693"/>
                </a:lnTo>
                <a:lnTo>
                  <a:pt x="21790" y="5693"/>
                </a:lnTo>
                <a:lnTo>
                  <a:pt x="21799" y="5693"/>
                </a:lnTo>
                <a:lnTo>
                  <a:pt x="21799" y="5684"/>
                </a:lnTo>
                <a:lnTo>
                  <a:pt x="21799" y="5675"/>
                </a:lnTo>
                <a:lnTo>
                  <a:pt x="21808" y="5675"/>
                </a:lnTo>
                <a:lnTo>
                  <a:pt x="21817" y="5675"/>
                </a:lnTo>
                <a:lnTo>
                  <a:pt x="21826" y="5675"/>
                </a:lnTo>
                <a:lnTo>
                  <a:pt x="21834" y="5675"/>
                </a:lnTo>
                <a:lnTo>
                  <a:pt x="21843" y="5675"/>
                </a:lnTo>
                <a:lnTo>
                  <a:pt x="21852" y="5666"/>
                </a:lnTo>
                <a:lnTo>
                  <a:pt x="21861" y="5657"/>
                </a:lnTo>
                <a:lnTo>
                  <a:pt x="21870" y="5640"/>
                </a:lnTo>
                <a:lnTo>
                  <a:pt x="21878" y="5631"/>
                </a:lnTo>
                <a:lnTo>
                  <a:pt x="21878" y="5604"/>
                </a:lnTo>
                <a:lnTo>
                  <a:pt x="21878" y="5595"/>
                </a:lnTo>
                <a:lnTo>
                  <a:pt x="21870" y="5604"/>
                </a:lnTo>
                <a:lnTo>
                  <a:pt x="21870" y="5595"/>
                </a:lnTo>
                <a:lnTo>
                  <a:pt x="21870" y="5587"/>
                </a:lnTo>
                <a:lnTo>
                  <a:pt x="21870" y="5578"/>
                </a:lnTo>
                <a:lnTo>
                  <a:pt x="21870" y="5569"/>
                </a:lnTo>
                <a:lnTo>
                  <a:pt x="21870" y="5560"/>
                </a:lnTo>
                <a:lnTo>
                  <a:pt x="21870" y="5551"/>
                </a:lnTo>
                <a:lnTo>
                  <a:pt x="21878" y="5543"/>
                </a:lnTo>
                <a:lnTo>
                  <a:pt x="21870" y="5525"/>
                </a:lnTo>
                <a:lnTo>
                  <a:pt x="21870" y="5516"/>
                </a:lnTo>
                <a:lnTo>
                  <a:pt x="21861" y="5498"/>
                </a:lnTo>
                <a:lnTo>
                  <a:pt x="21843" y="5463"/>
                </a:lnTo>
                <a:lnTo>
                  <a:pt x="21826" y="5445"/>
                </a:lnTo>
                <a:lnTo>
                  <a:pt x="21808" y="5419"/>
                </a:lnTo>
                <a:lnTo>
                  <a:pt x="21790" y="5384"/>
                </a:lnTo>
                <a:lnTo>
                  <a:pt x="21790" y="5375"/>
                </a:lnTo>
                <a:lnTo>
                  <a:pt x="21781" y="5366"/>
                </a:lnTo>
                <a:lnTo>
                  <a:pt x="21773" y="5366"/>
                </a:lnTo>
                <a:lnTo>
                  <a:pt x="21764" y="5357"/>
                </a:lnTo>
                <a:lnTo>
                  <a:pt x="21746" y="5340"/>
                </a:lnTo>
                <a:lnTo>
                  <a:pt x="21737" y="5331"/>
                </a:lnTo>
                <a:lnTo>
                  <a:pt x="21728" y="5331"/>
                </a:lnTo>
                <a:lnTo>
                  <a:pt x="21720" y="5331"/>
                </a:lnTo>
                <a:lnTo>
                  <a:pt x="21720" y="5322"/>
                </a:lnTo>
                <a:lnTo>
                  <a:pt x="21720" y="5313"/>
                </a:lnTo>
                <a:lnTo>
                  <a:pt x="21728" y="5313"/>
                </a:lnTo>
                <a:lnTo>
                  <a:pt x="21728" y="5304"/>
                </a:lnTo>
                <a:lnTo>
                  <a:pt x="21728" y="5295"/>
                </a:lnTo>
                <a:lnTo>
                  <a:pt x="21728" y="5287"/>
                </a:lnTo>
                <a:lnTo>
                  <a:pt x="21737" y="5278"/>
                </a:lnTo>
                <a:lnTo>
                  <a:pt x="21755" y="5269"/>
                </a:lnTo>
                <a:lnTo>
                  <a:pt x="21764" y="5260"/>
                </a:lnTo>
                <a:lnTo>
                  <a:pt x="21773" y="5260"/>
                </a:lnTo>
                <a:lnTo>
                  <a:pt x="21790" y="5260"/>
                </a:lnTo>
                <a:lnTo>
                  <a:pt x="21799" y="5251"/>
                </a:lnTo>
                <a:lnTo>
                  <a:pt x="21808" y="5251"/>
                </a:lnTo>
                <a:lnTo>
                  <a:pt x="21808" y="5242"/>
                </a:lnTo>
                <a:lnTo>
                  <a:pt x="21817" y="5234"/>
                </a:lnTo>
                <a:lnTo>
                  <a:pt x="21826" y="5234"/>
                </a:lnTo>
                <a:lnTo>
                  <a:pt x="21834" y="5225"/>
                </a:lnTo>
                <a:lnTo>
                  <a:pt x="21843" y="5216"/>
                </a:lnTo>
                <a:lnTo>
                  <a:pt x="21861" y="5207"/>
                </a:lnTo>
                <a:lnTo>
                  <a:pt x="21861" y="5198"/>
                </a:lnTo>
                <a:lnTo>
                  <a:pt x="21887" y="5189"/>
                </a:lnTo>
                <a:lnTo>
                  <a:pt x="21896" y="5181"/>
                </a:lnTo>
                <a:lnTo>
                  <a:pt x="21896" y="5163"/>
                </a:lnTo>
                <a:lnTo>
                  <a:pt x="21896" y="5145"/>
                </a:lnTo>
                <a:lnTo>
                  <a:pt x="21896" y="5137"/>
                </a:lnTo>
                <a:lnTo>
                  <a:pt x="21887" y="5128"/>
                </a:lnTo>
                <a:lnTo>
                  <a:pt x="21887" y="5119"/>
                </a:lnTo>
                <a:lnTo>
                  <a:pt x="21896" y="5110"/>
                </a:lnTo>
                <a:lnTo>
                  <a:pt x="21905" y="5101"/>
                </a:lnTo>
                <a:lnTo>
                  <a:pt x="21905" y="5092"/>
                </a:lnTo>
                <a:lnTo>
                  <a:pt x="21914" y="5084"/>
                </a:lnTo>
                <a:lnTo>
                  <a:pt x="21923" y="5075"/>
                </a:lnTo>
                <a:lnTo>
                  <a:pt x="21931" y="5075"/>
                </a:lnTo>
                <a:lnTo>
                  <a:pt x="21940" y="5066"/>
                </a:lnTo>
                <a:lnTo>
                  <a:pt x="21949" y="5057"/>
                </a:lnTo>
                <a:lnTo>
                  <a:pt x="21958" y="5057"/>
                </a:lnTo>
                <a:lnTo>
                  <a:pt x="21958" y="5066"/>
                </a:lnTo>
                <a:lnTo>
                  <a:pt x="21967" y="5057"/>
                </a:lnTo>
                <a:lnTo>
                  <a:pt x="21976" y="5039"/>
                </a:lnTo>
                <a:lnTo>
                  <a:pt x="21967" y="5031"/>
                </a:lnTo>
                <a:lnTo>
                  <a:pt x="21984" y="5031"/>
                </a:lnTo>
                <a:lnTo>
                  <a:pt x="22002" y="5031"/>
                </a:lnTo>
                <a:lnTo>
                  <a:pt x="22002" y="5022"/>
                </a:lnTo>
                <a:lnTo>
                  <a:pt x="22011" y="5022"/>
                </a:lnTo>
                <a:lnTo>
                  <a:pt x="22020" y="5013"/>
                </a:lnTo>
                <a:lnTo>
                  <a:pt x="22028" y="4995"/>
                </a:lnTo>
                <a:lnTo>
                  <a:pt x="22037" y="4978"/>
                </a:lnTo>
                <a:lnTo>
                  <a:pt x="22046" y="4978"/>
                </a:lnTo>
                <a:lnTo>
                  <a:pt x="22055" y="4969"/>
                </a:lnTo>
                <a:lnTo>
                  <a:pt x="22064" y="4969"/>
                </a:lnTo>
                <a:lnTo>
                  <a:pt x="22055" y="4986"/>
                </a:lnTo>
                <a:lnTo>
                  <a:pt x="22046" y="4986"/>
                </a:lnTo>
                <a:lnTo>
                  <a:pt x="22055" y="4986"/>
                </a:lnTo>
                <a:lnTo>
                  <a:pt x="22064" y="4986"/>
                </a:lnTo>
                <a:lnTo>
                  <a:pt x="22081" y="4978"/>
                </a:lnTo>
                <a:lnTo>
                  <a:pt x="22081" y="4969"/>
                </a:lnTo>
                <a:lnTo>
                  <a:pt x="22081" y="4978"/>
                </a:lnTo>
                <a:lnTo>
                  <a:pt x="22081" y="5004"/>
                </a:lnTo>
                <a:lnTo>
                  <a:pt x="22099" y="5004"/>
                </a:lnTo>
                <a:lnTo>
                  <a:pt x="22099" y="5013"/>
                </a:lnTo>
                <a:lnTo>
                  <a:pt x="22108" y="5013"/>
                </a:lnTo>
                <a:lnTo>
                  <a:pt x="22126" y="5013"/>
                </a:lnTo>
                <a:lnTo>
                  <a:pt x="22134" y="5013"/>
                </a:lnTo>
                <a:lnTo>
                  <a:pt x="22134" y="5022"/>
                </a:lnTo>
                <a:lnTo>
                  <a:pt x="22143" y="5022"/>
                </a:lnTo>
                <a:lnTo>
                  <a:pt x="22161" y="5022"/>
                </a:lnTo>
                <a:lnTo>
                  <a:pt x="22178" y="5013"/>
                </a:lnTo>
                <a:lnTo>
                  <a:pt x="22187" y="5013"/>
                </a:lnTo>
                <a:lnTo>
                  <a:pt x="22205" y="5004"/>
                </a:lnTo>
                <a:lnTo>
                  <a:pt x="22223" y="4995"/>
                </a:lnTo>
                <a:lnTo>
                  <a:pt x="22258" y="4969"/>
                </a:lnTo>
                <a:lnTo>
                  <a:pt x="22275" y="4960"/>
                </a:lnTo>
                <a:lnTo>
                  <a:pt x="22293" y="4951"/>
                </a:lnTo>
                <a:lnTo>
                  <a:pt x="22302" y="4934"/>
                </a:lnTo>
                <a:lnTo>
                  <a:pt x="22320" y="4925"/>
                </a:lnTo>
                <a:lnTo>
                  <a:pt x="22320" y="4916"/>
                </a:lnTo>
                <a:lnTo>
                  <a:pt x="22320" y="4907"/>
                </a:lnTo>
                <a:lnTo>
                  <a:pt x="22346" y="4872"/>
                </a:lnTo>
                <a:lnTo>
                  <a:pt x="22355" y="4872"/>
                </a:lnTo>
                <a:lnTo>
                  <a:pt x="22364" y="4863"/>
                </a:lnTo>
                <a:lnTo>
                  <a:pt x="22373" y="4854"/>
                </a:lnTo>
                <a:lnTo>
                  <a:pt x="22373" y="4845"/>
                </a:lnTo>
                <a:lnTo>
                  <a:pt x="22390" y="4836"/>
                </a:lnTo>
                <a:lnTo>
                  <a:pt x="22399" y="4819"/>
                </a:lnTo>
                <a:lnTo>
                  <a:pt x="22408" y="4810"/>
                </a:lnTo>
                <a:lnTo>
                  <a:pt x="22417" y="4801"/>
                </a:lnTo>
                <a:lnTo>
                  <a:pt x="22434" y="4784"/>
                </a:lnTo>
                <a:lnTo>
                  <a:pt x="22461" y="4757"/>
                </a:lnTo>
                <a:lnTo>
                  <a:pt x="22478" y="4748"/>
                </a:lnTo>
                <a:lnTo>
                  <a:pt x="22487" y="4731"/>
                </a:lnTo>
                <a:lnTo>
                  <a:pt x="22505" y="4704"/>
                </a:lnTo>
                <a:lnTo>
                  <a:pt x="22514" y="4686"/>
                </a:lnTo>
                <a:lnTo>
                  <a:pt x="22523" y="4678"/>
                </a:lnTo>
                <a:lnTo>
                  <a:pt x="22531" y="4660"/>
                </a:lnTo>
                <a:lnTo>
                  <a:pt x="22540" y="4642"/>
                </a:lnTo>
                <a:lnTo>
                  <a:pt x="22540" y="4633"/>
                </a:lnTo>
                <a:lnTo>
                  <a:pt x="22575" y="4598"/>
                </a:lnTo>
                <a:lnTo>
                  <a:pt x="22584" y="4572"/>
                </a:lnTo>
                <a:lnTo>
                  <a:pt x="22602" y="4554"/>
                </a:lnTo>
                <a:lnTo>
                  <a:pt x="22611" y="4545"/>
                </a:lnTo>
                <a:lnTo>
                  <a:pt x="22628" y="4536"/>
                </a:lnTo>
                <a:lnTo>
                  <a:pt x="22628" y="4528"/>
                </a:lnTo>
                <a:lnTo>
                  <a:pt x="22646" y="4510"/>
                </a:lnTo>
                <a:lnTo>
                  <a:pt x="22655" y="4501"/>
                </a:lnTo>
                <a:lnTo>
                  <a:pt x="22664" y="4492"/>
                </a:lnTo>
                <a:lnTo>
                  <a:pt x="22664" y="4466"/>
                </a:lnTo>
                <a:lnTo>
                  <a:pt x="22672" y="4448"/>
                </a:lnTo>
                <a:lnTo>
                  <a:pt x="22672" y="4439"/>
                </a:lnTo>
                <a:lnTo>
                  <a:pt x="22672" y="4430"/>
                </a:lnTo>
                <a:lnTo>
                  <a:pt x="22681" y="4422"/>
                </a:lnTo>
                <a:lnTo>
                  <a:pt x="22681" y="4413"/>
                </a:lnTo>
                <a:lnTo>
                  <a:pt x="22690" y="4395"/>
                </a:lnTo>
                <a:lnTo>
                  <a:pt x="22681" y="4378"/>
                </a:lnTo>
                <a:lnTo>
                  <a:pt x="22681" y="4369"/>
                </a:lnTo>
                <a:lnTo>
                  <a:pt x="22681" y="4360"/>
                </a:lnTo>
                <a:lnTo>
                  <a:pt x="22690" y="4351"/>
                </a:lnTo>
                <a:lnTo>
                  <a:pt x="22690" y="4342"/>
                </a:lnTo>
                <a:lnTo>
                  <a:pt x="22681" y="4298"/>
                </a:lnTo>
                <a:lnTo>
                  <a:pt x="22690" y="4272"/>
                </a:lnTo>
                <a:lnTo>
                  <a:pt x="22699" y="4254"/>
                </a:lnTo>
                <a:lnTo>
                  <a:pt x="22699" y="4236"/>
                </a:lnTo>
                <a:lnTo>
                  <a:pt x="22708" y="4219"/>
                </a:lnTo>
                <a:lnTo>
                  <a:pt x="22717" y="4192"/>
                </a:lnTo>
                <a:lnTo>
                  <a:pt x="22734" y="4183"/>
                </a:lnTo>
                <a:lnTo>
                  <a:pt x="22743" y="4175"/>
                </a:lnTo>
                <a:lnTo>
                  <a:pt x="22752" y="4166"/>
                </a:lnTo>
                <a:lnTo>
                  <a:pt x="22752" y="4157"/>
                </a:lnTo>
                <a:lnTo>
                  <a:pt x="22761" y="4139"/>
                </a:lnTo>
                <a:lnTo>
                  <a:pt x="22752" y="4139"/>
                </a:lnTo>
                <a:lnTo>
                  <a:pt x="22743" y="4130"/>
                </a:lnTo>
                <a:lnTo>
                  <a:pt x="22734" y="4122"/>
                </a:lnTo>
                <a:lnTo>
                  <a:pt x="22734" y="4113"/>
                </a:lnTo>
                <a:lnTo>
                  <a:pt x="22743" y="4104"/>
                </a:lnTo>
                <a:lnTo>
                  <a:pt x="22743" y="4095"/>
                </a:lnTo>
                <a:lnTo>
                  <a:pt x="22743" y="4077"/>
                </a:lnTo>
                <a:lnTo>
                  <a:pt x="22725" y="4069"/>
                </a:lnTo>
                <a:lnTo>
                  <a:pt x="22717" y="4051"/>
                </a:lnTo>
                <a:lnTo>
                  <a:pt x="22708" y="4051"/>
                </a:lnTo>
                <a:lnTo>
                  <a:pt x="22717" y="4051"/>
                </a:lnTo>
                <a:lnTo>
                  <a:pt x="22734" y="4060"/>
                </a:lnTo>
                <a:lnTo>
                  <a:pt x="22743" y="4051"/>
                </a:lnTo>
                <a:lnTo>
                  <a:pt x="22752" y="4042"/>
                </a:lnTo>
                <a:lnTo>
                  <a:pt x="22752" y="4033"/>
                </a:lnTo>
                <a:lnTo>
                  <a:pt x="22734" y="4024"/>
                </a:lnTo>
                <a:lnTo>
                  <a:pt x="22725" y="4016"/>
                </a:lnTo>
                <a:lnTo>
                  <a:pt x="22725" y="4007"/>
                </a:lnTo>
                <a:lnTo>
                  <a:pt x="22699" y="3998"/>
                </a:lnTo>
                <a:lnTo>
                  <a:pt x="22672" y="3980"/>
                </a:lnTo>
                <a:lnTo>
                  <a:pt x="22664" y="3963"/>
                </a:lnTo>
                <a:lnTo>
                  <a:pt x="22664" y="3954"/>
                </a:lnTo>
                <a:lnTo>
                  <a:pt x="22637" y="3936"/>
                </a:lnTo>
                <a:lnTo>
                  <a:pt x="22628" y="3927"/>
                </a:lnTo>
                <a:lnTo>
                  <a:pt x="22602" y="3936"/>
                </a:lnTo>
                <a:lnTo>
                  <a:pt x="22584" y="3936"/>
                </a:lnTo>
                <a:lnTo>
                  <a:pt x="22549" y="3927"/>
                </a:lnTo>
                <a:lnTo>
                  <a:pt x="22558" y="3936"/>
                </a:lnTo>
                <a:lnTo>
                  <a:pt x="22549" y="3945"/>
                </a:lnTo>
                <a:lnTo>
                  <a:pt x="22558" y="3954"/>
                </a:lnTo>
                <a:lnTo>
                  <a:pt x="22549" y="3972"/>
                </a:lnTo>
                <a:lnTo>
                  <a:pt x="22549" y="3989"/>
                </a:lnTo>
                <a:lnTo>
                  <a:pt x="22540" y="3998"/>
                </a:lnTo>
                <a:lnTo>
                  <a:pt x="22531" y="4007"/>
                </a:lnTo>
                <a:lnTo>
                  <a:pt x="22523" y="4007"/>
                </a:lnTo>
                <a:lnTo>
                  <a:pt x="22523" y="3998"/>
                </a:lnTo>
                <a:lnTo>
                  <a:pt x="22531" y="3989"/>
                </a:lnTo>
                <a:lnTo>
                  <a:pt x="22540" y="3980"/>
                </a:lnTo>
                <a:lnTo>
                  <a:pt x="22540" y="3963"/>
                </a:lnTo>
                <a:lnTo>
                  <a:pt x="22531" y="3972"/>
                </a:lnTo>
                <a:lnTo>
                  <a:pt x="22523" y="3989"/>
                </a:lnTo>
                <a:lnTo>
                  <a:pt x="22496" y="3998"/>
                </a:lnTo>
                <a:lnTo>
                  <a:pt x="22478" y="4007"/>
                </a:lnTo>
                <a:lnTo>
                  <a:pt x="22452" y="4007"/>
                </a:lnTo>
                <a:lnTo>
                  <a:pt x="22443" y="4007"/>
                </a:lnTo>
                <a:lnTo>
                  <a:pt x="22443" y="3998"/>
                </a:lnTo>
                <a:lnTo>
                  <a:pt x="22452" y="3998"/>
                </a:lnTo>
                <a:lnTo>
                  <a:pt x="22470" y="3989"/>
                </a:lnTo>
                <a:lnTo>
                  <a:pt x="22478" y="3972"/>
                </a:lnTo>
                <a:lnTo>
                  <a:pt x="22487" y="3972"/>
                </a:lnTo>
                <a:lnTo>
                  <a:pt x="22487" y="3963"/>
                </a:lnTo>
                <a:lnTo>
                  <a:pt x="22470" y="3963"/>
                </a:lnTo>
                <a:lnTo>
                  <a:pt x="22461" y="3954"/>
                </a:lnTo>
                <a:lnTo>
                  <a:pt x="22452" y="3945"/>
                </a:lnTo>
                <a:lnTo>
                  <a:pt x="22461" y="3945"/>
                </a:lnTo>
                <a:lnTo>
                  <a:pt x="22470" y="3945"/>
                </a:lnTo>
                <a:lnTo>
                  <a:pt x="22478" y="3927"/>
                </a:lnTo>
                <a:lnTo>
                  <a:pt x="22470" y="3927"/>
                </a:lnTo>
                <a:lnTo>
                  <a:pt x="22452" y="3927"/>
                </a:lnTo>
                <a:lnTo>
                  <a:pt x="22434" y="3945"/>
                </a:lnTo>
                <a:lnTo>
                  <a:pt x="22443" y="3954"/>
                </a:lnTo>
                <a:lnTo>
                  <a:pt x="22443" y="3980"/>
                </a:lnTo>
                <a:lnTo>
                  <a:pt x="22425" y="3972"/>
                </a:lnTo>
                <a:lnTo>
                  <a:pt x="22417" y="3972"/>
                </a:lnTo>
                <a:lnTo>
                  <a:pt x="22417" y="3980"/>
                </a:lnTo>
                <a:lnTo>
                  <a:pt x="22408" y="3980"/>
                </a:lnTo>
                <a:lnTo>
                  <a:pt x="22408" y="3963"/>
                </a:lnTo>
                <a:lnTo>
                  <a:pt x="22408" y="3954"/>
                </a:lnTo>
                <a:lnTo>
                  <a:pt x="22408" y="3927"/>
                </a:lnTo>
                <a:lnTo>
                  <a:pt x="22417" y="3910"/>
                </a:lnTo>
                <a:lnTo>
                  <a:pt x="22417" y="3901"/>
                </a:lnTo>
                <a:lnTo>
                  <a:pt x="22417" y="3892"/>
                </a:lnTo>
                <a:lnTo>
                  <a:pt x="22408" y="3892"/>
                </a:lnTo>
                <a:lnTo>
                  <a:pt x="22399" y="3901"/>
                </a:lnTo>
                <a:lnTo>
                  <a:pt x="22373" y="3901"/>
                </a:lnTo>
                <a:lnTo>
                  <a:pt x="22346" y="3901"/>
                </a:lnTo>
                <a:lnTo>
                  <a:pt x="22311" y="3892"/>
                </a:lnTo>
                <a:lnTo>
                  <a:pt x="22302" y="3883"/>
                </a:lnTo>
                <a:lnTo>
                  <a:pt x="22293" y="3874"/>
                </a:lnTo>
                <a:lnTo>
                  <a:pt x="22302" y="3866"/>
                </a:lnTo>
                <a:lnTo>
                  <a:pt x="22320" y="3848"/>
                </a:lnTo>
                <a:lnTo>
                  <a:pt x="22337" y="3839"/>
                </a:lnTo>
                <a:lnTo>
                  <a:pt x="22364" y="3822"/>
                </a:lnTo>
                <a:lnTo>
                  <a:pt x="22381" y="3804"/>
                </a:lnTo>
                <a:lnTo>
                  <a:pt x="22390" y="3795"/>
                </a:lnTo>
                <a:lnTo>
                  <a:pt x="22417" y="3786"/>
                </a:lnTo>
                <a:lnTo>
                  <a:pt x="22425" y="3777"/>
                </a:lnTo>
                <a:lnTo>
                  <a:pt x="22443" y="3769"/>
                </a:lnTo>
                <a:lnTo>
                  <a:pt x="22452" y="3760"/>
                </a:lnTo>
                <a:lnTo>
                  <a:pt x="22470" y="3742"/>
                </a:lnTo>
                <a:lnTo>
                  <a:pt x="22478" y="3742"/>
                </a:lnTo>
                <a:lnTo>
                  <a:pt x="22505" y="3707"/>
                </a:lnTo>
                <a:lnTo>
                  <a:pt x="22514" y="3707"/>
                </a:lnTo>
                <a:lnTo>
                  <a:pt x="22514" y="3689"/>
                </a:lnTo>
                <a:lnTo>
                  <a:pt x="22549" y="3654"/>
                </a:lnTo>
                <a:lnTo>
                  <a:pt x="22575" y="3645"/>
                </a:lnTo>
                <a:lnTo>
                  <a:pt x="22584" y="3619"/>
                </a:lnTo>
                <a:lnTo>
                  <a:pt x="22611" y="3619"/>
                </a:lnTo>
                <a:lnTo>
                  <a:pt x="22611" y="3610"/>
                </a:lnTo>
                <a:lnTo>
                  <a:pt x="22620" y="3601"/>
                </a:lnTo>
                <a:lnTo>
                  <a:pt x="22637" y="3592"/>
                </a:lnTo>
                <a:lnTo>
                  <a:pt x="22646" y="3574"/>
                </a:lnTo>
                <a:lnTo>
                  <a:pt x="22681" y="3566"/>
                </a:lnTo>
                <a:lnTo>
                  <a:pt x="22681" y="3557"/>
                </a:lnTo>
                <a:lnTo>
                  <a:pt x="22699" y="3521"/>
                </a:lnTo>
                <a:lnTo>
                  <a:pt x="22708" y="3513"/>
                </a:lnTo>
                <a:lnTo>
                  <a:pt x="22717" y="3504"/>
                </a:lnTo>
                <a:lnTo>
                  <a:pt x="22743" y="3486"/>
                </a:lnTo>
                <a:lnTo>
                  <a:pt x="22770" y="3477"/>
                </a:lnTo>
                <a:lnTo>
                  <a:pt x="22778" y="3468"/>
                </a:lnTo>
                <a:lnTo>
                  <a:pt x="22796" y="3433"/>
                </a:lnTo>
                <a:lnTo>
                  <a:pt x="22822" y="3424"/>
                </a:lnTo>
                <a:lnTo>
                  <a:pt x="22840" y="3407"/>
                </a:lnTo>
                <a:lnTo>
                  <a:pt x="22884" y="3398"/>
                </a:lnTo>
                <a:lnTo>
                  <a:pt x="22911" y="3398"/>
                </a:lnTo>
                <a:lnTo>
                  <a:pt x="22928" y="3389"/>
                </a:lnTo>
                <a:lnTo>
                  <a:pt x="22955" y="3389"/>
                </a:lnTo>
                <a:lnTo>
                  <a:pt x="22981" y="3398"/>
                </a:lnTo>
                <a:lnTo>
                  <a:pt x="23061" y="3389"/>
                </a:lnTo>
                <a:lnTo>
                  <a:pt x="23069" y="3398"/>
                </a:lnTo>
                <a:lnTo>
                  <a:pt x="23078" y="3398"/>
                </a:lnTo>
                <a:lnTo>
                  <a:pt x="23087" y="3416"/>
                </a:lnTo>
                <a:lnTo>
                  <a:pt x="23096" y="3416"/>
                </a:lnTo>
                <a:lnTo>
                  <a:pt x="23114" y="3416"/>
                </a:lnTo>
                <a:lnTo>
                  <a:pt x="23122" y="3389"/>
                </a:lnTo>
                <a:lnTo>
                  <a:pt x="23131" y="3389"/>
                </a:lnTo>
                <a:lnTo>
                  <a:pt x="23149" y="3398"/>
                </a:lnTo>
                <a:lnTo>
                  <a:pt x="23167" y="3398"/>
                </a:lnTo>
                <a:lnTo>
                  <a:pt x="23202" y="3407"/>
                </a:lnTo>
                <a:lnTo>
                  <a:pt x="23211" y="3407"/>
                </a:lnTo>
                <a:lnTo>
                  <a:pt x="23228" y="3398"/>
                </a:lnTo>
                <a:lnTo>
                  <a:pt x="23255" y="3389"/>
                </a:lnTo>
                <a:lnTo>
                  <a:pt x="23272" y="3407"/>
                </a:lnTo>
                <a:lnTo>
                  <a:pt x="23290" y="3407"/>
                </a:lnTo>
                <a:lnTo>
                  <a:pt x="23308" y="3407"/>
                </a:lnTo>
                <a:lnTo>
                  <a:pt x="23308" y="3398"/>
                </a:lnTo>
                <a:lnTo>
                  <a:pt x="23299" y="3398"/>
                </a:lnTo>
                <a:lnTo>
                  <a:pt x="23290" y="3398"/>
                </a:lnTo>
                <a:lnTo>
                  <a:pt x="23290" y="3389"/>
                </a:lnTo>
                <a:lnTo>
                  <a:pt x="23299" y="3380"/>
                </a:lnTo>
                <a:lnTo>
                  <a:pt x="23308" y="3389"/>
                </a:lnTo>
                <a:lnTo>
                  <a:pt x="23317" y="3389"/>
                </a:lnTo>
                <a:lnTo>
                  <a:pt x="23325" y="3380"/>
                </a:lnTo>
                <a:lnTo>
                  <a:pt x="23317" y="3380"/>
                </a:lnTo>
                <a:lnTo>
                  <a:pt x="23317" y="3371"/>
                </a:lnTo>
                <a:lnTo>
                  <a:pt x="23334" y="3354"/>
                </a:lnTo>
                <a:lnTo>
                  <a:pt x="23343" y="3354"/>
                </a:lnTo>
                <a:lnTo>
                  <a:pt x="23361" y="3354"/>
                </a:lnTo>
                <a:lnTo>
                  <a:pt x="23396" y="3363"/>
                </a:lnTo>
                <a:lnTo>
                  <a:pt x="23405" y="3371"/>
                </a:lnTo>
                <a:lnTo>
                  <a:pt x="23414" y="3371"/>
                </a:lnTo>
                <a:lnTo>
                  <a:pt x="23431" y="3380"/>
                </a:lnTo>
                <a:lnTo>
                  <a:pt x="23422" y="3380"/>
                </a:lnTo>
                <a:lnTo>
                  <a:pt x="23431" y="3380"/>
                </a:lnTo>
                <a:lnTo>
                  <a:pt x="23440" y="3389"/>
                </a:lnTo>
                <a:lnTo>
                  <a:pt x="23449" y="3389"/>
                </a:lnTo>
                <a:lnTo>
                  <a:pt x="23449" y="3380"/>
                </a:lnTo>
                <a:lnTo>
                  <a:pt x="23458" y="3371"/>
                </a:lnTo>
                <a:lnTo>
                  <a:pt x="23467" y="3371"/>
                </a:lnTo>
                <a:lnTo>
                  <a:pt x="23484" y="3380"/>
                </a:lnTo>
                <a:lnTo>
                  <a:pt x="23493" y="3380"/>
                </a:lnTo>
                <a:lnTo>
                  <a:pt x="23519" y="3398"/>
                </a:lnTo>
                <a:lnTo>
                  <a:pt x="23528" y="3407"/>
                </a:lnTo>
                <a:lnTo>
                  <a:pt x="23537" y="3407"/>
                </a:lnTo>
                <a:lnTo>
                  <a:pt x="23546" y="3407"/>
                </a:lnTo>
                <a:lnTo>
                  <a:pt x="23546" y="3416"/>
                </a:lnTo>
                <a:lnTo>
                  <a:pt x="23528" y="3416"/>
                </a:lnTo>
                <a:lnTo>
                  <a:pt x="23511" y="3424"/>
                </a:lnTo>
                <a:lnTo>
                  <a:pt x="23493" y="3416"/>
                </a:lnTo>
                <a:lnTo>
                  <a:pt x="23467" y="3424"/>
                </a:lnTo>
                <a:lnTo>
                  <a:pt x="23484" y="3451"/>
                </a:lnTo>
                <a:lnTo>
                  <a:pt x="23511" y="3451"/>
                </a:lnTo>
                <a:lnTo>
                  <a:pt x="23537" y="3451"/>
                </a:lnTo>
                <a:lnTo>
                  <a:pt x="23546" y="3433"/>
                </a:lnTo>
                <a:lnTo>
                  <a:pt x="23555" y="3433"/>
                </a:lnTo>
                <a:lnTo>
                  <a:pt x="23564" y="3433"/>
                </a:lnTo>
                <a:lnTo>
                  <a:pt x="23572" y="3442"/>
                </a:lnTo>
                <a:lnTo>
                  <a:pt x="23590" y="3442"/>
                </a:lnTo>
                <a:lnTo>
                  <a:pt x="23599" y="3442"/>
                </a:lnTo>
                <a:lnTo>
                  <a:pt x="23608" y="3424"/>
                </a:lnTo>
                <a:lnTo>
                  <a:pt x="23616" y="3424"/>
                </a:lnTo>
                <a:lnTo>
                  <a:pt x="23625" y="3424"/>
                </a:lnTo>
                <a:lnTo>
                  <a:pt x="23634" y="3416"/>
                </a:lnTo>
                <a:lnTo>
                  <a:pt x="23652" y="3416"/>
                </a:lnTo>
                <a:lnTo>
                  <a:pt x="23669" y="3424"/>
                </a:lnTo>
                <a:lnTo>
                  <a:pt x="23678" y="3433"/>
                </a:lnTo>
                <a:lnTo>
                  <a:pt x="23696" y="3424"/>
                </a:lnTo>
                <a:lnTo>
                  <a:pt x="23705" y="3416"/>
                </a:lnTo>
                <a:lnTo>
                  <a:pt x="23714" y="3416"/>
                </a:lnTo>
                <a:lnTo>
                  <a:pt x="23731" y="3424"/>
                </a:lnTo>
                <a:lnTo>
                  <a:pt x="23740" y="3416"/>
                </a:lnTo>
                <a:lnTo>
                  <a:pt x="23749" y="3416"/>
                </a:lnTo>
                <a:lnTo>
                  <a:pt x="23766" y="3416"/>
                </a:lnTo>
                <a:lnTo>
                  <a:pt x="23758" y="3407"/>
                </a:lnTo>
                <a:lnTo>
                  <a:pt x="23766" y="3398"/>
                </a:lnTo>
                <a:lnTo>
                  <a:pt x="23749" y="3389"/>
                </a:lnTo>
                <a:lnTo>
                  <a:pt x="23722" y="3380"/>
                </a:lnTo>
                <a:lnTo>
                  <a:pt x="23705" y="3380"/>
                </a:lnTo>
                <a:lnTo>
                  <a:pt x="23696" y="3389"/>
                </a:lnTo>
                <a:lnTo>
                  <a:pt x="23696" y="3380"/>
                </a:lnTo>
                <a:lnTo>
                  <a:pt x="23687" y="3380"/>
                </a:lnTo>
                <a:lnTo>
                  <a:pt x="23696" y="3371"/>
                </a:lnTo>
                <a:lnTo>
                  <a:pt x="23696" y="3363"/>
                </a:lnTo>
                <a:lnTo>
                  <a:pt x="23696" y="3354"/>
                </a:lnTo>
                <a:lnTo>
                  <a:pt x="23696" y="3345"/>
                </a:lnTo>
                <a:lnTo>
                  <a:pt x="23705" y="3345"/>
                </a:lnTo>
                <a:lnTo>
                  <a:pt x="23714" y="3345"/>
                </a:lnTo>
                <a:lnTo>
                  <a:pt x="23722" y="3318"/>
                </a:lnTo>
                <a:lnTo>
                  <a:pt x="23749" y="3283"/>
                </a:lnTo>
                <a:lnTo>
                  <a:pt x="23784" y="3265"/>
                </a:lnTo>
                <a:lnTo>
                  <a:pt x="23802" y="3257"/>
                </a:lnTo>
                <a:lnTo>
                  <a:pt x="23811" y="3239"/>
                </a:lnTo>
                <a:lnTo>
                  <a:pt x="23828" y="3221"/>
                </a:lnTo>
                <a:lnTo>
                  <a:pt x="23846" y="3204"/>
                </a:lnTo>
                <a:lnTo>
                  <a:pt x="23864" y="3195"/>
                </a:lnTo>
                <a:lnTo>
                  <a:pt x="23872" y="3186"/>
                </a:lnTo>
                <a:lnTo>
                  <a:pt x="23872" y="3160"/>
                </a:lnTo>
                <a:lnTo>
                  <a:pt x="23881" y="3160"/>
                </a:lnTo>
                <a:lnTo>
                  <a:pt x="23890" y="3151"/>
                </a:lnTo>
                <a:lnTo>
                  <a:pt x="23908" y="3142"/>
                </a:lnTo>
                <a:lnTo>
                  <a:pt x="23925" y="3133"/>
                </a:lnTo>
                <a:lnTo>
                  <a:pt x="23934" y="3124"/>
                </a:lnTo>
                <a:lnTo>
                  <a:pt x="23961" y="3124"/>
                </a:lnTo>
                <a:lnTo>
                  <a:pt x="23978" y="3133"/>
                </a:lnTo>
                <a:lnTo>
                  <a:pt x="23996" y="3124"/>
                </a:lnTo>
                <a:lnTo>
                  <a:pt x="24013" y="3124"/>
                </a:lnTo>
                <a:lnTo>
                  <a:pt x="24031" y="3124"/>
                </a:lnTo>
                <a:lnTo>
                  <a:pt x="24049" y="3115"/>
                </a:lnTo>
                <a:lnTo>
                  <a:pt x="24058" y="3115"/>
                </a:lnTo>
                <a:lnTo>
                  <a:pt x="24066" y="3115"/>
                </a:lnTo>
                <a:lnTo>
                  <a:pt x="24075" y="3124"/>
                </a:lnTo>
                <a:lnTo>
                  <a:pt x="24084" y="3133"/>
                </a:lnTo>
                <a:lnTo>
                  <a:pt x="24102" y="3133"/>
                </a:lnTo>
                <a:lnTo>
                  <a:pt x="24128" y="3115"/>
                </a:lnTo>
                <a:lnTo>
                  <a:pt x="24137" y="3115"/>
                </a:lnTo>
                <a:lnTo>
                  <a:pt x="24146" y="3124"/>
                </a:lnTo>
                <a:lnTo>
                  <a:pt x="24137" y="3142"/>
                </a:lnTo>
                <a:lnTo>
                  <a:pt x="24128" y="3160"/>
                </a:lnTo>
                <a:lnTo>
                  <a:pt x="24111" y="3177"/>
                </a:lnTo>
                <a:lnTo>
                  <a:pt x="24111" y="3186"/>
                </a:lnTo>
                <a:lnTo>
                  <a:pt x="24111" y="3195"/>
                </a:lnTo>
                <a:lnTo>
                  <a:pt x="24111" y="3204"/>
                </a:lnTo>
                <a:lnTo>
                  <a:pt x="24111" y="3213"/>
                </a:lnTo>
                <a:lnTo>
                  <a:pt x="24102" y="3221"/>
                </a:lnTo>
                <a:lnTo>
                  <a:pt x="24111" y="3221"/>
                </a:lnTo>
                <a:lnTo>
                  <a:pt x="24119" y="3213"/>
                </a:lnTo>
                <a:lnTo>
                  <a:pt x="24128" y="3213"/>
                </a:lnTo>
                <a:lnTo>
                  <a:pt x="24137" y="3213"/>
                </a:lnTo>
                <a:lnTo>
                  <a:pt x="24146" y="3213"/>
                </a:lnTo>
                <a:lnTo>
                  <a:pt x="24137" y="3239"/>
                </a:lnTo>
                <a:lnTo>
                  <a:pt x="24137" y="3248"/>
                </a:lnTo>
                <a:lnTo>
                  <a:pt x="24128" y="3248"/>
                </a:lnTo>
                <a:lnTo>
                  <a:pt x="24128" y="3257"/>
                </a:lnTo>
                <a:lnTo>
                  <a:pt x="24137" y="3257"/>
                </a:lnTo>
                <a:lnTo>
                  <a:pt x="24146" y="3248"/>
                </a:lnTo>
                <a:lnTo>
                  <a:pt x="24155" y="3248"/>
                </a:lnTo>
                <a:lnTo>
                  <a:pt x="24172" y="3248"/>
                </a:lnTo>
                <a:lnTo>
                  <a:pt x="24190" y="3230"/>
                </a:lnTo>
                <a:lnTo>
                  <a:pt x="24199" y="3221"/>
                </a:lnTo>
                <a:lnTo>
                  <a:pt x="24278" y="3160"/>
                </a:lnTo>
                <a:lnTo>
                  <a:pt x="24296" y="3142"/>
                </a:lnTo>
                <a:lnTo>
                  <a:pt x="24305" y="3142"/>
                </a:lnTo>
                <a:lnTo>
                  <a:pt x="24313" y="3142"/>
                </a:lnTo>
                <a:lnTo>
                  <a:pt x="24322" y="3142"/>
                </a:lnTo>
                <a:lnTo>
                  <a:pt x="24322" y="3133"/>
                </a:lnTo>
                <a:lnTo>
                  <a:pt x="24331" y="3142"/>
                </a:lnTo>
                <a:lnTo>
                  <a:pt x="24331" y="3151"/>
                </a:lnTo>
                <a:lnTo>
                  <a:pt x="24340" y="3160"/>
                </a:lnTo>
                <a:lnTo>
                  <a:pt x="24340" y="3151"/>
                </a:lnTo>
                <a:lnTo>
                  <a:pt x="24349" y="3151"/>
                </a:lnTo>
                <a:lnTo>
                  <a:pt x="24358" y="3142"/>
                </a:lnTo>
                <a:lnTo>
                  <a:pt x="24358" y="3133"/>
                </a:lnTo>
                <a:lnTo>
                  <a:pt x="24340" y="3124"/>
                </a:lnTo>
                <a:lnTo>
                  <a:pt x="24340" y="3115"/>
                </a:lnTo>
                <a:lnTo>
                  <a:pt x="24349" y="3098"/>
                </a:lnTo>
                <a:lnTo>
                  <a:pt x="24349" y="3089"/>
                </a:lnTo>
                <a:lnTo>
                  <a:pt x="24349" y="3071"/>
                </a:lnTo>
                <a:lnTo>
                  <a:pt x="24358" y="3071"/>
                </a:lnTo>
                <a:lnTo>
                  <a:pt x="24358" y="3063"/>
                </a:lnTo>
                <a:lnTo>
                  <a:pt x="24358" y="3054"/>
                </a:lnTo>
                <a:lnTo>
                  <a:pt x="24358" y="3045"/>
                </a:lnTo>
                <a:lnTo>
                  <a:pt x="24366" y="3045"/>
                </a:lnTo>
                <a:lnTo>
                  <a:pt x="24428" y="3027"/>
                </a:lnTo>
                <a:lnTo>
                  <a:pt x="24446" y="3027"/>
                </a:lnTo>
                <a:lnTo>
                  <a:pt x="24455" y="3027"/>
                </a:lnTo>
                <a:lnTo>
                  <a:pt x="24472" y="3036"/>
                </a:lnTo>
                <a:lnTo>
                  <a:pt x="24490" y="3045"/>
                </a:lnTo>
                <a:lnTo>
                  <a:pt x="24516" y="3045"/>
                </a:lnTo>
                <a:lnTo>
                  <a:pt x="24516" y="3054"/>
                </a:lnTo>
                <a:lnTo>
                  <a:pt x="24508" y="3054"/>
                </a:lnTo>
                <a:lnTo>
                  <a:pt x="24499" y="3054"/>
                </a:lnTo>
                <a:lnTo>
                  <a:pt x="24499" y="3063"/>
                </a:lnTo>
                <a:lnTo>
                  <a:pt x="24499" y="3054"/>
                </a:lnTo>
                <a:lnTo>
                  <a:pt x="24481" y="3054"/>
                </a:lnTo>
                <a:lnTo>
                  <a:pt x="24463" y="3054"/>
                </a:lnTo>
                <a:lnTo>
                  <a:pt x="24455" y="3054"/>
                </a:lnTo>
                <a:lnTo>
                  <a:pt x="24437" y="3063"/>
                </a:lnTo>
                <a:lnTo>
                  <a:pt x="24428" y="3071"/>
                </a:lnTo>
                <a:lnTo>
                  <a:pt x="24419" y="3098"/>
                </a:lnTo>
                <a:lnTo>
                  <a:pt x="24419" y="3115"/>
                </a:lnTo>
                <a:lnTo>
                  <a:pt x="24410" y="3133"/>
                </a:lnTo>
                <a:lnTo>
                  <a:pt x="24402" y="3142"/>
                </a:lnTo>
                <a:lnTo>
                  <a:pt x="24402" y="3151"/>
                </a:lnTo>
                <a:lnTo>
                  <a:pt x="24402" y="3168"/>
                </a:lnTo>
                <a:lnTo>
                  <a:pt x="24410" y="3168"/>
                </a:lnTo>
                <a:lnTo>
                  <a:pt x="24410" y="3177"/>
                </a:lnTo>
                <a:lnTo>
                  <a:pt x="24402" y="3186"/>
                </a:lnTo>
                <a:lnTo>
                  <a:pt x="24384" y="3204"/>
                </a:lnTo>
                <a:lnTo>
                  <a:pt x="24375" y="3213"/>
                </a:lnTo>
                <a:lnTo>
                  <a:pt x="24393" y="3230"/>
                </a:lnTo>
                <a:lnTo>
                  <a:pt x="24384" y="3230"/>
                </a:lnTo>
                <a:lnTo>
                  <a:pt x="24375" y="3230"/>
                </a:lnTo>
                <a:lnTo>
                  <a:pt x="24366" y="3239"/>
                </a:lnTo>
                <a:lnTo>
                  <a:pt x="24340" y="3239"/>
                </a:lnTo>
                <a:lnTo>
                  <a:pt x="24313" y="3257"/>
                </a:lnTo>
                <a:lnTo>
                  <a:pt x="24287" y="3265"/>
                </a:lnTo>
                <a:lnTo>
                  <a:pt x="24269" y="3274"/>
                </a:lnTo>
                <a:lnTo>
                  <a:pt x="24269" y="3283"/>
                </a:lnTo>
                <a:lnTo>
                  <a:pt x="24252" y="3301"/>
                </a:lnTo>
                <a:lnTo>
                  <a:pt x="24243" y="3310"/>
                </a:lnTo>
                <a:lnTo>
                  <a:pt x="24225" y="3327"/>
                </a:lnTo>
                <a:lnTo>
                  <a:pt x="24208" y="3345"/>
                </a:lnTo>
                <a:lnTo>
                  <a:pt x="24181" y="3371"/>
                </a:lnTo>
                <a:lnTo>
                  <a:pt x="24172" y="3371"/>
                </a:lnTo>
                <a:lnTo>
                  <a:pt x="24155" y="3380"/>
                </a:lnTo>
                <a:lnTo>
                  <a:pt x="24146" y="3398"/>
                </a:lnTo>
                <a:lnTo>
                  <a:pt x="24111" y="3424"/>
                </a:lnTo>
                <a:lnTo>
                  <a:pt x="24084" y="3460"/>
                </a:lnTo>
                <a:lnTo>
                  <a:pt x="24075" y="3468"/>
                </a:lnTo>
                <a:lnTo>
                  <a:pt x="24066" y="3477"/>
                </a:lnTo>
                <a:lnTo>
                  <a:pt x="24058" y="3486"/>
                </a:lnTo>
                <a:lnTo>
                  <a:pt x="24049" y="3495"/>
                </a:lnTo>
                <a:lnTo>
                  <a:pt x="24022" y="3513"/>
                </a:lnTo>
                <a:lnTo>
                  <a:pt x="24005" y="3530"/>
                </a:lnTo>
                <a:lnTo>
                  <a:pt x="23996" y="3539"/>
                </a:lnTo>
                <a:lnTo>
                  <a:pt x="23987" y="3539"/>
                </a:lnTo>
                <a:lnTo>
                  <a:pt x="23969" y="3548"/>
                </a:lnTo>
                <a:lnTo>
                  <a:pt x="23943" y="3539"/>
                </a:lnTo>
                <a:lnTo>
                  <a:pt x="23934" y="3566"/>
                </a:lnTo>
                <a:lnTo>
                  <a:pt x="23916" y="3566"/>
                </a:lnTo>
                <a:lnTo>
                  <a:pt x="23899" y="3566"/>
                </a:lnTo>
                <a:lnTo>
                  <a:pt x="23890" y="3566"/>
                </a:lnTo>
                <a:lnTo>
                  <a:pt x="23881" y="3566"/>
                </a:lnTo>
                <a:lnTo>
                  <a:pt x="23881" y="3574"/>
                </a:lnTo>
                <a:lnTo>
                  <a:pt x="23890" y="3583"/>
                </a:lnTo>
                <a:lnTo>
                  <a:pt x="23899" y="3592"/>
                </a:lnTo>
                <a:lnTo>
                  <a:pt x="23899" y="3601"/>
                </a:lnTo>
                <a:lnTo>
                  <a:pt x="23890" y="3619"/>
                </a:lnTo>
                <a:lnTo>
                  <a:pt x="23881" y="3636"/>
                </a:lnTo>
                <a:lnTo>
                  <a:pt x="23864" y="3645"/>
                </a:lnTo>
                <a:lnTo>
                  <a:pt x="23828" y="3671"/>
                </a:lnTo>
                <a:lnTo>
                  <a:pt x="23828" y="3680"/>
                </a:lnTo>
                <a:lnTo>
                  <a:pt x="23819" y="3680"/>
                </a:lnTo>
                <a:lnTo>
                  <a:pt x="23802" y="3751"/>
                </a:lnTo>
                <a:lnTo>
                  <a:pt x="23802" y="3777"/>
                </a:lnTo>
                <a:lnTo>
                  <a:pt x="23793" y="3822"/>
                </a:lnTo>
                <a:lnTo>
                  <a:pt x="23793" y="3839"/>
                </a:lnTo>
                <a:lnTo>
                  <a:pt x="23793" y="3874"/>
                </a:lnTo>
                <a:lnTo>
                  <a:pt x="23802" y="3910"/>
                </a:lnTo>
                <a:lnTo>
                  <a:pt x="23819" y="3963"/>
                </a:lnTo>
                <a:lnTo>
                  <a:pt x="23819" y="3989"/>
                </a:lnTo>
                <a:lnTo>
                  <a:pt x="23828" y="4060"/>
                </a:lnTo>
                <a:lnTo>
                  <a:pt x="23828" y="4069"/>
                </a:lnTo>
                <a:lnTo>
                  <a:pt x="23837" y="4086"/>
                </a:lnTo>
                <a:lnTo>
                  <a:pt x="23837" y="4095"/>
                </a:lnTo>
                <a:lnTo>
                  <a:pt x="23855" y="4104"/>
                </a:lnTo>
                <a:lnTo>
                  <a:pt x="23855" y="4122"/>
                </a:lnTo>
                <a:lnTo>
                  <a:pt x="23864" y="4166"/>
                </a:lnTo>
                <a:lnTo>
                  <a:pt x="23864" y="4210"/>
                </a:lnTo>
                <a:lnTo>
                  <a:pt x="23864" y="4219"/>
                </a:lnTo>
                <a:lnTo>
                  <a:pt x="23864" y="4227"/>
                </a:lnTo>
                <a:lnTo>
                  <a:pt x="23872" y="4236"/>
                </a:lnTo>
                <a:lnTo>
                  <a:pt x="23872" y="4245"/>
                </a:lnTo>
                <a:lnTo>
                  <a:pt x="23881" y="4254"/>
                </a:lnTo>
                <a:lnTo>
                  <a:pt x="23881" y="4263"/>
                </a:lnTo>
                <a:lnTo>
                  <a:pt x="23890" y="4254"/>
                </a:lnTo>
                <a:lnTo>
                  <a:pt x="23916" y="4236"/>
                </a:lnTo>
                <a:lnTo>
                  <a:pt x="23934" y="4219"/>
                </a:lnTo>
                <a:lnTo>
                  <a:pt x="23934" y="4210"/>
                </a:lnTo>
                <a:lnTo>
                  <a:pt x="23943" y="4201"/>
                </a:lnTo>
                <a:lnTo>
                  <a:pt x="23961" y="4201"/>
                </a:lnTo>
                <a:lnTo>
                  <a:pt x="23978" y="4175"/>
                </a:lnTo>
                <a:lnTo>
                  <a:pt x="23996" y="4148"/>
                </a:lnTo>
                <a:lnTo>
                  <a:pt x="24005" y="4130"/>
                </a:lnTo>
                <a:lnTo>
                  <a:pt x="24005" y="4122"/>
                </a:lnTo>
                <a:lnTo>
                  <a:pt x="24005" y="4113"/>
                </a:lnTo>
                <a:lnTo>
                  <a:pt x="24005" y="4095"/>
                </a:lnTo>
                <a:lnTo>
                  <a:pt x="24013" y="4086"/>
                </a:lnTo>
                <a:lnTo>
                  <a:pt x="24013" y="4069"/>
                </a:lnTo>
                <a:lnTo>
                  <a:pt x="24005" y="4060"/>
                </a:lnTo>
                <a:lnTo>
                  <a:pt x="24013" y="4051"/>
                </a:lnTo>
                <a:lnTo>
                  <a:pt x="24022" y="4060"/>
                </a:lnTo>
                <a:lnTo>
                  <a:pt x="24022" y="4069"/>
                </a:lnTo>
                <a:lnTo>
                  <a:pt x="24040" y="4051"/>
                </a:lnTo>
                <a:lnTo>
                  <a:pt x="24058" y="4051"/>
                </a:lnTo>
                <a:lnTo>
                  <a:pt x="24084" y="4033"/>
                </a:lnTo>
                <a:lnTo>
                  <a:pt x="24102" y="4033"/>
                </a:lnTo>
                <a:lnTo>
                  <a:pt x="24111" y="4051"/>
                </a:lnTo>
                <a:lnTo>
                  <a:pt x="24119" y="4042"/>
                </a:lnTo>
                <a:lnTo>
                  <a:pt x="24119" y="4033"/>
                </a:lnTo>
                <a:lnTo>
                  <a:pt x="24111" y="4024"/>
                </a:lnTo>
                <a:lnTo>
                  <a:pt x="24111" y="4016"/>
                </a:lnTo>
                <a:lnTo>
                  <a:pt x="24119" y="4007"/>
                </a:lnTo>
                <a:lnTo>
                  <a:pt x="24111" y="3998"/>
                </a:lnTo>
                <a:lnTo>
                  <a:pt x="24111" y="3989"/>
                </a:lnTo>
                <a:lnTo>
                  <a:pt x="24111" y="3980"/>
                </a:lnTo>
                <a:lnTo>
                  <a:pt x="24111" y="3963"/>
                </a:lnTo>
                <a:lnTo>
                  <a:pt x="24119" y="3945"/>
                </a:lnTo>
                <a:lnTo>
                  <a:pt x="24128" y="3936"/>
                </a:lnTo>
                <a:lnTo>
                  <a:pt x="24137" y="3927"/>
                </a:lnTo>
                <a:lnTo>
                  <a:pt x="24155" y="3919"/>
                </a:lnTo>
                <a:lnTo>
                  <a:pt x="24172" y="3901"/>
                </a:lnTo>
                <a:lnTo>
                  <a:pt x="24190" y="3901"/>
                </a:lnTo>
                <a:lnTo>
                  <a:pt x="24199" y="3901"/>
                </a:lnTo>
                <a:lnTo>
                  <a:pt x="24216" y="3910"/>
                </a:lnTo>
                <a:lnTo>
                  <a:pt x="24234" y="3910"/>
                </a:lnTo>
                <a:lnTo>
                  <a:pt x="24243" y="3901"/>
                </a:lnTo>
                <a:lnTo>
                  <a:pt x="24261" y="3892"/>
                </a:lnTo>
                <a:lnTo>
                  <a:pt x="24269" y="3883"/>
                </a:lnTo>
                <a:lnTo>
                  <a:pt x="24269" y="3866"/>
                </a:lnTo>
                <a:lnTo>
                  <a:pt x="24269" y="3857"/>
                </a:lnTo>
                <a:lnTo>
                  <a:pt x="24252" y="3839"/>
                </a:lnTo>
                <a:lnTo>
                  <a:pt x="24243" y="3822"/>
                </a:lnTo>
                <a:lnTo>
                  <a:pt x="24243" y="3804"/>
                </a:lnTo>
                <a:lnTo>
                  <a:pt x="24252" y="3786"/>
                </a:lnTo>
                <a:lnTo>
                  <a:pt x="24261" y="3769"/>
                </a:lnTo>
                <a:lnTo>
                  <a:pt x="24269" y="3742"/>
                </a:lnTo>
                <a:lnTo>
                  <a:pt x="24278" y="3742"/>
                </a:lnTo>
                <a:lnTo>
                  <a:pt x="24287" y="3733"/>
                </a:lnTo>
                <a:lnTo>
                  <a:pt x="24296" y="3733"/>
                </a:lnTo>
                <a:lnTo>
                  <a:pt x="24305" y="3724"/>
                </a:lnTo>
                <a:lnTo>
                  <a:pt x="24305" y="3716"/>
                </a:lnTo>
                <a:lnTo>
                  <a:pt x="24305" y="3707"/>
                </a:lnTo>
                <a:lnTo>
                  <a:pt x="24313" y="3707"/>
                </a:lnTo>
                <a:lnTo>
                  <a:pt x="24331" y="3707"/>
                </a:lnTo>
                <a:lnTo>
                  <a:pt x="24331" y="3698"/>
                </a:lnTo>
                <a:lnTo>
                  <a:pt x="24340" y="3698"/>
                </a:lnTo>
                <a:lnTo>
                  <a:pt x="24340" y="3707"/>
                </a:lnTo>
                <a:lnTo>
                  <a:pt x="24331" y="3716"/>
                </a:lnTo>
                <a:lnTo>
                  <a:pt x="24313" y="3724"/>
                </a:lnTo>
                <a:lnTo>
                  <a:pt x="24313" y="3733"/>
                </a:lnTo>
                <a:lnTo>
                  <a:pt x="24331" y="3751"/>
                </a:lnTo>
                <a:lnTo>
                  <a:pt x="24340" y="3751"/>
                </a:lnTo>
                <a:lnTo>
                  <a:pt x="24349" y="3742"/>
                </a:lnTo>
                <a:lnTo>
                  <a:pt x="24358" y="3733"/>
                </a:lnTo>
                <a:lnTo>
                  <a:pt x="24366" y="3733"/>
                </a:lnTo>
                <a:lnTo>
                  <a:pt x="24358" y="3707"/>
                </a:lnTo>
                <a:lnTo>
                  <a:pt x="24358" y="3698"/>
                </a:lnTo>
                <a:lnTo>
                  <a:pt x="24358" y="3680"/>
                </a:lnTo>
                <a:lnTo>
                  <a:pt x="24349" y="3680"/>
                </a:lnTo>
                <a:lnTo>
                  <a:pt x="24340" y="3680"/>
                </a:lnTo>
                <a:lnTo>
                  <a:pt x="24331" y="3680"/>
                </a:lnTo>
                <a:lnTo>
                  <a:pt x="24331" y="3671"/>
                </a:lnTo>
                <a:lnTo>
                  <a:pt x="24322" y="3671"/>
                </a:lnTo>
                <a:lnTo>
                  <a:pt x="24322" y="3663"/>
                </a:lnTo>
                <a:lnTo>
                  <a:pt x="24322" y="3645"/>
                </a:lnTo>
                <a:lnTo>
                  <a:pt x="24322" y="3636"/>
                </a:lnTo>
                <a:lnTo>
                  <a:pt x="24322" y="3627"/>
                </a:lnTo>
                <a:lnTo>
                  <a:pt x="24322" y="3619"/>
                </a:lnTo>
                <a:lnTo>
                  <a:pt x="24322" y="3610"/>
                </a:lnTo>
                <a:lnTo>
                  <a:pt x="24340" y="3601"/>
                </a:lnTo>
                <a:lnTo>
                  <a:pt x="24349" y="3592"/>
                </a:lnTo>
                <a:lnTo>
                  <a:pt x="24349" y="3583"/>
                </a:lnTo>
                <a:lnTo>
                  <a:pt x="24358" y="3574"/>
                </a:lnTo>
                <a:lnTo>
                  <a:pt x="24358" y="3566"/>
                </a:lnTo>
                <a:lnTo>
                  <a:pt x="24349" y="3566"/>
                </a:lnTo>
                <a:lnTo>
                  <a:pt x="24322" y="3548"/>
                </a:lnTo>
                <a:lnTo>
                  <a:pt x="24313" y="3548"/>
                </a:lnTo>
                <a:lnTo>
                  <a:pt x="24305" y="3557"/>
                </a:lnTo>
                <a:lnTo>
                  <a:pt x="24296" y="3566"/>
                </a:lnTo>
                <a:lnTo>
                  <a:pt x="24296" y="3574"/>
                </a:lnTo>
                <a:lnTo>
                  <a:pt x="24296" y="3566"/>
                </a:lnTo>
                <a:lnTo>
                  <a:pt x="24278" y="3566"/>
                </a:lnTo>
                <a:lnTo>
                  <a:pt x="24269" y="3557"/>
                </a:lnTo>
                <a:lnTo>
                  <a:pt x="24269" y="3548"/>
                </a:lnTo>
                <a:lnTo>
                  <a:pt x="24261" y="3539"/>
                </a:lnTo>
                <a:lnTo>
                  <a:pt x="24269" y="3513"/>
                </a:lnTo>
                <a:lnTo>
                  <a:pt x="24278" y="3495"/>
                </a:lnTo>
                <a:lnTo>
                  <a:pt x="24296" y="3468"/>
                </a:lnTo>
                <a:lnTo>
                  <a:pt x="24313" y="3460"/>
                </a:lnTo>
                <a:lnTo>
                  <a:pt x="24331" y="3442"/>
                </a:lnTo>
                <a:lnTo>
                  <a:pt x="24340" y="3442"/>
                </a:lnTo>
                <a:lnTo>
                  <a:pt x="24340" y="3433"/>
                </a:lnTo>
                <a:lnTo>
                  <a:pt x="24331" y="3424"/>
                </a:lnTo>
                <a:lnTo>
                  <a:pt x="24340" y="3424"/>
                </a:lnTo>
                <a:lnTo>
                  <a:pt x="24349" y="3424"/>
                </a:lnTo>
                <a:lnTo>
                  <a:pt x="24358" y="3407"/>
                </a:lnTo>
                <a:lnTo>
                  <a:pt x="24358" y="3380"/>
                </a:lnTo>
                <a:lnTo>
                  <a:pt x="24366" y="3363"/>
                </a:lnTo>
                <a:lnTo>
                  <a:pt x="24366" y="3354"/>
                </a:lnTo>
                <a:lnTo>
                  <a:pt x="24366" y="3345"/>
                </a:lnTo>
                <a:lnTo>
                  <a:pt x="24375" y="3336"/>
                </a:lnTo>
                <a:lnTo>
                  <a:pt x="24384" y="3336"/>
                </a:lnTo>
                <a:lnTo>
                  <a:pt x="24393" y="3327"/>
                </a:lnTo>
                <a:lnTo>
                  <a:pt x="24402" y="3327"/>
                </a:lnTo>
                <a:lnTo>
                  <a:pt x="24410" y="3327"/>
                </a:lnTo>
                <a:lnTo>
                  <a:pt x="24419" y="3327"/>
                </a:lnTo>
                <a:lnTo>
                  <a:pt x="24419" y="3336"/>
                </a:lnTo>
                <a:lnTo>
                  <a:pt x="24428" y="3327"/>
                </a:lnTo>
                <a:lnTo>
                  <a:pt x="24437" y="3318"/>
                </a:lnTo>
                <a:lnTo>
                  <a:pt x="24446" y="3318"/>
                </a:lnTo>
                <a:lnTo>
                  <a:pt x="24455" y="3318"/>
                </a:lnTo>
                <a:lnTo>
                  <a:pt x="24463" y="3327"/>
                </a:lnTo>
                <a:lnTo>
                  <a:pt x="24472" y="3345"/>
                </a:lnTo>
                <a:lnTo>
                  <a:pt x="24481" y="3345"/>
                </a:lnTo>
                <a:lnTo>
                  <a:pt x="24490" y="3345"/>
                </a:lnTo>
                <a:lnTo>
                  <a:pt x="24490" y="3336"/>
                </a:lnTo>
                <a:lnTo>
                  <a:pt x="24490" y="3318"/>
                </a:lnTo>
                <a:lnTo>
                  <a:pt x="24499" y="3318"/>
                </a:lnTo>
                <a:lnTo>
                  <a:pt x="24508" y="3310"/>
                </a:lnTo>
                <a:lnTo>
                  <a:pt x="24516" y="3310"/>
                </a:lnTo>
                <a:lnTo>
                  <a:pt x="24525" y="3301"/>
                </a:lnTo>
                <a:lnTo>
                  <a:pt x="24552" y="3292"/>
                </a:lnTo>
                <a:lnTo>
                  <a:pt x="24569" y="3274"/>
                </a:lnTo>
                <a:lnTo>
                  <a:pt x="24587" y="3274"/>
                </a:lnTo>
                <a:lnTo>
                  <a:pt x="24578" y="3283"/>
                </a:lnTo>
                <a:lnTo>
                  <a:pt x="24578" y="3292"/>
                </a:lnTo>
                <a:lnTo>
                  <a:pt x="24578" y="3310"/>
                </a:lnTo>
                <a:lnTo>
                  <a:pt x="24569" y="3318"/>
                </a:lnTo>
                <a:lnTo>
                  <a:pt x="24569" y="3327"/>
                </a:lnTo>
                <a:lnTo>
                  <a:pt x="24569" y="3336"/>
                </a:lnTo>
                <a:lnTo>
                  <a:pt x="24569" y="3345"/>
                </a:lnTo>
                <a:lnTo>
                  <a:pt x="24578" y="3345"/>
                </a:lnTo>
                <a:lnTo>
                  <a:pt x="24587" y="3345"/>
                </a:lnTo>
                <a:lnTo>
                  <a:pt x="24596" y="3336"/>
                </a:lnTo>
                <a:lnTo>
                  <a:pt x="24631" y="3292"/>
                </a:lnTo>
                <a:lnTo>
                  <a:pt x="24649" y="3283"/>
                </a:lnTo>
                <a:lnTo>
                  <a:pt x="24675" y="3274"/>
                </a:lnTo>
                <a:lnTo>
                  <a:pt x="24684" y="3274"/>
                </a:lnTo>
                <a:lnTo>
                  <a:pt x="24719" y="3265"/>
                </a:lnTo>
                <a:lnTo>
                  <a:pt x="24737" y="3265"/>
                </a:lnTo>
                <a:lnTo>
                  <a:pt x="24755" y="3265"/>
                </a:lnTo>
                <a:lnTo>
                  <a:pt x="24763" y="3265"/>
                </a:lnTo>
                <a:lnTo>
                  <a:pt x="24799" y="3265"/>
                </a:lnTo>
                <a:lnTo>
                  <a:pt x="24825" y="3283"/>
                </a:lnTo>
                <a:lnTo>
                  <a:pt x="24843" y="3301"/>
                </a:lnTo>
                <a:lnTo>
                  <a:pt x="24843" y="3310"/>
                </a:lnTo>
                <a:lnTo>
                  <a:pt x="24852" y="3318"/>
                </a:lnTo>
                <a:lnTo>
                  <a:pt x="24860" y="3327"/>
                </a:lnTo>
                <a:lnTo>
                  <a:pt x="24878" y="3327"/>
                </a:lnTo>
                <a:lnTo>
                  <a:pt x="24887" y="3327"/>
                </a:lnTo>
                <a:lnTo>
                  <a:pt x="24887" y="3318"/>
                </a:lnTo>
                <a:lnTo>
                  <a:pt x="24887" y="3301"/>
                </a:lnTo>
                <a:lnTo>
                  <a:pt x="24896" y="3292"/>
                </a:lnTo>
                <a:lnTo>
                  <a:pt x="24896" y="3283"/>
                </a:lnTo>
                <a:lnTo>
                  <a:pt x="24913" y="3274"/>
                </a:lnTo>
                <a:lnTo>
                  <a:pt x="24922" y="3274"/>
                </a:lnTo>
                <a:lnTo>
                  <a:pt x="24966" y="3248"/>
                </a:lnTo>
                <a:lnTo>
                  <a:pt x="24984" y="3230"/>
                </a:lnTo>
                <a:lnTo>
                  <a:pt x="24984" y="3239"/>
                </a:lnTo>
                <a:lnTo>
                  <a:pt x="24993" y="3230"/>
                </a:lnTo>
                <a:lnTo>
                  <a:pt x="25002" y="3230"/>
                </a:lnTo>
                <a:lnTo>
                  <a:pt x="25019" y="3221"/>
                </a:lnTo>
                <a:lnTo>
                  <a:pt x="25028" y="3213"/>
                </a:lnTo>
                <a:lnTo>
                  <a:pt x="25028" y="3204"/>
                </a:lnTo>
                <a:lnTo>
                  <a:pt x="25028" y="3195"/>
                </a:lnTo>
                <a:lnTo>
                  <a:pt x="25037" y="3195"/>
                </a:lnTo>
                <a:lnTo>
                  <a:pt x="25046" y="3195"/>
                </a:lnTo>
                <a:lnTo>
                  <a:pt x="25055" y="3186"/>
                </a:lnTo>
                <a:lnTo>
                  <a:pt x="25063" y="3186"/>
                </a:lnTo>
                <a:lnTo>
                  <a:pt x="25063" y="3177"/>
                </a:lnTo>
                <a:lnTo>
                  <a:pt x="25063" y="3168"/>
                </a:lnTo>
                <a:lnTo>
                  <a:pt x="25081" y="3168"/>
                </a:lnTo>
                <a:lnTo>
                  <a:pt x="25099" y="3151"/>
                </a:lnTo>
                <a:lnTo>
                  <a:pt x="25116" y="3133"/>
                </a:lnTo>
                <a:lnTo>
                  <a:pt x="25134" y="3142"/>
                </a:lnTo>
                <a:lnTo>
                  <a:pt x="25160" y="3124"/>
                </a:lnTo>
                <a:lnTo>
                  <a:pt x="25169" y="3124"/>
                </a:lnTo>
                <a:lnTo>
                  <a:pt x="25187" y="3124"/>
                </a:lnTo>
                <a:lnTo>
                  <a:pt x="25196" y="3115"/>
                </a:lnTo>
                <a:lnTo>
                  <a:pt x="25196" y="3107"/>
                </a:lnTo>
                <a:lnTo>
                  <a:pt x="25205" y="3115"/>
                </a:lnTo>
                <a:lnTo>
                  <a:pt x="25231" y="3098"/>
                </a:lnTo>
                <a:lnTo>
                  <a:pt x="25240" y="3089"/>
                </a:lnTo>
                <a:lnTo>
                  <a:pt x="25249" y="3089"/>
                </a:lnTo>
                <a:lnTo>
                  <a:pt x="25257" y="3089"/>
                </a:lnTo>
                <a:lnTo>
                  <a:pt x="25266" y="3080"/>
                </a:lnTo>
                <a:lnTo>
                  <a:pt x="25319" y="3063"/>
                </a:lnTo>
                <a:lnTo>
                  <a:pt x="25328" y="3054"/>
                </a:lnTo>
                <a:lnTo>
                  <a:pt x="25346" y="3045"/>
                </a:lnTo>
                <a:lnTo>
                  <a:pt x="25363" y="3045"/>
                </a:lnTo>
                <a:lnTo>
                  <a:pt x="25381" y="3036"/>
                </a:lnTo>
                <a:lnTo>
                  <a:pt x="25372" y="3036"/>
                </a:lnTo>
                <a:lnTo>
                  <a:pt x="25363" y="3027"/>
                </a:lnTo>
                <a:lnTo>
                  <a:pt x="25363" y="3018"/>
                </a:lnTo>
                <a:lnTo>
                  <a:pt x="25372" y="3018"/>
                </a:lnTo>
                <a:lnTo>
                  <a:pt x="25381" y="3018"/>
                </a:lnTo>
                <a:lnTo>
                  <a:pt x="25390" y="3018"/>
                </a:lnTo>
                <a:lnTo>
                  <a:pt x="25399" y="3018"/>
                </a:lnTo>
                <a:lnTo>
                  <a:pt x="25390" y="3027"/>
                </a:lnTo>
                <a:lnTo>
                  <a:pt x="25390" y="3036"/>
                </a:lnTo>
                <a:lnTo>
                  <a:pt x="25416" y="3036"/>
                </a:lnTo>
                <a:lnTo>
                  <a:pt x="25443" y="3045"/>
                </a:lnTo>
                <a:lnTo>
                  <a:pt x="25513" y="3063"/>
                </a:lnTo>
                <a:lnTo>
                  <a:pt x="25522" y="3071"/>
                </a:lnTo>
                <a:lnTo>
                  <a:pt x="25522" y="3063"/>
                </a:lnTo>
                <a:lnTo>
                  <a:pt x="25531" y="3054"/>
                </a:lnTo>
                <a:lnTo>
                  <a:pt x="25540" y="3045"/>
                </a:lnTo>
                <a:lnTo>
                  <a:pt x="25549" y="3036"/>
                </a:lnTo>
                <a:lnTo>
                  <a:pt x="25557" y="3027"/>
                </a:lnTo>
                <a:lnTo>
                  <a:pt x="25557" y="3018"/>
                </a:lnTo>
                <a:lnTo>
                  <a:pt x="25549" y="3010"/>
                </a:lnTo>
                <a:lnTo>
                  <a:pt x="25540" y="3001"/>
                </a:lnTo>
                <a:lnTo>
                  <a:pt x="25531" y="2992"/>
                </a:lnTo>
                <a:lnTo>
                  <a:pt x="25540" y="2983"/>
                </a:lnTo>
                <a:lnTo>
                  <a:pt x="25549" y="2983"/>
                </a:lnTo>
                <a:lnTo>
                  <a:pt x="25540" y="2974"/>
                </a:lnTo>
                <a:lnTo>
                  <a:pt x="25540" y="2965"/>
                </a:lnTo>
                <a:lnTo>
                  <a:pt x="25513" y="2957"/>
                </a:lnTo>
                <a:lnTo>
                  <a:pt x="25513" y="2948"/>
                </a:lnTo>
                <a:lnTo>
                  <a:pt x="25496" y="2930"/>
                </a:lnTo>
                <a:lnTo>
                  <a:pt x="25496" y="2939"/>
                </a:lnTo>
                <a:lnTo>
                  <a:pt x="25496" y="2948"/>
                </a:lnTo>
                <a:lnTo>
                  <a:pt x="25496" y="2939"/>
                </a:lnTo>
                <a:lnTo>
                  <a:pt x="25487" y="2939"/>
                </a:lnTo>
                <a:lnTo>
                  <a:pt x="25496" y="2930"/>
                </a:lnTo>
                <a:lnTo>
                  <a:pt x="25487" y="2921"/>
                </a:lnTo>
                <a:lnTo>
                  <a:pt x="25478" y="2921"/>
                </a:lnTo>
                <a:lnTo>
                  <a:pt x="25487" y="2912"/>
                </a:lnTo>
                <a:lnTo>
                  <a:pt x="25496" y="2912"/>
                </a:lnTo>
                <a:lnTo>
                  <a:pt x="25496" y="2895"/>
                </a:lnTo>
                <a:lnTo>
                  <a:pt x="25487" y="2877"/>
                </a:lnTo>
                <a:lnTo>
                  <a:pt x="25478" y="2877"/>
                </a:lnTo>
                <a:lnTo>
                  <a:pt x="25478" y="2868"/>
                </a:lnTo>
                <a:lnTo>
                  <a:pt x="25478" y="2860"/>
                </a:lnTo>
                <a:lnTo>
                  <a:pt x="25469" y="2842"/>
                </a:lnTo>
                <a:lnTo>
                  <a:pt x="25460" y="2833"/>
                </a:lnTo>
                <a:lnTo>
                  <a:pt x="25452" y="2833"/>
                </a:lnTo>
                <a:lnTo>
                  <a:pt x="25452" y="2842"/>
                </a:lnTo>
                <a:lnTo>
                  <a:pt x="25443" y="2851"/>
                </a:lnTo>
                <a:lnTo>
                  <a:pt x="25434" y="2851"/>
                </a:lnTo>
                <a:lnTo>
                  <a:pt x="25416" y="2833"/>
                </a:lnTo>
                <a:lnTo>
                  <a:pt x="25399" y="2824"/>
                </a:lnTo>
                <a:lnTo>
                  <a:pt x="25399" y="2807"/>
                </a:lnTo>
                <a:lnTo>
                  <a:pt x="25399" y="2789"/>
                </a:lnTo>
                <a:lnTo>
                  <a:pt x="25399" y="2780"/>
                </a:lnTo>
                <a:lnTo>
                  <a:pt x="25372" y="2789"/>
                </a:lnTo>
                <a:lnTo>
                  <a:pt x="25354" y="2798"/>
                </a:lnTo>
                <a:lnTo>
                  <a:pt x="25346" y="2798"/>
                </a:lnTo>
                <a:lnTo>
                  <a:pt x="25328" y="2789"/>
                </a:lnTo>
                <a:lnTo>
                  <a:pt x="25302" y="2807"/>
                </a:lnTo>
                <a:lnTo>
                  <a:pt x="25310" y="2798"/>
                </a:lnTo>
                <a:lnTo>
                  <a:pt x="25319" y="2798"/>
                </a:lnTo>
                <a:lnTo>
                  <a:pt x="25319" y="2789"/>
                </a:lnTo>
                <a:lnTo>
                  <a:pt x="25319" y="2780"/>
                </a:lnTo>
                <a:lnTo>
                  <a:pt x="25310" y="2771"/>
                </a:lnTo>
                <a:lnTo>
                  <a:pt x="25302" y="2762"/>
                </a:lnTo>
                <a:lnTo>
                  <a:pt x="25293" y="2771"/>
                </a:lnTo>
                <a:lnTo>
                  <a:pt x="25284" y="2771"/>
                </a:lnTo>
                <a:lnTo>
                  <a:pt x="25275" y="2780"/>
                </a:lnTo>
                <a:lnTo>
                  <a:pt x="25249" y="2789"/>
                </a:lnTo>
                <a:lnTo>
                  <a:pt x="25231" y="2789"/>
                </a:lnTo>
                <a:lnTo>
                  <a:pt x="25196" y="2789"/>
                </a:lnTo>
                <a:lnTo>
                  <a:pt x="25187" y="2789"/>
                </a:lnTo>
                <a:lnTo>
                  <a:pt x="25231" y="2780"/>
                </a:lnTo>
                <a:lnTo>
                  <a:pt x="25249" y="2780"/>
                </a:lnTo>
                <a:lnTo>
                  <a:pt x="25275" y="2771"/>
                </a:lnTo>
                <a:lnTo>
                  <a:pt x="25302" y="2762"/>
                </a:lnTo>
                <a:lnTo>
                  <a:pt x="25328" y="2771"/>
                </a:lnTo>
                <a:lnTo>
                  <a:pt x="25337" y="2771"/>
                </a:lnTo>
                <a:lnTo>
                  <a:pt x="25354" y="2771"/>
                </a:lnTo>
                <a:lnTo>
                  <a:pt x="25372" y="2780"/>
                </a:lnTo>
                <a:lnTo>
                  <a:pt x="25381" y="2780"/>
                </a:lnTo>
                <a:lnTo>
                  <a:pt x="25381" y="2771"/>
                </a:lnTo>
                <a:lnTo>
                  <a:pt x="25381" y="2762"/>
                </a:lnTo>
                <a:lnTo>
                  <a:pt x="25372" y="2754"/>
                </a:lnTo>
                <a:lnTo>
                  <a:pt x="25363" y="2754"/>
                </a:lnTo>
                <a:lnTo>
                  <a:pt x="25346" y="2754"/>
                </a:lnTo>
                <a:lnTo>
                  <a:pt x="25328" y="2754"/>
                </a:lnTo>
                <a:lnTo>
                  <a:pt x="25319" y="2745"/>
                </a:lnTo>
                <a:lnTo>
                  <a:pt x="25328" y="2745"/>
                </a:lnTo>
                <a:lnTo>
                  <a:pt x="25337" y="2754"/>
                </a:lnTo>
                <a:lnTo>
                  <a:pt x="25363" y="2745"/>
                </a:lnTo>
                <a:lnTo>
                  <a:pt x="25381" y="2754"/>
                </a:lnTo>
                <a:lnTo>
                  <a:pt x="25390" y="2762"/>
                </a:lnTo>
                <a:lnTo>
                  <a:pt x="25407" y="2780"/>
                </a:lnTo>
                <a:lnTo>
                  <a:pt x="25425" y="2789"/>
                </a:lnTo>
                <a:lnTo>
                  <a:pt x="25460" y="2798"/>
                </a:lnTo>
                <a:lnTo>
                  <a:pt x="25478" y="2798"/>
                </a:lnTo>
                <a:lnTo>
                  <a:pt x="25496" y="2798"/>
                </a:lnTo>
                <a:lnTo>
                  <a:pt x="25522" y="2780"/>
                </a:lnTo>
                <a:lnTo>
                  <a:pt x="25549" y="2780"/>
                </a:lnTo>
                <a:lnTo>
                  <a:pt x="25566" y="2762"/>
                </a:lnTo>
                <a:lnTo>
                  <a:pt x="25575" y="2754"/>
                </a:lnTo>
                <a:lnTo>
                  <a:pt x="25593" y="2745"/>
                </a:lnTo>
                <a:lnTo>
                  <a:pt x="25610" y="2736"/>
                </a:lnTo>
                <a:lnTo>
                  <a:pt x="25619" y="2727"/>
                </a:lnTo>
                <a:lnTo>
                  <a:pt x="25628" y="2709"/>
                </a:lnTo>
                <a:lnTo>
                  <a:pt x="25628" y="2701"/>
                </a:lnTo>
                <a:lnTo>
                  <a:pt x="25637" y="2692"/>
                </a:lnTo>
                <a:lnTo>
                  <a:pt x="25637" y="2683"/>
                </a:lnTo>
                <a:lnTo>
                  <a:pt x="25637" y="2674"/>
                </a:lnTo>
                <a:lnTo>
                  <a:pt x="25628" y="2674"/>
                </a:lnTo>
                <a:lnTo>
                  <a:pt x="25619" y="2665"/>
                </a:lnTo>
                <a:lnTo>
                  <a:pt x="25610" y="2657"/>
                </a:lnTo>
                <a:lnTo>
                  <a:pt x="25602" y="2648"/>
                </a:lnTo>
                <a:lnTo>
                  <a:pt x="25602" y="2630"/>
                </a:lnTo>
                <a:lnTo>
                  <a:pt x="25610" y="2621"/>
                </a:lnTo>
                <a:lnTo>
                  <a:pt x="25610" y="2612"/>
                </a:lnTo>
                <a:lnTo>
                  <a:pt x="25619" y="2621"/>
                </a:lnTo>
                <a:lnTo>
                  <a:pt x="25628" y="2612"/>
                </a:lnTo>
                <a:lnTo>
                  <a:pt x="25637" y="2612"/>
                </a:lnTo>
                <a:lnTo>
                  <a:pt x="25637" y="2604"/>
                </a:lnTo>
                <a:lnTo>
                  <a:pt x="25637" y="2595"/>
                </a:lnTo>
                <a:lnTo>
                  <a:pt x="25646" y="2595"/>
                </a:lnTo>
                <a:lnTo>
                  <a:pt x="25654" y="2586"/>
                </a:lnTo>
                <a:lnTo>
                  <a:pt x="25654" y="2595"/>
                </a:lnTo>
                <a:lnTo>
                  <a:pt x="25654" y="2604"/>
                </a:lnTo>
                <a:lnTo>
                  <a:pt x="25663" y="2612"/>
                </a:lnTo>
                <a:lnTo>
                  <a:pt x="25672" y="2612"/>
                </a:lnTo>
                <a:lnTo>
                  <a:pt x="25681" y="2604"/>
                </a:lnTo>
                <a:lnTo>
                  <a:pt x="25690" y="2595"/>
                </a:lnTo>
                <a:lnTo>
                  <a:pt x="25699" y="2586"/>
                </a:lnTo>
                <a:lnTo>
                  <a:pt x="25699" y="2595"/>
                </a:lnTo>
                <a:lnTo>
                  <a:pt x="25690" y="2612"/>
                </a:lnTo>
                <a:lnTo>
                  <a:pt x="25681" y="2621"/>
                </a:lnTo>
                <a:lnTo>
                  <a:pt x="25681" y="2630"/>
                </a:lnTo>
                <a:lnTo>
                  <a:pt x="25672" y="2630"/>
                </a:lnTo>
                <a:lnTo>
                  <a:pt x="25663" y="2630"/>
                </a:lnTo>
                <a:lnTo>
                  <a:pt x="25672" y="2639"/>
                </a:lnTo>
                <a:lnTo>
                  <a:pt x="25681" y="2648"/>
                </a:lnTo>
                <a:lnTo>
                  <a:pt x="25690" y="2657"/>
                </a:lnTo>
                <a:lnTo>
                  <a:pt x="25699" y="2665"/>
                </a:lnTo>
                <a:lnTo>
                  <a:pt x="25699" y="2674"/>
                </a:lnTo>
                <a:lnTo>
                  <a:pt x="25699" y="2683"/>
                </a:lnTo>
                <a:lnTo>
                  <a:pt x="25699" y="2692"/>
                </a:lnTo>
                <a:lnTo>
                  <a:pt x="25707" y="2692"/>
                </a:lnTo>
                <a:lnTo>
                  <a:pt x="25716" y="2701"/>
                </a:lnTo>
                <a:lnTo>
                  <a:pt x="25760" y="2692"/>
                </a:lnTo>
                <a:lnTo>
                  <a:pt x="25769" y="2692"/>
                </a:lnTo>
                <a:lnTo>
                  <a:pt x="25796" y="2683"/>
                </a:lnTo>
                <a:lnTo>
                  <a:pt x="25804" y="2683"/>
                </a:lnTo>
                <a:lnTo>
                  <a:pt x="25813" y="2683"/>
                </a:lnTo>
                <a:lnTo>
                  <a:pt x="25840" y="2692"/>
                </a:lnTo>
                <a:lnTo>
                  <a:pt x="25875" y="2701"/>
                </a:lnTo>
                <a:lnTo>
                  <a:pt x="25884" y="2709"/>
                </a:lnTo>
                <a:lnTo>
                  <a:pt x="25893" y="2727"/>
                </a:lnTo>
                <a:lnTo>
                  <a:pt x="25893" y="2745"/>
                </a:lnTo>
                <a:lnTo>
                  <a:pt x="25893" y="2754"/>
                </a:lnTo>
                <a:lnTo>
                  <a:pt x="25901" y="2762"/>
                </a:lnTo>
                <a:lnTo>
                  <a:pt x="25919" y="2771"/>
                </a:lnTo>
                <a:lnTo>
                  <a:pt x="25928" y="2780"/>
                </a:lnTo>
                <a:lnTo>
                  <a:pt x="25937" y="2780"/>
                </a:lnTo>
                <a:lnTo>
                  <a:pt x="25946" y="2780"/>
                </a:lnTo>
                <a:lnTo>
                  <a:pt x="25954" y="2780"/>
                </a:lnTo>
                <a:lnTo>
                  <a:pt x="25972" y="2780"/>
                </a:lnTo>
                <a:lnTo>
                  <a:pt x="25990" y="2789"/>
                </a:lnTo>
                <a:lnTo>
                  <a:pt x="26007" y="2798"/>
                </a:lnTo>
                <a:lnTo>
                  <a:pt x="26016" y="2807"/>
                </a:lnTo>
                <a:lnTo>
                  <a:pt x="26034" y="2824"/>
                </a:lnTo>
                <a:lnTo>
                  <a:pt x="26051" y="2833"/>
                </a:lnTo>
                <a:lnTo>
                  <a:pt x="26060" y="2833"/>
                </a:lnTo>
                <a:lnTo>
                  <a:pt x="26069" y="2824"/>
                </a:lnTo>
                <a:lnTo>
                  <a:pt x="26078" y="2815"/>
                </a:lnTo>
                <a:lnTo>
                  <a:pt x="26078" y="2807"/>
                </a:lnTo>
                <a:lnTo>
                  <a:pt x="26078" y="2815"/>
                </a:lnTo>
                <a:lnTo>
                  <a:pt x="26078" y="2824"/>
                </a:lnTo>
                <a:lnTo>
                  <a:pt x="26078" y="2833"/>
                </a:lnTo>
                <a:lnTo>
                  <a:pt x="26087" y="2842"/>
                </a:lnTo>
                <a:lnTo>
                  <a:pt x="26096" y="2842"/>
                </a:lnTo>
                <a:lnTo>
                  <a:pt x="26104" y="2842"/>
                </a:lnTo>
                <a:lnTo>
                  <a:pt x="26104" y="2833"/>
                </a:lnTo>
                <a:lnTo>
                  <a:pt x="26113" y="2833"/>
                </a:lnTo>
                <a:lnTo>
                  <a:pt x="26104" y="2815"/>
                </a:lnTo>
                <a:lnTo>
                  <a:pt x="26113" y="2815"/>
                </a:lnTo>
                <a:lnTo>
                  <a:pt x="26122" y="2815"/>
                </a:lnTo>
                <a:lnTo>
                  <a:pt x="26122" y="2824"/>
                </a:lnTo>
                <a:lnTo>
                  <a:pt x="26149" y="2824"/>
                </a:lnTo>
                <a:lnTo>
                  <a:pt x="26149" y="2815"/>
                </a:lnTo>
                <a:lnTo>
                  <a:pt x="26140" y="2807"/>
                </a:lnTo>
                <a:lnTo>
                  <a:pt x="26131" y="2807"/>
                </a:lnTo>
                <a:lnTo>
                  <a:pt x="26122" y="2798"/>
                </a:lnTo>
                <a:lnTo>
                  <a:pt x="26113" y="2798"/>
                </a:lnTo>
                <a:lnTo>
                  <a:pt x="26104" y="2789"/>
                </a:lnTo>
                <a:lnTo>
                  <a:pt x="26113" y="2789"/>
                </a:lnTo>
                <a:lnTo>
                  <a:pt x="26113" y="2780"/>
                </a:lnTo>
                <a:lnTo>
                  <a:pt x="26122" y="2780"/>
                </a:lnTo>
                <a:lnTo>
                  <a:pt x="26113" y="2771"/>
                </a:lnTo>
                <a:lnTo>
                  <a:pt x="26104" y="2771"/>
                </a:lnTo>
                <a:lnTo>
                  <a:pt x="26096" y="2780"/>
                </a:lnTo>
                <a:lnTo>
                  <a:pt x="26096" y="2771"/>
                </a:lnTo>
                <a:lnTo>
                  <a:pt x="26104" y="2771"/>
                </a:lnTo>
                <a:lnTo>
                  <a:pt x="26113" y="2771"/>
                </a:lnTo>
                <a:lnTo>
                  <a:pt x="26122" y="2771"/>
                </a:lnTo>
                <a:lnTo>
                  <a:pt x="26131" y="2762"/>
                </a:lnTo>
                <a:lnTo>
                  <a:pt x="26149" y="2762"/>
                </a:lnTo>
                <a:lnTo>
                  <a:pt x="26157" y="2754"/>
                </a:lnTo>
                <a:lnTo>
                  <a:pt x="26157" y="2745"/>
                </a:lnTo>
                <a:lnTo>
                  <a:pt x="26157" y="2736"/>
                </a:lnTo>
                <a:lnTo>
                  <a:pt x="26157" y="2727"/>
                </a:lnTo>
                <a:lnTo>
                  <a:pt x="26149" y="2727"/>
                </a:lnTo>
                <a:lnTo>
                  <a:pt x="26140" y="2727"/>
                </a:lnTo>
                <a:lnTo>
                  <a:pt x="26131" y="2727"/>
                </a:lnTo>
                <a:lnTo>
                  <a:pt x="26157" y="2718"/>
                </a:lnTo>
                <a:lnTo>
                  <a:pt x="26157" y="2701"/>
                </a:lnTo>
                <a:lnTo>
                  <a:pt x="26149" y="2701"/>
                </a:lnTo>
                <a:lnTo>
                  <a:pt x="26149" y="2692"/>
                </a:lnTo>
                <a:lnTo>
                  <a:pt x="26140" y="2683"/>
                </a:lnTo>
                <a:lnTo>
                  <a:pt x="26122" y="2674"/>
                </a:lnTo>
                <a:lnTo>
                  <a:pt x="26131" y="2674"/>
                </a:lnTo>
                <a:lnTo>
                  <a:pt x="26149" y="2674"/>
                </a:lnTo>
                <a:lnTo>
                  <a:pt x="26149" y="2683"/>
                </a:lnTo>
                <a:lnTo>
                  <a:pt x="26157" y="2683"/>
                </a:lnTo>
                <a:lnTo>
                  <a:pt x="26166" y="2683"/>
                </a:lnTo>
                <a:close/>
                <a:moveTo>
                  <a:pt x="16382" y="5181"/>
                </a:moveTo>
                <a:lnTo>
                  <a:pt x="16373" y="5189"/>
                </a:lnTo>
                <a:lnTo>
                  <a:pt x="16364" y="5189"/>
                </a:lnTo>
                <a:lnTo>
                  <a:pt x="16356" y="5189"/>
                </a:lnTo>
                <a:lnTo>
                  <a:pt x="16347" y="5189"/>
                </a:lnTo>
                <a:lnTo>
                  <a:pt x="16347" y="5198"/>
                </a:lnTo>
                <a:lnTo>
                  <a:pt x="16356" y="5198"/>
                </a:lnTo>
                <a:lnTo>
                  <a:pt x="16347" y="5198"/>
                </a:lnTo>
                <a:lnTo>
                  <a:pt x="16338" y="5198"/>
                </a:lnTo>
                <a:lnTo>
                  <a:pt x="16329" y="5198"/>
                </a:lnTo>
                <a:lnTo>
                  <a:pt x="16320" y="5207"/>
                </a:lnTo>
                <a:lnTo>
                  <a:pt x="16312" y="5207"/>
                </a:lnTo>
                <a:lnTo>
                  <a:pt x="16303" y="5198"/>
                </a:lnTo>
                <a:lnTo>
                  <a:pt x="16294" y="5189"/>
                </a:lnTo>
                <a:lnTo>
                  <a:pt x="16285" y="5189"/>
                </a:lnTo>
                <a:lnTo>
                  <a:pt x="16276" y="5189"/>
                </a:lnTo>
                <a:lnTo>
                  <a:pt x="16267" y="5189"/>
                </a:lnTo>
                <a:lnTo>
                  <a:pt x="16259" y="5181"/>
                </a:lnTo>
                <a:lnTo>
                  <a:pt x="16250" y="5181"/>
                </a:lnTo>
                <a:lnTo>
                  <a:pt x="16250" y="5172"/>
                </a:lnTo>
                <a:lnTo>
                  <a:pt x="16241" y="5189"/>
                </a:lnTo>
                <a:lnTo>
                  <a:pt x="16241" y="5198"/>
                </a:lnTo>
                <a:lnTo>
                  <a:pt x="16241" y="5216"/>
                </a:lnTo>
                <a:lnTo>
                  <a:pt x="16232" y="5225"/>
                </a:lnTo>
                <a:lnTo>
                  <a:pt x="16232" y="5242"/>
                </a:lnTo>
                <a:lnTo>
                  <a:pt x="16241" y="5260"/>
                </a:lnTo>
                <a:lnTo>
                  <a:pt x="16241" y="5269"/>
                </a:lnTo>
                <a:lnTo>
                  <a:pt x="16250" y="5278"/>
                </a:lnTo>
                <a:lnTo>
                  <a:pt x="16259" y="5278"/>
                </a:lnTo>
                <a:lnTo>
                  <a:pt x="16250" y="5269"/>
                </a:lnTo>
                <a:lnTo>
                  <a:pt x="16250" y="5260"/>
                </a:lnTo>
                <a:lnTo>
                  <a:pt x="16259" y="5260"/>
                </a:lnTo>
                <a:lnTo>
                  <a:pt x="16276" y="5269"/>
                </a:lnTo>
                <a:lnTo>
                  <a:pt x="16285" y="5269"/>
                </a:lnTo>
                <a:lnTo>
                  <a:pt x="16285" y="5278"/>
                </a:lnTo>
                <a:lnTo>
                  <a:pt x="16285" y="5287"/>
                </a:lnTo>
                <a:lnTo>
                  <a:pt x="16294" y="5295"/>
                </a:lnTo>
                <a:lnTo>
                  <a:pt x="16294" y="5304"/>
                </a:lnTo>
                <a:lnTo>
                  <a:pt x="16285" y="5304"/>
                </a:lnTo>
                <a:lnTo>
                  <a:pt x="16276" y="5295"/>
                </a:lnTo>
                <a:lnTo>
                  <a:pt x="16267" y="5295"/>
                </a:lnTo>
                <a:lnTo>
                  <a:pt x="16259" y="5313"/>
                </a:lnTo>
                <a:lnTo>
                  <a:pt x="16267" y="5322"/>
                </a:lnTo>
                <a:lnTo>
                  <a:pt x="16276" y="5322"/>
                </a:lnTo>
                <a:lnTo>
                  <a:pt x="16285" y="5322"/>
                </a:lnTo>
                <a:lnTo>
                  <a:pt x="16294" y="5322"/>
                </a:lnTo>
                <a:lnTo>
                  <a:pt x="16294" y="5331"/>
                </a:lnTo>
                <a:lnTo>
                  <a:pt x="16303" y="5331"/>
                </a:lnTo>
                <a:lnTo>
                  <a:pt x="16303" y="5340"/>
                </a:lnTo>
                <a:lnTo>
                  <a:pt x="16312" y="5348"/>
                </a:lnTo>
                <a:lnTo>
                  <a:pt x="16320" y="5348"/>
                </a:lnTo>
                <a:lnTo>
                  <a:pt x="16320" y="5357"/>
                </a:lnTo>
                <a:lnTo>
                  <a:pt x="16320" y="5366"/>
                </a:lnTo>
                <a:lnTo>
                  <a:pt x="16312" y="5384"/>
                </a:lnTo>
                <a:lnTo>
                  <a:pt x="16312" y="5392"/>
                </a:lnTo>
                <a:lnTo>
                  <a:pt x="16312" y="5401"/>
                </a:lnTo>
                <a:lnTo>
                  <a:pt x="16312" y="5410"/>
                </a:lnTo>
                <a:lnTo>
                  <a:pt x="16312" y="5428"/>
                </a:lnTo>
                <a:lnTo>
                  <a:pt x="16312" y="5437"/>
                </a:lnTo>
                <a:lnTo>
                  <a:pt x="16312" y="5463"/>
                </a:lnTo>
                <a:lnTo>
                  <a:pt x="16320" y="5481"/>
                </a:lnTo>
                <a:lnTo>
                  <a:pt x="16320" y="5490"/>
                </a:lnTo>
                <a:lnTo>
                  <a:pt x="16320" y="5498"/>
                </a:lnTo>
                <a:lnTo>
                  <a:pt x="16329" y="5525"/>
                </a:lnTo>
                <a:lnTo>
                  <a:pt x="16329" y="5534"/>
                </a:lnTo>
                <a:lnTo>
                  <a:pt x="16320" y="5534"/>
                </a:lnTo>
                <a:lnTo>
                  <a:pt x="16312" y="5534"/>
                </a:lnTo>
                <a:lnTo>
                  <a:pt x="16303" y="5534"/>
                </a:lnTo>
                <a:lnTo>
                  <a:pt x="16312" y="5525"/>
                </a:lnTo>
                <a:lnTo>
                  <a:pt x="16320" y="5525"/>
                </a:lnTo>
                <a:lnTo>
                  <a:pt x="16312" y="5525"/>
                </a:lnTo>
                <a:lnTo>
                  <a:pt x="16276" y="5525"/>
                </a:lnTo>
                <a:lnTo>
                  <a:pt x="16197" y="5551"/>
                </a:lnTo>
                <a:lnTo>
                  <a:pt x="16162" y="5551"/>
                </a:lnTo>
                <a:lnTo>
                  <a:pt x="16117" y="5543"/>
                </a:lnTo>
                <a:lnTo>
                  <a:pt x="16100" y="5534"/>
                </a:lnTo>
                <a:lnTo>
                  <a:pt x="16073" y="5516"/>
                </a:lnTo>
                <a:lnTo>
                  <a:pt x="16056" y="5507"/>
                </a:lnTo>
                <a:lnTo>
                  <a:pt x="16047" y="5490"/>
                </a:lnTo>
                <a:lnTo>
                  <a:pt x="16047" y="5481"/>
                </a:lnTo>
                <a:lnTo>
                  <a:pt x="16038" y="5481"/>
                </a:lnTo>
                <a:lnTo>
                  <a:pt x="16029" y="5481"/>
                </a:lnTo>
                <a:lnTo>
                  <a:pt x="16012" y="5481"/>
                </a:lnTo>
                <a:lnTo>
                  <a:pt x="15994" y="5472"/>
                </a:lnTo>
                <a:lnTo>
                  <a:pt x="15985" y="5472"/>
                </a:lnTo>
                <a:lnTo>
                  <a:pt x="15967" y="5463"/>
                </a:lnTo>
                <a:lnTo>
                  <a:pt x="15959" y="5454"/>
                </a:lnTo>
                <a:lnTo>
                  <a:pt x="15959" y="5445"/>
                </a:lnTo>
                <a:lnTo>
                  <a:pt x="15950" y="5428"/>
                </a:lnTo>
                <a:lnTo>
                  <a:pt x="15950" y="5419"/>
                </a:lnTo>
                <a:lnTo>
                  <a:pt x="15950" y="5401"/>
                </a:lnTo>
                <a:lnTo>
                  <a:pt x="15950" y="5392"/>
                </a:lnTo>
                <a:lnTo>
                  <a:pt x="15950" y="5366"/>
                </a:lnTo>
                <a:lnTo>
                  <a:pt x="15950" y="5357"/>
                </a:lnTo>
                <a:lnTo>
                  <a:pt x="15950" y="5348"/>
                </a:lnTo>
                <a:lnTo>
                  <a:pt x="15959" y="5340"/>
                </a:lnTo>
                <a:lnTo>
                  <a:pt x="15967" y="5340"/>
                </a:lnTo>
                <a:lnTo>
                  <a:pt x="15967" y="5348"/>
                </a:lnTo>
                <a:lnTo>
                  <a:pt x="15976" y="5340"/>
                </a:lnTo>
                <a:lnTo>
                  <a:pt x="15976" y="5322"/>
                </a:lnTo>
                <a:lnTo>
                  <a:pt x="15985" y="5322"/>
                </a:lnTo>
                <a:lnTo>
                  <a:pt x="15985" y="5313"/>
                </a:lnTo>
                <a:lnTo>
                  <a:pt x="15985" y="5304"/>
                </a:lnTo>
                <a:lnTo>
                  <a:pt x="15985" y="5295"/>
                </a:lnTo>
                <a:lnTo>
                  <a:pt x="15985" y="5278"/>
                </a:lnTo>
                <a:lnTo>
                  <a:pt x="15994" y="5251"/>
                </a:lnTo>
                <a:lnTo>
                  <a:pt x="16003" y="5242"/>
                </a:lnTo>
                <a:lnTo>
                  <a:pt x="16012" y="5242"/>
                </a:lnTo>
                <a:lnTo>
                  <a:pt x="16020" y="5234"/>
                </a:lnTo>
                <a:lnTo>
                  <a:pt x="16029" y="5234"/>
                </a:lnTo>
                <a:lnTo>
                  <a:pt x="16047" y="5234"/>
                </a:lnTo>
                <a:lnTo>
                  <a:pt x="16056" y="5234"/>
                </a:lnTo>
                <a:lnTo>
                  <a:pt x="16056" y="5225"/>
                </a:lnTo>
                <a:lnTo>
                  <a:pt x="16047" y="5225"/>
                </a:lnTo>
                <a:lnTo>
                  <a:pt x="16047" y="5216"/>
                </a:lnTo>
                <a:lnTo>
                  <a:pt x="16038" y="5216"/>
                </a:lnTo>
                <a:lnTo>
                  <a:pt x="16029" y="5207"/>
                </a:lnTo>
                <a:lnTo>
                  <a:pt x="16020" y="5207"/>
                </a:lnTo>
                <a:lnTo>
                  <a:pt x="16012" y="5207"/>
                </a:lnTo>
                <a:lnTo>
                  <a:pt x="16003" y="5198"/>
                </a:lnTo>
                <a:lnTo>
                  <a:pt x="15994" y="5189"/>
                </a:lnTo>
                <a:lnTo>
                  <a:pt x="15976" y="5172"/>
                </a:lnTo>
                <a:lnTo>
                  <a:pt x="15967" y="5163"/>
                </a:lnTo>
                <a:lnTo>
                  <a:pt x="15967" y="5154"/>
                </a:lnTo>
                <a:lnTo>
                  <a:pt x="15967" y="5145"/>
                </a:lnTo>
                <a:lnTo>
                  <a:pt x="15959" y="5145"/>
                </a:lnTo>
                <a:lnTo>
                  <a:pt x="15950" y="5119"/>
                </a:lnTo>
                <a:lnTo>
                  <a:pt x="15932" y="5101"/>
                </a:lnTo>
                <a:lnTo>
                  <a:pt x="15923" y="5101"/>
                </a:lnTo>
                <a:lnTo>
                  <a:pt x="15923" y="5092"/>
                </a:lnTo>
                <a:lnTo>
                  <a:pt x="15915" y="5092"/>
                </a:lnTo>
                <a:lnTo>
                  <a:pt x="15906" y="5084"/>
                </a:lnTo>
                <a:lnTo>
                  <a:pt x="15906" y="5075"/>
                </a:lnTo>
                <a:lnTo>
                  <a:pt x="15888" y="5057"/>
                </a:lnTo>
                <a:lnTo>
                  <a:pt x="15870" y="5031"/>
                </a:lnTo>
                <a:lnTo>
                  <a:pt x="15862" y="5031"/>
                </a:lnTo>
                <a:lnTo>
                  <a:pt x="15862" y="5013"/>
                </a:lnTo>
                <a:lnTo>
                  <a:pt x="15862" y="5004"/>
                </a:lnTo>
                <a:lnTo>
                  <a:pt x="15853" y="5004"/>
                </a:lnTo>
                <a:lnTo>
                  <a:pt x="15844" y="4995"/>
                </a:lnTo>
                <a:lnTo>
                  <a:pt x="15853" y="4978"/>
                </a:lnTo>
                <a:lnTo>
                  <a:pt x="15844" y="4960"/>
                </a:lnTo>
                <a:lnTo>
                  <a:pt x="15853" y="4951"/>
                </a:lnTo>
                <a:lnTo>
                  <a:pt x="15853" y="4934"/>
                </a:lnTo>
                <a:lnTo>
                  <a:pt x="15862" y="4925"/>
                </a:lnTo>
                <a:lnTo>
                  <a:pt x="15862" y="4916"/>
                </a:lnTo>
                <a:lnTo>
                  <a:pt x="15853" y="4925"/>
                </a:lnTo>
                <a:lnTo>
                  <a:pt x="15844" y="4951"/>
                </a:lnTo>
                <a:lnTo>
                  <a:pt x="15844" y="4925"/>
                </a:lnTo>
                <a:lnTo>
                  <a:pt x="15835" y="4907"/>
                </a:lnTo>
                <a:lnTo>
                  <a:pt x="15835" y="4898"/>
                </a:lnTo>
                <a:lnTo>
                  <a:pt x="15826" y="4889"/>
                </a:lnTo>
                <a:lnTo>
                  <a:pt x="15818" y="4889"/>
                </a:lnTo>
                <a:lnTo>
                  <a:pt x="15818" y="4881"/>
                </a:lnTo>
                <a:lnTo>
                  <a:pt x="15809" y="4872"/>
                </a:lnTo>
                <a:lnTo>
                  <a:pt x="15791" y="4872"/>
                </a:lnTo>
                <a:lnTo>
                  <a:pt x="15791" y="4863"/>
                </a:lnTo>
                <a:lnTo>
                  <a:pt x="15791" y="4854"/>
                </a:lnTo>
                <a:lnTo>
                  <a:pt x="15791" y="4845"/>
                </a:lnTo>
                <a:lnTo>
                  <a:pt x="15800" y="4845"/>
                </a:lnTo>
                <a:lnTo>
                  <a:pt x="15809" y="4836"/>
                </a:lnTo>
                <a:lnTo>
                  <a:pt x="15809" y="4828"/>
                </a:lnTo>
                <a:lnTo>
                  <a:pt x="15818" y="4836"/>
                </a:lnTo>
                <a:lnTo>
                  <a:pt x="15818" y="4828"/>
                </a:lnTo>
                <a:lnTo>
                  <a:pt x="15826" y="4819"/>
                </a:lnTo>
                <a:lnTo>
                  <a:pt x="15835" y="4801"/>
                </a:lnTo>
                <a:lnTo>
                  <a:pt x="15844" y="4792"/>
                </a:lnTo>
                <a:lnTo>
                  <a:pt x="15844" y="4784"/>
                </a:lnTo>
                <a:lnTo>
                  <a:pt x="15844" y="4775"/>
                </a:lnTo>
                <a:lnTo>
                  <a:pt x="15853" y="4775"/>
                </a:lnTo>
                <a:lnTo>
                  <a:pt x="15853" y="4766"/>
                </a:lnTo>
                <a:lnTo>
                  <a:pt x="15844" y="4757"/>
                </a:lnTo>
                <a:lnTo>
                  <a:pt x="15853" y="4757"/>
                </a:lnTo>
                <a:lnTo>
                  <a:pt x="15862" y="4766"/>
                </a:lnTo>
                <a:lnTo>
                  <a:pt x="15862" y="4757"/>
                </a:lnTo>
                <a:lnTo>
                  <a:pt x="15870" y="4757"/>
                </a:lnTo>
                <a:lnTo>
                  <a:pt x="15888" y="4757"/>
                </a:lnTo>
                <a:lnTo>
                  <a:pt x="15897" y="4748"/>
                </a:lnTo>
                <a:lnTo>
                  <a:pt x="15906" y="4748"/>
                </a:lnTo>
                <a:lnTo>
                  <a:pt x="15923" y="4731"/>
                </a:lnTo>
                <a:lnTo>
                  <a:pt x="15932" y="4731"/>
                </a:lnTo>
                <a:lnTo>
                  <a:pt x="15932" y="4739"/>
                </a:lnTo>
                <a:lnTo>
                  <a:pt x="15941" y="4739"/>
                </a:lnTo>
                <a:lnTo>
                  <a:pt x="15941" y="4731"/>
                </a:lnTo>
                <a:lnTo>
                  <a:pt x="15932" y="4722"/>
                </a:lnTo>
                <a:lnTo>
                  <a:pt x="15941" y="4722"/>
                </a:lnTo>
                <a:lnTo>
                  <a:pt x="15967" y="4713"/>
                </a:lnTo>
                <a:lnTo>
                  <a:pt x="15967" y="4704"/>
                </a:lnTo>
                <a:lnTo>
                  <a:pt x="15976" y="4704"/>
                </a:lnTo>
                <a:lnTo>
                  <a:pt x="15976" y="4695"/>
                </a:lnTo>
                <a:lnTo>
                  <a:pt x="15976" y="4686"/>
                </a:lnTo>
                <a:lnTo>
                  <a:pt x="15985" y="4686"/>
                </a:lnTo>
                <a:lnTo>
                  <a:pt x="15985" y="4678"/>
                </a:lnTo>
                <a:lnTo>
                  <a:pt x="15994" y="4678"/>
                </a:lnTo>
                <a:lnTo>
                  <a:pt x="16003" y="4678"/>
                </a:lnTo>
                <a:lnTo>
                  <a:pt x="16012" y="4678"/>
                </a:lnTo>
                <a:lnTo>
                  <a:pt x="16020" y="4669"/>
                </a:lnTo>
                <a:lnTo>
                  <a:pt x="16029" y="4669"/>
                </a:lnTo>
                <a:lnTo>
                  <a:pt x="16038" y="4660"/>
                </a:lnTo>
                <a:lnTo>
                  <a:pt x="16056" y="4651"/>
                </a:lnTo>
                <a:lnTo>
                  <a:pt x="16065" y="4642"/>
                </a:lnTo>
                <a:lnTo>
                  <a:pt x="16073" y="4651"/>
                </a:lnTo>
                <a:lnTo>
                  <a:pt x="16073" y="4642"/>
                </a:lnTo>
                <a:lnTo>
                  <a:pt x="16082" y="4642"/>
                </a:lnTo>
                <a:lnTo>
                  <a:pt x="16100" y="4633"/>
                </a:lnTo>
                <a:lnTo>
                  <a:pt x="16117" y="4625"/>
                </a:lnTo>
                <a:lnTo>
                  <a:pt x="16126" y="4625"/>
                </a:lnTo>
                <a:lnTo>
                  <a:pt x="16153" y="4633"/>
                </a:lnTo>
                <a:lnTo>
                  <a:pt x="16162" y="4642"/>
                </a:lnTo>
                <a:lnTo>
                  <a:pt x="16179" y="4642"/>
                </a:lnTo>
                <a:lnTo>
                  <a:pt x="16188" y="4651"/>
                </a:lnTo>
                <a:lnTo>
                  <a:pt x="16197" y="4651"/>
                </a:lnTo>
                <a:lnTo>
                  <a:pt x="16206" y="4642"/>
                </a:lnTo>
                <a:lnTo>
                  <a:pt x="16215" y="4642"/>
                </a:lnTo>
                <a:lnTo>
                  <a:pt x="16215" y="4633"/>
                </a:lnTo>
                <a:lnTo>
                  <a:pt x="16232" y="4642"/>
                </a:lnTo>
                <a:lnTo>
                  <a:pt x="16250" y="4642"/>
                </a:lnTo>
                <a:lnTo>
                  <a:pt x="16259" y="4642"/>
                </a:lnTo>
                <a:lnTo>
                  <a:pt x="16259" y="4651"/>
                </a:lnTo>
                <a:lnTo>
                  <a:pt x="16259" y="4660"/>
                </a:lnTo>
                <a:lnTo>
                  <a:pt x="16267" y="4669"/>
                </a:lnTo>
                <a:lnTo>
                  <a:pt x="16259" y="4669"/>
                </a:lnTo>
                <a:lnTo>
                  <a:pt x="16259" y="4678"/>
                </a:lnTo>
                <a:lnTo>
                  <a:pt x="16259" y="4686"/>
                </a:lnTo>
                <a:lnTo>
                  <a:pt x="16259" y="4713"/>
                </a:lnTo>
                <a:lnTo>
                  <a:pt x="16259" y="4731"/>
                </a:lnTo>
                <a:lnTo>
                  <a:pt x="16241" y="4748"/>
                </a:lnTo>
                <a:lnTo>
                  <a:pt x="16232" y="4766"/>
                </a:lnTo>
                <a:lnTo>
                  <a:pt x="16241" y="4775"/>
                </a:lnTo>
                <a:lnTo>
                  <a:pt x="16259" y="4784"/>
                </a:lnTo>
                <a:lnTo>
                  <a:pt x="16267" y="4792"/>
                </a:lnTo>
                <a:lnTo>
                  <a:pt x="16259" y="4792"/>
                </a:lnTo>
                <a:lnTo>
                  <a:pt x="16250" y="4792"/>
                </a:lnTo>
                <a:lnTo>
                  <a:pt x="16232" y="4784"/>
                </a:lnTo>
                <a:lnTo>
                  <a:pt x="16215" y="4784"/>
                </a:lnTo>
                <a:lnTo>
                  <a:pt x="16179" y="4784"/>
                </a:lnTo>
                <a:lnTo>
                  <a:pt x="16162" y="4784"/>
                </a:lnTo>
                <a:lnTo>
                  <a:pt x="16144" y="4784"/>
                </a:lnTo>
                <a:lnTo>
                  <a:pt x="16135" y="4784"/>
                </a:lnTo>
                <a:lnTo>
                  <a:pt x="16126" y="4792"/>
                </a:lnTo>
                <a:lnTo>
                  <a:pt x="16126" y="4801"/>
                </a:lnTo>
                <a:lnTo>
                  <a:pt x="16126" y="4810"/>
                </a:lnTo>
                <a:lnTo>
                  <a:pt x="16117" y="4819"/>
                </a:lnTo>
                <a:lnTo>
                  <a:pt x="16109" y="4819"/>
                </a:lnTo>
                <a:lnTo>
                  <a:pt x="16109" y="4828"/>
                </a:lnTo>
                <a:lnTo>
                  <a:pt x="16109" y="4836"/>
                </a:lnTo>
                <a:lnTo>
                  <a:pt x="16117" y="4845"/>
                </a:lnTo>
                <a:lnTo>
                  <a:pt x="16126" y="4854"/>
                </a:lnTo>
                <a:lnTo>
                  <a:pt x="16135" y="4854"/>
                </a:lnTo>
                <a:lnTo>
                  <a:pt x="16144" y="4854"/>
                </a:lnTo>
                <a:lnTo>
                  <a:pt x="16144" y="4863"/>
                </a:lnTo>
                <a:lnTo>
                  <a:pt x="16135" y="4863"/>
                </a:lnTo>
                <a:lnTo>
                  <a:pt x="16126" y="4863"/>
                </a:lnTo>
                <a:lnTo>
                  <a:pt x="16117" y="4863"/>
                </a:lnTo>
                <a:lnTo>
                  <a:pt x="16109" y="4863"/>
                </a:lnTo>
                <a:lnTo>
                  <a:pt x="16100" y="4854"/>
                </a:lnTo>
                <a:lnTo>
                  <a:pt x="16082" y="4854"/>
                </a:lnTo>
                <a:lnTo>
                  <a:pt x="16065" y="4854"/>
                </a:lnTo>
                <a:lnTo>
                  <a:pt x="16056" y="4854"/>
                </a:lnTo>
                <a:lnTo>
                  <a:pt x="16056" y="4863"/>
                </a:lnTo>
                <a:lnTo>
                  <a:pt x="16047" y="4863"/>
                </a:lnTo>
                <a:lnTo>
                  <a:pt x="16047" y="4872"/>
                </a:lnTo>
                <a:lnTo>
                  <a:pt x="16056" y="4881"/>
                </a:lnTo>
                <a:lnTo>
                  <a:pt x="16065" y="4881"/>
                </a:lnTo>
                <a:lnTo>
                  <a:pt x="16082" y="4881"/>
                </a:lnTo>
                <a:lnTo>
                  <a:pt x="16091" y="4889"/>
                </a:lnTo>
                <a:lnTo>
                  <a:pt x="16100" y="4916"/>
                </a:lnTo>
                <a:lnTo>
                  <a:pt x="16109" y="4934"/>
                </a:lnTo>
                <a:lnTo>
                  <a:pt x="16117" y="4942"/>
                </a:lnTo>
                <a:lnTo>
                  <a:pt x="16126" y="4942"/>
                </a:lnTo>
                <a:lnTo>
                  <a:pt x="16126" y="4951"/>
                </a:lnTo>
                <a:lnTo>
                  <a:pt x="16126" y="4960"/>
                </a:lnTo>
                <a:lnTo>
                  <a:pt x="16126" y="4969"/>
                </a:lnTo>
                <a:lnTo>
                  <a:pt x="16126" y="4978"/>
                </a:lnTo>
                <a:lnTo>
                  <a:pt x="16126" y="4986"/>
                </a:lnTo>
                <a:lnTo>
                  <a:pt x="16135" y="4986"/>
                </a:lnTo>
                <a:lnTo>
                  <a:pt x="16144" y="4986"/>
                </a:lnTo>
                <a:lnTo>
                  <a:pt x="16153" y="4986"/>
                </a:lnTo>
                <a:lnTo>
                  <a:pt x="16162" y="4986"/>
                </a:lnTo>
                <a:lnTo>
                  <a:pt x="16162" y="4995"/>
                </a:lnTo>
                <a:lnTo>
                  <a:pt x="16162" y="5004"/>
                </a:lnTo>
                <a:lnTo>
                  <a:pt x="16170" y="5004"/>
                </a:lnTo>
                <a:lnTo>
                  <a:pt x="16170" y="5013"/>
                </a:lnTo>
                <a:lnTo>
                  <a:pt x="16179" y="5013"/>
                </a:lnTo>
                <a:lnTo>
                  <a:pt x="16188" y="5013"/>
                </a:lnTo>
                <a:lnTo>
                  <a:pt x="16197" y="5013"/>
                </a:lnTo>
                <a:lnTo>
                  <a:pt x="16206" y="5013"/>
                </a:lnTo>
                <a:lnTo>
                  <a:pt x="16215" y="5013"/>
                </a:lnTo>
                <a:lnTo>
                  <a:pt x="16223" y="5013"/>
                </a:lnTo>
                <a:lnTo>
                  <a:pt x="16223" y="5022"/>
                </a:lnTo>
                <a:lnTo>
                  <a:pt x="16223" y="5039"/>
                </a:lnTo>
                <a:lnTo>
                  <a:pt x="16223" y="5048"/>
                </a:lnTo>
                <a:lnTo>
                  <a:pt x="16223" y="5057"/>
                </a:lnTo>
                <a:lnTo>
                  <a:pt x="16215" y="5066"/>
                </a:lnTo>
                <a:lnTo>
                  <a:pt x="16215" y="5075"/>
                </a:lnTo>
                <a:lnTo>
                  <a:pt x="16215" y="5084"/>
                </a:lnTo>
                <a:lnTo>
                  <a:pt x="16215" y="5092"/>
                </a:lnTo>
                <a:lnTo>
                  <a:pt x="16215" y="5110"/>
                </a:lnTo>
                <a:lnTo>
                  <a:pt x="16223" y="5128"/>
                </a:lnTo>
                <a:lnTo>
                  <a:pt x="16232" y="5145"/>
                </a:lnTo>
                <a:lnTo>
                  <a:pt x="16241" y="5154"/>
                </a:lnTo>
                <a:lnTo>
                  <a:pt x="16241" y="5145"/>
                </a:lnTo>
                <a:lnTo>
                  <a:pt x="16241" y="5119"/>
                </a:lnTo>
                <a:lnTo>
                  <a:pt x="16241" y="5110"/>
                </a:lnTo>
                <a:lnTo>
                  <a:pt x="16250" y="5092"/>
                </a:lnTo>
                <a:lnTo>
                  <a:pt x="16259" y="5084"/>
                </a:lnTo>
                <a:lnTo>
                  <a:pt x="16267" y="5075"/>
                </a:lnTo>
                <a:lnTo>
                  <a:pt x="16276" y="5084"/>
                </a:lnTo>
                <a:lnTo>
                  <a:pt x="16285" y="5075"/>
                </a:lnTo>
                <a:lnTo>
                  <a:pt x="16303" y="5075"/>
                </a:lnTo>
                <a:lnTo>
                  <a:pt x="16312" y="5075"/>
                </a:lnTo>
                <a:lnTo>
                  <a:pt x="16320" y="5101"/>
                </a:lnTo>
                <a:lnTo>
                  <a:pt x="16329" y="5110"/>
                </a:lnTo>
                <a:lnTo>
                  <a:pt x="16329" y="5119"/>
                </a:lnTo>
                <a:lnTo>
                  <a:pt x="16329" y="5128"/>
                </a:lnTo>
                <a:lnTo>
                  <a:pt x="16338" y="5137"/>
                </a:lnTo>
                <a:lnTo>
                  <a:pt x="16347" y="5145"/>
                </a:lnTo>
                <a:lnTo>
                  <a:pt x="16373" y="5154"/>
                </a:lnTo>
                <a:lnTo>
                  <a:pt x="16373" y="5163"/>
                </a:lnTo>
                <a:lnTo>
                  <a:pt x="16382" y="5172"/>
                </a:lnTo>
                <a:close/>
                <a:moveTo>
                  <a:pt x="22505" y="3848"/>
                </a:moveTo>
                <a:lnTo>
                  <a:pt x="22496" y="3848"/>
                </a:lnTo>
                <a:lnTo>
                  <a:pt x="22470" y="3839"/>
                </a:lnTo>
                <a:lnTo>
                  <a:pt x="22461" y="3857"/>
                </a:lnTo>
                <a:lnTo>
                  <a:pt x="22452" y="3857"/>
                </a:lnTo>
                <a:lnTo>
                  <a:pt x="22452" y="3866"/>
                </a:lnTo>
                <a:lnTo>
                  <a:pt x="22443" y="3883"/>
                </a:lnTo>
                <a:lnTo>
                  <a:pt x="22452" y="3874"/>
                </a:lnTo>
                <a:lnTo>
                  <a:pt x="22461" y="3874"/>
                </a:lnTo>
                <a:lnTo>
                  <a:pt x="22470" y="3874"/>
                </a:lnTo>
                <a:lnTo>
                  <a:pt x="22478" y="3892"/>
                </a:lnTo>
                <a:lnTo>
                  <a:pt x="22487" y="3892"/>
                </a:lnTo>
                <a:lnTo>
                  <a:pt x="22487" y="3883"/>
                </a:lnTo>
                <a:lnTo>
                  <a:pt x="22496" y="3883"/>
                </a:lnTo>
                <a:lnTo>
                  <a:pt x="22505" y="3874"/>
                </a:lnTo>
                <a:lnTo>
                  <a:pt x="22505" y="3866"/>
                </a:lnTo>
                <a:lnTo>
                  <a:pt x="22505" y="3857"/>
                </a:lnTo>
                <a:lnTo>
                  <a:pt x="22514" y="3857"/>
                </a:lnTo>
                <a:lnTo>
                  <a:pt x="22514" y="3848"/>
                </a:lnTo>
                <a:close/>
                <a:moveTo>
                  <a:pt x="25196" y="9963"/>
                </a:moveTo>
                <a:lnTo>
                  <a:pt x="25187" y="9963"/>
                </a:lnTo>
                <a:close/>
                <a:moveTo>
                  <a:pt x="16259" y="5366"/>
                </a:moveTo>
                <a:lnTo>
                  <a:pt x="16259" y="5340"/>
                </a:lnTo>
                <a:lnTo>
                  <a:pt x="16250" y="5340"/>
                </a:lnTo>
                <a:lnTo>
                  <a:pt x="16259" y="5357"/>
                </a:lnTo>
                <a:close/>
                <a:moveTo>
                  <a:pt x="16056" y="4819"/>
                </a:moveTo>
                <a:lnTo>
                  <a:pt x="16056" y="4810"/>
                </a:lnTo>
                <a:lnTo>
                  <a:pt x="16047" y="4819"/>
                </a:lnTo>
                <a:close/>
                <a:moveTo>
                  <a:pt x="16038" y="4819"/>
                </a:moveTo>
                <a:lnTo>
                  <a:pt x="16038" y="4810"/>
                </a:lnTo>
                <a:lnTo>
                  <a:pt x="16038" y="4819"/>
                </a:lnTo>
                <a:lnTo>
                  <a:pt x="16029" y="4828"/>
                </a:lnTo>
                <a:lnTo>
                  <a:pt x="16038" y="4836"/>
                </a:lnTo>
                <a:lnTo>
                  <a:pt x="16047" y="4836"/>
                </a:lnTo>
                <a:lnTo>
                  <a:pt x="16047" y="4828"/>
                </a:lnTo>
                <a:lnTo>
                  <a:pt x="16038" y="4828"/>
                </a:lnTo>
                <a:close/>
                <a:moveTo>
                  <a:pt x="15879" y="4766"/>
                </a:moveTo>
                <a:lnTo>
                  <a:pt x="15879" y="4775"/>
                </a:lnTo>
                <a:lnTo>
                  <a:pt x="15888" y="4775"/>
                </a:lnTo>
                <a:lnTo>
                  <a:pt x="15888" y="4766"/>
                </a:lnTo>
                <a:lnTo>
                  <a:pt x="15879" y="4757"/>
                </a:lnTo>
                <a:close/>
                <a:moveTo>
                  <a:pt x="24093" y="8975"/>
                </a:moveTo>
                <a:lnTo>
                  <a:pt x="24093" y="8966"/>
                </a:lnTo>
                <a:lnTo>
                  <a:pt x="24084" y="8966"/>
                </a:lnTo>
                <a:lnTo>
                  <a:pt x="24084" y="8975"/>
                </a:lnTo>
                <a:close/>
                <a:moveTo>
                  <a:pt x="22364" y="9363"/>
                </a:moveTo>
                <a:lnTo>
                  <a:pt x="22373" y="9372"/>
                </a:lnTo>
                <a:lnTo>
                  <a:pt x="22373" y="9363"/>
                </a:lnTo>
                <a:lnTo>
                  <a:pt x="22373" y="9354"/>
                </a:lnTo>
                <a:close/>
                <a:moveTo>
                  <a:pt x="23634" y="10378"/>
                </a:moveTo>
                <a:lnTo>
                  <a:pt x="23634" y="10387"/>
                </a:lnTo>
                <a:lnTo>
                  <a:pt x="23634" y="10396"/>
                </a:lnTo>
                <a:lnTo>
                  <a:pt x="23634" y="10387"/>
                </a:lnTo>
                <a:close/>
                <a:moveTo>
                  <a:pt x="23643" y="10475"/>
                </a:moveTo>
                <a:lnTo>
                  <a:pt x="23634" y="10457"/>
                </a:lnTo>
                <a:lnTo>
                  <a:pt x="23634" y="10440"/>
                </a:lnTo>
                <a:lnTo>
                  <a:pt x="23634" y="10431"/>
                </a:lnTo>
                <a:lnTo>
                  <a:pt x="23616" y="10404"/>
                </a:lnTo>
                <a:lnTo>
                  <a:pt x="23616" y="10387"/>
                </a:lnTo>
                <a:lnTo>
                  <a:pt x="23616" y="10369"/>
                </a:lnTo>
                <a:lnTo>
                  <a:pt x="23608" y="10316"/>
                </a:lnTo>
                <a:lnTo>
                  <a:pt x="23616" y="10290"/>
                </a:lnTo>
                <a:lnTo>
                  <a:pt x="23608" y="10281"/>
                </a:lnTo>
                <a:lnTo>
                  <a:pt x="23599" y="10281"/>
                </a:lnTo>
                <a:lnTo>
                  <a:pt x="23599" y="10272"/>
                </a:lnTo>
                <a:lnTo>
                  <a:pt x="23599" y="10254"/>
                </a:lnTo>
                <a:lnTo>
                  <a:pt x="23590" y="10237"/>
                </a:lnTo>
                <a:lnTo>
                  <a:pt x="23581" y="10237"/>
                </a:lnTo>
                <a:lnTo>
                  <a:pt x="23572" y="10219"/>
                </a:lnTo>
                <a:lnTo>
                  <a:pt x="23564" y="10210"/>
                </a:lnTo>
                <a:lnTo>
                  <a:pt x="23564" y="10201"/>
                </a:lnTo>
                <a:lnTo>
                  <a:pt x="23555" y="10193"/>
                </a:lnTo>
                <a:lnTo>
                  <a:pt x="23537" y="10184"/>
                </a:lnTo>
                <a:lnTo>
                  <a:pt x="23537" y="10175"/>
                </a:lnTo>
                <a:lnTo>
                  <a:pt x="23519" y="10157"/>
                </a:lnTo>
                <a:lnTo>
                  <a:pt x="23519" y="10148"/>
                </a:lnTo>
                <a:lnTo>
                  <a:pt x="23511" y="10140"/>
                </a:lnTo>
                <a:lnTo>
                  <a:pt x="23502" y="10140"/>
                </a:lnTo>
                <a:lnTo>
                  <a:pt x="23493" y="10140"/>
                </a:lnTo>
                <a:lnTo>
                  <a:pt x="23475" y="10122"/>
                </a:lnTo>
                <a:lnTo>
                  <a:pt x="23467" y="10122"/>
                </a:lnTo>
                <a:lnTo>
                  <a:pt x="23467" y="10113"/>
                </a:lnTo>
                <a:lnTo>
                  <a:pt x="23458" y="10104"/>
                </a:lnTo>
                <a:lnTo>
                  <a:pt x="23449" y="10104"/>
                </a:lnTo>
                <a:lnTo>
                  <a:pt x="23449" y="10096"/>
                </a:lnTo>
                <a:lnTo>
                  <a:pt x="23440" y="10078"/>
                </a:lnTo>
                <a:lnTo>
                  <a:pt x="23440" y="10051"/>
                </a:lnTo>
                <a:lnTo>
                  <a:pt x="23440" y="10025"/>
                </a:lnTo>
                <a:lnTo>
                  <a:pt x="23431" y="10016"/>
                </a:lnTo>
                <a:lnTo>
                  <a:pt x="23422" y="10016"/>
                </a:lnTo>
                <a:lnTo>
                  <a:pt x="23422" y="10025"/>
                </a:lnTo>
                <a:lnTo>
                  <a:pt x="23414" y="10025"/>
                </a:lnTo>
                <a:lnTo>
                  <a:pt x="23405" y="10016"/>
                </a:lnTo>
                <a:lnTo>
                  <a:pt x="23396" y="10007"/>
                </a:lnTo>
                <a:lnTo>
                  <a:pt x="23387" y="9998"/>
                </a:lnTo>
                <a:lnTo>
                  <a:pt x="23378" y="9998"/>
                </a:lnTo>
                <a:lnTo>
                  <a:pt x="23378" y="10007"/>
                </a:lnTo>
                <a:lnTo>
                  <a:pt x="23387" y="10025"/>
                </a:lnTo>
                <a:lnTo>
                  <a:pt x="23378" y="10025"/>
                </a:lnTo>
                <a:lnTo>
                  <a:pt x="23369" y="10016"/>
                </a:lnTo>
                <a:lnTo>
                  <a:pt x="23361" y="10016"/>
                </a:lnTo>
                <a:lnTo>
                  <a:pt x="23361" y="10007"/>
                </a:lnTo>
                <a:lnTo>
                  <a:pt x="23352" y="10007"/>
                </a:lnTo>
                <a:lnTo>
                  <a:pt x="23352" y="9990"/>
                </a:lnTo>
                <a:lnTo>
                  <a:pt x="23343" y="9963"/>
                </a:lnTo>
                <a:lnTo>
                  <a:pt x="23343" y="9954"/>
                </a:lnTo>
                <a:lnTo>
                  <a:pt x="23334" y="9946"/>
                </a:lnTo>
                <a:lnTo>
                  <a:pt x="23334" y="9928"/>
                </a:lnTo>
                <a:lnTo>
                  <a:pt x="23325" y="9928"/>
                </a:lnTo>
                <a:lnTo>
                  <a:pt x="23325" y="9919"/>
                </a:lnTo>
                <a:lnTo>
                  <a:pt x="23317" y="9901"/>
                </a:lnTo>
                <a:lnTo>
                  <a:pt x="23299" y="9893"/>
                </a:lnTo>
                <a:lnTo>
                  <a:pt x="23290" y="9884"/>
                </a:lnTo>
                <a:lnTo>
                  <a:pt x="23290" y="9875"/>
                </a:lnTo>
                <a:lnTo>
                  <a:pt x="23290" y="9866"/>
                </a:lnTo>
                <a:lnTo>
                  <a:pt x="23299" y="9866"/>
                </a:lnTo>
                <a:lnTo>
                  <a:pt x="23299" y="9857"/>
                </a:lnTo>
                <a:lnTo>
                  <a:pt x="23290" y="9857"/>
                </a:lnTo>
                <a:lnTo>
                  <a:pt x="23281" y="9840"/>
                </a:lnTo>
                <a:lnTo>
                  <a:pt x="23272" y="9840"/>
                </a:lnTo>
                <a:lnTo>
                  <a:pt x="23264" y="9840"/>
                </a:lnTo>
                <a:lnTo>
                  <a:pt x="23246" y="9831"/>
                </a:lnTo>
                <a:lnTo>
                  <a:pt x="23246" y="9822"/>
                </a:lnTo>
                <a:lnTo>
                  <a:pt x="23237" y="9822"/>
                </a:lnTo>
                <a:lnTo>
                  <a:pt x="23228" y="9822"/>
                </a:lnTo>
                <a:lnTo>
                  <a:pt x="23228" y="9813"/>
                </a:lnTo>
                <a:lnTo>
                  <a:pt x="23219" y="9813"/>
                </a:lnTo>
                <a:lnTo>
                  <a:pt x="23202" y="9804"/>
                </a:lnTo>
                <a:lnTo>
                  <a:pt x="23202" y="9795"/>
                </a:lnTo>
                <a:lnTo>
                  <a:pt x="23193" y="9787"/>
                </a:lnTo>
                <a:lnTo>
                  <a:pt x="23184" y="9787"/>
                </a:lnTo>
                <a:lnTo>
                  <a:pt x="23175" y="9787"/>
                </a:lnTo>
                <a:lnTo>
                  <a:pt x="23167" y="9778"/>
                </a:lnTo>
                <a:lnTo>
                  <a:pt x="23149" y="9778"/>
                </a:lnTo>
                <a:lnTo>
                  <a:pt x="23140" y="9769"/>
                </a:lnTo>
                <a:lnTo>
                  <a:pt x="23131" y="9769"/>
                </a:lnTo>
                <a:lnTo>
                  <a:pt x="23122" y="9760"/>
                </a:lnTo>
                <a:lnTo>
                  <a:pt x="23114" y="9751"/>
                </a:lnTo>
                <a:lnTo>
                  <a:pt x="23114" y="9743"/>
                </a:lnTo>
                <a:lnTo>
                  <a:pt x="23114" y="9734"/>
                </a:lnTo>
                <a:lnTo>
                  <a:pt x="23114" y="9725"/>
                </a:lnTo>
                <a:lnTo>
                  <a:pt x="23105" y="9716"/>
                </a:lnTo>
                <a:lnTo>
                  <a:pt x="23096" y="9698"/>
                </a:lnTo>
                <a:lnTo>
                  <a:pt x="23087" y="9690"/>
                </a:lnTo>
                <a:lnTo>
                  <a:pt x="23096" y="9681"/>
                </a:lnTo>
                <a:lnTo>
                  <a:pt x="23096" y="9654"/>
                </a:lnTo>
                <a:lnTo>
                  <a:pt x="23096" y="9637"/>
                </a:lnTo>
                <a:lnTo>
                  <a:pt x="23078" y="9610"/>
                </a:lnTo>
                <a:lnTo>
                  <a:pt x="23078" y="9601"/>
                </a:lnTo>
                <a:lnTo>
                  <a:pt x="23069" y="9592"/>
                </a:lnTo>
                <a:lnTo>
                  <a:pt x="23061" y="9584"/>
                </a:lnTo>
                <a:lnTo>
                  <a:pt x="23052" y="9575"/>
                </a:lnTo>
                <a:lnTo>
                  <a:pt x="23052" y="9566"/>
                </a:lnTo>
                <a:lnTo>
                  <a:pt x="23043" y="9557"/>
                </a:lnTo>
                <a:lnTo>
                  <a:pt x="23052" y="9557"/>
                </a:lnTo>
                <a:lnTo>
                  <a:pt x="23052" y="9548"/>
                </a:lnTo>
                <a:lnTo>
                  <a:pt x="23052" y="9531"/>
                </a:lnTo>
                <a:lnTo>
                  <a:pt x="23043" y="9522"/>
                </a:lnTo>
                <a:lnTo>
                  <a:pt x="23043" y="9504"/>
                </a:lnTo>
                <a:lnTo>
                  <a:pt x="23034" y="9487"/>
                </a:lnTo>
                <a:lnTo>
                  <a:pt x="23034" y="9478"/>
                </a:lnTo>
                <a:lnTo>
                  <a:pt x="23034" y="9469"/>
                </a:lnTo>
                <a:lnTo>
                  <a:pt x="23034" y="9460"/>
                </a:lnTo>
                <a:lnTo>
                  <a:pt x="23034" y="9451"/>
                </a:lnTo>
                <a:lnTo>
                  <a:pt x="23025" y="9442"/>
                </a:lnTo>
                <a:lnTo>
                  <a:pt x="23017" y="9442"/>
                </a:lnTo>
                <a:lnTo>
                  <a:pt x="23008" y="9434"/>
                </a:lnTo>
                <a:lnTo>
                  <a:pt x="22990" y="9416"/>
                </a:lnTo>
                <a:lnTo>
                  <a:pt x="22981" y="9407"/>
                </a:lnTo>
                <a:lnTo>
                  <a:pt x="22981" y="9398"/>
                </a:lnTo>
                <a:lnTo>
                  <a:pt x="22964" y="9398"/>
                </a:lnTo>
                <a:lnTo>
                  <a:pt x="22955" y="9407"/>
                </a:lnTo>
                <a:lnTo>
                  <a:pt x="22946" y="9407"/>
                </a:lnTo>
                <a:lnTo>
                  <a:pt x="22937" y="9416"/>
                </a:lnTo>
                <a:lnTo>
                  <a:pt x="22928" y="9407"/>
                </a:lnTo>
                <a:lnTo>
                  <a:pt x="22920" y="9389"/>
                </a:lnTo>
                <a:lnTo>
                  <a:pt x="22920" y="9381"/>
                </a:lnTo>
                <a:lnTo>
                  <a:pt x="22911" y="9372"/>
                </a:lnTo>
                <a:lnTo>
                  <a:pt x="22911" y="9363"/>
                </a:lnTo>
                <a:lnTo>
                  <a:pt x="22911" y="9337"/>
                </a:lnTo>
                <a:lnTo>
                  <a:pt x="22911" y="9328"/>
                </a:lnTo>
                <a:lnTo>
                  <a:pt x="22911" y="9310"/>
                </a:lnTo>
                <a:lnTo>
                  <a:pt x="22902" y="9292"/>
                </a:lnTo>
                <a:lnTo>
                  <a:pt x="22902" y="9284"/>
                </a:lnTo>
                <a:lnTo>
                  <a:pt x="22893" y="9266"/>
                </a:lnTo>
                <a:lnTo>
                  <a:pt x="22884" y="9257"/>
                </a:lnTo>
                <a:lnTo>
                  <a:pt x="22875" y="9257"/>
                </a:lnTo>
                <a:lnTo>
                  <a:pt x="22875" y="9248"/>
                </a:lnTo>
                <a:lnTo>
                  <a:pt x="22884" y="9239"/>
                </a:lnTo>
                <a:lnTo>
                  <a:pt x="22884" y="9231"/>
                </a:lnTo>
                <a:lnTo>
                  <a:pt x="22875" y="9231"/>
                </a:lnTo>
                <a:lnTo>
                  <a:pt x="22867" y="9222"/>
                </a:lnTo>
                <a:lnTo>
                  <a:pt x="22858" y="9222"/>
                </a:lnTo>
                <a:lnTo>
                  <a:pt x="22858" y="9204"/>
                </a:lnTo>
                <a:lnTo>
                  <a:pt x="22858" y="9187"/>
                </a:lnTo>
                <a:lnTo>
                  <a:pt x="22858" y="9178"/>
                </a:lnTo>
                <a:lnTo>
                  <a:pt x="22849" y="9169"/>
                </a:lnTo>
                <a:lnTo>
                  <a:pt x="22849" y="9160"/>
                </a:lnTo>
                <a:lnTo>
                  <a:pt x="22840" y="9151"/>
                </a:lnTo>
                <a:lnTo>
                  <a:pt x="22840" y="9142"/>
                </a:lnTo>
                <a:lnTo>
                  <a:pt x="22831" y="9134"/>
                </a:lnTo>
                <a:lnTo>
                  <a:pt x="22822" y="9142"/>
                </a:lnTo>
                <a:lnTo>
                  <a:pt x="22822" y="9151"/>
                </a:lnTo>
                <a:lnTo>
                  <a:pt x="22805" y="9151"/>
                </a:lnTo>
                <a:lnTo>
                  <a:pt x="22805" y="9178"/>
                </a:lnTo>
                <a:lnTo>
                  <a:pt x="22796" y="9204"/>
                </a:lnTo>
                <a:lnTo>
                  <a:pt x="22787" y="9222"/>
                </a:lnTo>
                <a:lnTo>
                  <a:pt x="22796" y="9231"/>
                </a:lnTo>
                <a:lnTo>
                  <a:pt x="22796" y="9239"/>
                </a:lnTo>
                <a:lnTo>
                  <a:pt x="22787" y="9231"/>
                </a:lnTo>
                <a:lnTo>
                  <a:pt x="22778" y="9239"/>
                </a:lnTo>
                <a:lnTo>
                  <a:pt x="22770" y="9257"/>
                </a:lnTo>
                <a:lnTo>
                  <a:pt x="22770" y="9266"/>
                </a:lnTo>
                <a:lnTo>
                  <a:pt x="22778" y="9275"/>
                </a:lnTo>
                <a:lnTo>
                  <a:pt x="22787" y="9275"/>
                </a:lnTo>
                <a:lnTo>
                  <a:pt x="22787" y="9284"/>
                </a:lnTo>
                <a:lnTo>
                  <a:pt x="22787" y="9292"/>
                </a:lnTo>
                <a:lnTo>
                  <a:pt x="22778" y="9292"/>
                </a:lnTo>
                <a:lnTo>
                  <a:pt x="22770" y="9301"/>
                </a:lnTo>
                <a:lnTo>
                  <a:pt x="22770" y="9328"/>
                </a:lnTo>
                <a:lnTo>
                  <a:pt x="22761" y="9337"/>
                </a:lnTo>
                <a:lnTo>
                  <a:pt x="22761" y="9345"/>
                </a:lnTo>
                <a:lnTo>
                  <a:pt x="22761" y="9363"/>
                </a:lnTo>
                <a:lnTo>
                  <a:pt x="22761" y="9372"/>
                </a:lnTo>
                <a:lnTo>
                  <a:pt x="22761" y="9381"/>
                </a:lnTo>
                <a:lnTo>
                  <a:pt x="22770" y="9389"/>
                </a:lnTo>
                <a:lnTo>
                  <a:pt x="22761" y="9407"/>
                </a:lnTo>
                <a:lnTo>
                  <a:pt x="22761" y="9416"/>
                </a:lnTo>
                <a:lnTo>
                  <a:pt x="22770" y="9442"/>
                </a:lnTo>
                <a:lnTo>
                  <a:pt x="22770" y="9460"/>
                </a:lnTo>
                <a:lnTo>
                  <a:pt x="22761" y="9469"/>
                </a:lnTo>
                <a:lnTo>
                  <a:pt x="22752" y="9504"/>
                </a:lnTo>
                <a:lnTo>
                  <a:pt x="22752" y="9522"/>
                </a:lnTo>
                <a:lnTo>
                  <a:pt x="22752" y="9540"/>
                </a:lnTo>
                <a:lnTo>
                  <a:pt x="22752" y="9548"/>
                </a:lnTo>
                <a:lnTo>
                  <a:pt x="22743" y="9566"/>
                </a:lnTo>
                <a:lnTo>
                  <a:pt x="22734" y="9575"/>
                </a:lnTo>
                <a:lnTo>
                  <a:pt x="22717" y="9610"/>
                </a:lnTo>
                <a:lnTo>
                  <a:pt x="22717" y="9619"/>
                </a:lnTo>
                <a:lnTo>
                  <a:pt x="22708" y="9637"/>
                </a:lnTo>
                <a:lnTo>
                  <a:pt x="22699" y="9645"/>
                </a:lnTo>
                <a:lnTo>
                  <a:pt x="22681" y="9654"/>
                </a:lnTo>
                <a:lnTo>
                  <a:pt x="22664" y="9654"/>
                </a:lnTo>
                <a:lnTo>
                  <a:pt x="22655" y="9654"/>
                </a:lnTo>
                <a:lnTo>
                  <a:pt x="22646" y="9654"/>
                </a:lnTo>
                <a:lnTo>
                  <a:pt x="22637" y="9654"/>
                </a:lnTo>
                <a:lnTo>
                  <a:pt x="22628" y="9645"/>
                </a:lnTo>
                <a:lnTo>
                  <a:pt x="22611" y="9637"/>
                </a:lnTo>
                <a:lnTo>
                  <a:pt x="22593" y="9628"/>
                </a:lnTo>
                <a:lnTo>
                  <a:pt x="22584" y="9619"/>
                </a:lnTo>
                <a:lnTo>
                  <a:pt x="22584" y="9610"/>
                </a:lnTo>
                <a:lnTo>
                  <a:pt x="22575" y="9601"/>
                </a:lnTo>
                <a:lnTo>
                  <a:pt x="22558" y="9592"/>
                </a:lnTo>
                <a:lnTo>
                  <a:pt x="22549" y="9592"/>
                </a:lnTo>
                <a:lnTo>
                  <a:pt x="22540" y="9592"/>
                </a:lnTo>
                <a:lnTo>
                  <a:pt x="22523" y="9584"/>
                </a:lnTo>
                <a:lnTo>
                  <a:pt x="22505" y="9575"/>
                </a:lnTo>
                <a:lnTo>
                  <a:pt x="22496" y="9566"/>
                </a:lnTo>
                <a:lnTo>
                  <a:pt x="22478" y="9548"/>
                </a:lnTo>
                <a:lnTo>
                  <a:pt x="22470" y="9540"/>
                </a:lnTo>
                <a:lnTo>
                  <a:pt x="22452" y="9531"/>
                </a:lnTo>
                <a:lnTo>
                  <a:pt x="22443" y="9531"/>
                </a:lnTo>
                <a:lnTo>
                  <a:pt x="22434" y="9522"/>
                </a:lnTo>
                <a:lnTo>
                  <a:pt x="22425" y="9522"/>
                </a:lnTo>
                <a:lnTo>
                  <a:pt x="22408" y="9522"/>
                </a:lnTo>
                <a:lnTo>
                  <a:pt x="22408" y="9513"/>
                </a:lnTo>
                <a:lnTo>
                  <a:pt x="22408" y="9504"/>
                </a:lnTo>
                <a:lnTo>
                  <a:pt x="22399" y="9504"/>
                </a:lnTo>
                <a:lnTo>
                  <a:pt x="22390" y="9504"/>
                </a:lnTo>
                <a:lnTo>
                  <a:pt x="22373" y="9495"/>
                </a:lnTo>
                <a:lnTo>
                  <a:pt x="22373" y="9487"/>
                </a:lnTo>
                <a:lnTo>
                  <a:pt x="22355" y="9478"/>
                </a:lnTo>
                <a:lnTo>
                  <a:pt x="22346" y="9469"/>
                </a:lnTo>
                <a:lnTo>
                  <a:pt x="22320" y="9451"/>
                </a:lnTo>
                <a:lnTo>
                  <a:pt x="22311" y="9451"/>
                </a:lnTo>
                <a:lnTo>
                  <a:pt x="22311" y="9442"/>
                </a:lnTo>
                <a:lnTo>
                  <a:pt x="22311" y="9434"/>
                </a:lnTo>
                <a:lnTo>
                  <a:pt x="22320" y="9434"/>
                </a:lnTo>
                <a:lnTo>
                  <a:pt x="22320" y="9425"/>
                </a:lnTo>
                <a:lnTo>
                  <a:pt x="22337" y="9398"/>
                </a:lnTo>
                <a:lnTo>
                  <a:pt x="22346" y="9389"/>
                </a:lnTo>
                <a:lnTo>
                  <a:pt x="22355" y="9372"/>
                </a:lnTo>
                <a:lnTo>
                  <a:pt x="22355" y="9363"/>
                </a:lnTo>
                <a:lnTo>
                  <a:pt x="22346" y="9354"/>
                </a:lnTo>
                <a:lnTo>
                  <a:pt x="22346" y="9328"/>
                </a:lnTo>
                <a:lnTo>
                  <a:pt x="22364" y="9319"/>
                </a:lnTo>
                <a:lnTo>
                  <a:pt x="22373" y="9319"/>
                </a:lnTo>
                <a:lnTo>
                  <a:pt x="22381" y="9319"/>
                </a:lnTo>
                <a:lnTo>
                  <a:pt x="22381" y="9328"/>
                </a:lnTo>
                <a:lnTo>
                  <a:pt x="22390" y="9319"/>
                </a:lnTo>
                <a:lnTo>
                  <a:pt x="22399" y="9310"/>
                </a:lnTo>
                <a:lnTo>
                  <a:pt x="22399" y="9301"/>
                </a:lnTo>
                <a:lnTo>
                  <a:pt x="22390" y="9292"/>
                </a:lnTo>
                <a:lnTo>
                  <a:pt x="22425" y="9257"/>
                </a:lnTo>
                <a:lnTo>
                  <a:pt x="22417" y="9248"/>
                </a:lnTo>
                <a:lnTo>
                  <a:pt x="22408" y="9248"/>
                </a:lnTo>
                <a:lnTo>
                  <a:pt x="22399" y="9239"/>
                </a:lnTo>
                <a:lnTo>
                  <a:pt x="22390" y="9231"/>
                </a:lnTo>
                <a:lnTo>
                  <a:pt x="22373" y="9239"/>
                </a:lnTo>
                <a:lnTo>
                  <a:pt x="22373" y="9248"/>
                </a:lnTo>
                <a:lnTo>
                  <a:pt x="22381" y="9257"/>
                </a:lnTo>
                <a:lnTo>
                  <a:pt x="22373" y="9266"/>
                </a:lnTo>
                <a:lnTo>
                  <a:pt x="22364" y="9266"/>
                </a:lnTo>
                <a:lnTo>
                  <a:pt x="22355" y="9257"/>
                </a:lnTo>
                <a:lnTo>
                  <a:pt x="22355" y="9248"/>
                </a:lnTo>
                <a:lnTo>
                  <a:pt x="22346" y="9239"/>
                </a:lnTo>
                <a:lnTo>
                  <a:pt x="22346" y="9248"/>
                </a:lnTo>
                <a:lnTo>
                  <a:pt x="22337" y="9248"/>
                </a:lnTo>
                <a:lnTo>
                  <a:pt x="22328" y="9248"/>
                </a:lnTo>
                <a:lnTo>
                  <a:pt x="22328" y="9239"/>
                </a:lnTo>
                <a:lnTo>
                  <a:pt x="22337" y="9239"/>
                </a:lnTo>
                <a:lnTo>
                  <a:pt x="22346" y="9231"/>
                </a:lnTo>
                <a:lnTo>
                  <a:pt x="22346" y="9222"/>
                </a:lnTo>
                <a:lnTo>
                  <a:pt x="22337" y="9222"/>
                </a:lnTo>
                <a:lnTo>
                  <a:pt x="22328" y="9231"/>
                </a:lnTo>
                <a:lnTo>
                  <a:pt x="22320" y="9239"/>
                </a:lnTo>
                <a:lnTo>
                  <a:pt x="22311" y="9239"/>
                </a:lnTo>
                <a:lnTo>
                  <a:pt x="22293" y="9248"/>
                </a:lnTo>
                <a:lnTo>
                  <a:pt x="22284" y="9248"/>
                </a:lnTo>
                <a:lnTo>
                  <a:pt x="22267" y="9239"/>
                </a:lnTo>
                <a:lnTo>
                  <a:pt x="22258" y="9231"/>
                </a:lnTo>
                <a:lnTo>
                  <a:pt x="22249" y="9239"/>
                </a:lnTo>
                <a:lnTo>
                  <a:pt x="22240" y="9239"/>
                </a:lnTo>
                <a:lnTo>
                  <a:pt x="22231" y="9231"/>
                </a:lnTo>
                <a:lnTo>
                  <a:pt x="22223" y="9231"/>
                </a:lnTo>
                <a:lnTo>
                  <a:pt x="22214" y="9231"/>
                </a:lnTo>
                <a:lnTo>
                  <a:pt x="22196" y="9222"/>
                </a:lnTo>
                <a:lnTo>
                  <a:pt x="22178" y="9222"/>
                </a:lnTo>
                <a:lnTo>
                  <a:pt x="22170" y="9222"/>
                </a:lnTo>
                <a:lnTo>
                  <a:pt x="22170" y="9213"/>
                </a:lnTo>
                <a:lnTo>
                  <a:pt x="22161" y="9213"/>
                </a:lnTo>
                <a:lnTo>
                  <a:pt x="22143" y="9213"/>
                </a:lnTo>
                <a:lnTo>
                  <a:pt x="22143" y="9204"/>
                </a:lnTo>
                <a:lnTo>
                  <a:pt x="22134" y="9195"/>
                </a:lnTo>
                <a:lnTo>
                  <a:pt x="22134" y="9187"/>
                </a:lnTo>
                <a:lnTo>
                  <a:pt x="22126" y="9187"/>
                </a:lnTo>
                <a:lnTo>
                  <a:pt x="22117" y="9195"/>
                </a:lnTo>
                <a:lnTo>
                  <a:pt x="22108" y="9195"/>
                </a:lnTo>
                <a:lnTo>
                  <a:pt x="22099" y="9187"/>
                </a:lnTo>
                <a:lnTo>
                  <a:pt x="22081" y="9178"/>
                </a:lnTo>
                <a:lnTo>
                  <a:pt x="22081" y="9169"/>
                </a:lnTo>
                <a:lnTo>
                  <a:pt x="22073" y="9178"/>
                </a:lnTo>
                <a:lnTo>
                  <a:pt x="22064" y="9178"/>
                </a:lnTo>
                <a:lnTo>
                  <a:pt x="22064" y="9169"/>
                </a:lnTo>
                <a:lnTo>
                  <a:pt x="22055" y="9169"/>
                </a:lnTo>
                <a:lnTo>
                  <a:pt x="22046" y="9178"/>
                </a:lnTo>
                <a:lnTo>
                  <a:pt x="22055" y="9187"/>
                </a:lnTo>
                <a:lnTo>
                  <a:pt x="22064" y="9195"/>
                </a:lnTo>
                <a:lnTo>
                  <a:pt x="22073" y="9195"/>
                </a:lnTo>
                <a:lnTo>
                  <a:pt x="22081" y="9195"/>
                </a:lnTo>
                <a:lnTo>
                  <a:pt x="22099" y="9195"/>
                </a:lnTo>
                <a:lnTo>
                  <a:pt x="22108" y="9204"/>
                </a:lnTo>
                <a:lnTo>
                  <a:pt x="22108" y="9213"/>
                </a:lnTo>
                <a:lnTo>
                  <a:pt x="22108" y="9222"/>
                </a:lnTo>
                <a:lnTo>
                  <a:pt x="22108" y="9231"/>
                </a:lnTo>
                <a:lnTo>
                  <a:pt x="22117" y="9239"/>
                </a:lnTo>
                <a:lnTo>
                  <a:pt x="22108" y="9239"/>
                </a:lnTo>
                <a:lnTo>
                  <a:pt x="22099" y="9239"/>
                </a:lnTo>
                <a:lnTo>
                  <a:pt x="22090" y="9248"/>
                </a:lnTo>
                <a:lnTo>
                  <a:pt x="22090" y="9257"/>
                </a:lnTo>
                <a:lnTo>
                  <a:pt x="22090" y="9248"/>
                </a:lnTo>
                <a:lnTo>
                  <a:pt x="22081" y="9248"/>
                </a:lnTo>
                <a:lnTo>
                  <a:pt x="22073" y="9248"/>
                </a:lnTo>
                <a:lnTo>
                  <a:pt x="22064" y="9257"/>
                </a:lnTo>
                <a:lnTo>
                  <a:pt x="22055" y="9248"/>
                </a:lnTo>
                <a:lnTo>
                  <a:pt x="22037" y="9248"/>
                </a:lnTo>
                <a:lnTo>
                  <a:pt x="22020" y="9248"/>
                </a:lnTo>
                <a:lnTo>
                  <a:pt x="22011" y="9248"/>
                </a:lnTo>
                <a:lnTo>
                  <a:pt x="22011" y="9239"/>
                </a:lnTo>
                <a:lnTo>
                  <a:pt x="22002" y="9239"/>
                </a:lnTo>
                <a:lnTo>
                  <a:pt x="22002" y="9248"/>
                </a:lnTo>
                <a:lnTo>
                  <a:pt x="21993" y="9248"/>
                </a:lnTo>
                <a:lnTo>
                  <a:pt x="21984" y="9248"/>
                </a:lnTo>
                <a:lnTo>
                  <a:pt x="21993" y="9248"/>
                </a:lnTo>
                <a:lnTo>
                  <a:pt x="21984" y="9257"/>
                </a:lnTo>
                <a:lnTo>
                  <a:pt x="21976" y="9257"/>
                </a:lnTo>
                <a:lnTo>
                  <a:pt x="21976" y="9266"/>
                </a:lnTo>
                <a:lnTo>
                  <a:pt x="21976" y="9275"/>
                </a:lnTo>
                <a:lnTo>
                  <a:pt x="21967" y="9266"/>
                </a:lnTo>
                <a:lnTo>
                  <a:pt x="21958" y="9266"/>
                </a:lnTo>
                <a:lnTo>
                  <a:pt x="21958" y="9284"/>
                </a:lnTo>
                <a:lnTo>
                  <a:pt x="21949" y="9284"/>
                </a:lnTo>
                <a:lnTo>
                  <a:pt x="21940" y="9284"/>
                </a:lnTo>
                <a:lnTo>
                  <a:pt x="21940" y="9301"/>
                </a:lnTo>
                <a:lnTo>
                  <a:pt x="21923" y="9301"/>
                </a:lnTo>
                <a:lnTo>
                  <a:pt x="21923" y="9310"/>
                </a:lnTo>
                <a:lnTo>
                  <a:pt x="21923" y="9319"/>
                </a:lnTo>
                <a:lnTo>
                  <a:pt x="21931" y="9328"/>
                </a:lnTo>
                <a:lnTo>
                  <a:pt x="21931" y="9337"/>
                </a:lnTo>
                <a:lnTo>
                  <a:pt x="21923" y="9337"/>
                </a:lnTo>
                <a:lnTo>
                  <a:pt x="21923" y="9345"/>
                </a:lnTo>
                <a:lnTo>
                  <a:pt x="21905" y="9345"/>
                </a:lnTo>
                <a:lnTo>
                  <a:pt x="21896" y="9354"/>
                </a:lnTo>
                <a:lnTo>
                  <a:pt x="21896" y="9363"/>
                </a:lnTo>
                <a:lnTo>
                  <a:pt x="21896" y="9372"/>
                </a:lnTo>
                <a:lnTo>
                  <a:pt x="21887" y="9381"/>
                </a:lnTo>
                <a:lnTo>
                  <a:pt x="21870" y="9398"/>
                </a:lnTo>
                <a:lnTo>
                  <a:pt x="21870" y="9407"/>
                </a:lnTo>
                <a:lnTo>
                  <a:pt x="21878" y="9416"/>
                </a:lnTo>
                <a:lnTo>
                  <a:pt x="21887" y="9425"/>
                </a:lnTo>
                <a:lnTo>
                  <a:pt x="21887" y="9434"/>
                </a:lnTo>
                <a:lnTo>
                  <a:pt x="21896" y="9442"/>
                </a:lnTo>
                <a:lnTo>
                  <a:pt x="21905" y="9442"/>
                </a:lnTo>
                <a:lnTo>
                  <a:pt x="21896" y="9442"/>
                </a:lnTo>
                <a:lnTo>
                  <a:pt x="21887" y="9442"/>
                </a:lnTo>
                <a:lnTo>
                  <a:pt x="21887" y="9451"/>
                </a:lnTo>
                <a:lnTo>
                  <a:pt x="21887" y="9460"/>
                </a:lnTo>
                <a:lnTo>
                  <a:pt x="21887" y="9469"/>
                </a:lnTo>
                <a:lnTo>
                  <a:pt x="21878" y="9460"/>
                </a:lnTo>
                <a:lnTo>
                  <a:pt x="21870" y="9451"/>
                </a:lnTo>
                <a:lnTo>
                  <a:pt x="21861" y="9442"/>
                </a:lnTo>
                <a:lnTo>
                  <a:pt x="21861" y="9451"/>
                </a:lnTo>
                <a:lnTo>
                  <a:pt x="21861" y="9460"/>
                </a:lnTo>
                <a:lnTo>
                  <a:pt x="21852" y="9469"/>
                </a:lnTo>
                <a:lnTo>
                  <a:pt x="21852" y="9460"/>
                </a:lnTo>
                <a:lnTo>
                  <a:pt x="21852" y="9451"/>
                </a:lnTo>
                <a:lnTo>
                  <a:pt x="21843" y="9442"/>
                </a:lnTo>
                <a:lnTo>
                  <a:pt x="21817" y="9442"/>
                </a:lnTo>
                <a:lnTo>
                  <a:pt x="21808" y="9442"/>
                </a:lnTo>
                <a:lnTo>
                  <a:pt x="21799" y="9442"/>
                </a:lnTo>
                <a:lnTo>
                  <a:pt x="21790" y="9451"/>
                </a:lnTo>
                <a:lnTo>
                  <a:pt x="21781" y="9451"/>
                </a:lnTo>
                <a:lnTo>
                  <a:pt x="21781" y="9460"/>
                </a:lnTo>
                <a:lnTo>
                  <a:pt x="21781" y="9469"/>
                </a:lnTo>
                <a:lnTo>
                  <a:pt x="21781" y="9478"/>
                </a:lnTo>
                <a:lnTo>
                  <a:pt x="21781" y="9469"/>
                </a:lnTo>
                <a:lnTo>
                  <a:pt x="21773" y="9478"/>
                </a:lnTo>
                <a:lnTo>
                  <a:pt x="21773" y="9460"/>
                </a:lnTo>
                <a:lnTo>
                  <a:pt x="21773" y="9451"/>
                </a:lnTo>
                <a:lnTo>
                  <a:pt x="21781" y="9442"/>
                </a:lnTo>
                <a:lnTo>
                  <a:pt x="21781" y="9434"/>
                </a:lnTo>
                <a:lnTo>
                  <a:pt x="21755" y="9416"/>
                </a:lnTo>
                <a:lnTo>
                  <a:pt x="21746" y="9407"/>
                </a:lnTo>
                <a:lnTo>
                  <a:pt x="21746" y="9398"/>
                </a:lnTo>
                <a:lnTo>
                  <a:pt x="21728" y="9389"/>
                </a:lnTo>
                <a:lnTo>
                  <a:pt x="21728" y="9381"/>
                </a:lnTo>
                <a:lnTo>
                  <a:pt x="21711" y="9372"/>
                </a:lnTo>
                <a:lnTo>
                  <a:pt x="21702" y="9372"/>
                </a:lnTo>
                <a:lnTo>
                  <a:pt x="21693" y="9363"/>
                </a:lnTo>
                <a:lnTo>
                  <a:pt x="21684" y="9363"/>
                </a:lnTo>
                <a:lnTo>
                  <a:pt x="21676" y="9363"/>
                </a:lnTo>
                <a:lnTo>
                  <a:pt x="21676" y="9372"/>
                </a:lnTo>
                <a:lnTo>
                  <a:pt x="21676" y="9381"/>
                </a:lnTo>
                <a:lnTo>
                  <a:pt x="21667" y="9389"/>
                </a:lnTo>
                <a:lnTo>
                  <a:pt x="21658" y="9389"/>
                </a:lnTo>
                <a:lnTo>
                  <a:pt x="21649" y="9381"/>
                </a:lnTo>
                <a:lnTo>
                  <a:pt x="21640" y="9389"/>
                </a:lnTo>
                <a:lnTo>
                  <a:pt x="21631" y="9389"/>
                </a:lnTo>
                <a:lnTo>
                  <a:pt x="21631" y="9381"/>
                </a:lnTo>
                <a:lnTo>
                  <a:pt x="21623" y="9381"/>
                </a:lnTo>
                <a:lnTo>
                  <a:pt x="21623" y="9389"/>
                </a:lnTo>
                <a:lnTo>
                  <a:pt x="21631" y="9389"/>
                </a:lnTo>
                <a:lnTo>
                  <a:pt x="21623" y="9398"/>
                </a:lnTo>
                <a:lnTo>
                  <a:pt x="21623" y="9407"/>
                </a:lnTo>
                <a:lnTo>
                  <a:pt x="21623" y="9416"/>
                </a:lnTo>
                <a:lnTo>
                  <a:pt x="21614" y="9416"/>
                </a:lnTo>
                <a:lnTo>
                  <a:pt x="21614" y="9425"/>
                </a:lnTo>
                <a:lnTo>
                  <a:pt x="21605" y="9425"/>
                </a:lnTo>
                <a:lnTo>
                  <a:pt x="21605" y="9416"/>
                </a:lnTo>
                <a:lnTo>
                  <a:pt x="21596" y="9416"/>
                </a:lnTo>
                <a:lnTo>
                  <a:pt x="21596" y="9407"/>
                </a:lnTo>
                <a:lnTo>
                  <a:pt x="21596" y="9398"/>
                </a:lnTo>
                <a:lnTo>
                  <a:pt x="21587" y="9398"/>
                </a:lnTo>
                <a:lnTo>
                  <a:pt x="21587" y="9407"/>
                </a:lnTo>
                <a:lnTo>
                  <a:pt x="21587" y="9416"/>
                </a:lnTo>
                <a:lnTo>
                  <a:pt x="21579" y="9416"/>
                </a:lnTo>
                <a:lnTo>
                  <a:pt x="21579" y="9425"/>
                </a:lnTo>
                <a:lnTo>
                  <a:pt x="21570" y="9425"/>
                </a:lnTo>
                <a:lnTo>
                  <a:pt x="21561" y="9425"/>
                </a:lnTo>
                <a:lnTo>
                  <a:pt x="21561" y="9434"/>
                </a:lnTo>
                <a:lnTo>
                  <a:pt x="21561" y="9442"/>
                </a:lnTo>
                <a:lnTo>
                  <a:pt x="21561" y="9451"/>
                </a:lnTo>
                <a:lnTo>
                  <a:pt x="21570" y="9460"/>
                </a:lnTo>
                <a:lnTo>
                  <a:pt x="21561" y="9460"/>
                </a:lnTo>
                <a:lnTo>
                  <a:pt x="21552" y="9460"/>
                </a:lnTo>
                <a:lnTo>
                  <a:pt x="21552" y="9451"/>
                </a:lnTo>
                <a:lnTo>
                  <a:pt x="21543" y="9460"/>
                </a:lnTo>
                <a:lnTo>
                  <a:pt x="21534" y="9469"/>
                </a:lnTo>
                <a:lnTo>
                  <a:pt x="21534" y="9478"/>
                </a:lnTo>
                <a:lnTo>
                  <a:pt x="21543" y="9478"/>
                </a:lnTo>
                <a:lnTo>
                  <a:pt x="21552" y="9478"/>
                </a:lnTo>
                <a:lnTo>
                  <a:pt x="21552" y="9487"/>
                </a:lnTo>
                <a:lnTo>
                  <a:pt x="21543" y="9487"/>
                </a:lnTo>
                <a:lnTo>
                  <a:pt x="21526" y="9478"/>
                </a:lnTo>
                <a:lnTo>
                  <a:pt x="21517" y="9487"/>
                </a:lnTo>
                <a:lnTo>
                  <a:pt x="21517" y="9495"/>
                </a:lnTo>
                <a:lnTo>
                  <a:pt x="21508" y="9487"/>
                </a:lnTo>
                <a:lnTo>
                  <a:pt x="21508" y="9495"/>
                </a:lnTo>
                <a:lnTo>
                  <a:pt x="21499" y="9504"/>
                </a:lnTo>
                <a:lnTo>
                  <a:pt x="21499" y="9513"/>
                </a:lnTo>
                <a:lnTo>
                  <a:pt x="21508" y="9522"/>
                </a:lnTo>
                <a:lnTo>
                  <a:pt x="21508" y="9531"/>
                </a:lnTo>
                <a:lnTo>
                  <a:pt x="21517" y="9513"/>
                </a:lnTo>
                <a:lnTo>
                  <a:pt x="21517" y="9522"/>
                </a:lnTo>
                <a:lnTo>
                  <a:pt x="21517" y="9531"/>
                </a:lnTo>
                <a:lnTo>
                  <a:pt x="21517" y="9540"/>
                </a:lnTo>
                <a:lnTo>
                  <a:pt x="21508" y="9540"/>
                </a:lnTo>
                <a:lnTo>
                  <a:pt x="21499" y="9540"/>
                </a:lnTo>
                <a:lnTo>
                  <a:pt x="21499" y="9548"/>
                </a:lnTo>
                <a:lnTo>
                  <a:pt x="21508" y="9557"/>
                </a:lnTo>
                <a:lnTo>
                  <a:pt x="21517" y="9557"/>
                </a:lnTo>
                <a:lnTo>
                  <a:pt x="21526" y="9557"/>
                </a:lnTo>
                <a:lnTo>
                  <a:pt x="21508" y="9557"/>
                </a:lnTo>
                <a:lnTo>
                  <a:pt x="21490" y="9557"/>
                </a:lnTo>
                <a:lnTo>
                  <a:pt x="21481" y="9557"/>
                </a:lnTo>
                <a:lnTo>
                  <a:pt x="21481" y="9548"/>
                </a:lnTo>
                <a:lnTo>
                  <a:pt x="21473" y="9548"/>
                </a:lnTo>
                <a:lnTo>
                  <a:pt x="21464" y="9557"/>
                </a:lnTo>
                <a:lnTo>
                  <a:pt x="21455" y="9548"/>
                </a:lnTo>
                <a:lnTo>
                  <a:pt x="21446" y="9540"/>
                </a:lnTo>
                <a:lnTo>
                  <a:pt x="21446" y="9548"/>
                </a:lnTo>
                <a:lnTo>
                  <a:pt x="21446" y="9557"/>
                </a:lnTo>
                <a:lnTo>
                  <a:pt x="21437" y="9566"/>
                </a:lnTo>
                <a:lnTo>
                  <a:pt x="21437" y="9575"/>
                </a:lnTo>
                <a:lnTo>
                  <a:pt x="21446" y="9584"/>
                </a:lnTo>
                <a:lnTo>
                  <a:pt x="21455" y="9592"/>
                </a:lnTo>
                <a:lnTo>
                  <a:pt x="21464" y="9592"/>
                </a:lnTo>
                <a:lnTo>
                  <a:pt x="21464" y="9601"/>
                </a:lnTo>
                <a:lnTo>
                  <a:pt x="21464" y="9610"/>
                </a:lnTo>
                <a:lnTo>
                  <a:pt x="21455" y="9619"/>
                </a:lnTo>
                <a:lnTo>
                  <a:pt x="21455" y="9610"/>
                </a:lnTo>
                <a:lnTo>
                  <a:pt x="21446" y="9610"/>
                </a:lnTo>
                <a:lnTo>
                  <a:pt x="21437" y="9610"/>
                </a:lnTo>
                <a:lnTo>
                  <a:pt x="21446" y="9619"/>
                </a:lnTo>
                <a:lnTo>
                  <a:pt x="21437" y="9637"/>
                </a:lnTo>
                <a:lnTo>
                  <a:pt x="21437" y="9645"/>
                </a:lnTo>
                <a:lnTo>
                  <a:pt x="21437" y="9637"/>
                </a:lnTo>
                <a:lnTo>
                  <a:pt x="21429" y="9628"/>
                </a:lnTo>
                <a:lnTo>
                  <a:pt x="21420" y="9610"/>
                </a:lnTo>
                <a:lnTo>
                  <a:pt x="21411" y="9592"/>
                </a:lnTo>
                <a:lnTo>
                  <a:pt x="21402" y="9584"/>
                </a:lnTo>
                <a:lnTo>
                  <a:pt x="21393" y="9566"/>
                </a:lnTo>
                <a:lnTo>
                  <a:pt x="21384" y="9575"/>
                </a:lnTo>
                <a:lnTo>
                  <a:pt x="21384" y="9584"/>
                </a:lnTo>
                <a:lnTo>
                  <a:pt x="21376" y="9592"/>
                </a:lnTo>
                <a:lnTo>
                  <a:pt x="21367" y="9592"/>
                </a:lnTo>
                <a:lnTo>
                  <a:pt x="21367" y="9601"/>
                </a:lnTo>
                <a:lnTo>
                  <a:pt x="21358" y="9601"/>
                </a:lnTo>
                <a:lnTo>
                  <a:pt x="21349" y="9610"/>
                </a:lnTo>
                <a:lnTo>
                  <a:pt x="21340" y="9619"/>
                </a:lnTo>
                <a:lnTo>
                  <a:pt x="21340" y="9628"/>
                </a:lnTo>
                <a:lnTo>
                  <a:pt x="21331" y="9637"/>
                </a:lnTo>
                <a:lnTo>
                  <a:pt x="21331" y="9645"/>
                </a:lnTo>
                <a:lnTo>
                  <a:pt x="21340" y="9663"/>
                </a:lnTo>
                <a:lnTo>
                  <a:pt x="21340" y="9681"/>
                </a:lnTo>
                <a:lnTo>
                  <a:pt x="21349" y="9681"/>
                </a:lnTo>
                <a:lnTo>
                  <a:pt x="21349" y="9690"/>
                </a:lnTo>
                <a:lnTo>
                  <a:pt x="21340" y="9690"/>
                </a:lnTo>
                <a:lnTo>
                  <a:pt x="21323" y="9707"/>
                </a:lnTo>
                <a:lnTo>
                  <a:pt x="21314" y="9716"/>
                </a:lnTo>
                <a:lnTo>
                  <a:pt x="21305" y="9725"/>
                </a:lnTo>
                <a:lnTo>
                  <a:pt x="21305" y="9734"/>
                </a:lnTo>
                <a:lnTo>
                  <a:pt x="21296" y="9743"/>
                </a:lnTo>
                <a:lnTo>
                  <a:pt x="21296" y="9751"/>
                </a:lnTo>
                <a:lnTo>
                  <a:pt x="21287" y="9760"/>
                </a:lnTo>
                <a:lnTo>
                  <a:pt x="21279" y="9778"/>
                </a:lnTo>
                <a:lnTo>
                  <a:pt x="21261" y="9795"/>
                </a:lnTo>
                <a:lnTo>
                  <a:pt x="21252" y="9804"/>
                </a:lnTo>
                <a:lnTo>
                  <a:pt x="21243" y="9804"/>
                </a:lnTo>
                <a:lnTo>
                  <a:pt x="21208" y="9822"/>
                </a:lnTo>
                <a:lnTo>
                  <a:pt x="21190" y="9822"/>
                </a:lnTo>
                <a:lnTo>
                  <a:pt x="21164" y="9831"/>
                </a:lnTo>
                <a:lnTo>
                  <a:pt x="21146" y="9831"/>
                </a:lnTo>
                <a:lnTo>
                  <a:pt x="21129" y="9831"/>
                </a:lnTo>
                <a:lnTo>
                  <a:pt x="21111" y="9831"/>
                </a:lnTo>
                <a:lnTo>
                  <a:pt x="21084" y="9848"/>
                </a:lnTo>
                <a:lnTo>
                  <a:pt x="21067" y="9857"/>
                </a:lnTo>
                <a:lnTo>
                  <a:pt x="21049" y="9857"/>
                </a:lnTo>
                <a:lnTo>
                  <a:pt x="21040" y="9866"/>
                </a:lnTo>
                <a:lnTo>
                  <a:pt x="21023" y="9875"/>
                </a:lnTo>
                <a:lnTo>
                  <a:pt x="21005" y="9884"/>
                </a:lnTo>
                <a:lnTo>
                  <a:pt x="20987" y="9884"/>
                </a:lnTo>
                <a:lnTo>
                  <a:pt x="20979" y="9884"/>
                </a:lnTo>
                <a:lnTo>
                  <a:pt x="20970" y="9884"/>
                </a:lnTo>
                <a:lnTo>
                  <a:pt x="20961" y="9884"/>
                </a:lnTo>
                <a:lnTo>
                  <a:pt x="20943" y="9884"/>
                </a:lnTo>
                <a:lnTo>
                  <a:pt x="20934" y="9884"/>
                </a:lnTo>
                <a:lnTo>
                  <a:pt x="20926" y="9884"/>
                </a:lnTo>
                <a:lnTo>
                  <a:pt x="20882" y="9910"/>
                </a:lnTo>
                <a:lnTo>
                  <a:pt x="20873" y="9919"/>
                </a:lnTo>
                <a:lnTo>
                  <a:pt x="20864" y="9928"/>
                </a:lnTo>
                <a:lnTo>
                  <a:pt x="20855" y="9937"/>
                </a:lnTo>
                <a:lnTo>
                  <a:pt x="20846" y="9946"/>
                </a:lnTo>
                <a:lnTo>
                  <a:pt x="20820" y="9954"/>
                </a:lnTo>
                <a:lnTo>
                  <a:pt x="20802" y="9963"/>
                </a:lnTo>
                <a:lnTo>
                  <a:pt x="20793" y="9972"/>
                </a:lnTo>
                <a:lnTo>
                  <a:pt x="20785" y="9981"/>
                </a:lnTo>
                <a:lnTo>
                  <a:pt x="20767" y="10007"/>
                </a:lnTo>
                <a:lnTo>
                  <a:pt x="20758" y="10016"/>
                </a:lnTo>
                <a:lnTo>
                  <a:pt x="20749" y="10016"/>
                </a:lnTo>
                <a:lnTo>
                  <a:pt x="20749" y="10025"/>
                </a:lnTo>
                <a:lnTo>
                  <a:pt x="20749" y="10007"/>
                </a:lnTo>
                <a:lnTo>
                  <a:pt x="20740" y="9998"/>
                </a:lnTo>
                <a:lnTo>
                  <a:pt x="20749" y="9981"/>
                </a:lnTo>
                <a:lnTo>
                  <a:pt x="20749" y="9972"/>
                </a:lnTo>
                <a:lnTo>
                  <a:pt x="20740" y="9972"/>
                </a:lnTo>
                <a:lnTo>
                  <a:pt x="20732" y="9981"/>
                </a:lnTo>
                <a:lnTo>
                  <a:pt x="20723" y="10007"/>
                </a:lnTo>
                <a:lnTo>
                  <a:pt x="20714" y="10034"/>
                </a:lnTo>
                <a:lnTo>
                  <a:pt x="20723" y="10051"/>
                </a:lnTo>
                <a:lnTo>
                  <a:pt x="20723" y="10060"/>
                </a:lnTo>
                <a:lnTo>
                  <a:pt x="20723" y="10078"/>
                </a:lnTo>
                <a:lnTo>
                  <a:pt x="20723" y="10087"/>
                </a:lnTo>
                <a:lnTo>
                  <a:pt x="20723" y="10096"/>
                </a:lnTo>
                <a:lnTo>
                  <a:pt x="20705" y="10122"/>
                </a:lnTo>
                <a:lnTo>
                  <a:pt x="20696" y="10131"/>
                </a:lnTo>
                <a:lnTo>
                  <a:pt x="20696" y="10148"/>
                </a:lnTo>
                <a:lnTo>
                  <a:pt x="20696" y="10157"/>
                </a:lnTo>
                <a:lnTo>
                  <a:pt x="20696" y="10175"/>
                </a:lnTo>
                <a:lnTo>
                  <a:pt x="20696" y="10184"/>
                </a:lnTo>
                <a:lnTo>
                  <a:pt x="20705" y="10193"/>
                </a:lnTo>
                <a:lnTo>
                  <a:pt x="20714" y="10219"/>
                </a:lnTo>
                <a:lnTo>
                  <a:pt x="20723" y="10228"/>
                </a:lnTo>
                <a:lnTo>
                  <a:pt x="20740" y="10263"/>
                </a:lnTo>
                <a:lnTo>
                  <a:pt x="20749" y="10281"/>
                </a:lnTo>
                <a:lnTo>
                  <a:pt x="20758" y="10290"/>
                </a:lnTo>
                <a:lnTo>
                  <a:pt x="20749" y="10307"/>
                </a:lnTo>
                <a:lnTo>
                  <a:pt x="20749" y="10316"/>
                </a:lnTo>
                <a:lnTo>
                  <a:pt x="20749" y="10325"/>
                </a:lnTo>
                <a:lnTo>
                  <a:pt x="20740" y="10325"/>
                </a:lnTo>
                <a:lnTo>
                  <a:pt x="20740" y="10316"/>
                </a:lnTo>
                <a:lnTo>
                  <a:pt x="20732" y="10316"/>
                </a:lnTo>
                <a:lnTo>
                  <a:pt x="20732" y="10299"/>
                </a:lnTo>
                <a:lnTo>
                  <a:pt x="20723" y="10299"/>
                </a:lnTo>
                <a:lnTo>
                  <a:pt x="20723" y="10307"/>
                </a:lnTo>
                <a:lnTo>
                  <a:pt x="20714" y="10307"/>
                </a:lnTo>
                <a:lnTo>
                  <a:pt x="20714" y="10299"/>
                </a:lnTo>
                <a:lnTo>
                  <a:pt x="20714" y="10281"/>
                </a:lnTo>
                <a:lnTo>
                  <a:pt x="20705" y="10272"/>
                </a:lnTo>
                <a:lnTo>
                  <a:pt x="20705" y="10263"/>
                </a:lnTo>
                <a:lnTo>
                  <a:pt x="20696" y="10263"/>
                </a:lnTo>
                <a:lnTo>
                  <a:pt x="20696" y="10272"/>
                </a:lnTo>
                <a:lnTo>
                  <a:pt x="20705" y="10290"/>
                </a:lnTo>
                <a:lnTo>
                  <a:pt x="20705" y="10299"/>
                </a:lnTo>
                <a:lnTo>
                  <a:pt x="20714" y="10316"/>
                </a:lnTo>
                <a:lnTo>
                  <a:pt x="20723" y="10316"/>
                </a:lnTo>
                <a:lnTo>
                  <a:pt x="20723" y="10325"/>
                </a:lnTo>
                <a:lnTo>
                  <a:pt x="20723" y="10334"/>
                </a:lnTo>
                <a:lnTo>
                  <a:pt x="20723" y="10343"/>
                </a:lnTo>
                <a:lnTo>
                  <a:pt x="20714" y="10343"/>
                </a:lnTo>
                <a:lnTo>
                  <a:pt x="20705" y="10343"/>
                </a:lnTo>
                <a:lnTo>
                  <a:pt x="20705" y="10325"/>
                </a:lnTo>
                <a:lnTo>
                  <a:pt x="20696" y="10307"/>
                </a:lnTo>
                <a:lnTo>
                  <a:pt x="20687" y="10299"/>
                </a:lnTo>
                <a:lnTo>
                  <a:pt x="20687" y="10307"/>
                </a:lnTo>
                <a:lnTo>
                  <a:pt x="20687" y="10316"/>
                </a:lnTo>
                <a:lnTo>
                  <a:pt x="20679" y="10307"/>
                </a:lnTo>
                <a:lnTo>
                  <a:pt x="20679" y="10316"/>
                </a:lnTo>
                <a:lnTo>
                  <a:pt x="20687" y="10325"/>
                </a:lnTo>
                <a:lnTo>
                  <a:pt x="20714" y="10360"/>
                </a:lnTo>
                <a:lnTo>
                  <a:pt x="20740" y="10404"/>
                </a:lnTo>
                <a:lnTo>
                  <a:pt x="20740" y="10413"/>
                </a:lnTo>
                <a:lnTo>
                  <a:pt x="20749" y="10449"/>
                </a:lnTo>
                <a:lnTo>
                  <a:pt x="20749" y="10457"/>
                </a:lnTo>
                <a:lnTo>
                  <a:pt x="20767" y="10475"/>
                </a:lnTo>
                <a:lnTo>
                  <a:pt x="20776" y="10493"/>
                </a:lnTo>
                <a:lnTo>
                  <a:pt x="20785" y="10502"/>
                </a:lnTo>
                <a:lnTo>
                  <a:pt x="20785" y="10510"/>
                </a:lnTo>
                <a:lnTo>
                  <a:pt x="20785" y="10519"/>
                </a:lnTo>
                <a:lnTo>
                  <a:pt x="20802" y="10546"/>
                </a:lnTo>
                <a:lnTo>
                  <a:pt x="20811" y="10563"/>
                </a:lnTo>
                <a:lnTo>
                  <a:pt x="20811" y="10572"/>
                </a:lnTo>
                <a:lnTo>
                  <a:pt x="20802" y="10590"/>
                </a:lnTo>
                <a:lnTo>
                  <a:pt x="20811" y="10616"/>
                </a:lnTo>
                <a:lnTo>
                  <a:pt x="20811" y="10625"/>
                </a:lnTo>
                <a:lnTo>
                  <a:pt x="20820" y="10660"/>
                </a:lnTo>
                <a:lnTo>
                  <a:pt x="20820" y="10678"/>
                </a:lnTo>
                <a:lnTo>
                  <a:pt x="20829" y="10687"/>
                </a:lnTo>
                <a:lnTo>
                  <a:pt x="20846" y="10713"/>
                </a:lnTo>
                <a:lnTo>
                  <a:pt x="20864" y="10749"/>
                </a:lnTo>
                <a:lnTo>
                  <a:pt x="20864" y="10766"/>
                </a:lnTo>
                <a:lnTo>
                  <a:pt x="20864" y="10802"/>
                </a:lnTo>
                <a:lnTo>
                  <a:pt x="20864" y="10819"/>
                </a:lnTo>
                <a:lnTo>
                  <a:pt x="20855" y="10819"/>
                </a:lnTo>
                <a:lnTo>
                  <a:pt x="20855" y="10828"/>
                </a:lnTo>
                <a:lnTo>
                  <a:pt x="20864" y="10855"/>
                </a:lnTo>
                <a:lnTo>
                  <a:pt x="20864" y="10872"/>
                </a:lnTo>
                <a:lnTo>
                  <a:pt x="20855" y="10881"/>
                </a:lnTo>
                <a:lnTo>
                  <a:pt x="20846" y="10899"/>
                </a:lnTo>
                <a:lnTo>
                  <a:pt x="20837" y="10908"/>
                </a:lnTo>
                <a:lnTo>
                  <a:pt x="20820" y="10908"/>
                </a:lnTo>
                <a:lnTo>
                  <a:pt x="20820" y="10899"/>
                </a:lnTo>
                <a:lnTo>
                  <a:pt x="20811" y="10899"/>
                </a:lnTo>
                <a:lnTo>
                  <a:pt x="20811" y="10916"/>
                </a:lnTo>
                <a:lnTo>
                  <a:pt x="20811" y="10943"/>
                </a:lnTo>
                <a:lnTo>
                  <a:pt x="20811" y="10952"/>
                </a:lnTo>
                <a:lnTo>
                  <a:pt x="20811" y="10960"/>
                </a:lnTo>
                <a:lnTo>
                  <a:pt x="20820" y="10960"/>
                </a:lnTo>
                <a:lnTo>
                  <a:pt x="20829" y="10960"/>
                </a:lnTo>
                <a:lnTo>
                  <a:pt x="20855" y="10969"/>
                </a:lnTo>
                <a:lnTo>
                  <a:pt x="20864" y="10978"/>
                </a:lnTo>
                <a:lnTo>
                  <a:pt x="20882" y="11005"/>
                </a:lnTo>
                <a:lnTo>
                  <a:pt x="20899" y="11005"/>
                </a:lnTo>
                <a:lnTo>
                  <a:pt x="20926" y="11022"/>
                </a:lnTo>
                <a:lnTo>
                  <a:pt x="20943" y="11022"/>
                </a:lnTo>
                <a:lnTo>
                  <a:pt x="20970" y="11022"/>
                </a:lnTo>
                <a:lnTo>
                  <a:pt x="20996" y="11031"/>
                </a:lnTo>
                <a:lnTo>
                  <a:pt x="21005" y="11022"/>
                </a:lnTo>
                <a:lnTo>
                  <a:pt x="21023" y="11022"/>
                </a:lnTo>
                <a:lnTo>
                  <a:pt x="21032" y="11022"/>
                </a:lnTo>
                <a:lnTo>
                  <a:pt x="21040" y="11022"/>
                </a:lnTo>
                <a:lnTo>
                  <a:pt x="21067" y="10996"/>
                </a:lnTo>
                <a:lnTo>
                  <a:pt x="21093" y="10978"/>
                </a:lnTo>
                <a:lnTo>
                  <a:pt x="21111" y="10978"/>
                </a:lnTo>
                <a:lnTo>
                  <a:pt x="21120" y="10978"/>
                </a:lnTo>
                <a:lnTo>
                  <a:pt x="21137" y="10969"/>
                </a:lnTo>
                <a:lnTo>
                  <a:pt x="21155" y="10943"/>
                </a:lnTo>
                <a:lnTo>
                  <a:pt x="21164" y="10934"/>
                </a:lnTo>
                <a:lnTo>
                  <a:pt x="21190" y="10934"/>
                </a:lnTo>
                <a:lnTo>
                  <a:pt x="21208" y="10934"/>
                </a:lnTo>
                <a:lnTo>
                  <a:pt x="21217" y="10934"/>
                </a:lnTo>
                <a:lnTo>
                  <a:pt x="21234" y="10925"/>
                </a:lnTo>
                <a:lnTo>
                  <a:pt x="21279" y="10925"/>
                </a:lnTo>
                <a:lnTo>
                  <a:pt x="21305" y="10925"/>
                </a:lnTo>
                <a:lnTo>
                  <a:pt x="21323" y="10925"/>
                </a:lnTo>
                <a:lnTo>
                  <a:pt x="21331" y="10925"/>
                </a:lnTo>
                <a:lnTo>
                  <a:pt x="21340" y="10934"/>
                </a:lnTo>
                <a:lnTo>
                  <a:pt x="21384" y="10925"/>
                </a:lnTo>
                <a:lnTo>
                  <a:pt x="21393" y="10925"/>
                </a:lnTo>
                <a:lnTo>
                  <a:pt x="21402" y="10925"/>
                </a:lnTo>
                <a:lnTo>
                  <a:pt x="21411" y="10934"/>
                </a:lnTo>
                <a:lnTo>
                  <a:pt x="21429" y="10925"/>
                </a:lnTo>
                <a:lnTo>
                  <a:pt x="21437" y="10925"/>
                </a:lnTo>
                <a:lnTo>
                  <a:pt x="21446" y="10925"/>
                </a:lnTo>
                <a:lnTo>
                  <a:pt x="21464" y="10908"/>
                </a:lnTo>
                <a:lnTo>
                  <a:pt x="21473" y="10890"/>
                </a:lnTo>
                <a:lnTo>
                  <a:pt x="21481" y="10863"/>
                </a:lnTo>
                <a:lnTo>
                  <a:pt x="21490" y="10855"/>
                </a:lnTo>
                <a:lnTo>
                  <a:pt x="21499" y="10855"/>
                </a:lnTo>
                <a:lnTo>
                  <a:pt x="21508" y="10846"/>
                </a:lnTo>
                <a:lnTo>
                  <a:pt x="21526" y="10846"/>
                </a:lnTo>
                <a:lnTo>
                  <a:pt x="21561" y="10819"/>
                </a:lnTo>
                <a:lnTo>
                  <a:pt x="21579" y="10819"/>
                </a:lnTo>
                <a:lnTo>
                  <a:pt x="21587" y="10810"/>
                </a:lnTo>
                <a:lnTo>
                  <a:pt x="21614" y="10793"/>
                </a:lnTo>
                <a:lnTo>
                  <a:pt x="21631" y="10793"/>
                </a:lnTo>
                <a:lnTo>
                  <a:pt x="21676" y="10802"/>
                </a:lnTo>
                <a:lnTo>
                  <a:pt x="21702" y="10793"/>
                </a:lnTo>
                <a:lnTo>
                  <a:pt x="21720" y="10793"/>
                </a:lnTo>
                <a:lnTo>
                  <a:pt x="21746" y="10784"/>
                </a:lnTo>
                <a:lnTo>
                  <a:pt x="21773" y="10775"/>
                </a:lnTo>
                <a:lnTo>
                  <a:pt x="21808" y="10766"/>
                </a:lnTo>
                <a:lnTo>
                  <a:pt x="21834" y="10749"/>
                </a:lnTo>
                <a:lnTo>
                  <a:pt x="21852" y="10749"/>
                </a:lnTo>
                <a:lnTo>
                  <a:pt x="21878" y="10740"/>
                </a:lnTo>
                <a:lnTo>
                  <a:pt x="21923" y="10740"/>
                </a:lnTo>
                <a:lnTo>
                  <a:pt x="21967" y="10740"/>
                </a:lnTo>
                <a:lnTo>
                  <a:pt x="21984" y="10740"/>
                </a:lnTo>
                <a:lnTo>
                  <a:pt x="21984" y="10731"/>
                </a:lnTo>
                <a:lnTo>
                  <a:pt x="21993" y="10731"/>
                </a:lnTo>
                <a:lnTo>
                  <a:pt x="22011" y="10731"/>
                </a:lnTo>
                <a:lnTo>
                  <a:pt x="22020" y="10740"/>
                </a:lnTo>
                <a:lnTo>
                  <a:pt x="22037" y="10749"/>
                </a:lnTo>
                <a:lnTo>
                  <a:pt x="22073" y="10775"/>
                </a:lnTo>
                <a:lnTo>
                  <a:pt x="22081" y="10775"/>
                </a:lnTo>
                <a:lnTo>
                  <a:pt x="22108" y="10766"/>
                </a:lnTo>
                <a:lnTo>
                  <a:pt x="22117" y="10766"/>
                </a:lnTo>
                <a:lnTo>
                  <a:pt x="22152" y="10784"/>
                </a:lnTo>
                <a:lnTo>
                  <a:pt x="22161" y="10784"/>
                </a:lnTo>
                <a:lnTo>
                  <a:pt x="22178" y="10784"/>
                </a:lnTo>
                <a:lnTo>
                  <a:pt x="22178" y="10793"/>
                </a:lnTo>
                <a:lnTo>
                  <a:pt x="22187" y="10793"/>
                </a:lnTo>
                <a:lnTo>
                  <a:pt x="22205" y="10810"/>
                </a:lnTo>
                <a:lnTo>
                  <a:pt x="22223" y="10819"/>
                </a:lnTo>
                <a:lnTo>
                  <a:pt x="22223" y="10828"/>
                </a:lnTo>
                <a:lnTo>
                  <a:pt x="22214" y="10837"/>
                </a:lnTo>
                <a:lnTo>
                  <a:pt x="22223" y="10855"/>
                </a:lnTo>
                <a:lnTo>
                  <a:pt x="22231" y="10863"/>
                </a:lnTo>
                <a:lnTo>
                  <a:pt x="22249" y="10872"/>
                </a:lnTo>
                <a:lnTo>
                  <a:pt x="22258" y="10872"/>
                </a:lnTo>
                <a:lnTo>
                  <a:pt x="22267" y="10881"/>
                </a:lnTo>
                <a:lnTo>
                  <a:pt x="22267" y="10890"/>
                </a:lnTo>
                <a:lnTo>
                  <a:pt x="22275" y="10908"/>
                </a:lnTo>
                <a:lnTo>
                  <a:pt x="22284" y="10916"/>
                </a:lnTo>
                <a:lnTo>
                  <a:pt x="22293" y="10925"/>
                </a:lnTo>
                <a:lnTo>
                  <a:pt x="22293" y="10934"/>
                </a:lnTo>
                <a:lnTo>
                  <a:pt x="22302" y="10952"/>
                </a:lnTo>
                <a:lnTo>
                  <a:pt x="22311" y="10969"/>
                </a:lnTo>
                <a:lnTo>
                  <a:pt x="22311" y="10987"/>
                </a:lnTo>
                <a:lnTo>
                  <a:pt x="22302" y="10978"/>
                </a:lnTo>
                <a:lnTo>
                  <a:pt x="22293" y="10978"/>
                </a:lnTo>
                <a:lnTo>
                  <a:pt x="22293" y="10987"/>
                </a:lnTo>
                <a:lnTo>
                  <a:pt x="22302" y="10987"/>
                </a:lnTo>
                <a:lnTo>
                  <a:pt x="22311" y="10996"/>
                </a:lnTo>
                <a:lnTo>
                  <a:pt x="22320" y="10996"/>
                </a:lnTo>
                <a:lnTo>
                  <a:pt x="22328" y="11013"/>
                </a:lnTo>
                <a:lnTo>
                  <a:pt x="22337" y="11013"/>
                </a:lnTo>
                <a:lnTo>
                  <a:pt x="22337" y="11005"/>
                </a:lnTo>
                <a:lnTo>
                  <a:pt x="22346" y="11013"/>
                </a:lnTo>
                <a:lnTo>
                  <a:pt x="22355" y="11013"/>
                </a:lnTo>
                <a:lnTo>
                  <a:pt x="22346" y="10996"/>
                </a:lnTo>
                <a:lnTo>
                  <a:pt x="22346" y="10987"/>
                </a:lnTo>
                <a:lnTo>
                  <a:pt x="22355" y="10987"/>
                </a:lnTo>
                <a:lnTo>
                  <a:pt x="22364" y="10969"/>
                </a:lnTo>
                <a:lnTo>
                  <a:pt x="22381" y="10943"/>
                </a:lnTo>
                <a:lnTo>
                  <a:pt x="22390" y="10934"/>
                </a:lnTo>
                <a:lnTo>
                  <a:pt x="22399" y="10925"/>
                </a:lnTo>
                <a:lnTo>
                  <a:pt x="22408" y="10925"/>
                </a:lnTo>
                <a:lnTo>
                  <a:pt x="22425" y="10916"/>
                </a:lnTo>
                <a:lnTo>
                  <a:pt x="22434" y="10916"/>
                </a:lnTo>
                <a:lnTo>
                  <a:pt x="22434" y="10908"/>
                </a:lnTo>
                <a:lnTo>
                  <a:pt x="22443" y="10908"/>
                </a:lnTo>
                <a:lnTo>
                  <a:pt x="22452" y="10890"/>
                </a:lnTo>
                <a:lnTo>
                  <a:pt x="22461" y="10872"/>
                </a:lnTo>
                <a:lnTo>
                  <a:pt x="22470" y="10863"/>
                </a:lnTo>
                <a:lnTo>
                  <a:pt x="22478" y="10855"/>
                </a:lnTo>
                <a:lnTo>
                  <a:pt x="22487" y="10837"/>
                </a:lnTo>
                <a:lnTo>
                  <a:pt x="22487" y="10828"/>
                </a:lnTo>
                <a:lnTo>
                  <a:pt x="22487" y="10819"/>
                </a:lnTo>
                <a:lnTo>
                  <a:pt x="22487" y="10828"/>
                </a:lnTo>
                <a:lnTo>
                  <a:pt x="22496" y="10837"/>
                </a:lnTo>
                <a:lnTo>
                  <a:pt x="22505" y="10863"/>
                </a:lnTo>
                <a:lnTo>
                  <a:pt x="22496" y="10863"/>
                </a:lnTo>
                <a:lnTo>
                  <a:pt x="22487" y="10872"/>
                </a:lnTo>
                <a:lnTo>
                  <a:pt x="22487" y="10881"/>
                </a:lnTo>
                <a:lnTo>
                  <a:pt x="22496" y="10890"/>
                </a:lnTo>
                <a:lnTo>
                  <a:pt x="22496" y="10899"/>
                </a:lnTo>
                <a:lnTo>
                  <a:pt x="22487" y="10908"/>
                </a:lnTo>
                <a:lnTo>
                  <a:pt x="22478" y="10925"/>
                </a:lnTo>
                <a:lnTo>
                  <a:pt x="22461" y="10952"/>
                </a:lnTo>
                <a:lnTo>
                  <a:pt x="22461" y="10960"/>
                </a:lnTo>
                <a:lnTo>
                  <a:pt x="22461" y="10969"/>
                </a:lnTo>
                <a:lnTo>
                  <a:pt x="22461" y="10978"/>
                </a:lnTo>
                <a:lnTo>
                  <a:pt x="22461" y="10987"/>
                </a:lnTo>
                <a:lnTo>
                  <a:pt x="22461" y="10996"/>
                </a:lnTo>
                <a:lnTo>
                  <a:pt x="22461" y="11013"/>
                </a:lnTo>
                <a:lnTo>
                  <a:pt x="22452" y="11013"/>
                </a:lnTo>
                <a:lnTo>
                  <a:pt x="22443" y="11013"/>
                </a:lnTo>
                <a:lnTo>
                  <a:pt x="22434" y="11013"/>
                </a:lnTo>
                <a:lnTo>
                  <a:pt x="22425" y="11013"/>
                </a:lnTo>
                <a:lnTo>
                  <a:pt x="22417" y="11040"/>
                </a:lnTo>
                <a:lnTo>
                  <a:pt x="22425" y="11040"/>
                </a:lnTo>
                <a:lnTo>
                  <a:pt x="22434" y="11040"/>
                </a:lnTo>
                <a:lnTo>
                  <a:pt x="22452" y="11031"/>
                </a:lnTo>
                <a:lnTo>
                  <a:pt x="22461" y="11031"/>
                </a:lnTo>
                <a:lnTo>
                  <a:pt x="22470" y="11031"/>
                </a:lnTo>
                <a:lnTo>
                  <a:pt x="22478" y="11031"/>
                </a:lnTo>
                <a:lnTo>
                  <a:pt x="22496" y="10996"/>
                </a:lnTo>
                <a:lnTo>
                  <a:pt x="22496" y="10978"/>
                </a:lnTo>
                <a:lnTo>
                  <a:pt x="22505" y="10960"/>
                </a:lnTo>
                <a:lnTo>
                  <a:pt x="22505" y="10952"/>
                </a:lnTo>
                <a:lnTo>
                  <a:pt x="22514" y="10960"/>
                </a:lnTo>
                <a:lnTo>
                  <a:pt x="22523" y="10969"/>
                </a:lnTo>
                <a:lnTo>
                  <a:pt x="22531" y="10987"/>
                </a:lnTo>
                <a:lnTo>
                  <a:pt x="22540" y="10996"/>
                </a:lnTo>
                <a:lnTo>
                  <a:pt x="22540" y="11022"/>
                </a:lnTo>
                <a:lnTo>
                  <a:pt x="22531" y="11049"/>
                </a:lnTo>
                <a:lnTo>
                  <a:pt x="22523" y="11058"/>
                </a:lnTo>
                <a:lnTo>
                  <a:pt x="22514" y="11066"/>
                </a:lnTo>
                <a:lnTo>
                  <a:pt x="22531" y="11075"/>
                </a:lnTo>
                <a:lnTo>
                  <a:pt x="22540" y="11075"/>
                </a:lnTo>
                <a:lnTo>
                  <a:pt x="22558" y="11066"/>
                </a:lnTo>
                <a:lnTo>
                  <a:pt x="22567" y="11066"/>
                </a:lnTo>
                <a:lnTo>
                  <a:pt x="22567" y="11058"/>
                </a:lnTo>
                <a:lnTo>
                  <a:pt x="22575" y="11058"/>
                </a:lnTo>
                <a:lnTo>
                  <a:pt x="22584" y="11049"/>
                </a:lnTo>
                <a:lnTo>
                  <a:pt x="22593" y="11049"/>
                </a:lnTo>
                <a:lnTo>
                  <a:pt x="22602" y="11058"/>
                </a:lnTo>
                <a:lnTo>
                  <a:pt x="22593" y="11058"/>
                </a:lnTo>
                <a:lnTo>
                  <a:pt x="22593" y="11066"/>
                </a:lnTo>
                <a:lnTo>
                  <a:pt x="22584" y="11066"/>
                </a:lnTo>
                <a:lnTo>
                  <a:pt x="22575" y="11066"/>
                </a:lnTo>
                <a:lnTo>
                  <a:pt x="22575" y="11075"/>
                </a:lnTo>
                <a:lnTo>
                  <a:pt x="22593" y="11084"/>
                </a:lnTo>
                <a:lnTo>
                  <a:pt x="22611" y="11102"/>
                </a:lnTo>
                <a:lnTo>
                  <a:pt x="22611" y="11110"/>
                </a:lnTo>
                <a:lnTo>
                  <a:pt x="22628" y="11137"/>
                </a:lnTo>
                <a:lnTo>
                  <a:pt x="22637" y="11155"/>
                </a:lnTo>
                <a:lnTo>
                  <a:pt x="22637" y="11163"/>
                </a:lnTo>
                <a:lnTo>
                  <a:pt x="22628" y="11181"/>
                </a:lnTo>
                <a:lnTo>
                  <a:pt x="22628" y="11190"/>
                </a:lnTo>
                <a:lnTo>
                  <a:pt x="22628" y="11199"/>
                </a:lnTo>
                <a:lnTo>
                  <a:pt x="22628" y="11208"/>
                </a:lnTo>
                <a:lnTo>
                  <a:pt x="22637" y="11216"/>
                </a:lnTo>
                <a:lnTo>
                  <a:pt x="22664" y="11243"/>
                </a:lnTo>
                <a:lnTo>
                  <a:pt x="22672" y="11261"/>
                </a:lnTo>
                <a:lnTo>
                  <a:pt x="22690" y="11269"/>
                </a:lnTo>
                <a:lnTo>
                  <a:pt x="22725" y="11278"/>
                </a:lnTo>
                <a:lnTo>
                  <a:pt x="22734" y="11287"/>
                </a:lnTo>
                <a:lnTo>
                  <a:pt x="22752" y="11305"/>
                </a:lnTo>
                <a:lnTo>
                  <a:pt x="22761" y="11305"/>
                </a:lnTo>
                <a:lnTo>
                  <a:pt x="22770" y="11305"/>
                </a:lnTo>
                <a:lnTo>
                  <a:pt x="22778" y="11296"/>
                </a:lnTo>
                <a:lnTo>
                  <a:pt x="22787" y="11296"/>
                </a:lnTo>
                <a:lnTo>
                  <a:pt x="22805" y="11305"/>
                </a:lnTo>
                <a:lnTo>
                  <a:pt x="22822" y="11305"/>
                </a:lnTo>
                <a:lnTo>
                  <a:pt x="22831" y="11305"/>
                </a:lnTo>
                <a:lnTo>
                  <a:pt x="22840" y="11313"/>
                </a:lnTo>
                <a:lnTo>
                  <a:pt x="22858" y="11322"/>
                </a:lnTo>
                <a:lnTo>
                  <a:pt x="22875" y="11322"/>
                </a:lnTo>
                <a:lnTo>
                  <a:pt x="22884" y="11331"/>
                </a:lnTo>
                <a:lnTo>
                  <a:pt x="22893" y="11331"/>
                </a:lnTo>
                <a:lnTo>
                  <a:pt x="22911" y="11340"/>
                </a:lnTo>
                <a:lnTo>
                  <a:pt x="22920" y="11340"/>
                </a:lnTo>
                <a:lnTo>
                  <a:pt x="22928" y="11331"/>
                </a:lnTo>
                <a:lnTo>
                  <a:pt x="22946" y="11313"/>
                </a:lnTo>
                <a:lnTo>
                  <a:pt x="22964" y="11305"/>
                </a:lnTo>
                <a:lnTo>
                  <a:pt x="22972" y="11296"/>
                </a:lnTo>
                <a:lnTo>
                  <a:pt x="22981" y="11296"/>
                </a:lnTo>
                <a:lnTo>
                  <a:pt x="22990" y="11287"/>
                </a:lnTo>
                <a:lnTo>
                  <a:pt x="22981" y="11287"/>
                </a:lnTo>
                <a:lnTo>
                  <a:pt x="22972" y="11278"/>
                </a:lnTo>
                <a:lnTo>
                  <a:pt x="22981" y="11278"/>
                </a:lnTo>
                <a:lnTo>
                  <a:pt x="23008" y="11261"/>
                </a:lnTo>
                <a:lnTo>
                  <a:pt x="23017" y="11269"/>
                </a:lnTo>
                <a:lnTo>
                  <a:pt x="23025" y="11278"/>
                </a:lnTo>
                <a:lnTo>
                  <a:pt x="23017" y="11287"/>
                </a:lnTo>
                <a:lnTo>
                  <a:pt x="23017" y="11296"/>
                </a:lnTo>
                <a:lnTo>
                  <a:pt x="23008" y="11296"/>
                </a:lnTo>
                <a:lnTo>
                  <a:pt x="22999" y="11305"/>
                </a:lnTo>
                <a:lnTo>
                  <a:pt x="22999" y="11296"/>
                </a:lnTo>
                <a:lnTo>
                  <a:pt x="23008" y="11305"/>
                </a:lnTo>
                <a:lnTo>
                  <a:pt x="23017" y="11313"/>
                </a:lnTo>
                <a:lnTo>
                  <a:pt x="23025" y="11305"/>
                </a:lnTo>
                <a:lnTo>
                  <a:pt x="23034" y="11296"/>
                </a:lnTo>
                <a:lnTo>
                  <a:pt x="23034" y="11287"/>
                </a:lnTo>
                <a:lnTo>
                  <a:pt x="23043" y="11287"/>
                </a:lnTo>
                <a:lnTo>
                  <a:pt x="23052" y="11296"/>
                </a:lnTo>
                <a:lnTo>
                  <a:pt x="23052" y="11305"/>
                </a:lnTo>
                <a:lnTo>
                  <a:pt x="23043" y="11313"/>
                </a:lnTo>
                <a:lnTo>
                  <a:pt x="23052" y="11322"/>
                </a:lnTo>
                <a:lnTo>
                  <a:pt x="23061" y="11331"/>
                </a:lnTo>
                <a:lnTo>
                  <a:pt x="23069" y="11331"/>
                </a:lnTo>
                <a:lnTo>
                  <a:pt x="23078" y="11340"/>
                </a:lnTo>
                <a:lnTo>
                  <a:pt x="23087" y="11349"/>
                </a:lnTo>
                <a:lnTo>
                  <a:pt x="23096" y="11340"/>
                </a:lnTo>
                <a:lnTo>
                  <a:pt x="23105" y="11349"/>
                </a:lnTo>
                <a:lnTo>
                  <a:pt x="23114" y="11366"/>
                </a:lnTo>
                <a:lnTo>
                  <a:pt x="23122" y="11366"/>
                </a:lnTo>
                <a:lnTo>
                  <a:pt x="23122" y="11358"/>
                </a:lnTo>
                <a:lnTo>
                  <a:pt x="23122" y="11340"/>
                </a:lnTo>
                <a:lnTo>
                  <a:pt x="23114" y="11349"/>
                </a:lnTo>
                <a:lnTo>
                  <a:pt x="23114" y="11340"/>
                </a:lnTo>
                <a:lnTo>
                  <a:pt x="23105" y="11340"/>
                </a:lnTo>
                <a:lnTo>
                  <a:pt x="23105" y="11331"/>
                </a:lnTo>
                <a:lnTo>
                  <a:pt x="23114" y="11331"/>
                </a:lnTo>
                <a:lnTo>
                  <a:pt x="23122" y="11331"/>
                </a:lnTo>
                <a:lnTo>
                  <a:pt x="23149" y="11331"/>
                </a:lnTo>
                <a:lnTo>
                  <a:pt x="23193" y="11287"/>
                </a:lnTo>
                <a:lnTo>
                  <a:pt x="23211" y="11278"/>
                </a:lnTo>
                <a:lnTo>
                  <a:pt x="23228" y="11269"/>
                </a:lnTo>
                <a:lnTo>
                  <a:pt x="23246" y="11261"/>
                </a:lnTo>
                <a:lnTo>
                  <a:pt x="23255" y="11261"/>
                </a:lnTo>
                <a:lnTo>
                  <a:pt x="23308" y="11252"/>
                </a:lnTo>
                <a:lnTo>
                  <a:pt x="23334" y="11252"/>
                </a:lnTo>
                <a:lnTo>
                  <a:pt x="23343" y="11252"/>
                </a:lnTo>
                <a:lnTo>
                  <a:pt x="23352" y="11252"/>
                </a:lnTo>
                <a:lnTo>
                  <a:pt x="23361" y="11234"/>
                </a:lnTo>
                <a:lnTo>
                  <a:pt x="23369" y="11234"/>
                </a:lnTo>
                <a:lnTo>
                  <a:pt x="23378" y="11234"/>
                </a:lnTo>
                <a:lnTo>
                  <a:pt x="23378" y="11225"/>
                </a:lnTo>
                <a:lnTo>
                  <a:pt x="23378" y="11216"/>
                </a:lnTo>
                <a:lnTo>
                  <a:pt x="23378" y="11208"/>
                </a:lnTo>
                <a:lnTo>
                  <a:pt x="23378" y="11190"/>
                </a:lnTo>
                <a:lnTo>
                  <a:pt x="23378" y="11172"/>
                </a:lnTo>
                <a:lnTo>
                  <a:pt x="23378" y="11163"/>
                </a:lnTo>
                <a:lnTo>
                  <a:pt x="23387" y="11146"/>
                </a:lnTo>
                <a:lnTo>
                  <a:pt x="23387" y="11137"/>
                </a:lnTo>
                <a:lnTo>
                  <a:pt x="23396" y="11110"/>
                </a:lnTo>
                <a:lnTo>
                  <a:pt x="23396" y="11102"/>
                </a:lnTo>
                <a:lnTo>
                  <a:pt x="23396" y="11084"/>
                </a:lnTo>
                <a:lnTo>
                  <a:pt x="23405" y="11075"/>
                </a:lnTo>
                <a:lnTo>
                  <a:pt x="23414" y="11066"/>
                </a:lnTo>
                <a:lnTo>
                  <a:pt x="23422" y="11040"/>
                </a:lnTo>
                <a:lnTo>
                  <a:pt x="23431" y="11031"/>
                </a:lnTo>
                <a:lnTo>
                  <a:pt x="23440" y="11031"/>
                </a:lnTo>
                <a:lnTo>
                  <a:pt x="23431" y="11031"/>
                </a:lnTo>
                <a:lnTo>
                  <a:pt x="23431" y="11022"/>
                </a:lnTo>
                <a:lnTo>
                  <a:pt x="23440" y="11022"/>
                </a:lnTo>
                <a:lnTo>
                  <a:pt x="23440" y="11013"/>
                </a:lnTo>
                <a:lnTo>
                  <a:pt x="23440" y="10996"/>
                </a:lnTo>
                <a:lnTo>
                  <a:pt x="23449" y="10978"/>
                </a:lnTo>
                <a:lnTo>
                  <a:pt x="23449" y="10969"/>
                </a:lnTo>
                <a:lnTo>
                  <a:pt x="23458" y="10960"/>
                </a:lnTo>
                <a:lnTo>
                  <a:pt x="23467" y="10952"/>
                </a:lnTo>
                <a:lnTo>
                  <a:pt x="23475" y="10943"/>
                </a:lnTo>
                <a:lnTo>
                  <a:pt x="23467" y="10934"/>
                </a:lnTo>
                <a:lnTo>
                  <a:pt x="23475" y="10934"/>
                </a:lnTo>
                <a:lnTo>
                  <a:pt x="23475" y="10925"/>
                </a:lnTo>
                <a:lnTo>
                  <a:pt x="23484" y="10908"/>
                </a:lnTo>
                <a:lnTo>
                  <a:pt x="23475" y="10899"/>
                </a:lnTo>
                <a:lnTo>
                  <a:pt x="23484" y="10899"/>
                </a:lnTo>
                <a:lnTo>
                  <a:pt x="23493" y="10890"/>
                </a:lnTo>
                <a:lnTo>
                  <a:pt x="23493" y="10881"/>
                </a:lnTo>
                <a:lnTo>
                  <a:pt x="23502" y="10872"/>
                </a:lnTo>
                <a:lnTo>
                  <a:pt x="23502" y="10863"/>
                </a:lnTo>
                <a:lnTo>
                  <a:pt x="23519" y="10846"/>
                </a:lnTo>
                <a:lnTo>
                  <a:pt x="23528" y="10837"/>
                </a:lnTo>
                <a:lnTo>
                  <a:pt x="23546" y="10837"/>
                </a:lnTo>
                <a:lnTo>
                  <a:pt x="23546" y="10828"/>
                </a:lnTo>
                <a:lnTo>
                  <a:pt x="23537" y="10828"/>
                </a:lnTo>
                <a:lnTo>
                  <a:pt x="23546" y="10828"/>
                </a:lnTo>
                <a:lnTo>
                  <a:pt x="23546" y="10819"/>
                </a:lnTo>
                <a:lnTo>
                  <a:pt x="23555" y="10819"/>
                </a:lnTo>
                <a:lnTo>
                  <a:pt x="23564" y="10810"/>
                </a:lnTo>
                <a:lnTo>
                  <a:pt x="23572" y="10802"/>
                </a:lnTo>
                <a:lnTo>
                  <a:pt x="23572" y="10793"/>
                </a:lnTo>
                <a:lnTo>
                  <a:pt x="23572" y="10775"/>
                </a:lnTo>
                <a:lnTo>
                  <a:pt x="23590" y="10757"/>
                </a:lnTo>
                <a:lnTo>
                  <a:pt x="23599" y="10731"/>
                </a:lnTo>
                <a:lnTo>
                  <a:pt x="23599" y="10705"/>
                </a:lnTo>
                <a:lnTo>
                  <a:pt x="23608" y="10696"/>
                </a:lnTo>
                <a:lnTo>
                  <a:pt x="23608" y="10687"/>
                </a:lnTo>
                <a:lnTo>
                  <a:pt x="23608" y="10669"/>
                </a:lnTo>
                <a:lnTo>
                  <a:pt x="23608" y="10660"/>
                </a:lnTo>
                <a:lnTo>
                  <a:pt x="23616" y="10625"/>
                </a:lnTo>
                <a:lnTo>
                  <a:pt x="23616" y="10607"/>
                </a:lnTo>
                <a:lnTo>
                  <a:pt x="23625" y="10599"/>
                </a:lnTo>
                <a:lnTo>
                  <a:pt x="23625" y="10572"/>
                </a:lnTo>
                <a:lnTo>
                  <a:pt x="23625" y="10554"/>
                </a:lnTo>
                <a:lnTo>
                  <a:pt x="23634" y="10537"/>
                </a:lnTo>
                <a:lnTo>
                  <a:pt x="23652" y="10519"/>
                </a:lnTo>
                <a:lnTo>
                  <a:pt x="23652" y="10502"/>
                </a:lnTo>
                <a:lnTo>
                  <a:pt x="23643" y="10493"/>
                </a:lnTo>
                <a:close/>
                <a:moveTo>
                  <a:pt x="23634" y="10413"/>
                </a:moveTo>
                <a:lnTo>
                  <a:pt x="23634" y="10422"/>
                </a:lnTo>
                <a:lnTo>
                  <a:pt x="23634" y="10431"/>
                </a:lnTo>
                <a:lnTo>
                  <a:pt x="23643" y="10404"/>
                </a:lnTo>
                <a:lnTo>
                  <a:pt x="23634" y="10404"/>
                </a:lnTo>
                <a:close/>
                <a:moveTo>
                  <a:pt x="23255" y="11437"/>
                </a:moveTo>
                <a:lnTo>
                  <a:pt x="23246" y="11437"/>
                </a:lnTo>
                <a:lnTo>
                  <a:pt x="23237" y="11419"/>
                </a:lnTo>
                <a:lnTo>
                  <a:pt x="23228" y="11419"/>
                </a:lnTo>
                <a:lnTo>
                  <a:pt x="23228" y="11428"/>
                </a:lnTo>
                <a:lnTo>
                  <a:pt x="23219" y="11428"/>
                </a:lnTo>
                <a:lnTo>
                  <a:pt x="23219" y="11437"/>
                </a:lnTo>
                <a:lnTo>
                  <a:pt x="23228" y="11437"/>
                </a:lnTo>
                <a:lnTo>
                  <a:pt x="23228" y="11446"/>
                </a:lnTo>
                <a:lnTo>
                  <a:pt x="23237" y="11455"/>
                </a:lnTo>
                <a:lnTo>
                  <a:pt x="23237" y="11464"/>
                </a:lnTo>
                <a:lnTo>
                  <a:pt x="23246" y="11464"/>
                </a:lnTo>
                <a:lnTo>
                  <a:pt x="23255" y="11464"/>
                </a:lnTo>
                <a:lnTo>
                  <a:pt x="23255" y="11455"/>
                </a:lnTo>
                <a:lnTo>
                  <a:pt x="23264" y="11455"/>
                </a:lnTo>
                <a:lnTo>
                  <a:pt x="23255" y="11455"/>
                </a:lnTo>
                <a:lnTo>
                  <a:pt x="23255" y="11446"/>
                </a:lnTo>
                <a:close/>
                <a:moveTo>
                  <a:pt x="23264" y="11472"/>
                </a:moveTo>
                <a:lnTo>
                  <a:pt x="23255" y="11472"/>
                </a:lnTo>
                <a:lnTo>
                  <a:pt x="23237" y="11472"/>
                </a:lnTo>
                <a:lnTo>
                  <a:pt x="23237" y="11481"/>
                </a:lnTo>
                <a:lnTo>
                  <a:pt x="23246" y="11481"/>
                </a:lnTo>
                <a:lnTo>
                  <a:pt x="23255" y="11481"/>
                </a:lnTo>
                <a:lnTo>
                  <a:pt x="23264" y="11481"/>
                </a:lnTo>
                <a:lnTo>
                  <a:pt x="23272" y="11481"/>
                </a:lnTo>
                <a:close/>
                <a:moveTo>
                  <a:pt x="23643" y="9195"/>
                </a:moveTo>
                <a:lnTo>
                  <a:pt x="23625" y="9187"/>
                </a:lnTo>
                <a:lnTo>
                  <a:pt x="23616" y="9178"/>
                </a:lnTo>
                <a:lnTo>
                  <a:pt x="23616" y="9187"/>
                </a:lnTo>
                <a:lnTo>
                  <a:pt x="23625" y="9187"/>
                </a:lnTo>
                <a:lnTo>
                  <a:pt x="23625" y="9195"/>
                </a:lnTo>
                <a:lnTo>
                  <a:pt x="23634" y="9195"/>
                </a:lnTo>
                <a:lnTo>
                  <a:pt x="23643" y="9204"/>
                </a:lnTo>
                <a:lnTo>
                  <a:pt x="23652" y="9204"/>
                </a:lnTo>
                <a:lnTo>
                  <a:pt x="23661" y="9204"/>
                </a:lnTo>
                <a:lnTo>
                  <a:pt x="23652" y="9195"/>
                </a:lnTo>
                <a:close/>
                <a:moveTo>
                  <a:pt x="23255" y="11490"/>
                </a:moveTo>
                <a:lnTo>
                  <a:pt x="23246" y="11490"/>
                </a:lnTo>
                <a:close/>
                <a:moveTo>
                  <a:pt x="23052" y="11305"/>
                </a:moveTo>
                <a:lnTo>
                  <a:pt x="23043" y="11296"/>
                </a:lnTo>
                <a:lnTo>
                  <a:pt x="23034" y="11296"/>
                </a:lnTo>
                <a:lnTo>
                  <a:pt x="23034" y="11305"/>
                </a:lnTo>
                <a:lnTo>
                  <a:pt x="23043" y="11305"/>
                </a:lnTo>
                <a:close/>
                <a:moveTo>
                  <a:pt x="23802" y="8860"/>
                </a:moveTo>
                <a:lnTo>
                  <a:pt x="23802" y="8869"/>
                </a:lnTo>
                <a:lnTo>
                  <a:pt x="23811" y="8869"/>
                </a:lnTo>
                <a:close/>
                <a:moveTo>
                  <a:pt x="23819" y="8825"/>
                </a:moveTo>
                <a:lnTo>
                  <a:pt x="23811" y="8816"/>
                </a:lnTo>
                <a:lnTo>
                  <a:pt x="23802" y="8816"/>
                </a:lnTo>
                <a:lnTo>
                  <a:pt x="23802" y="8807"/>
                </a:lnTo>
                <a:lnTo>
                  <a:pt x="23793" y="8807"/>
                </a:lnTo>
                <a:lnTo>
                  <a:pt x="23784" y="8798"/>
                </a:lnTo>
                <a:lnTo>
                  <a:pt x="23775" y="8789"/>
                </a:lnTo>
                <a:lnTo>
                  <a:pt x="23766" y="8781"/>
                </a:lnTo>
                <a:lnTo>
                  <a:pt x="23766" y="8772"/>
                </a:lnTo>
                <a:lnTo>
                  <a:pt x="23758" y="8763"/>
                </a:lnTo>
                <a:lnTo>
                  <a:pt x="23749" y="8754"/>
                </a:lnTo>
                <a:lnTo>
                  <a:pt x="23740" y="8754"/>
                </a:lnTo>
                <a:lnTo>
                  <a:pt x="23731" y="8754"/>
                </a:lnTo>
                <a:lnTo>
                  <a:pt x="23731" y="8745"/>
                </a:lnTo>
                <a:lnTo>
                  <a:pt x="23731" y="8754"/>
                </a:lnTo>
                <a:lnTo>
                  <a:pt x="23731" y="8772"/>
                </a:lnTo>
                <a:lnTo>
                  <a:pt x="23731" y="8781"/>
                </a:lnTo>
                <a:lnTo>
                  <a:pt x="23731" y="8789"/>
                </a:lnTo>
                <a:lnTo>
                  <a:pt x="23740" y="8798"/>
                </a:lnTo>
                <a:lnTo>
                  <a:pt x="23749" y="8798"/>
                </a:lnTo>
                <a:lnTo>
                  <a:pt x="23749" y="8807"/>
                </a:lnTo>
                <a:lnTo>
                  <a:pt x="23758" y="8807"/>
                </a:lnTo>
                <a:lnTo>
                  <a:pt x="23766" y="8816"/>
                </a:lnTo>
                <a:lnTo>
                  <a:pt x="23766" y="8825"/>
                </a:lnTo>
                <a:lnTo>
                  <a:pt x="23766" y="8833"/>
                </a:lnTo>
                <a:lnTo>
                  <a:pt x="23775" y="8842"/>
                </a:lnTo>
                <a:lnTo>
                  <a:pt x="23784" y="8851"/>
                </a:lnTo>
                <a:lnTo>
                  <a:pt x="23793" y="8851"/>
                </a:lnTo>
                <a:lnTo>
                  <a:pt x="23802" y="8851"/>
                </a:lnTo>
                <a:lnTo>
                  <a:pt x="23811" y="8851"/>
                </a:lnTo>
                <a:lnTo>
                  <a:pt x="23819" y="8842"/>
                </a:lnTo>
                <a:lnTo>
                  <a:pt x="23819" y="8851"/>
                </a:lnTo>
                <a:lnTo>
                  <a:pt x="23819" y="8842"/>
                </a:lnTo>
                <a:lnTo>
                  <a:pt x="23819" y="8833"/>
                </a:lnTo>
                <a:close/>
                <a:moveTo>
                  <a:pt x="23740" y="4386"/>
                </a:moveTo>
                <a:lnTo>
                  <a:pt x="23722" y="4413"/>
                </a:lnTo>
                <a:lnTo>
                  <a:pt x="23722" y="4422"/>
                </a:lnTo>
                <a:lnTo>
                  <a:pt x="23731" y="4422"/>
                </a:lnTo>
                <a:lnTo>
                  <a:pt x="23740" y="4422"/>
                </a:lnTo>
                <a:lnTo>
                  <a:pt x="23740" y="4413"/>
                </a:lnTo>
                <a:lnTo>
                  <a:pt x="23740" y="4404"/>
                </a:lnTo>
                <a:lnTo>
                  <a:pt x="23740" y="4395"/>
                </a:lnTo>
                <a:close/>
                <a:moveTo>
                  <a:pt x="23652" y="8648"/>
                </a:moveTo>
                <a:lnTo>
                  <a:pt x="23643" y="8648"/>
                </a:lnTo>
                <a:close/>
                <a:moveTo>
                  <a:pt x="23793" y="4272"/>
                </a:moveTo>
                <a:lnTo>
                  <a:pt x="23802" y="4272"/>
                </a:lnTo>
                <a:lnTo>
                  <a:pt x="23802" y="4263"/>
                </a:lnTo>
                <a:lnTo>
                  <a:pt x="23793" y="4263"/>
                </a:lnTo>
                <a:lnTo>
                  <a:pt x="23784" y="4263"/>
                </a:lnTo>
                <a:lnTo>
                  <a:pt x="23784" y="4272"/>
                </a:lnTo>
                <a:close/>
                <a:moveTo>
                  <a:pt x="23731" y="8728"/>
                </a:moveTo>
                <a:lnTo>
                  <a:pt x="23731" y="8719"/>
                </a:lnTo>
                <a:lnTo>
                  <a:pt x="23722" y="8719"/>
                </a:lnTo>
                <a:lnTo>
                  <a:pt x="23714" y="8728"/>
                </a:lnTo>
                <a:lnTo>
                  <a:pt x="23722" y="8728"/>
                </a:lnTo>
                <a:lnTo>
                  <a:pt x="23722" y="8736"/>
                </a:lnTo>
                <a:lnTo>
                  <a:pt x="23722" y="8745"/>
                </a:lnTo>
                <a:lnTo>
                  <a:pt x="23731" y="8745"/>
                </a:lnTo>
                <a:lnTo>
                  <a:pt x="23731" y="8736"/>
                </a:lnTo>
                <a:close/>
                <a:moveTo>
                  <a:pt x="23687" y="4466"/>
                </a:moveTo>
                <a:lnTo>
                  <a:pt x="23696" y="4457"/>
                </a:lnTo>
                <a:lnTo>
                  <a:pt x="23687" y="4457"/>
                </a:lnTo>
                <a:lnTo>
                  <a:pt x="23687" y="4466"/>
                </a:lnTo>
                <a:lnTo>
                  <a:pt x="23678" y="4466"/>
                </a:lnTo>
                <a:lnTo>
                  <a:pt x="23678" y="4475"/>
                </a:lnTo>
                <a:close/>
                <a:moveTo>
                  <a:pt x="23687" y="9178"/>
                </a:moveTo>
                <a:lnTo>
                  <a:pt x="23687" y="9187"/>
                </a:lnTo>
                <a:lnTo>
                  <a:pt x="23678" y="9187"/>
                </a:lnTo>
                <a:lnTo>
                  <a:pt x="23687" y="9187"/>
                </a:lnTo>
                <a:lnTo>
                  <a:pt x="23696" y="9187"/>
                </a:lnTo>
                <a:close/>
                <a:moveTo>
                  <a:pt x="23828" y="4280"/>
                </a:moveTo>
                <a:lnTo>
                  <a:pt x="23819" y="4289"/>
                </a:lnTo>
                <a:lnTo>
                  <a:pt x="23811" y="4307"/>
                </a:lnTo>
                <a:lnTo>
                  <a:pt x="23802" y="4316"/>
                </a:lnTo>
                <a:lnTo>
                  <a:pt x="23784" y="4316"/>
                </a:lnTo>
                <a:lnTo>
                  <a:pt x="23775" y="4325"/>
                </a:lnTo>
                <a:lnTo>
                  <a:pt x="23766" y="4325"/>
                </a:lnTo>
                <a:lnTo>
                  <a:pt x="23766" y="4333"/>
                </a:lnTo>
                <a:lnTo>
                  <a:pt x="23766" y="4342"/>
                </a:lnTo>
                <a:lnTo>
                  <a:pt x="23775" y="4342"/>
                </a:lnTo>
                <a:lnTo>
                  <a:pt x="23784" y="4351"/>
                </a:lnTo>
                <a:lnTo>
                  <a:pt x="23784" y="4342"/>
                </a:lnTo>
                <a:lnTo>
                  <a:pt x="23793" y="4342"/>
                </a:lnTo>
                <a:lnTo>
                  <a:pt x="23793" y="4333"/>
                </a:lnTo>
                <a:lnTo>
                  <a:pt x="23811" y="4333"/>
                </a:lnTo>
                <a:lnTo>
                  <a:pt x="23819" y="4325"/>
                </a:lnTo>
                <a:lnTo>
                  <a:pt x="23828" y="4307"/>
                </a:lnTo>
                <a:lnTo>
                  <a:pt x="23828" y="4298"/>
                </a:lnTo>
                <a:lnTo>
                  <a:pt x="23837" y="4289"/>
                </a:lnTo>
                <a:close/>
                <a:moveTo>
                  <a:pt x="20361" y="8136"/>
                </a:moveTo>
                <a:lnTo>
                  <a:pt x="20352" y="8136"/>
                </a:lnTo>
                <a:lnTo>
                  <a:pt x="20361" y="8145"/>
                </a:lnTo>
                <a:close/>
                <a:moveTo>
                  <a:pt x="20670" y="8878"/>
                </a:moveTo>
                <a:lnTo>
                  <a:pt x="20679" y="8878"/>
                </a:lnTo>
                <a:lnTo>
                  <a:pt x="20696" y="8878"/>
                </a:lnTo>
                <a:lnTo>
                  <a:pt x="20705" y="8878"/>
                </a:lnTo>
                <a:lnTo>
                  <a:pt x="20714" y="8869"/>
                </a:lnTo>
                <a:lnTo>
                  <a:pt x="20723" y="8869"/>
                </a:lnTo>
                <a:lnTo>
                  <a:pt x="20732" y="8869"/>
                </a:lnTo>
                <a:lnTo>
                  <a:pt x="20740" y="8860"/>
                </a:lnTo>
                <a:lnTo>
                  <a:pt x="20732" y="8851"/>
                </a:lnTo>
                <a:lnTo>
                  <a:pt x="20670" y="8851"/>
                </a:lnTo>
                <a:lnTo>
                  <a:pt x="20652" y="8860"/>
                </a:lnTo>
                <a:lnTo>
                  <a:pt x="20643" y="8860"/>
                </a:lnTo>
                <a:lnTo>
                  <a:pt x="20643" y="8869"/>
                </a:lnTo>
                <a:lnTo>
                  <a:pt x="20643" y="8878"/>
                </a:lnTo>
                <a:close/>
                <a:moveTo>
                  <a:pt x="20635" y="8772"/>
                </a:moveTo>
                <a:lnTo>
                  <a:pt x="20635" y="8781"/>
                </a:lnTo>
                <a:lnTo>
                  <a:pt x="20643" y="8781"/>
                </a:lnTo>
                <a:lnTo>
                  <a:pt x="20643" y="8772"/>
                </a:lnTo>
                <a:close/>
                <a:moveTo>
                  <a:pt x="23025" y="11313"/>
                </a:moveTo>
                <a:lnTo>
                  <a:pt x="23034" y="11313"/>
                </a:lnTo>
                <a:lnTo>
                  <a:pt x="23043" y="11322"/>
                </a:lnTo>
                <a:lnTo>
                  <a:pt x="23043" y="11313"/>
                </a:lnTo>
                <a:lnTo>
                  <a:pt x="23034" y="11313"/>
                </a:lnTo>
                <a:close/>
                <a:moveTo>
                  <a:pt x="20414" y="8419"/>
                </a:moveTo>
                <a:lnTo>
                  <a:pt x="20405" y="8427"/>
                </a:lnTo>
                <a:lnTo>
                  <a:pt x="20405" y="8445"/>
                </a:lnTo>
                <a:lnTo>
                  <a:pt x="20423" y="8436"/>
                </a:lnTo>
                <a:lnTo>
                  <a:pt x="20423" y="8427"/>
                </a:lnTo>
                <a:close/>
                <a:moveTo>
                  <a:pt x="20837" y="9893"/>
                </a:moveTo>
                <a:lnTo>
                  <a:pt x="20837" y="9901"/>
                </a:lnTo>
                <a:lnTo>
                  <a:pt x="20846" y="9893"/>
                </a:lnTo>
                <a:lnTo>
                  <a:pt x="20846" y="9884"/>
                </a:lnTo>
                <a:close/>
                <a:moveTo>
                  <a:pt x="20767" y="8869"/>
                </a:moveTo>
                <a:lnTo>
                  <a:pt x="20758" y="8869"/>
                </a:lnTo>
                <a:lnTo>
                  <a:pt x="20758" y="8878"/>
                </a:lnTo>
                <a:lnTo>
                  <a:pt x="20767" y="8878"/>
                </a:lnTo>
                <a:close/>
                <a:moveTo>
                  <a:pt x="24737" y="9663"/>
                </a:moveTo>
                <a:lnTo>
                  <a:pt x="24746" y="9663"/>
                </a:lnTo>
                <a:lnTo>
                  <a:pt x="24746" y="9654"/>
                </a:lnTo>
                <a:lnTo>
                  <a:pt x="24737" y="9645"/>
                </a:lnTo>
                <a:lnTo>
                  <a:pt x="24728" y="9645"/>
                </a:lnTo>
                <a:lnTo>
                  <a:pt x="24719" y="9654"/>
                </a:lnTo>
                <a:lnTo>
                  <a:pt x="24719" y="9663"/>
                </a:lnTo>
                <a:lnTo>
                  <a:pt x="24719" y="9654"/>
                </a:lnTo>
                <a:lnTo>
                  <a:pt x="24728" y="9654"/>
                </a:lnTo>
                <a:lnTo>
                  <a:pt x="24728" y="9663"/>
                </a:lnTo>
                <a:close/>
                <a:moveTo>
                  <a:pt x="20352" y="8463"/>
                </a:moveTo>
                <a:lnTo>
                  <a:pt x="20361" y="8472"/>
                </a:lnTo>
                <a:lnTo>
                  <a:pt x="20370" y="8472"/>
                </a:lnTo>
                <a:lnTo>
                  <a:pt x="20370" y="8463"/>
                </a:lnTo>
                <a:lnTo>
                  <a:pt x="20361" y="8463"/>
                </a:lnTo>
                <a:close/>
                <a:moveTo>
                  <a:pt x="23264" y="11622"/>
                </a:moveTo>
                <a:lnTo>
                  <a:pt x="23255" y="11622"/>
                </a:lnTo>
                <a:lnTo>
                  <a:pt x="23255" y="11614"/>
                </a:lnTo>
                <a:lnTo>
                  <a:pt x="23264" y="11614"/>
                </a:lnTo>
                <a:lnTo>
                  <a:pt x="23255" y="11605"/>
                </a:lnTo>
                <a:lnTo>
                  <a:pt x="23255" y="11587"/>
                </a:lnTo>
                <a:lnTo>
                  <a:pt x="23255" y="11578"/>
                </a:lnTo>
                <a:lnTo>
                  <a:pt x="23255" y="11569"/>
                </a:lnTo>
                <a:lnTo>
                  <a:pt x="23255" y="11561"/>
                </a:lnTo>
                <a:lnTo>
                  <a:pt x="23255" y="11552"/>
                </a:lnTo>
                <a:lnTo>
                  <a:pt x="23255" y="11543"/>
                </a:lnTo>
                <a:lnTo>
                  <a:pt x="23255" y="11525"/>
                </a:lnTo>
                <a:lnTo>
                  <a:pt x="23255" y="11516"/>
                </a:lnTo>
                <a:lnTo>
                  <a:pt x="23237" y="11508"/>
                </a:lnTo>
                <a:lnTo>
                  <a:pt x="23228" y="11516"/>
                </a:lnTo>
                <a:lnTo>
                  <a:pt x="23219" y="11516"/>
                </a:lnTo>
                <a:lnTo>
                  <a:pt x="23211" y="11516"/>
                </a:lnTo>
                <a:lnTo>
                  <a:pt x="23202" y="11516"/>
                </a:lnTo>
                <a:lnTo>
                  <a:pt x="23202" y="11525"/>
                </a:lnTo>
                <a:lnTo>
                  <a:pt x="23193" y="11525"/>
                </a:lnTo>
                <a:lnTo>
                  <a:pt x="23184" y="11525"/>
                </a:lnTo>
                <a:lnTo>
                  <a:pt x="23175" y="11525"/>
                </a:lnTo>
                <a:lnTo>
                  <a:pt x="23167" y="11525"/>
                </a:lnTo>
                <a:lnTo>
                  <a:pt x="23158" y="11525"/>
                </a:lnTo>
                <a:lnTo>
                  <a:pt x="23158" y="11534"/>
                </a:lnTo>
                <a:lnTo>
                  <a:pt x="23149" y="11534"/>
                </a:lnTo>
                <a:lnTo>
                  <a:pt x="23149" y="11543"/>
                </a:lnTo>
                <a:lnTo>
                  <a:pt x="23140" y="11534"/>
                </a:lnTo>
                <a:lnTo>
                  <a:pt x="23140" y="11543"/>
                </a:lnTo>
                <a:lnTo>
                  <a:pt x="23131" y="11543"/>
                </a:lnTo>
                <a:lnTo>
                  <a:pt x="23114" y="11543"/>
                </a:lnTo>
                <a:lnTo>
                  <a:pt x="23096" y="11543"/>
                </a:lnTo>
                <a:lnTo>
                  <a:pt x="23078" y="11534"/>
                </a:lnTo>
                <a:lnTo>
                  <a:pt x="23069" y="11525"/>
                </a:lnTo>
                <a:lnTo>
                  <a:pt x="23061" y="11516"/>
                </a:lnTo>
                <a:lnTo>
                  <a:pt x="23052" y="11516"/>
                </a:lnTo>
                <a:lnTo>
                  <a:pt x="23043" y="11516"/>
                </a:lnTo>
                <a:lnTo>
                  <a:pt x="23034" y="11508"/>
                </a:lnTo>
                <a:lnTo>
                  <a:pt x="23025" y="11508"/>
                </a:lnTo>
                <a:lnTo>
                  <a:pt x="23017" y="11508"/>
                </a:lnTo>
                <a:lnTo>
                  <a:pt x="22999" y="11508"/>
                </a:lnTo>
                <a:lnTo>
                  <a:pt x="22999" y="11499"/>
                </a:lnTo>
                <a:lnTo>
                  <a:pt x="22990" y="11508"/>
                </a:lnTo>
                <a:lnTo>
                  <a:pt x="22990" y="11525"/>
                </a:lnTo>
                <a:lnTo>
                  <a:pt x="22990" y="11534"/>
                </a:lnTo>
                <a:lnTo>
                  <a:pt x="22990" y="11543"/>
                </a:lnTo>
                <a:lnTo>
                  <a:pt x="22999" y="11561"/>
                </a:lnTo>
                <a:lnTo>
                  <a:pt x="22999" y="11569"/>
                </a:lnTo>
                <a:lnTo>
                  <a:pt x="23008" y="11587"/>
                </a:lnTo>
                <a:lnTo>
                  <a:pt x="23017" y="11605"/>
                </a:lnTo>
                <a:lnTo>
                  <a:pt x="23034" y="11622"/>
                </a:lnTo>
                <a:lnTo>
                  <a:pt x="23034" y="11631"/>
                </a:lnTo>
                <a:lnTo>
                  <a:pt x="23043" y="11631"/>
                </a:lnTo>
                <a:lnTo>
                  <a:pt x="23043" y="11640"/>
                </a:lnTo>
                <a:lnTo>
                  <a:pt x="23052" y="11649"/>
                </a:lnTo>
                <a:lnTo>
                  <a:pt x="23052" y="11658"/>
                </a:lnTo>
                <a:lnTo>
                  <a:pt x="23052" y="11649"/>
                </a:lnTo>
                <a:lnTo>
                  <a:pt x="23043" y="11649"/>
                </a:lnTo>
                <a:lnTo>
                  <a:pt x="23034" y="11640"/>
                </a:lnTo>
                <a:lnTo>
                  <a:pt x="23034" y="11658"/>
                </a:lnTo>
                <a:lnTo>
                  <a:pt x="23034" y="11667"/>
                </a:lnTo>
                <a:lnTo>
                  <a:pt x="23052" y="11702"/>
                </a:lnTo>
                <a:lnTo>
                  <a:pt x="23061" y="11702"/>
                </a:lnTo>
                <a:lnTo>
                  <a:pt x="23069" y="11711"/>
                </a:lnTo>
                <a:lnTo>
                  <a:pt x="23078" y="11728"/>
                </a:lnTo>
                <a:lnTo>
                  <a:pt x="23087" y="11728"/>
                </a:lnTo>
                <a:lnTo>
                  <a:pt x="23096" y="11737"/>
                </a:lnTo>
                <a:lnTo>
                  <a:pt x="23105" y="11728"/>
                </a:lnTo>
                <a:lnTo>
                  <a:pt x="23105" y="11737"/>
                </a:lnTo>
                <a:lnTo>
                  <a:pt x="23096" y="11737"/>
                </a:lnTo>
                <a:lnTo>
                  <a:pt x="23087" y="11737"/>
                </a:lnTo>
                <a:lnTo>
                  <a:pt x="23087" y="11746"/>
                </a:lnTo>
                <a:lnTo>
                  <a:pt x="23096" y="11755"/>
                </a:lnTo>
                <a:lnTo>
                  <a:pt x="23105" y="11755"/>
                </a:lnTo>
                <a:lnTo>
                  <a:pt x="23122" y="11755"/>
                </a:lnTo>
                <a:lnTo>
                  <a:pt x="23131" y="11755"/>
                </a:lnTo>
                <a:lnTo>
                  <a:pt x="23140" y="11755"/>
                </a:lnTo>
                <a:lnTo>
                  <a:pt x="23149" y="11764"/>
                </a:lnTo>
                <a:lnTo>
                  <a:pt x="23158" y="11764"/>
                </a:lnTo>
                <a:lnTo>
                  <a:pt x="23158" y="11746"/>
                </a:lnTo>
                <a:lnTo>
                  <a:pt x="23167" y="11737"/>
                </a:lnTo>
                <a:lnTo>
                  <a:pt x="23167" y="11728"/>
                </a:lnTo>
                <a:lnTo>
                  <a:pt x="23158" y="11728"/>
                </a:lnTo>
                <a:lnTo>
                  <a:pt x="23158" y="11719"/>
                </a:lnTo>
                <a:lnTo>
                  <a:pt x="23167" y="11719"/>
                </a:lnTo>
                <a:lnTo>
                  <a:pt x="23175" y="11728"/>
                </a:lnTo>
                <a:lnTo>
                  <a:pt x="23184" y="11728"/>
                </a:lnTo>
                <a:lnTo>
                  <a:pt x="23184" y="11719"/>
                </a:lnTo>
                <a:lnTo>
                  <a:pt x="23184" y="11711"/>
                </a:lnTo>
                <a:lnTo>
                  <a:pt x="23184" y="11702"/>
                </a:lnTo>
                <a:lnTo>
                  <a:pt x="23184" y="11693"/>
                </a:lnTo>
                <a:lnTo>
                  <a:pt x="23184" y="11684"/>
                </a:lnTo>
                <a:lnTo>
                  <a:pt x="23193" y="11693"/>
                </a:lnTo>
                <a:lnTo>
                  <a:pt x="23193" y="11711"/>
                </a:lnTo>
                <a:lnTo>
                  <a:pt x="23202" y="11702"/>
                </a:lnTo>
                <a:lnTo>
                  <a:pt x="23202" y="11693"/>
                </a:lnTo>
                <a:lnTo>
                  <a:pt x="23211" y="11693"/>
                </a:lnTo>
                <a:lnTo>
                  <a:pt x="23219" y="11702"/>
                </a:lnTo>
                <a:lnTo>
                  <a:pt x="23211" y="11702"/>
                </a:lnTo>
                <a:lnTo>
                  <a:pt x="23211" y="11711"/>
                </a:lnTo>
                <a:lnTo>
                  <a:pt x="23211" y="11719"/>
                </a:lnTo>
                <a:lnTo>
                  <a:pt x="23219" y="11728"/>
                </a:lnTo>
                <a:lnTo>
                  <a:pt x="23228" y="11719"/>
                </a:lnTo>
                <a:lnTo>
                  <a:pt x="23237" y="11719"/>
                </a:lnTo>
                <a:lnTo>
                  <a:pt x="23237" y="11702"/>
                </a:lnTo>
                <a:lnTo>
                  <a:pt x="23228" y="11693"/>
                </a:lnTo>
                <a:lnTo>
                  <a:pt x="23228" y="11675"/>
                </a:lnTo>
                <a:lnTo>
                  <a:pt x="23228" y="11667"/>
                </a:lnTo>
                <a:lnTo>
                  <a:pt x="23237" y="11658"/>
                </a:lnTo>
                <a:lnTo>
                  <a:pt x="23237" y="11649"/>
                </a:lnTo>
                <a:lnTo>
                  <a:pt x="23237" y="11640"/>
                </a:lnTo>
                <a:lnTo>
                  <a:pt x="23237" y="11631"/>
                </a:lnTo>
                <a:lnTo>
                  <a:pt x="23246" y="11622"/>
                </a:lnTo>
                <a:lnTo>
                  <a:pt x="23246" y="11614"/>
                </a:lnTo>
                <a:lnTo>
                  <a:pt x="23255" y="11614"/>
                </a:lnTo>
                <a:lnTo>
                  <a:pt x="23255" y="11622"/>
                </a:lnTo>
                <a:lnTo>
                  <a:pt x="23246" y="11622"/>
                </a:lnTo>
                <a:lnTo>
                  <a:pt x="23255" y="11622"/>
                </a:lnTo>
                <a:lnTo>
                  <a:pt x="23255" y="11631"/>
                </a:lnTo>
                <a:lnTo>
                  <a:pt x="23255" y="11640"/>
                </a:lnTo>
                <a:lnTo>
                  <a:pt x="23264" y="11640"/>
                </a:lnTo>
                <a:lnTo>
                  <a:pt x="23264" y="11631"/>
                </a:lnTo>
                <a:close/>
                <a:moveTo>
                  <a:pt x="23246" y="11675"/>
                </a:moveTo>
                <a:lnTo>
                  <a:pt x="23246" y="11667"/>
                </a:lnTo>
                <a:lnTo>
                  <a:pt x="23237" y="11675"/>
                </a:lnTo>
                <a:lnTo>
                  <a:pt x="23237" y="11684"/>
                </a:lnTo>
                <a:close/>
                <a:moveTo>
                  <a:pt x="23193" y="11711"/>
                </a:moveTo>
                <a:lnTo>
                  <a:pt x="23184" y="11719"/>
                </a:lnTo>
                <a:lnTo>
                  <a:pt x="23184" y="11728"/>
                </a:lnTo>
                <a:lnTo>
                  <a:pt x="23193" y="11728"/>
                </a:lnTo>
                <a:lnTo>
                  <a:pt x="23193" y="11719"/>
                </a:lnTo>
                <a:close/>
                <a:moveTo>
                  <a:pt x="22999" y="11490"/>
                </a:moveTo>
                <a:lnTo>
                  <a:pt x="22999" y="11481"/>
                </a:lnTo>
                <a:lnTo>
                  <a:pt x="22990" y="11481"/>
                </a:lnTo>
                <a:close/>
                <a:moveTo>
                  <a:pt x="20670" y="10290"/>
                </a:moveTo>
                <a:lnTo>
                  <a:pt x="20670" y="10281"/>
                </a:lnTo>
                <a:lnTo>
                  <a:pt x="20661" y="10254"/>
                </a:lnTo>
                <a:lnTo>
                  <a:pt x="20661" y="10263"/>
                </a:lnTo>
                <a:lnTo>
                  <a:pt x="20661" y="10281"/>
                </a:lnTo>
                <a:lnTo>
                  <a:pt x="20679" y="10299"/>
                </a:lnTo>
                <a:lnTo>
                  <a:pt x="20679" y="10290"/>
                </a:lnTo>
                <a:close/>
                <a:moveTo>
                  <a:pt x="23184" y="11728"/>
                </a:moveTo>
                <a:lnTo>
                  <a:pt x="23184" y="11737"/>
                </a:lnTo>
                <a:lnTo>
                  <a:pt x="23175" y="11737"/>
                </a:lnTo>
                <a:lnTo>
                  <a:pt x="23175" y="11746"/>
                </a:lnTo>
                <a:lnTo>
                  <a:pt x="23167" y="11746"/>
                </a:lnTo>
                <a:lnTo>
                  <a:pt x="23175" y="11746"/>
                </a:lnTo>
                <a:lnTo>
                  <a:pt x="23184" y="11746"/>
                </a:lnTo>
                <a:lnTo>
                  <a:pt x="23193" y="11737"/>
                </a:lnTo>
                <a:lnTo>
                  <a:pt x="23184" y="11737"/>
                </a:lnTo>
                <a:close/>
                <a:moveTo>
                  <a:pt x="22496" y="11075"/>
                </a:moveTo>
                <a:lnTo>
                  <a:pt x="22487" y="11084"/>
                </a:lnTo>
                <a:lnTo>
                  <a:pt x="22470" y="11084"/>
                </a:lnTo>
                <a:lnTo>
                  <a:pt x="22470" y="11075"/>
                </a:lnTo>
                <a:lnTo>
                  <a:pt x="22478" y="11075"/>
                </a:lnTo>
                <a:lnTo>
                  <a:pt x="22470" y="11066"/>
                </a:lnTo>
                <a:lnTo>
                  <a:pt x="22452" y="11066"/>
                </a:lnTo>
                <a:lnTo>
                  <a:pt x="22434" y="11075"/>
                </a:lnTo>
                <a:lnTo>
                  <a:pt x="22399" y="11084"/>
                </a:lnTo>
                <a:lnTo>
                  <a:pt x="22390" y="11093"/>
                </a:lnTo>
                <a:lnTo>
                  <a:pt x="22399" y="11093"/>
                </a:lnTo>
                <a:lnTo>
                  <a:pt x="22408" y="11102"/>
                </a:lnTo>
                <a:lnTo>
                  <a:pt x="22425" y="11110"/>
                </a:lnTo>
                <a:lnTo>
                  <a:pt x="22425" y="11102"/>
                </a:lnTo>
                <a:lnTo>
                  <a:pt x="22434" y="11102"/>
                </a:lnTo>
                <a:lnTo>
                  <a:pt x="22443" y="11102"/>
                </a:lnTo>
                <a:lnTo>
                  <a:pt x="22452" y="11102"/>
                </a:lnTo>
                <a:lnTo>
                  <a:pt x="22461" y="11110"/>
                </a:lnTo>
                <a:lnTo>
                  <a:pt x="22470" y="11102"/>
                </a:lnTo>
                <a:lnTo>
                  <a:pt x="22470" y="11093"/>
                </a:lnTo>
                <a:lnTo>
                  <a:pt x="22478" y="11093"/>
                </a:lnTo>
                <a:lnTo>
                  <a:pt x="22487" y="11093"/>
                </a:lnTo>
                <a:lnTo>
                  <a:pt x="22505" y="11093"/>
                </a:lnTo>
                <a:lnTo>
                  <a:pt x="22514" y="11093"/>
                </a:lnTo>
                <a:lnTo>
                  <a:pt x="22505" y="11084"/>
                </a:lnTo>
                <a:close/>
                <a:moveTo>
                  <a:pt x="22955" y="11419"/>
                </a:moveTo>
                <a:lnTo>
                  <a:pt x="22946" y="11411"/>
                </a:lnTo>
                <a:lnTo>
                  <a:pt x="22946" y="11402"/>
                </a:lnTo>
                <a:lnTo>
                  <a:pt x="22937" y="11411"/>
                </a:lnTo>
                <a:lnTo>
                  <a:pt x="22937" y="11419"/>
                </a:lnTo>
                <a:lnTo>
                  <a:pt x="22928" y="11419"/>
                </a:lnTo>
                <a:lnTo>
                  <a:pt x="22928" y="11428"/>
                </a:lnTo>
                <a:lnTo>
                  <a:pt x="22928" y="11437"/>
                </a:lnTo>
                <a:lnTo>
                  <a:pt x="22937" y="11437"/>
                </a:lnTo>
                <a:lnTo>
                  <a:pt x="22937" y="11446"/>
                </a:lnTo>
                <a:lnTo>
                  <a:pt x="22937" y="11455"/>
                </a:lnTo>
                <a:lnTo>
                  <a:pt x="22946" y="11446"/>
                </a:lnTo>
                <a:lnTo>
                  <a:pt x="22955" y="11446"/>
                </a:lnTo>
                <a:lnTo>
                  <a:pt x="22955" y="11437"/>
                </a:lnTo>
                <a:lnTo>
                  <a:pt x="22946" y="11428"/>
                </a:lnTo>
                <a:close/>
                <a:moveTo>
                  <a:pt x="20837" y="8860"/>
                </a:moveTo>
                <a:lnTo>
                  <a:pt x="20846" y="8860"/>
                </a:lnTo>
                <a:lnTo>
                  <a:pt x="20846" y="8851"/>
                </a:lnTo>
                <a:lnTo>
                  <a:pt x="20837" y="8851"/>
                </a:lnTo>
                <a:lnTo>
                  <a:pt x="20829" y="8851"/>
                </a:lnTo>
                <a:lnTo>
                  <a:pt x="20829" y="8860"/>
                </a:lnTo>
                <a:close/>
                <a:moveTo>
                  <a:pt x="24455" y="3451"/>
                </a:moveTo>
                <a:lnTo>
                  <a:pt x="24463" y="3442"/>
                </a:lnTo>
                <a:lnTo>
                  <a:pt x="24455" y="3424"/>
                </a:lnTo>
                <a:lnTo>
                  <a:pt x="24455" y="3416"/>
                </a:lnTo>
                <a:lnTo>
                  <a:pt x="24428" y="3424"/>
                </a:lnTo>
                <a:lnTo>
                  <a:pt x="24393" y="3433"/>
                </a:lnTo>
                <a:lnTo>
                  <a:pt x="24393" y="3442"/>
                </a:lnTo>
                <a:lnTo>
                  <a:pt x="24393" y="3460"/>
                </a:lnTo>
                <a:lnTo>
                  <a:pt x="24384" y="3477"/>
                </a:lnTo>
                <a:lnTo>
                  <a:pt x="24366" y="3486"/>
                </a:lnTo>
                <a:lnTo>
                  <a:pt x="24375" y="3486"/>
                </a:lnTo>
                <a:lnTo>
                  <a:pt x="24384" y="3477"/>
                </a:lnTo>
                <a:lnTo>
                  <a:pt x="24410" y="3468"/>
                </a:lnTo>
                <a:lnTo>
                  <a:pt x="24437" y="3451"/>
                </a:lnTo>
                <a:close/>
                <a:moveTo>
                  <a:pt x="24287" y="9134"/>
                </a:moveTo>
                <a:lnTo>
                  <a:pt x="24278" y="9125"/>
                </a:lnTo>
                <a:lnTo>
                  <a:pt x="24269" y="9116"/>
                </a:lnTo>
                <a:lnTo>
                  <a:pt x="24261" y="9116"/>
                </a:lnTo>
                <a:lnTo>
                  <a:pt x="24252" y="9116"/>
                </a:lnTo>
                <a:lnTo>
                  <a:pt x="24243" y="9116"/>
                </a:lnTo>
                <a:lnTo>
                  <a:pt x="24243" y="9107"/>
                </a:lnTo>
                <a:lnTo>
                  <a:pt x="24225" y="9098"/>
                </a:lnTo>
                <a:lnTo>
                  <a:pt x="24216" y="9098"/>
                </a:lnTo>
                <a:lnTo>
                  <a:pt x="24216" y="9107"/>
                </a:lnTo>
                <a:lnTo>
                  <a:pt x="24225" y="9107"/>
                </a:lnTo>
                <a:lnTo>
                  <a:pt x="24225" y="9116"/>
                </a:lnTo>
                <a:lnTo>
                  <a:pt x="24234" y="9125"/>
                </a:lnTo>
                <a:lnTo>
                  <a:pt x="24252" y="9134"/>
                </a:lnTo>
                <a:lnTo>
                  <a:pt x="24261" y="9142"/>
                </a:lnTo>
                <a:lnTo>
                  <a:pt x="24269" y="9142"/>
                </a:lnTo>
                <a:lnTo>
                  <a:pt x="24278" y="9142"/>
                </a:lnTo>
                <a:lnTo>
                  <a:pt x="24287" y="9142"/>
                </a:lnTo>
                <a:lnTo>
                  <a:pt x="24296" y="9142"/>
                </a:lnTo>
                <a:lnTo>
                  <a:pt x="24287" y="9142"/>
                </a:lnTo>
                <a:close/>
                <a:moveTo>
                  <a:pt x="24340" y="7960"/>
                </a:moveTo>
                <a:lnTo>
                  <a:pt x="24331" y="7960"/>
                </a:lnTo>
                <a:lnTo>
                  <a:pt x="24340" y="7969"/>
                </a:lnTo>
                <a:close/>
                <a:moveTo>
                  <a:pt x="24172" y="9063"/>
                </a:moveTo>
                <a:lnTo>
                  <a:pt x="24163" y="9054"/>
                </a:lnTo>
                <a:lnTo>
                  <a:pt x="24155" y="9054"/>
                </a:lnTo>
                <a:lnTo>
                  <a:pt x="24146" y="9045"/>
                </a:lnTo>
                <a:lnTo>
                  <a:pt x="24119" y="9045"/>
                </a:lnTo>
                <a:lnTo>
                  <a:pt x="24102" y="9028"/>
                </a:lnTo>
                <a:lnTo>
                  <a:pt x="24093" y="9028"/>
                </a:lnTo>
                <a:lnTo>
                  <a:pt x="24093" y="9036"/>
                </a:lnTo>
                <a:lnTo>
                  <a:pt x="24093" y="9045"/>
                </a:lnTo>
                <a:lnTo>
                  <a:pt x="24093" y="9054"/>
                </a:lnTo>
                <a:lnTo>
                  <a:pt x="24102" y="9063"/>
                </a:lnTo>
                <a:lnTo>
                  <a:pt x="24111" y="9072"/>
                </a:lnTo>
                <a:lnTo>
                  <a:pt x="24119" y="9072"/>
                </a:lnTo>
                <a:lnTo>
                  <a:pt x="24146" y="9072"/>
                </a:lnTo>
                <a:lnTo>
                  <a:pt x="24155" y="9081"/>
                </a:lnTo>
                <a:lnTo>
                  <a:pt x="24163" y="9081"/>
                </a:lnTo>
                <a:lnTo>
                  <a:pt x="24172" y="9081"/>
                </a:lnTo>
                <a:lnTo>
                  <a:pt x="24181" y="9072"/>
                </a:lnTo>
                <a:lnTo>
                  <a:pt x="24181" y="9063"/>
                </a:lnTo>
                <a:close/>
                <a:moveTo>
                  <a:pt x="24137" y="9019"/>
                </a:moveTo>
                <a:lnTo>
                  <a:pt x="24146" y="9028"/>
                </a:lnTo>
                <a:lnTo>
                  <a:pt x="24146" y="9019"/>
                </a:lnTo>
                <a:lnTo>
                  <a:pt x="24137" y="9010"/>
                </a:lnTo>
                <a:lnTo>
                  <a:pt x="24128" y="9010"/>
                </a:lnTo>
                <a:lnTo>
                  <a:pt x="24128" y="9019"/>
                </a:lnTo>
                <a:close/>
                <a:moveTo>
                  <a:pt x="24605" y="10007"/>
                </a:moveTo>
                <a:lnTo>
                  <a:pt x="24613" y="10016"/>
                </a:lnTo>
                <a:lnTo>
                  <a:pt x="24622" y="10016"/>
                </a:lnTo>
                <a:lnTo>
                  <a:pt x="24631" y="10007"/>
                </a:lnTo>
                <a:lnTo>
                  <a:pt x="24631" y="9990"/>
                </a:lnTo>
                <a:lnTo>
                  <a:pt x="24622" y="9990"/>
                </a:lnTo>
                <a:lnTo>
                  <a:pt x="24613" y="9981"/>
                </a:lnTo>
                <a:lnTo>
                  <a:pt x="24605" y="9972"/>
                </a:lnTo>
                <a:lnTo>
                  <a:pt x="24596" y="9972"/>
                </a:lnTo>
                <a:lnTo>
                  <a:pt x="24578" y="9954"/>
                </a:lnTo>
                <a:lnTo>
                  <a:pt x="24560" y="9946"/>
                </a:lnTo>
                <a:lnTo>
                  <a:pt x="24552" y="9946"/>
                </a:lnTo>
                <a:lnTo>
                  <a:pt x="24552" y="9937"/>
                </a:lnTo>
                <a:lnTo>
                  <a:pt x="24543" y="9937"/>
                </a:lnTo>
                <a:lnTo>
                  <a:pt x="24543" y="9928"/>
                </a:lnTo>
                <a:lnTo>
                  <a:pt x="24534" y="9928"/>
                </a:lnTo>
                <a:lnTo>
                  <a:pt x="24525" y="9919"/>
                </a:lnTo>
                <a:lnTo>
                  <a:pt x="24516" y="9910"/>
                </a:lnTo>
                <a:lnTo>
                  <a:pt x="24516" y="9901"/>
                </a:lnTo>
                <a:lnTo>
                  <a:pt x="24508" y="9901"/>
                </a:lnTo>
                <a:lnTo>
                  <a:pt x="24508" y="9893"/>
                </a:lnTo>
                <a:lnTo>
                  <a:pt x="24499" y="9893"/>
                </a:lnTo>
                <a:lnTo>
                  <a:pt x="24490" y="9893"/>
                </a:lnTo>
                <a:lnTo>
                  <a:pt x="24481" y="9884"/>
                </a:lnTo>
                <a:lnTo>
                  <a:pt x="24455" y="9857"/>
                </a:lnTo>
                <a:lnTo>
                  <a:pt x="24446" y="9857"/>
                </a:lnTo>
                <a:lnTo>
                  <a:pt x="24437" y="9857"/>
                </a:lnTo>
                <a:lnTo>
                  <a:pt x="24428" y="9848"/>
                </a:lnTo>
                <a:lnTo>
                  <a:pt x="24419" y="9840"/>
                </a:lnTo>
                <a:lnTo>
                  <a:pt x="24419" y="9848"/>
                </a:lnTo>
                <a:lnTo>
                  <a:pt x="24419" y="9857"/>
                </a:lnTo>
                <a:lnTo>
                  <a:pt x="24428" y="9857"/>
                </a:lnTo>
                <a:lnTo>
                  <a:pt x="24419" y="9866"/>
                </a:lnTo>
                <a:lnTo>
                  <a:pt x="24428" y="9866"/>
                </a:lnTo>
                <a:lnTo>
                  <a:pt x="24437" y="9884"/>
                </a:lnTo>
                <a:lnTo>
                  <a:pt x="24437" y="9893"/>
                </a:lnTo>
                <a:lnTo>
                  <a:pt x="24446" y="9893"/>
                </a:lnTo>
                <a:lnTo>
                  <a:pt x="24455" y="9901"/>
                </a:lnTo>
                <a:lnTo>
                  <a:pt x="24463" y="9910"/>
                </a:lnTo>
                <a:lnTo>
                  <a:pt x="24472" y="9928"/>
                </a:lnTo>
                <a:lnTo>
                  <a:pt x="24481" y="9928"/>
                </a:lnTo>
                <a:lnTo>
                  <a:pt x="24490" y="9937"/>
                </a:lnTo>
                <a:lnTo>
                  <a:pt x="24508" y="9946"/>
                </a:lnTo>
                <a:lnTo>
                  <a:pt x="24508" y="9954"/>
                </a:lnTo>
                <a:lnTo>
                  <a:pt x="24516" y="9954"/>
                </a:lnTo>
                <a:lnTo>
                  <a:pt x="24534" y="9963"/>
                </a:lnTo>
                <a:lnTo>
                  <a:pt x="24543" y="9972"/>
                </a:lnTo>
                <a:lnTo>
                  <a:pt x="24552" y="9981"/>
                </a:lnTo>
                <a:lnTo>
                  <a:pt x="24569" y="9981"/>
                </a:lnTo>
                <a:lnTo>
                  <a:pt x="24569" y="9990"/>
                </a:lnTo>
                <a:lnTo>
                  <a:pt x="24578" y="9998"/>
                </a:lnTo>
                <a:lnTo>
                  <a:pt x="24587" y="9998"/>
                </a:lnTo>
                <a:lnTo>
                  <a:pt x="24596" y="9998"/>
                </a:lnTo>
                <a:lnTo>
                  <a:pt x="24596" y="10007"/>
                </a:lnTo>
                <a:close/>
                <a:moveTo>
                  <a:pt x="24225" y="9063"/>
                </a:moveTo>
                <a:lnTo>
                  <a:pt x="24234" y="9063"/>
                </a:lnTo>
                <a:lnTo>
                  <a:pt x="24234" y="9054"/>
                </a:lnTo>
                <a:lnTo>
                  <a:pt x="24225" y="9036"/>
                </a:lnTo>
                <a:lnTo>
                  <a:pt x="24216" y="9036"/>
                </a:lnTo>
                <a:lnTo>
                  <a:pt x="24225" y="9045"/>
                </a:lnTo>
                <a:lnTo>
                  <a:pt x="24225" y="9054"/>
                </a:lnTo>
                <a:close/>
                <a:moveTo>
                  <a:pt x="24216" y="9054"/>
                </a:moveTo>
                <a:lnTo>
                  <a:pt x="24216" y="9045"/>
                </a:lnTo>
                <a:lnTo>
                  <a:pt x="24208" y="9036"/>
                </a:lnTo>
                <a:lnTo>
                  <a:pt x="24208" y="9028"/>
                </a:lnTo>
                <a:lnTo>
                  <a:pt x="24208" y="9019"/>
                </a:lnTo>
                <a:lnTo>
                  <a:pt x="24208" y="9010"/>
                </a:lnTo>
                <a:lnTo>
                  <a:pt x="24199" y="9001"/>
                </a:lnTo>
                <a:lnTo>
                  <a:pt x="24190" y="9001"/>
                </a:lnTo>
                <a:lnTo>
                  <a:pt x="24190" y="8992"/>
                </a:lnTo>
                <a:lnTo>
                  <a:pt x="24190" y="8984"/>
                </a:lnTo>
                <a:lnTo>
                  <a:pt x="24172" y="8957"/>
                </a:lnTo>
                <a:lnTo>
                  <a:pt x="24172" y="8966"/>
                </a:lnTo>
                <a:lnTo>
                  <a:pt x="24163" y="8966"/>
                </a:lnTo>
                <a:lnTo>
                  <a:pt x="24163" y="8957"/>
                </a:lnTo>
                <a:lnTo>
                  <a:pt x="24163" y="8966"/>
                </a:lnTo>
                <a:lnTo>
                  <a:pt x="24172" y="8975"/>
                </a:lnTo>
                <a:lnTo>
                  <a:pt x="24163" y="8984"/>
                </a:lnTo>
                <a:lnTo>
                  <a:pt x="24172" y="9010"/>
                </a:lnTo>
                <a:lnTo>
                  <a:pt x="24181" y="9019"/>
                </a:lnTo>
                <a:lnTo>
                  <a:pt x="24190" y="9028"/>
                </a:lnTo>
                <a:lnTo>
                  <a:pt x="24199" y="9036"/>
                </a:lnTo>
                <a:lnTo>
                  <a:pt x="24208" y="9036"/>
                </a:lnTo>
                <a:close/>
                <a:moveTo>
                  <a:pt x="23864" y="4272"/>
                </a:moveTo>
                <a:lnTo>
                  <a:pt x="23855" y="4272"/>
                </a:lnTo>
                <a:lnTo>
                  <a:pt x="23837" y="4280"/>
                </a:lnTo>
                <a:lnTo>
                  <a:pt x="23846" y="4289"/>
                </a:lnTo>
                <a:lnTo>
                  <a:pt x="23855" y="4289"/>
                </a:lnTo>
                <a:lnTo>
                  <a:pt x="23864" y="4280"/>
                </a:lnTo>
                <a:close/>
                <a:moveTo>
                  <a:pt x="24719" y="9504"/>
                </a:moveTo>
                <a:lnTo>
                  <a:pt x="24719" y="9522"/>
                </a:lnTo>
                <a:lnTo>
                  <a:pt x="24719" y="9531"/>
                </a:lnTo>
                <a:lnTo>
                  <a:pt x="24728" y="9531"/>
                </a:lnTo>
                <a:lnTo>
                  <a:pt x="24728" y="9522"/>
                </a:lnTo>
                <a:lnTo>
                  <a:pt x="24719" y="9495"/>
                </a:lnTo>
                <a:lnTo>
                  <a:pt x="24719" y="9487"/>
                </a:lnTo>
                <a:close/>
                <a:moveTo>
                  <a:pt x="24719" y="9451"/>
                </a:moveTo>
                <a:lnTo>
                  <a:pt x="24710" y="9451"/>
                </a:lnTo>
                <a:lnTo>
                  <a:pt x="24710" y="9460"/>
                </a:lnTo>
                <a:lnTo>
                  <a:pt x="24719" y="9478"/>
                </a:lnTo>
                <a:lnTo>
                  <a:pt x="24719" y="9487"/>
                </a:lnTo>
                <a:lnTo>
                  <a:pt x="24719" y="9478"/>
                </a:lnTo>
                <a:lnTo>
                  <a:pt x="24719" y="9469"/>
                </a:lnTo>
                <a:close/>
                <a:moveTo>
                  <a:pt x="24605" y="9434"/>
                </a:moveTo>
                <a:lnTo>
                  <a:pt x="24605" y="9425"/>
                </a:lnTo>
                <a:lnTo>
                  <a:pt x="24596" y="9434"/>
                </a:lnTo>
                <a:lnTo>
                  <a:pt x="24596" y="9442"/>
                </a:lnTo>
                <a:lnTo>
                  <a:pt x="24605" y="9469"/>
                </a:lnTo>
                <a:lnTo>
                  <a:pt x="24605" y="9487"/>
                </a:lnTo>
                <a:lnTo>
                  <a:pt x="24613" y="9495"/>
                </a:lnTo>
                <a:lnTo>
                  <a:pt x="24613" y="9504"/>
                </a:lnTo>
                <a:lnTo>
                  <a:pt x="24622" y="9504"/>
                </a:lnTo>
                <a:lnTo>
                  <a:pt x="24631" y="9495"/>
                </a:lnTo>
                <a:lnTo>
                  <a:pt x="24640" y="9495"/>
                </a:lnTo>
                <a:lnTo>
                  <a:pt x="24649" y="9495"/>
                </a:lnTo>
                <a:lnTo>
                  <a:pt x="24649" y="9487"/>
                </a:lnTo>
                <a:lnTo>
                  <a:pt x="24640" y="9469"/>
                </a:lnTo>
                <a:lnTo>
                  <a:pt x="24640" y="9460"/>
                </a:lnTo>
                <a:lnTo>
                  <a:pt x="24640" y="9451"/>
                </a:lnTo>
                <a:lnTo>
                  <a:pt x="24631" y="9451"/>
                </a:lnTo>
                <a:lnTo>
                  <a:pt x="24631" y="9460"/>
                </a:lnTo>
                <a:lnTo>
                  <a:pt x="24631" y="9469"/>
                </a:lnTo>
                <a:lnTo>
                  <a:pt x="24622" y="9469"/>
                </a:lnTo>
                <a:lnTo>
                  <a:pt x="24613" y="9442"/>
                </a:lnTo>
                <a:close/>
                <a:moveTo>
                  <a:pt x="24702" y="9548"/>
                </a:moveTo>
                <a:lnTo>
                  <a:pt x="24710" y="9557"/>
                </a:lnTo>
                <a:lnTo>
                  <a:pt x="24719" y="9557"/>
                </a:lnTo>
                <a:lnTo>
                  <a:pt x="24728" y="9557"/>
                </a:lnTo>
                <a:lnTo>
                  <a:pt x="24728" y="9548"/>
                </a:lnTo>
                <a:lnTo>
                  <a:pt x="24719" y="9540"/>
                </a:lnTo>
                <a:lnTo>
                  <a:pt x="24710" y="9540"/>
                </a:lnTo>
                <a:close/>
                <a:moveTo>
                  <a:pt x="24578" y="3822"/>
                </a:moveTo>
                <a:lnTo>
                  <a:pt x="24552" y="3822"/>
                </a:lnTo>
                <a:lnTo>
                  <a:pt x="24543" y="3830"/>
                </a:lnTo>
                <a:lnTo>
                  <a:pt x="24560" y="3839"/>
                </a:lnTo>
                <a:lnTo>
                  <a:pt x="24560" y="3848"/>
                </a:lnTo>
                <a:lnTo>
                  <a:pt x="24569" y="3848"/>
                </a:lnTo>
                <a:lnTo>
                  <a:pt x="24569" y="3857"/>
                </a:lnTo>
                <a:lnTo>
                  <a:pt x="24578" y="3866"/>
                </a:lnTo>
                <a:lnTo>
                  <a:pt x="24587" y="3874"/>
                </a:lnTo>
                <a:lnTo>
                  <a:pt x="24596" y="3874"/>
                </a:lnTo>
                <a:lnTo>
                  <a:pt x="24596" y="3883"/>
                </a:lnTo>
                <a:lnTo>
                  <a:pt x="24605" y="3892"/>
                </a:lnTo>
                <a:lnTo>
                  <a:pt x="24605" y="3874"/>
                </a:lnTo>
                <a:lnTo>
                  <a:pt x="24605" y="3866"/>
                </a:lnTo>
                <a:lnTo>
                  <a:pt x="24596" y="3866"/>
                </a:lnTo>
                <a:lnTo>
                  <a:pt x="24587" y="3857"/>
                </a:lnTo>
                <a:lnTo>
                  <a:pt x="24578" y="3839"/>
                </a:lnTo>
                <a:lnTo>
                  <a:pt x="24578" y="3830"/>
                </a:lnTo>
                <a:close/>
                <a:moveTo>
                  <a:pt x="24613" y="9204"/>
                </a:moveTo>
                <a:lnTo>
                  <a:pt x="24622" y="9204"/>
                </a:lnTo>
                <a:lnTo>
                  <a:pt x="24631" y="9204"/>
                </a:lnTo>
                <a:lnTo>
                  <a:pt x="24622" y="9204"/>
                </a:lnTo>
                <a:close/>
                <a:moveTo>
                  <a:pt x="24622" y="7536"/>
                </a:moveTo>
                <a:close/>
                <a:moveTo>
                  <a:pt x="24631" y="8392"/>
                </a:moveTo>
                <a:lnTo>
                  <a:pt x="24631" y="8383"/>
                </a:lnTo>
                <a:lnTo>
                  <a:pt x="24622" y="8383"/>
                </a:lnTo>
                <a:lnTo>
                  <a:pt x="24622" y="8392"/>
                </a:lnTo>
                <a:close/>
                <a:moveTo>
                  <a:pt x="24578" y="12399"/>
                </a:moveTo>
                <a:lnTo>
                  <a:pt x="24569" y="12399"/>
                </a:lnTo>
                <a:lnTo>
                  <a:pt x="24569" y="12408"/>
                </a:lnTo>
                <a:lnTo>
                  <a:pt x="24560" y="12417"/>
                </a:lnTo>
                <a:lnTo>
                  <a:pt x="24552" y="12426"/>
                </a:lnTo>
                <a:lnTo>
                  <a:pt x="24552" y="12434"/>
                </a:lnTo>
                <a:lnTo>
                  <a:pt x="24560" y="12434"/>
                </a:lnTo>
                <a:lnTo>
                  <a:pt x="24560" y="12426"/>
                </a:lnTo>
                <a:lnTo>
                  <a:pt x="24560" y="12434"/>
                </a:lnTo>
                <a:lnTo>
                  <a:pt x="24569" y="12434"/>
                </a:lnTo>
                <a:lnTo>
                  <a:pt x="24578" y="12434"/>
                </a:lnTo>
                <a:lnTo>
                  <a:pt x="24578" y="12426"/>
                </a:lnTo>
                <a:lnTo>
                  <a:pt x="24569" y="12417"/>
                </a:lnTo>
                <a:lnTo>
                  <a:pt x="24578" y="12417"/>
                </a:lnTo>
                <a:lnTo>
                  <a:pt x="24578" y="12408"/>
                </a:lnTo>
                <a:close/>
                <a:moveTo>
                  <a:pt x="23978" y="8975"/>
                </a:moveTo>
                <a:lnTo>
                  <a:pt x="23969" y="8975"/>
                </a:lnTo>
                <a:lnTo>
                  <a:pt x="23961" y="8975"/>
                </a:lnTo>
                <a:lnTo>
                  <a:pt x="23961" y="8984"/>
                </a:lnTo>
                <a:lnTo>
                  <a:pt x="23969" y="8992"/>
                </a:lnTo>
                <a:lnTo>
                  <a:pt x="23978" y="8984"/>
                </a:lnTo>
                <a:close/>
                <a:moveTo>
                  <a:pt x="23943" y="8992"/>
                </a:moveTo>
                <a:lnTo>
                  <a:pt x="23934" y="8992"/>
                </a:lnTo>
                <a:close/>
                <a:moveTo>
                  <a:pt x="24155" y="9213"/>
                </a:moveTo>
                <a:lnTo>
                  <a:pt x="24128" y="9195"/>
                </a:lnTo>
                <a:lnTo>
                  <a:pt x="24119" y="9195"/>
                </a:lnTo>
                <a:lnTo>
                  <a:pt x="24119" y="9204"/>
                </a:lnTo>
                <a:lnTo>
                  <a:pt x="24128" y="9204"/>
                </a:lnTo>
                <a:lnTo>
                  <a:pt x="24137" y="9204"/>
                </a:lnTo>
                <a:lnTo>
                  <a:pt x="24146" y="9213"/>
                </a:lnTo>
                <a:lnTo>
                  <a:pt x="24155" y="9222"/>
                </a:lnTo>
                <a:lnTo>
                  <a:pt x="24163" y="9213"/>
                </a:lnTo>
                <a:close/>
                <a:moveTo>
                  <a:pt x="23961" y="8975"/>
                </a:moveTo>
                <a:lnTo>
                  <a:pt x="23961" y="8957"/>
                </a:lnTo>
                <a:lnTo>
                  <a:pt x="23952" y="8957"/>
                </a:lnTo>
                <a:lnTo>
                  <a:pt x="23943" y="8957"/>
                </a:lnTo>
                <a:lnTo>
                  <a:pt x="23943" y="8948"/>
                </a:lnTo>
                <a:lnTo>
                  <a:pt x="23943" y="8939"/>
                </a:lnTo>
                <a:lnTo>
                  <a:pt x="23934" y="8931"/>
                </a:lnTo>
                <a:lnTo>
                  <a:pt x="23925" y="8939"/>
                </a:lnTo>
                <a:lnTo>
                  <a:pt x="23925" y="8948"/>
                </a:lnTo>
                <a:lnTo>
                  <a:pt x="23916" y="8948"/>
                </a:lnTo>
                <a:lnTo>
                  <a:pt x="23916" y="8957"/>
                </a:lnTo>
                <a:lnTo>
                  <a:pt x="23925" y="8957"/>
                </a:lnTo>
                <a:lnTo>
                  <a:pt x="23934" y="8957"/>
                </a:lnTo>
                <a:lnTo>
                  <a:pt x="23943" y="8957"/>
                </a:lnTo>
                <a:lnTo>
                  <a:pt x="23943" y="8966"/>
                </a:lnTo>
                <a:lnTo>
                  <a:pt x="23943" y="8975"/>
                </a:lnTo>
                <a:lnTo>
                  <a:pt x="23952" y="8975"/>
                </a:lnTo>
                <a:lnTo>
                  <a:pt x="23961" y="8984"/>
                </a:lnTo>
                <a:close/>
                <a:moveTo>
                  <a:pt x="23908" y="8931"/>
                </a:moveTo>
                <a:lnTo>
                  <a:pt x="23899" y="8931"/>
                </a:lnTo>
                <a:lnTo>
                  <a:pt x="23899" y="8939"/>
                </a:lnTo>
                <a:lnTo>
                  <a:pt x="23899" y="8948"/>
                </a:lnTo>
                <a:lnTo>
                  <a:pt x="23908" y="8948"/>
                </a:lnTo>
                <a:lnTo>
                  <a:pt x="23908" y="8939"/>
                </a:lnTo>
                <a:lnTo>
                  <a:pt x="23916" y="8939"/>
                </a:lnTo>
                <a:close/>
                <a:moveTo>
                  <a:pt x="23864" y="8931"/>
                </a:moveTo>
                <a:lnTo>
                  <a:pt x="23864" y="8939"/>
                </a:lnTo>
                <a:lnTo>
                  <a:pt x="23864" y="8948"/>
                </a:lnTo>
                <a:lnTo>
                  <a:pt x="23872" y="8948"/>
                </a:lnTo>
                <a:close/>
                <a:moveTo>
                  <a:pt x="23872" y="8904"/>
                </a:moveTo>
                <a:lnTo>
                  <a:pt x="23864" y="8904"/>
                </a:lnTo>
                <a:lnTo>
                  <a:pt x="23864" y="8913"/>
                </a:lnTo>
                <a:lnTo>
                  <a:pt x="23872" y="8922"/>
                </a:lnTo>
                <a:lnTo>
                  <a:pt x="23872" y="8931"/>
                </a:lnTo>
                <a:lnTo>
                  <a:pt x="23881" y="8922"/>
                </a:lnTo>
                <a:lnTo>
                  <a:pt x="23881" y="8913"/>
                </a:lnTo>
                <a:close/>
                <a:moveTo>
                  <a:pt x="23916" y="8886"/>
                </a:moveTo>
                <a:lnTo>
                  <a:pt x="23925" y="8886"/>
                </a:lnTo>
                <a:lnTo>
                  <a:pt x="23925" y="8895"/>
                </a:lnTo>
                <a:lnTo>
                  <a:pt x="23934" y="8895"/>
                </a:lnTo>
                <a:lnTo>
                  <a:pt x="23934" y="8886"/>
                </a:lnTo>
                <a:lnTo>
                  <a:pt x="23925" y="8886"/>
                </a:lnTo>
                <a:lnTo>
                  <a:pt x="23908" y="8878"/>
                </a:lnTo>
                <a:lnTo>
                  <a:pt x="23908" y="8869"/>
                </a:lnTo>
                <a:lnTo>
                  <a:pt x="23908" y="8860"/>
                </a:lnTo>
                <a:lnTo>
                  <a:pt x="23899" y="8851"/>
                </a:lnTo>
                <a:lnTo>
                  <a:pt x="23881" y="8842"/>
                </a:lnTo>
                <a:lnTo>
                  <a:pt x="23872" y="8833"/>
                </a:lnTo>
                <a:lnTo>
                  <a:pt x="23864" y="8833"/>
                </a:lnTo>
                <a:lnTo>
                  <a:pt x="23855" y="8833"/>
                </a:lnTo>
                <a:lnTo>
                  <a:pt x="23855" y="8842"/>
                </a:lnTo>
                <a:lnTo>
                  <a:pt x="23864" y="8842"/>
                </a:lnTo>
                <a:lnTo>
                  <a:pt x="23872" y="8860"/>
                </a:lnTo>
                <a:lnTo>
                  <a:pt x="23890" y="8878"/>
                </a:lnTo>
                <a:lnTo>
                  <a:pt x="23908" y="8886"/>
                </a:lnTo>
                <a:close/>
                <a:moveTo>
                  <a:pt x="23925" y="8975"/>
                </a:moveTo>
                <a:lnTo>
                  <a:pt x="23925" y="8966"/>
                </a:lnTo>
                <a:lnTo>
                  <a:pt x="23916" y="8975"/>
                </a:lnTo>
                <a:lnTo>
                  <a:pt x="23925" y="8992"/>
                </a:lnTo>
                <a:lnTo>
                  <a:pt x="23925" y="8984"/>
                </a:lnTo>
                <a:close/>
                <a:moveTo>
                  <a:pt x="23987" y="8984"/>
                </a:moveTo>
                <a:lnTo>
                  <a:pt x="23987" y="8992"/>
                </a:lnTo>
                <a:lnTo>
                  <a:pt x="23987" y="9001"/>
                </a:lnTo>
                <a:lnTo>
                  <a:pt x="23987" y="8992"/>
                </a:lnTo>
                <a:close/>
                <a:moveTo>
                  <a:pt x="24111" y="9769"/>
                </a:moveTo>
                <a:lnTo>
                  <a:pt x="24111" y="9778"/>
                </a:lnTo>
                <a:lnTo>
                  <a:pt x="24119" y="9778"/>
                </a:lnTo>
                <a:lnTo>
                  <a:pt x="24119" y="9769"/>
                </a:lnTo>
                <a:close/>
                <a:moveTo>
                  <a:pt x="24102" y="8975"/>
                </a:moveTo>
                <a:lnTo>
                  <a:pt x="24111" y="8975"/>
                </a:lnTo>
                <a:lnTo>
                  <a:pt x="24102" y="8966"/>
                </a:lnTo>
                <a:lnTo>
                  <a:pt x="24111" y="8957"/>
                </a:lnTo>
                <a:lnTo>
                  <a:pt x="24075" y="8939"/>
                </a:lnTo>
                <a:lnTo>
                  <a:pt x="24066" y="8939"/>
                </a:lnTo>
                <a:lnTo>
                  <a:pt x="24058" y="8931"/>
                </a:lnTo>
                <a:lnTo>
                  <a:pt x="24049" y="8931"/>
                </a:lnTo>
                <a:lnTo>
                  <a:pt x="24049" y="8922"/>
                </a:lnTo>
                <a:lnTo>
                  <a:pt x="24040" y="8922"/>
                </a:lnTo>
                <a:lnTo>
                  <a:pt x="24031" y="8913"/>
                </a:lnTo>
                <a:lnTo>
                  <a:pt x="24022" y="8904"/>
                </a:lnTo>
                <a:lnTo>
                  <a:pt x="24005" y="8904"/>
                </a:lnTo>
                <a:lnTo>
                  <a:pt x="24013" y="8913"/>
                </a:lnTo>
                <a:lnTo>
                  <a:pt x="24013" y="8922"/>
                </a:lnTo>
                <a:lnTo>
                  <a:pt x="24022" y="8922"/>
                </a:lnTo>
                <a:lnTo>
                  <a:pt x="24031" y="8931"/>
                </a:lnTo>
                <a:lnTo>
                  <a:pt x="24040" y="8939"/>
                </a:lnTo>
                <a:lnTo>
                  <a:pt x="24049" y="8948"/>
                </a:lnTo>
                <a:lnTo>
                  <a:pt x="24066" y="8948"/>
                </a:lnTo>
                <a:lnTo>
                  <a:pt x="24075" y="8957"/>
                </a:lnTo>
                <a:lnTo>
                  <a:pt x="24093" y="8966"/>
                </a:lnTo>
                <a:close/>
                <a:moveTo>
                  <a:pt x="19249" y="6918"/>
                </a:moveTo>
                <a:lnTo>
                  <a:pt x="19249" y="6927"/>
                </a:lnTo>
                <a:lnTo>
                  <a:pt x="19258" y="6918"/>
                </a:lnTo>
                <a:lnTo>
                  <a:pt x="19267" y="6918"/>
                </a:lnTo>
                <a:lnTo>
                  <a:pt x="19267" y="6909"/>
                </a:lnTo>
                <a:lnTo>
                  <a:pt x="19258" y="6909"/>
                </a:lnTo>
                <a:lnTo>
                  <a:pt x="19249" y="6901"/>
                </a:lnTo>
                <a:lnTo>
                  <a:pt x="19241" y="6901"/>
                </a:lnTo>
                <a:lnTo>
                  <a:pt x="19241" y="6909"/>
                </a:lnTo>
                <a:close/>
                <a:moveTo>
                  <a:pt x="23996" y="7845"/>
                </a:moveTo>
                <a:lnTo>
                  <a:pt x="23987" y="7845"/>
                </a:lnTo>
                <a:lnTo>
                  <a:pt x="23978" y="7845"/>
                </a:lnTo>
                <a:lnTo>
                  <a:pt x="23987" y="7845"/>
                </a:lnTo>
                <a:lnTo>
                  <a:pt x="23987" y="7854"/>
                </a:lnTo>
                <a:lnTo>
                  <a:pt x="23996" y="7854"/>
                </a:lnTo>
                <a:close/>
                <a:moveTo>
                  <a:pt x="24031" y="12814"/>
                </a:moveTo>
                <a:lnTo>
                  <a:pt x="24031" y="12823"/>
                </a:lnTo>
                <a:lnTo>
                  <a:pt x="24040" y="12814"/>
                </a:lnTo>
                <a:lnTo>
                  <a:pt x="24040" y="12805"/>
                </a:lnTo>
                <a:lnTo>
                  <a:pt x="24040" y="12796"/>
                </a:lnTo>
                <a:close/>
                <a:moveTo>
                  <a:pt x="24058" y="9010"/>
                </a:moveTo>
                <a:lnTo>
                  <a:pt x="24049" y="9010"/>
                </a:lnTo>
                <a:lnTo>
                  <a:pt x="24049" y="9019"/>
                </a:lnTo>
                <a:lnTo>
                  <a:pt x="24058" y="9019"/>
                </a:lnTo>
                <a:lnTo>
                  <a:pt x="24066" y="9019"/>
                </a:lnTo>
                <a:close/>
                <a:moveTo>
                  <a:pt x="13921" y="2957"/>
                </a:moveTo>
                <a:lnTo>
                  <a:pt x="13903" y="2957"/>
                </a:lnTo>
                <a:lnTo>
                  <a:pt x="13912" y="2965"/>
                </a:lnTo>
                <a:lnTo>
                  <a:pt x="13921" y="2974"/>
                </a:lnTo>
                <a:lnTo>
                  <a:pt x="13921" y="2965"/>
                </a:lnTo>
                <a:lnTo>
                  <a:pt x="13930" y="2965"/>
                </a:lnTo>
                <a:lnTo>
                  <a:pt x="13930" y="2957"/>
                </a:lnTo>
                <a:lnTo>
                  <a:pt x="13921" y="2965"/>
                </a:lnTo>
                <a:close/>
                <a:moveTo>
                  <a:pt x="14344" y="5525"/>
                </a:moveTo>
                <a:lnTo>
                  <a:pt x="14344" y="5516"/>
                </a:lnTo>
                <a:lnTo>
                  <a:pt x="14335" y="5516"/>
                </a:lnTo>
                <a:lnTo>
                  <a:pt x="14335" y="5507"/>
                </a:lnTo>
                <a:lnTo>
                  <a:pt x="14335" y="5516"/>
                </a:lnTo>
                <a:lnTo>
                  <a:pt x="14335" y="5525"/>
                </a:lnTo>
                <a:close/>
                <a:moveTo>
                  <a:pt x="13189" y="3786"/>
                </a:moveTo>
                <a:lnTo>
                  <a:pt x="13181" y="3786"/>
                </a:lnTo>
                <a:lnTo>
                  <a:pt x="13172" y="3777"/>
                </a:lnTo>
                <a:lnTo>
                  <a:pt x="13163" y="3786"/>
                </a:lnTo>
                <a:lnTo>
                  <a:pt x="13163" y="3795"/>
                </a:lnTo>
                <a:lnTo>
                  <a:pt x="13172" y="3795"/>
                </a:lnTo>
                <a:lnTo>
                  <a:pt x="13172" y="3804"/>
                </a:lnTo>
                <a:lnTo>
                  <a:pt x="13181" y="3813"/>
                </a:lnTo>
                <a:lnTo>
                  <a:pt x="13181" y="3822"/>
                </a:lnTo>
                <a:lnTo>
                  <a:pt x="13189" y="3839"/>
                </a:lnTo>
                <a:lnTo>
                  <a:pt x="13198" y="3839"/>
                </a:lnTo>
                <a:lnTo>
                  <a:pt x="13215" y="3839"/>
                </a:lnTo>
                <a:lnTo>
                  <a:pt x="13215" y="3848"/>
                </a:lnTo>
                <a:lnTo>
                  <a:pt x="13215" y="3857"/>
                </a:lnTo>
                <a:lnTo>
                  <a:pt x="13224" y="3857"/>
                </a:lnTo>
                <a:lnTo>
                  <a:pt x="13224" y="3866"/>
                </a:lnTo>
                <a:lnTo>
                  <a:pt x="13233" y="3883"/>
                </a:lnTo>
                <a:lnTo>
                  <a:pt x="13241" y="3874"/>
                </a:lnTo>
                <a:lnTo>
                  <a:pt x="13241" y="3866"/>
                </a:lnTo>
                <a:lnTo>
                  <a:pt x="13241" y="3857"/>
                </a:lnTo>
                <a:lnTo>
                  <a:pt x="13241" y="3848"/>
                </a:lnTo>
                <a:lnTo>
                  <a:pt x="13241" y="3839"/>
                </a:lnTo>
                <a:lnTo>
                  <a:pt x="13259" y="3830"/>
                </a:lnTo>
                <a:lnTo>
                  <a:pt x="13268" y="3830"/>
                </a:lnTo>
                <a:lnTo>
                  <a:pt x="13268" y="3822"/>
                </a:lnTo>
                <a:lnTo>
                  <a:pt x="13259" y="3813"/>
                </a:lnTo>
                <a:lnTo>
                  <a:pt x="13259" y="3804"/>
                </a:lnTo>
                <a:lnTo>
                  <a:pt x="13259" y="3795"/>
                </a:lnTo>
                <a:lnTo>
                  <a:pt x="13268" y="3795"/>
                </a:lnTo>
                <a:lnTo>
                  <a:pt x="13277" y="3795"/>
                </a:lnTo>
                <a:lnTo>
                  <a:pt x="13277" y="3786"/>
                </a:lnTo>
                <a:lnTo>
                  <a:pt x="13277" y="3777"/>
                </a:lnTo>
                <a:lnTo>
                  <a:pt x="13277" y="3760"/>
                </a:lnTo>
                <a:lnTo>
                  <a:pt x="13285" y="3751"/>
                </a:lnTo>
                <a:lnTo>
                  <a:pt x="13277" y="3742"/>
                </a:lnTo>
                <a:lnTo>
                  <a:pt x="13268" y="3742"/>
                </a:lnTo>
                <a:lnTo>
                  <a:pt x="13259" y="3742"/>
                </a:lnTo>
                <a:lnTo>
                  <a:pt x="13241" y="3751"/>
                </a:lnTo>
                <a:lnTo>
                  <a:pt x="13233" y="3760"/>
                </a:lnTo>
                <a:lnTo>
                  <a:pt x="13233" y="3769"/>
                </a:lnTo>
                <a:lnTo>
                  <a:pt x="13233" y="3777"/>
                </a:lnTo>
                <a:lnTo>
                  <a:pt x="13224" y="3786"/>
                </a:lnTo>
                <a:lnTo>
                  <a:pt x="13215" y="3786"/>
                </a:lnTo>
                <a:lnTo>
                  <a:pt x="13215" y="3769"/>
                </a:lnTo>
                <a:lnTo>
                  <a:pt x="13215" y="3760"/>
                </a:lnTo>
                <a:lnTo>
                  <a:pt x="13198" y="3760"/>
                </a:lnTo>
                <a:lnTo>
                  <a:pt x="13198" y="3769"/>
                </a:lnTo>
                <a:lnTo>
                  <a:pt x="13189" y="3777"/>
                </a:lnTo>
                <a:close/>
                <a:moveTo>
                  <a:pt x="13277" y="3804"/>
                </a:moveTo>
                <a:lnTo>
                  <a:pt x="13285" y="3795"/>
                </a:lnTo>
                <a:lnTo>
                  <a:pt x="13285" y="3786"/>
                </a:lnTo>
                <a:lnTo>
                  <a:pt x="13277" y="3795"/>
                </a:lnTo>
                <a:close/>
                <a:moveTo>
                  <a:pt x="12978" y="3857"/>
                </a:moveTo>
                <a:lnTo>
                  <a:pt x="12978" y="3848"/>
                </a:lnTo>
                <a:lnTo>
                  <a:pt x="12969" y="3866"/>
                </a:lnTo>
                <a:lnTo>
                  <a:pt x="12969" y="3883"/>
                </a:lnTo>
                <a:lnTo>
                  <a:pt x="12969" y="3874"/>
                </a:lnTo>
                <a:lnTo>
                  <a:pt x="12987" y="3874"/>
                </a:lnTo>
                <a:lnTo>
                  <a:pt x="12995" y="3866"/>
                </a:lnTo>
                <a:lnTo>
                  <a:pt x="12978" y="3866"/>
                </a:lnTo>
                <a:lnTo>
                  <a:pt x="12969" y="3866"/>
                </a:lnTo>
                <a:close/>
                <a:moveTo>
                  <a:pt x="12819" y="4007"/>
                </a:moveTo>
                <a:lnTo>
                  <a:pt x="12810" y="4007"/>
                </a:lnTo>
                <a:lnTo>
                  <a:pt x="12810" y="4016"/>
                </a:lnTo>
                <a:lnTo>
                  <a:pt x="12828" y="4007"/>
                </a:lnTo>
                <a:close/>
                <a:moveTo>
                  <a:pt x="12792" y="4016"/>
                </a:moveTo>
                <a:lnTo>
                  <a:pt x="12775" y="4016"/>
                </a:lnTo>
                <a:close/>
                <a:moveTo>
                  <a:pt x="12854" y="3998"/>
                </a:moveTo>
                <a:lnTo>
                  <a:pt x="12845" y="3998"/>
                </a:lnTo>
                <a:close/>
                <a:moveTo>
                  <a:pt x="13277" y="3857"/>
                </a:moveTo>
                <a:lnTo>
                  <a:pt x="13268" y="3857"/>
                </a:lnTo>
                <a:lnTo>
                  <a:pt x="13259" y="3857"/>
                </a:lnTo>
                <a:lnTo>
                  <a:pt x="13259" y="3848"/>
                </a:lnTo>
                <a:lnTo>
                  <a:pt x="13259" y="3857"/>
                </a:lnTo>
                <a:lnTo>
                  <a:pt x="13250" y="3857"/>
                </a:lnTo>
                <a:lnTo>
                  <a:pt x="13250" y="3866"/>
                </a:lnTo>
                <a:lnTo>
                  <a:pt x="13268" y="3866"/>
                </a:lnTo>
                <a:lnTo>
                  <a:pt x="13277" y="3866"/>
                </a:lnTo>
                <a:close/>
                <a:moveTo>
                  <a:pt x="13084" y="3848"/>
                </a:moveTo>
                <a:lnTo>
                  <a:pt x="13075" y="3848"/>
                </a:lnTo>
                <a:lnTo>
                  <a:pt x="13075" y="3866"/>
                </a:lnTo>
                <a:lnTo>
                  <a:pt x="13084" y="3866"/>
                </a:lnTo>
                <a:lnTo>
                  <a:pt x="13092" y="3874"/>
                </a:lnTo>
                <a:lnTo>
                  <a:pt x="13101" y="3866"/>
                </a:lnTo>
                <a:lnTo>
                  <a:pt x="13092" y="3857"/>
                </a:lnTo>
                <a:close/>
                <a:moveTo>
                  <a:pt x="12766" y="4016"/>
                </a:moveTo>
                <a:lnTo>
                  <a:pt x="12757" y="4016"/>
                </a:lnTo>
                <a:lnTo>
                  <a:pt x="12740" y="4024"/>
                </a:lnTo>
                <a:lnTo>
                  <a:pt x="12748" y="4024"/>
                </a:lnTo>
                <a:close/>
                <a:moveTo>
                  <a:pt x="13119" y="3866"/>
                </a:moveTo>
                <a:lnTo>
                  <a:pt x="13110" y="3866"/>
                </a:lnTo>
                <a:lnTo>
                  <a:pt x="13119" y="3874"/>
                </a:lnTo>
                <a:lnTo>
                  <a:pt x="13128" y="3874"/>
                </a:lnTo>
                <a:lnTo>
                  <a:pt x="13128" y="3866"/>
                </a:lnTo>
                <a:close/>
                <a:moveTo>
                  <a:pt x="13128" y="3777"/>
                </a:moveTo>
                <a:lnTo>
                  <a:pt x="13137" y="3777"/>
                </a:lnTo>
                <a:lnTo>
                  <a:pt x="13137" y="3769"/>
                </a:lnTo>
                <a:lnTo>
                  <a:pt x="13145" y="3769"/>
                </a:lnTo>
                <a:lnTo>
                  <a:pt x="13137" y="3760"/>
                </a:lnTo>
                <a:lnTo>
                  <a:pt x="13128" y="3760"/>
                </a:lnTo>
                <a:lnTo>
                  <a:pt x="13137" y="3769"/>
                </a:lnTo>
                <a:lnTo>
                  <a:pt x="13128" y="3769"/>
                </a:lnTo>
                <a:close/>
                <a:moveTo>
                  <a:pt x="13145" y="3883"/>
                </a:moveTo>
                <a:lnTo>
                  <a:pt x="13145" y="3874"/>
                </a:lnTo>
                <a:lnTo>
                  <a:pt x="13163" y="3848"/>
                </a:lnTo>
                <a:lnTo>
                  <a:pt x="13163" y="3839"/>
                </a:lnTo>
                <a:lnTo>
                  <a:pt x="13154" y="3848"/>
                </a:lnTo>
                <a:lnTo>
                  <a:pt x="13145" y="3866"/>
                </a:lnTo>
                <a:lnTo>
                  <a:pt x="13137" y="3874"/>
                </a:lnTo>
                <a:close/>
                <a:moveTo>
                  <a:pt x="13321" y="3919"/>
                </a:moveTo>
                <a:lnTo>
                  <a:pt x="13330" y="3927"/>
                </a:lnTo>
                <a:lnTo>
                  <a:pt x="13338" y="3936"/>
                </a:lnTo>
                <a:lnTo>
                  <a:pt x="13347" y="3936"/>
                </a:lnTo>
                <a:lnTo>
                  <a:pt x="13347" y="3927"/>
                </a:lnTo>
                <a:lnTo>
                  <a:pt x="13356" y="3927"/>
                </a:lnTo>
                <a:lnTo>
                  <a:pt x="13365" y="3927"/>
                </a:lnTo>
                <a:lnTo>
                  <a:pt x="13365" y="3919"/>
                </a:lnTo>
                <a:lnTo>
                  <a:pt x="13356" y="3919"/>
                </a:lnTo>
                <a:lnTo>
                  <a:pt x="13356" y="3910"/>
                </a:lnTo>
                <a:lnTo>
                  <a:pt x="13365" y="3901"/>
                </a:lnTo>
                <a:lnTo>
                  <a:pt x="13356" y="3901"/>
                </a:lnTo>
                <a:lnTo>
                  <a:pt x="13347" y="3901"/>
                </a:lnTo>
                <a:lnTo>
                  <a:pt x="13347" y="3892"/>
                </a:lnTo>
                <a:lnTo>
                  <a:pt x="13338" y="3892"/>
                </a:lnTo>
                <a:lnTo>
                  <a:pt x="13330" y="3892"/>
                </a:lnTo>
                <a:lnTo>
                  <a:pt x="13330" y="3901"/>
                </a:lnTo>
                <a:lnTo>
                  <a:pt x="13330" y="3910"/>
                </a:lnTo>
                <a:close/>
                <a:moveTo>
                  <a:pt x="13207" y="3892"/>
                </a:moveTo>
                <a:lnTo>
                  <a:pt x="13215" y="3892"/>
                </a:lnTo>
                <a:lnTo>
                  <a:pt x="13224" y="3892"/>
                </a:lnTo>
                <a:lnTo>
                  <a:pt x="13224" y="3883"/>
                </a:lnTo>
                <a:lnTo>
                  <a:pt x="13224" y="3874"/>
                </a:lnTo>
                <a:lnTo>
                  <a:pt x="13215" y="3874"/>
                </a:lnTo>
                <a:lnTo>
                  <a:pt x="13207" y="3874"/>
                </a:lnTo>
                <a:lnTo>
                  <a:pt x="13189" y="3866"/>
                </a:lnTo>
                <a:lnTo>
                  <a:pt x="13172" y="3866"/>
                </a:lnTo>
                <a:lnTo>
                  <a:pt x="13172" y="3883"/>
                </a:lnTo>
                <a:lnTo>
                  <a:pt x="13198" y="3892"/>
                </a:lnTo>
                <a:close/>
                <a:moveTo>
                  <a:pt x="13172" y="3901"/>
                </a:moveTo>
                <a:lnTo>
                  <a:pt x="13172" y="3910"/>
                </a:lnTo>
                <a:lnTo>
                  <a:pt x="13163" y="3910"/>
                </a:lnTo>
                <a:lnTo>
                  <a:pt x="13172" y="3910"/>
                </a:lnTo>
                <a:lnTo>
                  <a:pt x="13172" y="3919"/>
                </a:lnTo>
                <a:lnTo>
                  <a:pt x="13189" y="3919"/>
                </a:lnTo>
                <a:lnTo>
                  <a:pt x="13181" y="3910"/>
                </a:lnTo>
                <a:close/>
                <a:moveTo>
                  <a:pt x="13163" y="3619"/>
                </a:moveTo>
                <a:lnTo>
                  <a:pt x="13154" y="3619"/>
                </a:lnTo>
                <a:lnTo>
                  <a:pt x="13163" y="3627"/>
                </a:lnTo>
                <a:lnTo>
                  <a:pt x="13172" y="3627"/>
                </a:lnTo>
                <a:lnTo>
                  <a:pt x="13172" y="3619"/>
                </a:lnTo>
                <a:lnTo>
                  <a:pt x="13181" y="3619"/>
                </a:lnTo>
                <a:lnTo>
                  <a:pt x="13172" y="3619"/>
                </a:lnTo>
                <a:close/>
                <a:moveTo>
                  <a:pt x="13154" y="3848"/>
                </a:moveTo>
                <a:lnTo>
                  <a:pt x="13154" y="3839"/>
                </a:lnTo>
                <a:lnTo>
                  <a:pt x="13154" y="3830"/>
                </a:lnTo>
                <a:lnTo>
                  <a:pt x="13154" y="3822"/>
                </a:lnTo>
                <a:lnTo>
                  <a:pt x="13145" y="3813"/>
                </a:lnTo>
                <a:lnTo>
                  <a:pt x="13145" y="3804"/>
                </a:lnTo>
                <a:lnTo>
                  <a:pt x="13137" y="3795"/>
                </a:lnTo>
                <a:lnTo>
                  <a:pt x="13128" y="3804"/>
                </a:lnTo>
                <a:lnTo>
                  <a:pt x="13119" y="3795"/>
                </a:lnTo>
                <a:lnTo>
                  <a:pt x="13110" y="3795"/>
                </a:lnTo>
                <a:lnTo>
                  <a:pt x="13092" y="3804"/>
                </a:lnTo>
                <a:lnTo>
                  <a:pt x="13084" y="3804"/>
                </a:lnTo>
                <a:lnTo>
                  <a:pt x="13084" y="3822"/>
                </a:lnTo>
                <a:lnTo>
                  <a:pt x="13084" y="3830"/>
                </a:lnTo>
                <a:lnTo>
                  <a:pt x="13092" y="3839"/>
                </a:lnTo>
                <a:lnTo>
                  <a:pt x="13110" y="3848"/>
                </a:lnTo>
                <a:lnTo>
                  <a:pt x="13128" y="3857"/>
                </a:lnTo>
                <a:lnTo>
                  <a:pt x="13137" y="3848"/>
                </a:lnTo>
                <a:close/>
                <a:moveTo>
                  <a:pt x="13638" y="5013"/>
                </a:moveTo>
                <a:lnTo>
                  <a:pt x="13630" y="5013"/>
                </a:lnTo>
                <a:lnTo>
                  <a:pt x="13665" y="5022"/>
                </a:lnTo>
                <a:lnTo>
                  <a:pt x="13647" y="5022"/>
                </a:lnTo>
                <a:close/>
                <a:moveTo>
                  <a:pt x="14891" y="5631"/>
                </a:moveTo>
                <a:lnTo>
                  <a:pt x="14900" y="5631"/>
                </a:lnTo>
                <a:lnTo>
                  <a:pt x="14882" y="5631"/>
                </a:lnTo>
                <a:lnTo>
                  <a:pt x="14874" y="5640"/>
                </a:lnTo>
                <a:lnTo>
                  <a:pt x="14865" y="5648"/>
                </a:lnTo>
                <a:lnTo>
                  <a:pt x="14829" y="5657"/>
                </a:lnTo>
                <a:lnTo>
                  <a:pt x="14821" y="5657"/>
                </a:lnTo>
                <a:lnTo>
                  <a:pt x="14803" y="5657"/>
                </a:lnTo>
                <a:lnTo>
                  <a:pt x="14794" y="5657"/>
                </a:lnTo>
                <a:lnTo>
                  <a:pt x="14776" y="5648"/>
                </a:lnTo>
                <a:lnTo>
                  <a:pt x="14776" y="5657"/>
                </a:lnTo>
                <a:lnTo>
                  <a:pt x="14776" y="5666"/>
                </a:lnTo>
                <a:lnTo>
                  <a:pt x="14768" y="5675"/>
                </a:lnTo>
                <a:lnTo>
                  <a:pt x="14759" y="5666"/>
                </a:lnTo>
                <a:lnTo>
                  <a:pt x="14750" y="5675"/>
                </a:lnTo>
                <a:lnTo>
                  <a:pt x="14741" y="5675"/>
                </a:lnTo>
                <a:lnTo>
                  <a:pt x="14741" y="5684"/>
                </a:lnTo>
                <a:lnTo>
                  <a:pt x="14732" y="5675"/>
                </a:lnTo>
                <a:lnTo>
                  <a:pt x="14732" y="5693"/>
                </a:lnTo>
                <a:lnTo>
                  <a:pt x="14741" y="5701"/>
                </a:lnTo>
                <a:lnTo>
                  <a:pt x="14741" y="5710"/>
                </a:lnTo>
                <a:lnTo>
                  <a:pt x="14750" y="5710"/>
                </a:lnTo>
                <a:lnTo>
                  <a:pt x="14759" y="5710"/>
                </a:lnTo>
                <a:lnTo>
                  <a:pt x="14768" y="5710"/>
                </a:lnTo>
                <a:lnTo>
                  <a:pt x="14776" y="5710"/>
                </a:lnTo>
                <a:lnTo>
                  <a:pt x="14776" y="5719"/>
                </a:lnTo>
                <a:lnTo>
                  <a:pt x="14785" y="5719"/>
                </a:lnTo>
                <a:lnTo>
                  <a:pt x="14785" y="5710"/>
                </a:lnTo>
                <a:lnTo>
                  <a:pt x="14794" y="5710"/>
                </a:lnTo>
                <a:lnTo>
                  <a:pt x="14803" y="5710"/>
                </a:lnTo>
                <a:lnTo>
                  <a:pt x="14812" y="5701"/>
                </a:lnTo>
                <a:lnTo>
                  <a:pt x="14821" y="5701"/>
                </a:lnTo>
                <a:lnTo>
                  <a:pt x="14838" y="5684"/>
                </a:lnTo>
                <a:lnTo>
                  <a:pt x="14847" y="5684"/>
                </a:lnTo>
                <a:lnTo>
                  <a:pt x="14856" y="5684"/>
                </a:lnTo>
                <a:lnTo>
                  <a:pt x="14856" y="5675"/>
                </a:lnTo>
                <a:lnTo>
                  <a:pt x="14847" y="5675"/>
                </a:lnTo>
                <a:lnTo>
                  <a:pt x="14847" y="5666"/>
                </a:lnTo>
                <a:lnTo>
                  <a:pt x="14856" y="5657"/>
                </a:lnTo>
                <a:close/>
                <a:moveTo>
                  <a:pt x="14688" y="4704"/>
                </a:moveTo>
                <a:lnTo>
                  <a:pt x="14706" y="4713"/>
                </a:lnTo>
                <a:lnTo>
                  <a:pt x="14724" y="4713"/>
                </a:lnTo>
                <a:lnTo>
                  <a:pt x="14706" y="4713"/>
                </a:lnTo>
                <a:lnTo>
                  <a:pt x="14679" y="4704"/>
                </a:lnTo>
                <a:lnTo>
                  <a:pt x="14679" y="4695"/>
                </a:lnTo>
                <a:lnTo>
                  <a:pt x="14671" y="4695"/>
                </a:lnTo>
                <a:lnTo>
                  <a:pt x="14679" y="4704"/>
                </a:lnTo>
                <a:close/>
                <a:moveTo>
                  <a:pt x="12272" y="4748"/>
                </a:moveTo>
                <a:lnTo>
                  <a:pt x="12272" y="4739"/>
                </a:lnTo>
                <a:lnTo>
                  <a:pt x="12263" y="4731"/>
                </a:lnTo>
                <a:lnTo>
                  <a:pt x="12254" y="4722"/>
                </a:lnTo>
                <a:lnTo>
                  <a:pt x="12254" y="4731"/>
                </a:lnTo>
                <a:lnTo>
                  <a:pt x="12263" y="4739"/>
                </a:lnTo>
                <a:close/>
                <a:moveTo>
                  <a:pt x="14406" y="5551"/>
                </a:moveTo>
                <a:lnTo>
                  <a:pt x="14397" y="5551"/>
                </a:lnTo>
                <a:lnTo>
                  <a:pt x="14406" y="5560"/>
                </a:lnTo>
                <a:close/>
                <a:moveTo>
                  <a:pt x="14344" y="5454"/>
                </a:moveTo>
                <a:lnTo>
                  <a:pt x="14335" y="5454"/>
                </a:lnTo>
                <a:lnTo>
                  <a:pt x="14327" y="5445"/>
                </a:lnTo>
                <a:lnTo>
                  <a:pt x="14318" y="5454"/>
                </a:lnTo>
                <a:lnTo>
                  <a:pt x="14309" y="5454"/>
                </a:lnTo>
                <a:lnTo>
                  <a:pt x="14318" y="5454"/>
                </a:lnTo>
                <a:lnTo>
                  <a:pt x="14327" y="5463"/>
                </a:lnTo>
                <a:close/>
                <a:moveTo>
                  <a:pt x="13594" y="4978"/>
                </a:moveTo>
                <a:lnTo>
                  <a:pt x="13594" y="4969"/>
                </a:lnTo>
                <a:lnTo>
                  <a:pt x="13577" y="4960"/>
                </a:lnTo>
                <a:lnTo>
                  <a:pt x="13568" y="4960"/>
                </a:lnTo>
                <a:lnTo>
                  <a:pt x="13568" y="4969"/>
                </a:lnTo>
                <a:lnTo>
                  <a:pt x="13577" y="4978"/>
                </a:lnTo>
                <a:close/>
                <a:moveTo>
                  <a:pt x="14397" y="5604"/>
                </a:moveTo>
                <a:lnTo>
                  <a:pt x="14397" y="5613"/>
                </a:lnTo>
                <a:lnTo>
                  <a:pt x="14406" y="5604"/>
                </a:lnTo>
                <a:lnTo>
                  <a:pt x="14415" y="5595"/>
                </a:lnTo>
                <a:lnTo>
                  <a:pt x="14424" y="5595"/>
                </a:lnTo>
                <a:lnTo>
                  <a:pt x="14424" y="5587"/>
                </a:lnTo>
                <a:lnTo>
                  <a:pt x="14432" y="5569"/>
                </a:lnTo>
                <a:lnTo>
                  <a:pt x="14424" y="5569"/>
                </a:lnTo>
                <a:lnTo>
                  <a:pt x="14406" y="5569"/>
                </a:lnTo>
                <a:lnTo>
                  <a:pt x="14397" y="5578"/>
                </a:lnTo>
                <a:lnTo>
                  <a:pt x="14397" y="5587"/>
                </a:lnTo>
                <a:lnTo>
                  <a:pt x="14397" y="5595"/>
                </a:lnTo>
                <a:close/>
                <a:moveTo>
                  <a:pt x="13559" y="4978"/>
                </a:moveTo>
                <a:lnTo>
                  <a:pt x="13577" y="4986"/>
                </a:lnTo>
                <a:lnTo>
                  <a:pt x="13585" y="4986"/>
                </a:lnTo>
                <a:lnTo>
                  <a:pt x="13612" y="4986"/>
                </a:lnTo>
                <a:lnTo>
                  <a:pt x="13621" y="4986"/>
                </a:lnTo>
                <a:lnTo>
                  <a:pt x="13612" y="4986"/>
                </a:lnTo>
                <a:lnTo>
                  <a:pt x="13585" y="4986"/>
                </a:lnTo>
                <a:lnTo>
                  <a:pt x="13585" y="4978"/>
                </a:lnTo>
                <a:lnTo>
                  <a:pt x="13568" y="4978"/>
                </a:lnTo>
                <a:close/>
                <a:moveTo>
                  <a:pt x="13471" y="4916"/>
                </a:moveTo>
                <a:lnTo>
                  <a:pt x="13453" y="4898"/>
                </a:lnTo>
                <a:lnTo>
                  <a:pt x="13453" y="4889"/>
                </a:lnTo>
                <a:lnTo>
                  <a:pt x="13453" y="4898"/>
                </a:lnTo>
                <a:close/>
                <a:moveTo>
                  <a:pt x="13453" y="4863"/>
                </a:moveTo>
                <a:lnTo>
                  <a:pt x="13462" y="4872"/>
                </a:lnTo>
                <a:lnTo>
                  <a:pt x="13471" y="4881"/>
                </a:lnTo>
                <a:lnTo>
                  <a:pt x="13480" y="4881"/>
                </a:lnTo>
                <a:lnTo>
                  <a:pt x="13471" y="4872"/>
                </a:lnTo>
                <a:lnTo>
                  <a:pt x="13462" y="4863"/>
                </a:lnTo>
                <a:lnTo>
                  <a:pt x="13453" y="4854"/>
                </a:lnTo>
                <a:lnTo>
                  <a:pt x="13444" y="4854"/>
                </a:lnTo>
                <a:lnTo>
                  <a:pt x="13444" y="4845"/>
                </a:lnTo>
                <a:close/>
                <a:moveTo>
                  <a:pt x="13480" y="4907"/>
                </a:moveTo>
                <a:lnTo>
                  <a:pt x="13462" y="4898"/>
                </a:lnTo>
                <a:lnTo>
                  <a:pt x="13471" y="4898"/>
                </a:lnTo>
                <a:close/>
                <a:moveTo>
                  <a:pt x="13585" y="5004"/>
                </a:moveTo>
                <a:lnTo>
                  <a:pt x="13594" y="5004"/>
                </a:lnTo>
                <a:lnTo>
                  <a:pt x="13603" y="5004"/>
                </a:lnTo>
                <a:lnTo>
                  <a:pt x="13612" y="5004"/>
                </a:lnTo>
                <a:lnTo>
                  <a:pt x="13621" y="5004"/>
                </a:lnTo>
                <a:lnTo>
                  <a:pt x="13612" y="5004"/>
                </a:lnTo>
                <a:lnTo>
                  <a:pt x="13603" y="4995"/>
                </a:lnTo>
                <a:lnTo>
                  <a:pt x="13594" y="5004"/>
                </a:lnTo>
                <a:lnTo>
                  <a:pt x="13577" y="4995"/>
                </a:lnTo>
                <a:close/>
                <a:moveTo>
                  <a:pt x="13444" y="4836"/>
                </a:moveTo>
                <a:lnTo>
                  <a:pt x="13453" y="4845"/>
                </a:lnTo>
                <a:lnTo>
                  <a:pt x="13444" y="4836"/>
                </a:lnTo>
                <a:lnTo>
                  <a:pt x="13435" y="4836"/>
                </a:lnTo>
                <a:close/>
                <a:moveTo>
                  <a:pt x="13427" y="4819"/>
                </a:moveTo>
                <a:lnTo>
                  <a:pt x="13435" y="4819"/>
                </a:lnTo>
                <a:lnTo>
                  <a:pt x="13444" y="4819"/>
                </a:lnTo>
                <a:lnTo>
                  <a:pt x="13444" y="4810"/>
                </a:lnTo>
                <a:lnTo>
                  <a:pt x="13435" y="4810"/>
                </a:lnTo>
                <a:lnTo>
                  <a:pt x="13435" y="4801"/>
                </a:lnTo>
                <a:lnTo>
                  <a:pt x="13427" y="4801"/>
                </a:lnTo>
                <a:lnTo>
                  <a:pt x="13418" y="4810"/>
                </a:lnTo>
                <a:close/>
                <a:moveTo>
                  <a:pt x="13480" y="4916"/>
                </a:moveTo>
                <a:lnTo>
                  <a:pt x="13488" y="4916"/>
                </a:lnTo>
                <a:lnTo>
                  <a:pt x="13488" y="4907"/>
                </a:lnTo>
                <a:lnTo>
                  <a:pt x="13480" y="4907"/>
                </a:lnTo>
                <a:close/>
                <a:moveTo>
                  <a:pt x="13409" y="4828"/>
                </a:moveTo>
                <a:lnTo>
                  <a:pt x="13418" y="4836"/>
                </a:lnTo>
                <a:lnTo>
                  <a:pt x="13418" y="4845"/>
                </a:lnTo>
                <a:lnTo>
                  <a:pt x="13418" y="4854"/>
                </a:lnTo>
                <a:lnTo>
                  <a:pt x="13418" y="4845"/>
                </a:lnTo>
                <a:lnTo>
                  <a:pt x="13418" y="4828"/>
                </a:lnTo>
                <a:lnTo>
                  <a:pt x="13418" y="4819"/>
                </a:lnTo>
                <a:lnTo>
                  <a:pt x="13409" y="4810"/>
                </a:lnTo>
                <a:lnTo>
                  <a:pt x="13409" y="4801"/>
                </a:lnTo>
                <a:lnTo>
                  <a:pt x="13409" y="4819"/>
                </a:lnTo>
                <a:close/>
                <a:moveTo>
                  <a:pt x="12978" y="3883"/>
                </a:moveTo>
                <a:lnTo>
                  <a:pt x="12978" y="3892"/>
                </a:lnTo>
                <a:lnTo>
                  <a:pt x="12987" y="3892"/>
                </a:lnTo>
                <a:lnTo>
                  <a:pt x="12987" y="3883"/>
                </a:lnTo>
                <a:close/>
                <a:moveTo>
                  <a:pt x="17511" y="2551"/>
                </a:moveTo>
                <a:lnTo>
                  <a:pt x="17494" y="2551"/>
                </a:lnTo>
                <a:lnTo>
                  <a:pt x="17485" y="2542"/>
                </a:lnTo>
                <a:lnTo>
                  <a:pt x="17476" y="2542"/>
                </a:lnTo>
                <a:lnTo>
                  <a:pt x="17467" y="2542"/>
                </a:lnTo>
                <a:lnTo>
                  <a:pt x="17476" y="2568"/>
                </a:lnTo>
                <a:lnTo>
                  <a:pt x="17494" y="2577"/>
                </a:lnTo>
                <a:lnTo>
                  <a:pt x="17503" y="2568"/>
                </a:lnTo>
                <a:lnTo>
                  <a:pt x="17511" y="2568"/>
                </a:lnTo>
                <a:lnTo>
                  <a:pt x="17503" y="2559"/>
                </a:lnTo>
                <a:close/>
                <a:moveTo>
                  <a:pt x="26210" y="9381"/>
                </a:moveTo>
                <a:lnTo>
                  <a:pt x="26201" y="9372"/>
                </a:lnTo>
                <a:lnTo>
                  <a:pt x="26184" y="9363"/>
                </a:lnTo>
                <a:lnTo>
                  <a:pt x="26175" y="9372"/>
                </a:lnTo>
                <a:lnTo>
                  <a:pt x="26184" y="9381"/>
                </a:lnTo>
                <a:lnTo>
                  <a:pt x="26193" y="9381"/>
                </a:lnTo>
                <a:lnTo>
                  <a:pt x="26219" y="9381"/>
                </a:lnTo>
                <a:close/>
                <a:moveTo>
                  <a:pt x="26237" y="9036"/>
                </a:moveTo>
                <a:close/>
                <a:moveTo>
                  <a:pt x="13956" y="3310"/>
                </a:moveTo>
                <a:lnTo>
                  <a:pt x="13956" y="3318"/>
                </a:lnTo>
                <a:lnTo>
                  <a:pt x="13965" y="3310"/>
                </a:lnTo>
                <a:close/>
                <a:moveTo>
                  <a:pt x="26201" y="8560"/>
                </a:moveTo>
                <a:lnTo>
                  <a:pt x="26201" y="8551"/>
                </a:lnTo>
                <a:lnTo>
                  <a:pt x="26193" y="8551"/>
                </a:lnTo>
                <a:lnTo>
                  <a:pt x="26201" y="8551"/>
                </a:lnTo>
                <a:close/>
                <a:moveTo>
                  <a:pt x="14185" y="2754"/>
                </a:moveTo>
                <a:lnTo>
                  <a:pt x="14194" y="2754"/>
                </a:lnTo>
                <a:lnTo>
                  <a:pt x="14194" y="2745"/>
                </a:lnTo>
                <a:lnTo>
                  <a:pt x="14177" y="2745"/>
                </a:lnTo>
                <a:lnTo>
                  <a:pt x="14168" y="2745"/>
                </a:lnTo>
                <a:lnTo>
                  <a:pt x="14168" y="2754"/>
                </a:lnTo>
                <a:lnTo>
                  <a:pt x="14177" y="2762"/>
                </a:lnTo>
                <a:close/>
                <a:moveTo>
                  <a:pt x="14988" y="2736"/>
                </a:moveTo>
                <a:lnTo>
                  <a:pt x="14979" y="2727"/>
                </a:lnTo>
                <a:lnTo>
                  <a:pt x="14971" y="2736"/>
                </a:lnTo>
                <a:lnTo>
                  <a:pt x="14971" y="2745"/>
                </a:lnTo>
                <a:lnTo>
                  <a:pt x="14979" y="2745"/>
                </a:lnTo>
                <a:lnTo>
                  <a:pt x="14988" y="2754"/>
                </a:lnTo>
                <a:lnTo>
                  <a:pt x="14997" y="2745"/>
                </a:lnTo>
                <a:close/>
                <a:moveTo>
                  <a:pt x="17300" y="2198"/>
                </a:moveTo>
                <a:lnTo>
                  <a:pt x="17308" y="2189"/>
                </a:lnTo>
                <a:lnTo>
                  <a:pt x="17308" y="2180"/>
                </a:lnTo>
                <a:lnTo>
                  <a:pt x="17300" y="2180"/>
                </a:lnTo>
                <a:lnTo>
                  <a:pt x="17282" y="2198"/>
                </a:lnTo>
                <a:lnTo>
                  <a:pt x="17291" y="2198"/>
                </a:lnTo>
                <a:close/>
                <a:moveTo>
                  <a:pt x="26228" y="8675"/>
                </a:moveTo>
                <a:lnTo>
                  <a:pt x="26237" y="8675"/>
                </a:lnTo>
                <a:close/>
                <a:moveTo>
                  <a:pt x="26246" y="8578"/>
                </a:moveTo>
                <a:close/>
                <a:moveTo>
                  <a:pt x="26360" y="3689"/>
                </a:moveTo>
                <a:lnTo>
                  <a:pt x="26351" y="3689"/>
                </a:lnTo>
                <a:lnTo>
                  <a:pt x="26343" y="3689"/>
                </a:lnTo>
                <a:lnTo>
                  <a:pt x="26351" y="3698"/>
                </a:lnTo>
                <a:close/>
                <a:moveTo>
                  <a:pt x="26396" y="2948"/>
                </a:moveTo>
                <a:lnTo>
                  <a:pt x="26378" y="2948"/>
                </a:lnTo>
                <a:lnTo>
                  <a:pt x="26369" y="2948"/>
                </a:lnTo>
                <a:lnTo>
                  <a:pt x="26360" y="2948"/>
                </a:lnTo>
                <a:lnTo>
                  <a:pt x="26351" y="2939"/>
                </a:lnTo>
                <a:lnTo>
                  <a:pt x="26343" y="2939"/>
                </a:lnTo>
                <a:lnTo>
                  <a:pt x="26325" y="2930"/>
                </a:lnTo>
                <a:lnTo>
                  <a:pt x="26316" y="2930"/>
                </a:lnTo>
                <a:lnTo>
                  <a:pt x="26316" y="2921"/>
                </a:lnTo>
                <a:lnTo>
                  <a:pt x="26307" y="2912"/>
                </a:lnTo>
                <a:lnTo>
                  <a:pt x="26298" y="2912"/>
                </a:lnTo>
                <a:lnTo>
                  <a:pt x="26290" y="2912"/>
                </a:lnTo>
                <a:lnTo>
                  <a:pt x="26281" y="2912"/>
                </a:lnTo>
                <a:lnTo>
                  <a:pt x="26272" y="2912"/>
                </a:lnTo>
                <a:lnTo>
                  <a:pt x="26263" y="2921"/>
                </a:lnTo>
                <a:lnTo>
                  <a:pt x="26246" y="2921"/>
                </a:lnTo>
                <a:lnTo>
                  <a:pt x="26237" y="2921"/>
                </a:lnTo>
                <a:lnTo>
                  <a:pt x="26228" y="2921"/>
                </a:lnTo>
                <a:lnTo>
                  <a:pt x="26219" y="2921"/>
                </a:lnTo>
                <a:lnTo>
                  <a:pt x="26219" y="2912"/>
                </a:lnTo>
                <a:lnTo>
                  <a:pt x="26201" y="2904"/>
                </a:lnTo>
                <a:lnTo>
                  <a:pt x="26193" y="2904"/>
                </a:lnTo>
                <a:lnTo>
                  <a:pt x="26193" y="2921"/>
                </a:lnTo>
                <a:lnTo>
                  <a:pt x="26193" y="2930"/>
                </a:lnTo>
                <a:lnTo>
                  <a:pt x="26193" y="2939"/>
                </a:lnTo>
                <a:lnTo>
                  <a:pt x="26193" y="2948"/>
                </a:lnTo>
                <a:lnTo>
                  <a:pt x="26201" y="2948"/>
                </a:lnTo>
                <a:lnTo>
                  <a:pt x="26210" y="2948"/>
                </a:lnTo>
                <a:lnTo>
                  <a:pt x="26219" y="2948"/>
                </a:lnTo>
                <a:lnTo>
                  <a:pt x="26228" y="2948"/>
                </a:lnTo>
                <a:lnTo>
                  <a:pt x="26237" y="2939"/>
                </a:lnTo>
                <a:lnTo>
                  <a:pt x="26246" y="2939"/>
                </a:lnTo>
                <a:lnTo>
                  <a:pt x="26254" y="2939"/>
                </a:lnTo>
                <a:lnTo>
                  <a:pt x="26263" y="2939"/>
                </a:lnTo>
                <a:lnTo>
                  <a:pt x="26281" y="2948"/>
                </a:lnTo>
                <a:lnTo>
                  <a:pt x="26290" y="2948"/>
                </a:lnTo>
                <a:lnTo>
                  <a:pt x="26298" y="2957"/>
                </a:lnTo>
                <a:lnTo>
                  <a:pt x="26307" y="2957"/>
                </a:lnTo>
                <a:lnTo>
                  <a:pt x="26307" y="2965"/>
                </a:lnTo>
                <a:lnTo>
                  <a:pt x="26316" y="2965"/>
                </a:lnTo>
                <a:lnTo>
                  <a:pt x="26325" y="2965"/>
                </a:lnTo>
                <a:lnTo>
                  <a:pt x="26334" y="2974"/>
                </a:lnTo>
                <a:lnTo>
                  <a:pt x="26343" y="2983"/>
                </a:lnTo>
                <a:lnTo>
                  <a:pt x="26343" y="2992"/>
                </a:lnTo>
                <a:lnTo>
                  <a:pt x="26351" y="2992"/>
                </a:lnTo>
                <a:lnTo>
                  <a:pt x="26360" y="2983"/>
                </a:lnTo>
                <a:lnTo>
                  <a:pt x="26360" y="2974"/>
                </a:lnTo>
                <a:lnTo>
                  <a:pt x="26369" y="2974"/>
                </a:lnTo>
                <a:lnTo>
                  <a:pt x="26387" y="2965"/>
                </a:lnTo>
                <a:lnTo>
                  <a:pt x="26404" y="2974"/>
                </a:lnTo>
                <a:lnTo>
                  <a:pt x="26413" y="2965"/>
                </a:lnTo>
                <a:lnTo>
                  <a:pt x="26422" y="2957"/>
                </a:lnTo>
                <a:close/>
                <a:moveTo>
                  <a:pt x="26334" y="9751"/>
                </a:moveTo>
                <a:lnTo>
                  <a:pt x="26325" y="9760"/>
                </a:lnTo>
                <a:lnTo>
                  <a:pt x="26334" y="9769"/>
                </a:lnTo>
                <a:lnTo>
                  <a:pt x="26334" y="9760"/>
                </a:lnTo>
                <a:lnTo>
                  <a:pt x="26343" y="9760"/>
                </a:lnTo>
                <a:close/>
                <a:moveTo>
                  <a:pt x="26343" y="4069"/>
                </a:moveTo>
                <a:lnTo>
                  <a:pt x="26334" y="4069"/>
                </a:lnTo>
                <a:lnTo>
                  <a:pt x="26325" y="4077"/>
                </a:lnTo>
                <a:lnTo>
                  <a:pt x="26334" y="4077"/>
                </a:lnTo>
                <a:lnTo>
                  <a:pt x="26343" y="4077"/>
                </a:lnTo>
                <a:close/>
                <a:moveTo>
                  <a:pt x="26272" y="9398"/>
                </a:moveTo>
                <a:lnTo>
                  <a:pt x="26263" y="9407"/>
                </a:lnTo>
                <a:lnTo>
                  <a:pt x="26272" y="9407"/>
                </a:lnTo>
                <a:lnTo>
                  <a:pt x="26281" y="9398"/>
                </a:lnTo>
                <a:close/>
                <a:moveTo>
                  <a:pt x="26263" y="4104"/>
                </a:moveTo>
                <a:lnTo>
                  <a:pt x="26272" y="4104"/>
                </a:lnTo>
                <a:lnTo>
                  <a:pt x="26281" y="4095"/>
                </a:lnTo>
                <a:lnTo>
                  <a:pt x="26281" y="4086"/>
                </a:lnTo>
                <a:lnTo>
                  <a:pt x="26272" y="4086"/>
                </a:lnTo>
                <a:lnTo>
                  <a:pt x="26263" y="4095"/>
                </a:lnTo>
                <a:close/>
                <a:moveTo>
                  <a:pt x="26298" y="3627"/>
                </a:moveTo>
                <a:lnTo>
                  <a:pt x="26298" y="3636"/>
                </a:lnTo>
                <a:lnTo>
                  <a:pt x="26307" y="3636"/>
                </a:lnTo>
                <a:lnTo>
                  <a:pt x="26316" y="3627"/>
                </a:lnTo>
                <a:close/>
                <a:moveTo>
                  <a:pt x="13727" y="3380"/>
                </a:moveTo>
                <a:lnTo>
                  <a:pt x="13718" y="3380"/>
                </a:lnTo>
                <a:lnTo>
                  <a:pt x="13718" y="3389"/>
                </a:lnTo>
                <a:lnTo>
                  <a:pt x="13727" y="3389"/>
                </a:lnTo>
                <a:lnTo>
                  <a:pt x="13727" y="3380"/>
                </a:lnTo>
                <a:lnTo>
                  <a:pt x="13735" y="3380"/>
                </a:lnTo>
                <a:close/>
                <a:moveTo>
                  <a:pt x="13762" y="3557"/>
                </a:moveTo>
                <a:lnTo>
                  <a:pt x="13780" y="3548"/>
                </a:lnTo>
                <a:lnTo>
                  <a:pt x="13771" y="3548"/>
                </a:lnTo>
                <a:lnTo>
                  <a:pt x="13762" y="3548"/>
                </a:lnTo>
                <a:lnTo>
                  <a:pt x="13753" y="3557"/>
                </a:lnTo>
                <a:close/>
                <a:moveTo>
                  <a:pt x="13797" y="3310"/>
                </a:moveTo>
                <a:lnTo>
                  <a:pt x="13806" y="3310"/>
                </a:lnTo>
                <a:lnTo>
                  <a:pt x="13797" y="3301"/>
                </a:lnTo>
                <a:lnTo>
                  <a:pt x="13788" y="3310"/>
                </a:lnTo>
                <a:close/>
                <a:moveTo>
                  <a:pt x="13815" y="3301"/>
                </a:moveTo>
                <a:lnTo>
                  <a:pt x="13815" y="3292"/>
                </a:lnTo>
                <a:lnTo>
                  <a:pt x="13806" y="3301"/>
                </a:lnTo>
                <a:lnTo>
                  <a:pt x="13806" y="3318"/>
                </a:lnTo>
                <a:lnTo>
                  <a:pt x="13815" y="3318"/>
                </a:lnTo>
                <a:lnTo>
                  <a:pt x="13832" y="3318"/>
                </a:lnTo>
                <a:lnTo>
                  <a:pt x="13832" y="3310"/>
                </a:lnTo>
                <a:lnTo>
                  <a:pt x="13841" y="3310"/>
                </a:lnTo>
                <a:lnTo>
                  <a:pt x="13850" y="3301"/>
                </a:lnTo>
                <a:lnTo>
                  <a:pt x="13841" y="3301"/>
                </a:lnTo>
                <a:lnTo>
                  <a:pt x="13841" y="3292"/>
                </a:lnTo>
                <a:lnTo>
                  <a:pt x="13832" y="3292"/>
                </a:lnTo>
                <a:lnTo>
                  <a:pt x="13824" y="3292"/>
                </a:lnTo>
                <a:lnTo>
                  <a:pt x="13815" y="3283"/>
                </a:lnTo>
                <a:lnTo>
                  <a:pt x="13815" y="3292"/>
                </a:lnTo>
                <a:close/>
                <a:moveTo>
                  <a:pt x="13462" y="3857"/>
                </a:moveTo>
                <a:lnTo>
                  <a:pt x="13471" y="3848"/>
                </a:lnTo>
                <a:lnTo>
                  <a:pt x="13471" y="3839"/>
                </a:lnTo>
                <a:lnTo>
                  <a:pt x="13444" y="3830"/>
                </a:lnTo>
                <a:lnTo>
                  <a:pt x="13435" y="3830"/>
                </a:lnTo>
                <a:lnTo>
                  <a:pt x="13435" y="3848"/>
                </a:lnTo>
                <a:lnTo>
                  <a:pt x="13453" y="3857"/>
                </a:lnTo>
                <a:close/>
                <a:moveTo>
                  <a:pt x="13691" y="3627"/>
                </a:moveTo>
                <a:lnTo>
                  <a:pt x="13691" y="3636"/>
                </a:lnTo>
                <a:lnTo>
                  <a:pt x="13700" y="3645"/>
                </a:lnTo>
                <a:lnTo>
                  <a:pt x="13691" y="3645"/>
                </a:lnTo>
                <a:lnTo>
                  <a:pt x="13691" y="3663"/>
                </a:lnTo>
                <a:lnTo>
                  <a:pt x="13700" y="3654"/>
                </a:lnTo>
                <a:lnTo>
                  <a:pt x="13709" y="3654"/>
                </a:lnTo>
                <a:lnTo>
                  <a:pt x="13709" y="3645"/>
                </a:lnTo>
                <a:lnTo>
                  <a:pt x="13718" y="3636"/>
                </a:lnTo>
                <a:lnTo>
                  <a:pt x="13718" y="3627"/>
                </a:lnTo>
                <a:lnTo>
                  <a:pt x="13735" y="3627"/>
                </a:lnTo>
                <a:lnTo>
                  <a:pt x="13735" y="3619"/>
                </a:lnTo>
                <a:lnTo>
                  <a:pt x="13735" y="3610"/>
                </a:lnTo>
                <a:lnTo>
                  <a:pt x="13744" y="3610"/>
                </a:lnTo>
                <a:lnTo>
                  <a:pt x="13735" y="3601"/>
                </a:lnTo>
                <a:lnTo>
                  <a:pt x="13735" y="3574"/>
                </a:lnTo>
                <a:lnTo>
                  <a:pt x="13744" y="3574"/>
                </a:lnTo>
                <a:lnTo>
                  <a:pt x="13753" y="3574"/>
                </a:lnTo>
                <a:lnTo>
                  <a:pt x="13753" y="3566"/>
                </a:lnTo>
                <a:lnTo>
                  <a:pt x="13762" y="3566"/>
                </a:lnTo>
                <a:lnTo>
                  <a:pt x="13753" y="3557"/>
                </a:lnTo>
                <a:lnTo>
                  <a:pt x="13744" y="3557"/>
                </a:lnTo>
                <a:lnTo>
                  <a:pt x="13735" y="3566"/>
                </a:lnTo>
                <a:lnTo>
                  <a:pt x="13735" y="3557"/>
                </a:lnTo>
                <a:lnTo>
                  <a:pt x="13718" y="3566"/>
                </a:lnTo>
                <a:lnTo>
                  <a:pt x="13709" y="3574"/>
                </a:lnTo>
                <a:lnTo>
                  <a:pt x="13700" y="3583"/>
                </a:lnTo>
                <a:lnTo>
                  <a:pt x="13691" y="3583"/>
                </a:lnTo>
                <a:lnTo>
                  <a:pt x="13691" y="3592"/>
                </a:lnTo>
                <a:lnTo>
                  <a:pt x="13691" y="3601"/>
                </a:lnTo>
                <a:lnTo>
                  <a:pt x="13691" y="3619"/>
                </a:lnTo>
                <a:close/>
                <a:moveTo>
                  <a:pt x="13612" y="3619"/>
                </a:moveTo>
                <a:lnTo>
                  <a:pt x="13612" y="3610"/>
                </a:lnTo>
                <a:lnTo>
                  <a:pt x="13603" y="3619"/>
                </a:lnTo>
                <a:lnTo>
                  <a:pt x="13603" y="3627"/>
                </a:lnTo>
                <a:lnTo>
                  <a:pt x="13603" y="3636"/>
                </a:lnTo>
                <a:lnTo>
                  <a:pt x="13594" y="3645"/>
                </a:lnTo>
                <a:lnTo>
                  <a:pt x="13585" y="3663"/>
                </a:lnTo>
                <a:lnTo>
                  <a:pt x="13577" y="3663"/>
                </a:lnTo>
                <a:lnTo>
                  <a:pt x="13559" y="3698"/>
                </a:lnTo>
                <a:lnTo>
                  <a:pt x="13559" y="3707"/>
                </a:lnTo>
                <a:lnTo>
                  <a:pt x="13559" y="3724"/>
                </a:lnTo>
                <a:lnTo>
                  <a:pt x="13568" y="3733"/>
                </a:lnTo>
                <a:lnTo>
                  <a:pt x="13568" y="3724"/>
                </a:lnTo>
                <a:lnTo>
                  <a:pt x="13594" y="3671"/>
                </a:lnTo>
                <a:lnTo>
                  <a:pt x="13594" y="3654"/>
                </a:lnTo>
                <a:lnTo>
                  <a:pt x="13612" y="3627"/>
                </a:lnTo>
                <a:close/>
                <a:moveTo>
                  <a:pt x="13868" y="3327"/>
                </a:moveTo>
                <a:lnTo>
                  <a:pt x="13868" y="3318"/>
                </a:lnTo>
                <a:lnTo>
                  <a:pt x="13859" y="3318"/>
                </a:lnTo>
                <a:lnTo>
                  <a:pt x="13859" y="3327"/>
                </a:lnTo>
                <a:close/>
                <a:moveTo>
                  <a:pt x="13718" y="3424"/>
                </a:moveTo>
                <a:lnTo>
                  <a:pt x="13709" y="3424"/>
                </a:lnTo>
                <a:lnTo>
                  <a:pt x="13709" y="3433"/>
                </a:lnTo>
                <a:close/>
                <a:moveTo>
                  <a:pt x="13982" y="3451"/>
                </a:moveTo>
                <a:lnTo>
                  <a:pt x="14000" y="3451"/>
                </a:lnTo>
                <a:lnTo>
                  <a:pt x="14009" y="3460"/>
                </a:lnTo>
                <a:lnTo>
                  <a:pt x="14009" y="3468"/>
                </a:lnTo>
                <a:lnTo>
                  <a:pt x="14018" y="3468"/>
                </a:lnTo>
                <a:lnTo>
                  <a:pt x="14027" y="3468"/>
                </a:lnTo>
                <a:lnTo>
                  <a:pt x="14027" y="3460"/>
                </a:lnTo>
                <a:lnTo>
                  <a:pt x="14035" y="3460"/>
                </a:lnTo>
                <a:lnTo>
                  <a:pt x="14044" y="3460"/>
                </a:lnTo>
                <a:lnTo>
                  <a:pt x="14044" y="3451"/>
                </a:lnTo>
                <a:lnTo>
                  <a:pt x="14044" y="3442"/>
                </a:lnTo>
                <a:lnTo>
                  <a:pt x="14027" y="3433"/>
                </a:lnTo>
                <a:lnTo>
                  <a:pt x="14018" y="3424"/>
                </a:lnTo>
                <a:lnTo>
                  <a:pt x="14009" y="3433"/>
                </a:lnTo>
                <a:lnTo>
                  <a:pt x="14009" y="3442"/>
                </a:lnTo>
                <a:lnTo>
                  <a:pt x="13982" y="3442"/>
                </a:lnTo>
                <a:close/>
                <a:moveTo>
                  <a:pt x="14009" y="3292"/>
                </a:moveTo>
                <a:lnTo>
                  <a:pt x="14000" y="3292"/>
                </a:lnTo>
                <a:lnTo>
                  <a:pt x="13991" y="3283"/>
                </a:lnTo>
                <a:lnTo>
                  <a:pt x="13982" y="3292"/>
                </a:lnTo>
                <a:lnTo>
                  <a:pt x="13982" y="3301"/>
                </a:lnTo>
                <a:lnTo>
                  <a:pt x="13991" y="3301"/>
                </a:lnTo>
                <a:lnTo>
                  <a:pt x="13991" y="3310"/>
                </a:lnTo>
                <a:lnTo>
                  <a:pt x="14000" y="3310"/>
                </a:lnTo>
                <a:lnTo>
                  <a:pt x="14000" y="3301"/>
                </a:lnTo>
                <a:close/>
                <a:moveTo>
                  <a:pt x="14071" y="3486"/>
                </a:moveTo>
                <a:lnTo>
                  <a:pt x="14071" y="3477"/>
                </a:lnTo>
                <a:lnTo>
                  <a:pt x="14062" y="3468"/>
                </a:lnTo>
                <a:lnTo>
                  <a:pt x="14053" y="3477"/>
                </a:lnTo>
                <a:close/>
                <a:moveTo>
                  <a:pt x="13965" y="3486"/>
                </a:moveTo>
                <a:lnTo>
                  <a:pt x="13965" y="3495"/>
                </a:lnTo>
                <a:lnTo>
                  <a:pt x="13974" y="3504"/>
                </a:lnTo>
                <a:lnTo>
                  <a:pt x="13965" y="3513"/>
                </a:lnTo>
                <a:lnTo>
                  <a:pt x="13974" y="3521"/>
                </a:lnTo>
                <a:lnTo>
                  <a:pt x="13982" y="3530"/>
                </a:lnTo>
                <a:lnTo>
                  <a:pt x="13991" y="3530"/>
                </a:lnTo>
                <a:lnTo>
                  <a:pt x="13982" y="3530"/>
                </a:lnTo>
                <a:lnTo>
                  <a:pt x="13974" y="3548"/>
                </a:lnTo>
                <a:lnTo>
                  <a:pt x="13982" y="3548"/>
                </a:lnTo>
                <a:lnTo>
                  <a:pt x="13991" y="3539"/>
                </a:lnTo>
                <a:lnTo>
                  <a:pt x="13991" y="3530"/>
                </a:lnTo>
                <a:lnTo>
                  <a:pt x="14000" y="3521"/>
                </a:lnTo>
                <a:lnTo>
                  <a:pt x="14009" y="3521"/>
                </a:lnTo>
                <a:lnTo>
                  <a:pt x="14027" y="3521"/>
                </a:lnTo>
                <a:lnTo>
                  <a:pt x="14027" y="3513"/>
                </a:lnTo>
                <a:lnTo>
                  <a:pt x="14035" y="3513"/>
                </a:lnTo>
                <a:lnTo>
                  <a:pt x="14044" y="3504"/>
                </a:lnTo>
                <a:lnTo>
                  <a:pt x="14053" y="3504"/>
                </a:lnTo>
                <a:lnTo>
                  <a:pt x="14053" y="3495"/>
                </a:lnTo>
                <a:lnTo>
                  <a:pt x="14071" y="3495"/>
                </a:lnTo>
                <a:lnTo>
                  <a:pt x="14044" y="3477"/>
                </a:lnTo>
                <a:lnTo>
                  <a:pt x="14035" y="3477"/>
                </a:lnTo>
                <a:lnTo>
                  <a:pt x="14027" y="3477"/>
                </a:lnTo>
                <a:lnTo>
                  <a:pt x="14018" y="3477"/>
                </a:lnTo>
                <a:lnTo>
                  <a:pt x="14009" y="3477"/>
                </a:lnTo>
                <a:lnTo>
                  <a:pt x="14000" y="3486"/>
                </a:lnTo>
                <a:lnTo>
                  <a:pt x="13991" y="3486"/>
                </a:lnTo>
                <a:lnTo>
                  <a:pt x="13982" y="3486"/>
                </a:lnTo>
                <a:lnTo>
                  <a:pt x="13982" y="3495"/>
                </a:lnTo>
                <a:lnTo>
                  <a:pt x="13974" y="3486"/>
                </a:lnTo>
                <a:close/>
                <a:moveTo>
                  <a:pt x="20846" y="8992"/>
                </a:moveTo>
                <a:lnTo>
                  <a:pt x="20855" y="8992"/>
                </a:lnTo>
                <a:lnTo>
                  <a:pt x="20855" y="8984"/>
                </a:lnTo>
                <a:lnTo>
                  <a:pt x="20846" y="8984"/>
                </a:lnTo>
                <a:close/>
                <a:moveTo>
                  <a:pt x="13930" y="3274"/>
                </a:moveTo>
                <a:lnTo>
                  <a:pt x="13930" y="3265"/>
                </a:lnTo>
                <a:lnTo>
                  <a:pt x="13921" y="3265"/>
                </a:lnTo>
                <a:lnTo>
                  <a:pt x="13921" y="3257"/>
                </a:lnTo>
                <a:lnTo>
                  <a:pt x="13912" y="3265"/>
                </a:lnTo>
                <a:lnTo>
                  <a:pt x="13921" y="3265"/>
                </a:lnTo>
                <a:lnTo>
                  <a:pt x="13921" y="3274"/>
                </a:lnTo>
                <a:close/>
                <a:moveTo>
                  <a:pt x="13965" y="3283"/>
                </a:moveTo>
                <a:lnTo>
                  <a:pt x="13965" y="3292"/>
                </a:lnTo>
                <a:lnTo>
                  <a:pt x="13974" y="3292"/>
                </a:lnTo>
                <a:lnTo>
                  <a:pt x="13965" y="3283"/>
                </a:lnTo>
                <a:lnTo>
                  <a:pt x="13974" y="3283"/>
                </a:lnTo>
                <a:lnTo>
                  <a:pt x="13965" y="3283"/>
                </a:lnTo>
                <a:lnTo>
                  <a:pt x="13965" y="3274"/>
                </a:lnTo>
                <a:lnTo>
                  <a:pt x="13965" y="3283"/>
                </a:lnTo>
                <a:lnTo>
                  <a:pt x="13956" y="3283"/>
                </a:lnTo>
                <a:close/>
                <a:moveTo>
                  <a:pt x="13947" y="3310"/>
                </a:moveTo>
                <a:lnTo>
                  <a:pt x="13938" y="3310"/>
                </a:lnTo>
                <a:lnTo>
                  <a:pt x="13938" y="3318"/>
                </a:lnTo>
                <a:lnTo>
                  <a:pt x="13947" y="3318"/>
                </a:lnTo>
                <a:close/>
                <a:moveTo>
                  <a:pt x="13418" y="5604"/>
                </a:moveTo>
                <a:lnTo>
                  <a:pt x="13409" y="5604"/>
                </a:lnTo>
                <a:lnTo>
                  <a:pt x="13409" y="5613"/>
                </a:lnTo>
                <a:lnTo>
                  <a:pt x="13418" y="5613"/>
                </a:lnTo>
                <a:lnTo>
                  <a:pt x="13427" y="5613"/>
                </a:lnTo>
                <a:close/>
                <a:moveTo>
                  <a:pt x="12969" y="5172"/>
                </a:moveTo>
                <a:lnTo>
                  <a:pt x="12969" y="5163"/>
                </a:lnTo>
                <a:lnTo>
                  <a:pt x="12960" y="5172"/>
                </a:lnTo>
                <a:close/>
                <a:moveTo>
                  <a:pt x="12669" y="5278"/>
                </a:moveTo>
                <a:lnTo>
                  <a:pt x="12678" y="5278"/>
                </a:lnTo>
                <a:lnTo>
                  <a:pt x="12678" y="5269"/>
                </a:lnTo>
                <a:lnTo>
                  <a:pt x="12669" y="5260"/>
                </a:lnTo>
                <a:lnTo>
                  <a:pt x="12660" y="5251"/>
                </a:lnTo>
                <a:lnTo>
                  <a:pt x="12642" y="5251"/>
                </a:lnTo>
                <a:lnTo>
                  <a:pt x="12642" y="5260"/>
                </a:lnTo>
                <a:lnTo>
                  <a:pt x="12642" y="5269"/>
                </a:lnTo>
                <a:lnTo>
                  <a:pt x="12651" y="5269"/>
                </a:lnTo>
                <a:close/>
                <a:moveTo>
                  <a:pt x="12960" y="5198"/>
                </a:moveTo>
                <a:lnTo>
                  <a:pt x="12960" y="5207"/>
                </a:lnTo>
                <a:lnTo>
                  <a:pt x="12969" y="5216"/>
                </a:lnTo>
                <a:lnTo>
                  <a:pt x="12978" y="5225"/>
                </a:lnTo>
                <a:lnTo>
                  <a:pt x="12978" y="5234"/>
                </a:lnTo>
                <a:lnTo>
                  <a:pt x="12978" y="5251"/>
                </a:lnTo>
                <a:lnTo>
                  <a:pt x="12978" y="5260"/>
                </a:lnTo>
                <a:lnTo>
                  <a:pt x="12978" y="5269"/>
                </a:lnTo>
                <a:lnTo>
                  <a:pt x="12987" y="5269"/>
                </a:lnTo>
                <a:lnTo>
                  <a:pt x="12987" y="5278"/>
                </a:lnTo>
                <a:lnTo>
                  <a:pt x="12987" y="5287"/>
                </a:lnTo>
                <a:lnTo>
                  <a:pt x="12978" y="5287"/>
                </a:lnTo>
                <a:lnTo>
                  <a:pt x="12978" y="5295"/>
                </a:lnTo>
                <a:lnTo>
                  <a:pt x="12978" y="5304"/>
                </a:lnTo>
                <a:lnTo>
                  <a:pt x="12978" y="5322"/>
                </a:lnTo>
                <a:lnTo>
                  <a:pt x="12978" y="5331"/>
                </a:lnTo>
                <a:lnTo>
                  <a:pt x="12978" y="5340"/>
                </a:lnTo>
                <a:lnTo>
                  <a:pt x="12987" y="5348"/>
                </a:lnTo>
                <a:lnTo>
                  <a:pt x="12995" y="5357"/>
                </a:lnTo>
                <a:lnTo>
                  <a:pt x="13004" y="5357"/>
                </a:lnTo>
                <a:lnTo>
                  <a:pt x="13013" y="5357"/>
                </a:lnTo>
                <a:lnTo>
                  <a:pt x="13013" y="5348"/>
                </a:lnTo>
                <a:lnTo>
                  <a:pt x="13022" y="5340"/>
                </a:lnTo>
                <a:lnTo>
                  <a:pt x="13022" y="5331"/>
                </a:lnTo>
                <a:lnTo>
                  <a:pt x="13031" y="5331"/>
                </a:lnTo>
                <a:lnTo>
                  <a:pt x="13039" y="5331"/>
                </a:lnTo>
                <a:lnTo>
                  <a:pt x="13048" y="5331"/>
                </a:lnTo>
                <a:lnTo>
                  <a:pt x="13057" y="5340"/>
                </a:lnTo>
                <a:lnTo>
                  <a:pt x="13057" y="5331"/>
                </a:lnTo>
                <a:lnTo>
                  <a:pt x="13066" y="5322"/>
                </a:lnTo>
                <a:lnTo>
                  <a:pt x="13066" y="5313"/>
                </a:lnTo>
                <a:lnTo>
                  <a:pt x="13066" y="5269"/>
                </a:lnTo>
                <a:lnTo>
                  <a:pt x="13075" y="5260"/>
                </a:lnTo>
                <a:lnTo>
                  <a:pt x="13075" y="5251"/>
                </a:lnTo>
                <a:lnTo>
                  <a:pt x="13066" y="5251"/>
                </a:lnTo>
                <a:lnTo>
                  <a:pt x="13066" y="5234"/>
                </a:lnTo>
                <a:lnTo>
                  <a:pt x="13075" y="5225"/>
                </a:lnTo>
                <a:lnTo>
                  <a:pt x="13075" y="5216"/>
                </a:lnTo>
                <a:lnTo>
                  <a:pt x="13066" y="5189"/>
                </a:lnTo>
                <a:lnTo>
                  <a:pt x="13066" y="5181"/>
                </a:lnTo>
                <a:lnTo>
                  <a:pt x="13057" y="5181"/>
                </a:lnTo>
                <a:lnTo>
                  <a:pt x="13066" y="5172"/>
                </a:lnTo>
                <a:lnTo>
                  <a:pt x="13057" y="5172"/>
                </a:lnTo>
                <a:lnTo>
                  <a:pt x="13057" y="5163"/>
                </a:lnTo>
                <a:lnTo>
                  <a:pt x="13048" y="5154"/>
                </a:lnTo>
                <a:lnTo>
                  <a:pt x="13039" y="5154"/>
                </a:lnTo>
                <a:lnTo>
                  <a:pt x="13031" y="5154"/>
                </a:lnTo>
                <a:lnTo>
                  <a:pt x="13031" y="5163"/>
                </a:lnTo>
                <a:lnTo>
                  <a:pt x="13022" y="5163"/>
                </a:lnTo>
                <a:lnTo>
                  <a:pt x="13004" y="5181"/>
                </a:lnTo>
                <a:lnTo>
                  <a:pt x="12995" y="5181"/>
                </a:lnTo>
                <a:lnTo>
                  <a:pt x="12987" y="5189"/>
                </a:lnTo>
                <a:lnTo>
                  <a:pt x="12978" y="5189"/>
                </a:lnTo>
                <a:lnTo>
                  <a:pt x="12969" y="5189"/>
                </a:lnTo>
                <a:lnTo>
                  <a:pt x="12960" y="5181"/>
                </a:lnTo>
                <a:lnTo>
                  <a:pt x="12960" y="5189"/>
                </a:lnTo>
                <a:close/>
                <a:moveTo>
                  <a:pt x="13039" y="5022"/>
                </a:moveTo>
                <a:lnTo>
                  <a:pt x="13031" y="5022"/>
                </a:lnTo>
                <a:lnTo>
                  <a:pt x="13022" y="5022"/>
                </a:lnTo>
                <a:lnTo>
                  <a:pt x="13022" y="5031"/>
                </a:lnTo>
                <a:lnTo>
                  <a:pt x="13004" y="5031"/>
                </a:lnTo>
                <a:lnTo>
                  <a:pt x="12995" y="5039"/>
                </a:lnTo>
                <a:lnTo>
                  <a:pt x="12995" y="5048"/>
                </a:lnTo>
                <a:lnTo>
                  <a:pt x="12987" y="5048"/>
                </a:lnTo>
                <a:lnTo>
                  <a:pt x="12987" y="5057"/>
                </a:lnTo>
                <a:lnTo>
                  <a:pt x="12995" y="5057"/>
                </a:lnTo>
                <a:lnTo>
                  <a:pt x="12995" y="5066"/>
                </a:lnTo>
                <a:lnTo>
                  <a:pt x="12987" y="5066"/>
                </a:lnTo>
                <a:lnTo>
                  <a:pt x="12987" y="5075"/>
                </a:lnTo>
                <a:lnTo>
                  <a:pt x="12995" y="5075"/>
                </a:lnTo>
                <a:lnTo>
                  <a:pt x="12995" y="5084"/>
                </a:lnTo>
                <a:lnTo>
                  <a:pt x="12995" y="5092"/>
                </a:lnTo>
                <a:lnTo>
                  <a:pt x="13004" y="5092"/>
                </a:lnTo>
                <a:lnTo>
                  <a:pt x="13004" y="5101"/>
                </a:lnTo>
                <a:lnTo>
                  <a:pt x="12995" y="5101"/>
                </a:lnTo>
                <a:lnTo>
                  <a:pt x="12995" y="5110"/>
                </a:lnTo>
                <a:lnTo>
                  <a:pt x="13004" y="5110"/>
                </a:lnTo>
                <a:lnTo>
                  <a:pt x="13013" y="5110"/>
                </a:lnTo>
                <a:lnTo>
                  <a:pt x="13013" y="5119"/>
                </a:lnTo>
                <a:lnTo>
                  <a:pt x="13004" y="5119"/>
                </a:lnTo>
                <a:lnTo>
                  <a:pt x="13004" y="5128"/>
                </a:lnTo>
                <a:lnTo>
                  <a:pt x="13013" y="5128"/>
                </a:lnTo>
                <a:lnTo>
                  <a:pt x="13022" y="5137"/>
                </a:lnTo>
                <a:lnTo>
                  <a:pt x="13031" y="5137"/>
                </a:lnTo>
                <a:lnTo>
                  <a:pt x="13039" y="5137"/>
                </a:lnTo>
                <a:lnTo>
                  <a:pt x="13039" y="5119"/>
                </a:lnTo>
                <a:lnTo>
                  <a:pt x="13048" y="5119"/>
                </a:lnTo>
                <a:lnTo>
                  <a:pt x="13048" y="5110"/>
                </a:lnTo>
                <a:lnTo>
                  <a:pt x="13048" y="5092"/>
                </a:lnTo>
                <a:lnTo>
                  <a:pt x="13057" y="5075"/>
                </a:lnTo>
                <a:lnTo>
                  <a:pt x="13057" y="5039"/>
                </a:lnTo>
                <a:lnTo>
                  <a:pt x="13057" y="5031"/>
                </a:lnTo>
                <a:lnTo>
                  <a:pt x="13057" y="5013"/>
                </a:lnTo>
                <a:lnTo>
                  <a:pt x="13057" y="5004"/>
                </a:lnTo>
                <a:lnTo>
                  <a:pt x="13048" y="4995"/>
                </a:lnTo>
                <a:lnTo>
                  <a:pt x="13039" y="5004"/>
                </a:lnTo>
                <a:lnTo>
                  <a:pt x="13039" y="5013"/>
                </a:lnTo>
                <a:lnTo>
                  <a:pt x="13048" y="5022"/>
                </a:lnTo>
                <a:close/>
                <a:moveTo>
                  <a:pt x="12475" y="5340"/>
                </a:moveTo>
                <a:lnTo>
                  <a:pt x="12457" y="5340"/>
                </a:lnTo>
                <a:lnTo>
                  <a:pt x="12457" y="5348"/>
                </a:lnTo>
                <a:lnTo>
                  <a:pt x="12448" y="5348"/>
                </a:lnTo>
                <a:lnTo>
                  <a:pt x="12448" y="5357"/>
                </a:lnTo>
                <a:lnTo>
                  <a:pt x="12457" y="5357"/>
                </a:lnTo>
                <a:lnTo>
                  <a:pt x="12466" y="5357"/>
                </a:lnTo>
                <a:close/>
                <a:moveTo>
                  <a:pt x="12590" y="5260"/>
                </a:moveTo>
                <a:lnTo>
                  <a:pt x="12572" y="5269"/>
                </a:lnTo>
                <a:lnTo>
                  <a:pt x="12563" y="5278"/>
                </a:lnTo>
                <a:lnTo>
                  <a:pt x="12528" y="5295"/>
                </a:lnTo>
                <a:lnTo>
                  <a:pt x="12537" y="5304"/>
                </a:lnTo>
                <a:lnTo>
                  <a:pt x="12545" y="5304"/>
                </a:lnTo>
                <a:lnTo>
                  <a:pt x="12554" y="5295"/>
                </a:lnTo>
                <a:lnTo>
                  <a:pt x="12554" y="5304"/>
                </a:lnTo>
                <a:lnTo>
                  <a:pt x="12563" y="5304"/>
                </a:lnTo>
                <a:lnTo>
                  <a:pt x="12563" y="5313"/>
                </a:lnTo>
                <a:lnTo>
                  <a:pt x="12572" y="5313"/>
                </a:lnTo>
                <a:lnTo>
                  <a:pt x="12581" y="5322"/>
                </a:lnTo>
                <a:lnTo>
                  <a:pt x="12590" y="5322"/>
                </a:lnTo>
                <a:lnTo>
                  <a:pt x="12598" y="5313"/>
                </a:lnTo>
                <a:lnTo>
                  <a:pt x="12598" y="5304"/>
                </a:lnTo>
                <a:lnTo>
                  <a:pt x="12607" y="5295"/>
                </a:lnTo>
                <a:lnTo>
                  <a:pt x="12616" y="5287"/>
                </a:lnTo>
                <a:lnTo>
                  <a:pt x="12607" y="5278"/>
                </a:lnTo>
                <a:lnTo>
                  <a:pt x="12598" y="5278"/>
                </a:lnTo>
                <a:lnTo>
                  <a:pt x="12590" y="5278"/>
                </a:lnTo>
                <a:lnTo>
                  <a:pt x="12590" y="5269"/>
                </a:lnTo>
                <a:close/>
                <a:moveTo>
                  <a:pt x="12969" y="5340"/>
                </a:moveTo>
                <a:lnTo>
                  <a:pt x="12978" y="5348"/>
                </a:lnTo>
                <a:lnTo>
                  <a:pt x="12978" y="5340"/>
                </a:lnTo>
                <a:close/>
                <a:moveTo>
                  <a:pt x="12466" y="5366"/>
                </a:moveTo>
                <a:lnTo>
                  <a:pt x="12457" y="5375"/>
                </a:lnTo>
                <a:lnTo>
                  <a:pt x="12466" y="5375"/>
                </a:lnTo>
                <a:lnTo>
                  <a:pt x="12475" y="5375"/>
                </a:lnTo>
                <a:lnTo>
                  <a:pt x="12466" y="5375"/>
                </a:lnTo>
                <a:close/>
                <a:moveTo>
                  <a:pt x="13241" y="5534"/>
                </a:moveTo>
                <a:lnTo>
                  <a:pt x="13233" y="5534"/>
                </a:lnTo>
                <a:lnTo>
                  <a:pt x="13241" y="5543"/>
                </a:lnTo>
                <a:close/>
                <a:moveTo>
                  <a:pt x="16435" y="6354"/>
                </a:moveTo>
                <a:lnTo>
                  <a:pt x="16426" y="6354"/>
                </a:lnTo>
                <a:lnTo>
                  <a:pt x="16417" y="6354"/>
                </a:lnTo>
                <a:lnTo>
                  <a:pt x="16426" y="6363"/>
                </a:lnTo>
                <a:lnTo>
                  <a:pt x="16435" y="6363"/>
                </a:lnTo>
                <a:lnTo>
                  <a:pt x="16444" y="6363"/>
                </a:lnTo>
                <a:lnTo>
                  <a:pt x="16453" y="6354"/>
                </a:lnTo>
                <a:lnTo>
                  <a:pt x="16462" y="6354"/>
                </a:lnTo>
                <a:lnTo>
                  <a:pt x="16470" y="6354"/>
                </a:lnTo>
                <a:lnTo>
                  <a:pt x="16479" y="6346"/>
                </a:lnTo>
                <a:lnTo>
                  <a:pt x="16488" y="6337"/>
                </a:lnTo>
                <a:lnTo>
                  <a:pt x="16497" y="6337"/>
                </a:lnTo>
                <a:lnTo>
                  <a:pt x="16488" y="6328"/>
                </a:lnTo>
                <a:lnTo>
                  <a:pt x="16479" y="6328"/>
                </a:lnTo>
                <a:lnTo>
                  <a:pt x="16470" y="6337"/>
                </a:lnTo>
                <a:lnTo>
                  <a:pt x="16453" y="6337"/>
                </a:lnTo>
                <a:lnTo>
                  <a:pt x="16462" y="6346"/>
                </a:lnTo>
                <a:lnTo>
                  <a:pt x="16453" y="6346"/>
                </a:lnTo>
                <a:close/>
                <a:moveTo>
                  <a:pt x="13365" y="5437"/>
                </a:moveTo>
                <a:lnTo>
                  <a:pt x="13347" y="5428"/>
                </a:lnTo>
                <a:lnTo>
                  <a:pt x="13347" y="5419"/>
                </a:lnTo>
                <a:lnTo>
                  <a:pt x="13338" y="5419"/>
                </a:lnTo>
                <a:lnTo>
                  <a:pt x="13330" y="5419"/>
                </a:lnTo>
                <a:lnTo>
                  <a:pt x="13321" y="5419"/>
                </a:lnTo>
                <a:lnTo>
                  <a:pt x="13312" y="5428"/>
                </a:lnTo>
                <a:lnTo>
                  <a:pt x="13303" y="5428"/>
                </a:lnTo>
                <a:lnTo>
                  <a:pt x="13294" y="5419"/>
                </a:lnTo>
                <a:lnTo>
                  <a:pt x="13285" y="5419"/>
                </a:lnTo>
                <a:lnTo>
                  <a:pt x="13285" y="5428"/>
                </a:lnTo>
                <a:lnTo>
                  <a:pt x="13277" y="5428"/>
                </a:lnTo>
                <a:lnTo>
                  <a:pt x="13277" y="5437"/>
                </a:lnTo>
                <a:lnTo>
                  <a:pt x="13268" y="5445"/>
                </a:lnTo>
                <a:lnTo>
                  <a:pt x="13277" y="5454"/>
                </a:lnTo>
                <a:lnTo>
                  <a:pt x="13277" y="5463"/>
                </a:lnTo>
                <a:lnTo>
                  <a:pt x="13285" y="5463"/>
                </a:lnTo>
                <a:lnTo>
                  <a:pt x="13294" y="5472"/>
                </a:lnTo>
                <a:lnTo>
                  <a:pt x="13303" y="5472"/>
                </a:lnTo>
                <a:lnTo>
                  <a:pt x="13312" y="5472"/>
                </a:lnTo>
                <a:lnTo>
                  <a:pt x="13321" y="5481"/>
                </a:lnTo>
                <a:lnTo>
                  <a:pt x="13330" y="5481"/>
                </a:lnTo>
                <a:lnTo>
                  <a:pt x="13338" y="5490"/>
                </a:lnTo>
                <a:lnTo>
                  <a:pt x="13356" y="5498"/>
                </a:lnTo>
                <a:lnTo>
                  <a:pt x="13374" y="5507"/>
                </a:lnTo>
                <a:lnTo>
                  <a:pt x="13383" y="5507"/>
                </a:lnTo>
                <a:lnTo>
                  <a:pt x="13391" y="5507"/>
                </a:lnTo>
                <a:lnTo>
                  <a:pt x="13400" y="5507"/>
                </a:lnTo>
                <a:lnTo>
                  <a:pt x="13409" y="5516"/>
                </a:lnTo>
                <a:lnTo>
                  <a:pt x="13427" y="5534"/>
                </a:lnTo>
                <a:lnTo>
                  <a:pt x="13435" y="5534"/>
                </a:lnTo>
                <a:lnTo>
                  <a:pt x="13444" y="5543"/>
                </a:lnTo>
                <a:lnTo>
                  <a:pt x="13453" y="5543"/>
                </a:lnTo>
                <a:lnTo>
                  <a:pt x="13462" y="5543"/>
                </a:lnTo>
                <a:lnTo>
                  <a:pt x="13471" y="5543"/>
                </a:lnTo>
                <a:lnTo>
                  <a:pt x="13471" y="5534"/>
                </a:lnTo>
                <a:lnTo>
                  <a:pt x="13471" y="5525"/>
                </a:lnTo>
                <a:lnTo>
                  <a:pt x="13480" y="5516"/>
                </a:lnTo>
                <a:lnTo>
                  <a:pt x="13480" y="5507"/>
                </a:lnTo>
                <a:lnTo>
                  <a:pt x="13471" y="5498"/>
                </a:lnTo>
                <a:lnTo>
                  <a:pt x="13480" y="5498"/>
                </a:lnTo>
                <a:lnTo>
                  <a:pt x="13471" y="5490"/>
                </a:lnTo>
                <a:lnTo>
                  <a:pt x="13471" y="5481"/>
                </a:lnTo>
                <a:lnTo>
                  <a:pt x="13471" y="5472"/>
                </a:lnTo>
                <a:lnTo>
                  <a:pt x="13471" y="5463"/>
                </a:lnTo>
                <a:lnTo>
                  <a:pt x="13471" y="5454"/>
                </a:lnTo>
                <a:lnTo>
                  <a:pt x="13480" y="5454"/>
                </a:lnTo>
                <a:lnTo>
                  <a:pt x="13497" y="5428"/>
                </a:lnTo>
                <a:lnTo>
                  <a:pt x="13506" y="5410"/>
                </a:lnTo>
                <a:lnTo>
                  <a:pt x="13497" y="5410"/>
                </a:lnTo>
                <a:lnTo>
                  <a:pt x="13488" y="5410"/>
                </a:lnTo>
                <a:lnTo>
                  <a:pt x="13480" y="5410"/>
                </a:lnTo>
                <a:lnTo>
                  <a:pt x="13480" y="5419"/>
                </a:lnTo>
                <a:lnTo>
                  <a:pt x="13471" y="5419"/>
                </a:lnTo>
                <a:lnTo>
                  <a:pt x="13462" y="5419"/>
                </a:lnTo>
                <a:lnTo>
                  <a:pt x="13444" y="5419"/>
                </a:lnTo>
                <a:lnTo>
                  <a:pt x="13435" y="5428"/>
                </a:lnTo>
                <a:lnTo>
                  <a:pt x="13427" y="5428"/>
                </a:lnTo>
                <a:lnTo>
                  <a:pt x="13418" y="5428"/>
                </a:lnTo>
                <a:lnTo>
                  <a:pt x="13409" y="5428"/>
                </a:lnTo>
                <a:lnTo>
                  <a:pt x="13391" y="5428"/>
                </a:lnTo>
                <a:lnTo>
                  <a:pt x="13383" y="5428"/>
                </a:lnTo>
                <a:lnTo>
                  <a:pt x="13374" y="5437"/>
                </a:lnTo>
                <a:close/>
                <a:moveTo>
                  <a:pt x="13128" y="5013"/>
                </a:moveTo>
                <a:lnTo>
                  <a:pt x="13119" y="5013"/>
                </a:lnTo>
                <a:lnTo>
                  <a:pt x="13110" y="5013"/>
                </a:lnTo>
                <a:lnTo>
                  <a:pt x="13101" y="5013"/>
                </a:lnTo>
                <a:lnTo>
                  <a:pt x="13101" y="5022"/>
                </a:lnTo>
                <a:lnTo>
                  <a:pt x="13110" y="5022"/>
                </a:lnTo>
                <a:lnTo>
                  <a:pt x="13119" y="5022"/>
                </a:lnTo>
                <a:lnTo>
                  <a:pt x="13128" y="5022"/>
                </a:lnTo>
                <a:lnTo>
                  <a:pt x="13119" y="5022"/>
                </a:lnTo>
                <a:close/>
                <a:moveTo>
                  <a:pt x="13824" y="5287"/>
                </a:moveTo>
                <a:lnTo>
                  <a:pt x="13824" y="5278"/>
                </a:lnTo>
                <a:lnTo>
                  <a:pt x="13815" y="5278"/>
                </a:lnTo>
                <a:lnTo>
                  <a:pt x="13806" y="5278"/>
                </a:lnTo>
                <a:lnTo>
                  <a:pt x="13797" y="5278"/>
                </a:lnTo>
                <a:lnTo>
                  <a:pt x="13797" y="5287"/>
                </a:lnTo>
                <a:lnTo>
                  <a:pt x="13815" y="5295"/>
                </a:lnTo>
                <a:lnTo>
                  <a:pt x="13815" y="5304"/>
                </a:lnTo>
                <a:lnTo>
                  <a:pt x="13824" y="5313"/>
                </a:lnTo>
                <a:lnTo>
                  <a:pt x="13832" y="5313"/>
                </a:lnTo>
                <a:lnTo>
                  <a:pt x="13824" y="5304"/>
                </a:lnTo>
                <a:lnTo>
                  <a:pt x="13824" y="5295"/>
                </a:lnTo>
                <a:lnTo>
                  <a:pt x="13815" y="5287"/>
                </a:lnTo>
                <a:close/>
                <a:moveTo>
                  <a:pt x="13383" y="5198"/>
                </a:moveTo>
                <a:lnTo>
                  <a:pt x="13374" y="5198"/>
                </a:lnTo>
                <a:close/>
                <a:moveTo>
                  <a:pt x="13189" y="5701"/>
                </a:moveTo>
                <a:lnTo>
                  <a:pt x="13181" y="5701"/>
                </a:lnTo>
                <a:lnTo>
                  <a:pt x="13172" y="5710"/>
                </a:lnTo>
                <a:close/>
                <a:moveTo>
                  <a:pt x="13163" y="5772"/>
                </a:moveTo>
                <a:lnTo>
                  <a:pt x="13145" y="5772"/>
                </a:lnTo>
                <a:lnTo>
                  <a:pt x="13145" y="5781"/>
                </a:lnTo>
                <a:lnTo>
                  <a:pt x="13145" y="5790"/>
                </a:lnTo>
                <a:lnTo>
                  <a:pt x="13154" y="5790"/>
                </a:lnTo>
                <a:lnTo>
                  <a:pt x="13163" y="5790"/>
                </a:lnTo>
                <a:lnTo>
                  <a:pt x="13172" y="5781"/>
                </a:lnTo>
                <a:close/>
                <a:moveTo>
                  <a:pt x="11151" y="6901"/>
                </a:moveTo>
                <a:lnTo>
                  <a:pt x="11151" y="6892"/>
                </a:lnTo>
                <a:lnTo>
                  <a:pt x="11160" y="6883"/>
                </a:lnTo>
                <a:lnTo>
                  <a:pt x="11151" y="6883"/>
                </a:lnTo>
                <a:lnTo>
                  <a:pt x="11143" y="6892"/>
                </a:lnTo>
                <a:close/>
                <a:moveTo>
                  <a:pt x="13400" y="5595"/>
                </a:moveTo>
                <a:lnTo>
                  <a:pt x="13400" y="5604"/>
                </a:lnTo>
                <a:lnTo>
                  <a:pt x="13409" y="5595"/>
                </a:lnTo>
                <a:close/>
                <a:moveTo>
                  <a:pt x="15897" y="6116"/>
                </a:moveTo>
                <a:lnTo>
                  <a:pt x="15897" y="6125"/>
                </a:lnTo>
                <a:lnTo>
                  <a:pt x="15906" y="6125"/>
                </a:lnTo>
                <a:lnTo>
                  <a:pt x="15915" y="6116"/>
                </a:lnTo>
                <a:lnTo>
                  <a:pt x="15915" y="6107"/>
                </a:lnTo>
                <a:lnTo>
                  <a:pt x="15906" y="6099"/>
                </a:lnTo>
                <a:lnTo>
                  <a:pt x="15897" y="6090"/>
                </a:lnTo>
                <a:lnTo>
                  <a:pt x="15897" y="6099"/>
                </a:lnTo>
                <a:lnTo>
                  <a:pt x="15897" y="6107"/>
                </a:lnTo>
                <a:lnTo>
                  <a:pt x="15888" y="6107"/>
                </a:lnTo>
                <a:close/>
                <a:moveTo>
                  <a:pt x="16223" y="6540"/>
                </a:moveTo>
                <a:lnTo>
                  <a:pt x="16223" y="6531"/>
                </a:lnTo>
                <a:close/>
                <a:moveTo>
                  <a:pt x="16073" y="6425"/>
                </a:moveTo>
                <a:lnTo>
                  <a:pt x="16073" y="6416"/>
                </a:lnTo>
                <a:lnTo>
                  <a:pt x="16073" y="6407"/>
                </a:lnTo>
                <a:lnTo>
                  <a:pt x="16073" y="6399"/>
                </a:lnTo>
                <a:lnTo>
                  <a:pt x="16073" y="6390"/>
                </a:lnTo>
                <a:lnTo>
                  <a:pt x="16065" y="6390"/>
                </a:lnTo>
                <a:lnTo>
                  <a:pt x="16065" y="6407"/>
                </a:lnTo>
                <a:close/>
                <a:moveTo>
                  <a:pt x="15500" y="7315"/>
                </a:moveTo>
                <a:lnTo>
                  <a:pt x="15491" y="7324"/>
                </a:lnTo>
                <a:lnTo>
                  <a:pt x="15500" y="7324"/>
                </a:lnTo>
                <a:close/>
                <a:moveTo>
                  <a:pt x="16356" y="6522"/>
                </a:moveTo>
                <a:lnTo>
                  <a:pt x="16347" y="6531"/>
                </a:lnTo>
                <a:lnTo>
                  <a:pt x="16356" y="6531"/>
                </a:lnTo>
                <a:lnTo>
                  <a:pt x="16364" y="6531"/>
                </a:lnTo>
                <a:lnTo>
                  <a:pt x="16356" y="6531"/>
                </a:lnTo>
                <a:close/>
                <a:moveTo>
                  <a:pt x="15500" y="7342"/>
                </a:moveTo>
                <a:lnTo>
                  <a:pt x="15491" y="7342"/>
                </a:lnTo>
                <a:close/>
                <a:moveTo>
                  <a:pt x="16276" y="6540"/>
                </a:moveTo>
                <a:lnTo>
                  <a:pt x="16267" y="6540"/>
                </a:lnTo>
                <a:lnTo>
                  <a:pt x="16267" y="6549"/>
                </a:lnTo>
                <a:lnTo>
                  <a:pt x="16276" y="6549"/>
                </a:lnTo>
                <a:lnTo>
                  <a:pt x="16285" y="6540"/>
                </a:lnTo>
                <a:lnTo>
                  <a:pt x="16285" y="6531"/>
                </a:lnTo>
                <a:close/>
                <a:moveTo>
                  <a:pt x="16312" y="6549"/>
                </a:moveTo>
                <a:lnTo>
                  <a:pt x="16303" y="6549"/>
                </a:lnTo>
                <a:lnTo>
                  <a:pt x="16303" y="6557"/>
                </a:lnTo>
                <a:lnTo>
                  <a:pt x="16312" y="6557"/>
                </a:lnTo>
                <a:lnTo>
                  <a:pt x="16312" y="6549"/>
                </a:lnTo>
                <a:lnTo>
                  <a:pt x="16320" y="6557"/>
                </a:lnTo>
                <a:lnTo>
                  <a:pt x="16320" y="6549"/>
                </a:lnTo>
                <a:close/>
                <a:moveTo>
                  <a:pt x="15041" y="6434"/>
                </a:moveTo>
                <a:lnTo>
                  <a:pt x="15041" y="6443"/>
                </a:lnTo>
                <a:lnTo>
                  <a:pt x="15059" y="6443"/>
                </a:lnTo>
                <a:lnTo>
                  <a:pt x="15059" y="6452"/>
                </a:lnTo>
                <a:lnTo>
                  <a:pt x="15068" y="6460"/>
                </a:lnTo>
                <a:lnTo>
                  <a:pt x="15076" y="6452"/>
                </a:lnTo>
                <a:lnTo>
                  <a:pt x="15068" y="6452"/>
                </a:lnTo>
                <a:lnTo>
                  <a:pt x="15059" y="6443"/>
                </a:lnTo>
                <a:lnTo>
                  <a:pt x="15050" y="6443"/>
                </a:lnTo>
                <a:close/>
                <a:moveTo>
                  <a:pt x="15244" y="8807"/>
                </a:moveTo>
                <a:lnTo>
                  <a:pt x="15253" y="8816"/>
                </a:lnTo>
                <a:lnTo>
                  <a:pt x="15253" y="8825"/>
                </a:lnTo>
                <a:lnTo>
                  <a:pt x="15262" y="8825"/>
                </a:lnTo>
                <a:lnTo>
                  <a:pt x="15262" y="8816"/>
                </a:lnTo>
                <a:lnTo>
                  <a:pt x="15262" y="8807"/>
                </a:lnTo>
                <a:lnTo>
                  <a:pt x="15262" y="8798"/>
                </a:lnTo>
                <a:lnTo>
                  <a:pt x="15253" y="8798"/>
                </a:lnTo>
                <a:lnTo>
                  <a:pt x="15253" y="8789"/>
                </a:lnTo>
                <a:lnTo>
                  <a:pt x="15253" y="8781"/>
                </a:lnTo>
                <a:lnTo>
                  <a:pt x="15244" y="8772"/>
                </a:lnTo>
                <a:lnTo>
                  <a:pt x="15244" y="8781"/>
                </a:lnTo>
                <a:lnTo>
                  <a:pt x="15235" y="8781"/>
                </a:lnTo>
                <a:lnTo>
                  <a:pt x="15235" y="8798"/>
                </a:lnTo>
                <a:lnTo>
                  <a:pt x="15235" y="8807"/>
                </a:lnTo>
                <a:close/>
                <a:moveTo>
                  <a:pt x="15271" y="8745"/>
                </a:moveTo>
                <a:lnTo>
                  <a:pt x="15279" y="8745"/>
                </a:lnTo>
                <a:lnTo>
                  <a:pt x="15288" y="8736"/>
                </a:lnTo>
                <a:lnTo>
                  <a:pt x="15288" y="8728"/>
                </a:lnTo>
                <a:lnTo>
                  <a:pt x="15288" y="8719"/>
                </a:lnTo>
                <a:lnTo>
                  <a:pt x="15288" y="8710"/>
                </a:lnTo>
                <a:lnTo>
                  <a:pt x="15279" y="8710"/>
                </a:lnTo>
                <a:lnTo>
                  <a:pt x="15271" y="8710"/>
                </a:lnTo>
                <a:lnTo>
                  <a:pt x="15279" y="8728"/>
                </a:lnTo>
                <a:close/>
                <a:moveTo>
                  <a:pt x="15271" y="8939"/>
                </a:moveTo>
                <a:lnTo>
                  <a:pt x="15279" y="8939"/>
                </a:lnTo>
                <a:lnTo>
                  <a:pt x="15279" y="8931"/>
                </a:lnTo>
                <a:lnTo>
                  <a:pt x="15288" y="8931"/>
                </a:lnTo>
                <a:lnTo>
                  <a:pt x="15288" y="8913"/>
                </a:lnTo>
                <a:lnTo>
                  <a:pt x="15279" y="8922"/>
                </a:lnTo>
                <a:lnTo>
                  <a:pt x="15271" y="8931"/>
                </a:lnTo>
                <a:close/>
                <a:moveTo>
                  <a:pt x="15041" y="6425"/>
                </a:moveTo>
                <a:lnTo>
                  <a:pt x="15050" y="6434"/>
                </a:lnTo>
                <a:lnTo>
                  <a:pt x="15050" y="6425"/>
                </a:lnTo>
                <a:lnTo>
                  <a:pt x="15050" y="6416"/>
                </a:lnTo>
                <a:close/>
                <a:moveTo>
                  <a:pt x="15306" y="7165"/>
                </a:moveTo>
                <a:lnTo>
                  <a:pt x="15297" y="7165"/>
                </a:lnTo>
                <a:lnTo>
                  <a:pt x="15297" y="7174"/>
                </a:lnTo>
                <a:lnTo>
                  <a:pt x="15306" y="7174"/>
                </a:lnTo>
                <a:close/>
                <a:moveTo>
                  <a:pt x="15429" y="7104"/>
                </a:moveTo>
                <a:lnTo>
                  <a:pt x="15429" y="7112"/>
                </a:lnTo>
                <a:lnTo>
                  <a:pt x="15438" y="7121"/>
                </a:lnTo>
                <a:lnTo>
                  <a:pt x="15447" y="7121"/>
                </a:lnTo>
                <a:lnTo>
                  <a:pt x="15456" y="7121"/>
                </a:lnTo>
                <a:lnTo>
                  <a:pt x="15456" y="7130"/>
                </a:lnTo>
                <a:lnTo>
                  <a:pt x="15456" y="7121"/>
                </a:lnTo>
                <a:lnTo>
                  <a:pt x="15447" y="7112"/>
                </a:lnTo>
                <a:lnTo>
                  <a:pt x="15447" y="7121"/>
                </a:lnTo>
                <a:lnTo>
                  <a:pt x="15438" y="7112"/>
                </a:lnTo>
                <a:lnTo>
                  <a:pt x="15438" y="7104"/>
                </a:lnTo>
                <a:lnTo>
                  <a:pt x="15438" y="7095"/>
                </a:lnTo>
                <a:lnTo>
                  <a:pt x="15438" y="7104"/>
                </a:lnTo>
                <a:close/>
                <a:moveTo>
                  <a:pt x="15297" y="7201"/>
                </a:moveTo>
                <a:lnTo>
                  <a:pt x="15297" y="7192"/>
                </a:lnTo>
                <a:lnTo>
                  <a:pt x="15297" y="7201"/>
                </a:lnTo>
                <a:lnTo>
                  <a:pt x="15306" y="7201"/>
                </a:lnTo>
                <a:lnTo>
                  <a:pt x="15315" y="7201"/>
                </a:lnTo>
                <a:lnTo>
                  <a:pt x="15323" y="7201"/>
                </a:lnTo>
                <a:lnTo>
                  <a:pt x="15315" y="7192"/>
                </a:lnTo>
                <a:lnTo>
                  <a:pt x="15315" y="7201"/>
                </a:lnTo>
                <a:lnTo>
                  <a:pt x="15306" y="7192"/>
                </a:lnTo>
                <a:lnTo>
                  <a:pt x="15306" y="7183"/>
                </a:lnTo>
                <a:lnTo>
                  <a:pt x="15297" y="7183"/>
                </a:lnTo>
                <a:lnTo>
                  <a:pt x="15297" y="7192"/>
                </a:lnTo>
                <a:lnTo>
                  <a:pt x="15306" y="7201"/>
                </a:lnTo>
                <a:close/>
                <a:moveTo>
                  <a:pt x="15482" y="7227"/>
                </a:moveTo>
                <a:lnTo>
                  <a:pt x="15491" y="7227"/>
                </a:lnTo>
                <a:lnTo>
                  <a:pt x="15491" y="7218"/>
                </a:lnTo>
                <a:lnTo>
                  <a:pt x="15482" y="7218"/>
                </a:lnTo>
                <a:close/>
                <a:moveTo>
                  <a:pt x="14168" y="5516"/>
                </a:moveTo>
                <a:lnTo>
                  <a:pt x="14168" y="5525"/>
                </a:lnTo>
                <a:lnTo>
                  <a:pt x="14177" y="5525"/>
                </a:lnTo>
                <a:lnTo>
                  <a:pt x="14177" y="5516"/>
                </a:lnTo>
                <a:close/>
                <a:moveTo>
                  <a:pt x="14256" y="5534"/>
                </a:moveTo>
                <a:lnTo>
                  <a:pt x="14247" y="5534"/>
                </a:lnTo>
                <a:lnTo>
                  <a:pt x="14256" y="5534"/>
                </a:lnTo>
                <a:lnTo>
                  <a:pt x="14265" y="5525"/>
                </a:lnTo>
                <a:lnTo>
                  <a:pt x="14274" y="5525"/>
                </a:lnTo>
                <a:lnTo>
                  <a:pt x="14265" y="5525"/>
                </a:lnTo>
                <a:close/>
                <a:moveTo>
                  <a:pt x="14274" y="5384"/>
                </a:moveTo>
                <a:lnTo>
                  <a:pt x="14265" y="5384"/>
                </a:lnTo>
                <a:lnTo>
                  <a:pt x="14256" y="5384"/>
                </a:lnTo>
                <a:lnTo>
                  <a:pt x="14256" y="5392"/>
                </a:lnTo>
                <a:lnTo>
                  <a:pt x="14265" y="5401"/>
                </a:lnTo>
                <a:lnTo>
                  <a:pt x="14265" y="5410"/>
                </a:lnTo>
                <a:lnTo>
                  <a:pt x="14256" y="5410"/>
                </a:lnTo>
                <a:lnTo>
                  <a:pt x="14265" y="5419"/>
                </a:lnTo>
                <a:lnTo>
                  <a:pt x="14274" y="5410"/>
                </a:lnTo>
                <a:lnTo>
                  <a:pt x="14282" y="5410"/>
                </a:lnTo>
                <a:lnTo>
                  <a:pt x="14282" y="5392"/>
                </a:lnTo>
                <a:lnTo>
                  <a:pt x="14282" y="5384"/>
                </a:lnTo>
                <a:close/>
                <a:moveTo>
                  <a:pt x="14256" y="5242"/>
                </a:moveTo>
                <a:lnTo>
                  <a:pt x="14247" y="5242"/>
                </a:lnTo>
                <a:lnTo>
                  <a:pt x="14247" y="5251"/>
                </a:lnTo>
                <a:lnTo>
                  <a:pt x="14265" y="5251"/>
                </a:lnTo>
                <a:lnTo>
                  <a:pt x="14265" y="5242"/>
                </a:lnTo>
                <a:close/>
                <a:moveTo>
                  <a:pt x="14238" y="5216"/>
                </a:moveTo>
                <a:lnTo>
                  <a:pt x="14229" y="5216"/>
                </a:lnTo>
                <a:lnTo>
                  <a:pt x="14238" y="5225"/>
                </a:lnTo>
                <a:lnTo>
                  <a:pt x="14247" y="5225"/>
                </a:lnTo>
                <a:close/>
                <a:moveTo>
                  <a:pt x="14282" y="5463"/>
                </a:moveTo>
                <a:lnTo>
                  <a:pt x="14274" y="5463"/>
                </a:lnTo>
                <a:lnTo>
                  <a:pt x="14265" y="5472"/>
                </a:lnTo>
                <a:lnTo>
                  <a:pt x="14274" y="5472"/>
                </a:lnTo>
                <a:lnTo>
                  <a:pt x="14282" y="5472"/>
                </a:lnTo>
                <a:lnTo>
                  <a:pt x="14291" y="5463"/>
                </a:lnTo>
                <a:close/>
                <a:moveTo>
                  <a:pt x="14212" y="5507"/>
                </a:moveTo>
                <a:lnTo>
                  <a:pt x="14203" y="5507"/>
                </a:lnTo>
                <a:lnTo>
                  <a:pt x="14203" y="5516"/>
                </a:lnTo>
                <a:lnTo>
                  <a:pt x="14212" y="5516"/>
                </a:lnTo>
                <a:close/>
                <a:moveTo>
                  <a:pt x="14291" y="5313"/>
                </a:moveTo>
                <a:lnTo>
                  <a:pt x="14282" y="5313"/>
                </a:lnTo>
                <a:lnTo>
                  <a:pt x="14282" y="5322"/>
                </a:lnTo>
                <a:lnTo>
                  <a:pt x="14274" y="5322"/>
                </a:lnTo>
                <a:lnTo>
                  <a:pt x="14265" y="5322"/>
                </a:lnTo>
                <a:lnTo>
                  <a:pt x="14256" y="5331"/>
                </a:lnTo>
                <a:lnTo>
                  <a:pt x="14265" y="5340"/>
                </a:lnTo>
                <a:lnTo>
                  <a:pt x="14274" y="5340"/>
                </a:lnTo>
                <a:lnTo>
                  <a:pt x="14282" y="5331"/>
                </a:lnTo>
                <a:lnTo>
                  <a:pt x="14291" y="5331"/>
                </a:lnTo>
                <a:lnTo>
                  <a:pt x="14282" y="5331"/>
                </a:lnTo>
                <a:lnTo>
                  <a:pt x="14274" y="5340"/>
                </a:lnTo>
                <a:lnTo>
                  <a:pt x="14282" y="5348"/>
                </a:lnTo>
                <a:lnTo>
                  <a:pt x="14300" y="5348"/>
                </a:lnTo>
                <a:lnTo>
                  <a:pt x="14309" y="5348"/>
                </a:lnTo>
                <a:lnTo>
                  <a:pt x="14300" y="5340"/>
                </a:lnTo>
                <a:lnTo>
                  <a:pt x="14309" y="5340"/>
                </a:lnTo>
                <a:lnTo>
                  <a:pt x="14309" y="5348"/>
                </a:lnTo>
                <a:lnTo>
                  <a:pt x="14309" y="5340"/>
                </a:lnTo>
                <a:lnTo>
                  <a:pt x="14309" y="5331"/>
                </a:lnTo>
                <a:lnTo>
                  <a:pt x="14300" y="5322"/>
                </a:lnTo>
                <a:close/>
                <a:moveTo>
                  <a:pt x="14159" y="5543"/>
                </a:moveTo>
                <a:lnTo>
                  <a:pt x="14159" y="5534"/>
                </a:lnTo>
                <a:lnTo>
                  <a:pt x="14159" y="5543"/>
                </a:lnTo>
                <a:lnTo>
                  <a:pt x="14150" y="5543"/>
                </a:lnTo>
                <a:lnTo>
                  <a:pt x="14141" y="5543"/>
                </a:lnTo>
                <a:close/>
                <a:moveTo>
                  <a:pt x="14291" y="5551"/>
                </a:moveTo>
                <a:lnTo>
                  <a:pt x="14291" y="5560"/>
                </a:lnTo>
                <a:lnTo>
                  <a:pt x="14300" y="5551"/>
                </a:lnTo>
                <a:lnTo>
                  <a:pt x="14291" y="5551"/>
                </a:lnTo>
                <a:lnTo>
                  <a:pt x="14300" y="5551"/>
                </a:lnTo>
                <a:close/>
                <a:moveTo>
                  <a:pt x="14088" y="5437"/>
                </a:moveTo>
                <a:lnTo>
                  <a:pt x="14080" y="5437"/>
                </a:lnTo>
                <a:close/>
                <a:moveTo>
                  <a:pt x="14194" y="5463"/>
                </a:moveTo>
                <a:lnTo>
                  <a:pt x="14203" y="5472"/>
                </a:lnTo>
                <a:lnTo>
                  <a:pt x="14212" y="5472"/>
                </a:lnTo>
                <a:lnTo>
                  <a:pt x="14212" y="5463"/>
                </a:lnTo>
                <a:lnTo>
                  <a:pt x="14203" y="5463"/>
                </a:lnTo>
                <a:close/>
                <a:moveTo>
                  <a:pt x="14353" y="5648"/>
                </a:moveTo>
                <a:lnTo>
                  <a:pt x="14362" y="5648"/>
                </a:lnTo>
                <a:lnTo>
                  <a:pt x="14353" y="5640"/>
                </a:lnTo>
                <a:lnTo>
                  <a:pt x="14353" y="5631"/>
                </a:lnTo>
                <a:lnTo>
                  <a:pt x="14353" y="5622"/>
                </a:lnTo>
                <a:lnTo>
                  <a:pt x="14362" y="5613"/>
                </a:lnTo>
                <a:lnTo>
                  <a:pt x="14353" y="5622"/>
                </a:lnTo>
                <a:lnTo>
                  <a:pt x="14344" y="5631"/>
                </a:lnTo>
                <a:lnTo>
                  <a:pt x="14353" y="5640"/>
                </a:lnTo>
                <a:close/>
                <a:moveTo>
                  <a:pt x="14221" y="5260"/>
                </a:moveTo>
                <a:lnTo>
                  <a:pt x="14212" y="5269"/>
                </a:lnTo>
                <a:lnTo>
                  <a:pt x="14212" y="5260"/>
                </a:lnTo>
                <a:lnTo>
                  <a:pt x="14203" y="5260"/>
                </a:lnTo>
                <a:lnTo>
                  <a:pt x="14194" y="5260"/>
                </a:lnTo>
                <a:lnTo>
                  <a:pt x="14203" y="5269"/>
                </a:lnTo>
                <a:lnTo>
                  <a:pt x="14203" y="5278"/>
                </a:lnTo>
                <a:lnTo>
                  <a:pt x="14212" y="5278"/>
                </a:lnTo>
                <a:lnTo>
                  <a:pt x="14212" y="5269"/>
                </a:lnTo>
                <a:lnTo>
                  <a:pt x="14212" y="5278"/>
                </a:lnTo>
                <a:lnTo>
                  <a:pt x="14221" y="5278"/>
                </a:lnTo>
                <a:lnTo>
                  <a:pt x="14221" y="5269"/>
                </a:lnTo>
                <a:lnTo>
                  <a:pt x="14229" y="5260"/>
                </a:lnTo>
                <a:close/>
                <a:moveTo>
                  <a:pt x="20008" y="8286"/>
                </a:moveTo>
                <a:lnTo>
                  <a:pt x="20017" y="8295"/>
                </a:lnTo>
                <a:lnTo>
                  <a:pt x="20017" y="8286"/>
                </a:lnTo>
                <a:close/>
                <a:moveTo>
                  <a:pt x="14221" y="5543"/>
                </a:moveTo>
                <a:lnTo>
                  <a:pt x="14221" y="5534"/>
                </a:lnTo>
                <a:lnTo>
                  <a:pt x="14212" y="5534"/>
                </a:lnTo>
                <a:lnTo>
                  <a:pt x="14212" y="5543"/>
                </a:lnTo>
                <a:close/>
                <a:moveTo>
                  <a:pt x="14238" y="5516"/>
                </a:moveTo>
                <a:lnTo>
                  <a:pt x="14238" y="5507"/>
                </a:lnTo>
                <a:lnTo>
                  <a:pt x="14238" y="5498"/>
                </a:lnTo>
                <a:lnTo>
                  <a:pt x="14229" y="5498"/>
                </a:lnTo>
                <a:lnTo>
                  <a:pt x="14221" y="5507"/>
                </a:lnTo>
                <a:lnTo>
                  <a:pt x="14221" y="5516"/>
                </a:lnTo>
                <a:lnTo>
                  <a:pt x="14229" y="5525"/>
                </a:lnTo>
                <a:close/>
                <a:moveTo>
                  <a:pt x="14229" y="5481"/>
                </a:moveTo>
                <a:lnTo>
                  <a:pt x="14221" y="5472"/>
                </a:lnTo>
                <a:lnTo>
                  <a:pt x="14221" y="5481"/>
                </a:lnTo>
                <a:close/>
                <a:moveTo>
                  <a:pt x="14080" y="5357"/>
                </a:moveTo>
                <a:lnTo>
                  <a:pt x="14080" y="5348"/>
                </a:lnTo>
                <a:lnTo>
                  <a:pt x="14071" y="5348"/>
                </a:lnTo>
                <a:lnTo>
                  <a:pt x="14062" y="5348"/>
                </a:lnTo>
                <a:lnTo>
                  <a:pt x="14044" y="5357"/>
                </a:lnTo>
                <a:lnTo>
                  <a:pt x="14035" y="5357"/>
                </a:lnTo>
                <a:lnTo>
                  <a:pt x="14044" y="5357"/>
                </a:lnTo>
                <a:lnTo>
                  <a:pt x="14053" y="5357"/>
                </a:lnTo>
                <a:lnTo>
                  <a:pt x="14062" y="5357"/>
                </a:lnTo>
                <a:lnTo>
                  <a:pt x="14062" y="5366"/>
                </a:lnTo>
                <a:lnTo>
                  <a:pt x="14071" y="5366"/>
                </a:lnTo>
                <a:lnTo>
                  <a:pt x="14080" y="5375"/>
                </a:lnTo>
                <a:lnTo>
                  <a:pt x="14088" y="5384"/>
                </a:lnTo>
                <a:lnTo>
                  <a:pt x="14097" y="5384"/>
                </a:lnTo>
                <a:lnTo>
                  <a:pt x="14097" y="5392"/>
                </a:lnTo>
                <a:lnTo>
                  <a:pt x="14106" y="5401"/>
                </a:lnTo>
                <a:lnTo>
                  <a:pt x="14115" y="5401"/>
                </a:lnTo>
                <a:lnTo>
                  <a:pt x="14124" y="5401"/>
                </a:lnTo>
                <a:lnTo>
                  <a:pt x="14132" y="5401"/>
                </a:lnTo>
                <a:lnTo>
                  <a:pt x="14132" y="5410"/>
                </a:lnTo>
                <a:lnTo>
                  <a:pt x="14132" y="5419"/>
                </a:lnTo>
                <a:lnTo>
                  <a:pt x="14141" y="5428"/>
                </a:lnTo>
                <a:lnTo>
                  <a:pt x="14150" y="5428"/>
                </a:lnTo>
                <a:lnTo>
                  <a:pt x="14159" y="5437"/>
                </a:lnTo>
                <a:lnTo>
                  <a:pt x="14168" y="5428"/>
                </a:lnTo>
                <a:lnTo>
                  <a:pt x="14168" y="5419"/>
                </a:lnTo>
                <a:lnTo>
                  <a:pt x="14159" y="5419"/>
                </a:lnTo>
                <a:lnTo>
                  <a:pt x="14150" y="5419"/>
                </a:lnTo>
                <a:lnTo>
                  <a:pt x="14141" y="5410"/>
                </a:lnTo>
                <a:lnTo>
                  <a:pt x="14141" y="5401"/>
                </a:lnTo>
                <a:lnTo>
                  <a:pt x="14132" y="5392"/>
                </a:lnTo>
                <a:lnTo>
                  <a:pt x="14132" y="5384"/>
                </a:lnTo>
                <a:lnTo>
                  <a:pt x="14132" y="5375"/>
                </a:lnTo>
                <a:lnTo>
                  <a:pt x="14115" y="5375"/>
                </a:lnTo>
                <a:lnTo>
                  <a:pt x="14097" y="5366"/>
                </a:lnTo>
                <a:lnTo>
                  <a:pt x="14088" y="5366"/>
                </a:lnTo>
                <a:close/>
                <a:moveTo>
                  <a:pt x="13877" y="5392"/>
                </a:moveTo>
                <a:lnTo>
                  <a:pt x="13877" y="5401"/>
                </a:lnTo>
                <a:lnTo>
                  <a:pt x="13885" y="5401"/>
                </a:lnTo>
                <a:lnTo>
                  <a:pt x="13877" y="5401"/>
                </a:lnTo>
                <a:close/>
                <a:moveTo>
                  <a:pt x="14097" y="5640"/>
                </a:moveTo>
                <a:lnTo>
                  <a:pt x="14088" y="5640"/>
                </a:lnTo>
                <a:lnTo>
                  <a:pt x="14088" y="5648"/>
                </a:lnTo>
                <a:lnTo>
                  <a:pt x="14088" y="5657"/>
                </a:lnTo>
                <a:lnTo>
                  <a:pt x="14088" y="5666"/>
                </a:lnTo>
                <a:lnTo>
                  <a:pt x="14097" y="5666"/>
                </a:lnTo>
                <a:lnTo>
                  <a:pt x="14115" y="5666"/>
                </a:lnTo>
                <a:lnTo>
                  <a:pt x="14124" y="5666"/>
                </a:lnTo>
                <a:lnTo>
                  <a:pt x="14159" y="5675"/>
                </a:lnTo>
                <a:lnTo>
                  <a:pt x="14168" y="5675"/>
                </a:lnTo>
                <a:lnTo>
                  <a:pt x="14177" y="5675"/>
                </a:lnTo>
                <a:lnTo>
                  <a:pt x="14177" y="5684"/>
                </a:lnTo>
                <a:lnTo>
                  <a:pt x="14177" y="5693"/>
                </a:lnTo>
                <a:lnTo>
                  <a:pt x="14212" y="5684"/>
                </a:lnTo>
                <a:lnTo>
                  <a:pt x="14238" y="5684"/>
                </a:lnTo>
                <a:lnTo>
                  <a:pt x="14256" y="5684"/>
                </a:lnTo>
                <a:lnTo>
                  <a:pt x="14274" y="5684"/>
                </a:lnTo>
                <a:lnTo>
                  <a:pt x="14282" y="5684"/>
                </a:lnTo>
                <a:lnTo>
                  <a:pt x="14282" y="5675"/>
                </a:lnTo>
                <a:lnTo>
                  <a:pt x="14291" y="5675"/>
                </a:lnTo>
                <a:lnTo>
                  <a:pt x="14291" y="5666"/>
                </a:lnTo>
                <a:lnTo>
                  <a:pt x="14291" y="5657"/>
                </a:lnTo>
                <a:lnTo>
                  <a:pt x="14282" y="5666"/>
                </a:lnTo>
                <a:lnTo>
                  <a:pt x="14274" y="5666"/>
                </a:lnTo>
                <a:lnTo>
                  <a:pt x="14256" y="5666"/>
                </a:lnTo>
                <a:lnTo>
                  <a:pt x="14256" y="5675"/>
                </a:lnTo>
                <a:lnTo>
                  <a:pt x="14247" y="5675"/>
                </a:lnTo>
                <a:lnTo>
                  <a:pt x="14247" y="5666"/>
                </a:lnTo>
                <a:lnTo>
                  <a:pt x="14247" y="5657"/>
                </a:lnTo>
                <a:lnTo>
                  <a:pt x="14238" y="5657"/>
                </a:lnTo>
                <a:lnTo>
                  <a:pt x="14229" y="5657"/>
                </a:lnTo>
                <a:lnTo>
                  <a:pt x="14221" y="5657"/>
                </a:lnTo>
                <a:lnTo>
                  <a:pt x="14203" y="5657"/>
                </a:lnTo>
                <a:lnTo>
                  <a:pt x="14194" y="5648"/>
                </a:lnTo>
                <a:lnTo>
                  <a:pt x="14177" y="5648"/>
                </a:lnTo>
                <a:lnTo>
                  <a:pt x="14168" y="5648"/>
                </a:lnTo>
                <a:lnTo>
                  <a:pt x="14159" y="5648"/>
                </a:lnTo>
                <a:lnTo>
                  <a:pt x="14150" y="5657"/>
                </a:lnTo>
                <a:lnTo>
                  <a:pt x="14141" y="5657"/>
                </a:lnTo>
                <a:lnTo>
                  <a:pt x="14141" y="5648"/>
                </a:lnTo>
                <a:lnTo>
                  <a:pt x="14132" y="5648"/>
                </a:lnTo>
                <a:lnTo>
                  <a:pt x="14132" y="5640"/>
                </a:lnTo>
                <a:lnTo>
                  <a:pt x="14132" y="5631"/>
                </a:lnTo>
                <a:lnTo>
                  <a:pt x="14124" y="5631"/>
                </a:lnTo>
                <a:lnTo>
                  <a:pt x="14124" y="5640"/>
                </a:lnTo>
                <a:lnTo>
                  <a:pt x="14115" y="5640"/>
                </a:lnTo>
                <a:lnTo>
                  <a:pt x="14106" y="5640"/>
                </a:lnTo>
                <a:lnTo>
                  <a:pt x="14106" y="5631"/>
                </a:lnTo>
                <a:lnTo>
                  <a:pt x="14097" y="5631"/>
                </a:lnTo>
                <a:close/>
                <a:moveTo>
                  <a:pt x="14097" y="5340"/>
                </a:moveTo>
                <a:lnTo>
                  <a:pt x="14106" y="5340"/>
                </a:lnTo>
                <a:lnTo>
                  <a:pt x="14088" y="5331"/>
                </a:lnTo>
                <a:close/>
                <a:moveTo>
                  <a:pt x="14115" y="5331"/>
                </a:moveTo>
                <a:lnTo>
                  <a:pt x="14115" y="5322"/>
                </a:lnTo>
                <a:lnTo>
                  <a:pt x="14115" y="5331"/>
                </a:lnTo>
                <a:lnTo>
                  <a:pt x="14106" y="5331"/>
                </a:lnTo>
                <a:close/>
                <a:moveTo>
                  <a:pt x="14053" y="5587"/>
                </a:moveTo>
                <a:lnTo>
                  <a:pt x="14053" y="5578"/>
                </a:lnTo>
                <a:lnTo>
                  <a:pt x="14044" y="5578"/>
                </a:lnTo>
                <a:lnTo>
                  <a:pt x="14044" y="5569"/>
                </a:lnTo>
                <a:lnTo>
                  <a:pt x="14044" y="5578"/>
                </a:lnTo>
                <a:lnTo>
                  <a:pt x="14044" y="5587"/>
                </a:lnTo>
                <a:close/>
                <a:moveTo>
                  <a:pt x="13877" y="5366"/>
                </a:moveTo>
                <a:lnTo>
                  <a:pt x="13868" y="5366"/>
                </a:lnTo>
                <a:lnTo>
                  <a:pt x="13868" y="5375"/>
                </a:lnTo>
                <a:lnTo>
                  <a:pt x="13868" y="5384"/>
                </a:lnTo>
                <a:lnTo>
                  <a:pt x="13877" y="5384"/>
                </a:lnTo>
                <a:lnTo>
                  <a:pt x="13877" y="5375"/>
                </a:lnTo>
                <a:lnTo>
                  <a:pt x="13877" y="5366"/>
                </a:lnTo>
                <a:lnTo>
                  <a:pt x="13877" y="5357"/>
                </a:lnTo>
                <a:close/>
                <a:moveTo>
                  <a:pt x="13877" y="5437"/>
                </a:moveTo>
                <a:lnTo>
                  <a:pt x="13877" y="5445"/>
                </a:lnTo>
                <a:lnTo>
                  <a:pt x="13877" y="5454"/>
                </a:lnTo>
                <a:lnTo>
                  <a:pt x="13885" y="5463"/>
                </a:lnTo>
                <a:lnTo>
                  <a:pt x="13894" y="5454"/>
                </a:lnTo>
                <a:lnTo>
                  <a:pt x="13903" y="5454"/>
                </a:lnTo>
                <a:lnTo>
                  <a:pt x="13894" y="5445"/>
                </a:lnTo>
                <a:lnTo>
                  <a:pt x="13885" y="5445"/>
                </a:lnTo>
                <a:close/>
                <a:moveTo>
                  <a:pt x="13868" y="5401"/>
                </a:moveTo>
                <a:lnTo>
                  <a:pt x="13859" y="5401"/>
                </a:lnTo>
                <a:lnTo>
                  <a:pt x="13850" y="5410"/>
                </a:lnTo>
                <a:lnTo>
                  <a:pt x="13850" y="5419"/>
                </a:lnTo>
                <a:lnTo>
                  <a:pt x="13859" y="5419"/>
                </a:lnTo>
                <a:lnTo>
                  <a:pt x="13859" y="5410"/>
                </a:lnTo>
                <a:lnTo>
                  <a:pt x="13868" y="5419"/>
                </a:lnTo>
                <a:lnTo>
                  <a:pt x="13868" y="5428"/>
                </a:lnTo>
                <a:lnTo>
                  <a:pt x="13868" y="5419"/>
                </a:lnTo>
                <a:lnTo>
                  <a:pt x="13885" y="5428"/>
                </a:lnTo>
                <a:lnTo>
                  <a:pt x="13885" y="5419"/>
                </a:lnTo>
                <a:lnTo>
                  <a:pt x="13877" y="5410"/>
                </a:lnTo>
                <a:lnTo>
                  <a:pt x="13868" y="5401"/>
                </a:lnTo>
                <a:lnTo>
                  <a:pt x="13868" y="5392"/>
                </a:lnTo>
                <a:close/>
                <a:moveTo>
                  <a:pt x="14362" y="5525"/>
                </a:moveTo>
                <a:lnTo>
                  <a:pt x="14353" y="5525"/>
                </a:lnTo>
                <a:lnTo>
                  <a:pt x="14344" y="5534"/>
                </a:lnTo>
                <a:lnTo>
                  <a:pt x="14335" y="5534"/>
                </a:lnTo>
                <a:lnTo>
                  <a:pt x="14335" y="5543"/>
                </a:lnTo>
                <a:lnTo>
                  <a:pt x="14344" y="5534"/>
                </a:lnTo>
                <a:lnTo>
                  <a:pt x="14353" y="5534"/>
                </a:lnTo>
                <a:lnTo>
                  <a:pt x="14371" y="5525"/>
                </a:lnTo>
                <a:close/>
                <a:moveTo>
                  <a:pt x="14150" y="5481"/>
                </a:moveTo>
                <a:lnTo>
                  <a:pt x="14150" y="5490"/>
                </a:lnTo>
                <a:lnTo>
                  <a:pt x="14159" y="5481"/>
                </a:lnTo>
                <a:close/>
                <a:moveTo>
                  <a:pt x="14159" y="5507"/>
                </a:moveTo>
                <a:lnTo>
                  <a:pt x="14159" y="5498"/>
                </a:lnTo>
                <a:lnTo>
                  <a:pt x="14150" y="5498"/>
                </a:lnTo>
                <a:lnTo>
                  <a:pt x="14150" y="5507"/>
                </a:lnTo>
                <a:close/>
                <a:moveTo>
                  <a:pt x="14159" y="5348"/>
                </a:moveTo>
                <a:lnTo>
                  <a:pt x="14159" y="5357"/>
                </a:lnTo>
                <a:lnTo>
                  <a:pt x="14159" y="5366"/>
                </a:lnTo>
                <a:lnTo>
                  <a:pt x="14168" y="5366"/>
                </a:lnTo>
                <a:lnTo>
                  <a:pt x="14168" y="5357"/>
                </a:lnTo>
                <a:close/>
                <a:moveTo>
                  <a:pt x="14177" y="5198"/>
                </a:moveTo>
                <a:lnTo>
                  <a:pt x="14177" y="5189"/>
                </a:lnTo>
                <a:lnTo>
                  <a:pt x="14168" y="5189"/>
                </a:lnTo>
                <a:lnTo>
                  <a:pt x="14168" y="5198"/>
                </a:lnTo>
                <a:lnTo>
                  <a:pt x="14159" y="5198"/>
                </a:lnTo>
                <a:lnTo>
                  <a:pt x="14159" y="5207"/>
                </a:lnTo>
                <a:lnTo>
                  <a:pt x="14168" y="5207"/>
                </a:lnTo>
                <a:lnTo>
                  <a:pt x="14177" y="5207"/>
                </a:lnTo>
                <a:close/>
                <a:moveTo>
                  <a:pt x="14185" y="5481"/>
                </a:moveTo>
                <a:lnTo>
                  <a:pt x="14194" y="5481"/>
                </a:lnTo>
                <a:lnTo>
                  <a:pt x="14194" y="5472"/>
                </a:lnTo>
                <a:lnTo>
                  <a:pt x="14185" y="5472"/>
                </a:lnTo>
                <a:close/>
                <a:moveTo>
                  <a:pt x="14141" y="5463"/>
                </a:moveTo>
                <a:lnTo>
                  <a:pt x="14141" y="5472"/>
                </a:lnTo>
                <a:lnTo>
                  <a:pt x="14150" y="5472"/>
                </a:lnTo>
                <a:lnTo>
                  <a:pt x="14150" y="5463"/>
                </a:lnTo>
                <a:close/>
                <a:moveTo>
                  <a:pt x="14185" y="5437"/>
                </a:moveTo>
                <a:lnTo>
                  <a:pt x="14177" y="5437"/>
                </a:lnTo>
                <a:lnTo>
                  <a:pt x="14177" y="5445"/>
                </a:lnTo>
                <a:lnTo>
                  <a:pt x="14185" y="5454"/>
                </a:lnTo>
                <a:lnTo>
                  <a:pt x="14194" y="5454"/>
                </a:lnTo>
                <a:lnTo>
                  <a:pt x="14194" y="5445"/>
                </a:lnTo>
                <a:lnTo>
                  <a:pt x="14194" y="5437"/>
                </a:lnTo>
                <a:close/>
                <a:moveTo>
                  <a:pt x="14229" y="5569"/>
                </a:moveTo>
                <a:lnTo>
                  <a:pt x="14221" y="5560"/>
                </a:lnTo>
                <a:lnTo>
                  <a:pt x="14221" y="5569"/>
                </a:lnTo>
                <a:close/>
                <a:moveTo>
                  <a:pt x="22884" y="8966"/>
                </a:moveTo>
                <a:lnTo>
                  <a:pt x="22884" y="8975"/>
                </a:lnTo>
                <a:lnTo>
                  <a:pt x="22893" y="8975"/>
                </a:lnTo>
                <a:lnTo>
                  <a:pt x="22902" y="8984"/>
                </a:lnTo>
                <a:lnTo>
                  <a:pt x="22911" y="8984"/>
                </a:lnTo>
                <a:lnTo>
                  <a:pt x="22902" y="8975"/>
                </a:lnTo>
                <a:lnTo>
                  <a:pt x="22893" y="8975"/>
                </a:lnTo>
                <a:close/>
                <a:moveTo>
                  <a:pt x="23308" y="9840"/>
                </a:moveTo>
                <a:lnTo>
                  <a:pt x="23299" y="9840"/>
                </a:lnTo>
                <a:close/>
                <a:moveTo>
                  <a:pt x="23105" y="9698"/>
                </a:moveTo>
                <a:lnTo>
                  <a:pt x="23096" y="9698"/>
                </a:lnTo>
                <a:lnTo>
                  <a:pt x="23105" y="9707"/>
                </a:lnTo>
                <a:lnTo>
                  <a:pt x="23105" y="9716"/>
                </a:lnTo>
                <a:lnTo>
                  <a:pt x="23114" y="9716"/>
                </a:lnTo>
                <a:lnTo>
                  <a:pt x="23114" y="9707"/>
                </a:lnTo>
                <a:lnTo>
                  <a:pt x="23114" y="9698"/>
                </a:lnTo>
                <a:close/>
                <a:moveTo>
                  <a:pt x="22911" y="8975"/>
                </a:moveTo>
                <a:lnTo>
                  <a:pt x="22911" y="8966"/>
                </a:lnTo>
                <a:lnTo>
                  <a:pt x="22893" y="8966"/>
                </a:lnTo>
                <a:close/>
                <a:moveTo>
                  <a:pt x="23308" y="9857"/>
                </a:moveTo>
                <a:lnTo>
                  <a:pt x="23317" y="9857"/>
                </a:lnTo>
                <a:lnTo>
                  <a:pt x="23308" y="9848"/>
                </a:lnTo>
                <a:lnTo>
                  <a:pt x="23308" y="9840"/>
                </a:lnTo>
                <a:close/>
                <a:moveTo>
                  <a:pt x="22805" y="9142"/>
                </a:moveTo>
                <a:lnTo>
                  <a:pt x="22814" y="9134"/>
                </a:lnTo>
                <a:lnTo>
                  <a:pt x="22814" y="9125"/>
                </a:lnTo>
                <a:lnTo>
                  <a:pt x="22805" y="9134"/>
                </a:lnTo>
                <a:close/>
                <a:moveTo>
                  <a:pt x="23422" y="10007"/>
                </a:moveTo>
                <a:lnTo>
                  <a:pt x="23414" y="10007"/>
                </a:lnTo>
                <a:lnTo>
                  <a:pt x="23422" y="10007"/>
                </a:lnTo>
                <a:lnTo>
                  <a:pt x="23422" y="9998"/>
                </a:lnTo>
                <a:close/>
                <a:moveTo>
                  <a:pt x="23378" y="9990"/>
                </a:moveTo>
                <a:lnTo>
                  <a:pt x="23369" y="9998"/>
                </a:lnTo>
                <a:lnTo>
                  <a:pt x="23378" y="9998"/>
                </a:lnTo>
                <a:close/>
                <a:moveTo>
                  <a:pt x="23431" y="9107"/>
                </a:moveTo>
                <a:lnTo>
                  <a:pt x="23449" y="9098"/>
                </a:lnTo>
                <a:lnTo>
                  <a:pt x="23431" y="9107"/>
                </a:lnTo>
                <a:lnTo>
                  <a:pt x="23422" y="9098"/>
                </a:lnTo>
                <a:lnTo>
                  <a:pt x="23414" y="9098"/>
                </a:lnTo>
                <a:lnTo>
                  <a:pt x="23405" y="9098"/>
                </a:lnTo>
                <a:lnTo>
                  <a:pt x="23396" y="9089"/>
                </a:lnTo>
                <a:lnTo>
                  <a:pt x="23387" y="9089"/>
                </a:lnTo>
                <a:lnTo>
                  <a:pt x="23378" y="9089"/>
                </a:lnTo>
                <a:lnTo>
                  <a:pt x="23369" y="9081"/>
                </a:lnTo>
                <a:lnTo>
                  <a:pt x="23369" y="9072"/>
                </a:lnTo>
                <a:lnTo>
                  <a:pt x="23369" y="9063"/>
                </a:lnTo>
                <a:lnTo>
                  <a:pt x="23378" y="9063"/>
                </a:lnTo>
                <a:lnTo>
                  <a:pt x="23387" y="9063"/>
                </a:lnTo>
                <a:lnTo>
                  <a:pt x="23378" y="9063"/>
                </a:lnTo>
                <a:lnTo>
                  <a:pt x="23369" y="9054"/>
                </a:lnTo>
                <a:lnTo>
                  <a:pt x="23343" y="9054"/>
                </a:lnTo>
                <a:lnTo>
                  <a:pt x="23325" y="9045"/>
                </a:lnTo>
                <a:lnTo>
                  <a:pt x="23325" y="9036"/>
                </a:lnTo>
                <a:lnTo>
                  <a:pt x="23325" y="9028"/>
                </a:lnTo>
                <a:lnTo>
                  <a:pt x="23325" y="9019"/>
                </a:lnTo>
                <a:lnTo>
                  <a:pt x="23325" y="9010"/>
                </a:lnTo>
                <a:lnTo>
                  <a:pt x="23317" y="9010"/>
                </a:lnTo>
                <a:lnTo>
                  <a:pt x="23290" y="9019"/>
                </a:lnTo>
                <a:lnTo>
                  <a:pt x="23281" y="9010"/>
                </a:lnTo>
                <a:lnTo>
                  <a:pt x="23272" y="9010"/>
                </a:lnTo>
                <a:lnTo>
                  <a:pt x="23272" y="8984"/>
                </a:lnTo>
                <a:lnTo>
                  <a:pt x="23264" y="8984"/>
                </a:lnTo>
                <a:lnTo>
                  <a:pt x="23255" y="8975"/>
                </a:lnTo>
                <a:lnTo>
                  <a:pt x="23255" y="8966"/>
                </a:lnTo>
                <a:lnTo>
                  <a:pt x="23246" y="8948"/>
                </a:lnTo>
                <a:lnTo>
                  <a:pt x="23228" y="8939"/>
                </a:lnTo>
                <a:lnTo>
                  <a:pt x="23219" y="8931"/>
                </a:lnTo>
                <a:lnTo>
                  <a:pt x="23202" y="8913"/>
                </a:lnTo>
                <a:lnTo>
                  <a:pt x="23193" y="8913"/>
                </a:lnTo>
                <a:lnTo>
                  <a:pt x="23193" y="8904"/>
                </a:lnTo>
                <a:lnTo>
                  <a:pt x="23184" y="8895"/>
                </a:lnTo>
                <a:lnTo>
                  <a:pt x="23175" y="8895"/>
                </a:lnTo>
                <a:lnTo>
                  <a:pt x="23167" y="8878"/>
                </a:lnTo>
                <a:lnTo>
                  <a:pt x="23158" y="8860"/>
                </a:lnTo>
                <a:lnTo>
                  <a:pt x="23158" y="8851"/>
                </a:lnTo>
                <a:lnTo>
                  <a:pt x="23175" y="8842"/>
                </a:lnTo>
                <a:lnTo>
                  <a:pt x="23193" y="8842"/>
                </a:lnTo>
                <a:lnTo>
                  <a:pt x="23211" y="8842"/>
                </a:lnTo>
                <a:lnTo>
                  <a:pt x="23219" y="8842"/>
                </a:lnTo>
                <a:lnTo>
                  <a:pt x="23228" y="8842"/>
                </a:lnTo>
                <a:lnTo>
                  <a:pt x="23228" y="8833"/>
                </a:lnTo>
                <a:lnTo>
                  <a:pt x="23219" y="8816"/>
                </a:lnTo>
                <a:lnTo>
                  <a:pt x="23219" y="8807"/>
                </a:lnTo>
                <a:lnTo>
                  <a:pt x="23211" y="8798"/>
                </a:lnTo>
                <a:lnTo>
                  <a:pt x="23202" y="8798"/>
                </a:lnTo>
                <a:lnTo>
                  <a:pt x="23202" y="8789"/>
                </a:lnTo>
                <a:lnTo>
                  <a:pt x="23193" y="8789"/>
                </a:lnTo>
                <a:lnTo>
                  <a:pt x="23184" y="8789"/>
                </a:lnTo>
                <a:lnTo>
                  <a:pt x="23175" y="8789"/>
                </a:lnTo>
                <a:lnTo>
                  <a:pt x="23167" y="8781"/>
                </a:lnTo>
                <a:lnTo>
                  <a:pt x="23122" y="8763"/>
                </a:lnTo>
                <a:lnTo>
                  <a:pt x="23105" y="8754"/>
                </a:lnTo>
                <a:lnTo>
                  <a:pt x="23087" y="8754"/>
                </a:lnTo>
                <a:lnTo>
                  <a:pt x="23078" y="8754"/>
                </a:lnTo>
                <a:lnTo>
                  <a:pt x="23069" y="8745"/>
                </a:lnTo>
                <a:lnTo>
                  <a:pt x="23078" y="8728"/>
                </a:lnTo>
                <a:lnTo>
                  <a:pt x="23069" y="8710"/>
                </a:lnTo>
                <a:lnTo>
                  <a:pt x="23069" y="8701"/>
                </a:lnTo>
                <a:lnTo>
                  <a:pt x="23043" y="8675"/>
                </a:lnTo>
                <a:lnTo>
                  <a:pt x="23034" y="8675"/>
                </a:lnTo>
                <a:lnTo>
                  <a:pt x="23025" y="8666"/>
                </a:lnTo>
                <a:lnTo>
                  <a:pt x="23017" y="8666"/>
                </a:lnTo>
                <a:lnTo>
                  <a:pt x="23008" y="8657"/>
                </a:lnTo>
                <a:lnTo>
                  <a:pt x="23008" y="8648"/>
                </a:lnTo>
                <a:lnTo>
                  <a:pt x="22999" y="8648"/>
                </a:lnTo>
                <a:lnTo>
                  <a:pt x="22990" y="8639"/>
                </a:lnTo>
                <a:lnTo>
                  <a:pt x="22981" y="8639"/>
                </a:lnTo>
                <a:lnTo>
                  <a:pt x="22981" y="8630"/>
                </a:lnTo>
                <a:lnTo>
                  <a:pt x="22972" y="8630"/>
                </a:lnTo>
                <a:lnTo>
                  <a:pt x="22964" y="8630"/>
                </a:lnTo>
                <a:lnTo>
                  <a:pt x="22955" y="8630"/>
                </a:lnTo>
                <a:lnTo>
                  <a:pt x="22946" y="8630"/>
                </a:lnTo>
                <a:lnTo>
                  <a:pt x="22937" y="8622"/>
                </a:lnTo>
                <a:lnTo>
                  <a:pt x="22928" y="8613"/>
                </a:lnTo>
                <a:lnTo>
                  <a:pt x="22920" y="8613"/>
                </a:lnTo>
                <a:lnTo>
                  <a:pt x="22902" y="8604"/>
                </a:lnTo>
                <a:lnTo>
                  <a:pt x="22893" y="8595"/>
                </a:lnTo>
                <a:lnTo>
                  <a:pt x="22875" y="8595"/>
                </a:lnTo>
                <a:lnTo>
                  <a:pt x="22867" y="8595"/>
                </a:lnTo>
                <a:lnTo>
                  <a:pt x="22858" y="8595"/>
                </a:lnTo>
                <a:lnTo>
                  <a:pt x="22831" y="8586"/>
                </a:lnTo>
                <a:lnTo>
                  <a:pt x="22814" y="8578"/>
                </a:lnTo>
                <a:lnTo>
                  <a:pt x="22796" y="8569"/>
                </a:lnTo>
                <a:lnTo>
                  <a:pt x="22787" y="8569"/>
                </a:lnTo>
                <a:lnTo>
                  <a:pt x="22770" y="8560"/>
                </a:lnTo>
                <a:lnTo>
                  <a:pt x="22734" y="8542"/>
                </a:lnTo>
                <a:lnTo>
                  <a:pt x="22725" y="8542"/>
                </a:lnTo>
                <a:lnTo>
                  <a:pt x="22699" y="8542"/>
                </a:lnTo>
                <a:lnTo>
                  <a:pt x="22699" y="8533"/>
                </a:lnTo>
                <a:lnTo>
                  <a:pt x="22690" y="8533"/>
                </a:lnTo>
                <a:lnTo>
                  <a:pt x="22672" y="8525"/>
                </a:lnTo>
                <a:lnTo>
                  <a:pt x="22664" y="8525"/>
                </a:lnTo>
                <a:lnTo>
                  <a:pt x="22637" y="8525"/>
                </a:lnTo>
                <a:lnTo>
                  <a:pt x="22628" y="8525"/>
                </a:lnTo>
                <a:lnTo>
                  <a:pt x="22611" y="8516"/>
                </a:lnTo>
                <a:lnTo>
                  <a:pt x="22593" y="8507"/>
                </a:lnTo>
                <a:lnTo>
                  <a:pt x="22584" y="8498"/>
                </a:lnTo>
                <a:lnTo>
                  <a:pt x="22575" y="8498"/>
                </a:lnTo>
                <a:lnTo>
                  <a:pt x="22567" y="8498"/>
                </a:lnTo>
                <a:lnTo>
                  <a:pt x="22558" y="8489"/>
                </a:lnTo>
                <a:lnTo>
                  <a:pt x="22549" y="8480"/>
                </a:lnTo>
                <a:lnTo>
                  <a:pt x="22505" y="8472"/>
                </a:lnTo>
                <a:lnTo>
                  <a:pt x="22505" y="8463"/>
                </a:lnTo>
                <a:lnTo>
                  <a:pt x="22496" y="8463"/>
                </a:lnTo>
                <a:lnTo>
                  <a:pt x="22487" y="8463"/>
                </a:lnTo>
                <a:lnTo>
                  <a:pt x="22470" y="8463"/>
                </a:lnTo>
                <a:lnTo>
                  <a:pt x="22452" y="8472"/>
                </a:lnTo>
                <a:lnTo>
                  <a:pt x="22443" y="8480"/>
                </a:lnTo>
                <a:lnTo>
                  <a:pt x="22434" y="8489"/>
                </a:lnTo>
                <a:lnTo>
                  <a:pt x="22443" y="8498"/>
                </a:lnTo>
                <a:lnTo>
                  <a:pt x="22434" y="8507"/>
                </a:lnTo>
                <a:lnTo>
                  <a:pt x="22417" y="8516"/>
                </a:lnTo>
                <a:lnTo>
                  <a:pt x="22399" y="8516"/>
                </a:lnTo>
                <a:lnTo>
                  <a:pt x="22381" y="8516"/>
                </a:lnTo>
                <a:lnTo>
                  <a:pt x="22381" y="8525"/>
                </a:lnTo>
                <a:lnTo>
                  <a:pt x="22373" y="8525"/>
                </a:lnTo>
                <a:lnTo>
                  <a:pt x="22373" y="8533"/>
                </a:lnTo>
                <a:lnTo>
                  <a:pt x="22373" y="8542"/>
                </a:lnTo>
                <a:lnTo>
                  <a:pt x="22355" y="8551"/>
                </a:lnTo>
                <a:lnTo>
                  <a:pt x="22346" y="8560"/>
                </a:lnTo>
                <a:lnTo>
                  <a:pt x="22346" y="8569"/>
                </a:lnTo>
                <a:lnTo>
                  <a:pt x="22328" y="8586"/>
                </a:lnTo>
                <a:lnTo>
                  <a:pt x="22320" y="8586"/>
                </a:lnTo>
                <a:lnTo>
                  <a:pt x="22320" y="8595"/>
                </a:lnTo>
                <a:lnTo>
                  <a:pt x="22311" y="8595"/>
                </a:lnTo>
                <a:lnTo>
                  <a:pt x="22302" y="8595"/>
                </a:lnTo>
                <a:lnTo>
                  <a:pt x="22284" y="8595"/>
                </a:lnTo>
                <a:lnTo>
                  <a:pt x="22275" y="8586"/>
                </a:lnTo>
                <a:lnTo>
                  <a:pt x="22267" y="8578"/>
                </a:lnTo>
                <a:lnTo>
                  <a:pt x="22267" y="8569"/>
                </a:lnTo>
                <a:lnTo>
                  <a:pt x="22267" y="8560"/>
                </a:lnTo>
                <a:lnTo>
                  <a:pt x="22267" y="8569"/>
                </a:lnTo>
                <a:lnTo>
                  <a:pt x="22258" y="8569"/>
                </a:lnTo>
                <a:lnTo>
                  <a:pt x="22258" y="8551"/>
                </a:lnTo>
                <a:lnTo>
                  <a:pt x="22258" y="8542"/>
                </a:lnTo>
                <a:lnTo>
                  <a:pt x="22249" y="8533"/>
                </a:lnTo>
                <a:lnTo>
                  <a:pt x="22240" y="8542"/>
                </a:lnTo>
                <a:lnTo>
                  <a:pt x="22240" y="8551"/>
                </a:lnTo>
                <a:lnTo>
                  <a:pt x="22240" y="8560"/>
                </a:lnTo>
                <a:lnTo>
                  <a:pt x="22231" y="8542"/>
                </a:lnTo>
                <a:lnTo>
                  <a:pt x="22223" y="8516"/>
                </a:lnTo>
                <a:lnTo>
                  <a:pt x="22214" y="8507"/>
                </a:lnTo>
                <a:lnTo>
                  <a:pt x="22214" y="8498"/>
                </a:lnTo>
                <a:lnTo>
                  <a:pt x="22214" y="8489"/>
                </a:lnTo>
                <a:lnTo>
                  <a:pt x="22214" y="8480"/>
                </a:lnTo>
                <a:lnTo>
                  <a:pt x="22214" y="8472"/>
                </a:lnTo>
                <a:lnTo>
                  <a:pt x="22223" y="8463"/>
                </a:lnTo>
                <a:lnTo>
                  <a:pt x="22223" y="8454"/>
                </a:lnTo>
                <a:lnTo>
                  <a:pt x="22223" y="8445"/>
                </a:lnTo>
                <a:lnTo>
                  <a:pt x="22223" y="8436"/>
                </a:lnTo>
                <a:lnTo>
                  <a:pt x="22214" y="8427"/>
                </a:lnTo>
                <a:lnTo>
                  <a:pt x="22214" y="8419"/>
                </a:lnTo>
                <a:lnTo>
                  <a:pt x="22214" y="8410"/>
                </a:lnTo>
                <a:lnTo>
                  <a:pt x="22205" y="8410"/>
                </a:lnTo>
                <a:lnTo>
                  <a:pt x="22196" y="8401"/>
                </a:lnTo>
                <a:lnTo>
                  <a:pt x="22187" y="8401"/>
                </a:lnTo>
                <a:lnTo>
                  <a:pt x="22170" y="8401"/>
                </a:lnTo>
                <a:lnTo>
                  <a:pt x="22152" y="8401"/>
                </a:lnTo>
                <a:lnTo>
                  <a:pt x="22143" y="8392"/>
                </a:lnTo>
                <a:lnTo>
                  <a:pt x="22126" y="8383"/>
                </a:lnTo>
                <a:lnTo>
                  <a:pt x="22108" y="8375"/>
                </a:lnTo>
                <a:lnTo>
                  <a:pt x="22099" y="8375"/>
                </a:lnTo>
                <a:lnTo>
                  <a:pt x="22090" y="8375"/>
                </a:lnTo>
                <a:lnTo>
                  <a:pt x="22073" y="8383"/>
                </a:lnTo>
                <a:lnTo>
                  <a:pt x="22064" y="8383"/>
                </a:lnTo>
                <a:lnTo>
                  <a:pt x="22064" y="8392"/>
                </a:lnTo>
                <a:lnTo>
                  <a:pt x="22055" y="8392"/>
                </a:lnTo>
                <a:lnTo>
                  <a:pt x="22055" y="8401"/>
                </a:lnTo>
                <a:lnTo>
                  <a:pt x="22046" y="8401"/>
                </a:lnTo>
                <a:lnTo>
                  <a:pt x="22020" y="8410"/>
                </a:lnTo>
                <a:lnTo>
                  <a:pt x="22011" y="8410"/>
                </a:lnTo>
                <a:lnTo>
                  <a:pt x="22002" y="8410"/>
                </a:lnTo>
                <a:lnTo>
                  <a:pt x="22002" y="8419"/>
                </a:lnTo>
                <a:lnTo>
                  <a:pt x="22002" y="8427"/>
                </a:lnTo>
                <a:lnTo>
                  <a:pt x="22002" y="8436"/>
                </a:lnTo>
                <a:lnTo>
                  <a:pt x="21993" y="8445"/>
                </a:lnTo>
                <a:lnTo>
                  <a:pt x="21984" y="8454"/>
                </a:lnTo>
                <a:lnTo>
                  <a:pt x="21993" y="8454"/>
                </a:lnTo>
                <a:lnTo>
                  <a:pt x="22002" y="8454"/>
                </a:lnTo>
                <a:lnTo>
                  <a:pt x="22011" y="8454"/>
                </a:lnTo>
                <a:lnTo>
                  <a:pt x="22037" y="8463"/>
                </a:lnTo>
                <a:lnTo>
                  <a:pt x="22046" y="8463"/>
                </a:lnTo>
                <a:lnTo>
                  <a:pt x="22055" y="8463"/>
                </a:lnTo>
                <a:lnTo>
                  <a:pt x="22055" y="8480"/>
                </a:lnTo>
                <a:lnTo>
                  <a:pt x="22064" y="8489"/>
                </a:lnTo>
                <a:lnTo>
                  <a:pt x="22064" y="8498"/>
                </a:lnTo>
                <a:lnTo>
                  <a:pt x="22073" y="8507"/>
                </a:lnTo>
                <a:lnTo>
                  <a:pt x="22081" y="8516"/>
                </a:lnTo>
                <a:lnTo>
                  <a:pt x="22090" y="8516"/>
                </a:lnTo>
                <a:lnTo>
                  <a:pt x="22099" y="8516"/>
                </a:lnTo>
                <a:lnTo>
                  <a:pt x="22108" y="8516"/>
                </a:lnTo>
                <a:lnTo>
                  <a:pt x="22126" y="8516"/>
                </a:lnTo>
                <a:lnTo>
                  <a:pt x="22134" y="8516"/>
                </a:lnTo>
                <a:lnTo>
                  <a:pt x="22152" y="8516"/>
                </a:lnTo>
                <a:lnTo>
                  <a:pt x="22161" y="8516"/>
                </a:lnTo>
                <a:lnTo>
                  <a:pt x="22170" y="8516"/>
                </a:lnTo>
                <a:lnTo>
                  <a:pt x="22187" y="8507"/>
                </a:lnTo>
                <a:lnTo>
                  <a:pt x="22205" y="8507"/>
                </a:lnTo>
                <a:lnTo>
                  <a:pt x="22196" y="8507"/>
                </a:lnTo>
                <a:lnTo>
                  <a:pt x="22196" y="8516"/>
                </a:lnTo>
                <a:lnTo>
                  <a:pt x="22196" y="8525"/>
                </a:lnTo>
                <a:lnTo>
                  <a:pt x="22187" y="8533"/>
                </a:lnTo>
                <a:lnTo>
                  <a:pt x="22187" y="8542"/>
                </a:lnTo>
                <a:lnTo>
                  <a:pt x="22178" y="8542"/>
                </a:lnTo>
                <a:lnTo>
                  <a:pt x="22178" y="8533"/>
                </a:lnTo>
                <a:lnTo>
                  <a:pt x="22170" y="8533"/>
                </a:lnTo>
                <a:lnTo>
                  <a:pt x="22161" y="8533"/>
                </a:lnTo>
                <a:lnTo>
                  <a:pt x="22152" y="8533"/>
                </a:lnTo>
                <a:lnTo>
                  <a:pt x="22143" y="8533"/>
                </a:lnTo>
                <a:lnTo>
                  <a:pt x="22134" y="8533"/>
                </a:lnTo>
                <a:lnTo>
                  <a:pt x="22126" y="8542"/>
                </a:lnTo>
                <a:lnTo>
                  <a:pt x="22117" y="8551"/>
                </a:lnTo>
                <a:lnTo>
                  <a:pt x="22108" y="8551"/>
                </a:lnTo>
                <a:lnTo>
                  <a:pt x="22099" y="8551"/>
                </a:lnTo>
                <a:lnTo>
                  <a:pt x="22081" y="8551"/>
                </a:lnTo>
                <a:lnTo>
                  <a:pt x="22064" y="8551"/>
                </a:lnTo>
                <a:lnTo>
                  <a:pt x="22055" y="8551"/>
                </a:lnTo>
                <a:lnTo>
                  <a:pt x="22064" y="8560"/>
                </a:lnTo>
                <a:lnTo>
                  <a:pt x="22064" y="8569"/>
                </a:lnTo>
                <a:lnTo>
                  <a:pt x="22081" y="8569"/>
                </a:lnTo>
                <a:lnTo>
                  <a:pt x="22099" y="8578"/>
                </a:lnTo>
                <a:lnTo>
                  <a:pt x="22117" y="8595"/>
                </a:lnTo>
                <a:lnTo>
                  <a:pt x="22117" y="8604"/>
                </a:lnTo>
                <a:lnTo>
                  <a:pt x="22126" y="8613"/>
                </a:lnTo>
                <a:lnTo>
                  <a:pt x="22117" y="8622"/>
                </a:lnTo>
                <a:lnTo>
                  <a:pt x="22117" y="8630"/>
                </a:lnTo>
                <a:lnTo>
                  <a:pt x="22126" y="8639"/>
                </a:lnTo>
                <a:lnTo>
                  <a:pt x="22126" y="8648"/>
                </a:lnTo>
                <a:lnTo>
                  <a:pt x="22134" y="8648"/>
                </a:lnTo>
                <a:lnTo>
                  <a:pt x="22143" y="8648"/>
                </a:lnTo>
                <a:lnTo>
                  <a:pt x="22152" y="8648"/>
                </a:lnTo>
                <a:lnTo>
                  <a:pt x="22161" y="8639"/>
                </a:lnTo>
                <a:lnTo>
                  <a:pt x="22161" y="8630"/>
                </a:lnTo>
                <a:lnTo>
                  <a:pt x="22161" y="8622"/>
                </a:lnTo>
                <a:lnTo>
                  <a:pt x="22170" y="8613"/>
                </a:lnTo>
                <a:lnTo>
                  <a:pt x="22170" y="8604"/>
                </a:lnTo>
                <a:lnTo>
                  <a:pt x="22178" y="8604"/>
                </a:lnTo>
                <a:lnTo>
                  <a:pt x="22178" y="8595"/>
                </a:lnTo>
                <a:lnTo>
                  <a:pt x="22178" y="8586"/>
                </a:lnTo>
                <a:lnTo>
                  <a:pt x="22187" y="8578"/>
                </a:lnTo>
                <a:lnTo>
                  <a:pt x="22196" y="8578"/>
                </a:lnTo>
                <a:lnTo>
                  <a:pt x="22187" y="8578"/>
                </a:lnTo>
                <a:lnTo>
                  <a:pt x="22187" y="8586"/>
                </a:lnTo>
                <a:lnTo>
                  <a:pt x="22187" y="8595"/>
                </a:lnTo>
                <a:lnTo>
                  <a:pt x="22187" y="8604"/>
                </a:lnTo>
                <a:lnTo>
                  <a:pt x="22187" y="8613"/>
                </a:lnTo>
                <a:lnTo>
                  <a:pt x="22196" y="8622"/>
                </a:lnTo>
                <a:lnTo>
                  <a:pt x="22205" y="8630"/>
                </a:lnTo>
                <a:lnTo>
                  <a:pt x="22214" y="8630"/>
                </a:lnTo>
                <a:lnTo>
                  <a:pt x="22223" y="8630"/>
                </a:lnTo>
                <a:lnTo>
                  <a:pt x="22223" y="8639"/>
                </a:lnTo>
                <a:lnTo>
                  <a:pt x="22240" y="8639"/>
                </a:lnTo>
                <a:lnTo>
                  <a:pt x="22249" y="8639"/>
                </a:lnTo>
                <a:lnTo>
                  <a:pt x="22258" y="8639"/>
                </a:lnTo>
                <a:lnTo>
                  <a:pt x="22267" y="8639"/>
                </a:lnTo>
                <a:lnTo>
                  <a:pt x="22275" y="8639"/>
                </a:lnTo>
                <a:lnTo>
                  <a:pt x="22258" y="8639"/>
                </a:lnTo>
                <a:lnTo>
                  <a:pt x="22258" y="8648"/>
                </a:lnTo>
                <a:lnTo>
                  <a:pt x="22267" y="8657"/>
                </a:lnTo>
                <a:lnTo>
                  <a:pt x="22293" y="8675"/>
                </a:lnTo>
                <a:lnTo>
                  <a:pt x="22302" y="8675"/>
                </a:lnTo>
                <a:lnTo>
                  <a:pt x="22311" y="8675"/>
                </a:lnTo>
                <a:lnTo>
                  <a:pt x="22337" y="8675"/>
                </a:lnTo>
                <a:lnTo>
                  <a:pt x="22355" y="8683"/>
                </a:lnTo>
                <a:lnTo>
                  <a:pt x="22364" y="8683"/>
                </a:lnTo>
                <a:lnTo>
                  <a:pt x="22373" y="8692"/>
                </a:lnTo>
                <a:lnTo>
                  <a:pt x="22381" y="8692"/>
                </a:lnTo>
                <a:lnTo>
                  <a:pt x="22399" y="8701"/>
                </a:lnTo>
                <a:lnTo>
                  <a:pt x="22417" y="8710"/>
                </a:lnTo>
                <a:lnTo>
                  <a:pt x="22425" y="8710"/>
                </a:lnTo>
                <a:lnTo>
                  <a:pt x="22434" y="8710"/>
                </a:lnTo>
                <a:lnTo>
                  <a:pt x="22443" y="8719"/>
                </a:lnTo>
                <a:lnTo>
                  <a:pt x="22452" y="8710"/>
                </a:lnTo>
                <a:lnTo>
                  <a:pt x="22452" y="8719"/>
                </a:lnTo>
                <a:lnTo>
                  <a:pt x="22487" y="8736"/>
                </a:lnTo>
                <a:lnTo>
                  <a:pt x="22487" y="8745"/>
                </a:lnTo>
                <a:lnTo>
                  <a:pt x="22496" y="8745"/>
                </a:lnTo>
                <a:lnTo>
                  <a:pt x="22505" y="8754"/>
                </a:lnTo>
                <a:lnTo>
                  <a:pt x="22505" y="8763"/>
                </a:lnTo>
                <a:lnTo>
                  <a:pt x="22505" y="8772"/>
                </a:lnTo>
                <a:lnTo>
                  <a:pt x="22514" y="8772"/>
                </a:lnTo>
                <a:lnTo>
                  <a:pt x="22523" y="8763"/>
                </a:lnTo>
                <a:lnTo>
                  <a:pt x="22523" y="8772"/>
                </a:lnTo>
                <a:lnTo>
                  <a:pt x="22514" y="8772"/>
                </a:lnTo>
                <a:lnTo>
                  <a:pt x="22523" y="8781"/>
                </a:lnTo>
                <a:lnTo>
                  <a:pt x="22531" y="8781"/>
                </a:lnTo>
                <a:lnTo>
                  <a:pt x="22523" y="8781"/>
                </a:lnTo>
                <a:lnTo>
                  <a:pt x="22523" y="8789"/>
                </a:lnTo>
                <a:lnTo>
                  <a:pt x="22531" y="8798"/>
                </a:lnTo>
                <a:lnTo>
                  <a:pt x="22531" y="8816"/>
                </a:lnTo>
                <a:lnTo>
                  <a:pt x="22540" y="8825"/>
                </a:lnTo>
                <a:lnTo>
                  <a:pt x="22549" y="8833"/>
                </a:lnTo>
                <a:lnTo>
                  <a:pt x="22558" y="8842"/>
                </a:lnTo>
                <a:lnTo>
                  <a:pt x="22558" y="8851"/>
                </a:lnTo>
                <a:lnTo>
                  <a:pt x="22567" y="8851"/>
                </a:lnTo>
                <a:lnTo>
                  <a:pt x="22549" y="8851"/>
                </a:lnTo>
                <a:lnTo>
                  <a:pt x="22549" y="8860"/>
                </a:lnTo>
                <a:lnTo>
                  <a:pt x="22558" y="8869"/>
                </a:lnTo>
                <a:lnTo>
                  <a:pt x="22567" y="8878"/>
                </a:lnTo>
                <a:lnTo>
                  <a:pt x="22575" y="8878"/>
                </a:lnTo>
                <a:lnTo>
                  <a:pt x="22584" y="8878"/>
                </a:lnTo>
                <a:lnTo>
                  <a:pt x="22575" y="8878"/>
                </a:lnTo>
                <a:lnTo>
                  <a:pt x="22567" y="8878"/>
                </a:lnTo>
                <a:lnTo>
                  <a:pt x="22558" y="8878"/>
                </a:lnTo>
                <a:lnTo>
                  <a:pt x="22558" y="8886"/>
                </a:lnTo>
                <a:lnTo>
                  <a:pt x="22567" y="8886"/>
                </a:lnTo>
                <a:lnTo>
                  <a:pt x="22567" y="8895"/>
                </a:lnTo>
                <a:lnTo>
                  <a:pt x="22575" y="8904"/>
                </a:lnTo>
                <a:lnTo>
                  <a:pt x="22584" y="8904"/>
                </a:lnTo>
                <a:lnTo>
                  <a:pt x="22584" y="8913"/>
                </a:lnTo>
                <a:lnTo>
                  <a:pt x="22575" y="8913"/>
                </a:lnTo>
                <a:lnTo>
                  <a:pt x="22575" y="8922"/>
                </a:lnTo>
                <a:lnTo>
                  <a:pt x="22567" y="8931"/>
                </a:lnTo>
                <a:lnTo>
                  <a:pt x="22567" y="8939"/>
                </a:lnTo>
                <a:lnTo>
                  <a:pt x="22567" y="8948"/>
                </a:lnTo>
                <a:lnTo>
                  <a:pt x="22567" y="8957"/>
                </a:lnTo>
                <a:lnTo>
                  <a:pt x="22584" y="8948"/>
                </a:lnTo>
                <a:lnTo>
                  <a:pt x="22593" y="8939"/>
                </a:lnTo>
                <a:lnTo>
                  <a:pt x="22593" y="8948"/>
                </a:lnTo>
                <a:lnTo>
                  <a:pt x="22602" y="8948"/>
                </a:lnTo>
                <a:lnTo>
                  <a:pt x="22611" y="8948"/>
                </a:lnTo>
                <a:lnTo>
                  <a:pt x="22620" y="8948"/>
                </a:lnTo>
                <a:lnTo>
                  <a:pt x="22628" y="8948"/>
                </a:lnTo>
                <a:lnTo>
                  <a:pt x="22646" y="8948"/>
                </a:lnTo>
                <a:lnTo>
                  <a:pt x="22655" y="8939"/>
                </a:lnTo>
                <a:lnTo>
                  <a:pt x="22655" y="8931"/>
                </a:lnTo>
                <a:lnTo>
                  <a:pt x="22655" y="8939"/>
                </a:lnTo>
                <a:lnTo>
                  <a:pt x="22646" y="8948"/>
                </a:lnTo>
                <a:lnTo>
                  <a:pt x="22655" y="8957"/>
                </a:lnTo>
                <a:lnTo>
                  <a:pt x="22681" y="8984"/>
                </a:lnTo>
                <a:lnTo>
                  <a:pt x="22690" y="8992"/>
                </a:lnTo>
                <a:lnTo>
                  <a:pt x="22699" y="9001"/>
                </a:lnTo>
                <a:lnTo>
                  <a:pt x="22708" y="9010"/>
                </a:lnTo>
                <a:lnTo>
                  <a:pt x="22717" y="9019"/>
                </a:lnTo>
                <a:lnTo>
                  <a:pt x="22734" y="9028"/>
                </a:lnTo>
                <a:lnTo>
                  <a:pt x="22743" y="9019"/>
                </a:lnTo>
                <a:lnTo>
                  <a:pt x="22752" y="9019"/>
                </a:lnTo>
                <a:lnTo>
                  <a:pt x="22761" y="9028"/>
                </a:lnTo>
                <a:lnTo>
                  <a:pt x="22770" y="9028"/>
                </a:lnTo>
                <a:lnTo>
                  <a:pt x="22778" y="9028"/>
                </a:lnTo>
                <a:lnTo>
                  <a:pt x="22796" y="9028"/>
                </a:lnTo>
                <a:lnTo>
                  <a:pt x="22814" y="9019"/>
                </a:lnTo>
                <a:lnTo>
                  <a:pt x="22814" y="9028"/>
                </a:lnTo>
                <a:lnTo>
                  <a:pt x="22822" y="9028"/>
                </a:lnTo>
                <a:lnTo>
                  <a:pt x="22831" y="9028"/>
                </a:lnTo>
                <a:lnTo>
                  <a:pt x="22831" y="9036"/>
                </a:lnTo>
                <a:lnTo>
                  <a:pt x="22840" y="9036"/>
                </a:lnTo>
                <a:lnTo>
                  <a:pt x="22858" y="9028"/>
                </a:lnTo>
                <a:lnTo>
                  <a:pt x="22875" y="9019"/>
                </a:lnTo>
                <a:lnTo>
                  <a:pt x="22884" y="9010"/>
                </a:lnTo>
                <a:lnTo>
                  <a:pt x="22893" y="9010"/>
                </a:lnTo>
                <a:lnTo>
                  <a:pt x="22893" y="9001"/>
                </a:lnTo>
                <a:lnTo>
                  <a:pt x="22902" y="8992"/>
                </a:lnTo>
                <a:lnTo>
                  <a:pt x="22893" y="8992"/>
                </a:lnTo>
                <a:lnTo>
                  <a:pt x="22893" y="8984"/>
                </a:lnTo>
                <a:lnTo>
                  <a:pt x="22884" y="8975"/>
                </a:lnTo>
                <a:lnTo>
                  <a:pt x="22875" y="8975"/>
                </a:lnTo>
                <a:lnTo>
                  <a:pt x="22867" y="8966"/>
                </a:lnTo>
                <a:lnTo>
                  <a:pt x="22858" y="8966"/>
                </a:lnTo>
                <a:lnTo>
                  <a:pt x="22840" y="8966"/>
                </a:lnTo>
                <a:lnTo>
                  <a:pt x="22831" y="8966"/>
                </a:lnTo>
                <a:lnTo>
                  <a:pt x="22822" y="8957"/>
                </a:lnTo>
                <a:lnTo>
                  <a:pt x="22822" y="8948"/>
                </a:lnTo>
                <a:lnTo>
                  <a:pt x="22814" y="8948"/>
                </a:lnTo>
                <a:lnTo>
                  <a:pt x="22822" y="8948"/>
                </a:lnTo>
                <a:lnTo>
                  <a:pt x="22822" y="8957"/>
                </a:lnTo>
                <a:lnTo>
                  <a:pt x="22831" y="8957"/>
                </a:lnTo>
                <a:lnTo>
                  <a:pt x="22840" y="8957"/>
                </a:lnTo>
                <a:lnTo>
                  <a:pt x="22849" y="8957"/>
                </a:lnTo>
                <a:lnTo>
                  <a:pt x="22858" y="8957"/>
                </a:lnTo>
                <a:lnTo>
                  <a:pt x="22875" y="8957"/>
                </a:lnTo>
                <a:lnTo>
                  <a:pt x="22893" y="8957"/>
                </a:lnTo>
                <a:lnTo>
                  <a:pt x="22902" y="8957"/>
                </a:lnTo>
                <a:lnTo>
                  <a:pt x="22911" y="8948"/>
                </a:lnTo>
                <a:lnTo>
                  <a:pt x="22911" y="8939"/>
                </a:lnTo>
                <a:lnTo>
                  <a:pt x="22920" y="8939"/>
                </a:lnTo>
                <a:lnTo>
                  <a:pt x="22928" y="8939"/>
                </a:lnTo>
                <a:lnTo>
                  <a:pt x="22937" y="8939"/>
                </a:lnTo>
                <a:lnTo>
                  <a:pt x="22928" y="8931"/>
                </a:lnTo>
                <a:lnTo>
                  <a:pt x="22937" y="8931"/>
                </a:lnTo>
                <a:lnTo>
                  <a:pt x="22920" y="8904"/>
                </a:lnTo>
                <a:lnTo>
                  <a:pt x="22920" y="8895"/>
                </a:lnTo>
                <a:lnTo>
                  <a:pt x="22920" y="8904"/>
                </a:lnTo>
                <a:lnTo>
                  <a:pt x="22928" y="8904"/>
                </a:lnTo>
                <a:lnTo>
                  <a:pt x="22928" y="8913"/>
                </a:lnTo>
                <a:lnTo>
                  <a:pt x="22937" y="8913"/>
                </a:lnTo>
                <a:lnTo>
                  <a:pt x="22955" y="8922"/>
                </a:lnTo>
                <a:lnTo>
                  <a:pt x="22964" y="8913"/>
                </a:lnTo>
                <a:lnTo>
                  <a:pt x="22972" y="8913"/>
                </a:lnTo>
                <a:lnTo>
                  <a:pt x="22972" y="8904"/>
                </a:lnTo>
                <a:lnTo>
                  <a:pt x="22981" y="8904"/>
                </a:lnTo>
                <a:lnTo>
                  <a:pt x="22990" y="8904"/>
                </a:lnTo>
                <a:lnTo>
                  <a:pt x="22990" y="8913"/>
                </a:lnTo>
                <a:lnTo>
                  <a:pt x="22999" y="8913"/>
                </a:lnTo>
                <a:lnTo>
                  <a:pt x="23008" y="8913"/>
                </a:lnTo>
                <a:lnTo>
                  <a:pt x="23008" y="8922"/>
                </a:lnTo>
                <a:lnTo>
                  <a:pt x="23017" y="8922"/>
                </a:lnTo>
                <a:lnTo>
                  <a:pt x="23025" y="8922"/>
                </a:lnTo>
                <a:lnTo>
                  <a:pt x="23034" y="8922"/>
                </a:lnTo>
                <a:lnTo>
                  <a:pt x="23034" y="8931"/>
                </a:lnTo>
                <a:lnTo>
                  <a:pt x="23052" y="8931"/>
                </a:lnTo>
                <a:lnTo>
                  <a:pt x="23061" y="8931"/>
                </a:lnTo>
                <a:lnTo>
                  <a:pt x="23069" y="8931"/>
                </a:lnTo>
                <a:lnTo>
                  <a:pt x="23078" y="8939"/>
                </a:lnTo>
                <a:lnTo>
                  <a:pt x="23096" y="8939"/>
                </a:lnTo>
                <a:lnTo>
                  <a:pt x="23096" y="8948"/>
                </a:lnTo>
                <a:lnTo>
                  <a:pt x="23105" y="8957"/>
                </a:lnTo>
                <a:lnTo>
                  <a:pt x="23105" y="8966"/>
                </a:lnTo>
                <a:lnTo>
                  <a:pt x="23114" y="8975"/>
                </a:lnTo>
                <a:lnTo>
                  <a:pt x="23122" y="8984"/>
                </a:lnTo>
                <a:lnTo>
                  <a:pt x="23131" y="8992"/>
                </a:lnTo>
                <a:lnTo>
                  <a:pt x="23131" y="9010"/>
                </a:lnTo>
                <a:lnTo>
                  <a:pt x="23140" y="9010"/>
                </a:lnTo>
                <a:lnTo>
                  <a:pt x="23149" y="9019"/>
                </a:lnTo>
                <a:lnTo>
                  <a:pt x="23158" y="9019"/>
                </a:lnTo>
                <a:lnTo>
                  <a:pt x="23158" y="9028"/>
                </a:lnTo>
                <a:lnTo>
                  <a:pt x="23167" y="9036"/>
                </a:lnTo>
                <a:lnTo>
                  <a:pt x="23167" y="9045"/>
                </a:lnTo>
                <a:lnTo>
                  <a:pt x="23184" y="9054"/>
                </a:lnTo>
                <a:lnTo>
                  <a:pt x="23193" y="9063"/>
                </a:lnTo>
                <a:lnTo>
                  <a:pt x="23202" y="9072"/>
                </a:lnTo>
                <a:lnTo>
                  <a:pt x="23202" y="9081"/>
                </a:lnTo>
                <a:lnTo>
                  <a:pt x="23211" y="9081"/>
                </a:lnTo>
                <a:lnTo>
                  <a:pt x="23211" y="9089"/>
                </a:lnTo>
                <a:lnTo>
                  <a:pt x="23219" y="9089"/>
                </a:lnTo>
                <a:lnTo>
                  <a:pt x="23228" y="9089"/>
                </a:lnTo>
                <a:lnTo>
                  <a:pt x="23237" y="9089"/>
                </a:lnTo>
                <a:lnTo>
                  <a:pt x="23246" y="9089"/>
                </a:lnTo>
                <a:lnTo>
                  <a:pt x="23255" y="9089"/>
                </a:lnTo>
                <a:lnTo>
                  <a:pt x="23264" y="9098"/>
                </a:lnTo>
                <a:lnTo>
                  <a:pt x="23281" y="9098"/>
                </a:lnTo>
                <a:lnTo>
                  <a:pt x="23290" y="9098"/>
                </a:lnTo>
                <a:lnTo>
                  <a:pt x="23299" y="9098"/>
                </a:lnTo>
                <a:lnTo>
                  <a:pt x="23308" y="9107"/>
                </a:lnTo>
                <a:lnTo>
                  <a:pt x="23334" y="9107"/>
                </a:lnTo>
                <a:lnTo>
                  <a:pt x="23352" y="9107"/>
                </a:lnTo>
                <a:lnTo>
                  <a:pt x="23361" y="9107"/>
                </a:lnTo>
                <a:lnTo>
                  <a:pt x="23369" y="9107"/>
                </a:lnTo>
                <a:lnTo>
                  <a:pt x="23369" y="9116"/>
                </a:lnTo>
                <a:lnTo>
                  <a:pt x="23378" y="9116"/>
                </a:lnTo>
                <a:lnTo>
                  <a:pt x="23378" y="9125"/>
                </a:lnTo>
                <a:lnTo>
                  <a:pt x="23387" y="9125"/>
                </a:lnTo>
                <a:lnTo>
                  <a:pt x="23396" y="9134"/>
                </a:lnTo>
                <a:lnTo>
                  <a:pt x="23405" y="9134"/>
                </a:lnTo>
                <a:lnTo>
                  <a:pt x="23414" y="9134"/>
                </a:lnTo>
                <a:lnTo>
                  <a:pt x="23422" y="9134"/>
                </a:lnTo>
                <a:lnTo>
                  <a:pt x="23431" y="9125"/>
                </a:lnTo>
                <a:lnTo>
                  <a:pt x="23431" y="9116"/>
                </a:lnTo>
                <a:lnTo>
                  <a:pt x="23422" y="9116"/>
                </a:lnTo>
                <a:lnTo>
                  <a:pt x="23414" y="9107"/>
                </a:lnTo>
                <a:close/>
                <a:moveTo>
                  <a:pt x="22549" y="8966"/>
                </a:moveTo>
                <a:lnTo>
                  <a:pt x="22567" y="8966"/>
                </a:lnTo>
                <a:lnTo>
                  <a:pt x="22558" y="8948"/>
                </a:lnTo>
                <a:lnTo>
                  <a:pt x="22549" y="8948"/>
                </a:lnTo>
                <a:lnTo>
                  <a:pt x="22549" y="8957"/>
                </a:lnTo>
                <a:lnTo>
                  <a:pt x="22540" y="8957"/>
                </a:lnTo>
                <a:close/>
                <a:moveTo>
                  <a:pt x="22390" y="9495"/>
                </a:moveTo>
                <a:lnTo>
                  <a:pt x="22390" y="9504"/>
                </a:lnTo>
                <a:lnTo>
                  <a:pt x="22399" y="9504"/>
                </a:lnTo>
                <a:lnTo>
                  <a:pt x="22399" y="9495"/>
                </a:lnTo>
                <a:close/>
                <a:moveTo>
                  <a:pt x="22425" y="9398"/>
                </a:moveTo>
                <a:lnTo>
                  <a:pt x="22417" y="9398"/>
                </a:lnTo>
                <a:lnTo>
                  <a:pt x="22408" y="9389"/>
                </a:lnTo>
                <a:lnTo>
                  <a:pt x="22408" y="9381"/>
                </a:lnTo>
                <a:lnTo>
                  <a:pt x="22417" y="9372"/>
                </a:lnTo>
                <a:lnTo>
                  <a:pt x="22417" y="9363"/>
                </a:lnTo>
                <a:lnTo>
                  <a:pt x="22417" y="9372"/>
                </a:lnTo>
                <a:lnTo>
                  <a:pt x="22408" y="9372"/>
                </a:lnTo>
                <a:lnTo>
                  <a:pt x="22408" y="9363"/>
                </a:lnTo>
                <a:lnTo>
                  <a:pt x="22408" y="9354"/>
                </a:lnTo>
                <a:lnTo>
                  <a:pt x="22399" y="9354"/>
                </a:lnTo>
                <a:lnTo>
                  <a:pt x="22399" y="9363"/>
                </a:lnTo>
                <a:lnTo>
                  <a:pt x="22390" y="9363"/>
                </a:lnTo>
                <a:lnTo>
                  <a:pt x="22381" y="9372"/>
                </a:lnTo>
                <a:lnTo>
                  <a:pt x="22381" y="9381"/>
                </a:lnTo>
                <a:lnTo>
                  <a:pt x="22381" y="9389"/>
                </a:lnTo>
                <a:lnTo>
                  <a:pt x="22381" y="9398"/>
                </a:lnTo>
                <a:lnTo>
                  <a:pt x="22390" y="9398"/>
                </a:lnTo>
                <a:lnTo>
                  <a:pt x="22399" y="9398"/>
                </a:lnTo>
                <a:lnTo>
                  <a:pt x="22408" y="9398"/>
                </a:lnTo>
                <a:lnTo>
                  <a:pt x="22417" y="9398"/>
                </a:lnTo>
                <a:close/>
                <a:moveTo>
                  <a:pt x="22417" y="9504"/>
                </a:moveTo>
                <a:lnTo>
                  <a:pt x="22417" y="9495"/>
                </a:lnTo>
                <a:close/>
                <a:moveTo>
                  <a:pt x="22822" y="9098"/>
                </a:moveTo>
                <a:lnTo>
                  <a:pt x="22814" y="9098"/>
                </a:lnTo>
                <a:lnTo>
                  <a:pt x="22814" y="9107"/>
                </a:lnTo>
                <a:close/>
                <a:moveTo>
                  <a:pt x="22805" y="9098"/>
                </a:moveTo>
                <a:lnTo>
                  <a:pt x="22814" y="9089"/>
                </a:lnTo>
                <a:lnTo>
                  <a:pt x="22805" y="9089"/>
                </a:lnTo>
                <a:close/>
                <a:moveTo>
                  <a:pt x="22611" y="9610"/>
                </a:moveTo>
                <a:lnTo>
                  <a:pt x="22602" y="9610"/>
                </a:lnTo>
                <a:lnTo>
                  <a:pt x="22602" y="9619"/>
                </a:lnTo>
                <a:lnTo>
                  <a:pt x="22611" y="9610"/>
                </a:lnTo>
                <a:lnTo>
                  <a:pt x="22620" y="9610"/>
                </a:lnTo>
                <a:lnTo>
                  <a:pt x="22611" y="9601"/>
                </a:lnTo>
                <a:close/>
                <a:moveTo>
                  <a:pt x="22620" y="9557"/>
                </a:moveTo>
                <a:lnTo>
                  <a:pt x="22611" y="9566"/>
                </a:lnTo>
                <a:lnTo>
                  <a:pt x="22593" y="9566"/>
                </a:lnTo>
                <a:lnTo>
                  <a:pt x="22584" y="9575"/>
                </a:lnTo>
                <a:lnTo>
                  <a:pt x="22584" y="9584"/>
                </a:lnTo>
                <a:lnTo>
                  <a:pt x="22593" y="9584"/>
                </a:lnTo>
                <a:lnTo>
                  <a:pt x="22602" y="9584"/>
                </a:lnTo>
                <a:lnTo>
                  <a:pt x="22602" y="9575"/>
                </a:lnTo>
                <a:lnTo>
                  <a:pt x="22602" y="9584"/>
                </a:lnTo>
                <a:lnTo>
                  <a:pt x="22611" y="9575"/>
                </a:lnTo>
                <a:lnTo>
                  <a:pt x="22620" y="9566"/>
                </a:lnTo>
                <a:lnTo>
                  <a:pt x="22628" y="9566"/>
                </a:lnTo>
                <a:close/>
                <a:moveTo>
                  <a:pt x="22567" y="8931"/>
                </a:moveTo>
                <a:lnTo>
                  <a:pt x="22575" y="8913"/>
                </a:lnTo>
                <a:lnTo>
                  <a:pt x="22575" y="8904"/>
                </a:lnTo>
                <a:lnTo>
                  <a:pt x="22567" y="8904"/>
                </a:lnTo>
                <a:lnTo>
                  <a:pt x="22558" y="8895"/>
                </a:lnTo>
                <a:lnTo>
                  <a:pt x="22540" y="8895"/>
                </a:lnTo>
                <a:lnTo>
                  <a:pt x="22523" y="8895"/>
                </a:lnTo>
                <a:lnTo>
                  <a:pt x="22514" y="8904"/>
                </a:lnTo>
                <a:lnTo>
                  <a:pt x="22505" y="8904"/>
                </a:lnTo>
                <a:lnTo>
                  <a:pt x="22505" y="8913"/>
                </a:lnTo>
                <a:lnTo>
                  <a:pt x="22487" y="8931"/>
                </a:lnTo>
                <a:lnTo>
                  <a:pt x="22478" y="8957"/>
                </a:lnTo>
                <a:lnTo>
                  <a:pt x="22478" y="8966"/>
                </a:lnTo>
                <a:lnTo>
                  <a:pt x="22496" y="8966"/>
                </a:lnTo>
                <a:lnTo>
                  <a:pt x="22523" y="8966"/>
                </a:lnTo>
                <a:lnTo>
                  <a:pt x="22540" y="8957"/>
                </a:lnTo>
                <a:lnTo>
                  <a:pt x="22549" y="8948"/>
                </a:lnTo>
                <a:lnTo>
                  <a:pt x="22558" y="8939"/>
                </a:lnTo>
                <a:close/>
                <a:moveTo>
                  <a:pt x="23440" y="8551"/>
                </a:moveTo>
                <a:lnTo>
                  <a:pt x="23449" y="8551"/>
                </a:lnTo>
                <a:lnTo>
                  <a:pt x="23458" y="8551"/>
                </a:lnTo>
                <a:lnTo>
                  <a:pt x="23458" y="8560"/>
                </a:lnTo>
                <a:lnTo>
                  <a:pt x="23484" y="8569"/>
                </a:lnTo>
                <a:lnTo>
                  <a:pt x="23493" y="8578"/>
                </a:lnTo>
                <a:lnTo>
                  <a:pt x="23502" y="8578"/>
                </a:lnTo>
                <a:lnTo>
                  <a:pt x="23519" y="8595"/>
                </a:lnTo>
                <a:lnTo>
                  <a:pt x="23519" y="8604"/>
                </a:lnTo>
                <a:lnTo>
                  <a:pt x="23528" y="8604"/>
                </a:lnTo>
                <a:lnTo>
                  <a:pt x="23537" y="8604"/>
                </a:lnTo>
                <a:lnTo>
                  <a:pt x="23546" y="8604"/>
                </a:lnTo>
                <a:lnTo>
                  <a:pt x="23555" y="8613"/>
                </a:lnTo>
                <a:lnTo>
                  <a:pt x="23555" y="8622"/>
                </a:lnTo>
                <a:lnTo>
                  <a:pt x="23572" y="8639"/>
                </a:lnTo>
                <a:lnTo>
                  <a:pt x="23581" y="8657"/>
                </a:lnTo>
                <a:lnTo>
                  <a:pt x="23581" y="8666"/>
                </a:lnTo>
                <a:lnTo>
                  <a:pt x="23581" y="8675"/>
                </a:lnTo>
                <a:lnTo>
                  <a:pt x="23581" y="8683"/>
                </a:lnTo>
                <a:lnTo>
                  <a:pt x="23581" y="8692"/>
                </a:lnTo>
                <a:lnTo>
                  <a:pt x="23590" y="8692"/>
                </a:lnTo>
                <a:lnTo>
                  <a:pt x="23590" y="8701"/>
                </a:lnTo>
                <a:lnTo>
                  <a:pt x="23599" y="8701"/>
                </a:lnTo>
                <a:lnTo>
                  <a:pt x="23608" y="8692"/>
                </a:lnTo>
                <a:lnTo>
                  <a:pt x="23608" y="8683"/>
                </a:lnTo>
                <a:lnTo>
                  <a:pt x="23608" y="8675"/>
                </a:lnTo>
                <a:lnTo>
                  <a:pt x="23616" y="8666"/>
                </a:lnTo>
                <a:lnTo>
                  <a:pt x="23608" y="8648"/>
                </a:lnTo>
                <a:lnTo>
                  <a:pt x="23555" y="8613"/>
                </a:lnTo>
                <a:lnTo>
                  <a:pt x="23546" y="8604"/>
                </a:lnTo>
                <a:lnTo>
                  <a:pt x="23537" y="8595"/>
                </a:lnTo>
                <a:lnTo>
                  <a:pt x="23528" y="8586"/>
                </a:lnTo>
                <a:lnTo>
                  <a:pt x="23519" y="8586"/>
                </a:lnTo>
                <a:lnTo>
                  <a:pt x="23511" y="8578"/>
                </a:lnTo>
                <a:lnTo>
                  <a:pt x="23502" y="8569"/>
                </a:lnTo>
                <a:lnTo>
                  <a:pt x="23493" y="8569"/>
                </a:lnTo>
                <a:lnTo>
                  <a:pt x="23484" y="8560"/>
                </a:lnTo>
                <a:lnTo>
                  <a:pt x="23475" y="8560"/>
                </a:lnTo>
                <a:lnTo>
                  <a:pt x="23467" y="8551"/>
                </a:lnTo>
                <a:lnTo>
                  <a:pt x="23458" y="8551"/>
                </a:lnTo>
                <a:lnTo>
                  <a:pt x="23440" y="8542"/>
                </a:lnTo>
                <a:lnTo>
                  <a:pt x="23449" y="8542"/>
                </a:lnTo>
                <a:close/>
                <a:moveTo>
                  <a:pt x="23352" y="8454"/>
                </a:moveTo>
                <a:lnTo>
                  <a:pt x="23352" y="8463"/>
                </a:lnTo>
                <a:lnTo>
                  <a:pt x="23361" y="8463"/>
                </a:lnTo>
                <a:lnTo>
                  <a:pt x="23369" y="8472"/>
                </a:lnTo>
                <a:lnTo>
                  <a:pt x="23369" y="8463"/>
                </a:lnTo>
                <a:lnTo>
                  <a:pt x="23361" y="8454"/>
                </a:lnTo>
                <a:close/>
                <a:moveTo>
                  <a:pt x="23325" y="8763"/>
                </a:moveTo>
                <a:lnTo>
                  <a:pt x="23317" y="8754"/>
                </a:lnTo>
                <a:lnTo>
                  <a:pt x="23308" y="8754"/>
                </a:lnTo>
                <a:lnTo>
                  <a:pt x="23290" y="8754"/>
                </a:lnTo>
                <a:lnTo>
                  <a:pt x="23281" y="8754"/>
                </a:lnTo>
                <a:lnTo>
                  <a:pt x="23264" y="8754"/>
                </a:lnTo>
                <a:lnTo>
                  <a:pt x="23264" y="8763"/>
                </a:lnTo>
                <a:lnTo>
                  <a:pt x="23264" y="8772"/>
                </a:lnTo>
                <a:lnTo>
                  <a:pt x="23272" y="8772"/>
                </a:lnTo>
                <a:lnTo>
                  <a:pt x="23281" y="8781"/>
                </a:lnTo>
                <a:lnTo>
                  <a:pt x="23290" y="8781"/>
                </a:lnTo>
                <a:lnTo>
                  <a:pt x="23299" y="8781"/>
                </a:lnTo>
                <a:lnTo>
                  <a:pt x="23317" y="8798"/>
                </a:lnTo>
                <a:lnTo>
                  <a:pt x="23334" y="8798"/>
                </a:lnTo>
                <a:lnTo>
                  <a:pt x="23343" y="8798"/>
                </a:lnTo>
                <a:lnTo>
                  <a:pt x="23352" y="8807"/>
                </a:lnTo>
                <a:lnTo>
                  <a:pt x="23361" y="8807"/>
                </a:lnTo>
                <a:lnTo>
                  <a:pt x="23361" y="8816"/>
                </a:lnTo>
                <a:lnTo>
                  <a:pt x="23369" y="8816"/>
                </a:lnTo>
                <a:lnTo>
                  <a:pt x="23396" y="8807"/>
                </a:lnTo>
                <a:lnTo>
                  <a:pt x="23414" y="8807"/>
                </a:lnTo>
                <a:lnTo>
                  <a:pt x="23422" y="8807"/>
                </a:lnTo>
                <a:lnTo>
                  <a:pt x="23431" y="8798"/>
                </a:lnTo>
                <a:lnTo>
                  <a:pt x="23440" y="8798"/>
                </a:lnTo>
                <a:lnTo>
                  <a:pt x="23449" y="8789"/>
                </a:lnTo>
                <a:lnTo>
                  <a:pt x="23458" y="8789"/>
                </a:lnTo>
                <a:lnTo>
                  <a:pt x="23467" y="8789"/>
                </a:lnTo>
                <a:lnTo>
                  <a:pt x="23475" y="8781"/>
                </a:lnTo>
                <a:lnTo>
                  <a:pt x="23484" y="8781"/>
                </a:lnTo>
                <a:lnTo>
                  <a:pt x="23484" y="8772"/>
                </a:lnTo>
                <a:lnTo>
                  <a:pt x="23493" y="8772"/>
                </a:lnTo>
                <a:lnTo>
                  <a:pt x="23493" y="8763"/>
                </a:lnTo>
                <a:lnTo>
                  <a:pt x="23493" y="8754"/>
                </a:lnTo>
                <a:lnTo>
                  <a:pt x="23511" y="8754"/>
                </a:lnTo>
                <a:lnTo>
                  <a:pt x="23519" y="8754"/>
                </a:lnTo>
                <a:lnTo>
                  <a:pt x="23528" y="8754"/>
                </a:lnTo>
                <a:lnTo>
                  <a:pt x="23537" y="8754"/>
                </a:lnTo>
                <a:lnTo>
                  <a:pt x="23537" y="8745"/>
                </a:lnTo>
                <a:lnTo>
                  <a:pt x="23537" y="8736"/>
                </a:lnTo>
                <a:lnTo>
                  <a:pt x="23528" y="8728"/>
                </a:lnTo>
                <a:lnTo>
                  <a:pt x="23528" y="8719"/>
                </a:lnTo>
                <a:lnTo>
                  <a:pt x="23546" y="8719"/>
                </a:lnTo>
                <a:lnTo>
                  <a:pt x="23546" y="8710"/>
                </a:lnTo>
                <a:lnTo>
                  <a:pt x="23555" y="8701"/>
                </a:lnTo>
                <a:lnTo>
                  <a:pt x="23564" y="8701"/>
                </a:lnTo>
                <a:lnTo>
                  <a:pt x="23564" y="8692"/>
                </a:lnTo>
                <a:lnTo>
                  <a:pt x="23555" y="8683"/>
                </a:lnTo>
                <a:lnTo>
                  <a:pt x="23564" y="8666"/>
                </a:lnTo>
                <a:lnTo>
                  <a:pt x="23555" y="8666"/>
                </a:lnTo>
                <a:lnTo>
                  <a:pt x="23546" y="8666"/>
                </a:lnTo>
                <a:lnTo>
                  <a:pt x="23537" y="8657"/>
                </a:lnTo>
                <a:lnTo>
                  <a:pt x="23528" y="8666"/>
                </a:lnTo>
                <a:lnTo>
                  <a:pt x="23519" y="8666"/>
                </a:lnTo>
                <a:lnTo>
                  <a:pt x="23519" y="8657"/>
                </a:lnTo>
                <a:lnTo>
                  <a:pt x="23511" y="8657"/>
                </a:lnTo>
                <a:lnTo>
                  <a:pt x="23502" y="8657"/>
                </a:lnTo>
                <a:lnTo>
                  <a:pt x="23502" y="8666"/>
                </a:lnTo>
                <a:lnTo>
                  <a:pt x="23493" y="8666"/>
                </a:lnTo>
                <a:lnTo>
                  <a:pt x="23502" y="8692"/>
                </a:lnTo>
                <a:lnTo>
                  <a:pt x="23511" y="8701"/>
                </a:lnTo>
                <a:lnTo>
                  <a:pt x="23502" y="8710"/>
                </a:lnTo>
                <a:lnTo>
                  <a:pt x="23493" y="8710"/>
                </a:lnTo>
                <a:lnTo>
                  <a:pt x="23484" y="8710"/>
                </a:lnTo>
                <a:lnTo>
                  <a:pt x="23467" y="8728"/>
                </a:lnTo>
                <a:lnTo>
                  <a:pt x="23458" y="8728"/>
                </a:lnTo>
                <a:lnTo>
                  <a:pt x="23458" y="8736"/>
                </a:lnTo>
                <a:lnTo>
                  <a:pt x="23458" y="8745"/>
                </a:lnTo>
                <a:lnTo>
                  <a:pt x="23449" y="8745"/>
                </a:lnTo>
                <a:lnTo>
                  <a:pt x="23449" y="8754"/>
                </a:lnTo>
                <a:lnTo>
                  <a:pt x="23440" y="8754"/>
                </a:lnTo>
                <a:lnTo>
                  <a:pt x="23431" y="8754"/>
                </a:lnTo>
                <a:lnTo>
                  <a:pt x="23422" y="8754"/>
                </a:lnTo>
                <a:lnTo>
                  <a:pt x="23414" y="8754"/>
                </a:lnTo>
                <a:lnTo>
                  <a:pt x="23405" y="8754"/>
                </a:lnTo>
                <a:lnTo>
                  <a:pt x="23396" y="8754"/>
                </a:lnTo>
                <a:lnTo>
                  <a:pt x="23387" y="8745"/>
                </a:lnTo>
                <a:lnTo>
                  <a:pt x="23387" y="8736"/>
                </a:lnTo>
                <a:lnTo>
                  <a:pt x="23387" y="8728"/>
                </a:lnTo>
                <a:lnTo>
                  <a:pt x="23396" y="8719"/>
                </a:lnTo>
                <a:lnTo>
                  <a:pt x="23387" y="8719"/>
                </a:lnTo>
                <a:lnTo>
                  <a:pt x="23387" y="8728"/>
                </a:lnTo>
                <a:lnTo>
                  <a:pt x="23378" y="8745"/>
                </a:lnTo>
                <a:lnTo>
                  <a:pt x="23369" y="8754"/>
                </a:lnTo>
                <a:lnTo>
                  <a:pt x="23361" y="8754"/>
                </a:lnTo>
                <a:lnTo>
                  <a:pt x="23352" y="8754"/>
                </a:lnTo>
                <a:lnTo>
                  <a:pt x="23343" y="8763"/>
                </a:lnTo>
                <a:lnTo>
                  <a:pt x="23334" y="8763"/>
                </a:lnTo>
                <a:close/>
                <a:moveTo>
                  <a:pt x="23502" y="7810"/>
                </a:moveTo>
                <a:lnTo>
                  <a:pt x="23502" y="7819"/>
                </a:lnTo>
                <a:close/>
                <a:moveTo>
                  <a:pt x="23396" y="8525"/>
                </a:moveTo>
                <a:lnTo>
                  <a:pt x="23387" y="8525"/>
                </a:lnTo>
                <a:lnTo>
                  <a:pt x="23378" y="8533"/>
                </a:lnTo>
                <a:lnTo>
                  <a:pt x="23387" y="8533"/>
                </a:lnTo>
                <a:lnTo>
                  <a:pt x="23387" y="8542"/>
                </a:lnTo>
                <a:lnTo>
                  <a:pt x="23396" y="8542"/>
                </a:lnTo>
                <a:lnTo>
                  <a:pt x="23405" y="8551"/>
                </a:lnTo>
                <a:lnTo>
                  <a:pt x="23414" y="8542"/>
                </a:lnTo>
                <a:lnTo>
                  <a:pt x="23414" y="8533"/>
                </a:lnTo>
                <a:close/>
                <a:moveTo>
                  <a:pt x="23405" y="4713"/>
                </a:moveTo>
                <a:lnTo>
                  <a:pt x="23378" y="4722"/>
                </a:lnTo>
                <a:lnTo>
                  <a:pt x="23369" y="4739"/>
                </a:lnTo>
                <a:lnTo>
                  <a:pt x="23361" y="4739"/>
                </a:lnTo>
                <a:lnTo>
                  <a:pt x="23343" y="4766"/>
                </a:lnTo>
                <a:lnTo>
                  <a:pt x="23352" y="4766"/>
                </a:lnTo>
                <a:lnTo>
                  <a:pt x="23361" y="4757"/>
                </a:lnTo>
                <a:lnTo>
                  <a:pt x="23378" y="4748"/>
                </a:lnTo>
                <a:lnTo>
                  <a:pt x="23378" y="4739"/>
                </a:lnTo>
                <a:lnTo>
                  <a:pt x="23387" y="4739"/>
                </a:lnTo>
                <a:lnTo>
                  <a:pt x="23396" y="4731"/>
                </a:lnTo>
                <a:lnTo>
                  <a:pt x="23405" y="4731"/>
                </a:lnTo>
                <a:lnTo>
                  <a:pt x="23422" y="4704"/>
                </a:lnTo>
                <a:lnTo>
                  <a:pt x="23405" y="4704"/>
                </a:lnTo>
                <a:close/>
                <a:moveTo>
                  <a:pt x="23422" y="3433"/>
                </a:moveTo>
                <a:lnTo>
                  <a:pt x="23440" y="3424"/>
                </a:lnTo>
                <a:lnTo>
                  <a:pt x="23431" y="3424"/>
                </a:lnTo>
                <a:lnTo>
                  <a:pt x="23431" y="3416"/>
                </a:lnTo>
                <a:lnTo>
                  <a:pt x="23422" y="3424"/>
                </a:lnTo>
                <a:lnTo>
                  <a:pt x="23414" y="3433"/>
                </a:lnTo>
                <a:close/>
                <a:moveTo>
                  <a:pt x="23537" y="8569"/>
                </a:moveTo>
                <a:lnTo>
                  <a:pt x="23528" y="8560"/>
                </a:lnTo>
                <a:close/>
                <a:moveTo>
                  <a:pt x="23546" y="4625"/>
                </a:moveTo>
                <a:lnTo>
                  <a:pt x="23537" y="4633"/>
                </a:lnTo>
                <a:lnTo>
                  <a:pt x="23519" y="4651"/>
                </a:lnTo>
                <a:lnTo>
                  <a:pt x="23511" y="4651"/>
                </a:lnTo>
                <a:lnTo>
                  <a:pt x="23519" y="4651"/>
                </a:lnTo>
                <a:lnTo>
                  <a:pt x="23528" y="4642"/>
                </a:lnTo>
                <a:lnTo>
                  <a:pt x="23555" y="4625"/>
                </a:lnTo>
                <a:close/>
                <a:moveTo>
                  <a:pt x="23616" y="10219"/>
                </a:moveTo>
                <a:lnTo>
                  <a:pt x="23608" y="10228"/>
                </a:lnTo>
                <a:lnTo>
                  <a:pt x="23608" y="10237"/>
                </a:lnTo>
                <a:lnTo>
                  <a:pt x="23608" y="10246"/>
                </a:lnTo>
                <a:lnTo>
                  <a:pt x="23608" y="10254"/>
                </a:lnTo>
                <a:lnTo>
                  <a:pt x="23599" y="10263"/>
                </a:lnTo>
                <a:lnTo>
                  <a:pt x="23608" y="10272"/>
                </a:lnTo>
                <a:lnTo>
                  <a:pt x="23608" y="10281"/>
                </a:lnTo>
                <a:lnTo>
                  <a:pt x="23608" y="10272"/>
                </a:lnTo>
                <a:lnTo>
                  <a:pt x="23616" y="10254"/>
                </a:lnTo>
                <a:lnTo>
                  <a:pt x="23625" y="10219"/>
                </a:lnTo>
                <a:lnTo>
                  <a:pt x="23634" y="10219"/>
                </a:lnTo>
                <a:lnTo>
                  <a:pt x="23625" y="10210"/>
                </a:lnTo>
                <a:lnTo>
                  <a:pt x="23625" y="10193"/>
                </a:lnTo>
                <a:lnTo>
                  <a:pt x="23616" y="10193"/>
                </a:lnTo>
                <a:lnTo>
                  <a:pt x="23616" y="10201"/>
                </a:lnTo>
                <a:lnTo>
                  <a:pt x="23625" y="10210"/>
                </a:lnTo>
                <a:close/>
                <a:moveTo>
                  <a:pt x="23608" y="4563"/>
                </a:moveTo>
                <a:lnTo>
                  <a:pt x="23599" y="4572"/>
                </a:lnTo>
                <a:lnTo>
                  <a:pt x="23608" y="4572"/>
                </a:lnTo>
                <a:close/>
                <a:moveTo>
                  <a:pt x="23608" y="9019"/>
                </a:moveTo>
                <a:lnTo>
                  <a:pt x="23599" y="9019"/>
                </a:lnTo>
                <a:lnTo>
                  <a:pt x="23599" y="9010"/>
                </a:lnTo>
                <a:lnTo>
                  <a:pt x="23590" y="9010"/>
                </a:lnTo>
                <a:lnTo>
                  <a:pt x="23581" y="9010"/>
                </a:lnTo>
                <a:lnTo>
                  <a:pt x="23572" y="9010"/>
                </a:lnTo>
                <a:lnTo>
                  <a:pt x="23581" y="9019"/>
                </a:lnTo>
                <a:lnTo>
                  <a:pt x="23590" y="9028"/>
                </a:lnTo>
                <a:lnTo>
                  <a:pt x="23599" y="9028"/>
                </a:lnTo>
                <a:lnTo>
                  <a:pt x="23599" y="9019"/>
                </a:lnTo>
                <a:close/>
                <a:moveTo>
                  <a:pt x="23475" y="10104"/>
                </a:moveTo>
                <a:lnTo>
                  <a:pt x="23467" y="10104"/>
                </a:lnTo>
                <a:lnTo>
                  <a:pt x="23467" y="10096"/>
                </a:lnTo>
                <a:lnTo>
                  <a:pt x="23458" y="10096"/>
                </a:lnTo>
                <a:lnTo>
                  <a:pt x="23458" y="10104"/>
                </a:lnTo>
                <a:lnTo>
                  <a:pt x="23467" y="10122"/>
                </a:lnTo>
                <a:lnTo>
                  <a:pt x="23475" y="10122"/>
                </a:lnTo>
                <a:lnTo>
                  <a:pt x="23475" y="10113"/>
                </a:lnTo>
                <a:close/>
                <a:moveTo>
                  <a:pt x="23528" y="8551"/>
                </a:moveTo>
                <a:lnTo>
                  <a:pt x="23528" y="8560"/>
                </a:lnTo>
                <a:close/>
                <a:moveTo>
                  <a:pt x="23581" y="8578"/>
                </a:moveTo>
                <a:lnTo>
                  <a:pt x="23572" y="8578"/>
                </a:lnTo>
                <a:lnTo>
                  <a:pt x="23572" y="8586"/>
                </a:lnTo>
                <a:lnTo>
                  <a:pt x="23581" y="8586"/>
                </a:lnTo>
                <a:close/>
                <a:moveTo>
                  <a:pt x="23211" y="4810"/>
                </a:moveTo>
                <a:lnTo>
                  <a:pt x="23202" y="4810"/>
                </a:lnTo>
                <a:lnTo>
                  <a:pt x="23193" y="4828"/>
                </a:lnTo>
                <a:lnTo>
                  <a:pt x="23184" y="4828"/>
                </a:lnTo>
                <a:lnTo>
                  <a:pt x="23175" y="4836"/>
                </a:lnTo>
                <a:lnTo>
                  <a:pt x="23175" y="4845"/>
                </a:lnTo>
                <a:lnTo>
                  <a:pt x="23158" y="4854"/>
                </a:lnTo>
                <a:lnTo>
                  <a:pt x="23158" y="4863"/>
                </a:lnTo>
                <a:lnTo>
                  <a:pt x="23158" y="4872"/>
                </a:lnTo>
                <a:lnTo>
                  <a:pt x="23167" y="4863"/>
                </a:lnTo>
                <a:lnTo>
                  <a:pt x="23175" y="4863"/>
                </a:lnTo>
                <a:lnTo>
                  <a:pt x="23184" y="4845"/>
                </a:lnTo>
                <a:lnTo>
                  <a:pt x="23202" y="4836"/>
                </a:lnTo>
                <a:lnTo>
                  <a:pt x="23211" y="4828"/>
                </a:lnTo>
                <a:lnTo>
                  <a:pt x="23211" y="4819"/>
                </a:lnTo>
                <a:lnTo>
                  <a:pt x="23219" y="4819"/>
                </a:lnTo>
                <a:lnTo>
                  <a:pt x="23228" y="4819"/>
                </a:lnTo>
                <a:lnTo>
                  <a:pt x="23237" y="4810"/>
                </a:lnTo>
                <a:lnTo>
                  <a:pt x="23255" y="4801"/>
                </a:lnTo>
                <a:lnTo>
                  <a:pt x="23264" y="4792"/>
                </a:lnTo>
                <a:lnTo>
                  <a:pt x="23281" y="4792"/>
                </a:lnTo>
                <a:lnTo>
                  <a:pt x="23290" y="4792"/>
                </a:lnTo>
                <a:lnTo>
                  <a:pt x="23299" y="4784"/>
                </a:lnTo>
                <a:lnTo>
                  <a:pt x="23299" y="4775"/>
                </a:lnTo>
                <a:lnTo>
                  <a:pt x="23290" y="4775"/>
                </a:lnTo>
                <a:lnTo>
                  <a:pt x="23281" y="4775"/>
                </a:lnTo>
                <a:lnTo>
                  <a:pt x="23264" y="4792"/>
                </a:lnTo>
                <a:lnTo>
                  <a:pt x="23246" y="4792"/>
                </a:lnTo>
                <a:lnTo>
                  <a:pt x="23237" y="4792"/>
                </a:lnTo>
                <a:lnTo>
                  <a:pt x="23237" y="4784"/>
                </a:lnTo>
                <a:lnTo>
                  <a:pt x="23228" y="4784"/>
                </a:lnTo>
                <a:lnTo>
                  <a:pt x="23228" y="4792"/>
                </a:lnTo>
                <a:lnTo>
                  <a:pt x="23228" y="4801"/>
                </a:lnTo>
                <a:lnTo>
                  <a:pt x="23219" y="4801"/>
                </a:lnTo>
                <a:close/>
                <a:moveTo>
                  <a:pt x="23519" y="7801"/>
                </a:moveTo>
                <a:lnTo>
                  <a:pt x="23519" y="7810"/>
                </a:lnTo>
                <a:close/>
                <a:moveTo>
                  <a:pt x="23475" y="9081"/>
                </a:moveTo>
                <a:lnTo>
                  <a:pt x="23467" y="9089"/>
                </a:lnTo>
                <a:lnTo>
                  <a:pt x="23458" y="9081"/>
                </a:lnTo>
                <a:lnTo>
                  <a:pt x="23449" y="9072"/>
                </a:lnTo>
                <a:lnTo>
                  <a:pt x="23440" y="9063"/>
                </a:lnTo>
                <a:lnTo>
                  <a:pt x="23440" y="9072"/>
                </a:lnTo>
                <a:lnTo>
                  <a:pt x="23449" y="9072"/>
                </a:lnTo>
                <a:lnTo>
                  <a:pt x="23449" y="9081"/>
                </a:lnTo>
                <a:lnTo>
                  <a:pt x="23458" y="9089"/>
                </a:lnTo>
                <a:lnTo>
                  <a:pt x="23467" y="9098"/>
                </a:lnTo>
                <a:lnTo>
                  <a:pt x="23475" y="9098"/>
                </a:lnTo>
                <a:close/>
                <a:moveTo>
                  <a:pt x="21561" y="9416"/>
                </a:moveTo>
                <a:lnTo>
                  <a:pt x="21552" y="9416"/>
                </a:lnTo>
                <a:lnTo>
                  <a:pt x="21552" y="9425"/>
                </a:lnTo>
                <a:lnTo>
                  <a:pt x="21561" y="9425"/>
                </a:lnTo>
                <a:close/>
                <a:moveTo>
                  <a:pt x="21446" y="8966"/>
                </a:moveTo>
                <a:lnTo>
                  <a:pt x="21455" y="8957"/>
                </a:lnTo>
                <a:lnTo>
                  <a:pt x="21464" y="8957"/>
                </a:lnTo>
                <a:lnTo>
                  <a:pt x="21464" y="8948"/>
                </a:lnTo>
                <a:lnTo>
                  <a:pt x="21455" y="8948"/>
                </a:lnTo>
                <a:lnTo>
                  <a:pt x="21446" y="8957"/>
                </a:lnTo>
                <a:lnTo>
                  <a:pt x="21437" y="8957"/>
                </a:lnTo>
                <a:lnTo>
                  <a:pt x="21429" y="8957"/>
                </a:lnTo>
                <a:lnTo>
                  <a:pt x="21437" y="8957"/>
                </a:lnTo>
                <a:lnTo>
                  <a:pt x="21429" y="8966"/>
                </a:lnTo>
                <a:lnTo>
                  <a:pt x="21420" y="8966"/>
                </a:lnTo>
                <a:lnTo>
                  <a:pt x="21420" y="8975"/>
                </a:lnTo>
                <a:lnTo>
                  <a:pt x="21429" y="8984"/>
                </a:lnTo>
                <a:lnTo>
                  <a:pt x="21437" y="8975"/>
                </a:lnTo>
                <a:lnTo>
                  <a:pt x="21446" y="8975"/>
                </a:lnTo>
                <a:close/>
                <a:moveTo>
                  <a:pt x="21799" y="8604"/>
                </a:moveTo>
                <a:lnTo>
                  <a:pt x="21799" y="8613"/>
                </a:lnTo>
                <a:lnTo>
                  <a:pt x="21808" y="8613"/>
                </a:lnTo>
                <a:close/>
                <a:moveTo>
                  <a:pt x="21517" y="9478"/>
                </a:moveTo>
                <a:lnTo>
                  <a:pt x="21508" y="9478"/>
                </a:lnTo>
                <a:lnTo>
                  <a:pt x="21508" y="9487"/>
                </a:lnTo>
                <a:lnTo>
                  <a:pt x="21517" y="9487"/>
                </a:lnTo>
                <a:close/>
                <a:moveTo>
                  <a:pt x="22425" y="9513"/>
                </a:moveTo>
                <a:lnTo>
                  <a:pt x="22434" y="9513"/>
                </a:lnTo>
                <a:lnTo>
                  <a:pt x="22434" y="9504"/>
                </a:lnTo>
                <a:lnTo>
                  <a:pt x="22425" y="9495"/>
                </a:lnTo>
                <a:lnTo>
                  <a:pt x="22425" y="9504"/>
                </a:lnTo>
                <a:close/>
                <a:moveTo>
                  <a:pt x="21817" y="8613"/>
                </a:moveTo>
                <a:lnTo>
                  <a:pt x="21817" y="8604"/>
                </a:lnTo>
                <a:lnTo>
                  <a:pt x="21808" y="8604"/>
                </a:lnTo>
                <a:lnTo>
                  <a:pt x="21808" y="8613"/>
                </a:lnTo>
                <a:close/>
                <a:moveTo>
                  <a:pt x="21764" y="8472"/>
                </a:moveTo>
                <a:lnTo>
                  <a:pt x="21773" y="8480"/>
                </a:lnTo>
                <a:lnTo>
                  <a:pt x="21773" y="8472"/>
                </a:lnTo>
                <a:lnTo>
                  <a:pt x="21781" y="8472"/>
                </a:lnTo>
                <a:lnTo>
                  <a:pt x="21773" y="8472"/>
                </a:lnTo>
                <a:lnTo>
                  <a:pt x="21773" y="8463"/>
                </a:lnTo>
                <a:lnTo>
                  <a:pt x="21755" y="8454"/>
                </a:lnTo>
                <a:lnTo>
                  <a:pt x="21746" y="8454"/>
                </a:lnTo>
                <a:lnTo>
                  <a:pt x="21737" y="8445"/>
                </a:lnTo>
                <a:lnTo>
                  <a:pt x="21737" y="8454"/>
                </a:lnTo>
                <a:lnTo>
                  <a:pt x="21728" y="8454"/>
                </a:lnTo>
                <a:lnTo>
                  <a:pt x="21720" y="8472"/>
                </a:lnTo>
                <a:lnTo>
                  <a:pt x="21728" y="8472"/>
                </a:lnTo>
                <a:lnTo>
                  <a:pt x="21737" y="8480"/>
                </a:lnTo>
                <a:lnTo>
                  <a:pt x="21746" y="8472"/>
                </a:lnTo>
                <a:close/>
                <a:moveTo>
                  <a:pt x="21781" y="8622"/>
                </a:moveTo>
                <a:lnTo>
                  <a:pt x="21790" y="8622"/>
                </a:lnTo>
                <a:lnTo>
                  <a:pt x="21790" y="8613"/>
                </a:lnTo>
                <a:lnTo>
                  <a:pt x="21790" y="8604"/>
                </a:lnTo>
                <a:lnTo>
                  <a:pt x="21781" y="8604"/>
                </a:lnTo>
                <a:lnTo>
                  <a:pt x="21773" y="8613"/>
                </a:lnTo>
                <a:lnTo>
                  <a:pt x="21764" y="8613"/>
                </a:lnTo>
                <a:lnTo>
                  <a:pt x="21764" y="8622"/>
                </a:lnTo>
                <a:lnTo>
                  <a:pt x="21764" y="8630"/>
                </a:lnTo>
                <a:lnTo>
                  <a:pt x="21773" y="8622"/>
                </a:lnTo>
                <a:lnTo>
                  <a:pt x="21781" y="8622"/>
                </a:lnTo>
                <a:lnTo>
                  <a:pt x="21773" y="8622"/>
                </a:lnTo>
                <a:close/>
                <a:moveTo>
                  <a:pt x="21728" y="8586"/>
                </a:moveTo>
                <a:lnTo>
                  <a:pt x="21728" y="8595"/>
                </a:lnTo>
                <a:lnTo>
                  <a:pt x="21737" y="8595"/>
                </a:lnTo>
                <a:lnTo>
                  <a:pt x="21737" y="8586"/>
                </a:lnTo>
                <a:close/>
                <a:moveTo>
                  <a:pt x="21340" y="8992"/>
                </a:moveTo>
                <a:lnTo>
                  <a:pt x="21349" y="8992"/>
                </a:lnTo>
                <a:lnTo>
                  <a:pt x="21358" y="8992"/>
                </a:lnTo>
                <a:lnTo>
                  <a:pt x="21367" y="8984"/>
                </a:lnTo>
                <a:lnTo>
                  <a:pt x="21376" y="8984"/>
                </a:lnTo>
                <a:lnTo>
                  <a:pt x="21384" y="8984"/>
                </a:lnTo>
                <a:lnTo>
                  <a:pt x="21384" y="8975"/>
                </a:lnTo>
                <a:lnTo>
                  <a:pt x="21393" y="8966"/>
                </a:lnTo>
                <a:lnTo>
                  <a:pt x="21402" y="8957"/>
                </a:lnTo>
                <a:lnTo>
                  <a:pt x="21393" y="8948"/>
                </a:lnTo>
                <a:lnTo>
                  <a:pt x="21384" y="8939"/>
                </a:lnTo>
                <a:lnTo>
                  <a:pt x="21384" y="8948"/>
                </a:lnTo>
                <a:lnTo>
                  <a:pt x="21393" y="8957"/>
                </a:lnTo>
                <a:lnTo>
                  <a:pt x="21384" y="8957"/>
                </a:lnTo>
                <a:lnTo>
                  <a:pt x="21384" y="8966"/>
                </a:lnTo>
                <a:lnTo>
                  <a:pt x="21367" y="8966"/>
                </a:lnTo>
                <a:lnTo>
                  <a:pt x="21367" y="8975"/>
                </a:lnTo>
                <a:lnTo>
                  <a:pt x="21358" y="8975"/>
                </a:lnTo>
                <a:lnTo>
                  <a:pt x="21358" y="8984"/>
                </a:lnTo>
                <a:lnTo>
                  <a:pt x="21349" y="8984"/>
                </a:lnTo>
                <a:lnTo>
                  <a:pt x="21340" y="8984"/>
                </a:lnTo>
                <a:lnTo>
                  <a:pt x="21331" y="8975"/>
                </a:lnTo>
                <a:lnTo>
                  <a:pt x="21323" y="8975"/>
                </a:lnTo>
                <a:lnTo>
                  <a:pt x="21314" y="8975"/>
                </a:lnTo>
                <a:lnTo>
                  <a:pt x="21305" y="8975"/>
                </a:lnTo>
                <a:lnTo>
                  <a:pt x="21296" y="8975"/>
                </a:lnTo>
                <a:lnTo>
                  <a:pt x="21287" y="8984"/>
                </a:lnTo>
                <a:lnTo>
                  <a:pt x="21279" y="8975"/>
                </a:lnTo>
                <a:lnTo>
                  <a:pt x="21270" y="8975"/>
                </a:lnTo>
                <a:lnTo>
                  <a:pt x="21261" y="8966"/>
                </a:lnTo>
                <a:lnTo>
                  <a:pt x="21252" y="8966"/>
                </a:lnTo>
                <a:lnTo>
                  <a:pt x="21243" y="8957"/>
                </a:lnTo>
                <a:lnTo>
                  <a:pt x="21234" y="8957"/>
                </a:lnTo>
                <a:lnTo>
                  <a:pt x="21226" y="8957"/>
                </a:lnTo>
                <a:lnTo>
                  <a:pt x="21217" y="8957"/>
                </a:lnTo>
                <a:lnTo>
                  <a:pt x="21208" y="8957"/>
                </a:lnTo>
                <a:lnTo>
                  <a:pt x="21199" y="8957"/>
                </a:lnTo>
                <a:lnTo>
                  <a:pt x="21182" y="8966"/>
                </a:lnTo>
                <a:lnTo>
                  <a:pt x="21173" y="8966"/>
                </a:lnTo>
                <a:lnTo>
                  <a:pt x="21164" y="8975"/>
                </a:lnTo>
                <a:lnTo>
                  <a:pt x="21164" y="8984"/>
                </a:lnTo>
                <a:lnTo>
                  <a:pt x="21164" y="8992"/>
                </a:lnTo>
                <a:lnTo>
                  <a:pt x="21173" y="8992"/>
                </a:lnTo>
                <a:lnTo>
                  <a:pt x="21173" y="9001"/>
                </a:lnTo>
                <a:lnTo>
                  <a:pt x="21182" y="8992"/>
                </a:lnTo>
                <a:lnTo>
                  <a:pt x="21190" y="8992"/>
                </a:lnTo>
                <a:lnTo>
                  <a:pt x="21199" y="9001"/>
                </a:lnTo>
                <a:lnTo>
                  <a:pt x="21217" y="8992"/>
                </a:lnTo>
                <a:lnTo>
                  <a:pt x="21234" y="9001"/>
                </a:lnTo>
                <a:lnTo>
                  <a:pt x="21252" y="9001"/>
                </a:lnTo>
                <a:lnTo>
                  <a:pt x="21252" y="9010"/>
                </a:lnTo>
                <a:lnTo>
                  <a:pt x="21261" y="9001"/>
                </a:lnTo>
                <a:lnTo>
                  <a:pt x="21270" y="9001"/>
                </a:lnTo>
                <a:lnTo>
                  <a:pt x="21279" y="9001"/>
                </a:lnTo>
                <a:lnTo>
                  <a:pt x="21279" y="8992"/>
                </a:lnTo>
                <a:lnTo>
                  <a:pt x="21287" y="8992"/>
                </a:lnTo>
                <a:lnTo>
                  <a:pt x="21296" y="9001"/>
                </a:lnTo>
                <a:lnTo>
                  <a:pt x="21305" y="9001"/>
                </a:lnTo>
                <a:lnTo>
                  <a:pt x="21314" y="9001"/>
                </a:lnTo>
                <a:lnTo>
                  <a:pt x="21331" y="8992"/>
                </a:lnTo>
                <a:close/>
                <a:moveTo>
                  <a:pt x="21111" y="8957"/>
                </a:moveTo>
                <a:lnTo>
                  <a:pt x="21111" y="8948"/>
                </a:lnTo>
                <a:lnTo>
                  <a:pt x="21102" y="8948"/>
                </a:lnTo>
                <a:close/>
                <a:moveTo>
                  <a:pt x="21102" y="9054"/>
                </a:moveTo>
                <a:lnTo>
                  <a:pt x="21111" y="9063"/>
                </a:lnTo>
                <a:lnTo>
                  <a:pt x="21129" y="9063"/>
                </a:lnTo>
                <a:lnTo>
                  <a:pt x="21137" y="9063"/>
                </a:lnTo>
                <a:lnTo>
                  <a:pt x="21146" y="9072"/>
                </a:lnTo>
                <a:lnTo>
                  <a:pt x="21164" y="9081"/>
                </a:lnTo>
                <a:lnTo>
                  <a:pt x="21173" y="9081"/>
                </a:lnTo>
                <a:lnTo>
                  <a:pt x="21182" y="9089"/>
                </a:lnTo>
                <a:lnTo>
                  <a:pt x="21190" y="9098"/>
                </a:lnTo>
                <a:lnTo>
                  <a:pt x="21199" y="9098"/>
                </a:lnTo>
                <a:lnTo>
                  <a:pt x="21208" y="9107"/>
                </a:lnTo>
                <a:lnTo>
                  <a:pt x="21217" y="9098"/>
                </a:lnTo>
                <a:lnTo>
                  <a:pt x="21226" y="9098"/>
                </a:lnTo>
                <a:lnTo>
                  <a:pt x="21234" y="9089"/>
                </a:lnTo>
                <a:lnTo>
                  <a:pt x="21243" y="9089"/>
                </a:lnTo>
                <a:lnTo>
                  <a:pt x="21234" y="9081"/>
                </a:lnTo>
                <a:lnTo>
                  <a:pt x="21226" y="9081"/>
                </a:lnTo>
                <a:lnTo>
                  <a:pt x="21226" y="9072"/>
                </a:lnTo>
                <a:lnTo>
                  <a:pt x="21217" y="9063"/>
                </a:lnTo>
                <a:lnTo>
                  <a:pt x="21208" y="9054"/>
                </a:lnTo>
                <a:lnTo>
                  <a:pt x="21208" y="9063"/>
                </a:lnTo>
                <a:lnTo>
                  <a:pt x="21199" y="9054"/>
                </a:lnTo>
                <a:lnTo>
                  <a:pt x="21190" y="9045"/>
                </a:lnTo>
                <a:lnTo>
                  <a:pt x="21182" y="9045"/>
                </a:lnTo>
                <a:lnTo>
                  <a:pt x="21182" y="9036"/>
                </a:lnTo>
                <a:lnTo>
                  <a:pt x="21173" y="9036"/>
                </a:lnTo>
                <a:lnTo>
                  <a:pt x="21164" y="9036"/>
                </a:lnTo>
                <a:lnTo>
                  <a:pt x="21146" y="9036"/>
                </a:lnTo>
                <a:lnTo>
                  <a:pt x="21137" y="9036"/>
                </a:lnTo>
                <a:lnTo>
                  <a:pt x="21129" y="9036"/>
                </a:lnTo>
                <a:lnTo>
                  <a:pt x="21120" y="9036"/>
                </a:lnTo>
                <a:lnTo>
                  <a:pt x="21111" y="9045"/>
                </a:lnTo>
                <a:lnTo>
                  <a:pt x="21102" y="9045"/>
                </a:lnTo>
                <a:close/>
                <a:moveTo>
                  <a:pt x="21208" y="8807"/>
                </a:moveTo>
                <a:lnTo>
                  <a:pt x="21208" y="8816"/>
                </a:lnTo>
                <a:lnTo>
                  <a:pt x="21217" y="8825"/>
                </a:lnTo>
                <a:lnTo>
                  <a:pt x="21217" y="8816"/>
                </a:lnTo>
                <a:lnTo>
                  <a:pt x="21217" y="8789"/>
                </a:lnTo>
                <a:lnTo>
                  <a:pt x="21217" y="8781"/>
                </a:lnTo>
                <a:lnTo>
                  <a:pt x="21217" y="8772"/>
                </a:lnTo>
                <a:lnTo>
                  <a:pt x="21208" y="8781"/>
                </a:lnTo>
                <a:lnTo>
                  <a:pt x="21208" y="8798"/>
                </a:lnTo>
                <a:close/>
                <a:moveTo>
                  <a:pt x="21146" y="8984"/>
                </a:moveTo>
                <a:lnTo>
                  <a:pt x="21146" y="8975"/>
                </a:lnTo>
                <a:lnTo>
                  <a:pt x="21137" y="8975"/>
                </a:lnTo>
                <a:lnTo>
                  <a:pt x="21137" y="8966"/>
                </a:lnTo>
                <a:lnTo>
                  <a:pt x="21137" y="8975"/>
                </a:lnTo>
                <a:lnTo>
                  <a:pt x="21129" y="8984"/>
                </a:lnTo>
                <a:lnTo>
                  <a:pt x="21137" y="8984"/>
                </a:lnTo>
                <a:lnTo>
                  <a:pt x="21129" y="8992"/>
                </a:lnTo>
                <a:lnTo>
                  <a:pt x="21137" y="8992"/>
                </a:lnTo>
                <a:lnTo>
                  <a:pt x="21137" y="8984"/>
                </a:lnTo>
                <a:close/>
                <a:moveTo>
                  <a:pt x="21314" y="9125"/>
                </a:moveTo>
                <a:lnTo>
                  <a:pt x="21305" y="9125"/>
                </a:lnTo>
                <a:lnTo>
                  <a:pt x="21314" y="9125"/>
                </a:lnTo>
                <a:lnTo>
                  <a:pt x="21323" y="9125"/>
                </a:lnTo>
                <a:lnTo>
                  <a:pt x="21323" y="9116"/>
                </a:lnTo>
                <a:lnTo>
                  <a:pt x="21314" y="9116"/>
                </a:lnTo>
                <a:close/>
                <a:moveTo>
                  <a:pt x="21093" y="8992"/>
                </a:moveTo>
                <a:lnTo>
                  <a:pt x="21102" y="8992"/>
                </a:lnTo>
                <a:lnTo>
                  <a:pt x="21111" y="8992"/>
                </a:lnTo>
                <a:lnTo>
                  <a:pt x="21111" y="8984"/>
                </a:lnTo>
                <a:lnTo>
                  <a:pt x="21111" y="8975"/>
                </a:lnTo>
                <a:lnTo>
                  <a:pt x="21102" y="8966"/>
                </a:lnTo>
                <a:lnTo>
                  <a:pt x="21102" y="8957"/>
                </a:lnTo>
                <a:lnTo>
                  <a:pt x="21093" y="8957"/>
                </a:lnTo>
                <a:lnTo>
                  <a:pt x="21084" y="8957"/>
                </a:lnTo>
                <a:lnTo>
                  <a:pt x="21084" y="8966"/>
                </a:lnTo>
                <a:lnTo>
                  <a:pt x="21084" y="8957"/>
                </a:lnTo>
                <a:lnTo>
                  <a:pt x="21076" y="8957"/>
                </a:lnTo>
                <a:lnTo>
                  <a:pt x="21067" y="8957"/>
                </a:lnTo>
                <a:lnTo>
                  <a:pt x="21058" y="8966"/>
                </a:lnTo>
                <a:lnTo>
                  <a:pt x="21049" y="8966"/>
                </a:lnTo>
                <a:lnTo>
                  <a:pt x="21049" y="8957"/>
                </a:lnTo>
                <a:lnTo>
                  <a:pt x="21040" y="8948"/>
                </a:lnTo>
                <a:lnTo>
                  <a:pt x="21023" y="8939"/>
                </a:lnTo>
                <a:lnTo>
                  <a:pt x="21023" y="8948"/>
                </a:lnTo>
                <a:lnTo>
                  <a:pt x="21014" y="8948"/>
                </a:lnTo>
                <a:lnTo>
                  <a:pt x="21014" y="8957"/>
                </a:lnTo>
                <a:lnTo>
                  <a:pt x="21014" y="8966"/>
                </a:lnTo>
                <a:lnTo>
                  <a:pt x="21032" y="8975"/>
                </a:lnTo>
                <a:lnTo>
                  <a:pt x="21040" y="8975"/>
                </a:lnTo>
                <a:lnTo>
                  <a:pt x="21049" y="8984"/>
                </a:lnTo>
                <a:lnTo>
                  <a:pt x="21040" y="8984"/>
                </a:lnTo>
                <a:lnTo>
                  <a:pt x="21032" y="8992"/>
                </a:lnTo>
                <a:lnTo>
                  <a:pt x="21023" y="8992"/>
                </a:lnTo>
                <a:lnTo>
                  <a:pt x="21014" y="8992"/>
                </a:lnTo>
                <a:lnTo>
                  <a:pt x="21014" y="8984"/>
                </a:lnTo>
                <a:lnTo>
                  <a:pt x="21005" y="8975"/>
                </a:lnTo>
                <a:lnTo>
                  <a:pt x="20996" y="8966"/>
                </a:lnTo>
                <a:lnTo>
                  <a:pt x="20987" y="8966"/>
                </a:lnTo>
                <a:lnTo>
                  <a:pt x="20970" y="8966"/>
                </a:lnTo>
                <a:lnTo>
                  <a:pt x="20961" y="8966"/>
                </a:lnTo>
                <a:lnTo>
                  <a:pt x="20952" y="8975"/>
                </a:lnTo>
                <a:lnTo>
                  <a:pt x="20943" y="8975"/>
                </a:lnTo>
                <a:lnTo>
                  <a:pt x="20943" y="8984"/>
                </a:lnTo>
                <a:lnTo>
                  <a:pt x="20943" y="8992"/>
                </a:lnTo>
                <a:lnTo>
                  <a:pt x="20943" y="9001"/>
                </a:lnTo>
                <a:lnTo>
                  <a:pt x="20943" y="9010"/>
                </a:lnTo>
                <a:lnTo>
                  <a:pt x="20952" y="9010"/>
                </a:lnTo>
                <a:lnTo>
                  <a:pt x="20952" y="9019"/>
                </a:lnTo>
                <a:lnTo>
                  <a:pt x="20961" y="9019"/>
                </a:lnTo>
                <a:lnTo>
                  <a:pt x="20970" y="9019"/>
                </a:lnTo>
                <a:lnTo>
                  <a:pt x="20970" y="9010"/>
                </a:lnTo>
                <a:lnTo>
                  <a:pt x="20979" y="9010"/>
                </a:lnTo>
                <a:lnTo>
                  <a:pt x="20987" y="9010"/>
                </a:lnTo>
                <a:lnTo>
                  <a:pt x="20996" y="9010"/>
                </a:lnTo>
                <a:lnTo>
                  <a:pt x="21014" y="9001"/>
                </a:lnTo>
                <a:lnTo>
                  <a:pt x="21023" y="9001"/>
                </a:lnTo>
                <a:lnTo>
                  <a:pt x="21040" y="9001"/>
                </a:lnTo>
                <a:lnTo>
                  <a:pt x="21049" y="9001"/>
                </a:lnTo>
                <a:lnTo>
                  <a:pt x="21049" y="8992"/>
                </a:lnTo>
                <a:lnTo>
                  <a:pt x="21058" y="8984"/>
                </a:lnTo>
                <a:lnTo>
                  <a:pt x="21058" y="8992"/>
                </a:lnTo>
                <a:lnTo>
                  <a:pt x="21058" y="9001"/>
                </a:lnTo>
                <a:lnTo>
                  <a:pt x="21067" y="9001"/>
                </a:lnTo>
                <a:lnTo>
                  <a:pt x="21084" y="8992"/>
                </a:lnTo>
                <a:lnTo>
                  <a:pt x="21093" y="9001"/>
                </a:lnTo>
                <a:lnTo>
                  <a:pt x="21093" y="8992"/>
                </a:lnTo>
                <a:lnTo>
                  <a:pt x="21084" y="8992"/>
                </a:lnTo>
                <a:close/>
                <a:moveTo>
                  <a:pt x="20996" y="8966"/>
                </a:moveTo>
                <a:lnTo>
                  <a:pt x="21005" y="8948"/>
                </a:lnTo>
                <a:lnTo>
                  <a:pt x="20996" y="8948"/>
                </a:lnTo>
                <a:lnTo>
                  <a:pt x="20996" y="8957"/>
                </a:lnTo>
                <a:close/>
                <a:moveTo>
                  <a:pt x="21579" y="9028"/>
                </a:moveTo>
                <a:lnTo>
                  <a:pt x="21596" y="9019"/>
                </a:lnTo>
                <a:lnTo>
                  <a:pt x="21605" y="9019"/>
                </a:lnTo>
                <a:lnTo>
                  <a:pt x="21614" y="9019"/>
                </a:lnTo>
                <a:lnTo>
                  <a:pt x="21623" y="9010"/>
                </a:lnTo>
                <a:lnTo>
                  <a:pt x="21631" y="9010"/>
                </a:lnTo>
                <a:lnTo>
                  <a:pt x="21640" y="9010"/>
                </a:lnTo>
                <a:lnTo>
                  <a:pt x="21649" y="9010"/>
                </a:lnTo>
                <a:lnTo>
                  <a:pt x="21658" y="9001"/>
                </a:lnTo>
                <a:lnTo>
                  <a:pt x="21667" y="8992"/>
                </a:lnTo>
                <a:lnTo>
                  <a:pt x="21676" y="8992"/>
                </a:lnTo>
                <a:lnTo>
                  <a:pt x="21684" y="8992"/>
                </a:lnTo>
                <a:lnTo>
                  <a:pt x="21702" y="8984"/>
                </a:lnTo>
                <a:lnTo>
                  <a:pt x="21711" y="8966"/>
                </a:lnTo>
                <a:lnTo>
                  <a:pt x="21693" y="8966"/>
                </a:lnTo>
                <a:lnTo>
                  <a:pt x="21693" y="8957"/>
                </a:lnTo>
                <a:lnTo>
                  <a:pt x="21684" y="8966"/>
                </a:lnTo>
                <a:lnTo>
                  <a:pt x="21676" y="8966"/>
                </a:lnTo>
                <a:lnTo>
                  <a:pt x="21667" y="8975"/>
                </a:lnTo>
                <a:lnTo>
                  <a:pt x="21658" y="8975"/>
                </a:lnTo>
                <a:lnTo>
                  <a:pt x="21631" y="8975"/>
                </a:lnTo>
                <a:lnTo>
                  <a:pt x="21614" y="8975"/>
                </a:lnTo>
                <a:lnTo>
                  <a:pt x="21605" y="8975"/>
                </a:lnTo>
                <a:lnTo>
                  <a:pt x="21570" y="8984"/>
                </a:lnTo>
                <a:lnTo>
                  <a:pt x="21561" y="8984"/>
                </a:lnTo>
                <a:lnTo>
                  <a:pt x="21552" y="8992"/>
                </a:lnTo>
                <a:lnTo>
                  <a:pt x="21543" y="9001"/>
                </a:lnTo>
                <a:lnTo>
                  <a:pt x="21534" y="9010"/>
                </a:lnTo>
                <a:lnTo>
                  <a:pt x="21526" y="9019"/>
                </a:lnTo>
                <a:lnTo>
                  <a:pt x="21517" y="9019"/>
                </a:lnTo>
                <a:lnTo>
                  <a:pt x="21490" y="9028"/>
                </a:lnTo>
                <a:lnTo>
                  <a:pt x="21473" y="9036"/>
                </a:lnTo>
                <a:lnTo>
                  <a:pt x="21464" y="9045"/>
                </a:lnTo>
                <a:lnTo>
                  <a:pt x="21455" y="9054"/>
                </a:lnTo>
                <a:lnTo>
                  <a:pt x="21446" y="9063"/>
                </a:lnTo>
                <a:lnTo>
                  <a:pt x="21446" y="9072"/>
                </a:lnTo>
                <a:lnTo>
                  <a:pt x="21446" y="9081"/>
                </a:lnTo>
                <a:lnTo>
                  <a:pt x="21446" y="9089"/>
                </a:lnTo>
                <a:lnTo>
                  <a:pt x="21455" y="9089"/>
                </a:lnTo>
                <a:lnTo>
                  <a:pt x="21446" y="9089"/>
                </a:lnTo>
                <a:lnTo>
                  <a:pt x="21446" y="9098"/>
                </a:lnTo>
                <a:lnTo>
                  <a:pt x="21446" y="9107"/>
                </a:lnTo>
                <a:lnTo>
                  <a:pt x="21455" y="9107"/>
                </a:lnTo>
                <a:lnTo>
                  <a:pt x="21464" y="9107"/>
                </a:lnTo>
                <a:lnTo>
                  <a:pt x="21473" y="9107"/>
                </a:lnTo>
                <a:lnTo>
                  <a:pt x="21481" y="9098"/>
                </a:lnTo>
                <a:lnTo>
                  <a:pt x="21499" y="9098"/>
                </a:lnTo>
                <a:lnTo>
                  <a:pt x="21508" y="9089"/>
                </a:lnTo>
                <a:lnTo>
                  <a:pt x="21517" y="9081"/>
                </a:lnTo>
                <a:lnTo>
                  <a:pt x="21526" y="9081"/>
                </a:lnTo>
                <a:lnTo>
                  <a:pt x="21534" y="9063"/>
                </a:lnTo>
                <a:lnTo>
                  <a:pt x="21543" y="9063"/>
                </a:lnTo>
                <a:lnTo>
                  <a:pt x="21543" y="9054"/>
                </a:lnTo>
                <a:lnTo>
                  <a:pt x="21561" y="9036"/>
                </a:lnTo>
                <a:close/>
                <a:moveTo>
                  <a:pt x="22258" y="8825"/>
                </a:moveTo>
                <a:lnTo>
                  <a:pt x="22258" y="8833"/>
                </a:lnTo>
                <a:close/>
                <a:moveTo>
                  <a:pt x="22170" y="8657"/>
                </a:moveTo>
                <a:lnTo>
                  <a:pt x="22161" y="8648"/>
                </a:lnTo>
                <a:lnTo>
                  <a:pt x="22161" y="8657"/>
                </a:lnTo>
                <a:lnTo>
                  <a:pt x="22170" y="8666"/>
                </a:lnTo>
                <a:lnTo>
                  <a:pt x="22178" y="8666"/>
                </a:lnTo>
                <a:close/>
                <a:moveTo>
                  <a:pt x="22223" y="8825"/>
                </a:moveTo>
                <a:lnTo>
                  <a:pt x="22214" y="8825"/>
                </a:lnTo>
                <a:lnTo>
                  <a:pt x="22214" y="8842"/>
                </a:lnTo>
                <a:lnTo>
                  <a:pt x="22214" y="8851"/>
                </a:lnTo>
                <a:lnTo>
                  <a:pt x="22223" y="8860"/>
                </a:lnTo>
                <a:lnTo>
                  <a:pt x="22231" y="8851"/>
                </a:lnTo>
                <a:lnTo>
                  <a:pt x="22240" y="8842"/>
                </a:lnTo>
                <a:lnTo>
                  <a:pt x="22240" y="8833"/>
                </a:lnTo>
                <a:lnTo>
                  <a:pt x="22249" y="8825"/>
                </a:lnTo>
                <a:lnTo>
                  <a:pt x="22240" y="8816"/>
                </a:lnTo>
                <a:lnTo>
                  <a:pt x="22231" y="8816"/>
                </a:lnTo>
                <a:lnTo>
                  <a:pt x="22223" y="8807"/>
                </a:lnTo>
                <a:lnTo>
                  <a:pt x="22214" y="8807"/>
                </a:lnTo>
                <a:lnTo>
                  <a:pt x="22214" y="8825"/>
                </a:lnTo>
                <a:close/>
                <a:moveTo>
                  <a:pt x="22258" y="8842"/>
                </a:moveTo>
                <a:lnTo>
                  <a:pt x="22258" y="8833"/>
                </a:lnTo>
                <a:lnTo>
                  <a:pt x="22258" y="8842"/>
                </a:lnTo>
                <a:lnTo>
                  <a:pt x="22249" y="8842"/>
                </a:lnTo>
                <a:close/>
                <a:moveTo>
                  <a:pt x="22267" y="8798"/>
                </a:moveTo>
                <a:lnTo>
                  <a:pt x="22267" y="8789"/>
                </a:lnTo>
                <a:lnTo>
                  <a:pt x="22258" y="8789"/>
                </a:lnTo>
                <a:lnTo>
                  <a:pt x="22267" y="8781"/>
                </a:lnTo>
                <a:lnTo>
                  <a:pt x="22258" y="8781"/>
                </a:lnTo>
                <a:lnTo>
                  <a:pt x="22258" y="8772"/>
                </a:lnTo>
                <a:lnTo>
                  <a:pt x="22258" y="8763"/>
                </a:lnTo>
                <a:lnTo>
                  <a:pt x="22258" y="8754"/>
                </a:lnTo>
                <a:lnTo>
                  <a:pt x="22249" y="8745"/>
                </a:lnTo>
                <a:lnTo>
                  <a:pt x="22240" y="8745"/>
                </a:lnTo>
                <a:lnTo>
                  <a:pt x="22240" y="8754"/>
                </a:lnTo>
                <a:lnTo>
                  <a:pt x="22231" y="8772"/>
                </a:lnTo>
                <a:lnTo>
                  <a:pt x="22223" y="8763"/>
                </a:lnTo>
                <a:lnTo>
                  <a:pt x="22223" y="8772"/>
                </a:lnTo>
                <a:lnTo>
                  <a:pt x="22231" y="8781"/>
                </a:lnTo>
                <a:lnTo>
                  <a:pt x="22231" y="8789"/>
                </a:lnTo>
                <a:lnTo>
                  <a:pt x="22223" y="8789"/>
                </a:lnTo>
                <a:lnTo>
                  <a:pt x="22223" y="8798"/>
                </a:lnTo>
                <a:lnTo>
                  <a:pt x="22231" y="8807"/>
                </a:lnTo>
                <a:lnTo>
                  <a:pt x="22240" y="8816"/>
                </a:lnTo>
                <a:lnTo>
                  <a:pt x="22258" y="8816"/>
                </a:lnTo>
                <a:lnTo>
                  <a:pt x="22258" y="8807"/>
                </a:lnTo>
                <a:close/>
                <a:moveTo>
                  <a:pt x="22408" y="9169"/>
                </a:moveTo>
                <a:lnTo>
                  <a:pt x="22399" y="9178"/>
                </a:lnTo>
                <a:lnTo>
                  <a:pt x="22399" y="9187"/>
                </a:lnTo>
                <a:lnTo>
                  <a:pt x="22390" y="9187"/>
                </a:lnTo>
                <a:lnTo>
                  <a:pt x="22399" y="9187"/>
                </a:lnTo>
                <a:lnTo>
                  <a:pt x="22408" y="9169"/>
                </a:lnTo>
                <a:lnTo>
                  <a:pt x="22408" y="9160"/>
                </a:lnTo>
                <a:close/>
                <a:moveTo>
                  <a:pt x="22267" y="8816"/>
                </a:moveTo>
                <a:lnTo>
                  <a:pt x="22267" y="8825"/>
                </a:lnTo>
                <a:lnTo>
                  <a:pt x="22275" y="8816"/>
                </a:lnTo>
                <a:close/>
                <a:moveTo>
                  <a:pt x="22364" y="9204"/>
                </a:moveTo>
                <a:lnTo>
                  <a:pt x="22381" y="9204"/>
                </a:lnTo>
                <a:lnTo>
                  <a:pt x="22390" y="9195"/>
                </a:lnTo>
                <a:lnTo>
                  <a:pt x="22373" y="9204"/>
                </a:lnTo>
                <a:close/>
                <a:moveTo>
                  <a:pt x="22099" y="9178"/>
                </a:moveTo>
                <a:lnTo>
                  <a:pt x="22108" y="9178"/>
                </a:lnTo>
                <a:lnTo>
                  <a:pt x="22108" y="9169"/>
                </a:lnTo>
                <a:lnTo>
                  <a:pt x="22108" y="9160"/>
                </a:lnTo>
                <a:lnTo>
                  <a:pt x="22099" y="9160"/>
                </a:lnTo>
                <a:lnTo>
                  <a:pt x="22099" y="9169"/>
                </a:lnTo>
                <a:close/>
                <a:moveTo>
                  <a:pt x="22037" y="8878"/>
                </a:moveTo>
                <a:lnTo>
                  <a:pt x="22037" y="8869"/>
                </a:lnTo>
                <a:lnTo>
                  <a:pt x="22028" y="8878"/>
                </a:lnTo>
                <a:lnTo>
                  <a:pt x="22020" y="8878"/>
                </a:lnTo>
                <a:lnTo>
                  <a:pt x="22020" y="8886"/>
                </a:lnTo>
                <a:lnTo>
                  <a:pt x="22011" y="8895"/>
                </a:lnTo>
                <a:lnTo>
                  <a:pt x="22002" y="8895"/>
                </a:lnTo>
                <a:lnTo>
                  <a:pt x="22002" y="8913"/>
                </a:lnTo>
                <a:lnTo>
                  <a:pt x="21993" y="8913"/>
                </a:lnTo>
                <a:lnTo>
                  <a:pt x="21993" y="8922"/>
                </a:lnTo>
                <a:lnTo>
                  <a:pt x="21993" y="8931"/>
                </a:lnTo>
                <a:lnTo>
                  <a:pt x="21993" y="8939"/>
                </a:lnTo>
                <a:lnTo>
                  <a:pt x="22002" y="8939"/>
                </a:lnTo>
                <a:lnTo>
                  <a:pt x="22011" y="8939"/>
                </a:lnTo>
                <a:lnTo>
                  <a:pt x="22011" y="8931"/>
                </a:lnTo>
                <a:lnTo>
                  <a:pt x="22020" y="8922"/>
                </a:lnTo>
                <a:lnTo>
                  <a:pt x="22020" y="8913"/>
                </a:lnTo>
                <a:lnTo>
                  <a:pt x="22028" y="8913"/>
                </a:lnTo>
                <a:lnTo>
                  <a:pt x="22037" y="8895"/>
                </a:lnTo>
                <a:lnTo>
                  <a:pt x="22037" y="8886"/>
                </a:lnTo>
                <a:close/>
                <a:moveTo>
                  <a:pt x="21914" y="8595"/>
                </a:moveTo>
                <a:lnTo>
                  <a:pt x="21914" y="8604"/>
                </a:lnTo>
                <a:lnTo>
                  <a:pt x="21931" y="8613"/>
                </a:lnTo>
                <a:lnTo>
                  <a:pt x="21940" y="8613"/>
                </a:lnTo>
                <a:lnTo>
                  <a:pt x="21958" y="8622"/>
                </a:lnTo>
                <a:lnTo>
                  <a:pt x="21976" y="8630"/>
                </a:lnTo>
                <a:lnTo>
                  <a:pt x="21976" y="8613"/>
                </a:lnTo>
                <a:lnTo>
                  <a:pt x="21967" y="8604"/>
                </a:lnTo>
                <a:lnTo>
                  <a:pt x="21967" y="8595"/>
                </a:lnTo>
                <a:lnTo>
                  <a:pt x="21958" y="8595"/>
                </a:lnTo>
                <a:lnTo>
                  <a:pt x="21958" y="8586"/>
                </a:lnTo>
                <a:lnTo>
                  <a:pt x="21958" y="8578"/>
                </a:lnTo>
                <a:lnTo>
                  <a:pt x="21940" y="8569"/>
                </a:lnTo>
                <a:lnTo>
                  <a:pt x="21931" y="8569"/>
                </a:lnTo>
                <a:lnTo>
                  <a:pt x="21923" y="8569"/>
                </a:lnTo>
                <a:lnTo>
                  <a:pt x="21914" y="8569"/>
                </a:lnTo>
                <a:lnTo>
                  <a:pt x="21896" y="8560"/>
                </a:lnTo>
                <a:lnTo>
                  <a:pt x="21887" y="8560"/>
                </a:lnTo>
                <a:lnTo>
                  <a:pt x="21878" y="8551"/>
                </a:lnTo>
                <a:lnTo>
                  <a:pt x="21870" y="8551"/>
                </a:lnTo>
                <a:lnTo>
                  <a:pt x="21870" y="8560"/>
                </a:lnTo>
                <a:lnTo>
                  <a:pt x="21861" y="8560"/>
                </a:lnTo>
                <a:lnTo>
                  <a:pt x="21852" y="8569"/>
                </a:lnTo>
                <a:lnTo>
                  <a:pt x="21843" y="8560"/>
                </a:lnTo>
                <a:lnTo>
                  <a:pt x="21834" y="8560"/>
                </a:lnTo>
                <a:lnTo>
                  <a:pt x="21826" y="8560"/>
                </a:lnTo>
                <a:lnTo>
                  <a:pt x="21808" y="8560"/>
                </a:lnTo>
                <a:lnTo>
                  <a:pt x="21781" y="8560"/>
                </a:lnTo>
                <a:lnTo>
                  <a:pt x="21773" y="8569"/>
                </a:lnTo>
                <a:lnTo>
                  <a:pt x="21755" y="8586"/>
                </a:lnTo>
                <a:lnTo>
                  <a:pt x="21755" y="8595"/>
                </a:lnTo>
                <a:lnTo>
                  <a:pt x="21764" y="8595"/>
                </a:lnTo>
                <a:lnTo>
                  <a:pt x="21755" y="8604"/>
                </a:lnTo>
                <a:lnTo>
                  <a:pt x="21764" y="8604"/>
                </a:lnTo>
                <a:lnTo>
                  <a:pt x="21773" y="8595"/>
                </a:lnTo>
                <a:lnTo>
                  <a:pt x="21773" y="8586"/>
                </a:lnTo>
                <a:lnTo>
                  <a:pt x="21773" y="8578"/>
                </a:lnTo>
                <a:lnTo>
                  <a:pt x="21781" y="8586"/>
                </a:lnTo>
                <a:lnTo>
                  <a:pt x="21790" y="8586"/>
                </a:lnTo>
                <a:lnTo>
                  <a:pt x="21799" y="8604"/>
                </a:lnTo>
                <a:lnTo>
                  <a:pt x="21808" y="8604"/>
                </a:lnTo>
                <a:lnTo>
                  <a:pt x="21817" y="8604"/>
                </a:lnTo>
                <a:lnTo>
                  <a:pt x="21817" y="8595"/>
                </a:lnTo>
                <a:lnTo>
                  <a:pt x="21826" y="8595"/>
                </a:lnTo>
                <a:lnTo>
                  <a:pt x="21826" y="8586"/>
                </a:lnTo>
                <a:lnTo>
                  <a:pt x="21834" y="8586"/>
                </a:lnTo>
                <a:lnTo>
                  <a:pt x="21834" y="8595"/>
                </a:lnTo>
                <a:lnTo>
                  <a:pt x="21843" y="8595"/>
                </a:lnTo>
                <a:lnTo>
                  <a:pt x="21852" y="8595"/>
                </a:lnTo>
                <a:lnTo>
                  <a:pt x="21861" y="8604"/>
                </a:lnTo>
                <a:lnTo>
                  <a:pt x="21870" y="8604"/>
                </a:lnTo>
                <a:lnTo>
                  <a:pt x="21878" y="8604"/>
                </a:lnTo>
                <a:lnTo>
                  <a:pt x="21878" y="8595"/>
                </a:lnTo>
                <a:lnTo>
                  <a:pt x="21887" y="8595"/>
                </a:lnTo>
                <a:lnTo>
                  <a:pt x="21905" y="8595"/>
                </a:lnTo>
                <a:close/>
                <a:moveTo>
                  <a:pt x="21887" y="8922"/>
                </a:moveTo>
                <a:lnTo>
                  <a:pt x="21887" y="8931"/>
                </a:lnTo>
                <a:lnTo>
                  <a:pt x="21896" y="8939"/>
                </a:lnTo>
                <a:lnTo>
                  <a:pt x="21905" y="8931"/>
                </a:lnTo>
                <a:lnTo>
                  <a:pt x="21896" y="8922"/>
                </a:lnTo>
                <a:close/>
                <a:moveTo>
                  <a:pt x="20864" y="8966"/>
                </a:moveTo>
                <a:lnTo>
                  <a:pt x="20855" y="8948"/>
                </a:lnTo>
                <a:lnTo>
                  <a:pt x="20846" y="8948"/>
                </a:lnTo>
                <a:lnTo>
                  <a:pt x="20837" y="8948"/>
                </a:lnTo>
                <a:lnTo>
                  <a:pt x="20829" y="8939"/>
                </a:lnTo>
                <a:lnTo>
                  <a:pt x="20820" y="8939"/>
                </a:lnTo>
                <a:lnTo>
                  <a:pt x="20811" y="8948"/>
                </a:lnTo>
                <a:lnTo>
                  <a:pt x="20802" y="8948"/>
                </a:lnTo>
                <a:lnTo>
                  <a:pt x="20785" y="8948"/>
                </a:lnTo>
                <a:lnTo>
                  <a:pt x="20776" y="8948"/>
                </a:lnTo>
                <a:lnTo>
                  <a:pt x="20767" y="8948"/>
                </a:lnTo>
                <a:lnTo>
                  <a:pt x="20776" y="8948"/>
                </a:lnTo>
                <a:lnTo>
                  <a:pt x="20776" y="8957"/>
                </a:lnTo>
                <a:lnTo>
                  <a:pt x="20776" y="8966"/>
                </a:lnTo>
                <a:lnTo>
                  <a:pt x="20785" y="8966"/>
                </a:lnTo>
                <a:lnTo>
                  <a:pt x="20793" y="8966"/>
                </a:lnTo>
                <a:lnTo>
                  <a:pt x="20802" y="8966"/>
                </a:lnTo>
                <a:lnTo>
                  <a:pt x="20811" y="8975"/>
                </a:lnTo>
                <a:lnTo>
                  <a:pt x="20820" y="8984"/>
                </a:lnTo>
                <a:lnTo>
                  <a:pt x="20820" y="8992"/>
                </a:lnTo>
                <a:lnTo>
                  <a:pt x="20820" y="9001"/>
                </a:lnTo>
                <a:lnTo>
                  <a:pt x="20829" y="9001"/>
                </a:lnTo>
                <a:lnTo>
                  <a:pt x="20829" y="8992"/>
                </a:lnTo>
                <a:lnTo>
                  <a:pt x="20829" y="8984"/>
                </a:lnTo>
                <a:lnTo>
                  <a:pt x="20837" y="8984"/>
                </a:lnTo>
                <a:lnTo>
                  <a:pt x="20855" y="8975"/>
                </a:lnTo>
                <a:lnTo>
                  <a:pt x="20855" y="8966"/>
                </a:lnTo>
                <a:close/>
                <a:moveTo>
                  <a:pt x="22108" y="8781"/>
                </a:moveTo>
                <a:lnTo>
                  <a:pt x="22117" y="8789"/>
                </a:lnTo>
                <a:lnTo>
                  <a:pt x="22117" y="8781"/>
                </a:lnTo>
                <a:lnTo>
                  <a:pt x="22117" y="8772"/>
                </a:lnTo>
                <a:lnTo>
                  <a:pt x="22117" y="8763"/>
                </a:lnTo>
                <a:lnTo>
                  <a:pt x="22108" y="8763"/>
                </a:lnTo>
                <a:lnTo>
                  <a:pt x="22108" y="8772"/>
                </a:lnTo>
                <a:close/>
                <a:moveTo>
                  <a:pt x="21817" y="8869"/>
                </a:moveTo>
                <a:lnTo>
                  <a:pt x="21808" y="8869"/>
                </a:lnTo>
                <a:lnTo>
                  <a:pt x="21808" y="8878"/>
                </a:lnTo>
                <a:lnTo>
                  <a:pt x="21817" y="8878"/>
                </a:lnTo>
                <a:close/>
                <a:moveTo>
                  <a:pt x="22046" y="8869"/>
                </a:moveTo>
                <a:lnTo>
                  <a:pt x="22046" y="8878"/>
                </a:lnTo>
                <a:lnTo>
                  <a:pt x="22055" y="8878"/>
                </a:lnTo>
                <a:lnTo>
                  <a:pt x="22055" y="8869"/>
                </a:lnTo>
                <a:close/>
                <a:moveTo>
                  <a:pt x="21358" y="6107"/>
                </a:moveTo>
                <a:lnTo>
                  <a:pt x="21358" y="6099"/>
                </a:lnTo>
                <a:lnTo>
                  <a:pt x="21349" y="6099"/>
                </a:lnTo>
                <a:lnTo>
                  <a:pt x="21349" y="6107"/>
                </a:lnTo>
                <a:close/>
                <a:moveTo>
                  <a:pt x="20546" y="8145"/>
                </a:moveTo>
                <a:lnTo>
                  <a:pt x="20537" y="8145"/>
                </a:lnTo>
                <a:lnTo>
                  <a:pt x="20537" y="8154"/>
                </a:lnTo>
                <a:lnTo>
                  <a:pt x="20537" y="8172"/>
                </a:lnTo>
                <a:lnTo>
                  <a:pt x="20546" y="8172"/>
                </a:lnTo>
                <a:lnTo>
                  <a:pt x="20546" y="8163"/>
                </a:lnTo>
                <a:lnTo>
                  <a:pt x="20546" y="8154"/>
                </a:lnTo>
                <a:close/>
                <a:moveTo>
                  <a:pt x="20476" y="6786"/>
                </a:moveTo>
                <a:lnTo>
                  <a:pt x="20467" y="6786"/>
                </a:lnTo>
                <a:lnTo>
                  <a:pt x="20458" y="6795"/>
                </a:lnTo>
                <a:lnTo>
                  <a:pt x="20467" y="6795"/>
                </a:lnTo>
                <a:lnTo>
                  <a:pt x="20476" y="6795"/>
                </a:lnTo>
                <a:lnTo>
                  <a:pt x="20485" y="6795"/>
                </a:lnTo>
                <a:lnTo>
                  <a:pt x="20485" y="6786"/>
                </a:lnTo>
                <a:close/>
                <a:moveTo>
                  <a:pt x="20635" y="6742"/>
                </a:moveTo>
                <a:lnTo>
                  <a:pt x="20626" y="6751"/>
                </a:lnTo>
                <a:close/>
                <a:moveTo>
                  <a:pt x="20740" y="6698"/>
                </a:moveTo>
                <a:lnTo>
                  <a:pt x="20740" y="6689"/>
                </a:lnTo>
                <a:lnTo>
                  <a:pt x="20732" y="6698"/>
                </a:lnTo>
                <a:lnTo>
                  <a:pt x="20723" y="6698"/>
                </a:lnTo>
                <a:lnTo>
                  <a:pt x="20732" y="6698"/>
                </a:lnTo>
                <a:close/>
                <a:moveTo>
                  <a:pt x="20643" y="6751"/>
                </a:moveTo>
                <a:lnTo>
                  <a:pt x="20652" y="6751"/>
                </a:lnTo>
                <a:lnTo>
                  <a:pt x="20652" y="6742"/>
                </a:lnTo>
                <a:lnTo>
                  <a:pt x="20652" y="6733"/>
                </a:lnTo>
                <a:lnTo>
                  <a:pt x="20643" y="6733"/>
                </a:lnTo>
                <a:lnTo>
                  <a:pt x="20643" y="6742"/>
                </a:lnTo>
                <a:close/>
                <a:moveTo>
                  <a:pt x="20308" y="8074"/>
                </a:moveTo>
                <a:lnTo>
                  <a:pt x="20299" y="8083"/>
                </a:lnTo>
                <a:lnTo>
                  <a:pt x="20308" y="8083"/>
                </a:lnTo>
                <a:lnTo>
                  <a:pt x="20317" y="8083"/>
                </a:lnTo>
                <a:lnTo>
                  <a:pt x="20326" y="8074"/>
                </a:lnTo>
                <a:lnTo>
                  <a:pt x="20326" y="8066"/>
                </a:lnTo>
                <a:lnTo>
                  <a:pt x="20326" y="8057"/>
                </a:lnTo>
                <a:lnTo>
                  <a:pt x="20317" y="8048"/>
                </a:lnTo>
                <a:lnTo>
                  <a:pt x="20317" y="8039"/>
                </a:lnTo>
                <a:lnTo>
                  <a:pt x="20308" y="8048"/>
                </a:lnTo>
                <a:lnTo>
                  <a:pt x="20299" y="8057"/>
                </a:lnTo>
                <a:lnTo>
                  <a:pt x="20299" y="8066"/>
                </a:lnTo>
                <a:lnTo>
                  <a:pt x="20317" y="8074"/>
                </a:lnTo>
                <a:close/>
                <a:moveTo>
                  <a:pt x="20370" y="8260"/>
                </a:moveTo>
                <a:lnTo>
                  <a:pt x="20370" y="8269"/>
                </a:lnTo>
                <a:lnTo>
                  <a:pt x="20361" y="8286"/>
                </a:lnTo>
                <a:lnTo>
                  <a:pt x="20361" y="8295"/>
                </a:lnTo>
                <a:lnTo>
                  <a:pt x="20361" y="8313"/>
                </a:lnTo>
                <a:lnTo>
                  <a:pt x="20361" y="8322"/>
                </a:lnTo>
                <a:lnTo>
                  <a:pt x="20379" y="8330"/>
                </a:lnTo>
                <a:lnTo>
                  <a:pt x="20379" y="8339"/>
                </a:lnTo>
                <a:lnTo>
                  <a:pt x="20387" y="8348"/>
                </a:lnTo>
                <a:lnTo>
                  <a:pt x="20379" y="8366"/>
                </a:lnTo>
                <a:lnTo>
                  <a:pt x="20379" y="8375"/>
                </a:lnTo>
                <a:lnTo>
                  <a:pt x="20379" y="8383"/>
                </a:lnTo>
                <a:lnTo>
                  <a:pt x="20387" y="8392"/>
                </a:lnTo>
                <a:lnTo>
                  <a:pt x="20396" y="8401"/>
                </a:lnTo>
                <a:lnTo>
                  <a:pt x="20387" y="8401"/>
                </a:lnTo>
                <a:lnTo>
                  <a:pt x="20387" y="8410"/>
                </a:lnTo>
                <a:lnTo>
                  <a:pt x="20396" y="8419"/>
                </a:lnTo>
                <a:lnTo>
                  <a:pt x="20405" y="8419"/>
                </a:lnTo>
                <a:lnTo>
                  <a:pt x="20423" y="8419"/>
                </a:lnTo>
                <a:lnTo>
                  <a:pt x="20432" y="8427"/>
                </a:lnTo>
                <a:lnTo>
                  <a:pt x="20440" y="8436"/>
                </a:lnTo>
                <a:lnTo>
                  <a:pt x="20440" y="8445"/>
                </a:lnTo>
                <a:lnTo>
                  <a:pt x="20440" y="8454"/>
                </a:lnTo>
                <a:lnTo>
                  <a:pt x="20449" y="8463"/>
                </a:lnTo>
                <a:lnTo>
                  <a:pt x="20440" y="8472"/>
                </a:lnTo>
                <a:lnTo>
                  <a:pt x="20440" y="8480"/>
                </a:lnTo>
                <a:lnTo>
                  <a:pt x="20440" y="8489"/>
                </a:lnTo>
                <a:lnTo>
                  <a:pt x="20449" y="8489"/>
                </a:lnTo>
                <a:lnTo>
                  <a:pt x="20449" y="8498"/>
                </a:lnTo>
                <a:lnTo>
                  <a:pt x="20449" y="8516"/>
                </a:lnTo>
                <a:lnTo>
                  <a:pt x="20458" y="8551"/>
                </a:lnTo>
                <a:lnTo>
                  <a:pt x="20458" y="8569"/>
                </a:lnTo>
                <a:lnTo>
                  <a:pt x="20467" y="8569"/>
                </a:lnTo>
                <a:lnTo>
                  <a:pt x="20485" y="8560"/>
                </a:lnTo>
                <a:lnTo>
                  <a:pt x="20493" y="8569"/>
                </a:lnTo>
                <a:lnTo>
                  <a:pt x="20502" y="8569"/>
                </a:lnTo>
                <a:lnTo>
                  <a:pt x="20511" y="8560"/>
                </a:lnTo>
                <a:lnTo>
                  <a:pt x="20502" y="8569"/>
                </a:lnTo>
                <a:lnTo>
                  <a:pt x="20511" y="8578"/>
                </a:lnTo>
                <a:lnTo>
                  <a:pt x="20520" y="8578"/>
                </a:lnTo>
                <a:lnTo>
                  <a:pt x="20537" y="8569"/>
                </a:lnTo>
                <a:lnTo>
                  <a:pt x="20546" y="8569"/>
                </a:lnTo>
                <a:lnTo>
                  <a:pt x="20555" y="8569"/>
                </a:lnTo>
                <a:lnTo>
                  <a:pt x="20564" y="8569"/>
                </a:lnTo>
                <a:lnTo>
                  <a:pt x="20564" y="8560"/>
                </a:lnTo>
                <a:lnTo>
                  <a:pt x="20573" y="8569"/>
                </a:lnTo>
                <a:lnTo>
                  <a:pt x="20573" y="8578"/>
                </a:lnTo>
                <a:lnTo>
                  <a:pt x="20582" y="8595"/>
                </a:lnTo>
                <a:lnTo>
                  <a:pt x="20582" y="8604"/>
                </a:lnTo>
                <a:lnTo>
                  <a:pt x="20573" y="8613"/>
                </a:lnTo>
                <a:lnTo>
                  <a:pt x="20582" y="8613"/>
                </a:lnTo>
                <a:lnTo>
                  <a:pt x="20590" y="8613"/>
                </a:lnTo>
                <a:lnTo>
                  <a:pt x="20599" y="8595"/>
                </a:lnTo>
                <a:lnTo>
                  <a:pt x="20608" y="8595"/>
                </a:lnTo>
                <a:lnTo>
                  <a:pt x="20626" y="8595"/>
                </a:lnTo>
                <a:lnTo>
                  <a:pt x="20635" y="8604"/>
                </a:lnTo>
                <a:lnTo>
                  <a:pt x="20643" y="8595"/>
                </a:lnTo>
                <a:lnTo>
                  <a:pt x="20661" y="8586"/>
                </a:lnTo>
                <a:lnTo>
                  <a:pt x="20670" y="8569"/>
                </a:lnTo>
                <a:lnTo>
                  <a:pt x="20687" y="8586"/>
                </a:lnTo>
                <a:lnTo>
                  <a:pt x="20696" y="8586"/>
                </a:lnTo>
                <a:lnTo>
                  <a:pt x="20705" y="8586"/>
                </a:lnTo>
                <a:lnTo>
                  <a:pt x="20714" y="8586"/>
                </a:lnTo>
                <a:lnTo>
                  <a:pt x="20714" y="8595"/>
                </a:lnTo>
                <a:lnTo>
                  <a:pt x="20714" y="8604"/>
                </a:lnTo>
                <a:lnTo>
                  <a:pt x="20723" y="8604"/>
                </a:lnTo>
                <a:lnTo>
                  <a:pt x="20732" y="8595"/>
                </a:lnTo>
                <a:lnTo>
                  <a:pt x="20740" y="8595"/>
                </a:lnTo>
                <a:lnTo>
                  <a:pt x="20749" y="8595"/>
                </a:lnTo>
                <a:lnTo>
                  <a:pt x="20758" y="8595"/>
                </a:lnTo>
                <a:lnTo>
                  <a:pt x="20758" y="8586"/>
                </a:lnTo>
                <a:lnTo>
                  <a:pt x="20758" y="8595"/>
                </a:lnTo>
                <a:lnTo>
                  <a:pt x="20758" y="8604"/>
                </a:lnTo>
                <a:lnTo>
                  <a:pt x="20767" y="8604"/>
                </a:lnTo>
                <a:lnTo>
                  <a:pt x="20776" y="8595"/>
                </a:lnTo>
                <a:lnTo>
                  <a:pt x="20776" y="8604"/>
                </a:lnTo>
                <a:lnTo>
                  <a:pt x="20785" y="8622"/>
                </a:lnTo>
                <a:lnTo>
                  <a:pt x="20785" y="8648"/>
                </a:lnTo>
                <a:lnTo>
                  <a:pt x="20785" y="8657"/>
                </a:lnTo>
                <a:lnTo>
                  <a:pt x="20829" y="8639"/>
                </a:lnTo>
                <a:lnTo>
                  <a:pt x="20882" y="8613"/>
                </a:lnTo>
                <a:lnTo>
                  <a:pt x="20882" y="8604"/>
                </a:lnTo>
                <a:lnTo>
                  <a:pt x="20890" y="8595"/>
                </a:lnTo>
                <a:lnTo>
                  <a:pt x="20899" y="8586"/>
                </a:lnTo>
                <a:lnTo>
                  <a:pt x="20899" y="8578"/>
                </a:lnTo>
                <a:lnTo>
                  <a:pt x="20899" y="8569"/>
                </a:lnTo>
                <a:lnTo>
                  <a:pt x="20908" y="8569"/>
                </a:lnTo>
                <a:lnTo>
                  <a:pt x="20908" y="8560"/>
                </a:lnTo>
                <a:lnTo>
                  <a:pt x="20908" y="8551"/>
                </a:lnTo>
                <a:lnTo>
                  <a:pt x="20908" y="8542"/>
                </a:lnTo>
                <a:lnTo>
                  <a:pt x="20908" y="8533"/>
                </a:lnTo>
                <a:lnTo>
                  <a:pt x="20917" y="8533"/>
                </a:lnTo>
                <a:lnTo>
                  <a:pt x="20926" y="8533"/>
                </a:lnTo>
                <a:lnTo>
                  <a:pt x="20926" y="8525"/>
                </a:lnTo>
                <a:lnTo>
                  <a:pt x="20926" y="8516"/>
                </a:lnTo>
                <a:lnTo>
                  <a:pt x="20917" y="8507"/>
                </a:lnTo>
                <a:lnTo>
                  <a:pt x="20908" y="8507"/>
                </a:lnTo>
                <a:lnTo>
                  <a:pt x="20917" y="8498"/>
                </a:lnTo>
                <a:lnTo>
                  <a:pt x="20917" y="8489"/>
                </a:lnTo>
                <a:lnTo>
                  <a:pt x="20917" y="8480"/>
                </a:lnTo>
                <a:lnTo>
                  <a:pt x="20908" y="8480"/>
                </a:lnTo>
                <a:lnTo>
                  <a:pt x="20917" y="8472"/>
                </a:lnTo>
                <a:lnTo>
                  <a:pt x="20926" y="8472"/>
                </a:lnTo>
                <a:lnTo>
                  <a:pt x="20926" y="8463"/>
                </a:lnTo>
                <a:lnTo>
                  <a:pt x="20926" y="8454"/>
                </a:lnTo>
                <a:lnTo>
                  <a:pt x="20934" y="8454"/>
                </a:lnTo>
                <a:lnTo>
                  <a:pt x="20943" y="8445"/>
                </a:lnTo>
                <a:lnTo>
                  <a:pt x="20943" y="8436"/>
                </a:lnTo>
                <a:lnTo>
                  <a:pt x="20934" y="8436"/>
                </a:lnTo>
                <a:lnTo>
                  <a:pt x="20934" y="8427"/>
                </a:lnTo>
                <a:lnTo>
                  <a:pt x="20943" y="8436"/>
                </a:lnTo>
                <a:lnTo>
                  <a:pt x="20952" y="8436"/>
                </a:lnTo>
                <a:lnTo>
                  <a:pt x="20961" y="8436"/>
                </a:lnTo>
                <a:lnTo>
                  <a:pt x="20970" y="8427"/>
                </a:lnTo>
                <a:lnTo>
                  <a:pt x="20979" y="8419"/>
                </a:lnTo>
                <a:lnTo>
                  <a:pt x="20987" y="8419"/>
                </a:lnTo>
                <a:lnTo>
                  <a:pt x="20996" y="8410"/>
                </a:lnTo>
                <a:lnTo>
                  <a:pt x="20996" y="8401"/>
                </a:lnTo>
                <a:lnTo>
                  <a:pt x="20996" y="8392"/>
                </a:lnTo>
                <a:lnTo>
                  <a:pt x="20987" y="8375"/>
                </a:lnTo>
                <a:lnTo>
                  <a:pt x="20987" y="8366"/>
                </a:lnTo>
                <a:lnTo>
                  <a:pt x="20996" y="8330"/>
                </a:lnTo>
                <a:lnTo>
                  <a:pt x="21014" y="8295"/>
                </a:lnTo>
                <a:lnTo>
                  <a:pt x="21023" y="8295"/>
                </a:lnTo>
                <a:lnTo>
                  <a:pt x="21023" y="8286"/>
                </a:lnTo>
                <a:lnTo>
                  <a:pt x="21032" y="8286"/>
                </a:lnTo>
                <a:lnTo>
                  <a:pt x="21032" y="8277"/>
                </a:lnTo>
                <a:lnTo>
                  <a:pt x="21023" y="8269"/>
                </a:lnTo>
                <a:lnTo>
                  <a:pt x="21032" y="8277"/>
                </a:lnTo>
                <a:lnTo>
                  <a:pt x="21040" y="8286"/>
                </a:lnTo>
                <a:lnTo>
                  <a:pt x="21049" y="8286"/>
                </a:lnTo>
                <a:lnTo>
                  <a:pt x="21058" y="8286"/>
                </a:lnTo>
                <a:lnTo>
                  <a:pt x="21067" y="8295"/>
                </a:lnTo>
                <a:lnTo>
                  <a:pt x="21084" y="8286"/>
                </a:lnTo>
                <a:lnTo>
                  <a:pt x="21093" y="8286"/>
                </a:lnTo>
                <a:lnTo>
                  <a:pt x="21102" y="8277"/>
                </a:lnTo>
                <a:lnTo>
                  <a:pt x="21093" y="8269"/>
                </a:lnTo>
                <a:lnTo>
                  <a:pt x="21076" y="8251"/>
                </a:lnTo>
                <a:lnTo>
                  <a:pt x="21067" y="8251"/>
                </a:lnTo>
                <a:lnTo>
                  <a:pt x="21040" y="8233"/>
                </a:lnTo>
                <a:lnTo>
                  <a:pt x="21040" y="8225"/>
                </a:lnTo>
                <a:lnTo>
                  <a:pt x="21023" y="8216"/>
                </a:lnTo>
                <a:lnTo>
                  <a:pt x="21023" y="8207"/>
                </a:lnTo>
                <a:lnTo>
                  <a:pt x="21014" y="8207"/>
                </a:lnTo>
                <a:lnTo>
                  <a:pt x="21023" y="8198"/>
                </a:lnTo>
                <a:lnTo>
                  <a:pt x="21032" y="8189"/>
                </a:lnTo>
                <a:lnTo>
                  <a:pt x="21032" y="8180"/>
                </a:lnTo>
                <a:lnTo>
                  <a:pt x="21023" y="8163"/>
                </a:lnTo>
                <a:lnTo>
                  <a:pt x="21014" y="8154"/>
                </a:lnTo>
                <a:lnTo>
                  <a:pt x="21014" y="8145"/>
                </a:lnTo>
                <a:lnTo>
                  <a:pt x="21005" y="8145"/>
                </a:lnTo>
                <a:lnTo>
                  <a:pt x="21005" y="8136"/>
                </a:lnTo>
                <a:lnTo>
                  <a:pt x="20996" y="8136"/>
                </a:lnTo>
                <a:lnTo>
                  <a:pt x="21005" y="8136"/>
                </a:lnTo>
                <a:lnTo>
                  <a:pt x="21005" y="8127"/>
                </a:lnTo>
                <a:lnTo>
                  <a:pt x="20996" y="8127"/>
                </a:lnTo>
                <a:lnTo>
                  <a:pt x="20987" y="8119"/>
                </a:lnTo>
                <a:lnTo>
                  <a:pt x="20979" y="8110"/>
                </a:lnTo>
                <a:lnTo>
                  <a:pt x="20987" y="8101"/>
                </a:lnTo>
                <a:lnTo>
                  <a:pt x="20979" y="8101"/>
                </a:lnTo>
                <a:lnTo>
                  <a:pt x="20970" y="8092"/>
                </a:lnTo>
                <a:lnTo>
                  <a:pt x="20970" y="8083"/>
                </a:lnTo>
                <a:lnTo>
                  <a:pt x="20961" y="8083"/>
                </a:lnTo>
                <a:lnTo>
                  <a:pt x="20970" y="8083"/>
                </a:lnTo>
                <a:lnTo>
                  <a:pt x="20979" y="8083"/>
                </a:lnTo>
                <a:lnTo>
                  <a:pt x="20987" y="8083"/>
                </a:lnTo>
                <a:lnTo>
                  <a:pt x="20996" y="8083"/>
                </a:lnTo>
                <a:lnTo>
                  <a:pt x="20996" y="8074"/>
                </a:lnTo>
                <a:lnTo>
                  <a:pt x="20996" y="8083"/>
                </a:lnTo>
                <a:lnTo>
                  <a:pt x="21005" y="8083"/>
                </a:lnTo>
                <a:lnTo>
                  <a:pt x="21014" y="8083"/>
                </a:lnTo>
                <a:lnTo>
                  <a:pt x="21014" y="8074"/>
                </a:lnTo>
                <a:lnTo>
                  <a:pt x="21005" y="8066"/>
                </a:lnTo>
                <a:lnTo>
                  <a:pt x="20996" y="8066"/>
                </a:lnTo>
                <a:lnTo>
                  <a:pt x="20996" y="8057"/>
                </a:lnTo>
                <a:lnTo>
                  <a:pt x="20987" y="8057"/>
                </a:lnTo>
                <a:lnTo>
                  <a:pt x="20996" y="8048"/>
                </a:lnTo>
                <a:lnTo>
                  <a:pt x="21005" y="8048"/>
                </a:lnTo>
                <a:lnTo>
                  <a:pt x="21005" y="8039"/>
                </a:lnTo>
                <a:lnTo>
                  <a:pt x="21005" y="8030"/>
                </a:lnTo>
                <a:lnTo>
                  <a:pt x="21014" y="8030"/>
                </a:lnTo>
                <a:lnTo>
                  <a:pt x="21023" y="8039"/>
                </a:lnTo>
                <a:lnTo>
                  <a:pt x="21032" y="8039"/>
                </a:lnTo>
                <a:lnTo>
                  <a:pt x="21040" y="8039"/>
                </a:lnTo>
                <a:lnTo>
                  <a:pt x="21049" y="8039"/>
                </a:lnTo>
                <a:lnTo>
                  <a:pt x="21058" y="8030"/>
                </a:lnTo>
                <a:lnTo>
                  <a:pt x="21067" y="8030"/>
                </a:lnTo>
                <a:lnTo>
                  <a:pt x="21076" y="8030"/>
                </a:lnTo>
                <a:lnTo>
                  <a:pt x="21076" y="8022"/>
                </a:lnTo>
                <a:lnTo>
                  <a:pt x="21058" y="8013"/>
                </a:lnTo>
                <a:lnTo>
                  <a:pt x="21040" y="7995"/>
                </a:lnTo>
                <a:lnTo>
                  <a:pt x="21049" y="7986"/>
                </a:lnTo>
                <a:lnTo>
                  <a:pt x="21058" y="7986"/>
                </a:lnTo>
                <a:lnTo>
                  <a:pt x="21076" y="7986"/>
                </a:lnTo>
                <a:lnTo>
                  <a:pt x="21084" y="7986"/>
                </a:lnTo>
                <a:lnTo>
                  <a:pt x="21102" y="7986"/>
                </a:lnTo>
                <a:lnTo>
                  <a:pt x="21111" y="7977"/>
                </a:lnTo>
                <a:lnTo>
                  <a:pt x="21120" y="7977"/>
                </a:lnTo>
                <a:lnTo>
                  <a:pt x="21120" y="7969"/>
                </a:lnTo>
                <a:lnTo>
                  <a:pt x="21120" y="7960"/>
                </a:lnTo>
                <a:lnTo>
                  <a:pt x="21120" y="7951"/>
                </a:lnTo>
                <a:lnTo>
                  <a:pt x="21111" y="7951"/>
                </a:lnTo>
                <a:lnTo>
                  <a:pt x="21102" y="7951"/>
                </a:lnTo>
                <a:lnTo>
                  <a:pt x="21084" y="7942"/>
                </a:lnTo>
                <a:lnTo>
                  <a:pt x="21076" y="7942"/>
                </a:lnTo>
                <a:lnTo>
                  <a:pt x="21076" y="7933"/>
                </a:lnTo>
                <a:lnTo>
                  <a:pt x="21067" y="7933"/>
                </a:lnTo>
                <a:lnTo>
                  <a:pt x="21058" y="7924"/>
                </a:lnTo>
                <a:lnTo>
                  <a:pt x="21049" y="7924"/>
                </a:lnTo>
                <a:lnTo>
                  <a:pt x="21040" y="7933"/>
                </a:lnTo>
                <a:lnTo>
                  <a:pt x="21032" y="7933"/>
                </a:lnTo>
                <a:lnTo>
                  <a:pt x="21023" y="7933"/>
                </a:lnTo>
                <a:lnTo>
                  <a:pt x="21023" y="7924"/>
                </a:lnTo>
                <a:lnTo>
                  <a:pt x="21040" y="7924"/>
                </a:lnTo>
                <a:lnTo>
                  <a:pt x="21032" y="7916"/>
                </a:lnTo>
                <a:lnTo>
                  <a:pt x="21032" y="7907"/>
                </a:lnTo>
                <a:lnTo>
                  <a:pt x="21023" y="7916"/>
                </a:lnTo>
                <a:lnTo>
                  <a:pt x="21014" y="7916"/>
                </a:lnTo>
                <a:lnTo>
                  <a:pt x="20996" y="7924"/>
                </a:lnTo>
                <a:lnTo>
                  <a:pt x="21005" y="7916"/>
                </a:lnTo>
                <a:lnTo>
                  <a:pt x="21005" y="7907"/>
                </a:lnTo>
                <a:lnTo>
                  <a:pt x="21005" y="7898"/>
                </a:lnTo>
                <a:lnTo>
                  <a:pt x="21005" y="7889"/>
                </a:lnTo>
                <a:lnTo>
                  <a:pt x="21005" y="7880"/>
                </a:lnTo>
                <a:lnTo>
                  <a:pt x="21005" y="7871"/>
                </a:lnTo>
                <a:lnTo>
                  <a:pt x="20996" y="7871"/>
                </a:lnTo>
                <a:lnTo>
                  <a:pt x="20987" y="7871"/>
                </a:lnTo>
                <a:lnTo>
                  <a:pt x="20979" y="7863"/>
                </a:lnTo>
                <a:lnTo>
                  <a:pt x="20979" y="7854"/>
                </a:lnTo>
                <a:lnTo>
                  <a:pt x="20979" y="7845"/>
                </a:lnTo>
                <a:lnTo>
                  <a:pt x="20970" y="7845"/>
                </a:lnTo>
                <a:lnTo>
                  <a:pt x="20961" y="7845"/>
                </a:lnTo>
                <a:lnTo>
                  <a:pt x="20961" y="7854"/>
                </a:lnTo>
                <a:lnTo>
                  <a:pt x="20952" y="7863"/>
                </a:lnTo>
                <a:lnTo>
                  <a:pt x="20943" y="7871"/>
                </a:lnTo>
                <a:lnTo>
                  <a:pt x="20943" y="7863"/>
                </a:lnTo>
                <a:lnTo>
                  <a:pt x="20943" y="7854"/>
                </a:lnTo>
                <a:lnTo>
                  <a:pt x="20943" y="7845"/>
                </a:lnTo>
                <a:lnTo>
                  <a:pt x="20943" y="7836"/>
                </a:lnTo>
                <a:lnTo>
                  <a:pt x="20943" y="7845"/>
                </a:lnTo>
                <a:lnTo>
                  <a:pt x="20926" y="7871"/>
                </a:lnTo>
                <a:lnTo>
                  <a:pt x="20917" y="7871"/>
                </a:lnTo>
                <a:lnTo>
                  <a:pt x="20890" y="7907"/>
                </a:lnTo>
                <a:lnTo>
                  <a:pt x="20890" y="7916"/>
                </a:lnTo>
                <a:lnTo>
                  <a:pt x="20890" y="7924"/>
                </a:lnTo>
                <a:lnTo>
                  <a:pt x="20882" y="7933"/>
                </a:lnTo>
                <a:lnTo>
                  <a:pt x="20873" y="7942"/>
                </a:lnTo>
                <a:lnTo>
                  <a:pt x="20864" y="7951"/>
                </a:lnTo>
                <a:lnTo>
                  <a:pt x="20864" y="7942"/>
                </a:lnTo>
                <a:lnTo>
                  <a:pt x="20855" y="7942"/>
                </a:lnTo>
                <a:lnTo>
                  <a:pt x="20837" y="7960"/>
                </a:lnTo>
                <a:lnTo>
                  <a:pt x="20846" y="7969"/>
                </a:lnTo>
                <a:lnTo>
                  <a:pt x="20855" y="7969"/>
                </a:lnTo>
                <a:lnTo>
                  <a:pt x="20855" y="7977"/>
                </a:lnTo>
                <a:lnTo>
                  <a:pt x="20846" y="7986"/>
                </a:lnTo>
                <a:lnTo>
                  <a:pt x="20837" y="7986"/>
                </a:lnTo>
                <a:lnTo>
                  <a:pt x="20820" y="7995"/>
                </a:lnTo>
                <a:lnTo>
                  <a:pt x="20811" y="7995"/>
                </a:lnTo>
                <a:lnTo>
                  <a:pt x="20811" y="7986"/>
                </a:lnTo>
                <a:lnTo>
                  <a:pt x="20802" y="7986"/>
                </a:lnTo>
                <a:lnTo>
                  <a:pt x="20793" y="7995"/>
                </a:lnTo>
                <a:lnTo>
                  <a:pt x="20785" y="8004"/>
                </a:lnTo>
                <a:lnTo>
                  <a:pt x="20776" y="8004"/>
                </a:lnTo>
                <a:lnTo>
                  <a:pt x="20767" y="8013"/>
                </a:lnTo>
                <a:lnTo>
                  <a:pt x="20758" y="8013"/>
                </a:lnTo>
                <a:lnTo>
                  <a:pt x="20749" y="8013"/>
                </a:lnTo>
                <a:lnTo>
                  <a:pt x="20740" y="8013"/>
                </a:lnTo>
                <a:lnTo>
                  <a:pt x="20732" y="8022"/>
                </a:lnTo>
                <a:lnTo>
                  <a:pt x="20740" y="8022"/>
                </a:lnTo>
                <a:lnTo>
                  <a:pt x="20740" y="8030"/>
                </a:lnTo>
                <a:lnTo>
                  <a:pt x="20732" y="8039"/>
                </a:lnTo>
                <a:lnTo>
                  <a:pt x="20714" y="8057"/>
                </a:lnTo>
                <a:lnTo>
                  <a:pt x="20696" y="8074"/>
                </a:lnTo>
                <a:lnTo>
                  <a:pt x="20687" y="8092"/>
                </a:lnTo>
                <a:lnTo>
                  <a:pt x="20670" y="8110"/>
                </a:lnTo>
                <a:lnTo>
                  <a:pt x="20670" y="8119"/>
                </a:lnTo>
                <a:lnTo>
                  <a:pt x="20661" y="8119"/>
                </a:lnTo>
                <a:lnTo>
                  <a:pt x="20643" y="8127"/>
                </a:lnTo>
                <a:lnTo>
                  <a:pt x="20599" y="8136"/>
                </a:lnTo>
                <a:lnTo>
                  <a:pt x="20573" y="8145"/>
                </a:lnTo>
                <a:lnTo>
                  <a:pt x="20564" y="8145"/>
                </a:lnTo>
                <a:lnTo>
                  <a:pt x="20555" y="8154"/>
                </a:lnTo>
                <a:lnTo>
                  <a:pt x="20546" y="8163"/>
                </a:lnTo>
                <a:lnTo>
                  <a:pt x="20546" y="8172"/>
                </a:lnTo>
                <a:lnTo>
                  <a:pt x="20546" y="8180"/>
                </a:lnTo>
                <a:lnTo>
                  <a:pt x="20537" y="8172"/>
                </a:lnTo>
                <a:lnTo>
                  <a:pt x="20529" y="8180"/>
                </a:lnTo>
                <a:lnTo>
                  <a:pt x="20529" y="8189"/>
                </a:lnTo>
                <a:lnTo>
                  <a:pt x="20537" y="8198"/>
                </a:lnTo>
                <a:lnTo>
                  <a:pt x="20529" y="8207"/>
                </a:lnTo>
                <a:lnTo>
                  <a:pt x="20529" y="8216"/>
                </a:lnTo>
                <a:lnTo>
                  <a:pt x="20529" y="8225"/>
                </a:lnTo>
                <a:lnTo>
                  <a:pt x="20520" y="8233"/>
                </a:lnTo>
                <a:lnTo>
                  <a:pt x="20520" y="8242"/>
                </a:lnTo>
                <a:lnTo>
                  <a:pt x="20529" y="8242"/>
                </a:lnTo>
                <a:lnTo>
                  <a:pt x="20529" y="8251"/>
                </a:lnTo>
                <a:lnTo>
                  <a:pt x="20520" y="8251"/>
                </a:lnTo>
                <a:lnTo>
                  <a:pt x="20511" y="8242"/>
                </a:lnTo>
                <a:lnTo>
                  <a:pt x="20502" y="8242"/>
                </a:lnTo>
                <a:lnTo>
                  <a:pt x="20493" y="8242"/>
                </a:lnTo>
                <a:lnTo>
                  <a:pt x="20476" y="8225"/>
                </a:lnTo>
                <a:lnTo>
                  <a:pt x="20467" y="8225"/>
                </a:lnTo>
                <a:lnTo>
                  <a:pt x="20458" y="8225"/>
                </a:lnTo>
                <a:lnTo>
                  <a:pt x="20449" y="8225"/>
                </a:lnTo>
                <a:lnTo>
                  <a:pt x="20440" y="8225"/>
                </a:lnTo>
                <a:lnTo>
                  <a:pt x="20432" y="8225"/>
                </a:lnTo>
                <a:lnTo>
                  <a:pt x="20423" y="8216"/>
                </a:lnTo>
                <a:lnTo>
                  <a:pt x="20414" y="8207"/>
                </a:lnTo>
                <a:lnTo>
                  <a:pt x="20396" y="8207"/>
                </a:lnTo>
                <a:lnTo>
                  <a:pt x="20396" y="8216"/>
                </a:lnTo>
                <a:lnTo>
                  <a:pt x="20387" y="8225"/>
                </a:lnTo>
                <a:lnTo>
                  <a:pt x="20379" y="8233"/>
                </a:lnTo>
                <a:lnTo>
                  <a:pt x="20379" y="8242"/>
                </a:lnTo>
                <a:lnTo>
                  <a:pt x="20370" y="8242"/>
                </a:lnTo>
                <a:lnTo>
                  <a:pt x="20370" y="8260"/>
                </a:lnTo>
                <a:lnTo>
                  <a:pt x="20379" y="8260"/>
                </a:lnTo>
                <a:close/>
                <a:moveTo>
                  <a:pt x="20370" y="6901"/>
                </a:moveTo>
                <a:lnTo>
                  <a:pt x="20361" y="6909"/>
                </a:lnTo>
                <a:lnTo>
                  <a:pt x="20352" y="6918"/>
                </a:lnTo>
                <a:lnTo>
                  <a:pt x="20343" y="6918"/>
                </a:lnTo>
                <a:lnTo>
                  <a:pt x="20343" y="6927"/>
                </a:lnTo>
                <a:lnTo>
                  <a:pt x="20343" y="6954"/>
                </a:lnTo>
                <a:lnTo>
                  <a:pt x="20343" y="6962"/>
                </a:lnTo>
                <a:lnTo>
                  <a:pt x="20343" y="6980"/>
                </a:lnTo>
                <a:lnTo>
                  <a:pt x="20361" y="6989"/>
                </a:lnTo>
                <a:lnTo>
                  <a:pt x="20370" y="6998"/>
                </a:lnTo>
                <a:lnTo>
                  <a:pt x="20379" y="6998"/>
                </a:lnTo>
                <a:lnTo>
                  <a:pt x="20396" y="6998"/>
                </a:lnTo>
                <a:lnTo>
                  <a:pt x="20405" y="7007"/>
                </a:lnTo>
                <a:lnTo>
                  <a:pt x="20414" y="7007"/>
                </a:lnTo>
                <a:lnTo>
                  <a:pt x="20423" y="7007"/>
                </a:lnTo>
                <a:lnTo>
                  <a:pt x="20423" y="6998"/>
                </a:lnTo>
                <a:lnTo>
                  <a:pt x="20432" y="6989"/>
                </a:lnTo>
                <a:lnTo>
                  <a:pt x="20440" y="6989"/>
                </a:lnTo>
                <a:lnTo>
                  <a:pt x="20449" y="6989"/>
                </a:lnTo>
                <a:lnTo>
                  <a:pt x="20449" y="6980"/>
                </a:lnTo>
                <a:lnTo>
                  <a:pt x="20458" y="6980"/>
                </a:lnTo>
                <a:lnTo>
                  <a:pt x="20458" y="6971"/>
                </a:lnTo>
                <a:lnTo>
                  <a:pt x="20467" y="6971"/>
                </a:lnTo>
                <a:lnTo>
                  <a:pt x="20476" y="6971"/>
                </a:lnTo>
                <a:lnTo>
                  <a:pt x="20476" y="6962"/>
                </a:lnTo>
                <a:lnTo>
                  <a:pt x="20485" y="6945"/>
                </a:lnTo>
                <a:lnTo>
                  <a:pt x="20485" y="6936"/>
                </a:lnTo>
                <a:lnTo>
                  <a:pt x="20485" y="6927"/>
                </a:lnTo>
                <a:lnTo>
                  <a:pt x="20493" y="6927"/>
                </a:lnTo>
                <a:lnTo>
                  <a:pt x="20502" y="6901"/>
                </a:lnTo>
                <a:lnTo>
                  <a:pt x="20511" y="6901"/>
                </a:lnTo>
                <a:lnTo>
                  <a:pt x="20520" y="6901"/>
                </a:lnTo>
                <a:lnTo>
                  <a:pt x="20520" y="6892"/>
                </a:lnTo>
                <a:lnTo>
                  <a:pt x="20511" y="6883"/>
                </a:lnTo>
                <a:lnTo>
                  <a:pt x="20511" y="6874"/>
                </a:lnTo>
                <a:lnTo>
                  <a:pt x="20502" y="6865"/>
                </a:lnTo>
                <a:lnTo>
                  <a:pt x="20493" y="6865"/>
                </a:lnTo>
                <a:lnTo>
                  <a:pt x="20493" y="6857"/>
                </a:lnTo>
                <a:lnTo>
                  <a:pt x="20485" y="6865"/>
                </a:lnTo>
                <a:lnTo>
                  <a:pt x="20485" y="6874"/>
                </a:lnTo>
                <a:lnTo>
                  <a:pt x="20476" y="6865"/>
                </a:lnTo>
                <a:lnTo>
                  <a:pt x="20476" y="6874"/>
                </a:lnTo>
                <a:lnTo>
                  <a:pt x="20467" y="6865"/>
                </a:lnTo>
                <a:lnTo>
                  <a:pt x="20458" y="6865"/>
                </a:lnTo>
                <a:lnTo>
                  <a:pt x="20449" y="6874"/>
                </a:lnTo>
                <a:lnTo>
                  <a:pt x="20432" y="6874"/>
                </a:lnTo>
                <a:lnTo>
                  <a:pt x="20414" y="6874"/>
                </a:lnTo>
                <a:lnTo>
                  <a:pt x="20405" y="6874"/>
                </a:lnTo>
                <a:lnTo>
                  <a:pt x="20396" y="6883"/>
                </a:lnTo>
                <a:lnTo>
                  <a:pt x="20396" y="6874"/>
                </a:lnTo>
                <a:lnTo>
                  <a:pt x="20387" y="6883"/>
                </a:lnTo>
                <a:lnTo>
                  <a:pt x="20379" y="6892"/>
                </a:lnTo>
                <a:lnTo>
                  <a:pt x="20387" y="6892"/>
                </a:lnTo>
                <a:lnTo>
                  <a:pt x="20379" y="6892"/>
                </a:lnTo>
                <a:close/>
                <a:moveTo>
                  <a:pt x="20264" y="8569"/>
                </a:moveTo>
                <a:lnTo>
                  <a:pt x="20264" y="8578"/>
                </a:lnTo>
                <a:lnTo>
                  <a:pt x="20273" y="8578"/>
                </a:lnTo>
                <a:lnTo>
                  <a:pt x="20264" y="8586"/>
                </a:lnTo>
                <a:lnTo>
                  <a:pt x="20273" y="8586"/>
                </a:lnTo>
                <a:lnTo>
                  <a:pt x="20282" y="8586"/>
                </a:lnTo>
                <a:lnTo>
                  <a:pt x="20282" y="8578"/>
                </a:lnTo>
                <a:lnTo>
                  <a:pt x="20290" y="8578"/>
                </a:lnTo>
                <a:lnTo>
                  <a:pt x="20290" y="8586"/>
                </a:lnTo>
                <a:lnTo>
                  <a:pt x="20299" y="8586"/>
                </a:lnTo>
                <a:lnTo>
                  <a:pt x="20308" y="8578"/>
                </a:lnTo>
                <a:lnTo>
                  <a:pt x="20308" y="8569"/>
                </a:lnTo>
                <a:lnTo>
                  <a:pt x="20317" y="8560"/>
                </a:lnTo>
                <a:lnTo>
                  <a:pt x="20308" y="8551"/>
                </a:lnTo>
                <a:lnTo>
                  <a:pt x="20299" y="8542"/>
                </a:lnTo>
                <a:lnTo>
                  <a:pt x="20290" y="8542"/>
                </a:lnTo>
                <a:lnTo>
                  <a:pt x="20282" y="8533"/>
                </a:lnTo>
                <a:lnTo>
                  <a:pt x="20273" y="8542"/>
                </a:lnTo>
                <a:lnTo>
                  <a:pt x="20273" y="8551"/>
                </a:lnTo>
                <a:lnTo>
                  <a:pt x="20264" y="8560"/>
                </a:lnTo>
                <a:close/>
                <a:moveTo>
                  <a:pt x="21323" y="6954"/>
                </a:moveTo>
                <a:lnTo>
                  <a:pt x="21323" y="6945"/>
                </a:lnTo>
                <a:lnTo>
                  <a:pt x="21314" y="6945"/>
                </a:lnTo>
                <a:lnTo>
                  <a:pt x="21314" y="6954"/>
                </a:lnTo>
                <a:lnTo>
                  <a:pt x="21314" y="6962"/>
                </a:lnTo>
                <a:close/>
                <a:moveTo>
                  <a:pt x="21270" y="6240"/>
                </a:moveTo>
                <a:lnTo>
                  <a:pt x="21270" y="6231"/>
                </a:lnTo>
                <a:lnTo>
                  <a:pt x="21261" y="6240"/>
                </a:lnTo>
                <a:lnTo>
                  <a:pt x="21261" y="6249"/>
                </a:lnTo>
                <a:lnTo>
                  <a:pt x="21270" y="6249"/>
                </a:lnTo>
                <a:close/>
                <a:moveTo>
                  <a:pt x="21182" y="6627"/>
                </a:moveTo>
                <a:lnTo>
                  <a:pt x="21182" y="6636"/>
                </a:lnTo>
                <a:lnTo>
                  <a:pt x="21190" y="6636"/>
                </a:lnTo>
                <a:lnTo>
                  <a:pt x="21190" y="6645"/>
                </a:lnTo>
                <a:lnTo>
                  <a:pt x="21199" y="6662"/>
                </a:lnTo>
                <a:lnTo>
                  <a:pt x="21199" y="6671"/>
                </a:lnTo>
                <a:lnTo>
                  <a:pt x="21199" y="6680"/>
                </a:lnTo>
                <a:lnTo>
                  <a:pt x="21199" y="6671"/>
                </a:lnTo>
                <a:lnTo>
                  <a:pt x="21208" y="6680"/>
                </a:lnTo>
                <a:lnTo>
                  <a:pt x="21217" y="6680"/>
                </a:lnTo>
                <a:lnTo>
                  <a:pt x="21217" y="6689"/>
                </a:lnTo>
                <a:lnTo>
                  <a:pt x="21226" y="6698"/>
                </a:lnTo>
                <a:lnTo>
                  <a:pt x="21226" y="6706"/>
                </a:lnTo>
                <a:lnTo>
                  <a:pt x="21226" y="6715"/>
                </a:lnTo>
                <a:lnTo>
                  <a:pt x="21234" y="6724"/>
                </a:lnTo>
                <a:lnTo>
                  <a:pt x="21243" y="6724"/>
                </a:lnTo>
                <a:lnTo>
                  <a:pt x="21243" y="6715"/>
                </a:lnTo>
                <a:lnTo>
                  <a:pt x="21243" y="6706"/>
                </a:lnTo>
                <a:lnTo>
                  <a:pt x="21243" y="6698"/>
                </a:lnTo>
                <a:lnTo>
                  <a:pt x="21243" y="6689"/>
                </a:lnTo>
                <a:lnTo>
                  <a:pt x="21243" y="6680"/>
                </a:lnTo>
                <a:lnTo>
                  <a:pt x="21252" y="6671"/>
                </a:lnTo>
                <a:lnTo>
                  <a:pt x="21261" y="6654"/>
                </a:lnTo>
                <a:lnTo>
                  <a:pt x="21270" y="6645"/>
                </a:lnTo>
                <a:lnTo>
                  <a:pt x="21279" y="6636"/>
                </a:lnTo>
                <a:lnTo>
                  <a:pt x="21279" y="6627"/>
                </a:lnTo>
                <a:lnTo>
                  <a:pt x="21287" y="6609"/>
                </a:lnTo>
                <a:lnTo>
                  <a:pt x="21287" y="6593"/>
                </a:lnTo>
                <a:lnTo>
                  <a:pt x="21296" y="6575"/>
                </a:lnTo>
                <a:lnTo>
                  <a:pt x="21296" y="6557"/>
                </a:lnTo>
                <a:lnTo>
                  <a:pt x="21305" y="6540"/>
                </a:lnTo>
                <a:lnTo>
                  <a:pt x="21314" y="6522"/>
                </a:lnTo>
                <a:lnTo>
                  <a:pt x="21314" y="6513"/>
                </a:lnTo>
                <a:lnTo>
                  <a:pt x="21314" y="6505"/>
                </a:lnTo>
                <a:lnTo>
                  <a:pt x="21314" y="6496"/>
                </a:lnTo>
                <a:lnTo>
                  <a:pt x="21323" y="6487"/>
                </a:lnTo>
                <a:lnTo>
                  <a:pt x="21314" y="6478"/>
                </a:lnTo>
                <a:lnTo>
                  <a:pt x="21305" y="6478"/>
                </a:lnTo>
                <a:lnTo>
                  <a:pt x="21305" y="6469"/>
                </a:lnTo>
                <a:lnTo>
                  <a:pt x="21296" y="6469"/>
                </a:lnTo>
                <a:lnTo>
                  <a:pt x="21287" y="6469"/>
                </a:lnTo>
                <a:lnTo>
                  <a:pt x="21279" y="6478"/>
                </a:lnTo>
                <a:lnTo>
                  <a:pt x="21261" y="6478"/>
                </a:lnTo>
                <a:lnTo>
                  <a:pt x="21252" y="6487"/>
                </a:lnTo>
                <a:lnTo>
                  <a:pt x="21252" y="6496"/>
                </a:lnTo>
                <a:lnTo>
                  <a:pt x="21243" y="6505"/>
                </a:lnTo>
                <a:lnTo>
                  <a:pt x="21234" y="6513"/>
                </a:lnTo>
                <a:lnTo>
                  <a:pt x="21226" y="6531"/>
                </a:lnTo>
                <a:lnTo>
                  <a:pt x="21190" y="6584"/>
                </a:lnTo>
                <a:lnTo>
                  <a:pt x="21190" y="6593"/>
                </a:lnTo>
                <a:lnTo>
                  <a:pt x="21190" y="6602"/>
                </a:lnTo>
                <a:lnTo>
                  <a:pt x="21190" y="6609"/>
                </a:lnTo>
                <a:lnTo>
                  <a:pt x="21190" y="6618"/>
                </a:lnTo>
                <a:close/>
                <a:moveTo>
                  <a:pt x="21314" y="6804"/>
                </a:moveTo>
                <a:lnTo>
                  <a:pt x="21314" y="6812"/>
                </a:lnTo>
                <a:lnTo>
                  <a:pt x="21314" y="6821"/>
                </a:lnTo>
                <a:lnTo>
                  <a:pt x="21314" y="6812"/>
                </a:lnTo>
                <a:close/>
                <a:moveTo>
                  <a:pt x="20758" y="6698"/>
                </a:moveTo>
                <a:lnTo>
                  <a:pt x="20749" y="6698"/>
                </a:lnTo>
                <a:lnTo>
                  <a:pt x="20749" y="6706"/>
                </a:lnTo>
                <a:close/>
                <a:moveTo>
                  <a:pt x="21323" y="6830"/>
                </a:moveTo>
                <a:lnTo>
                  <a:pt x="21323" y="6839"/>
                </a:lnTo>
                <a:lnTo>
                  <a:pt x="21323" y="6848"/>
                </a:lnTo>
                <a:lnTo>
                  <a:pt x="21323" y="6839"/>
                </a:lnTo>
                <a:lnTo>
                  <a:pt x="21331" y="6839"/>
                </a:lnTo>
                <a:close/>
                <a:moveTo>
                  <a:pt x="21067" y="6531"/>
                </a:moveTo>
                <a:lnTo>
                  <a:pt x="21058" y="6522"/>
                </a:lnTo>
                <a:lnTo>
                  <a:pt x="21058" y="6531"/>
                </a:lnTo>
                <a:lnTo>
                  <a:pt x="21049" y="6531"/>
                </a:lnTo>
                <a:close/>
                <a:moveTo>
                  <a:pt x="21040" y="6531"/>
                </a:moveTo>
                <a:lnTo>
                  <a:pt x="21040" y="6522"/>
                </a:lnTo>
                <a:close/>
                <a:moveTo>
                  <a:pt x="21032" y="7677"/>
                </a:moveTo>
                <a:lnTo>
                  <a:pt x="21023" y="7677"/>
                </a:lnTo>
                <a:lnTo>
                  <a:pt x="21014" y="7686"/>
                </a:lnTo>
                <a:lnTo>
                  <a:pt x="21005" y="7695"/>
                </a:lnTo>
                <a:lnTo>
                  <a:pt x="20996" y="7695"/>
                </a:lnTo>
                <a:lnTo>
                  <a:pt x="20987" y="7713"/>
                </a:lnTo>
                <a:lnTo>
                  <a:pt x="20979" y="7721"/>
                </a:lnTo>
                <a:lnTo>
                  <a:pt x="20979" y="7730"/>
                </a:lnTo>
                <a:lnTo>
                  <a:pt x="20970" y="7739"/>
                </a:lnTo>
                <a:lnTo>
                  <a:pt x="20979" y="7730"/>
                </a:lnTo>
                <a:lnTo>
                  <a:pt x="20987" y="7730"/>
                </a:lnTo>
                <a:lnTo>
                  <a:pt x="20996" y="7730"/>
                </a:lnTo>
                <a:lnTo>
                  <a:pt x="20996" y="7721"/>
                </a:lnTo>
                <a:lnTo>
                  <a:pt x="21005" y="7713"/>
                </a:lnTo>
                <a:lnTo>
                  <a:pt x="21014" y="7713"/>
                </a:lnTo>
                <a:lnTo>
                  <a:pt x="21023" y="7704"/>
                </a:lnTo>
                <a:lnTo>
                  <a:pt x="21032" y="7704"/>
                </a:lnTo>
                <a:lnTo>
                  <a:pt x="21040" y="7695"/>
                </a:lnTo>
                <a:lnTo>
                  <a:pt x="21040" y="7686"/>
                </a:lnTo>
                <a:lnTo>
                  <a:pt x="21049" y="7677"/>
                </a:lnTo>
                <a:lnTo>
                  <a:pt x="21058" y="7677"/>
                </a:lnTo>
                <a:lnTo>
                  <a:pt x="21067" y="7677"/>
                </a:lnTo>
                <a:lnTo>
                  <a:pt x="21067" y="7668"/>
                </a:lnTo>
                <a:lnTo>
                  <a:pt x="21076" y="7660"/>
                </a:lnTo>
                <a:lnTo>
                  <a:pt x="21084" y="7633"/>
                </a:lnTo>
                <a:lnTo>
                  <a:pt x="21084" y="7624"/>
                </a:lnTo>
                <a:lnTo>
                  <a:pt x="21093" y="7624"/>
                </a:lnTo>
                <a:lnTo>
                  <a:pt x="21102" y="7616"/>
                </a:lnTo>
                <a:lnTo>
                  <a:pt x="21120" y="7616"/>
                </a:lnTo>
                <a:lnTo>
                  <a:pt x="21120" y="7607"/>
                </a:lnTo>
                <a:lnTo>
                  <a:pt x="21129" y="7598"/>
                </a:lnTo>
                <a:lnTo>
                  <a:pt x="21137" y="7589"/>
                </a:lnTo>
                <a:lnTo>
                  <a:pt x="21146" y="7589"/>
                </a:lnTo>
                <a:lnTo>
                  <a:pt x="21155" y="7580"/>
                </a:lnTo>
                <a:lnTo>
                  <a:pt x="21146" y="7563"/>
                </a:lnTo>
                <a:lnTo>
                  <a:pt x="21146" y="7545"/>
                </a:lnTo>
                <a:lnTo>
                  <a:pt x="21146" y="7536"/>
                </a:lnTo>
                <a:lnTo>
                  <a:pt x="21146" y="7527"/>
                </a:lnTo>
                <a:lnTo>
                  <a:pt x="21146" y="7518"/>
                </a:lnTo>
                <a:lnTo>
                  <a:pt x="21137" y="7518"/>
                </a:lnTo>
                <a:lnTo>
                  <a:pt x="21129" y="7545"/>
                </a:lnTo>
                <a:lnTo>
                  <a:pt x="21120" y="7554"/>
                </a:lnTo>
                <a:lnTo>
                  <a:pt x="21129" y="7563"/>
                </a:lnTo>
                <a:lnTo>
                  <a:pt x="21129" y="7571"/>
                </a:lnTo>
                <a:lnTo>
                  <a:pt x="21129" y="7580"/>
                </a:lnTo>
                <a:lnTo>
                  <a:pt x="21120" y="7580"/>
                </a:lnTo>
                <a:lnTo>
                  <a:pt x="21120" y="7589"/>
                </a:lnTo>
                <a:lnTo>
                  <a:pt x="21111" y="7589"/>
                </a:lnTo>
                <a:lnTo>
                  <a:pt x="21102" y="7589"/>
                </a:lnTo>
                <a:lnTo>
                  <a:pt x="21093" y="7607"/>
                </a:lnTo>
                <a:lnTo>
                  <a:pt x="21084" y="7616"/>
                </a:lnTo>
                <a:lnTo>
                  <a:pt x="21067" y="7633"/>
                </a:lnTo>
                <a:lnTo>
                  <a:pt x="21058" y="7651"/>
                </a:lnTo>
                <a:lnTo>
                  <a:pt x="21040" y="7668"/>
                </a:lnTo>
                <a:lnTo>
                  <a:pt x="21032" y="7668"/>
                </a:lnTo>
                <a:close/>
                <a:moveTo>
                  <a:pt x="20052" y="8348"/>
                </a:moveTo>
                <a:lnTo>
                  <a:pt x="20043" y="8339"/>
                </a:lnTo>
                <a:lnTo>
                  <a:pt x="20035" y="8330"/>
                </a:lnTo>
                <a:lnTo>
                  <a:pt x="20043" y="8348"/>
                </a:lnTo>
                <a:close/>
                <a:moveTo>
                  <a:pt x="23131" y="8507"/>
                </a:moveTo>
                <a:lnTo>
                  <a:pt x="23131" y="8516"/>
                </a:lnTo>
                <a:lnTo>
                  <a:pt x="23140" y="8507"/>
                </a:lnTo>
                <a:lnTo>
                  <a:pt x="23158" y="8507"/>
                </a:lnTo>
                <a:lnTo>
                  <a:pt x="23167" y="8507"/>
                </a:lnTo>
                <a:lnTo>
                  <a:pt x="23175" y="8507"/>
                </a:lnTo>
                <a:lnTo>
                  <a:pt x="23184" y="8507"/>
                </a:lnTo>
                <a:lnTo>
                  <a:pt x="23184" y="8498"/>
                </a:lnTo>
                <a:lnTo>
                  <a:pt x="23193" y="8498"/>
                </a:lnTo>
                <a:lnTo>
                  <a:pt x="23167" y="8498"/>
                </a:lnTo>
                <a:lnTo>
                  <a:pt x="23149" y="8489"/>
                </a:lnTo>
                <a:lnTo>
                  <a:pt x="23149" y="8498"/>
                </a:lnTo>
                <a:lnTo>
                  <a:pt x="23140" y="8498"/>
                </a:lnTo>
                <a:lnTo>
                  <a:pt x="23131" y="8498"/>
                </a:lnTo>
                <a:close/>
                <a:moveTo>
                  <a:pt x="20096" y="8489"/>
                </a:moveTo>
                <a:lnTo>
                  <a:pt x="20088" y="8489"/>
                </a:lnTo>
                <a:lnTo>
                  <a:pt x="20088" y="8498"/>
                </a:lnTo>
                <a:lnTo>
                  <a:pt x="20096" y="8507"/>
                </a:lnTo>
                <a:lnTo>
                  <a:pt x="20114" y="8507"/>
                </a:lnTo>
                <a:lnTo>
                  <a:pt x="20123" y="8507"/>
                </a:lnTo>
                <a:lnTo>
                  <a:pt x="20132" y="8507"/>
                </a:lnTo>
                <a:lnTo>
                  <a:pt x="20132" y="8516"/>
                </a:lnTo>
                <a:lnTo>
                  <a:pt x="20140" y="8525"/>
                </a:lnTo>
                <a:lnTo>
                  <a:pt x="20140" y="8533"/>
                </a:lnTo>
                <a:lnTo>
                  <a:pt x="20140" y="8542"/>
                </a:lnTo>
                <a:lnTo>
                  <a:pt x="20140" y="8551"/>
                </a:lnTo>
                <a:lnTo>
                  <a:pt x="20149" y="8560"/>
                </a:lnTo>
                <a:lnTo>
                  <a:pt x="20158" y="8560"/>
                </a:lnTo>
                <a:lnTo>
                  <a:pt x="20167" y="8560"/>
                </a:lnTo>
                <a:lnTo>
                  <a:pt x="20176" y="8569"/>
                </a:lnTo>
                <a:lnTo>
                  <a:pt x="20185" y="8569"/>
                </a:lnTo>
                <a:lnTo>
                  <a:pt x="20193" y="8578"/>
                </a:lnTo>
                <a:lnTo>
                  <a:pt x="20202" y="8578"/>
                </a:lnTo>
                <a:lnTo>
                  <a:pt x="20193" y="8569"/>
                </a:lnTo>
                <a:lnTo>
                  <a:pt x="20193" y="8560"/>
                </a:lnTo>
                <a:lnTo>
                  <a:pt x="20202" y="8551"/>
                </a:lnTo>
                <a:lnTo>
                  <a:pt x="20202" y="8542"/>
                </a:lnTo>
                <a:lnTo>
                  <a:pt x="20211" y="8542"/>
                </a:lnTo>
                <a:lnTo>
                  <a:pt x="20176" y="8533"/>
                </a:lnTo>
                <a:lnTo>
                  <a:pt x="20167" y="8507"/>
                </a:lnTo>
                <a:lnTo>
                  <a:pt x="20158" y="8489"/>
                </a:lnTo>
                <a:lnTo>
                  <a:pt x="20158" y="8480"/>
                </a:lnTo>
                <a:lnTo>
                  <a:pt x="20149" y="8472"/>
                </a:lnTo>
                <a:lnTo>
                  <a:pt x="20149" y="8463"/>
                </a:lnTo>
                <a:lnTo>
                  <a:pt x="20140" y="8463"/>
                </a:lnTo>
                <a:lnTo>
                  <a:pt x="20132" y="8463"/>
                </a:lnTo>
                <a:lnTo>
                  <a:pt x="20132" y="8472"/>
                </a:lnTo>
                <a:lnTo>
                  <a:pt x="20123" y="8480"/>
                </a:lnTo>
                <a:lnTo>
                  <a:pt x="20123" y="8472"/>
                </a:lnTo>
                <a:lnTo>
                  <a:pt x="20114" y="8463"/>
                </a:lnTo>
                <a:lnTo>
                  <a:pt x="20105" y="8463"/>
                </a:lnTo>
                <a:lnTo>
                  <a:pt x="20105" y="8472"/>
                </a:lnTo>
                <a:lnTo>
                  <a:pt x="20105" y="8480"/>
                </a:lnTo>
                <a:close/>
                <a:moveTo>
                  <a:pt x="20070" y="8375"/>
                </a:moveTo>
                <a:lnTo>
                  <a:pt x="20079" y="8375"/>
                </a:lnTo>
                <a:lnTo>
                  <a:pt x="20070" y="8366"/>
                </a:lnTo>
                <a:lnTo>
                  <a:pt x="20061" y="8366"/>
                </a:lnTo>
                <a:lnTo>
                  <a:pt x="20052" y="8357"/>
                </a:lnTo>
                <a:lnTo>
                  <a:pt x="20043" y="8348"/>
                </a:lnTo>
                <a:lnTo>
                  <a:pt x="20035" y="8357"/>
                </a:lnTo>
                <a:lnTo>
                  <a:pt x="20035" y="8366"/>
                </a:lnTo>
                <a:lnTo>
                  <a:pt x="20043" y="8366"/>
                </a:lnTo>
                <a:lnTo>
                  <a:pt x="20052" y="8366"/>
                </a:lnTo>
                <a:close/>
                <a:moveTo>
                  <a:pt x="20043" y="8269"/>
                </a:moveTo>
                <a:lnTo>
                  <a:pt x="20043" y="8260"/>
                </a:lnTo>
                <a:lnTo>
                  <a:pt x="20035" y="8269"/>
                </a:lnTo>
                <a:lnTo>
                  <a:pt x="20035" y="8260"/>
                </a:lnTo>
                <a:lnTo>
                  <a:pt x="20026" y="8269"/>
                </a:lnTo>
                <a:lnTo>
                  <a:pt x="20017" y="8269"/>
                </a:lnTo>
                <a:lnTo>
                  <a:pt x="20017" y="8277"/>
                </a:lnTo>
                <a:lnTo>
                  <a:pt x="20026" y="8277"/>
                </a:lnTo>
                <a:lnTo>
                  <a:pt x="20035" y="8277"/>
                </a:lnTo>
                <a:lnTo>
                  <a:pt x="20035" y="8286"/>
                </a:lnTo>
                <a:lnTo>
                  <a:pt x="20043" y="8286"/>
                </a:lnTo>
                <a:lnTo>
                  <a:pt x="20052" y="8277"/>
                </a:lnTo>
                <a:lnTo>
                  <a:pt x="20052" y="8269"/>
                </a:lnTo>
                <a:close/>
                <a:moveTo>
                  <a:pt x="19999" y="8251"/>
                </a:moveTo>
                <a:lnTo>
                  <a:pt x="19990" y="8242"/>
                </a:lnTo>
                <a:lnTo>
                  <a:pt x="19982" y="8251"/>
                </a:lnTo>
                <a:lnTo>
                  <a:pt x="19973" y="8251"/>
                </a:lnTo>
                <a:lnTo>
                  <a:pt x="19990" y="8260"/>
                </a:lnTo>
                <a:close/>
                <a:moveTo>
                  <a:pt x="19973" y="8366"/>
                </a:moveTo>
                <a:lnTo>
                  <a:pt x="19964" y="8375"/>
                </a:lnTo>
                <a:lnTo>
                  <a:pt x="19973" y="8383"/>
                </a:lnTo>
                <a:lnTo>
                  <a:pt x="19982" y="8375"/>
                </a:lnTo>
                <a:close/>
                <a:moveTo>
                  <a:pt x="19982" y="8286"/>
                </a:moveTo>
                <a:lnTo>
                  <a:pt x="19990" y="8295"/>
                </a:lnTo>
                <a:lnTo>
                  <a:pt x="19990" y="8286"/>
                </a:lnTo>
                <a:close/>
                <a:moveTo>
                  <a:pt x="20255" y="8560"/>
                </a:moveTo>
                <a:lnTo>
                  <a:pt x="20255" y="8569"/>
                </a:lnTo>
                <a:close/>
                <a:moveTo>
                  <a:pt x="20670" y="8957"/>
                </a:moveTo>
                <a:lnTo>
                  <a:pt x="20679" y="8957"/>
                </a:lnTo>
                <a:lnTo>
                  <a:pt x="20714" y="8975"/>
                </a:lnTo>
                <a:lnTo>
                  <a:pt x="20732" y="8975"/>
                </a:lnTo>
                <a:lnTo>
                  <a:pt x="20749" y="8984"/>
                </a:lnTo>
                <a:lnTo>
                  <a:pt x="20758" y="8984"/>
                </a:lnTo>
                <a:lnTo>
                  <a:pt x="20767" y="8992"/>
                </a:lnTo>
                <a:lnTo>
                  <a:pt x="20776" y="8992"/>
                </a:lnTo>
                <a:lnTo>
                  <a:pt x="20785" y="8992"/>
                </a:lnTo>
                <a:lnTo>
                  <a:pt x="20785" y="8984"/>
                </a:lnTo>
                <a:lnTo>
                  <a:pt x="20776" y="8984"/>
                </a:lnTo>
                <a:lnTo>
                  <a:pt x="20767" y="8975"/>
                </a:lnTo>
                <a:lnTo>
                  <a:pt x="20767" y="8966"/>
                </a:lnTo>
                <a:lnTo>
                  <a:pt x="20767" y="8957"/>
                </a:lnTo>
                <a:lnTo>
                  <a:pt x="20767" y="8939"/>
                </a:lnTo>
                <a:lnTo>
                  <a:pt x="20767" y="8931"/>
                </a:lnTo>
                <a:lnTo>
                  <a:pt x="20767" y="8922"/>
                </a:lnTo>
                <a:lnTo>
                  <a:pt x="20740" y="8913"/>
                </a:lnTo>
                <a:lnTo>
                  <a:pt x="20732" y="8913"/>
                </a:lnTo>
                <a:lnTo>
                  <a:pt x="20714" y="8913"/>
                </a:lnTo>
                <a:lnTo>
                  <a:pt x="20696" y="8913"/>
                </a:lnTo>
                <a:lnTo>
                  <a:pt x="20679" y="8913"/>
                </a:lnTo>
                <a:lnTo>
                  <a:pt x="20661" y="8913"/>
                </a:lnTo>
                <a:lnTo>
                  <a:pt x="20652" y="8904"/>
                </a:lnTo>
                <a:lnTo>
                  <a:pt x="20643" y="8895"/>
                </a:lnTo>
                <a:lnTo>
                  <a:pt x="20652" y="8886"/>
                </a:lnTo>
                <a:lnTo>
                  <a:pt x="20643" y="8886"/>
                </a:lnTo>
                <a:lnTo>
                  <a:pt x="20635" y="8878"/>
                </a:lnTo>
                <a:lnTo>
                  <a:pt x="20635" y="8869"/>
                </a:lnTo>
                <a:lnTo>
                  <a:pt x="20626" y="8860"/>
                </a:lnTo>
                <a:lnTo>
                  <a:pt x="20617" y="8860"/>
                </a:lnTo>
                <a:lnTo>
                  <a:pt x="20599" y="8860"/>
                </a:lnTo>
                <a:lnTo>
                  <a:pt x="20599" y="8851"/>
                </a:lnTo>
                <a:lnTo>
                  <a:pt x="20590" y="8851"/>
                </a:lnTo>
                <a:lnTo>
                  <a:pt x="20573" y="8842"/>
                </a:lnTo>
                <a:lnTo>
                  <a:pt x="20564" y="8842"/>
                </a:lnTo>
                <a:lnTo>
                  <a:pt x="20555" y="8833"/>
                </a:lnTo>
                <a:lnTo>
                  <a:pt x="20546" y="8842"/>
                </a:lnTo>
                <a:lnTo>
                  <a:pt x="20537" y="8842"/>
                </a:lnTo>
                <a:lnTo>
                  <a:pt x="20529" y="8842"/>
                </a:lnTo>
                <a:lnTo>
                  <a:pt x="20520" y="8825"/>
                </a:lnTo>
                <a:lnTo>
                  <a:pt x="20511" y="8825"/>
                </a:lnTo>
                <a:lnTo>
                  <a:pt x="20502" y="8825"/>
                </a:lnTo>
                <a:lnTo>
                  <a:pt x="20493" y="8825"/>
                </a:lnTo>
                <a:lnTo>
                  <a:pt x="20493" y="8833"/>
                </a:lnTo>
                <a:lnTo>
                  <a:pt x="20493" y="8842"/>
                </a:lnTo>
                <a:lnTo>
                  <a:pt x="20485" y="8851"/>
                </a:lnTo>
                <a:lnTo>
                  <a:pt x="20485" y="8860"/>
                </a:lnTo>
                <a:lnTo>
                  <a:pt x="20476" y="8860"/>
                </a:lnTo>
                <a:lnTo>
                  <a:pt x="20467" y="8860"/>
                </a:lnTo>
                <a:lnTo>
                  <a:pt x="20458" y="8860"/>
                </a:lnTo>
                <a:lnTo>
                  <a:pt x="20449" y="8860"/>
                </a:lnTo>
                <a:lnTo>
                  <a:pt x="20440" y="8860"/>
                </a:lnTo>
                <a:lnTo>
                  <a:pt x="20432" y="8860"/>
                </a:lnTo>
                <a:lnTo>
                  <a:pt x="20414" y="8851"/>
                </a:lnTo>
                <a:lnTo>
                  <a:pt x="20405" y="8851"/>
                </a:lnTo>
                <a:lnTo>
                  <a:pt x="20396" y="8851"/>
                </a:lnTo>
                <a:lnTo>
                  <a:pt x="20387" y="8851"/>
                </a:lnTo>
                <a:lnTo>
                  <a:pt x="20370" y="8851"/>
                </a:lnTo>
                <a:lnTo>
                  <a:pt x="20361" y="8851"/>
                </a:lnTo>
                <a:lnTo>
                  <a:pt x="20352" y="8851"/>
                </a:lnTo>
                <a:lnTo>
                  <a:pt x="20343" y="8851"/>
                </a:lnTo>
                <a:lnTo>
                  <a:pt x="20343" y="8842"/>
                </a:lnTo>
                <a:lnTo>
                  <a:pt x="20335" y="8825"/>
                </a:lnTo>
                <a:lnTo>
                  <a:pt x="20326" y="8816"/>
                </a:lnTo>
                <a:lnTo>
                  <a:pt x="20317" y="8807"/>
                </a:lnTo>
                <a:lnTo>
                  <a:pt x="20308" y="8807"/>
                </a:lnTo>
                <a:lnTo>
                  <a:pt x="20308" y="8816"/>
                </a:lnTo>
                <a:lnTo>
                  <a:pt x="20299" y="8807"/>
                </a:lnTo>
                <a:lnTo>
                  <a:pt x="20290" y="8807"/>
                </a:lnTo>
                <a:lnTo>
                  <a:pt x="20282" y="8807"/>
                </a:lnTo>
                <a:lnTo>
                  <a:pt x="20273" y="8807"/>
                </a:lnTo>
                <a:lnTo>
                  <a:pt x="20264" y="8807"/>
                </a:lnTo>
                <a:lnTo>
                  <a:pt x="20255" y="8798"/>
                </a:lnTo>
                <a:lnTo>
                  <a:pt x="20246" y="8789"/>
                </a:lnTo>
                <a:lnTo>
                  <a:pt x="20238" y="8789"/>
                </a:lnTo>
                <a:lnTo>
                  <a:pt x="20229" y="8781"/>
                </a:lnTo>
                <a:lnTo>
                  <a:pt x="20220" y="8789"/>
                </a:lnTo>
                <a:lnTo>
                  <a:pt x="20220" y="8798"/>
                </a:lnTo>
                <a:lnTo>
                  <a:pt x="20211" y="8798"/>
                </a:lnTo>
                <a:lnTo>
                  <a:pt x="20202" y="8789"/>
                </a:lnTo>
                <a:lnTo>
                  <a:pt x="20193" y="8789"/>
                </a:lnTo>
                <a:lnTo>
                  <a:pt x="20185" y="8789"/>
                </a:lnTo>
                <a:lnTo>
                  <a:pt x="20176" y="8789"/>
                </a:lnTo>
                <a:lnTo>
                  <a:pt x="20158" y="8789"/>
                </a:lnTo>
                <a:lnTo>
                  <a:pt x="20158" y="8781"/>
                </a:lnTo>
                <a:lnTo>
                  <a:pt x="20149" y="8789"/>
                </a:lnTo>
                <a:lnTo>
                  <a:pt x="20140" y="8789"/>
                </a:lnTo>
                <a:lnTo>
                  <a:pt x="20140" y="8798"/>
                </a:lnTo>
                <a:lnTo>
                  <a:pt x="20132" y="8825"/>
                </a:lnTo>
                <a:lnTo>
                  <a:pt x="20123" y="8825"/>
                </a:lnTo>
                <a:lnTo>
                  <a:pt x="20123" y="8833"/>
                </a:lnTo>
                <a:lnTo>
                  <a:pt x="20114" y="8842"/>
                </a:lnTo>
                <a:lnTo>
                  <a:pt x="20114" y="8851"/>
                </a:lnTo>
                <a:lnTo>
                  <a:pt x="20105" y="8851"/>
                </a:lnTo>
                <a:lnTo>
                  <a:pt x="20105" y="8842"/>
                </a:lnTo>
                <a:lnTo>
                  <a:pt x="20096" y="8842"/>
                </a:lnTo>
                <a:lnTo>
                  <a:pt x="20096" y="8851"/>
                </a:lnTo>
                <a:lnTo>
                  <a:pt x="20105" y="8851"/>
                </a:lnTo>
                <a:lnTo>
                  <a:pt x="20114" y="8851"/>
                </a:lnTo>
                <a:lnTo>
                  <a:pt x="20123" y="8851"/>
                </a:lnTo>
                <a:lnTo>
                  <a:pt x="20132" y="8851"/>
                </a:lnTo>
                <a:lnTo>
                  <a:pt x="20140" y="8851"/>
                </a:lnTo>
                <a:lnTo>
                  <a:pt x="20167" y="8860"/>
                </a:lnTo>
                <a:lnTo>
                  <a:pt x="20185" y="8869"/>
                </a:lnTo>
                <a:lnTo>
                  <a:pt x="20185" y="8878"/>
                </a:lnTo>
                <a:lnTo>
                  <a:pt x="20176" y="8878"/>
                </a:lnTo>
                <a:lnTo>
                  <a:pt x="20176" y="8886"/>
                </a:lnTo>
                <a:lnTo>
                  <a:pt x="20185" y="8886"/>
                </a:lnTo>
                <a:lnTo>
                  <a:pt x="20185" y="8895"/>
                </a:lnTo>
                <a:lnTo>
                  <a:pt x="20193" y="8895"/>
                </a:lnTo>
                <a:lnTo>
                  <a:pt x="20229" y="8895"/>
                </a:lnTo>
                <a:lnTo>
                  <a:pt x="20246" y="8895"/>
                </a:lnTo>
                <a:lnTo>
                  <a:pt x="20264" y="8904"/>
                </a:lnTo>
                <a:lnTo>
                  <a:pt x="20273" y="8913"/>
                </a:lnTo>
                <a:lnTo>
                  <a:pt x="20282" y="8913"/>
                </a:lnTo>
                <a:lnTo>
                  <a:pt x="20290" y="8913"/>
                </a:lnTo>
                <a:lnTo>
                  <a:pt x="20308" y="8922"/>
                </a:lnTo>
                <a:lnTo>
                  <a:pt x="20317" y="8922"/>
                </a:lnTo>
                <a:lnTo>
                  <a:pt x="20326" y="8922"/>
                </a:lnTo>
                <a:lnTo>
                  <a:pt x="20335" y="8922"/>
                </a:lnTo>
                <a:lnTo>
                  <a:pt x="20335" y="8913"/>
                </a:lnTo>
                <a:lnTo>
                  <a:pt x="20352" y="8913"/>
                </a:lnTo>
                <a:lnTo>
                  <a:pt x="20361" y="8913"/>
                </a:lnTo>
                <a:lnTo>
                  <a:pt x="20370" y="8913"/>
                </a:lnTo>
                <a:lnTo>
                  <a:pt x="20387" y="8913"/>
                </a:lnTo>
                <a:lnTo>
                  <a:pt x="20432" y="8922"/>
                </a:lnTo>
                <a:lnTo>
                  <a:pt x="20449" y="8931"/>
                </a:lnTo>
                <a:lnTo>
                  <a:pt x="20485" y="8948"/>
                </a:lnTo>
                <a:lnTo>
                  <a:pt x="20502" y="8948"/>
                </a:lnTo>
                <a:lnTo>
                  <a:pt x="20520" y="8957"/>
                </a:lnTo>
                <a:lnTo>
                  <a:pt x="20537" y="8957"/>
                </a:lnTo>
                <a:lnTo>
                  <a:pt x="20555" y="8957"/>
                </a:lnTo>
                <a:lnTo>
                  <a:pt x="20599" y="8957"/>
                </a:lnTo>
                <a:lnTo>
                  <a:pt x="20617" y="8966"/>
                </a:lnTo>
                <a:lnTo>
                  <a:pt x="20635" y="8966"/>
                </a:lnTo>
                <a:lnTo>
                  <a:pt x="20643" y="8966"/>
                </a:lnTo>
                <a:lnTo>
                  <a:pt x="20652" y="8966"/>
                </a:lnTo>
                <a:lnTo>
                  <a:pt x="20661" y="8957"/>
                </a:lnTo>
                <a:close/>
                <a:moveTo>
                  <a:pt x="20096" y="8833"/>
                </a:moveTo>
                <a:lnTo>
                  <a:pt x="20096" y="8825"/>
                </a:lnTo>
                <a:lnTo>
                  <a:pt x="20088" y="8825"/>
                </a:lnTo>
                <a:lnTo>
                  <a:pt x="20088" y="8833"/>
                </a:lnTo>
                <a:lnTo>
                  <a:pt x="20088" y="8842"/>
                </a:lnTo>
                <a:close/>
                <a:moveTo>
                  <a:pt x="20123" y="9116"/>
                </a:moveTo>
                <a:lnTo>
                  <a:pt x="20114" y="9125"/>
                </a:lnTo>
                <a:lnTo>
                  <a:pt x="20123" y="9125"/>
                </a:lnTo>
                <a:lnTo>
                  <a:pt x="20132" y="9125"/>
                </a:lnTo>
                <a:close/>
                <a:moveTo>
                  <a:pt x="20238" y="7589"/>
                </a:moveTo>
                <a:lnTo>
                  <a:pt x="20229" y="7589"/>
                </a:lnTo>
                <a:close/>
                <a:moveTo>
                  <a:pt x="20193" y="7713"/>
                </a:moveTo>
                <a:close/>
                <a:moveTo>
                  <a:pt x="20167" y="8127"/>
                </a:moveTo>
                <a:lnTo>
                  <a:pt x="20167" y="8119"/>
                </a:lnTo>
                <a:close/>
                <a:moveTo>
                  <a:pt x="20202" y="8569"/>
                </a:moveTo>
                <a:lnTo>
                  <a:pt x="20211" y="8569"/>
                </a:lnTo>
                <a:lnTo>
                  <a:pt x="20220" y="8569"/>
                </a:lnTo>
                <a:lnTo>
                  <a:pt x="20211" y="8560"/>
                </a:lnTo>
                <a:close/>
                <a:moveTo>
                  <a:pt x="20132" y="8145"/>
                </a:moveTo>
                <a:lnTo>
                  <a:pt x="20132" y="8136"/>
                </a:lnTo>
                <a:lnTo>
                  <a:pt x="20140" y="8136"/>
                </a:lnTo>
                <a:lnTo>
                  <a:pt x="20132" y="8136"/>
                </a:lnTo>
                <a:lnTo>
                  <a:pt x="20132" y="8127"/>
                </a:lnTo>
                <a:lnTo>
                  <a:pt x="20123" y="8127"/>
                </a:lnTo>
                <a:lnTo>
                  <a:pt x="20123" y="8136"/>
                </a:lnTo>
                <a:lnTo>
                  <a:pt x="20132" y="8136"/>
                </a:lnTo>
                <a:lnTo>
                  <a:pt x="20123" y="8136"/>
                </a:lnTo>
                <a:close/>
                <a:moveTo>
                  <a:pt x="20026" y="8383"/>
                </a:moveTo>
                <a:lnTo>
                  <a:pt x="20017" y="8383"/>
                </a:lnTo>
                <a:lnTo>
                  <a:pt x="20026" y="8392"/>
                </a:lnTo>
                <a:lnTo>
                  <a:pt x="20026" y="8401"/>
                </a:lnTo>
                <a:lnTo>
                  <a:pt x="20035" y="8392"/>
                </a:lnTo>
                <a:lnTo>
                  <a:pt x="20043" y="8392"/>
                </a:lnTo>
                <a:lnTo>
                  <a:pt x="20043" y="8383"/>
                </a:lnTo>
                <a:lnTo>
                  <a:pt x="20035" y="8375"/>
                </a:lnTo>
                <a:close/>
                <a:moveTo>
                  <a:pt x="21852" y="5754"/>
                </a:moveTo>
                <a:lnTo>
                  <a:pt x="21852" y="5763"/>
                </a:lnTo>
                <a:lnTo>
                  <a:pt x="21861" y="5754"/>
                </a:lnTo>
                <a:lnTo>
                  <a:pt x="21861" y="5745"/>
                </a:lnTo>
                <a:lnTo>
                  <a:pt x="21852" y="5737"/>
                </a:lnTo>
                <a:close/>
                <a:moveTo>
                  <a:pt x="21861" y="6240"/>
                </a:moveTo>
                <a:lnTo>
                  <a:pt x="21870" y="6240"/>
                </a:lnTo>
                <a:lnTo>
                  <a:pt x="21870" y="6231"/>
                </a:lnTo>
                <a:lnTo>
                  <a:pt x="21878" y="6231"/>
                </a:lnTo>
                <a:lnTo>
                  <a:pt x="21878" y="6222"/>
                </a:lnTo>
                <a:lnTo>
                  <a:pt x="21887" y="6222"/>
                </a:lnTo>
                <a:lnTo>
                  <a:pt x="21896" y="6213"/>
                </a:lnTo>
                <a:lnTo>
                  <a:pt x="21887" y="6213"/>
                </a:lnTo>
                <a:lnTo>
                  <a:pt x="21878" y="6213"/>
                </a:lnTo>
                <a:lnTo>
                  <a:pt x="21878" y="6222"/>
                </a:lnTo>
                <a:lnTo>
                  <a:pt x="21870" y="6222"/>
                </a:lnTo>
                <a:lnTo>
                  <a:pt x="21861" y="6222"/>
                </a:lnTo>
                <a:lnTo>
                  <a:pt x="21861" y="6231"/>
                </a:lnTo>
                <a:lnTo>
                  <a:pt x="21852" y="6231"/>
                </a:lnTo>
                <a:close/>
                <a:moveTo>
                  <a:pt x="21887" y="5825"/>
                </a:moveTo>
                <a:lnTo>
                  <a:pt x="21878" y="5834"/>
                </a:lnTo>
                <a:lnTo>
                  <a:pt x="21887" y="5834"/>
                </a:lnTo>
                <a:lnTo>
                  <a:pt x="21896" y="5843"/>
                </a:lnTo>
                <a:lnTo>
                  <a:pt x="21905" y="5851"/>
                </a:lnTo>
                <a:lnTo>
                  <a:pt x="21914" y="5860"/>
                </a:lnTo>
                <a:lnTo>
                  <a:pt x="21905" y="5860"/>
                </a:lnTo>
                <a:lnTo>
                  <a:pt x="21896" y="5860"/>
                </a:lnTo>
                <a:lnTo>
                  <a:pt x="21896" y="5851"/>
                </a:lnTo>
                <a:lnTo>
                  <a:pt x="21887" y="5843"/>
                </a:lnTo>
                <a:lnTo>
                  <a:pt x="21887" y="5851"/>
                </a:lnTo>
                <a:lnTo>
                  <a:pt x="21887" y="5860"/>
                </a:lnTo>
                <a:lnTo>
                  <a:pt x="21896" y="5869"/>
                </a:lnTo>
                <a:lnTo>
                  <a:pt x="21896" y="5878"/>
                </a:lnTo>
                <a:lnTo>
                  <a:pt x="21896" y="5887"/>
                </a:lnTo>
                <a:lnTo>
                  <a:pt x="21905" y="5878"/>
                </a:lnTo>
                <a:lnTo>
                  <a:pt x="21914" y="5869"/>
                </a:lnTo>
                <a:lnTo>
                  <a:pt x="21923" y="5869"/>
                </a:lnTo>
                <a:lnTo>
                  <a:pt x="21931" y="5869"/>
                </a:lnTo>
                <a:lnTo>
                  <a:pt x="21931" y="5878"/>
                </a:lnTo>
                <a:lnTo>
                  <a:pt x="21940" y="5878"/>
                </a:lnTo>
                <a:lnTo>
                  <a:pt x="21940" y="5869"/>
                </a:lnTo>
                <a:lnTo>
                  <a:pt x="21940" y="5860"/>
                </a:lnTo>
                <a:lnTo>
                  <a:pt x="21931" y="5860"/>
                </a:lnTo>
                <a:lnTo>
                  <a:pt x="21923" y="5860"/>
                </a:lnTo>
                <a:lnTo>
                  <a:pt x="21923" y="5851"/>
                </a:lnTo>
                <a:lnTo>
                  <a:pt x="21923" y="5843"/>
                </a:lnTo>
                <a:lnTo>
                  <a:pt x="21923" y="5834"/>
                </a:lnTo>
                <a:lnTo>
                  <a:pt x="21931" y="5834"/>
                </a:lnTo>
                <a:lnTo>
                  <a:pt x="21940" y="5843"/>
                </a:lnTo>
                <a:lnTo>
                  <a:pt x="21949" y="5851"/>
                </a:lnTo>
                <a:lnTo>
                  <a:pt x="21949" y="5860"/>
                </a:lnTo>
                <a:lnTo>
                  <a:pt x="21958" y="5869"/>
                </a:lnTo>
                <a:lnTo>
                  <a:pt x="21949" y="5878"/>
                </a:lnTo>
                <a:lnTo>
                  <a:pt x="21958" y="5878"/>
                </a:lnTo>
                <a:lnTo>
                  <a:pt x="21958" y="5896"/>
                </a:lnTo>
                <a:lnTo>
                  <a:pt x="21949" y="5904"/>
                </a:lnTo>
                <a:lnTo>
                  <a:pt x="21940" y="5913"/>
                </a:lnTo>
                <a:lnTo>
                  <a:pt x="21940" y="5922"/>
                </a:lnTo>
                <a:lnTo>
                  <a:pt x="21931" y="5922"/>
                </a:lnTo>
                <a:lnTo>
                  <a:pt x="21931" y="5931"/>
                </a:lnTo>
                <a:lnTo>
                  <a:pt x="21931" y="5940"/>
                </a:lnTo>
                <a:lnTo>
                  <a:pt x="21923" y="5948"/>
                </a:lnTo>
                <a:lnTo>
                  <a:pt x="21931" y="5948"/>
                </a:lnTo>
                <a:lnTo>
                  <a:pt x="21931" y="5957"/>
                </a:lnTo>
                <a:lnTo>
                  <a:pt x="21940" y="5966"/>
                </a:lnTo>
                <a:lnTo>
                  <a:pt x="21931" y="5975"/>
                </a:lnTo>
                <a:lnTo>
                  <a:pt x="21923" y="5975"/>
                </a:lnTo>
                <a:lnTo>
                  <a:pt x="21931" y="5984"/>
                </a:lnTo>
                <a:lnTo>
                  <a:pt x="21931" y="5993"/>
                </a:lnTo>
                <a:lnTo>
                  <a:pt x="21940" y="5993"/>
                </a:lnTo>
                <a:lnTo>
                  <a:pt x="21958" y="6001"/>
                </a:lnTo>
                <a:lnTo>
                  <a:pt x="21958" y="5993"/>
                </a:lnTo>
                <a:lnTo>
                  <a:pt x="21958" y="5984"/>
                </a:lnTo>
                <a:lnTo>
                  <a:pt x="21949" y="5975"/>
                </a:lnTo>
                <a:lnTo>
                  <a:pt x="21958" y="5966"/>
                </a:lnTo>
                <a:lnTo>
                  <a:pt x="21958" y="5957"/>
                </a:lnTo>
                <a:lnTo>
                  <a:pt x="21967" y="5957"/>
                </a:lnTo>
                <a:lnTo>
                  <a:pt x="21976" y="5957"/>
                </a:lnTo>
                <a:lnTo>
                  <a:pt x="21967" y="5966"/>
                </a:lnTo>
                <a:lnTo>
                  <a:pt x="21967" y="5984"/>
                </a:lnTo>
                <a:lnTo>
                  <a:pt x="21967" y="5993"/>
                </a:lnTo>
                <a:lnTo>
                  <a:pt x="21967" y="6001"/>
                </a:lnTo>
                <a:lnTo>
                  <a:pt x="21967" y="6010"/>
                </a:lnTo>
                <a:lnTo>
                  <a:pt x="21976" y="6001"/>
                </a:lnTo>
                <a:lnTo>
                  <a:pt x="21993" y="5993"/>
                </a:lnTo>
                <a:lnTo>
                  <a:pt x="21993" y="5984"/>
                </a:lnTo>
                <a:lnTo>
                  <a:pt x="21993" y="5975"/>
                </a:lnTo>
                <a:lnTo>
                  <a:pt x="22002" y="5975"/>
                </a:lnTo>
                <a:lnTo>
                  <a:pt x="22011" y="5975"/>
                </a:lnTo>
                <a:lnTo>
                  <a:pt x="22020" y="5957"/>
                </a:lnTo>
                <a:lnTo>
                  <a:pt x="22020" y="5948"/>
                </a:lnTo>
                <a:lnTo>
                  <a:pt x="22020" y="5940"/>
                </a:lnTo>
                <a:lnTo>
                  <a:pt x="22020" y="5931"/>
                </a:lnTo>
                <a:lnTo>
                  <a:pt x="22028" y="5922"/>
                </a:lnTo>
                <a:lnTo>
                  <a:pt x="22028" y="5913"/>
                </a:lnTo>
                <a:lnTo>
                  <a:pt x="22028" y="5904"/>
                </a:lnTo>
                <a:lnTo>
                  <a:pt x="22037" y="5896"/>
                </a:lnTo>
                <a:lnTo>
                  <a:pt x="22037" y="5887"/>
                </a:lnTo>
                <a:lnTo>
                  <a:pt x="22055" y="5860"/>
                </a:lnTo>
                <a:lnTo>
                  <a:pt x="22064" y="5860"/>
                </a:lnTo>
                <a:lnTo>
                  <a:pt x="22064" y="5851"/>
                </a:lnTo>
                <a:lnTo>
                  <a:pt x="22055" y="5851"/>
                </a:lnTo>
                <a:lnTo>
                  <a:pt x="22055" y="5843"/>
                </a:lnTo>
                <a:lnTo>
                  <a:pt x="22046" y="5843"/>
                </a:lnTo>
                <a:lnTo>
                  <a:pt x="22046" y="5834"/>
                </a:lnTo>
                <a:lnTo>
                  <a:pt x="22055" y="5825"/>
                </a:lnTo>
                <a:lnTo>
                  <a:pt x="22037" y="5825"/>
                </a:lnTo>
                <a:lnTo>
                  <a:pt x="22028" y="5825"/>
                </a:lnTo>
                <a:lnTo>
                  <a:pt x="22028" y="5816"/>
                </a:lnTo>
                <a:lnTo>
                  <a:pt x="22037" y="5807"/>
                </a:lnTo>
                <a:lnTo>
                  <a:pt x="22037" y="5798"/>
                </a:lnTo>
                <a:lnTo>
                  <a:pt x="22028" y="5798"/>
                </a:lnTo>
                <a:lnTo>
                  <a:pt x="22020" y="5798"/>
                </a:lnTo>
                <a:lnTo>
                  <a:pt x="22011" y="5798"/>
                </a:lnTo>
                <a:lnTo>
                  <a:pt x="22002" y="5798"/>
                </a:lnTo>
                <a:lnTo>
                  <a:pt x="21993" y="5790"/>
                </a:lnTo>
                <a:lnTo>
                  <a:pt x="21984" y="5790"/>
                </a:lnTo>
                <a:lnTo>
                  <a:pt x="21984" y="5781"/>
                </a:lnTo>
                <a:lnTo>
                  <a:pt x="21976" y="5772"/>
                </a:lnTo>
                <a:lnTo>
                  <a:pt x="21967" y="5772"/>
                </a:lnTo>
                <a:lnTo>
                  <a:pt x="21958" y="5772"/>
                </a:lnTo>
                <a:lnTo>
                  <a:pt x="21949" y="5781"/>
                </a:lnTo>
                <a:lnTo>
                  <a:pt x="21949" y="5790"/>
                </a:lnTo>
                <a:lnTo>
                  <a:pt x="21940" y="5798"/>
                </a:lnTo>
                <a:lnTo>
                  <a:pt x="21931" y="5798"/>
                </a:lnTo>
                <a:lnTo>
                  <a:pt x="21923" y="5798"/>
                </a:lnTo>
                <a:lnTo>
                  <a:pt x="21923" y="5807"/>
                </a:lnTo>
                <a:lnTo>
                  <a:pt x="21905" y="5807"/>
                </a:lnTo>
                <a:lnTo>
                  <a:pt x="21896" y="5816"/>
                </a:lnTo>
                <a:lnTo>
                  <a:pt x="21905" y="5816"/>
                </a:lnTo>
                <a:lnTo>
                  <a:pt x="21905" y="5825"/>
                </a:lnTo>
                <a:lnTo>
                  <a:pt x="21887" y="5816"/>
                </a:lnTo>
                <a:close/>
                <a:moveTo>
                  <a:pt x="21279" y="6918"/>
                </a:moveTo>
                <a:lnTo>
                  <a:pt x="21287" y="6927"/>
                </a:lnTo>
                <a:lnTo>
                  <a:pt x="21287" y="6918"/>
                </a:lnTo>
                <a:close/>
                <a:moveTo>
                  <a:pt x="21755" y="5710"/>
                </a:moveTo>
                <a:lnTo>
                  <a:pt x="21764" y="5701"/>
                </a:lnTo>
                <a:lnTo>
                  <a:pt x="21764" y="5710"/>
                </a:lnTo>
                <a:lnTo>
                  <a:pt x="21773" y="5710"/>
                </a:lnTo>
                <a:lnTo>
                  <a:pt x="21773" y="5701"/>
                </a:lnTo>
                <a:lnTo>
                  <a:pt x="21773" y="5693"/>
                </a:lnTo>
                <a:lnTo>
                  <a:pt x="21764" y="5693"/>
                </a:lnTo>
                <a:lnTo>
                  <a:pt x="21755" y="5693"/>
                </a:lnTo>
                <a:lnTo>
                  <a:pt x="21755" y="5701"/>
                </a:lnTo>
                <a:close/>
                <a:moveTo>
                  <a:pt x="21746" y="6381"/>
                </a:moveTo>
                <a:lnTo>
                  <a:pt x="21737" y="6390"/>
                </a:lnTo>
                <a:lnTo>
                  <a:pt x="21737" y="6399"/>
                </a:lnTo>
                <a:lnTo>
                  <a:pt x="21746" y="6399"/>
                </a:lnTo>
                <a:lnTo>
                  <a:pt x="21755" y="6399"/>
                </a:lnTo>
                <a:lnTo>
                  <a:pt x="21746" y="6390"/>
                </a:lnTo>
                <a:lnTo>
                  <a:pt x="21755" y="6390"/>
                </a:lnTo>
                <a:lnTo>
                  <a:pt x="21755" y="6381"/>
                </a:lnTo>
                <a:lnTo>
                  <a:pt x="21755" y="6372"/>
                </a:lnTo>
                <a:lnTo>
                  <a:pt x="21764" y="6372"/>
                </a:lnTo>
                <a:lnTo>
                  <a:pt x="21773" y="6363"/>
                </a:lnTo>
                <a:lnTo>
                  <a:pt x="21781" y="6363"/>
                </a:lnTo>
                <a:lnTo>
                  <a:pt x="21781" y="6354"/>
                </a:lnTo>
                <a:lnTo>
                  <a:pt x="21790" y="6354"/>
                </a:lnTo>
                <a:lnTo>
                  <a:pt x="21790" y="6346"/>
                </a:lnTo>
                <a:lnTo>
                  <a:pt x="21781" y="6337"/>
                </a:lnTo>
                <a:lnTo>
                  <a:pt x="21781" y="6346"/>
                </a:lnTo>
                <a:lnTo>
                  <a:pt x="21773" y="6354"/>
                </a:lnTo>
                <a:lnTo>
                  <a:pt x="21764" y="6354"/>
                </a:lnTo>
                <a:lnTo>
                  <a:pt x="21755" y="6354"/>
                </a:lnTo>
                <a:lnTo>
                  <a:pt x="21755" y="6363"/>
                </a:lnTo>
                <a:lnTo>
                  <a:pt x="21764" y="6363"/>
                </a:lnTo>
                <a:lnTo>
                  <a:pt x="21755" y="6372"/>
                </a:lnTo>
                <a:lnTo>
                  <a:pt x="21746" y="6372"/>
                </a:lnTo>
                <a:close/>
                <a:moveTo>
                  <a:pt x="21746" y="5710"/>
                </a:moveTo>
                <a:lnTo>
                  <a:pt x="21746" y="5719"/>
                </a:lnTo>
                <a:lnTo>
                  <a:pt x="21755" y="5719"/>
                </a:lnTo>
                <a:close/>
                <a:moveTo>
                  <a:pt x="21896" y="5790"/>
                </a:moveTo>
                <a:lnTo>
                  <a:pt x="21896" y="5781"/>
                </a:lnTo>
                <a:lnTo>
                  <a:pt x="21887" y="5781"/>
                </a:lnTo>
                <a:lnTo>
                  <a:pt x="21887" y="5790"/>
                </a:lnTo>
                <a:close/>
                <a:moveTo>
                  <a:pt x="21861" y="5737"/>
                </a:moveTo>
                <a:lnTo>
                  <a:pt x="21870" y="5745"/>
                </a:lnTo>
                <a:lnTo>
                  <a:pt x="21870" y="5737"/>
                </a:lnTo>
                <a:lnTo>
                  <a:pt x="21878" y="5719"/>
                </a:lnTo>
                <a:lnTo>
                  <a:pt x="21870" y="5719"/>
                </a:lnTo>
                <a:lnTo>
                  <a:pt x="21878" y="5710"/>
                </a:lnTo>
                <a:lnTo>
                  <a:pt x="21870" y="5710"/>
                </a:lnTo>
                <a:lnTo>
                  <a:pt x="21861" y="5719"/>
                </a:lnTo>
                <a:lnTo>
                  <a:pt x="21861" y="5728"/>
                </a:lnTo>
                <a:close/>
                <a:moveTo>
                  <a:pt x="22672" y="5013"/>
                </a:moveTo>
                <a:lnTo>
                  <a:pt x="22664" y="5013"/>
                </a:lnTo>
                <a:lnTo>
                  <a:pt x="22655" y="5022"/>
                </a:lnTo>
                <a:lnTo>
                  <a:pt x="22646" y="5022"/>
                </a:lnTo>
                <a:lnTo>
                  <a:pt x="22646" y="5031"/>
                </a:lnTo>
                <a:lnTo>
                  <a:pt x="22637" y="5031"/>
                </a:lnTo>
                <a:lnTo>
                  <a:pt x="22637" y="5039"/>
                </a:lnTo>
                <a:lnTo>
                  <a:pt x="22637" y="5048"/>
                </a:lnTo>
                <a:lnTo>
                  <a:pt x="22637" y="5066"/>
                </a:lnTo>
                <a:lnTo>
                  <a:pt x="22646" y="5075"/>
                </a:lnTo>
                <a:lnTo>
                  <a:pt x="22655" y="5084"/>
                </a:lnTo>
                <a:lnTo>
                  <a:pt x="22655" y="5092"/>
                </a:lnTo>
                <a:lnTo>
                  <a:pt x="22655" y="5101"/>
                </a:lnTo>
                <a:lnTo>
                  <a:pt x="22646" y="5110"/>
                </a:lnTo>
                <a:lnTo>
                  <a:pt x="22646" y="5128"/>
                </a:lnTo>
                <a:lnTo>
                  <a:pt x="22655" y="5137"/>
                </a:lnTo>
                <a:lnTo>
                  <a:pt x="22664" y="5137"/>
                </a:lnTo>
                <a:lnTo>
                  <a:pt x="22672" y="5128"/>
                </a:lnTo>
                <a:lnTo>
                  <a:pt x="22681" y="5128"/>
                </a:lnTo>
                <a:lnTo>
                  <a:pt x="22681" y="5119"/>
                </a:lnTo>
                <a:lnTo>
                  <a:pt x="22690" y="5110"/>
                </a:lnTo>
                <a:lnTo>
                  <a:pt x="22699" y="5101"/>
                </a:lnTo>
                <a:lnTo>
                  <a:pt x="22708" y="5110"/>
                </a:lnTo>
                <a:lnTo>
                  <a:pt x="22717" y="5110"/>
                </a:lnTo>
                <a:lnTo>
                  <a:pt x="22725" y="5110"/>
                </a:lnTo>
                <a:lnTo>
                  <a:pt x="22734" y="5101"/>
                </a:lnTo>
                <a:lnTo>
                  <a:pt x="22725" y="5101"/>
                </a:lnTo>
                <a:lnTo>
                  <a:pt x="22717" y="5092"/>
                </a:lnTo>
                <a:lnTo>
                  <a:pt x="22699" y="5075"/>
                </a:lnTo>
                <a:lnTo>
                  <a:pt x="22690" y="5075"/>
                </a:lnTo>
                <a:lnTo>
                  <a:pt x="22681" y="5066"/>
                </a:lnTo>
                <a:lnTo>
                  <a:pt x="22672" y="5057"/>
                </a:lnTo>
                <a:lnTo>
                  <a:pt x="22672" y="5048"/>
                </a:lnTo>
                <a:lnTo>
                  <a:pt x="22672" y="5039"/>
                </a:lnTo>
                <a:lnTo>
                  <a:pt x="22681" y="5039"/>
                </a:lnTo>
                <a:lnTo>
                  <a:pt x="22690" y="5039"/>
                </a:lnTo>
                <a:lnTo>
                  <a:pt x="22699" y="5039"/>
                </a:lnTo>
                <a:lnTo>
                  <a:pt x="22708" y="5039"/>
                </a:lnTo>
                <a:lnTo>
                  <a:pt x="22717" y="5057"/>
                </a:lnTo>
                <a:lnTo>
                  <a:pt x="22752" y="5039"/>
                </a:lnTo>
                <a:lnTo>
                  <a:pt x="22787" y="5039"/>
                </a:lnTo>
                <a:lnTo>
                  <a:pt x="22805" y="5048"/>
                </a:lnTo>
                <a:lnTo>
                  <a:pt x="22831" y="5066"/>
                </a:lnTo>
                <a:lnTo>
                  <a:pt x="22858" y="5075"/>
                </a:lnTo>
                <a:lnTo>
                  <a:pt x="22875" y="5084"/>
                </a:lnTo>
                <a:lnTo>
                  <a:pt x="22884" y="5084"/>
                </a:lnTo>
                <a:lnTo>
                  <a:pt x="22893" y="5084"/>
                </a:lnTo>
                <a:lnTo>
                  <a:pt x="22893" y="5075"/>
                </a:lnTo>
                <a:lnTo>
                  <a:pt x="22893" y="5066"/>
                </a:lnTo>
                <a:lnTo>
                  <a:pt x="22893" y="5057"/>
                </a:lnTo>
                <a:lnTo>
                  <a:pt x="22902" y="5048"/>
                </a:lnTo>
                <a:lnTo>
                  <a:pt x="22911" y="5031"/>
                </a:lnTo>
                <a:lnTo>
                  <a:pt x="22928" y="5022"/>
                </a:lnTo>
                <a:lnTo>
                  <a:pt x="22937" y="5013"/>
                </a:lnTo>
                <a:lnTo>
                  <a:pt x="22955" y="5004"/>
                </a:lnTo>
                <a:lnTo>
                  <a:pt x="22964" y="4995"/>
                </a:lnTo>
                <a:lnTo>
                  <a:pt x="22981" y="5004"/>
                </a:lnTo>
                <a:lnTo>
                  <a:pt x="22990" y="5004"/>
                </a:lnTo>
                <a:lnTo>
                  <a:pt x="22999" y="4995"/>
                </a:lnTo>
                <a:lnTo>
                  <a:pt x="23008" y="4995"/>
                </a:lnTo>
                <a:lnTo>
                  <a:pt x="23017" y="4995"/>
                </a:lnTo>
                <a:lnTo>
                  <a:pt x="23025" y="4986"/>
                </a:lnTo>
                <a:lnTo>
                  <a:pt x="23034" y="4986"/>
                </a:lnTo>
                <a:lnTo>
                  <a:pt x="23043" y="4986"/>
                </a:lnTo>
                <a:lnTo>
                  <a:pt x="23043" y="4978"/>
                </a:lnTo>
                <a:lnTo>
                  <a:pt x="23052" y="4986"/>
                </a:lnTo>
                <a:lnTo>
                  <a:pt x="23052" y="4978"/>
                </a:lnTo>
                <a:lnTo>
                  <a:pt x="23061" y="4969"/>
                </a:lnTo>
                <a:lnTo>
                  <a:pt x="23069" y="4969"/>
                </a:lnTo>
                <a:lnTo>
                  <a:pt x="23078" y="4960"/>
                </a:lnTo>
                <a:lnTo>
                  <a:pt x="23069" y="4960"/>
                </a:lnTo>
                <a:lnTo>
                  <a:pt x="23061" y="4969"/>
                </a:lnTo>
                <a:lnTo>
                  <a:pt x="23052" y="4969"/>
                </a:lnTo>
                <a:lnTo>
                  <a:pt x="23043" y="4969"/>
                </a:lnTo>
                <a:lnTo>
                  <a:pt x="23034" y="4960"/>
                </a:lnTo>
                <a:lnTo>
                  <a:pt x="23034" y="4942"/>
                </a:lnTo>
                <a:lnTo>
                  <a:pt x="23025" y="4942"/>
                </a:lnTo>
                <a:lnTo>
                  <a:pt x="23025" y="4934"/>
                </a:lnTo>
                <a:lnTo>
                  <a:pt x="23025" y="4925"/>
                </a:lnTo>
                <a:lnTo>
                  <a:pt x="23034" y="4898"/>
                </a:lnTo>
                <a:lnTo>
                  <a:pt x="23043" y="4889"/>
                </a:lnTo>
                <a:lnTo>
                  <a:pt x="23043" y="4881"/>
                </a:lnTo>
                <a:lnTo>
                  <a:pt x="23025" y="4889"/>
                </a:lnTo>
                <a:lnTo>
                  <a:pt x="23008" y="4907"/>
                </a:lnTo>
                <a:lnTo>
                  <a:pt x="22999" y="4916"/>
                </a:lnTo>
                <a:lnTo>
                  <a:pt x="22990" y="4916"/>
                </a:lnTo>
                <a:lnTo>
                  <a:pt x="22981" y="4916"/>
                </a:lnTo>
                <a:lnTo>
                  <a:pt x="22946" y="4898"/>
                </a:lnTo>
                <a:lnTo>
                  <a:pt x="22937" y="4898"/>
                </a:lnTo>
                <a:lnTo>
                  <a:pt x="22928" y="4898"/>
                </a:lnTo>
                <a:lnTo>
                  <a:pt x="22920" y="4889"/>
                </a:lnTo>
                <a:lnTo>
                  <a:pt x="22911" y="4881"/>
                </a:lnTo>
                <a:lnTo>
                  <a:pt x="22893" y="4872"/>
                </a:lnTo>
                <a:lnTo>
                  <a:pt x="22875" y="4863"/>
                </a:lnTo>
                <a:lnTo>
                  <a:pt x="22858" y="4845"/>
                </a:lnTo>
                <a:lnTo>
                  <a:pt x="22849" y="4836"/>
                </a:lnTo>
                <a:lnTo>
                  <a:pt x="22822" y="4810"/>
                </a:lnTo>
                <a:lnTo>
                  <a:pt x="22805" y="4792"/>
                </a:lnTo>
                <a:lnTo>
                  <a:pt x="22796" y="4775"/>
                </a:lnTo>
                <a:lnTo>
                  <a:pt x="22787" y="4775"/>
                </a:lnTo>
                <a:lnTo>
                  <a:pt x="22778" y="4775"/>
                </a:lnTo>
                <a:lnTo>
                  <a:pt x="22778" y="4784"/>
                </a:lnTo>
                <a:lnTo>
                  <a:pt x="22770" y="4784"/>
                </a:lnTo>
                <a:lnTo>
                  <a:pt x="22770" y="4792"/>
                </a:lnTo>
                <a:lnTo>
                  <a:pt x="22761" y="4801"/>
                </a:lnTo>
                <a:lnTo>
                  <a:pt x="22770" y="4810"/>
                </a:lnTo>
                <a:lnTo>
                  <a:pt x="22778" y="4828"/>
                </a:lnTo>
                <a:lnTo>
                  <a:pt x="22778" y="4845"/>
                </a:lnTo>
                <a:lnTo>
                  <a:pt x="22778" y="4863"/>
                </a:lnTo>
                <a:lnTo>
                  <a:pt x="22778" y="4872"/>
                </a:lnTo>
                <a:lnTo>
                  <a:pt x="22770" y="4889"/>
                </a:lnTo>
                <a:lnTo>
                  <a:pt x="22770" y="4907"/>
                </a:lnTo>
                <a:lnTo>
                  <a:pt x="22770" y="4916"/>
                </a:lnTo>
                <a:lnTo>
                  <a:pt x="22752" y="4934"/>
                </a:lnTo>
                <a:lnTo>
                  <a:pt x="22752" y="4942"/>
                </a:lnTo>
                <a:lnTo>
                  <a:pt x="22752" y="4951"/>
                </a:lnTo>
                <a:lnTo>
                  <a:pt x="22752" y="4960"/>
                </a:lnTo>
                <a:lnTo>
                  <a:pt x="22752" y="4969"/>
                </a:lnTo>
                <a:lnTo>
                  <a:pt x="22743" y="4978"/>
                </a:lnTo>
                <a:lnTo>
                  <a:pt x="22734" y="4978"/>
                </a:lnTo>
                <a:lnTo>
                  <a:pt x="22717" y="4978"/>
                </a:lnTo>
                <a:lnTo>
                  <a:pt x="22708" y="4978"/>
                </a:lnTo>
                <a:lnTo>
                  <a:pt x="22690" y="4969"/>
                </a:lnTo>
                <a:lnTo>
                  <a:pt x="22681" y="4969"/>
                </a:lnTo>
                <a:lnTo>
                  <a:pt x="22672" y="4978"/>
                </a:lnTo>
                <a:lnTo>
                  <a:pt x="22681" y="4986"/>
                </a:lnTo>
                <a:lnTo>
                  <a:pt x="22681" y="4995"/>
                </a:lnTo>
                <a:lnTo>
                  <a:pt x="22681" y="5004"/>
                </a:lnTo>
                <a:close/>
                <a:moveTo>
                  <a:pt x="22734" y="4810"/>
                </a:moveTo>
                <a:lnTo>
                  <a:pt x="22743" y="4810"/>
                </a:lnTo>
                <a:lnTo>
                  <a:pt x="22743" y="4801"/>
                </a:lnTo>
                <a:lnTo>
                  <a:pt x="22734" y="4792"/>
                </a:lnTo>
                <a:lnTo>
                  <a:pt x="22734" y="4801"/>
                </a:lnTo>
                <a:close/>
                <a:moveTo>
                  <a:pt x="22725" y="4792"/>
                </a:moveTo>
                <a:lnTo>
                  <a:pt x="22725" y="4784"/>
                </a:lnTo>
                <a:lnTo>
                  <a:pt x="22725" y="4775"/>
                </a:lnTo>
                <a:lnTo>
                  <a:pt x="22717" y="4775"/>
                </a:lnTo>
                <a:lnTo>
                  <a:pt x="22717" y="4784"/>
                </a:lnTo>
                <a:close/>
                <a:moveTo>
                  <a:pt x="22778" y="4104"/>
                </a:moveTo>
                <a:lnTo>
                  <a:pt x="22778" y="4113"/>
                </a:lnTo>
                <a:lnTo>
                  <a:pt x="22770" y="4122"/>
                </a:lnTo>
                <a:lnTo>
                  <a:pt x="22770" y="4130"/>
                </a:lnTo>
                <a:lnTo>
                  <a:pt x="22770" y="4166"/>
                </a:lnTo>
                <a:lnTo>
                  <a:pt x="22778" y="4175"/>
                </a:lnTo>
                <a:lnTo>
                  <a:pt x="22778" y="4183"/>
                </a:lnTo>
                <a:lnTo>
                  <a:pt x="22778" y="4192"/>
                </a:lnTo>
                <a:lnTo>
                  <a:pt x="22787" y="4192"/>
                </a:lnTo>
                <a:lnTo>
                  <a:pt x="22796" y="4201"/>
                </a:lnTo>
                <a:lnTo>
                  <a:pt x="22805" y="4210"/>
                </a:lnTo>
                <a:lnTo>
                  <a:pt x="22814" y="4236"/>
                </a:lnTo>
                <a:lnTo>
                  <a:pt x="22814" y="4254"/>
                </a:lnTo>
                <a:lnTo>
                  <a:pt x="22805" y="4263"/>
                </a:lnTo>
                <a:lnTo>
                  <a:pt x="22805" y="4280"/>
                </a:lnTo>
                <a:lnTo>
                  <a:pt x="22796" y="4289"/>
                </a:lnTo>
                <a:lnTo>
                  <a:pt x="22796" y="4307"/>
                </a:lnTo>
                <a:lnTo>
                  <a:pt x="22805" y="4325"/>
                </a:lnTo>
                <a:lnTo>
                  <a:pt x="22805" y="4333"/>
                </a:lnTo>
                <a:lnTo>
                  <a:pt x="22805" y="4395"/>
                </a:lnTo>
                <a:lnTo>
                  <a:pt x="22805" y="4404"/>
                </a:lnTo>
                <a:lnTo>
                  <a:pt x="22796" y="4422"/>
                </a:lnTo>
                <a:lnTo>
                  <a:pt x="22796" y="4439"/>
                </a:lnTo>
                <a:lnTo>
                  <a:pt x="22796" y="4448"/>
                </a:lnTo>
                <a:lnTo>
                  <a:pt x="22787" y="4475"/>
                </a:lnTo>
                <a:lnTo>
                  <a:pt x="22787" y="4483"/>
                </a:lnTo>
                <a:lnTo>
                  <a:pt x="22796" y="4501"/>
                </a:lnTo>
                <a:lnTo>
                  <a:pt x="22805" y="4519"/>
                </a:lnTo>
                <a:lnTo>
                  <a:pt x="22805" y="4536"/>
                </a:lnTo>
                <a:lnTo>
                  <a:pt x="22805" y="4554"/>
                </a:lnTo>
                <a:lnTo>
                  <a:pt x="22805" y="4563"/>
                </a:lnTo>
                <a:lnTo>
                  <a:pt x="22796" y="4572"/>
                </a:lnTo>
                <a:lnTo>
                  <a:pt x="22796" y="4581"/>
                </a:lnTo>
                <a:lnTo>
                  <a:pt x="22796" y="4607"/>
                </a:lnTo>
                <a:lnTo>
                  <a:pt x="22796" y="4616"/>
                </a:lnTo>
                <a:lnTo>
                  <a:pt x="22796" y="4625"/>
                </a:lnTo>
                <a:lnTo>
                  <a:pt x="22796" y="4633"/>
                </a:lnTo>
                <a:lnTo>
                  <a:pt x="22787" y="4660"/>
                </a:lnTo>
                <a:lnTo>
                  <a:pt x="22778" y="4686"/>
                </a:lnTo>
                <a:lnTo>
                  <a:pt x="22787" y="4713"/>
                </a:lnTo>
                <a:lnTo>
                  <a:pt x="22787" y="4722"/>
                </a:lnTo>
                <a:lnTo>
                  <a:pt x="22796" y="4722"/>
                </a:lnTo>
                <a:lnTo>
                  <a:pt x="22796" y="4731"/>
                </a:lnTo>
                <a:lnTo>
                  <a:pt x="22805" y="4731"/>
                </a:lnTo>
                <a:lnTo>
                  <a:pt x="22814" y="4722"/>
                </a:lnTo>
                <a:lnTo>
                  <a:pt x="22814" y="4695"/>
                </a:lnTo>
                <a:lnTo>
                  <a:pt x="22822" y="4686"/>
                </a:lnTo>
                <a:lnTo>
                  <a:pt x="22822" y="4678"/>
                </a:lnTo>
                <a:lnTo>
                  <a:pt x="22831" y="4669"/>
                </a:lnTo>
                <a:lnTo>
                  <a:pt x="22840" y="4660"/>
                </a:lnTo>
                <a:lnTo>
                  <a:pt x="22849" y="4660"/>
                </a:lnTo>
                <a:lnTo>
                  <a:pt x="22849" y="4669"/>
                </a:lnTo>
                <a:lnTo>
                  <a:pt x="22858" y="4669"/>
                </a:lnTo>
                <a:lnTo>
                  <a:pt x="22875" y="4669"/>
                </a:lnTo>
                <a:lnTo>
                  <a:pt x="22893" y="4678"/>
                </a:lnTo>
                <a:lnTo>
                  <a:pt x="22893" y="4686"/>
                </a:lnTo>
                <a:lnTo>
                  <a:pt x="22893" y="4695"/>
                </a:lnTo>
                <a:lnTo>
                  <a:pt x="22902" y="4704"/>
                </a:lnTo>
                <a:lnTo>
                  <a:pt x="22902" y="4722"/>
                </a:lnTo>
                <a:lnTo>
                  <a:pt x="22902" y="4713"/>
                </a:lnTo>
                <a:lnTo>
                  <a:pt x="22902" y="4704"/>
                </a:lnTo>
                <a:lnTo>
                  <a:pt x="22911" y="4695"/>
                </a:lnTo>
                <a:lnTo>
                  <a:pt x="22911" y="4686"/>
                </a:lnTo>
                <a:lnTo>
                  <a:pt x="22911" y="4678"/>
                </a:lnTo>
                <a:lnTo>
                  <a:pt x="22902" y="4660"/>
                </a:lnTo>
                <a:lnTo>
                  <a:pt x="22902" y="4651"/>
                </a:lnTo>
                <a:lnTo>
                  <a:pt x="22893" y="4651"/>
                </a:lnTo>
                <a:lnTo>
                  <a:pt x="22884" y="4651"/>
                </a:lnTo>
                <a:lnTo>
                  <a:pt x="22875" y="4633"/>
                </a:lnTo>
                <a:lnTo>
                  <a:pt x="22867" y="4616"/>
                </a:lnTo>
                <a:lnTo>
                  <a:pt x="22867" y="4607"/>
                </a:lnTo>
                <a:lnTo>
                  <a:pt x="22858" y="4598"/>
                </a:lnTo>
                <a:lnTo>
                  <a:pt x="22849" y="4589"/>
                </a:lnTo>
                <a:lnTo>
                  <a:pt x="22840" y="4589"/>
                </a:lnTo>
                <a:lnTo>
                  <a:pt x="22840" y="4572"/>
                </a:lnTo>
                <a:lnTo>
                  <a:pt x="22840" y="4563"/>
                </a:lnTo>
                <a:lnTo>
                  <a:pt x="22831" y="4554"/>
                </a:lnTo>
                <a:lnTo>
                  <a:pt x="22840" y="4536"/>
                </a:lnTo>
                <a:lnTo>
                  <a:pt x="22840" y="4519"/>
                </a:lnTo>
                <a:lnTo>
                  <a:pt x="22867" y="4457"/>
                </a:lnTo>
                <a:lnTo>
                  <a:pt x="22867" y="4439"/>
                </a:lnTo>
                <a:lnTo>
                  <a:pt x="22875" y="4430"/>
                </a:lnTo>
                <a:lnTo>
                  <a:pt x="22884" y="4422"/>
                </a:lnTo>
                <a:lnTo>
                  <a:pt x="22893" y="4422"/>
                </a:lnTo>
                <a:lnTo>
                  <a:pt x="22920" y="4422"/>
                </a:lnTo>
                <a:lnTo>
                  <a:pt x="22928" y="4422"/>
                </a:lnTo>
                <a:lnTo>
                  <a:pt x="22937" y="4422"/>
                </a:lnTo>
                <a:lnTo>
                  <a:pt x="22946" y="4422"/>
                </a:lnTo>
                <a:lnTo>
                  <a:pt x="22955" y="4430"/>
                </a:lnTo>
                <a:lnTo>
                  <a:pt x="22964" y="4439"/>
                </a:lnTo>
                <a:lnTo>
                  <a:pt x="22972" y="4448"/>
                </a:lnTo>
                <a:lnTo>
                  <a:pt x="22981" y="4457"/>
                </a:lnTo>
                <a:lnTo>
                  <a:pt x="22990" y="4466"/>
                </a:lnTo>
                <a:lnTo>
                  <a:pt x="22990" y="4475"/>
                </a:lnTo>
                <a:lnTo>
                  <a:pt x="22999" y="4483"/>
                </a:lnTo>
                <a:lnTo>
                  <a:pt x="22990" y="4466"/>
                </a:lnTo>
                <a:lnTo>
                  <a:pt x="22990" y="4457"/>
                </a:lnTo>
                <a:lnTo>
                  <a:pt x="22972" y="4439"/>
                </a:lnTo>
                <a:lnTo>
                  <a:pt x="22964" y="4430"/>
                </a:lnTo>
                <a:lnTo>
                  <a:pt x="22964" y="4422"/>
                </a:lnTo>
                <a:lnTo>
                  <a:pt x="22964" y="4404"/>
                </a:lnTo>
                <a:lnTo>
                  <a:pt x="22955" y="4395"/>
                </a:lnTo>
                <a:lnTo>
                  <a:pt x="22955" y="4386"/>
                </a:lnTo>
                <a:lnTo>
                  <a:pt x="22946" y="4360"/>
                </a:lnTo>
                <a:lnTo>
                  <a:pt x="22928" y="4325"/>
                </a:lnTo>
                <a:lnTo>
                  <a:pt x="22920" y="4307"/>
                </a:lnTo>
                <a:lnTo>
                  <a:pt x="22911" y="4236"/>
                </a:lnTo>
                <a:lnTo>
                  <a:pt x="22902" y="4227"/>
                </a:lnTo>
                <a:lnTo>
                  <a:pt x="22902" y="4219"/>
                </a:lnTo>
                <a:lnTo>
                  <a:pt x="22902" y="4210"/>
                </a:lnTo>
                <a:lnTo>
                  <a:pt x="22902" y="4201"/>
                </a:lnTo>
                <a:lnTo>
                  <a:pt x="22893" y="4201"/>
                </a:lnTo>
                <a:lnTo>
                  <a:pt x="22893" y="4192"/>
                </a:lnTo>
                <a:lnTo>
                  <a:pt x="22893" y="4183"/>
                </a:lnTo>
                <a:lnTo>
                  <a:pt x="22884" y="4175"/>
                </a:lnTo>
                <a:lnTo>
                  <a:pt x="22884" y="4166"/>
                </a:lnTo>
                <a:lnTo>
                  <a:pt x="22884" y="4148"/>
                </a:lnTo>
                <a:lnTo>
                  <a:pt x="22884" y="4122"/>
                </a:lnTo>
                <a:lnTo>
                  <a:pt x="22884" y="4113"/>
                </a:lnTo>
                <a:lnTo>
                  <a:pt x="22893" y="4104"/>
                </a:lnTo>
                <a:lnTo>
                  <a:pt x="22893" y="4095"/>
                </a:lnTo>
                <a:lnTo>
                  <a:pt x="22893" y="4086"/>
                </a:lnTo>
                <a:lnTo>
                  <a:pt x="22893" y="4060"/>
                </a:lnTo>
                <a:lnTo>
                  <a:pt x="22893" y="4042"/>
                </a:lnTo>
                <a:lnTo>
                  <a:pt x="22884" y="4033"/>
                </a:lnTo>
                <a:lnTo>
                  <a:pt x="22875" y="4007"/>
                </a:lnTo>
                <a:lnTo>
                  <a:pt x="22867" y="3980"/>
                </a:lnTo>
                <a:lnTo>
                  <a:pt x="22858" y="3972"/>
                </a:lnTo>
                <a:lnTo>
                  <a:pt x="22867" y="3963"/>
                </a:lnTo>
                <a:lnTo>
                  <a:pt x="22867" y="3954"/>
                </a:lnTo>
                <a:lnTo>
                  <a:pt x="22867" y="3945"/>
                </a:lnTo>
                <a:lnTo>
                  <a:pt x="22849" y="3919"/>
                </a:lnTo>
                <a:lnTo>
                  <a:pt x="22840" y="3919"/>
                </a:lnTo>
                <a:lnTo>
                  <a:pt x="22840" y="3927"/>
                </a:lnTo>
                <a:lnTo>
                  <a:pt x="22822" y="3927"/>
                </a:lnTo>
                <a:lnTo>
                  <a:pt x="22831" y="3945"/>
                </a:lnTo>
                <a:lnTo>
                  <a:pt x="22840" y="3963"/>
                </a:lnTo>
                <a:lnTo>
                  <a:pt x="22849" y="3972"/>
                </a:lnTo>
                <a:lnTo>
                  <a:pt x="22849" y="3980"/>
                </a:lnTo>
                <a:lnTo>
                  <a:pt x="22840" y="3989"/>
                </a:lnTo>
                <a:lnTo>
                  <a:pt x="22849" y="3989"/>
                </a:lnTo>
                <a:lnTo>
                  <a:pt x="22840" y="3998"/>
                </a:lnTo>
                <a:lnTo>
                  <a:pt x="22831" y="3998"/>
                </a:lnTo>
                <a:lnTo>
                  <a:pt x="22840" y="4007"/>
                </a:lnTo>
                <a:lnTo>
                  <a:pt x="22831" y="4016"/>
                </a:lnTo>
                <a:lnTo>
                  <a:pt x="22822" y="4016"/>
                </a:lnTo>
                <a:lnTo>
                  <a:pt x="22805" y="4007"/>
                </a:lnTo>
                <a:lnTo>
                  <a:pt x="22796" y="4016"/>
                </a:lnTo>
                <a:lnTo>
                  <a:pt x="22787" y="4024"/>
                </a:lnTo>
                <a:lnTo>
                  <a:pt x="22778" y="4024"/>
                </a:lnTo>
                <a:lnTo>
                  <a:pt x="22787" y="4042"/>
                </a:lnTo>
                <a:lnTo>
                  <a:pt x="22787" y="4060"/>
                </a:lnTo>
                <a:lnTo>
                  <a:pt x="22787" y="4077"/>
                </a:lnTo>
                <a:close/>
                <a:moveTo>
                  <a:pt x="22611" y="5084"/>
                </a:moveTo>
                <a:lnTo>
                  <a:pt x="22611" y="5075"/>
                </a:lnTo>
                <a:lnTo>
                  <a:pt x="22620" y="5066"/>
                </a:lnTo>
                <a:lnTo>
                  <a:pt x="22611" y="5066"/>
                </a:lnTo>
                <a:lnTo>
                  <a:pt x="22602" y="5075"/>
                </a:lnTo>
                <a:lnTo>
                  <a:pt x="22611" y="5075"/>
                </a:lnTo>
                <a:close/>
                <a:moveTo>
                  <a:pt x="22161" y="5587"/>
                </a:moveTo>
                <a:lnTo>
                  <a:pt x="22161" y="5578"/>
                </a:lnTo>
                <a:lnTo>
                  <a:pt x="22152" y="5569"/>
                </a:lnTo>
                <a:lnTo>
                  <a:pt x="22152" y="5578"/>
                </a:lnTo>
                <a:lnTo>
                  <a:pt x="22143" y="5578"/>
                </a:lnTo>
                <a:lnTo>
                  <a:pt x="22152" y="5587"/>
                </a:lnTo>
                <a:close/>
                <a:moveTo>
                  <a:pt x="22126" y="5640"/>
                </a:moveTo>
                <a:lnTo>
                  <a:pt x="22117" y="5648"/>
                </a:lnTo>
                <a:lnTo>
                  <a:pt x="22108" y="5648"/>
                </a:lnTo>
                <a:lnTo>
                  <a:pt x="22108" y="5657"/>
                </a:lnTo>
                <a:lnTo>
                  <a:pt x="22090" y="5675"/>
                </a:lnTo>
                <a:lnTo>
                  <a:pt x="22081" y="5684"/>
                </a:lnTo>
                <a:lnTo>
                  <a:pt x="22073" y="5684"/>
                </a:lnTo>
                <a:lnTo>
                  <a:pt x="22064" y="5693"/>
                </a:lnTo>
                <a:lnTo>
                  <a:pt x="22055" y="5701"/>
                </a:lnTo>
                <a:lnTo>
                  <a:pt x="22046" y="5710"/>
                </a:lnTo>
                <a:lnTo>
                  <a:pt x="22037" y="5710"/>
                </a:lnTo>
                <a:lnTo>
                  <a:pt x="22028" y="5719"/>
                </a:lnTo>
                <a:lnTo>
                  <a:pt x="22020" y="5728"/>
                </a:lnTo>
                <a:lnTo>
                  <a:pt x="22011" y="5737"/>
                </a:lnTo>
                <a:lnTo>
                  <a:pt x="22002" y="5737"/>
                </a:lnTo>
                <a:lnTo>
                  <a:pt x="21993" y="5737"/>
                </a:lnTo>
                <a:lnTo>
                  <a:pt x="21984" y="5737"/>
                </a:lnTo>
                <a:lnTo>
                  <a:pt x="21976" y="5745"/>
                </a:lnTo>
                <a:lnTo>
                  <a:pt x="21984" y="5772"/>
                </a:lnTo>
                <a:lnTo>
                  <a:pt x="21984" y="5763"/>
                </a:lnTo>
                <a:lnTo>
                  <a:pt x="21993" y="5763"/>
                </a:lnTo>
                <a:lnTo>
                  <a:pt x="22002" y="5772"/>
                </a:lnTo>
                <a:lnTo>
                  <a:pt x="22011" y="5772"/>
                </a:lnTo>
                <a:lnTo>
                  <a:pt x="22020" y="5763"/>
                </a:lnTo>
                <a:lnTo>
                  <a:pt x="22037" y="5763"/>
                </a:lnTo>
                <a:lnTo>
                  <a:pt x="22046" y="5763"/>
                </a:lnTo>
                <a:lnTo>
                  <a:pt x="22064" y="5781"/>
                </a:lnTo>
                <a:lnTo>
                  <a:pt x="22073" y="5781"/>
                </a:lnTo>
                <a:lnTo>
                  <a:pt x="22073" y="5772"/>
                </a:lnTo>
                <a:lnTo>
                  <a:pt x="22073" y="5763"/>
                </a:lnTo>
                <a:lnTo>
                  <a:pt x="22081" y="5745"/>
                </a:lnTo>
                <a:lnTo>
                  <a:pt x="22081" y="5737"/>
                </a:lnTo>
                <a:lnTo>
                  <a:pt x="22090" y="5737"/>
                </a:lnTo>
                <a:lnTo>
                  <a:pt x="22099" y="5745"/>
                </a:lnTo>
                <a:lnTo>
                  <a:pt x="22108" y="5745"/>
                </a:lnTo>
                <a:lnTo>
                  <a:pt x="22117" y="5745"/>
                </a:lnTo>
                <a:lnTo>
                  <a:pt x="22134" y="5737"/>
                </a:lnTo>
                <a:lnTo>
                  <a:pt x="22143" y="5745"/>
                </a:lnTo>
                <a:lnTo>
                  <a:pt x="22152" y="5737"/>
                </a:lnTo>
                <a:lnTo>
                  <a:pt x="22161" y="5737"/>
                </a:lnTo>
                <a:lnTo>
                  <a:pt x="22170" y="5728"/>
                </a:lnTo>
                <a:lnTo>
                  <a:pt x="22178" y="5728"/>
                </a:lnTo>
                <a:lnTo>
                  <a:pt x="22187" y="5728"/>
                </a:lnTo>
                <a:lnTo>
                  <a:pt x="22196" y="5728"/>
                </a:lnTo>
                <a:lnTo>
                  <a:pt x="22205" y="5728"/>
                </a:lnTo>
                <a:lnTo>
                  <a:pt x="22214" y="5719"/>
                </a:lnTo>
                <a:lnTo>
                  <a:pt x="22223" y="5710"/>
                </a:lnTo>
                <a:lnTo>
                  <a:pt x="22231" y="5710"/>
                </a:lnTo>
                <a:lnTo>
                  <a:pt x="22240" y="5701"/>
                </a:lnTo>
                <a:lnTo>
                  <a:pt x="22249" y="5701"/>
                </a:lnTo>
                <a:lnTo>
                  <a:pt x="22258" y="5701"/>
                </a:lnTo>
                <a:lnTo>
                  <a:pt x="22267" y="5701"/>
                </a:lnTo>
                <a:lnTo>
                  <a:pt x="22275" y="5710"/>
                </a:lnTo>
                <a:lnTo>
                  <a:pt x="22284" y="5719"/>
                </a:lnTo>
                <a:lnTo>
                  <a:pt x="22293" y="5710"/>
                </a:lnTo>
                <a:lnTo>
                  <a:pt x="22311" y="5710"/>
                </a:lnTo>
                <a:lnTo>
                  <a:pt x="22311" y="5719"/>
                </a:lnTo>
                <a:lnTo>
                  <a:pt x="22311" y="5728"/>
                </a:lnTo>
                <a:lnTo>
                  <a:pt x="22302" y="5737"/>
                </a:lnTo>
                <a:lnTo>
                  <a:pt x="22293" y="5737"/>
                </a:lnTo>
                <a:lnTo>
                  <a:pt x="22284" y="5745"/>
                </a:lnTo>
                <a:lnTo>
                  <a:pt x="22293" y="5754"/>
                </a:lnTo>
                <a:lnTo>
                  <a:pt x="22293" y="5763"/>
                </a:lnTo>
                <a:lnTo>
                  <a:pt x="22293" y="5772"/>
                </a:lnTo>
                <a:lnTo>
                  <a:pt x="22302" y="5781"/>
                </a:lnTo>
                <a:lnTo>
                  <a:pt x="22302" y="5790"/>
                </a:lnTo>
                <a:lnTo>
                  <a:pt x="22311" y="5798"/>
                </a:lnTo>
                <a:lnTo>
                  <a:pt x="22311" y="5807"/>
                </a:lnTo>
                <a:lnTo>
                  <a:pt x="22328" y="5807"/>
                </a:lnTo>
                <a:lnTo>
                  <a:pt x="22346" y="5807"/>
                </a:lnTo>
                <a:lnTo>
                  <a:pt x="22364" y="5790"/>
                </a:lnTo>
                <a:lnTo>
                  <a:pt x="22373" y="5763"/>
                </a:lnTo>
                <a:lnTo>
                  <a:pt x="22381" y="5754"/>
                </a:lnTo>
                <a:lnTo>
                  <a:pt x="22390" y="5745"/>
                </a:lnTo>
                <a:lnTo>
                  <a:pt x="22417" y="5745"/>
                </a:lnTo>
                <a:lnTo>
                  <a:pt x="22417" y="5737"/>
                </a:lnTo>
                <a:lnTo>
                  <a:pt x="22417" y="5728"/>
                </a:lnTo>
                <a:lnTo>
                  <a:pt x="22399" y="5719"/>
                </a:lnTo>
                <a:lnTo>
                  <a:pt x="22390" y="5710"/>
                </a:lnTo>
                <a:lnTo>
                  <a:pt x="22399" y="5701"/>
                </a:lnTo>
                <a:lnTo>
                  <a:pt x="22408" y="5684"/>
                </a:lnTo>
                <a:lnTo>
                  <a:pt x="22417" y="5684"/>
                </a:lnTo>
                <a:lnTo>
                  <a:pt x="22417" y="5693"/>
                </a:lnTo>
                <a:lnTo>
                  <a:pt x="22417" y="5701"/>
                </a:lnTo>
                <a:lnTo>
                  <a:pt x="22417" y="5710"/>
                </a:lnTo>
                <a:lnTo>
                  <a:pt x="22425" y="5710"/>
                </a:lnTo>
                <a:lnTo>
                  <a:pt x="22425" y="5701"/>
                </a:lnTo>
                <a:lnTo>
                  <a:pt x="22434" y="5701"/>
                </a:lnTo>
                <a:lnTo>
                  <a:pt x="22443" y="5701"/>
                </a:lnTo>
                <a:lnTo>
                  <a:pt x="22452" y="5701"/>
                </a:lnTo>
                <a:lnTo>
                  <a:pt x="22452" y="5710"/>
                </a:lnTo>
                <a:lnTo>
                  <a:pt x="22434" y="5719"/>
                </a:lnTo>
                <a:lnTo>
                  <a:pt x="22452" y="5710"/>
                </a:lnTo>
                <a:lnTo>
                  <a:pt x="22470" y="5710"/>
                </a:lnTo>
                <a:lnTo>
                  <a:pt x="22478" y="5710"/>
                </a:lnTo>
                <a:lnTo>
                  <a:pt x="22487" y="5710"/>
                </a:lnTo>
                <a:lnTo>
                  <a:pt x="22496" y="5710"/>
                </a:lnTo>
                <a:lnTo>
                  <a:pt x="22514" y="5719"/>
                </a:lnTo>
                <a:lnTo>
                  <a:pt x="22523" y="5710"/>
                </a:lnTo>
                <a:lnTo>
                  <a:pt x="22523" y="5701"/>
                </a:lnTo>
                <a:lnTo>
                  <a:pt x="22531" y="5693"/>
                </a:lnTo>
                <a:lnTo>
                  <a:pt x="22540" y="5684"/>
                </a:lnTo>
                <a:lnTo>
                  <a:pt x="22540" y="5675"/>
                </a:lnTo>
                <a:lnTo>
                  <a:pt x="22558" y="5675"/>
                </a:lnTo>
                <a:lnTo>
                  <a:pt x="22567" y="5684"/>
                </a:lnTo>
                <a:lnTo>
                  <a:pt x="22558" y="5684"/>
                </a:lnTo>
                <a:lnTo>
                  <a:pt x="22558" y="5693"/>
                </a:lnTo>
                <a:lnTo>
                  <a:pt x="22558" y="5710"/>
                </a:lnTo>
                <a:lnTo>
                  <a:pt x="22567" y="5719"/>
                </a:lnTo>
                <a:lnTo>
                  <a:pt x="22575" y="5710"/>
                </a:lnTo>
                <a:lnTo>
                  <a:pt x="22584" y="5701"/>
                </a:lnTo>
                <a:lnTo>
                  <a:pt x="22584" y="5684"/>
                </a:lnTo>
                <a:lnTo>
                  <a:pt x="22584" y="5675"/>
                </a:lnTo>
                <a:lnTo>
                  <a:pt x="22584" y="5666"/>
                </a:lnTo>
                <a:lnTo>
                  <a:pt x="22593" y="5657"/>
                </a:lnTo>
                <a:lnTo>
                  <a:pt x="22602" y="5657"/>
                </a:lnTo>
                <a:lnTo>
                  <a:pt x="22611" y="5657"/>
                </a:lnTo>
                <a:lnTo>
                  <a:pt x="22620" y="5666"/>
                </a:lnTo>
                <a:lnTo>
                  <a:pt x="22620" y="5675"/>
                </a:lnTo>
                <a:lnTo>
                  <a:pt x="22628" y="5675"/>
                </a:lnTo>
                <a:lnTo>
                  <a:pt x="22628" y="5666"/>
                </a:lnTo>
                <a:lnTo>
                  <a:pt x="22628" y="5657"/>
                </a:lnTo>
                <a:lnTo>
                  <a:pt x="22620" y="5657"/>
                </a:lnTo>
                <a:lnTo>
                  <a:pt x="22620" y="5648"/>
                </a:lnTo>
                <a:lnTo>
                  <a:pt x="22628" y="5640"/>
                </a:lnTo>
                <a:lnTo>
                  <a:pt x="22628" y="5631"/>
                </a:lnTo>
                <a:lnTo>
                  <a:pt x="22637" y="5631"/>
                </a:lnTo>
                <a:lnTo>
                  <a:pt x="22646" y="5631"/>
                </a:lnTo>
                <a:lnTo>
                  <a:pt x="22655" y="5631"/>
                </a:lnTo>
                <a:lnTo>
                  <a:pt x="22655" y="5640"/>
                </a:lnTo>
                <a:lnTo>
                  <a:pt x="22646" y="5648"/>
                </a:lnTo>
                <a:lnTo>
                  <a:pt x="22637" y="5657"/>
                </a:lnTo>
                <a:lnTo>
                  <a:pt x="22637" y="5666"/>
                </a:lnTo>
                <a:lnTo>
                  <a:pt x="22637" y="5675"/>
                </a:lnTo>
                <a:lnTo>
                  <a:pt x="22637" y="5684"/>
                </a:lnTo>
                <a:lnTo>
                  <a:pt x="22637" y="5693"/>
                </a:lnTo>
                <a:lnTo>
                  <a:pt x="22646" y="5693"/>
                </a:lnTo>
                <a:lnTo>
                  <a:pt x="22655" y="5684"/>
                </a:lnTo>
                <a:lnTo>
                  <a:pt x="22664" y="5675"/>
                </a:lnTo>
                <a:lnTo>
                  <a:pt x="22672" y="5675"/>
                </a:lnTo>
                <a:lnTo>
                  <a:pt x="22672" y="5666"/>
                </a:lnTo>
                <a:lnTo>
                  <a:pt x="22681" y="5666"/>
                </a:lnTo>
                <a:lnTo>
                  <a:pt x="22681" y="5648"/>
                </a:lnTo>
                <a:lnTo>
                  <a:pt x="22681" y="5640"/>
                </a:lnTo>
                <a:lnTo>
                  <a:pt x="22690" y="5631"/>
                </a:lnTo>
                <a:lnTo>
                  <a:pt x="22699" y="5631"/>
                </a:lnTo>
                <a:lnTo>
                  <a:pt x="22717" y="5622"/>
                </a:lnTo>
                <a:lnTo>
                  <a:pt x="22708" y="5622"/>
                </a:lnTo>
                <a:lnTo>
                  <a:pt x="22708" y="5613"/>
                </a:lnTo>
                <a:lnTo>
                  <a:pt x="22690" y="5595"/>
                </a:lnTo>
                <a:lnTo>
                  <a:pt x="22690" y="5587"/>
                </a:lnTo>
                <a:lnTo>
                  <a:pt x="22690" y="5578"/>
                </a:lnTo>
                <a:lnTo>
                  <a:pt x="22690" y="5569"/>
                </a:lnTo>
                <a:lnTo>
                  <a:pt x="22690" y="5560"/>
                </a:lnTo>
                <a:lnTo>
                  <a:pt x="22699" y="5543"/>
                </a:lnTo>
                <a:lnTo>
                  <a:pt x="22708" y="5534"/>
                </a:lnTo>
                <a:lnTo>
                  <a:pt x="22708" y="5525"/>
                </a:lnTo>
                <a:lnTo>
                  <a:pt x="22717" y="5525"/>
                </a:lnTo>
                <a:lnTo>
                  <a:pt x="22717" y="5516"/>
                </a:lnTo>
                <a:lnTo>
                  <a:pt x="22725" y="5507"/>
                </a:lnTo>
                <a:lnTo>
                  <a:pt x="22725" y="5481"/>
                </a:lnTo>
                <a:lnTo>
                  <a:pt x="22725" y="5454"/>
                </a:lnTo>
                <a:lnTo>
                  <a:pt x="22717" y="5445"/>
                </a:lnTo>
                <a:lnTo>
                  <a:pt x="22717" y="5437"/>
                </a:lnTo>
                <a:lnTo>
                  <a:pt x="22717" y="5428"/>
                </a:lnTo>
                <a:lnTo>
                  <a:pt x="22717" y="5419"/>
                </a:lnTo>
                <a:lnTo>
                  <a:pt x="22725" y="5410"/>
                </a:lnTo>
                <a:lnTo>
                  <a:pt x="22725" y="5401"/>
                </a:lnTo>
                <a:lnTo>
                  <a:pt x="22743" y="5401"/>
                </a:lnTo>
                <a:lnTo>
                  <a:pt x="22752" y="5401"/>
                </a:lnTo>
                <a:lnTo>
                  <a:pt x="22761" y="5392"/>
                </a:lnTo>
                <a:lnTo>
                  <a:pt x="22761" y="5375"/>
                </a:lnTo>
                <a:lnTo>
                  <a:pt x="22761" y="5366"/>
                </a:lnTo>
                <a:lnTo>
                  <a:pt x="22770" y="5357"/>
                </a:lnTo>
                <a:lnTo>
                  <a:pt x="22770" y="5348"/>
                </a:lnTo>
                <a:lnTo>
                  <a:pt x="22778" y="5348"/>
                </a:lnTo>
                <a:lnTo>
                  <a:pt x="22778" y="5340"/>
                </a:lnTo>
                <a:lnTo>
                  <a:pt x="22787" y="5340"/>
                </a:lnTo>
                <a:lnTo>
                  <a:pt x="22787" y="5331"/>
                </a:lnTo>
                <a:lnTo>
                  <a:pt x="22796" y="5313"/>
                </a:lnTo>
                <a:lnTo>
                  <a:pt x="22796" y="5295"/>
                </a:lnTo>
                <a:lnTo>
                  <a:pt x="22796" y="5287"/>
                </a:lnTo>
                <a:lnTo>
                  <a:pt x="22796" y="5278"/>
                </a:lnTo>
                <a:lnTo>
                  <a:pt x="22787" y="5269"/>
                </a:lnTo>
                <a:lnTo>
                  <a:pt x="22787" y="5251"/>
                </a:lnTo>
                <a:lnTo>
                  <a:pt x="22778" y="5234"/>
                </a:lnTo>
                <a:lnTo>
                  <a:pt x="22770" y="5216"/>
                </a:lnTo>
                <a:lnTo>
                  <a:pt x="22761" y="5216"/>
                </a:lnTo>
                <a:lnTo>
                  <a:pt x="22752" y="5207"/>
                </a:lnTo>
                <a:lnTo>
                  <a:pt x="22752" y="5198"/>
                </a:lnTo>
                <a:lnTo>
                  <a:pt x="22752" y="5189"/>
                </a:lnTo>
                <a:lnTo>
                  <a:pt x="22752" y="5163"/>
                </a:lnTo>
                <a:lnTo>
                  <a:pt x="22752" y="5154"/>
                </a:lnTo>
                <a:lnTo>
                  <a:pt x="22752" y="5137"/>
                </a:lnTo>
                <a:lnTo>
                  <a:pt x="22743" y="5145"/>
                </a:lnTo>
                <a:lnTo>
                  <a:pt x="22734" y="5145"/>
                </a:lnTo>
                <a:lnTo>
                  <a:pt x="22725" y="5137"/>
                </a:lnTo>
                <a:lnTo>
                  <a:pt x="22717" y="5128"/>
                </a:lnTo>
                <a:lnTo>
                  <a:pt x="22717" y="5137"/>
                </a:lnTo>
                <a:lnTo>
                  <a:pt x="22708" y="5137"/>
                </a:lnTo>
                <a:lnTo>
                  <a:pt x="22708" y="5154"/>
                </a:lnTo>
                <a:lnTo>
                  <a:pt x="22708" y="5163"/>
                </a:lnTo>
                <a:lnTo>
                  <a:pt x="22725" y="5154"/>
                </a:lnTo>
                <a:lnTo>
                  <a:pt x="22734" y="5154"/>
                </a:lnTo>
                <a:lnTo>
                  <a:pt x="22743" y="5154"/>
                </a:lnTo>
                <a:lnTo>
                  <a:pt x="22743" y="5163"/>
                </a:lnTo>
                <a:lnTo>
                  <a:pt x="22734" y="5172"/>
                </a:lnTo>
                <a:lnTo>
                  <a:pt x="22734" y="5181"/>
                </a:lnTo>
                <a:lnTo>
                  <a:pt x="22717" y="5181"/>
                </a:lnTo>
                <a:lnTo>
                  <a:pt x="22708" y="5189"/>
                </a:lnTo>
                <a:lnTo>
                  <a:pt x="22699" y="5189"/>
                </a:lnTo>
                <a:lnTo>
                  <a:pt x="22699" y="5181"/>
                </a:lnTo>
                <a:lnTo>
                  <a:pt x="22699" y="5163"/>
                </a:lnTo>
                <a:lnTo>
                  <a:pt x="22690" y="5154"/>
                </a:lnTo>
                <a:lnTo>
                  <a:pt x="22681" y="5154"/>
                </a:lnTo>
                <a:lnTo>
                  <a:pt x="22672" y="5154"/>
                </a:lnTo>
                <a:lnTo>
                  <a:pt x="22672" y="5163"/>
                </a:lnTo>
                <a:lnTo>
                  <a:pt x="22672" y="5172"/>
                </a:lnTo>
                <a:lnTo>
                  <a:pt x="22672" y="5181"/>
                </a:lnTo>
                <a:lnTo>
                  <a:pt x="22672" y="5189"/>
                </a:lnTo>
                <a:lnTo>
                  <a:pt x="22664" y="5189"/>
                </a:lnTo>
                <a:lnTo>
                  <a:pt x="22655" y="5198"/>
                </a:lnTo>
                <a:lnTo>
                  <a:pt x="22646" y="5198"/>
                </a:lnTo>
                <a:lnTo>
                  <a:pt x="22646" y="5207"/>
                </a:lnTo>
                <a:lnTo>
                  <a:pt x="22646" y="5216"/>
                </a:lnTo>
                <a:lnTo>
                  <a:pt x="22646" y="5225"/>
                </a:lnTo>
                <a:lnTo>
                  <a:pt x="22646" y="5234"/>
                </a:lnTo>
                <a:lnTo>
                  <a:pt x="22646" y="5242"/>
                </a:lnTo>
                <a:lnTo>
                  <a:pt x="22646" y="5251"/>
                </a:lnTo>
                <a:lnTo>
                  <a:pt x="22637" y="5260"/>
                </a:lnTo>
                <a:lnTo>
                  <a:pt x="22628" y="5269"/>
                </a:lnTo>
                <a:lnTo>
                  <a:pt x="22637" y="5269"/>
                </a:lnTo>
                <a:lnTo>
                  <a:pt x="22646" y="5269"/>
                </a:lnTo>
                <a:lnTo>
                  <a:pt x="22646" y="5278"/>
                </a:lnTo>
                <a:lnTo>
                  <a:pt x="22655" y="5287"/>
                </a:lnTo>
                <a:lnTo>
                  <a:pt x="22655" y="5295"/>
                </a:lnTo>
                <a:lnTo>
                  <a:pt x="22655" y="5304"/>
                </a:lnTo>
                <a:lnTo>
                  <a:pt x="22655" y="5313"/>
                </a:lnTo>
                <a:lnTo>
                  <a:pt x="22646" y="5313"/>
                </a:lnTo>
                <a:lnTo>
                  <a:pt x="22646" y="5322"/>
                </a:lnTo>
                <a:lnTo>
                  <a:pt x="22646" y="5331"/>
                </a:lnTo>
                <a:lnTo>
                  <a:pt x="22637" y="5340"/>
                </a:lnTo>
                <a:lnTo>
                  <a:pt x="22637" y="5357"/>
                </a:lnTo>
                <a:lnTo>
                  <a:pt x="22628" y="5366"/>
                </a:lnTo>
                <a:lnTo>
                  <a:pt x="22620" y="5375"/>
                </a:lnTo>
                <a:lnTo>
                  <a:pt x="22620" y="5384"/>
                </a:lnTo>
                <a:lnTo>
                  <a:pt x="22611" y="5392"/>
                </a:lnTo>
                <a:lnTo>
                  <a:pt x="22611" y="5401"/>
                </a:lnTo>
                <a:lnTo>
                  <a:pt x="22611" y="5410"/>
                </a:lnTo>
                <a:lnTo>
                  <a:pt x="22602" y="5419"/>
                </a:lnTo>
                <a:lnTo>
                  <a:pt x="22602" y="5428"/>
                </a:lnTo>
                <a:lnTo>
                  <a:pt x="22593" y="5428"/>
                </a:lnTo>
                <a:lnTo>
                  <a:pt x="22567" y="5445"/>
                </a:lnTo>
                <a:lnTo>
                  <a:pt x="22558" y="5454"/>
                </a:lnTo>
                <a:lnTo>
                  <a:pt x="22558" y="5463"/>
                </a:lnTo>
                <a:lnTo>
                  <a:pt x="22549" y="5472"/>
                </a:lnTo>
                <a:lnTo>
                  <a:pt x="22549" y="5481"/>
                </a:lnTo>
                <a:lnTo>
                  <a:pt x="22540" y="5481"/>
                </a:lnTo>
                <a:lnTo>
                  <a:pt x="22523" y="5498"/>
                </a:lnTo>
                <a:lnTo>
                  <a:pt x="22514" y="5498"/>
                </a:lnTo>
                <a:lnTo>
                  <a:pt x="22505" y="5507"/>
                </a:lnTo>
                <a:lnTo>
                  <a:pt x="22496" y="5516"/>
                </a:lnTo>
                <a:lnTo>
                  <a:pt x="22470" y="5525"/>
                </a:lnTo>
                <a:lnTo>
                  <a:pt x="22461" y="5525"/>
                </a:lnTo>
                <a:lnTo>
                  <a:pt x="22452" y="5534"/>
                </a:lnTo>
                <a:lnTo>
                  <a:pt x="22443" y="5534"/>
                </a:lnTo>
                <a:lnTo>
                  <a:pt x="22434" y="5534"/>
                </a:lnTo>
                <a:lnTo>
                  <a:pt x="22425" y="5534"/>
                </a:lnTo>
                <a:lnTo>
                  <a:pt x="22425" y="5525"/>
                </a:lnTo>
                <a:lnTo>
                  <a:pt x="22425" y="5516"/>
                </a:lnTo>
                <a:lnTo>
                  <a:pt x="22417" y="5507"/>
                </a:lnTo>
                <a:lnTo>
                  <a:pt x="22425" y="5498"/>
                </a:lnTo>
                <a:lnTo>
                  <a:pt x="22434" y="5498"/>
                </a:lnTo>
                <a:lnTo>
                  <a:pt x="22443" y="5490"/>
                </a:lnTo>
                <a:lnTo>
                  <a:pt x="22452" y="5481"/>
                </a:lnTo>
                <a:lnTo>
                  <a:pt x="22452" y="5472"/>
                </a:lnTo>
                <a:lnTo>
                  <a:pt x="22443" y="5472"/>
                </a:lnTo>
                <a:lnTo>
                  <a:pt x="22425" y="5481"/>
                </a:lnTo>
                <a:lnTo>
                  <a:pt x="22417" y="5481"/>
                </a:lnTo>
                <a:lnTo>
                  <a:pt x="22408" y="5498"/>
                </a:lnTo>
                <a:lnTo>
                  <a:pt x="22408" y="5525"/>
                </a:lnTo>
                <a:lnTo>
                  <a:pt x="22408" y="5543"/>
                </a:lnTo>
                <a:lnTo>
                  <a:pt x="22399" y="5551"/>
                </a:lnTo>
                <a:lnTo>
                  <a:pt x="22381" y="5569"/>
                </a:lnTo>
                <a:lnTo>
                  <a:pt x="22373" y="5578"/>
                </a:lnTo>
                <a:lnTo>
                  <a:pt x="22364" y="5587"/>
                </a:lnTo>
                <a:lnTo>
                  <a:pt x="22355" y="5595"/>
                </a:lnTo>
                <a:lnTo>
                  <a:pt x="22355" y="5604"/>
                </a:lnTo>
                <a:lnTo>
                  <a:pt x="22355" y="5613"/>
                </a:lnTo>
                <a:lnTo>
                  <a:pt x="22364" y="5622"/>
                </a:lnTo>
                <a:lnTo>
                  <a:pt x="22355" y="5631"/>
                </a:lnTo>
                <a:lnTo>
                  <a:pt x="22346" y="5631"/>
                </a:lnTo>
                <a:lnTo>
                  <a:pt x="22337" y="5640"/>
                </a:lnTo>
                <a:lnTo>
                  <a:pt x="22328" y="5640"/>
                </a:lnTo>
                <a:lnTo>
                  <a:pt x="22302" y="5640"/>
                </a:lnTo>
                <a:lnTo>
                  <a:pt x="22302" y="5631"/>
                </a:lnTo>
                <a:lnTo>
                  <a:pt x="22302" y="5622"/>
                </a:lnTo>
                <a:lnTo>
                  <a:pt x="22293" y="5622"/>
                </a:lnTo>
                <a:lnTo>
                  <a:pt x="22275" y="5631"/>
                </a:lnTo>
                <a:lnTo>
                  <a:pt x="22240" y="5631"/>
                </a:lnTo>
                <a:lnTo>
                  <a:pt x="22231" y="5640"/>
                </a:lnTo>
                <a:lnTo>
                  <a:pt x="22223" y="5640"/>
                </a:lnTo>
                <a:lnTo>
                  <a:pt x="22205" y="5640"/>
                </a:lnTo>
                <a:lnTo>
                  <a:pt x="22196" y="5640"/>
                </a:lnTo>
                <a:lnTo>
                  <a:pt x="22187" y="5640"/>
                </a:lnTo>
                <a:lnTo>
                  <a:pt x="22178" y="5640"/>
                </a:lnTo>
                <a:lnTo>
                  <a:pt x="22170" y="5640"/>
                </a:lnTo>
                <a:lnTo>
                  <a:pt x="22170" y="5648"/>
                </a:lnTo>
                <a:lnTo>
                  <a:pt x="22161" y="5648"/>
                </a:lnTo>
                <a:lnTo>
                  <a:pt x="22152" y="5640"/>
                </a:lnTo>
                <a:lnTo>
                  <a:pt x="22143" y="5640"/>
                </a:lnTo>
                <a:close/>
                <a:moveTo>
                  <a:pt x="22523" y="5445"/>
                </a:moveTo>
                <a:lnTo>
                  <a:pt x="22514" y="5445"/>
                </a:lnTo>
                <a:lnTo>
                  <a:pt x="22523" y="5445"/>
                </a:lnTo>
                <a:lnTo>
                  <a:pt x="22540" y="5437"/>
                </a:lnTo>
                <a:lnTo>
                  <a:pt x="22540" y="5428"/>
                </a:lnTo>
                <a:lnTo>
                  <a:pt x="22531" y="5428"/>
                </a:lnTo>
                <a:lnTo>
                  <a:pt x="22531" y="5419"/>
                </a:lnTo>
                <a:lnTo>
                  <a:pt x="22540" y="5410"/>
                </a:lnTo>
                <a:lnTo>
                  <a:pt x="22540" y="5401"/>
                </a:lnTo>
                <a:lnTo>
                  <a:pt x="22531" y="5410"/>
                </a:lnTo>
                <a:lnTo>
                  <a:pt x="22523" y="5419"/>
                </a:lnTo>
                <a:lnTo>
                  <a:pt x="22523" y="5428"/>
                </a:lnTo>
                <a:lnTo>
                  <a:pt x="22523" y="5437"/>
                </a:lnTo>
                <a:close/>
                <a:moveTo>
                  <a:pt x="21870" y="5825"/>
                </a:moveTo>
                <a:lnTo>
                  <a:pt x="21870" y="5834"/>
                </a:lnTo>
                <a:lnTo>
                  <a:pt x="21878" y="5834"/>
                </a:lnTo>
                <a:lnTo>
                  <a:pt x="21878" y="5825"/>
                </a:lnTo>
                <a:lnTo>
                  <a:pt x="21878" y="5816"/>
                </a:lnTo>
                <a:close/>
                <a:moveTo>
                  <a:pt x="21323" y="7271"/>
                </a:moveTo>
                <a:lnTo>
                  <a:pt x="21323" y="7263"/>
                </a:lnTo>
                <a:lnTo>
                  <a:pt x="21323" y="7254"/>
                </a:lnTo>
                <a:lnTo>
                  <a:pt x="21331" y="7254"/>
                </a:lnTo>
                <a:lnTo>
                  <a:pt x="21331" y="7245"/>
                </a:lnTo>
                <a:lnTo>
                  <a:pt x="21323" y="7245"/>
                </a:lnTo>
                <a:lnTo>
                  <a:pt x="21314" y="7245"/>
                </a:lnTo>
                <a:lnTo>
                  <a:pt x="21314" y="7254"/>
                </a:lnTo>
                <a:lnTo>
                  <a:pt x="21314" y="7263"/>
                </a:lnTo>
                <a:lnTo>
                  <a:pt x="21323" y="7263"/>
                </a:lnTo>
                <a:close/>
                <a:moveTo>
                  <a:pt x="21720" y="8269"/>
                </a:moveTo>
                <a:lnTo>
                  <a:pt x="21728" y="8286"/>
                </a:lnTo>
                <a:lnTo>
                  <a:pt x="21737" y="8286"/>
                </a:lnTo>
                <a:lnTo>
                  <a:pt x="21737" y="8295"/>
                </a:lnTo>
                <a:lnTo>
                  <a:pt x="21728" y="8304"/>
                </a:lnTo>
                <a:lnTo>
                  <a:pt x="21737" y="8313"/>
                </a:lnTo>
                <a:lnTo>
                  <a:pt x="21737" y="8322"/>
                </a:lnTo>
                <a:lnTo>
                  <a:pt x="21737" y="8330"/>
                </a:lnTo>
                <a:lnTo>
                  <a:pt x="21746" y="8330"/>
                </a:lnTo>
                <a:lnTo>
                  <a:pt x="21746" y="8339"/>
                </a:lnTo>
                <a:lnTo>
                  <a:pt x="21746" y="8348"/>
                </a:lnTo>
                <a:lnTo>
                  <a:pt x="21746" y="8357"/>
                </a:lnTo>
                <a:lnTo>
                  <a:pt x="21746" y="8366"/>
                </a:lnTo>
                <a:lnTo>
                  <a:pt x="21746" y="8375"/>
                </a:lnTo>
                <a:lnTo>
                  <a:pt x="21755" y="8375"/>
                </a:lnTo>
                <a:lnTo>
                  <a:pt x="21755" y="8383"/>
                </a:lnTo>
                <a:lnTo>
                  <a:pt x="21764" y="8401"/>
                </a:lnTo>
                <a:lnTo>
                  <a:pt x="21773" y="8401"/>
                </a:lnTo>
                <a:lnTo>
                  <a:pt x="21781" y="8410"/>
                </a:lnTo>
                <a:lnTo>
                  <a:pt x="21790" y="8419"/>
                </a:lnTo>
                <a:lnTo>
                  <a:pt x="21799" y="8419"/>
                </a:lnTo>
                <a:lnTo>
                  <a:pt x="21790" y="8410"/>
                </a:lnTo>
                <a:lnTo>
                  <a:pt x="21781" y="8401"/>
                </a:lnTo>
                <a:lnTo>
                  <a:pt x="21773" y="8383"/>
                </a:lnTo>
                <a:lnTo>
                  <a:pt x="21764" y="8366"/>
                </a:lnTo>
                <a:lnTo>
                  <a:pt x="21755" y="8348"/>
                </a:lnTo>
                <a:lnTo>
                  <a:pt x="21764" y="8339"/>
                </a:lnTo>
                <a:lnTo>
                  <a:pt x="21755" y="8330"/>
                </a:lnTo>
                <a:lnTo>
                  <a:pt x="21755" y="8322"/>
                </a:lnTo>
                <a:lnTo>
                  <a:pt x="21764" y="8322"/>
                </a:lnTo>
                <a:lnTo>
                  <a:pt x="21764" y="8313"/>
                </a:lnTo>
                <a:lnTo>
                  <a:pt x="21773" y="8322"/>
                </a:lnTo>
                <a:lnTo>
                  <a:pt x="21781" y="8322"/>
                </a:lnTo>
                <a:lnTo>
                  <a:pt x="21790" y="8322"/>
                </a:lnTo>
                <a:lnTo>
                  <a:pt x="21799" y="8322"/>
                </a:lnTo>
                <a:lnTo>
                  <a:pt x="21808" y="8330"/>
                </a:lnTo>
                <a:lnTo>
                  <a:pt x="21834" y="8339"/>
                </a:lnTo>
                <a:lnTo>
                  <a:pt x="21826" y="8330"/>
                </a:lnTo>
                <a:lnTo>
                  <a:pt x="21817" y="8330"/>
                </a:lnTo>
                <a:lnTo>
                  <a:pt x="21817" y="8322"/>
                </a:lnTo>
                <a:lnTo>
                  <a:pt x="21817" y="8313"/>
                </a:lnTo>
                <a:lnTo>
                  <a:pt x="21808" y="8313"/>
                </a:lnTo>
                <a:lnTo>
                  <a:pt x="21799" y="8304"/>
                </a:lnTo>
                <a:lnTo>
                  <a:pt x="21781" y="8295"/>
                </a:lnTo>
                <a:lnTo>
                  <a:pt x="21790" y="8286"/>
                </a:lnTo>
                <a:lnTo>
                  <a:pt x="21808" y="8277"/>
                </a:lnTo>
                <a:lnTo>
                  <a:pt x="21817" y="8277"/>
                </a:lnTo>
                <a:lnTo>
                  <a:pt x="21817" y="8269"/>
                </a:lnTo>
                <a:lnTo>
                  <a:pt x="21817" y="8251"/>
                </a:lnTo>
                <a:lnTo>
                  <a:pt x="21817" y="8242"/>
                </a:lnTo>
                <a:lnTo>
                  <a:pt x="21817" y="8233"/>
                </a:lnTo>
                <a:lnTo>
                  <a:pt x="21808" y="8233"/>
                </a:lnTo>
                <a:lnTo>
                  <a:pt x="21799" y="8242"/>
                </a:lnTo>
                <a:lnTo>
                  <a:pt x="21781" y="8251"/>
                </a:lnTo>
                <a:lnTo>
                  <a:pt x="21781" y="8260"/>
                </a:lnTo>
                <a:lnTo>
                  <a:pt x="21781" y="8269"/>
                </a:lnTo>
                <a:lnTo>
                  <a:pt x="21773" y="8269"/>
                </a:lnTo>
                <a:lnTo>
                  <a:pt x="21764" y="8277"/>
                </a:lnTo>
                <a:lnTo>
                  <a:pt x="21764" y="8286"/>
                </a:lnTo>
                <a:lnTo>
                  <a:pt x="21755" y="8286"/>
                </a:lnTo>
                <a:lnTo>
                  <a:pt x="21755" y="8295"/>
                </a:lnTo>
                <a:lnTo>
                  <a:pt x="21746" y="8286"/>
                </a:lnTo>
                <a:lnTo>
                  <a:pt x="21737" y="8286"/>
                </a:lnTo>
                <a:lnTo>
                  <a:pt x="21737" y="8277"/>
                </a:lnTo>
                <a:lnTo>
                  <a:pt x="21755" y="8269"/>
                </a:lnTo>
                <a:lnTo>
                  <a:pt x="21764" y="8260"/>
                </a:lnTo>
                <a:lnTo>
                  <a:pt x="21764" y="8251"/>
                </a:lnTo>
                <a:lnTo>
                  <a:pt x="21764" y="8242"/>
                </a:lnTo>
                <a:lnTo>
                  <a:pt x="21764" y="8233"/>
                </a:lnTo>
                <a:lnTo>
                  <a:pt x="21764" y="8225"/>
                </a:lnTo>
                <a:lnTo>
                  <a:pt x="21755" y="8216"/>
                </a:lnTo>
                <a:lnTo>
                  <a:pt x="21755" y="8207"/>
                </a:lnTo>
                <a:lnTo>
                  <a:pt x="21773" y="8198"/>
                </a:lnTo>
                <a:lnTo>
                  <a:pt x="21773" y="8189"/>
                </a:lnTo>
                <a:lnTo>
                  <a:pt x="21764" y="8189"/>
                </a:lnTo>
                <a:lnTo>
                  <a:pt x="21755" y="8198"/>
                </a:lnTo>
                <a:lnTo>
                  <a:pt x="21746" y="8207"/>
                </a:lnTo>
                <a:lnTo>
                  <a:pt x="21737" y="8216"/>
                </a:lnTo>
                <a:lnTo>
                  <a:pt x="21737" y="8225"/>
                </a:lnTo>
                <a:lnTo>
                  <a:pt x="21737" y="8233"/>
                </a:lnTo>
                <a:lnTo>
                  <a:pt x="21728" y="8233"/>
                </a:lnTo>
                <a:lnTo>
                  <a:pt x="21728" y="8242"/>
                </a:lnTo>
                <a:lnTo>
                  <a:pt x="21720" y="8260"/>
                </a:lnTo>
                <a:close/>
                <a:moveTo>
                  <a:pt x="21455" y="6540"/>
                </a:moveTo>
                <a:lnTo>
                  <a:pt x="21464" y="6540"/>
                </a:lnTo>
                <a:lnTo>
                  <a:pt x="21455" y="6531"/>
                </a:lnTo>
                <a:lnTo>
                  <a:pt x="21455" y="6540"/>
                </a:lnTo>
                <a:lnTo>
                  <a:pt x="21446" y="6540"/>
                </a:lnTo>
                <a:close/>
                <a:moveTo>
                  <a:pt x="21349" y="6099"/>
                </a:moveTo>
                <a:lnTo>
                  <a:pt x="21349" y="6090"/>
                </a:lnTo>
                <a:lnTo>
                  <a:pt x="21331" y="6081"/>
                </a:lnTo>
                <a:lnTo>
                  <a:pt x="21323" y="6081"/>
                </a:lnTo>
                <a:lnTo>
                  <a:pt x="21323" y="6090"/>
                </a:lnTo>
                <a:lnTo>
                  <a:pt x="21340" y="6090"/>
                </a:lnTo>
                <a:close/>
                <a:moveTo>
                  <a:pt x="21323" y="7307"/>
                </a:moveTo>
                <a:lnTo>
                  <a:pt x="21340" y="7324"/>
                </a:lnTo>
                <a:lnTo>
                  <a:pt x="21340" y="7315"/>
                </a:lnTo>
                <a:close/>
                <a:moveTo>
                  <a:pt x="21270" y="6936"/>
                </a:moveTo>
                <a:lnTo>
                  <a:pt x="21261" y="6936"/>
                </a:lnTo>
                <a:lnTo>
                  <a:pt x="21270" y="6945"/>
                </a:lnTo>
                <a:close/>
                <a:moveTo>
                  <a:pt x="21173" y="7157"/>
                </a:moveTo>
                <a:lnTo>
                  <a:pt x="21173" y="7148"/>
                </a:lnTo>
                <a:lnTo>
                  <a:pt x="21164" y="7148"/>
                </a:lnTo>
                <a:lnTo>
                  <a:pt x="21164" y="7157"/>
                </a:lnTo>
                <a:lnTo>
                  <a:pt x="21164" y="7165"/>
                </a:lnTo>
                <a:lnTo>
                  <a:pt x="21164" y="7174"/>
                </a:lnTo>
                <a:lnTo>
                  <a:pt x="21164" y="7183"/>
                </a:lnTo>
                <a:lnTo>
                  <a:pt x="21173" y="7183"/>
                </a:lnTo>
                <a:lnTo>
                  <a:pt x="21173" y="7218"/>
                </a:lnTo>
                <a:lnTo>
                  <a:pt x="21182" y="7227"/>
                </a:lnTo>
                <a:lnTo>
                  <a:pt x="21182" y="7236"/>
                </a:lnTo>
                <a:lnTo>
                  <a:pt x="21182" y="7245"/>
                </a:lnTo>
                <a:lnTo>
                  <a:pt x="21182" y="7263"/>
                </a:lnTo>
                <a:lnTo>
                  <a:pt x="21190" y="7263"/>
                </a:lnTo>
                <a:lnTo>
                  <a:pt x="21199" y="7263"/>
                </a:lnTo>
                <a:lnTo>
                  <a:pt x="21199" y="7271"/>
                </a:lnTo>
                <a:lnTo>
                  <a:pt x="21208" y="7280"/>
                </a:lnTo>
                <a:lnTo>
                  <a:pt x="21208" y="7289"/>
                </a:lnTo>
                <a:lnTo>
                  <a:pt x="21217" y="7289"/>
                </a:lnTo>
                <a:lnTo>
                  <a:pt x="21226" y="7289"/>
                </a:lnTo>
                <a:lnTo>
                  <a:pt x="21217" y="7280"/>
                </a:lnTo>
                <a:lnTo>
                  <a:pt x="21217" y="7263"/>
                </a:lnTo>
                <a:lnTo>
                  <a:pt x="21217" y="7254"/>
                </a:lnTo>
                <a:lnTo>
                  <a:pt x="21226" y="7263"/>
                </a:lnTo>
                <a:lnTo>
                  <a:pt x="21234" y="7263"/>
                </a:lnTo>
                <a:lnTo>
                  <a:pt x="21243" y="7271"/>
                </a:lnTo>
                <a:lnTo>
                  <a:pt x="21252" y="7280"/>
                </a:lnTo>
                <a:lnTo>
                  <a:pt x="21243" y="7289"/>
                </a:lnTo>
                <a:lnTo>
                  <a:pt x="21226" y="7298"/>
                </a:lnTo>
                <a:lnTo>
                  <a:pt x="21226" y="7307"/>
                </a:lnTo>
                <a:lnTo>
                  <a:pt x="21226" y="7324"/>
                </a:lnTo>
                <a:lnTo>
                  <a:pt x="21226" y="7333"/>
                </a:lnTo>
                <a:lnTo>
                  <a:pt x="21234" y="7333"/>
                </a:lnTo>
                <a:lnTo>
                  <a:pt x="21243" y="7333"/>
                </a:lnTo>
                <a:lnTo>
                  <a:pt x="21243" y="7342"/>
                </a:lnTo>
                <a:lnTo>
                  <a:pt x="21252" y="7342"/>
                </a:lnTo>
                <a:lnTo>
                  <a:pt x="21261" y="7342"/>
                </a:lnTo>
                <a:lnTo>
                  <a:pt x="21270" y="7351"/>
                </a:lnTo>
                <a:lnTo>
                  <a:pt x="21279" y="7351"/>
                </a:lnTo>
                <a:lnTo>
                  <a:pt x="21287" y="7342"/>
                </a:lnTo>
                <a:lnTo>
                  <a:pt x="21287" y="7333"/>
                </a:lnTo>
                <a:lnTo>
                  <a:pt x="21296" y="7324"/>
                </a:lnTo>
                <a:lnTo>
                  <a:pt x="21305" y="7324"/>
                </a:lnTo>
                <a:lnTo>
                  <a:pt x="21331" y="7342"/>
                </a:lnTo>
                <a:lnTo>
                  <a:pt x="21340" y="7351"/>
                </a:lnTo>
                <a:lnTo>
                  <a:pt x="21349" y="7360"/>
                </a:lnTo>
                <a:lnTo>
                  <a:pt x="21358" y="7360"/>
                </a:lnTo>
                <a:lnTo>
                  <a:pt x="21358" y="7368"/>
                </a:lnTo>
                <a:lnTo>
                  <a:pt x="21367" y="7377"/>
                </a:lnTo>
                <a:lnTo>
                  <a:pt x="21367" y="7386"/>
                </a:lnTo>
                <a:lnTo>
                  <a:pt x="21376" y="7377"/>
                </a:lnTo>
                <a:lnTo>
                  <a:pt x="21376" y="7368"/>
                </a:lnTo>
                <a:lnTo>
                  <a:pt x="21367" y="7360"/>
                </a:lnTo>
                <a:lnTo>
                  <a:pt x="21367" y="7351"/>
                </a:lnTo>
                <a:lnTo>
                  <a:pt x="21358" y="7351"/>
                </a:lnTo>
                <a:lnTo>
                  <a:pt x="21358" y="7342"/>
                </a:lnTo>
                <a:lnTo>
                  <a:pt x="21358" y="7333"/>
                </a:lnTo>
                <a:lnTo>
                  <a:pt x="21358" y="7324"/>
                </a:lnTo>
                <a:lnTo>
                  <a:pt x="21367" y="7324"/>
                </a:lnTo>
                <a:lnTo>
                  <a:pt x="21384" y="7342"/>
                </a:lnTo>
                <a:lnTo>
                  <a:pt x="21384" y="7351"/>
                </a:lnTo>
                <a:lnTo>
                  <a:pt x="21393" y="7351"/>
                </a:lnTo>
                <a:lnTo>
                  <a:pt x="21411" y="7360"/>
                </a:lnTo>
                <a:lnTo>
                  <a:pt x="21411" y="7368"/>
                </a:lnTo>
                <a:lnTo>
                  <a:pt x="21420" y="7377"/>
                </a:lnTo>
                <a:lnTo>
                  <a:pt x="21420" y="7386"/>
                </a:lnTo>
                <a:lnTo>
                  <a:pt x="21420" y="7395"/>
                </a:lnTo>
                <a:lnTo>
                  <a:pt x="21429" y="7395"/>
                </a:lnTo>
                <a:lnTo>
                  <a:pt x="21446" y="7404"/>
                </a:lnTo>
                <a:lnTo>
                  <a:pt x="21455" y="7404"/>
                </a:lnTo>
                <a:lnTo>
                  <a:pt x="21464" y="7404"/>
                </a:lnTo>
                <a:lnTo>
                  <a:pt x="21464" y="7413"/>
                </a:lnTo>
                <a:lnTo>
                  <a:pt x="21464" y="7421"/>
                </a:lnTo>
                <a:lnTo>
                  <a:pt x="21473" y="7430"/>
                </a:lnTo>
                <a:lnTo>
                  <a:pt x="21481" y="7413"/>
                </a:lnTo>
                <a:lnTo>
                  <a:pt x="21481" y="7395"/>
                </a:lnTo>
                <a:lnTo>
                  <a:pt x="21473" y="7386"/>
                </a:lnTo>
                <a:lnTo>
                  <a:pt x="21464" y="7386"/>
                </a:lnTo>
                <a:lnTo>
                  <a:pt x="21455" y="7386"/>
                </a:lnTo>
                <a:lnTo>
                  <a:pt x="21455" y="7377"/>
                </a:lnTo>
                <a:lnTo>
                  <a:pt x="21455" y="7368"/>
                </a:lnTo>
                <a:lnTo>
                  <a:pt x="21446" y="7368"/>
                </a:lnTo>
                <a:lnTo>
                  <a:pt x="21446" y="7360"/>
                </a:lnTo>
                <a:lnTo>
                  <a:pt x="21437" y="7351"/>
                </a:lnTo>
                <a:lnTo>
                  <a:pt x="21446" y="7342"/>
                </a:lnTo>
                <a:lnTo>
                  <a:pt x="21455" y="7342"/>
                </a:lnTo>
                <a:lnTo>
                  <a:pt x="21464" y="7333"/>
                </a:lnTo>
                <a:lnTo>
                  <a:pt x="21455" y="7333"/>
                </a:lnTo>
                <a:lnTo>
                  <a:pt x="21446" y="7333"/>
                </a:lnTo>
                <a:lnTo>
                  <a:pt x="21429" y="7324"/>
                </a:lnTo>
                <a:lnTo>
                  <a:pt x="21429" y="7315"/>
                </a:lnTo>
                <a:lnTo>
                  <a:pt x="21420" y="7315"/>
                </a:lnTo>
                <a:lnTo>
                  <a:pt x="21420" y="7324"/>
                </a:lnTo>
                <a:lnTo>
                  <a:pt x="21420" y="7333"/>
                </a:lnTo>
                <a:lnTo>
                  <a:pt x="21420" y="7342"/>
                </a:lnTo>
                <a:lnTo>
                  <a:pt x="21402" y="7342"/>
                </a:lnTo>
                <a:lnTo>
                  <a:pt x="21402" y="7333"/>
                </a:lnTo>
                <a:lnTo>
                  <a:pt x="21402" y="7324"/>
                </a:lnTo>
                <a:lnTo>
                  <a:pt x="21402" y="7315"/>
                </a:lnTo>
                <a:lnTo>
                  <a:pt x="21393" y="7307"/>
                </a:lnTo>
                <a:lnTo>
                  <a:pt x="21384" y="7307"/>
                </a:lnTo>
                <a:lnTo>
                  <a:pt x="21384" y="7298"/>
                </a:lnTo>
                <a:lnTo>
                  <a:pt x="21367" y="7298"/>
                </a:lnTo>
                <a:lnTo>
                  <a:pt x="21358" y="7298"/>
                </a:lnTo>
                <a:lnTo>
                  <a:pt x="21349" y="7298"/>
                </a:lnTo>
                <a:lnTo>
                  <a:pt x="21349" y="7307"/>
                </a:lnTo>
                <a:lnTo>
                  <a:pt x="21340" y="7307"/>
                </a:lnTo>
                <a:lnTo>
                  <a:pt x="21340" y="7315"/>
                </a:lnTo>
                <a:lnTo>
                  <a:pt x="21349" y="7315"/>
                </a:lnTo>
                <a:lnTo>
                  <a:pt x="21349" y="7324"/>
                </a:lnTo>
                <a:lnTo>
                  <a:pt x="21340" y="7324"/>
                </a:lnTo>
                <a:lnTo>
                  <a:pt x="21331" y="7324"/>
                </a:lnTo>
                <a:lnTo>
                  <a:pt x="21323" y="7324"/>
                </a:lnTo>
                <a:lnTo>
                  <a:pt x="21314" y="7315"/>
                </a:lnTo>
                <a:lnTo>
                  <a:pt x="21305" y="7307"/>
                </a:lnTo>
                <a:lnTo>
                  <a:pt x="21296" y="7289"/>
                </a:lnTo>
                <a:lnTo>
                  <a:pt x="21296" y="7280"/>
                </a:lnTo>
                <a:lnTo>
                  <a:pt x="21296" y="7271"/>
                </a:lnTo>
                <a:lnTo>
                  <a:pt x="21305" y="7263"/>
                </a:lnTo>
                <a:lnTo>
                  <a:pt x="21296" y="7263"/>
                </a:lnTo>
                <a:lnTo>
                  <a:pt x="21287" y="7245"/>
                </a:lnTo>
                <a:lnTo>
                  <a:pt x="21287" y="7227"/>
                </a:lnTo>
                <a:lnTo>
                  <a:pt x="21279" y="7227"/>
                </a:lnTo>
                <a:lnTo>
                  <a:pt x="21279" y="7218"/>
                </a:lnTo>
                <a:lnTo>
                  <a:pt x="21287" y="7218"/>
                </a:lnTo>
                <a:lnTo>
                  <a:pt x="21287" y="7210"/>
                </a:lnTo>
                <a:lnTo>
                  <a:pt x="21296" y="7201"/>
                </a:lnTo>
                <a:lnTo>
                  <a:pt x="21296" y="7192"/>
                </a:lnTo>
                <a:lnTo>
                  <a:pt x="21296" y="7183"/>
                </a:lnTo>
                <a:lnTo>
                  <a:pt x="21296" y="7174"/>
                </a:lnTo>
                <a:lnTo>
                  <a:pt x="21305" y="7174"/>
                </a:lnTo>
                <a:lnTo>
                  <a:pt x="21305" y="7165"/>
                </a:lnTo>
                <a:lnTo>
                  <a:pt x="21323" y="7157"/>
                </a:lnTo>
                <a:lnTo>
                  <a:pt x="21331" y="7157"/>
                </a:lnTo>
                <a:lnTo>
                  <a:pt x="21340" y="7148"/>
                </a:lnTo>
                <a:lnTo>
                  <a:pt x="21340" y="7139"/>
                </a:lnTo>
                <a:lnTo>
                  <a:pt x="21358" y="7112"/>
                </a:lnTo>
                <a:lnTo>
                  <a:pt x="21358" y="7095"/>
                </a:lnTo>
                <a:lnTo>
                  <a:pt x="21367" y="7086"/>
                </a:lnTo>
                <a:lnTo>
                  <a:pt x="21358" y="7086"/>
                </a:lnTo>
                <a:lnTo>
                  <a:pt x="21358" y="7077"/>
                </a:lnTo>
                <a:lnTo>
                  <a:pt x="21349" y="7077"/>
                </a:lnTo>
                <a:lnTo>
                  <a:pt x="21349" y="7068"/>
                </a:lnTo>
                <a:lnTo>
                  <a:pt x="21340" y="7068"/>
                </a:lnTo>
                <a:lnTo>
                  <a:pt x="21340" y="7051"/>
                </a:lnTo>
                <a:lnTo>
                  <a:pt x="21340" y="7042"/>
                </a:lnTo>
                <a:lnTo>
                  <a:pt x="21340" y="7015"/>
                </a:lnTo>
                <a:lnTo>
                  <a:pt x="21340" y="7007"/>
                </a:lnTo>
                <a:lnTo>
                  <a:pt x="21349" y="7007"/>
                </a:lnTo>
                <a:lnTo>
                  <a:pt x="21349" y="6998"/>
                </a:lnTo>
                <a:lnTo>
                  <a:pt x="21349" y="6989"/>
                </a:lnTo>
                <a:lnTo>
                  <a:pt x="21340" y="6989"/>
                </a:lnTo>
                <a:lnTo>
                  <a:pt x="21340" y="6980"/>
                </a:lnTo>
                <a:lnTo>
                  <a:pt x="21331" y="6989"/>
                </a:lnTo>
                <a:lnTo>
                  <a:pt x="21331" y="6998"/>
                </a:lnTo>
                <a:lnTo>
                  <a:pt x="21323" y="6998"/>
                </a:lnTo>
                <a:lnTo>
                  <a:pt x="21314" y="6998"/>
                </a:lnTo>
                <a:lnTo>
                  <a:pt x="21305" y="6998"/>
                </a:lnTo>
                <a:lnTo>
                  <a:pt x="21296" y="6998"/>
                </a:lnTo>
                <a:lnTo>
                  <a:pt x="21270" y="6980"/>
                </a:lnTo>
                <a:lnTo>
                  <a:pt x="21261" y="6971"/>
                </a:lnTo>
                <a:lnTo>
                  <a:pt x="21252" y="6971"/>
                </a:lnTo>
                <a:lnTo>
                  <a:pt x="21243" y="6980"/>
                </a:lnTo>
                <a:lnTo>
                  <a:pt x="21234" y="6980"/>
                </a:lnTo>
                <a:lnTo>
                  <a:pt x="21226" y="6980"/>
                </a:lnTo>
                <a:lnTo>
                  <a:pt x="21217" y="6998"/>
                </a:lnTo>
                <a:lnTo>
                  <a:pt x="21217" y="7007"/>
                </a:lnTo>
                <a:lnTo>
                  <a:pt x="21208" y="7051"/>
                </a:lnTo>
                <a:lnTo>
                  <a:pt x="21208" y="7060"/>
                </a:lnTo>
                <a:lnTo>
                  <a:pt x="21208" y="7068"/>
                </a:lnTo>
                <a:lnTo>
                  <a:pt x="21208" y="7077"/>
                </a:lnTo>
                <a:lnTo>
                  <a:pt x="21208" y="7095"/>
                </a:lnTo>
                <a:lnTo>
                  <a:pt x="21208" y="7104"/>
                </a:lnTo>
                <a:lnTo>
                  <a:pt x="21199" y="7112"/>
                </a:lnTo>
                <a:lnTo>
                  <a:pt x="21199" y="7121"/>
                </a:lnTo>
                <a:lnTo>
                  <a:pt x="21199" y="7130"/>
                </a:lnTo>
                <a:lnTo>
                  <a:pt x="21199" y="7139"/>
                </a:lnTo>
                <a:lnTo>
                  <a:pt x="21208" y="7157"/>
                </a:lnTo>
                <a:lnTo>
                  <a:pt x="21208" y="7165"/>
                </a:lnTo>
                <a:lnTo>
                  <a:pt x="21199" y="7165"/>
                </a:lnTo>
                <a:lnTo>
                  <a:pt x="21190" y="7165"/>
                </a:lnTo>
                <a:lnTo>
                  <a:pt x="21182" y="7157"/>
                </a:lnTo>
                <a:close/>
                <a:moveTo>
                  <a:pt x="21331" y="6116"/>
                </a:moveTo>
                <a:lnTo>
                  <a:pt x="21340" y="6116"/>
                </a:lnTo>
                <a:lnTo>
                  <a:pt x="21331" y="6107"/>
                </a:lnTo>
                <a:close/>
                <a:moveTo>
                  <a:pt x="21234" y="8869"/>
                </a:moveTo>
                <a:lnTo>
                  <a:pt x="21226" y="8869"/>
                </a:lnTo>
                <a:close/>
                <a:moveTo>
                  <a:pt x="21579" y="6505"/>
                </a:moveTo>
                <a:lnTo>
                  <a:pt x="21570" y="6505"/>
                </a:lnTo>
                <a:lnTo>
                  <a:pt x="21570" y="6496"/>
                </a:lnTo>
                <a:lnTo>
                  <a:pt x="21561" y="6505"/>
                </a:lnTo>
                <a:lnTo>
                  <a:pt x="21570" y="6505"/>
                </a:lnTo>
                <a:close/>
                <a:moveTo>
                  <a:pt x="21631" y="5816"/>
                </a:moveTo>
                <a:lnTo>
                  <a:pt x="21631" y="5825"/>
                </a:lnTo>
                <a:lnTo>
                  <a:pt x="21631" y="5834"/>
                </a:lnTo>
                <a:lnTo>
                  <a:pt x="21640" y="5834"/>
                </a:lnTo>
                <a:lnTo>
                  <a:pt x="21658" y="5834"/>
                </a:lnTo>
                <a:lnTo>
                  <a:pt x="21667" y="5825"/>
                </a:lnTo>
                <a:lnTo>
                  <a:pt x="21684" y="5825"/>
                </a:lnTo>
                <a:lnTo>
                  <a:pt x="21684" y="5816"/>
                </a:lnTo>
                <a:lnTo>
                  <a:pt x="21684" y="5807"/>
                </a:lnTo>
                <a:lnTo>
                  <a:pt x="21676" y="5807"/>
                </a:lnTo>
                <a:lnTo>
                  <a:pt x="21667" y="5807"/>
                </a:lnTo>
                <a:lnTo>
                  <a:pt x="21640" y="5807"/>
                </a:lnTo>
                <a:close/>
                <a:moveTo>
                  <a:pt x="21676" y="5737"/>
                </a:moveTo>
                <a:lnTo>
                  <a:pt x="21667" y="5737"/>
                </a:lnTo>
                <a:lnTo>
                  <a:pt x="21667" y="5745"/>
                </a:lnTo>
                <a:lnTo>
                  <a:pt x="21676" y="5745"/>
                </a:lnTo>
                <a:close/>
                <a:moveTo>
                  <a:pt x="21490" y="7430"/>
                </a:moveTo>
                <a:lnTo>
                  <a:pt x="21499" y="7439"/>
                </a:lnTo>
                <a:lnTo>
                  <a:pt x="21499" y="7457"/>
                </a:lnTo>
                <a:lnTo>
                  <a:pt x="21508" y="7457"/>
                </a:lnTo>
                <a:lnTo>
                  <a:pt x="21508" y="7466"/>
                </a:lnTo>
                <a:lnTo>
                  <a:pt x="21517" y="7466"/>
                </a:lnTo>
                <a:lnTo>
                  <a:pt x="21526" y="7466"/>
                </a:lnTo>
                <a:lnTo>
                  <a:pt x="21526" y="7474"/>
                </a:lnTo>
                <a:lnTo>
                  <a:pt x="21534" y="7474"/>
                </a:lnTo>
                <a:lnTo>
                  <a:pt x="21534" y="7483"/>
                </a:lnTo>
                <a:lnTo>
                  <a:pt x="21543" y="7492"/>
                </a:lnTo>
                <a:lnTo>
                  <a:pt x="21543" y="7501"/>
                </a:lnTo>
                <a:lnTo>
                  <a:pt x="21543" y="7510"/>
                </a:lnTo>
                <a:lnTo>
                  <a:pt x="21552" y="7518"/>
                </a:lnTo>
                <a:lnTo>
                  <a:pt x="21552" y="7527"/>
                </a:lnTo>
                <a:lnTo>
                  <a:pt x="21561" y="7527"/>
                </a:lnTo>
                <a:lnTo>
                  <a:pt x="21561" y="7536"/>
                </a:lnTo>
                <a:lnTo>
                  <a:pt x="21570" y="7536"/>
                </a:lnTo>
                <a:lnTo>
                  <a:pt x="21579" y="7536"/>
                </a:lnTo>
                <a:lnTo>
                  <a:pt x="21587" y="7536"/>
                </a:lnTo>
                <a:lnTo>
                  <a:pt x="21596" y="7536"/>
                </a:lnTo>
                <a:lnTo>
                  <a:pt x="21596" y="7545"/>
                </a:lnTo>
                <a:lnTo>
                  <a:pt x="21596" y="7536"/>
                </a:lnTo>
                <a:lnTo>
                  <a:pt x="21587" y="7527"/>
                </a:lnTo>
                <a:lnTo>
                  <a:pt x="21587" y="7518"/>
                </a:lnTo>
                <a:lnTo>
                  <a:pt x="21579" y="7501"/>
                </a:lnTo>
                <a:lnTo>
                  <a:pt x="21579" y="7492"/>
                </a:lnTo>
                <a:lnTo>
                  <a:pt x="21579" y="7483"/>
                </a:lnTo>
                <a:lnTo>
                  <a:pt x="21579" y="7474"/>
                </a:lnTo>
                <a:lnTo>
                  <a:pt x="21587" y="7466"/>
                </a:lnTo>
                <a:lnTo>
                  <a:pt x="21579" y="7457"/>
                </a:lnTo>
                <a:lnTo>
                  <a:pt x="21587" y="7457"/>
                </a:lnTo>
                <a:lnTo>
                  <a:pt x="21579" y="7448"/>
                </a:lnTo>
                <a:lnTo>
                  <a:pt x="21570" y="7448"/>
                </a:lnTo>
                <a:lnTo>
                  <a:pt x="21570" y="7439"/>
                </a:lnTo>
                <a:lnTo>
                  <a:pt x="21561" y="7430"/>
                </a:lnTo>
                <a:lnTo>
                  <a:pt x="21534" y="7430"/>
                </a:lnTo>
                <a:lnTo>
                  <a:pt x="21517" y="7430"/>
                </a:lnTo>
                <a:close/>
                <a:moveTo>
                  <a:pt x="21481" y="6540"/>
                </a:moveTo>
                <a:lnTo>
                  <a:pt x="21490" y="6540"/>
                </a:lnTo>
                <a:lnTo>
                  <a:pt x="21490" y="6522"/>
                </a:lnTo>
                <a:lnTo>
                  <a:pt x="21499" y="6522"/>
                </a:lnTo>
                <a:lnTo>
                  <a:pt x="21490" y="6522"/>
                </a:lnTo>
                <a:lnTo>
                  <a:pt x="21490" y="6531"/>
                </a:lnTo>
                <a:lnTo>
                  <a:pt x="21481" y="6531"/>
                </a:lnTo>
                <a:close/>
                <a:moveTo>
                  <a:pt x="21473" y="7351"/>
                </a:moveTo>
                <a:lnTo>
                  <a:pt x="21481" y="7360"/>
                </a:lnTo>
                <a:lnTo>
                  <a:pt x="21490" y="7351"/>
                </a:lnTo>
                <a:lnTo>
                  <a:pt x="21499" y="7351"/>
                </a:lnTo>
                <a:lnTo>
                  <a:pt x="21499" y="7342"/>
                </a:lnTo>
                <a:lnTo>
                  <a:pt x="21499" y="7333"/>
                </a:lnTo>
                <a:lnTo>
                  <a:pt x="21499" y="7324"/>
                </a:lnTo>
                <a:lnTo>
                  <a:pt x="21490" y="7324"/>
                </a:lnTo>
                <a:lnTo>
                  <a:pt x="21490" y="7315"/>
                </a:lnTo>
                <a:lnTo>
                  <a:pt x="21481" y="7315"/>
                </a:lnTo>
                <a:lnTo>
                  <a:pt x="21481" y="7324"/>
                </a:lnTo>
                <a:lnTo>
                  <a:pt x="21481" y="7333"/>
                </a:lnTo>
                <a:close/>
                <a:moveTo>
                  <a:pt x="21526" y="5437"/>
                </a:moveTo>
                <a:lnTo>
                  <a:pt x="21517" y="5437"/>
                </a:lnTo>
                <a:close/>
                <a:moveTo>
                  <a:pt x="22134" y="8763"/>
                </a:moveTo>
                <a:lnTo>
                  <a:pt x="22126" y="8763"/>
                </a:lnTo>
                <a:lnTo>
                  <a:pt x="22126" y="8772"/>
                </a:lnTo>
                <a:lnTo>
                  <a:pt x="22126" y="8789"/>
                </a:lnTo>
                <a:lnTo>
                  <a:pt x="22126" y="8781"/>
                </a:lnTo>
                <a:lnTo>
                  <a:pt x="22134" y="8772"/>
                </a:lnTo>
                <a:lnTo>
                  <a:pt x="22143" y="8763"/>
                </a:lnTo>
                <a:lnTo>
                  <a:pt x="22143" y="8745"/>
                </a:lnTo>
                <a:lnTo>
                  <a:pt x="22143" y="8736"/>
                </a:lnTo>
                <a:close/>
                <a:moveTo>
                  <a:pt x="21640" y="5719"/>
                </a:moveTo>
                <a:lnTo>
                  <a:pt x="21631" y="5719"/>
                </a:lnTo>
                <a:lnTo>
                  <a:pt x="21631" y="5728"/>
                </a:lnTo>
                <a:lnTo>
                  <a:pt x="21623" y="5737"/>
                </a:lnTo>
                <a:lnTo>
                  <a:pt x="21631" y="5737"/>
                </a:lnTo>
                <a:lnTo>
                  <a:pt x="21640" y="5737"/>
                </a:lnTo>
                <a:lnTo>
                  <a:pt x="21640" y="5728"/>
                </a:lnTo>
                <a:lnTo>
                  <a:pt x="21649" y="5728"/>
                </a:lnTo>
                <a:close/>
                <a:moveTo>
                  <a:pt x="21623" y="5693"/>
                </a:moveTo>
                <a:lnTo>
                  <a:pt x="21623" y="5701"/>
                </a:lnTo>
                <a:lnTo>
                  <a:pt x="21631" y="5710"/>
                </a:lnTo>
                <a:lnTo>
                  <a:pt x="21631" y="5701"/>
                </a:lnTo>
                <a:close/>
                <a:moveTo>
                  <a:pt x="21667" y="8057"/>
                </a:moveTo>
                <a:lnTo>
                  <a:pt x="21667" y="8066"/>
                </a:lnTo>
                <a:lnTo>
                  <a:pt x="21676" y="8074"/>
                </a:lnTo>
                <a:lnTo>
                  <a:pt x="21676" y="8066"/>
                </a:lnTo>
                <a:close/>
                <a:moveTo>
                  <a:pt x="21314" y="8728"/>
                </a:moveTo>
                <a:lnTo>
                  <a:pt x="21314" y="8736"/>
                </a:lnTo>
                <a:lnTo>
                  <a:pt x="21314" y="8745"/>
                </a:lnTo>
                <a:lnTo>
                  <a:pt x="21323" y="8754"/>
                </a:lnTo>
                <a:lnTo>
                  <a:pt x="21331" y="8745"/>
                </a:lnTo>
                <a:lnTo>
                  <a:pt x="21331" y="8736"/>
                </a:lnTo>
                <a:lnTo>
                  <a:pt x="21331" y="8728"/>
                </a:lnTo>
                <a:lnTo>
                  <a:pt x="21323" y="8728"/>
                </a:lnTo>
                <a:lnTo>
                  <a:pt x="21323" y="8719"/>
                </a:lnTo>
                <a:close/>
                <a:moveTo>
                  <a:pt x="21614" y="7633"/>
                </a:moveTo>
                <a:lnTo>
                  <a:pt x="21614" y="7642"/>
                </a:lnTo>
                <a:lnTo>
                  <a:pt x="21614" y="7651"/>
                </a:lnTo>
                <a:lnTo>
                  <a:pt x="21623" y="7642"/>
                </a:lnTo>
                <a:close/>
                <a:moveTo>
                  <a:pt x="21693" y="8586"/>
                </a:moveTo>
                <a:lnTo>
                  <a:pt x="21684" y="8578"/>
                </a:lnTo>
                <a:lnTo>
                  <a:pt x="21676" y="8578"/>
                </a:lnTo>
                <a:lnTo>
                  <a:pt x="21658" y="8578"/>
                </a:lnTo>
                <a:lnTo>
                  <a:pt x="21640" y="8578"/>
                </a:lnTo>
                <a:lnTo>
                  <a:pt x="21631" y="8578"/>
                </a:lnTo>
                <a:lnTo>
                  <a:pt x="21623" y="8578"/>
                </a:lnTo>
                <a:lnTo>
                  <a:pt x="21623" y="8586"/>
                </a:lnTo>
                <a:lnTo>
                  <a:pt x="21623" y="8595"/>
                </a:lnTo>
                <a:lnTo>
                  <a:pt x="21623" y="8604"/>
                </a:lnTo>
                <a:lnTo>
                  <a:pt x="21631" y="8613"/>
                </a:lnTo>
                <a:lnTo>
                  <a:pt x="21649" y="8622"/>
                </a:lnTo>
                <a:lnTo>
                  <a:pt x="21658" y="8630"/>
                </a:lnTo>
                <a:lnTo>
                  <a:pt x="21667" y="8630"/>
                </a:lnTo>
                <a:lnTo>
                  <a:pt x="21676" y="8630"/>
                </a:lnTo>
                <a:lnTo>
                  <a:pt x="21684" y="8630"/>
                </a:lnTo>
                <a:lnTo>
                  <a:pt x="21702" y="8622"/>
                </a:lnTo>
                <a:lnTo>
                  <a:pt x="21711" y="8613"/>
                </a:lnTo>
                <a:lnTo>
                  <a:pt x="21711" y="8604"/>
                </a:lnTo>
                <a:lnTo>
                  <a:pt x="21711" y="8595"/>
                </a:lnTo>
                <a:lnTo>
                  <a:pt x="21702" y="8595"/>
                </a:lnTo>
                <a:lnTo>
                  <a:pt x="21702" y="8586"/>
                </a:lnTo>
                <a:close/>
                <a:moveTo>
                  <a:pt x="21667" y="8057"/>
                </a:moveTo>
                <a:lnTo>
                  <a:pt x="21676" y="8057"/>
                </a:lnTo>
                <a:lnTo>
                  <a:pt x="21684" y="8048"/>
                </a:lnTo>
                <a:lnTo>
                  <a:pt x="21684" y="8039"/>
                </a:lnTo>
                <a:lnTo>
                  <a:pt x="21684" y="8030"/>
                </a:lnTo>
                <a:lnTo>
                  <a:pt x="21684" y="8022"/>
                </a:lnTo>
                <a:lnTo>
                  <a:pt x="21676" y="8022"/>
                </a:lnTo>
                <a:lnTo>
                  <a:pt x="21676" y="8030"/>
                </a:lnTo>
                <a:lnTo>
                  <a:pt x="21676" y="8039"/>
                </a:lnTo>
                <a:lnTo>
                  <a:pt x="21676" y="8048"/>
                </a:lnTo>
                <a:close/>
                <a:moveTo>
                  <a:pt x="21676" y="8074"/>
                </a:moveTo>
                <a:lnTo>
                  <a:pt x="21684" y="8074"/>
                </a:lnTo>
                <a:lnTo>
                  <a:pt x="21676" y="8066"/>
                </a:lnTo>
                <a:close/>
                <a:moveTo>
                  <a:pt x="21367" y="7448"/>
                </a:moveTo>
                <a:lnTo>
                  <a:pt x="21376" y="7448"/>
                </a:lnTo>
                <a:lnTo>
                  <a:pt x="21376" y="7439"/>
                </a:lnTo>
                <a:lnTo>
                  <a:pt x="21367" y="7430"/>
                </a:lnTo>
                <a:lnTo>
                  <a:pt x="21358" y="7430"/>
                </a:lnTo>
                <a:lnTo>
                  <a:pt x="21358" y="7439"/>
                </a:lnTo>
                <a:close/>
                <a:moveTo>
                  <a:pt x="21349" y="7430"/>
                </a:moveTo>
                <a:lnTo>
                  <a:pt x="21340" y="7430"/>
                </a:lnTo>
                <a:close/>
                <a:moveTo>
                  <a:pt x="21437" y="7439"/>
                </a:moveTo>
                <a:lnTo>
                  <a:pt x="21429" y="7430"/>
                </a:lnTo>
                <a:lnTo>
                  <a:pt x="21420" y="7430"/>
                </a:lnTo>
                <a:lnTo>
                  <a:pt x="21420" y="7439"/>
                </a:lnTo>
                <a:lnTo>
                  <a:pt x="21420" y="7448"/>
                </a:lnTo>
                <a:lnTo>
                  <a:pt x="21411" y="7466"/>
                </a:lnTo>
                <a:lnTo>
                  <a:pt x="21411" y="7474"/>
                </a:lnTo>
                <a:lnTo>
                  <a:pt x="21420" y="7466"/>
                </a:lnTo>
                <a:lnTo>
                  <a:pt x="21429" y="7457"/>
                </a:lnTo>
                <a:lnTo>
                  <a:pt x="21437" y="7457"/>
                </a:lnTo>
                <a:lnTo>
                  <a:pt x="21446" y="7466"/>
                </a:lnTo>
                <a:lnTo>
                  <a:pt x="21455" y="7474"/>
                </a:lnTo>
                <a:lnTo>
                  <a:pt x="21464" y="7474"/>
                </a:lnTo>
                <a:lnTo>
                  <a:pt x="21473" y="7483"/>
                </a:lnTo>
                <a:lnTo>
                  <a:pt x="21473" y="7492"/>
                </a:lnTo>
                <a:lnTo>
                  <a:pt x="21473" y="7483"/>
                </a:lnTo>
                <a:lnTo>
                  <a:pt x="21473" y="7474"/>
                </a:lnTo>
                <a:lnTo>
                  <a:pt x="21464" y="7457"/>
                </a:lnTo>
                <a:lnTo>
                  <a:pt x="21455" y="7448"/>
                </a:lnTo>
                <a:close/>
                <a:moveTo>
                  <a:pt x="21702" y="8375"/>
                </a:moveTo>
                <a:lnTo>
                  <a:pt x="21702" y="8383"/>
                </a:lnTo>
                <a:lnTo>
                  <a:pt x="21702" y="8392"/>
                </a:lnTo>
                <a:lnTo>
                  <a:pt x="21711" y="8383"/>
                </a:lnTo>
                <a:lnTo>
                  <a:pt x="21711" y="8375"/>
                </a:lnTo>
                <a:lnTo>
                  <a:pt x="21711" y="8366"/>
                </a:lnTo>
                <a:close/>
                <a:moveTo>
                  <a:pt x="21455" y="7439"/>
                </a:moveTo>
                <a:lnTo>
                  <a:pt x="21446" y="7421"/>
                </a:lnTo>
                <a:lnTo>
                  <a:pt x="21437" y="7421"/>
                </a:lnTo>
                <a:lnTo>
                  <a:pt x="21446" y="7430"/>
                </a:lnTo>
                <a:close/>
                <a:moveTo>
                  <a:pt x="21323" y="7360"/>
                </a:moveTo>
                <a:lnTo>
                  <a:pt x="21314" y="7351"/>
                </a:lnTo>
                <a:lnTo>
                  <a:pt x="21314" y="7368"/>
                </a:lnTo>
                <a:lnTo>
                  <a:pt x="21314" y="7377"/>
                </a:lnTo>
                <a:lnTo>
                  <a:pt x="21323" y="7377"/>
                </a:lnTo>
                <a:lnTo>
                  <a:pt x="21331" y="7377"/>
                </a:lnTo>
                <a:lnTo>
                  <a:pt x="21331" y="7368"/>
                </a:lnTo>
                <a:lnTo>
                  <a:pt x="21331" y="7360"/>
                </a:lnTo>
                <a:close/>
                <a:moveTo>
                  <a:pt x="21331" y="7474"/>
                </a:moveTo>
                <a:lnTo>
                  <a:pt x="21323" y="7474"/>
                </a:lnTo>
                <a:lnTo>
                  <a:pt x="21323" y="7483"/>
                </a:lnTo>
                <a:lnTo>
                  <a:pt x="21314" y="7483"/>
                </a:lnTo>
                <a:lnTo>
                  <a:pt x="21323" y="7492"/>
                </a:lnTo>
                <a:lnTo>
                  <a:pt x="21331" y="7492"/>
                </a:lnTo>
                <a:lnTo>
                  <a:pt x="21331" y="7501"/>
                </a:lnTo>
                <a:lnTo>
                  <a:pt x="21331" y="7518"/>
                </a:lnTo>
                <a:lnTo>
                  <a:pt x="21331" y="7536"/>
                </a:lnTo>
                <a:lnTo>
                  <a:pt x="21323" y="7545"/>
                </a:lnTo>
                <a:lnTo>
                  <a:pt x="21323" y="7554"/>
                </a:lnTo>
                <a:lnTo>
                  <a:pt x="21323" y="7563"/>
                </a:lnTo>
                <a:lnTo>
                  <a:pt x="21323" y="7571"/>
                </a:lnTo>
                <a:lnTo>
                  <a:pt x="21323" y="7580"/>
                </a:lnTo>
                <a:lnTo>
                  <a:pt x="21323" y="7589"/>
                </a:lnTo>
                <a:lnTo>
                  <a:pt x="21323" y="7580"/>
                </a:lnTo>
                <a:lnTo>
                  <a:pt x="21331" y="7580"/>
                </a:lnTo>
                <a:lnTo>
                  <a:pt x="21331" y="7571"/>
                </a:lnTo>
                <a:lnTo>
                  <a:pt x="21340" y="7571"/>
                </a:lnTo>
                <a:lnTo>
                  <a:pt x="21367" y="7571"/>
                </a:lnTo>
                <a:lnTo>
                  <a:pt x="21376" y="7563"/>
                </a:lnTo>
                <a:lnTo>
                  <a:pt x="21384" y="7554"/>
                </a:lnTo>
                <a:lnTo>
                  <a:pt x="21384" y="7545"/>
                </a:lnTo>
                <a:lnTo>
                  <a:pt x="21393" y="7536"/>
                </a:lnTo>
                <a:lnTo>
                  <a:pt x="21402" y="7536"/>
                </a:lnTo>
                <a:lnTo>
                  <a:pt x="21402" y="7527"/>
                </a:lnTo>
                <a:lnTo>
                  <a:pt x="21411" y="7527"/>
                </a:lnTo>
                <a:lnTo>
                  <a:pt x="21411" y="7518"/>
                </a:lnTo>
                <a:lnTo>
                  <a:pt x="21411" y="7510"/>
                </a:lnTo>
                <a:lnTo>
                  <a:pt x="21411" y="7501"/>
                </a:lnTo>
                <a:lnTo>
                  <a:pt x="21402" y="7501"/>
                </a:lnTo>
                <a:lnTo>
                  <a:pt x="21393" y="7510"/>
                </a:lnTo>
                <a:lnTo>
                  <a:pt x="21384" y="7501"/>
                </a:lnTo>
                <a:lnTo>
                  <a:pt x="21376" y="7501"/>
                </a:lnTo>
                <a:lnTo>
                  <a:pt x="21367" y="7501"/>
                </a:lnTo>
                <a:lnTo>
                  <a:pt x="21358" y="7501"/>
                </a:lnTo>
                <a:lnTo>
                  <a:pt x="21358" y="7492"/>
                </a:lnTo>
                <a:lnTo>
                  <a:pt x="21349" y="7483"/>
                </a:lnTo>
                <a:lnTo>
                  <a:pt x="21331" y="7483"/>
                </a:lnTo>
                <a:close/>
                <a:moveTo>
                  <a:pt x="21393" y="7810"/>
                </a:moveTo>
                <a:lnTo>
                  <a:pt x="21384" y="7810"/>
                </a:lnTo>
                <a:lnTo>
                  <a:pt x="21384" y="7819"/>
                </a:lnTo>
                <a:close/>
                <a:moveTo>
                  <a:pt x="21596" y="7642"/>
                </a:moveTo>
                <a:lnTo>
                  <a:pt x="21587" y="7633"/>
                </a:lnTo>
                <a:lnTo>
                  <a:pt x="21579" y="7633"/>
                </a:lnTo>
                <a:lnTo>
                  <a:pt x="21579" y="7642"/>
                </a:lnTo>
                <a:lnTo>
                  <a:pt x="21587" y="7668"/>
                </a:lnTo>
                <a:lnTo>
                  <a:pt x="21587" y="7677"/>
                </a:lnTo>
                <a:lnTo>
                  <a:pt x="21579" y="7695"/>
                </a:lnTo>
                <a:lnTo>
                  <a:pt x="21570" y="7695"/>
                </a:lnTo>
                <a:lnTo>
                  <a:pt x="21561" y="7686"/>
                </a:lnTo>
                <a:lnTo>
                  <a:pt x="21561" y="7695"/>
                </a:lnTo>
                <a:lnTo>
                  <a:pt x="21552" y="7704"/>
                </a:lnTo>
                <a:lnTo>
                  <a:pt x="21543" y="7695"/>
                </a:lnTo>
                <a:lnTo>
                  <a:pt x="21534" y="7695"/>
                </a:lnTo>
                <a:lnTo>
                  <a:pt x="21526" y="7704"/>
                </a:lnTo>
                <a:lnTo>
                  <a:pt x="21526" y="7713"/>
                </a:lnTo>
                <a:lnTo>
                  <a:pt x="21526" y="7721"/>
                </a:lnTo>
                <a:lnTo>
                  <a:pt x="21517" y="7730"/>
                </a:lnTo>
                <a:lnTo>
                  <a:pt x="21508" y="7721"/>
                </a:lnTo>
                <a:lnTo>
                  <a:pt x="21499" y="7721"/>
                </a:lnTo>
                <a:lnTo>
                  <a:pt x="21499" y="7730"/>
                </a:lnTo>
                <a:lnTo>
                  <a:pt x="21490" y="7739"/>
                </a:lnTo>
                <a:lnTo>
                  <a:pt x="21490" y="7748"/>
                </a:lnTo>
                <a:lnTo>
                  <a:pt x="21481" y="7748"/>
                </a:lnTo>
                <a:lnTo>
                  <a:pt x="21473" y="7757"/>
                </a:lnTo>
                <a:lnTo>
                  <a:pt x="21464" y="7757"/>
                </a:lnTo>
                <a:lnTo>
                  <a:pt x="21455" y="7766"/>
                </a:lnTo>
                <a:lnTo>
                  <a:pt x="21464" y="7757"/>
                </a:lnTo>
                <a:lnTo>
                  <a:pt x="21464" y="7748"/>
                </a:lnTo>
                <a:lnTo>
                  <a:pt x="21464" y="7739"/>
                </a:lnTo>
                <a:lnTo>
                  <a:pt x="21464" y="7730"/>
                </a:lnTo>
                <a:lnTo>
                  <a:pt x="21455" y="7721"/>
                </a:lnTo>
                <a:lnTo>
                  <a:pt x="21446" y="7721"/>
                </a:lnTo>
                <a:lnTo>
                  <a:pt x="21437" y="7721"/>
                </a:lnTo>
                <a:lnTo>
                  <a:pt x="21437" y="7713"/>
                </a:lnTo>
                <a:lnTo>
                  <a:pt x="21429" y="7713"/>
                </a:lnTo>
                <a:lnTo>
                  <a:pt x="21429" y="7721"/>
                </a:lnTo>
                <a:lnTo>
                  <a:pt x="21420" y="7721"/>
                </a:lnTo>
                <a:lnTo>
                  <a:pt x="21411" y="7730"/>
                </a:lnTo>
                <a:lnTo>
                  <a:pt x="21402" y="7730"/>
                </a:lnTo>
                <a:lnTo>
                  <a:pt x="21402" y="7739"/>
                </a:lnTo>
                <a:lnTo>
                  <a:pt x="21402" y="7748"/>
                </a:lnTo>
                <a:lnTo>
                  <a:pt x="21393" y="7757"/>
                </a:lnTo>
                <a:lnTo>
                  <a:pt x="21384" y="7757"/>
                </a:lnTo>
                <a:lnTo>
                  <a:pt x="21376" y="7757"/>
                </a:lnTo>
                <a:lnTo>
                  <a:pt x="21367" y="7757"/>
                </a:lnTo>
                <a:lnTo>
                  <a:pt x="21349" y="7766"/>
                </a:lnTo>
                <a:lnTo>
                  <a:pt x="21340" y="7766"/>
                </a:lnTo>
                <a:lnTo>
                  <a:pt x="21331" y="7783"/>
                </a:lnTo>
                <a:lnTo>
                  <a:pt x="21331" y="7792"/>
                </a:lnTo>
                <a:lnTo>
                  <a:pt x="21331" y="7810"/>
                </a:lnTo>
                <a:lnTo>
                  <a:pt x="21323" y="7819"/>
                </a:lnTo>
                <a:lnTo>
                  <a:pt x="21323" y="7827"/>
                </a:lnTo>
                <a:lnTo>
                  <a:pt x="21314" y="7836"/>
                </a:lnTo>
                <a:lnTo>
                  <a:pt x="21323" y="7845"/>
                </a:lnTo>
                <a:lnTo>
                  <a:pt x="21331" y="7845"/>
                </a:lnTo>
                <a:lnTo>
                  <a:pt x="21340" y="7836"/>
                </a:lnTo>
                <a:lnTo>
                  <a:pt x="21340" y="7827"/>
                </a:lnTo>
                <a:lnTo>
                  <a:pt x="21349" y="7810"/>
                </a:lnTo>
                <a:lnTo>
                  <a:pt x="21358" y="7801"/>
                </a:lnTo>
                <a:lnTo>
                  <a:pt x="21358" y="7792"/>
                </a:lnTo>
                <a:lnTo>
                  <a:pt x="21367" y="7783"/>
                </a:lnTo>
                <a:lnTo>
                  <a:pt x="21376" y="7783"/>
                </a:lnTo>
                <a:lnTo>
                  <a:pt x="21384" y="7783"/>
                </a:lnTo>
                <a:lnTo>
                  <a:pt x="21384" y="7801"/>
                </a:lnTo>
                <a:lnTo>
                  <a:pt x="21393" y="7801"/>
                </a:lnTo>
                <a:lnTo>
                  <a:pt x="21402" y="7801"/>
                </a:lnTo>
                <a:lnTo>
                  <a:pt x="21402" y="7792"/>
                </a:lnTo>
                <a:lnTo>
                  <a:pt x="21402" y="7783"/>
                </a:lnTo>
                <a:lnTo>
                  <a:pt x="21411" y="7792"/>
                </a:lnTo>
                <a:lnTo>
                  <a:pt x="21411" y="7801"/>
                </a:lnTo>
                <a:lnTo>
                  <a:pt x="21420" y="7801"/>
                </a:lnTo>
                <a:lnTo>
                  <a:pt x="21429" y="7810"/>
                </a:lnTo>
                <a:lnTo>
                  <a:pt x="21437" y="7792"/>
                </a:lnTo>
                <a:lnTo>
                  <a:pt x="21437" y="7783"/>
                </a:lnTo>
                <a:lnTo>
                  <a:pt x="21437" y="7774"/>
                </a:lnTo>
                <a:lnTo>
                  <a:pt x="21446" y="7774"/>
                </a:lnTo>
                <a:lnTo>
                  <a:pt x="21446" y="7783"/>
                </a:lnTo>
                <a:lnTo>
                  <a:pt x="21455" y="7783"/>
                </a:lnTo>
                <a:lnTo>
                  <a:pt x="21473" y="7792"/>
                </a:lnTo>
                <a:lnTo>
                  <a:pt x="21473" y="7801"/>
                </a:lnTo>
                <a:lnTo>
                  <a:pt x="21481" y="7810"/>
                </a:lnTo>
                <a:lnTo>
                  <a:pt x="21490" y="7810"/>
                </a:lnTo>
                <a:lnTo>
                  <a:pt x="21490" y="7819"/>
                </a:lnTo>
                <a:lnTo>
                  <a:pt x="21481" y="7827"/>
                </a:lnTo>
                <a:lnTo>
                  <a:pt x="21473" y="7827"/>
                </a:lnTo>
                <a:lnTo>
                  <a:pt x="21473" y="7836"/>
                </a:lnTo>
                <a:lnTo>
                  <a:pt x="21473" y="7845"/>
                </a:lnTo>
                <a:lnTo>
                  <a:pt x="21473" y="7863"/>
                </a:lnTo>
                <a:lnTo>
                  <a:pt x="21473" y="7871"/>
                </a:lnTo>
                <a:lnTo>
                  <a:pt x="21481" y="7880"/>
                </a:lnTo>
                <a:lnTo>
                  <a:pt x="21490" y="7898"/>
                </a:lnTo>
                <a:lnTo>
                  <a:pt x="21499" y="7907"/>
                </a:lnTo>
                <a:lnTo>
                  <a:pt x="21517" y="7916"/>
                </a:lnTo>
                <a:lnTo>
                  <a:pt x="21543" y="7924"/>
                </a:lnTo>
                <a:lnTo>
                  <a:pt x="21552" y="7924"/>
                </a:lnTo>
                <a:lnTo>
                  <a:pt x="21552" y="7916"/>
                </a:lnTo>
                <a:lnTo>
                  <a:pt x="21561" y="7907"/>
                </a:lnTo>
                <a:lnTo>
                  <a:pt x="21561" y="7916"/>
                </a:lnTo>
                <a:lnTo>
                  <a:pt x="21561" y="7924"/>
                </a:lnTo>
                <a:lnTo>
                  <a:pt x="21561" y="7933"/>
                </a:lnTo>
                <a:lnTo>
                  <a:pt x="21570" y="7942"/>
                </a:lnTo>
                <a:lnTo>
                  <a:pt x="21579" y="7933"/>
                </a:lnTo>
                <a:lnTo>
                  <a:pt x="21587" y="7924"/>
                </a:lnTo>
                <a:lnTo>
                  <a:pt x="21596" y="7916"/>
                </a:lnTo>
                <a:lnTo>
                  <a:pt x="21596" y="7898"/>
                </a:lnTo>
                <a:lnTo>
                  <a:pt x="21587" y="7880"/>
                </a:lnTo>
                <a:lnTo>
                  <a:pt x="21587" y="7871"/>
                </a:lnTo>
                <a:lnTo>
                  <a:pt x="21579" y="7871"/>
                </a:lnTo>
                <a:lnTo>
                  <a:pt x="21570" y="7863"/>
                </a:lnTo>
                <a:lnTo>
                  <a:pt x="21579" y="7854"/>
                </a:lnTo>
                <a:lnTo>
                  <a:pt x="21579" y="7845"/>
                </a:lnTo>
                <a:lnTo>
                  <a:pt x="21587" y="7836"/>
                </a:lnTo>
                <a:lnTo>
                  <a:pt x="21596" y="7827"/>
                </a:lnTo>
                <a:lnTo>
                  <a:pt x="21596" y="7819"/>
                </a:lnTo>
                <a:lnTo>
                  <a:pt x="21605" y="7819"/>
                </a:lnTo>
                <a:lnTo>
                  <a:pt x="21614" y="7827"/>
                </a:lnTo>
                <a:lnTo>
                  <a:pt x="21614" y="7836"/>
                </a:lnTo>
                <a:lnTo>
                  <a:pt x="21614" y="7845"/>
                </a:lnTo>
                <a:lnTo>
                  <a:pt x="21623" y="7854"/>
                </a:lnTo>
                <a:lnTo>
                  <a:pt x="21623" y="7863"/>
                </a:lnTo>
                <a:lnTo>
                  <a:pt x="21631" y="7880"/>
                </a:lnTo>
                <a:lnTo>
                  <a:pt x="21631" y="7889"/>
                </a:lnTo>
                <a:lnTo>
                  <a:pt x="21631" y="7880"/>
                </a:lnTo>
                <a:lnTo>
                  <a:pt x="21640" y="7863"/>
                </a:lnTo>
                <a:lnTo>
                  <a:pt x="21631" y="7854"/>
                </a:lnTo>
                <a:lnTo>
                  <a:pt x="21631" y="7845"/>
                </a:lnTo>
                <a:lnTo>
                  <a:pt x="21640" y="7845"/>
                </a:lnTo>
                <a:lnTo>
                  <a:pt x="21649" y="7836"/>
                </a:lnTo>
                <a:lnTo>
                  <a:pt x="21658" y="7827"/>
                </a:lnTo>
                <a:lnTo>
                  <a:pt x="21658" y="7819"/>
                </a:lnTo>
                <a:lnTo>
                  <a:pt x="21667" y="7801"/>
                </a:lnTo>
                <a:lnTo>
                  <a:pt x="21658" y="7792"/>
                </a:lnTo>
                <a:lnTo>
                  <a:pt x="21658" y="7783"/>
                </a:lnTo>
                <a:lnTo>
                  <a:pt x="21649" y="7774"/>
                </a:lnTo>
                <a:lnTo>
                  <a:pt x="21649" y="7757"/>
                </a:lnTo>
                <a:lnTo>
                  <a:pt x="21649" y="7748"/>
                </a:lnTo>
                <a:lnTo>
                  <a:pt x="21649" y="7739"/>
                </a:lnTo>
                <a:lnTo>
                  <a:pt x="21649" y="7730"/>
                </a:lnTo>
                <a:lnTo>
                  <a:pt x="21640" y="7730"/>
                </a:lnTo>
                <a:lnTo>
                  <a:pt x="21631" y="7721"/>
                </a:lnTo>
                <a:lnTo>
                  <a:pt x="21631" y="7713"/>
                </a:lnTo>
                <a:lnTo>
                  <a:pt x="21640" y="7713"/>
                </a:lnTo>
                <a:lnTo>
                  <a:pt x="21640" y="7704"/>
                </a:lnTo>
                <a:lnTo>
                  <a:pt x="21640" y="7695"/>
                </a:lnTo>
                <a:lnTo>
                  <a:pt x="21631" y="7686"/>
                </a:lnTo>
                <a:lnTo>
                  <a:pt x="21631" y="7668"/>
                </a:lnTo>
                <a:lnTo>
                  <a:pt x="21623" y="7668"/>
                </a:lnTo>
                <a:lnTo>
                  <a:pt x="21614" y="7660"/>
                </a:lnTo>
                <a:lnTo>
                  <a:pt x="21614" y="7651"/>
                </a:lnTo>
                <a:close/>
                <a:moveTo>
                  <a:pt x="23449" y="9134"/>
                </a:moveTo>
                <a:lnTo>
                  <a:pt x="23449" y="9125"/>
                </a:lnTo>
                <a:lnTo>
                  <a:pt x="23440" y="9125"/>
                </a:lnTo>
                <a:lnTo>
                  <a:pt x="23440" y="9134"/>
                </a:lnTo>
                <a:close/>
                <a:moveTo>
                  <a:pt x="21490" y="7510"/>
                </a:moveTo>
                <a:lnTo>
                  <a:pt x="21499" y="7510"/>
                </a:lnTo>
                <a:lnTo>
                  <a:pt x="21499" y="7518"/>
                </a:lnTo>
                <a:lnTo>
                  <a:pt x="21499" y="7536"/>
                </a:lnTo>
                <a:lnTo>
                  <a:pt x="21508" y="7554"/>
                </a:lnTo>
                <a:lnTo>
                  <a:pt x="21517" y="7545"/>
                </a:lnTo>
                <a:lnTo>
                  <a:pt x="21526" y="7554"/>
                </a:lnTo>
                <a:lnTo>
                  <a:pt x="21526" y="7563"/>
                </a:lnTo>
                <a:lnTo>
                  <a:pt x="21534" y="7563"/>
                </a:lnTo>
                <a:lnTo>
                  <a:pt x="21534" y="7571"/>
                </a:lnTo>
                <a:lnTo>
                  <a:pt x="21526" y="7589"/>
                </a:lnTo>
                <a:lnTo>
                  <a:pt x="21534" y="7598"/>
                </a:lnTo>
                <a:lnTo>
                  <a:pt x="21526" y="7607"/>
                </a:lnTo>
                <a:lnTo>
                  <a:pt x="21534" y="7607"/>
                </a:lnTo>
                <a:lnTo>
                  <a:pt x="21543" y="7616"/>
                </a:lnTo>
                <a:lnTo>
                  <a:pt x="21543" y="7607"/>
                </a:lnTo>
                <a:lnTo>
                  <a:pt x="21543" y="7589"/>
                </a:lnTo>
                <a:lnTo>
                  <a:pt x="21552" y="7598"/>
                </a:lnTo>
                <a:lnTo>
                  <a:pt x="21552" y="7607"/>
                </a:lnTo>
                <a:lnTo>
                  <a:pt x="21552" y="7598"/>
                </a:lnTo>
                <a:lnTo>
                  <a:pt x="21561" y="7598"/>
                </a:lnTo>
                <a:lnTo>
                  <a:pt x="21561" y="7589"/>
                </a:lnTo>
                <a:lnTo>
                  <a:pt x="21561" y="7580"/>
                </a:lnTo>
                <a:lnTo>
                  <a:pt x="21561" y="7571"/>
                </a:lnTo>
                <a:lnTo>
                  <a:pt x="21552" y="7571"/>
                </a:lnTo>
                <a:lnTo>
                  <a:pt x="21552" y="7563"/>
                </a:lnTo>
                <a:lnTo>
                  <a:pt x="21543" y="7563"/>
                </a:lnTo>
                <a:lnTo>
                  <a:pt x="21552" y="7545"/>
                </a:lnTo>
                <a:lnTo>
                  <a:pt x="21552" y="7536"/>
                </a:lnTo>
                <a:lnTo>
                  <a:pt x="21543" y="7527"/>
                </a:lnTo>
                <a:lnTo>
                  <a:pt x="21543" y="7518"/>
                </a:lnTo>
                <a:lnTo>
                  <a:pt x="21534" y="7518"/>
                </a:lnTo>
                <a:lnTo>
                  <a:pt x="21526" y="7518"/>
                </a:lnTo>
                <a:lnTo>
                  <a:pt x="21517" y="7518"/>
                </a:lnTo>
                <a:lnTo>
                  <a:pt x="21508" y="7518"/>
                </a:lnTo>
                <a:lnTo>
                  <a:pt x="21508" y="7510"/>
                </a:lnTo>
                <a:lnTo>
                  <a:pt x="21499" y="7510"/>
                </a:lnTo>
                <a:lnTo>
                  <a:pt x="21499" y="7501"/>
                </a:lnTo>
                <a:close/>
                <a:moveTo>
                  <a:pt x="23105" y="4863"/>
                </a:moveTo>
                <a:lnTo>
                  <a:pt x="23096" y="4863"/>
                </a:lnTo>
                <a:lnTo>
                  <a:pt x="23087" y="4881"/>
                </a:lnTo>
                <a:lnTo>
                  <a:pt x="23078" y="4889"/>
                </a:lnTo>
                <a:lnTo>
                  <a:pt x="23069" y="4898"/>
                </a:lnTo>
                <a:lnTo>
                  <a:pt x="23061" y="4907"/>
                </a:lnTo>
                <a:lnTo>
                  <a:pt x="23052" y="4925"/>
                </a:lnTo>
                <a:lnTo>
                  <a:pt x="23043" y="4925"/>
                </a:lnTo>
                <a:lnTo>
                  <a:pt x="23052" y="4934"/>
                </a:lnTo>
                <a:lnTo>
                  <a:pt x="23061" y="4942"/>
                </a:lnTo>
                <a:lnTo>
                  <a:pt x="23061" y="4925"/>
                </a:lnTo>
                <a:lnTo>
                  <a:pt x="23069" y="4916"/>
                </a:lnTo>
                <a:lnTo>
                  <a:pt x="23078" y="4907"/>
                </a:lnTo>
                <a:lnTo>
                  <a:pt x="23087" y="4898"/>
                </a:lnTo>
                <a:lnTo>
                  <a:pt x="23096" y="4889"/>
                </a:lnTo>
                <a:lnTo>
                  <a:pt x="23105" y="4881"/>
                </a:lnTo>
                <a:lnTo>
                  <a:pt x="23114" y="4881"/>
                </a:lnTo>
                <a:lnTo>
                  <a:pt x="23122" y="4872"/>
                </a:lnTo>
                <a:lnTo>
                  <a:pt x="23131" y="4872"/>
                </a:lnTo>
                <a:lnTo>
                  <a:pt x="23114" y="4872"/>
                </a:lnTo>
                <a:close/>
                <a:moveTo>
                  <a:pt x="23449" y="9063"/>
                </a:moveTo>
                <a:lnTo>
                  <a:pt x="23449" y="9054"/>
                </a:lnTo>
                <a:lnTo>
                  <a:pt x="23449" y="9045"/>
                </a:lnTo>
                <a:lnTo>
                  <a:pt x="23440" y="9045"/>
                </a:lnTo>
                <a:lnTo>
                  <a:pt x="23440" y="9036"/>
                </a:lnTo>
                <a:lnTo>
                  <a:pt x="23431" y="9045"/>
                </a:lnTo>
                <a:lnTo>
                  <a:pt x="23422" y="9036"/>
                </a:lnTo>
                <a:lnTo>
                  <a:pt x="23414" y="9036"/>
                </a:lnTo>
                <a:lnTo>
                  <a:pt x="23414" y="9045"/>
                </a:lnTo>
                <a:lnTo>
                  <a:pt x="23422" y="9054"/>
                </a:lnTo>
                <a:lnTo>
                  <a:pt x="23414" y="9054"/>
                </a:lnTo>
                <a:lnTo>
                  <a:pt x="23422" y="9054"/>
                </a:lnTo>
                <a:lnTo>
                  <a:pt x="23431" y="9063"/>
                </a:lnTo>
                <a:lnTo>
                  <a:pt x="23440" y="9063"/>
                </a:lnTo>
                <a:close/>
                <a:moveTo>
                  <a:pt x="23149" y="4925"/>
                </a:moveTo>
                <a:lnTo>
                  <a:pt x="23131" y="4925"/>
                </a:lnTo>
                <a:lnTo>
                  <a:pt x="23131" y="4934"/>
                </a:lnTo>
                <a:lnTo>
                  <a:pt x="23140" y="4934"/>
                </a:lnTo>
                <a:lnTo>
                  <a:pt x="23158" y="4925"/>
                </a:lnTo>
                <a:close/>
                <a:moveTo>
                  <a:pt x="23467" y="8966"/>
                </a:moveTo>
                <a:lnTo>
                  <a:pt x="23458" y="8966"/>
                </a:lnTo>
                <a:lnTo>
                  <a:pt x="23458" y="8975"/>
                </a:lnTo>
                <a:lnTo>
                  <a:pt x="23467" y="8975"/>
                </a:lnTo>
                <a:lnTo>
                  <a:pt x="23467" y="8984"/>
                </a:lnTo>
                <a:lnTo>
                  <a:pt x="23458" y="8992"/>
                </a:lnTo>
                <a:lnTo>
                  <a:pt x="23467" y="8992"/>
                </a:lnTo>
                <a:lnTo>
                  <a:pt x="23467" y="8975"/>
                </a:lnTo>
                <a:close/>
                <a:moveTo>
                  <a:pt x="23405" y="9045"/>
                </a:moveTo>
                <a:lnTo>
                  <a:pt x="23414" y="9036"/>
                </a:lnTo>
                <a:lnTo>
                  <a:pt x="23405" y="9028"/>
                </a:lnTo>
                <a:lnTo>
                  <a:pt x="23396" y="9028"/>
                </a:lnTo>
                <a:lnTo>
                  <a:pt x="23387" y="9036"/>
                </a:lnTo>
                <a:close/>
                <a:moveTo>
                  <a:pt x="23219" y="8516"/>
                </a:moveTo>
                <a:lnTo>
                  <a:pt x="23219" y="8525"/>
                </a:lnTo>
                <a:lnTo>
                  <a:pt x="23228" y="8525"/>
                </a:lnTo>
                <a:lnTo>
                  <a:pt x="23228" y="8516"/>
                </a:lnTo>
                <a:close/>
                <a:moveTo>
                  <a:pt x="23219" y="8754"/>
                </a:moveTo>
                <a:lnTo>
                  <a:pt x="23219" y="8763"/>
                </a:lnTo>
                <a:lnTo>
                  <a:pt x="23228" y="8772"/>
                </a:lnTo>
                <a:lnTo>
                  <a:pt x="23237" y="8772"/>
                </a:lnTo>
                <a:lnTo>
                  <a:pt x="23237" y="8781"/>
                </a:lnTo>
                <a:lnTo>
                  <a:pt x="23237" y="8772"/>
                </a:lnTo>
                <a:lnTo>
                  <a:pt x="23246" y="8763"/>
                </a:lnTo>
                <a:lnTo>
                  <a:pt x="23237" y="8763"/>
                </a:lnTo>
                <a:lnTo>
                  <a:pt x="23228" y="8754"/>
                </a:lnTo>
                <a:close/>
                <a:moveTo>
                  <a:pt x="21940" y="5896"/>
                </a:moveTo>
                <a:lnTo>
                  <a:pt x="21949" y="5887"/>
                </a:lnTo>
                <a:lnTo>
                  <a:pt x="21940" y="5887"/>
                </a:lnTo>
                <a:lnTo>
                  <a:pt x="21931" y="5896"/>
                </a:lnTo>
                <a:close/>
                <a:moveTo>
                  <a:pt x="21826" y="5869"/>
                </a:moveTo>
                <a:lnTo>
                  <a:pt x="21817" y="5869"/>
                </a:lnTo>
                <a:lnTo>
                  <a:pt x="21817" y="5878"/>
                </a:lnTo>
                <a:lnTo>
                  <a:pt x="21826" y="5887"/>
                </a:lnTo>
                <a:lnTo>
                  <a:pt x="21826" y="5878"/>
                </a:lnTo>
                <a:lnTo>
                  <a:pt x="21834" y="5878"/>
                </a:lnTo>
                <a:close/>
                <a:moveTo>
                  <a:pt x="21817" y="5684"/>
                </a:moveTo>
                <a:lnTo>
                  <a:pt x="21808" y="5693"/>
                </a:lnTo>
                <a:lnTo>
                  <a:pt x="21799" y="5693"/>
                </a:lnTo>
                <a:lnTo>
                  <a:pt x="21808" y="5701"/>
                </a:lnTo>
                <a:lnTo>
                  <a:pt x="21817" y="5710"/>
                </a:lnTo>
                <a:lnTo>
                  <a:pt x="21817" y="5701"/>
                </a:lnTo>
                <a:close/>
                <a:moveTo>
                  <a:pt x="21790" y="8172"/>
                </a:moveTo>
                <a:lnTo>
                  <a:pt x="21781" y="8180"/>
                </a:lnTo>
                <a:lnTo>
                  <a:pt x="21781" y="8198"/>
                </a:lnTo>
                <a:lnTo>
                  <a:pt x="21790" y="8207"/>
                </a:lnTo>
                <a:lnTo>
                  <a:pt x="21799" y="8198"/>
                </a:lnTo>
                <a:lnTo>
                  <a:pt x="21808" y="8198"/>
                </a:lnTo>
                <a:lnTo>
                  <a:pt x="21808" y="8189"/>
                </a:lnTo>
                <a:lnTo>
                  <a:pt x="21817" y="8172"/>
                </a:lnTo>
                <a:lnTo>
                  <a:pt x="21808" y="8163"/>
                </a:lnTo>
                <a:lnTo>
                  <a:pt x="21799" y="8163"/>
                </a:lnTo>
                <a:close/>
                <a:moveTo>
                  <a:pt x="21720" y="8304"/>
                </a:moveTo>
                <a:lnTo>
                  <a:pt x="21728" y="8304"/>
                </a:lnTo>
                <a:lnTo>
                  <a:pt x="21728" y="8295"/>
                </a:lnTo>
                <a:lnTo>
                  <a:pt x="21720" y="8295"/>
                </a:lnTo>
                <a:close/>
                <a:moveTo>
                  <a:pt x="21852" y="5843"/>
                </a:moveTo>
                <a:lnTo>
                  <a:pt x="21843" y="5843"/>
                </a:lnTo>
                <a:lnTo>
                  <a:pt x="21843" y="5851"/>
                </a:lnTo>
                <a:lnTo>
                  <a:pt x="21843" y="5860"/>
                </a:lnTo>
                <a:lnTo>
                  <a:pt x="21852" y="5851"/>
                </a:lnTo>
                <a:close/>
                <a:moveTo>
                  <a:pt x="21720" y="8286"/>
                </a:moveTo>
                <a:lnTo>
                  <a:pt x="21711" y="8286"/>
                </a:lnTo>
                <a:lnTo>
                  <a:pt x="21711" y="8295"/>
                </a:lnTo>
                <a:lnTo>
                  <a:pt x="21720" y="8295"/>
                </a:lnTo>
                <a:close/>
                <a:moveTo>
                  <a:pt x="21834" y="6257"/>
                </a:moveTo>
                <a:lnTo>
                  <a:pt x="21834" y="6266"/>
                </a:lnTo>
                <a:lnTo>
                  <a:pt x="21834" y="6275"/>
                </a:lnTo>
                <a:lnTo>
                  <a:pt x="21843" y="6275"/>
                </a:lnTo>
                <a:lnTo>
                  <a:pt x="21843" y="6266"/>
                </a:lnTo>
                <a:lnTo>
                  <a:pt x="21834" y="6266"/>
                </a:lnTo>
                <a:close/>
                <a:moveTo>
                  <a:pt x="21976" y="5472"/>
                </a:moveTo>
                <a:lnTo>
                  <a:pt x="21976" y="5481"/>
                </a:lnTo>
                <a:lnTo>
                  <a:pt x="21984" y="5481"/>
                </a:lnTo>
                <a:lnTo>
                  <a:pt x="21984" y="5472"/>
                </a:lnTo>
                <a:close/>
                <a:moveTo>
                  <a:pt x="21526" y="7677"/>
                </a:moveTo>
                <a:lnTo>
                  <a:pt x="21517" y="7677"/>
                </a:lnTo>
                <a:lnTo>
                  <a:pt x="21517" y="7686"/>
                </a:lnTo>
                <a:lnTo>
                  <a:pt x="21526" y="7686"/>
                </a:lnTo>
                <a:lnTo>
                  <a:pt x="21534" y="7677"/>
                </a:lnTo>
                <a:close/>
                <a:moveTo>
                  <a:pt x="21199" y="7466"/>
                </a:moveTo>
                <a:lnTo>
                  <a:pt x="21199" y="7457"/>
                </a:lnTo>
                <a:lnTo>
                  <a:pt x="21190" y="7457"/>
                </a:lnTo>
                <a:lnTo>
                  <a:pt x="21182" y="7457"/>
                </a:lnTo>
                <a:lnTo>
                  <a:pt x="21173" y="7448"/>
                </a:lnTo>
                <a:lnTo>
                  <a:pt x="21173" y="7457"/>
                </a:lnTo>
                <a:lnTo>
                  <a:pt x="21164" y="7457"/>
                </a:lnTo>
                <a:lnTo>
                  <a:pt x="21173" y="7457"/>
                </a:lnTo>
                <a:lnTo>
                  <a:pt x="21173" y="7466"/>
                </a:lnTo>
                <a:lnTo>
                  <a:pt x="21182" y="7466"/>
                </a:lnTo>
                <a:lnTo>
                  <a:pt x="21182" y="7474"/>
                </a:lnTo>
                <a:lnTo>
                  <a:pt x="21190" y="7466"/>
                </a:lnTo>
                <a:lnTo>
                  <a:pt x="21199" y="7474"/>
                </a:lnTo>
                <a:close/>
                <a:moveTo>
                  <a:pt x="21164" y="6443"/>
                </a:moveTo>
                <a:lnTo>
                  <a:pt x="21164" y="6434"/>
                </a:lnTo>
                <a:lnTo>
                  <a:pt x="21155" y="6434"/>
                </a:lnTo>
                <a:lnTo>
                  <a:pt x="21155" y="6443"/>
                </a:lnTo>
                <a:lnTo>
                  <a:pt x="21155" y="6452"/>
                </a:lnTo>
                <a:lnTo>
                  <a:pt x="21164" y="6452"/>
                </a:lnTo>
                <a:close/>
                <a:moveTo>
                  <a:pt x="21199" y="7342"/>
                </a:moveTo>
                <a:lnTo>
                  <a:pt x="21190" y="7333"/>
                </a:lnTo>
                <a:lnTo>
                  <a:pt x="21182" y="7333"/>
                </a:lnTo>
                <a:lnTo>
                  <a:pt x="21182" y="7342"/>
                </a:lnTo>
                <a:close/>
                <a:moveTo>
                  <a:pt x="21508" y="7510"/>
                </a:moveTo>
                <a:lnTo>
                  <a:pt x="21517" y="7510"/>
                </a:lnTo>
                <a:lnTo>
                  <a:pt x="21517" y="7501"/>
                </a:lnTo>
                <a:lnTo>
                  <a:pt x="21508" y="7492"/>
                </a:lnTo>
                <a:lnTo>
                  <a:pt x="21499" y="7492"/>
                </a:lnTo>
                <a:lnTo>
                  <a:pt x="21499" y="7501"/>
                </a:lnTo>
                <a:close/>
                <a:moveTo>
                  <a:pt x="21164" y="7510"/>
                </a:moveTo>
                <a:lnTo>
                  <a:pt x="21155" y="7510"/>
                </a:lnTo>
                <a:lnTo>
                  <a:pt x="21164" y="7518"/>
                </a:lnTo>
                <a:lnTo>
                  <a:pt x="21173" y="7510"/>
                </a:lnTo>
                <a:close/>
                <a:moveTo>
                  <a:pt x="21305" y="8383"/>
                </a:moveTo>
                <a:lnTo>
                  <a:pt x="21296" y="8392"/>
                </a:lnTo>
                <a:lnTo>
                  <a:pt x="21305" y="8392"/>
                </a:lnTo>
                <a:lnTo>
                  <a:pt x="21305" y="8383"/>
                </a:lnTo>
                <a:lnTo>
                  <a:pt x="21314" y="8383"/>
                </a:lnTo>
                <a:lnTo>
                  <a:pt x="21314" y="8392"/>
                </a:lnTo>
                <a:lnTo>
                  <a:pt x="21314" y="8383"/>
                </a:lnTo>
                <a:close/>
                <a:moveTo>
                  <a:pt x="21173" y="7977"/>
                </a:moveTo>
                <a:lnTo>
                  <a:pt x="21182" y="7977"/>
                </a:lnTo>
                <a:lnTo>
                  <a:pt x="21190" y="7969"/>
                </a:lnTo>
                <a:lnTo>
                  <a:pt x="21190" y="7977"/>
                </a:lnTo>
                <a:lnTo>
                  <a:pt x="21190" y="7969"/>
                </a:lnTo>
                <a:lnTo>
                  <a:pt x="21199" y="7969"/>
                </a:lnTo>
                <a:lnTo>
                  <a:pt x="21190" y="7960"/>
                </a:lnTo>
                <a:lnTo>
                  <a:pt x="21182" y="7969"/>
                </a:lnTo>
                <a:lnTo>
                  <a:pt x="21173" y="7969"/>
                </a:lnTo>
                <a:lnTo>
                  <a:pt x="21164" y="7977"/>
                </a:lnTo>
                <a:close/>
                <a:moveTo>
                  <a:pt x="21173" y="7580"/>
                </a:moveTo>
                <a:lnTo>
                  <a:pt x="21182" y="7580"/>
                </a:lnTo>
                <a:lnTo>
                  <a:pt x="21173" y="7571"/>
                </a:lnTo>
                <a:lnTo>
                  <a:pt x="21164" y="7571"/>
                </a:lnTo>
                <a:lnTo>
                  <a:pt x="21164" y="7580"/>
                </a:lnTo>
                <a:lnTo>
                  <a:pt x="21164" y="7589"/>
                </a:lnTo>
                <a:close/>
                <a:moveTo>
                  <a:pt x="21182" y="7474"/>
                </a:moveTo>
                <a:lnTo>
                  <a:pt x="21173" y="7474"/>
                </a:lnTo>
                <a:lnTo>
                  <a:pt x="21164" y="7474"/>
                </a:lnTo>
                <a:lnTo>
                  <a:pt x="21173" y="7483"/>
                </a:lnTo>
                <a:lnTo>
                  <a:pt x="21173" y="7492"/>
                </a:lnTo>
                <a:lnTo>
                  <a:pt x="21182" y="7492"/>
                </a:lnTo>
                <a:lnTo>
                  <a:pt x="21182" y="7483"/>
                </a:lnTo>
                <a:close/>
                <a:moveTo>
                  <a:pt x="20979" y="7739"/>
                </a:moveTo>
                <a:lnTo>
                  <a:pt x="20979" y="7748"/>
                </a:lnTo>
                <a:lnTo>
                  <a:pt x="20987" y="7748"/>
                </a:lnTo>
                <a:close/>
                <a:moveTo>
                  <a:pt x="20899" y="8586"/>
                </a:moveTo>
                <a:lnTo>
                  <a:pt x="20890" y="8595"/>
                </a:lnTo>
                <a:lnTo>
                  <a:pt x="20890" y="8604"/>
                </a:lnTo>
                <a:lnTo>
                  <a:pt x="20882" y="8613"/>
                </a:lnTo>
                <a:lnTo>
                  <a:pt x="20882" y="8622"/>
                </a:lnTo>
                <a:lnTo>
                  <a:pt x="20890" y="8630"/>
                </a:lnTo>
                <a:lnTo>
                  <a:pt x="20890" y="8648"/>
                </a:lnTo>
                <a:lnTo>
                  <a:pt x="20908" y="8630"/>
                </a:lnTo>
                <a:lnTo>
                  <a:pt x="20908" y="8622"/>
                </a:lnTo>
                <a:lnTo>
                  <a:pt x="20908" y="8613"/>
                </a:lnTo>
                <a:lnTo>
                  <a:pt x="20908" y="8604"/>
                </a:lnTo>
                <a:lnTo>
                  <a:pt x="20899" y="8595"/>
                </a:lnTo>
                <a:lnTo>
                  <a:pt x="20908" y="8586"/>
                </a:lnTo>
                <a:close/>
                <a:moveTo>
                  <a:pt x="20996" y="8101"/>
                </a:moveTo>
                <a:lnTo>
                  <a:pt x="20996" y="8110"/>
                </a:lnTo>
                <a:lnTo>
                  <a:pt x="21005" y="8110"/>
                </a:lnTo>
                <a:lnTo>
                  <a:pt x="21005" y="8101"/>
                </a:lnTo>
                <a:close/>
                <a:moveTo>
                  <a:pt x="20917" y="8604"/>
                </a:moveTo>
                <a:lnTo>
                  <a:pt x="20908" y="8613"/>
                </a:lnTo>
                <a:close/>
                <a:moveTo>
                  <a:pt x="20934" y="8966"/>
                </a:moveTo>
                <a:lnTo>
                  <a:pt x="20934" y="8957"/>
                </a:lnTo>
                <a:lnTo>
                  <a:pt x="20917" y="8948"/>
                </a:lnTo>
                <a:lnTo>
                  <a:pt x="20908" y="8957"/>
                </a:lnTo>
                <a:lnTo>
                  <a:pt x="20899" y="8957"/>
                </a:lnTo>
                <a:lnTo>
                  <a:pt x="20890" y="8966"/>
                </a:lnTo>
                <a:lnTo>
                  <a:pt x="20890" y="8984"/>
                </a:lnTo>
                <a:lnTo>
                  <a:pt x="20890" y="8992"/>
                </a:lnTo>
                <a:lnTo>
                  <a:pt x="20882" y="8992"/>
                </a:lnTo>
                <a:lnTo>
                  <a:pt x="20873" y="8992"/>
                </a:lnTo>
                <a:lnTo>
                  <a:pt x="20873" y="9001"/>
                </a:lnTo>
                <a:lnTo>
                  <a:pt x="20882" y="9001"/>
                </a:lnTo>
                <a:lnTo>
                  <a:pt x="20899" y="9001"/>
                </a:lnTo>
                <a:lnTo>
                  <a:pt x="20908" y="9001"/>
                </a:lnTo>
                <a:lnTo>
                  <a:pt x="20926" y="9001"/>
                </a:lnTo>
                <a:lnTo>
                  <a:pt x="20934" y="8984"/>
                </a:lnTo>
                <a:close/>
                <a:moveTo>
                  <a:pt x="20961" y="7819"/>
                </a:moveTo>
                <a:lnTo>
                  <a:pt x="20961" y="7827"/>
                </a:lnTo>
                <a:lnTo>
                  <a:pt x="20970" y="7827"/>
                </a:lnTo>
                <a:lnTo>
                  <a:pt x="20979" y="7827"/>
                </a:lnTo>
                <a:lnTo>
                  <a:pt x="20979" y="7819"/>
                </a:lnTo>
                <a:lnTo>
                  <a:pt x="20979" y="7810"/>
                </a:lnTo>
                <a:lnTo>
                  <a:pt x="20970" y="7819"/>
                </a:lnTo>
                <a:close/>
                <a:moveTo>
                  <a:pt x="20961" y="7766"/>
                </a:moveTo>
                <a:lnTo>
                  <a:pt x="20952" y="7766"/>
                </a:lnTo>
                <a:lnTo>
                  <a:pt x="20952" y="7774"/>
                </a:lnTo>
                <a:lnTo>
                  <a:pt x="20961" y="7783"/>
                </a:lnTo>
                <a:lnTo>
                  <a:pt x="20961" y="7774"/>
                </a:lnTo>
                <a:lnTo>
                  <a:pt x="20961" y="7757"/>
                </a:lnTo>
                <a:close/>
                <a:moveTo>
                  <a:pt x="21014" y="8057"/>
                </a:moveTo>
                <a:lnTo>
                  <a:pt x="21023" y="8057"/>
                </a:lnTo>
                <a:lnTo>
                  <a:pt x="21023" y="8048"/>
                </a:lnTo>
                <a:lnTo>
                  <a:pt x="21014" y="8039"/>
                </a:lnTo>
                <a:lnTo>
                  <a:pt x="21005" y="8039"/>
                </a:lnTo>
                <a:lnTo>
                  <a:pt x="21005" y="8048"/>
                </a:lnTo>
                <a:close/>
                <a:moveTo>
                  <a:pt x="21137" y="8419"/>
                </a:moveTo>
                <a:lnTo>
                  <a:pt x="21129" y="8445"/>
                </a:lnTo>
                <a:lnTo>
                  <a:pt x="21129" y="8454"/>
                </a:lnTo>
                <a:lnTo>
                  <a:pt x="21129" y="8463"/>
                </a:lnTo>
                <a:lnTo>
                  <a:pt x="21129" y="8472"/>
                </a:lnTo>
                <a:lnTo>
                  <a:pt x="21129" y="8480"/>
                </a:lnTo>
                <a:lnTo>
                  <a:pt x="21129" y="8489"/>
                </a:lnTo>
                <a:lnTo>
                  <a:pt x="21120" y="8498"/>
                </a:lnTo>
                <a:lnTo>
                  <a:pt x="21120" y="8507"/>
                </a:lnTo>
                <a:lnTo>
                  <a:pt x="21111" y="8516"/>
                </a:lnTo>
                <a:lnTo>
                  <a:pt x="21111" y="8525"/>
                </a:lnTo>
                <a:lnTo>
                  <a:pt x="21111" y="8533"/>
                </a:lnTo>
                <a:lnTo>
                  <a:pt x="21102" y="8542"/>
                </a:lnTo>
                <a:lnTo>
                  <a:pt x="21093" y="8542"/>
                </a:lnTo>
                <a:lnTo>
                  <a:pt x="21093" y="8551"/>
                </a:lnTo>
                <a:lnTo>
                  <a:pt x="21084" y="8551"/>
                </a:lnTo>
                <a:lnTo>
                  <a:pt x="21093" y="8560"/>
                </a:lnTo>
                <a:lnTo>
                  <a:pt x="21093" y="8569"/>
                </a:lnTo>
                <a:lnTo>
                  <a:pt x="21093" y="8578"/>
                </a:lnTo>
                <a:lnTo>
                  <a:pt x="21093" y="8595"/>
                </a:lnTo>
                <a:lnTo>
                  <a:pt x="21102" y="8604"/>
                </a:lnTo>
                <a:lnTo>
                  <a:pt x="21102" y="8613"/>
                </a:lnTo>
                <a:lnTo>
                  <a:pt x="21120" y="8604"/>
                </a:lnTo>
                <a:lnTo>
                  <a:pt x="21129" y="8604"/>
                </a:lnTo>
                <a:lnTo>
                  <a:pt x="21137" y="8604"/>
                </a:lnTo>
                <a:lnTo>
                  <a:pt x="21137" y="8613"/>
                </a:lnTo>
                <a:lnTo>
                  <a:pt x="21137" y="8622"/>
                </a:lnTo>
                <a:lnTo>
                  <a:pt x="21137" y="8630"/>
                </a:lnTo>
                <a:lnTo>
                  <a:pt x="21146" y="8639"/>
                </a:lnTo>
                <a:lnTo>
                  <a:pt x="21146" y="8648"/>
                </a:lnTo>
                <a:lnTo>
                  <a:pt x="21146" y="8675"/>
                </a:lnTo>
                <a:lnTo>
                  <a:pt x="21146" y="8683"/>
                </a:lnTo>
                <a:lnTo>
                  <a:pt x="21146" y="8692"/>
                </a:lnTo>
                <a:lnTo>
                  <a:pt x="21146" y="8701"/>
                </a:lnTo>
                <a:lnTo>
                  <a:pt x="21146" y="8710"/>
                </a:lnTo>
                <a:lnTo>
                  <a:pt x="21137" y="8719"/>
                </a:lnTo>
                <a:lnTo>
                  <a:pt x="21137" y="8728"/>
                </a:lnTo>
                <a:lnTo>
                  <a:pt x="21129" y="8736"/>
                </a:lnTo>
                <a:lnTo>
                  <a:pt x="21129" y="8745"/>
                </a:lnTo>
                <a:lnTo>
                  <a:pt x="21137" y="8754"/>
                </a:lnTo>
                <a:lnTo>
                  <a:pt x="21146" y="8763"/>
                </a:lnTo>
                <a:lnTo>
                  <a:pt x="21155" y="8772"/>
                </a:lnTo>
                <a:lnTo>
                  <a:pt x="21164" y="8763"/>
                </a:lnTo>
                <a:lnTo>
                  <a:pt x="21173" y="8763"/>
                </a:lnTo>
                <a:lnTo>
                  <a:pt x="21182" y="8763"/>
                </a:lnTo>
                <a:lnTo>
                  <a:pt x="21190" y="8754"/>
                </a:lnTo>
                <a:lnTo>
                  <a:pt x="21199" y="8754"/>
                </a:lnTo>
                <a:lnTo>
                  <a:pt x="21208" y="8763"/>
                </a:lnTo>
                <a:lnTo>
                  <a:pt x="21208" y="8754"/>
                </a:lnTo>
                <a:lnTo>
                  <a:pt x="21208" y="8745"/>
                </a:lnTo>
                <a:lnTo>
                  <a:pt x="21199" y="8728"/>
                </a:lnTo>
                <a:lnTo>
                  <a:pt x="21199" y="8710"/>
                </a:lnTo>
                <a:lnTo>
                  <a:pt x="21208" y="8701"/>
                </a:lnTo>
                <a:lnTo>
                  <a:pt x="21208" y="8692"/>
                </a:lnTo>
                <a:lnTo>
                  <a:pt x="21208" y="8675"/>
                </a:lnTo>
                <a:lnTo>
                  <a:pt x="21208" y="8648"/>
                </a:lnTo>
                <a:lnTo>
                  <a:pt x="21208" y="8630"/>
                </a:lnTo>
                <a:lnTo>
                  <a:pt x="21208" y="8622"/>
                </a:lnTo>
                <a:lnTo>
                  <a:pt x="21208" y="8595"/>
                </a:lnTo>
                <a:lnTo>
                  <a:pt x="21208" y="8586"/>
                </a:lnTo>
                <a:lnTo>
                  <a:pt x="21199" y="8578"/>
                </a:lnTo>
                <a:lnTo>
                  <a:pt x="21199" y="8569"/>
                </a:lnTo>
                <a:lnTo>
                  <a:pt x="21199" y="8560"/>
                </a:lnTo>
                <a:lnTo>
                  <a:pt x="21217" y="8551"/>
                </a:lnTo>
                <a:lnTo>
                  <a:pt x="21226" y="8542"/>
                </a:lnTo>
                <a:lnTo>
                  <a:pt x="21234" y="8542"/>
                </a:lnTo>
                <a:lnTo>
                  <a:pt x="21243" y="8542"/>
                </a:lnTo>
                <a:lnTo>
                  <a:pt x="21252" y="8542"/>
                </a:lnTo>
                <a:lnTo>
                  <a:pt x="21252" y="8551"/>
                </a:lnTo>
                <a:lnTo>
                  <a:pt x="21252" y="8560"/>
                </a:lnTo>
                <a:lnTo>
                  <a:pt x="21261" y="8569"/>
                </a:lnTo>
                <a:lnTo>
                  <a:pt x="21252" y="8586"/>
                </a:lnTo>
                <a:lnTo>
                  <a:pt x="21243" y="8604"/>
                </a:lnTo>
                <a:lnTo>
                  <a:pt x="21243" y="8613"/>
                </a:lnTo>
                <a:lnTo>
                  <a:pt x="21279" y="8639"/>
                </a:lnTo>
                <a:lnTo>
                  <a:pt x="21287" y="8648"/>
                </a:lnTo>
                <a:lnTo>
                  <a:pt x="21296" y="8648"/>
                </a:lnTo>
                <a:lnTo>
                  <a:pt x="21296" y="8657"/>
                </a:lnTo>
                <a:lnTo>
                  <a:pt x="21296" y="8666"/>
                </a:lnTo>
                <a:lnTo>
                  <a:pt x="21287" y="8666"/>
                </a:lnTo>
                <a:lnTo>
                  <a:pt x="21287" y="8683"/>
                </a:lnTo>
                <a:lnTo>
                  <a:pt x="21287" y="8692"/>
                </a:lnTo>
                <a:lnTo>
                  <a:pt x="21296" y="8701"/>
                </a:lnTo>
                <a:lnTo>
                  <a:pt x="21305" y="8701"/>
                </a:lnTo>
                <a:lnTo>
                  <a:pt x="21323" y="8710"/>
                </a:lnTo>
                <a:lnTo>
                  <a:pt x="21331" y="8701"/>
                </a:lnTo>
                <a:lnTo>
                  <a:pt x="21331" y="8692"/>
                </a:lnTo>
                <a:lnTo>
                  <a:pt x="21331" y="8683"/>
                </a:lnTo>
                <a:lnTo>
                  <a:pt x="21340" y="8683"/>
                </a:lnTo>
                <a:lnTo>
                  <a:pt x="21358" y="8675"/>
                </a:lnTo>
                <a:lnTo>
                  <a:pt x="21367" y="8675"/>
                </a:lnTo>
                <a:lnTo>
                  <a:pt x="21376" y="8675"/>
                </a:lnTo>
                <a:lnTo>
                  <a:pt x="21376" y="8666"/>
                </a:lnTo>
                <a:lnTo>
                  <a:pt x="21384" y="8675"/>
                </a:lnTo>
                <a:lnTo>
                  <a:pt x="21393" y="8675"/>
                </a:lnTo>
                <a:lnTo>
                  <a:pt x="21393" y="8666"/>
                </a:lnTo>
                <a:lnTo>
                  <a:pt x="21393" y="8657"/>
                </a:lnTo>
                <a:lnTo>
                  <a:pt x="21393" y="8648"/>
                </a:lnTo>
                <a:lnTo>
                  <a:pt x="21384" y="8648"/>
                </a:lnTo>
                <a:lnTo>
                  <a:pt x="21376" y="8648"/>
                </a:lnTo>
                <a:lnTo>
                  <a:pt x="21367" y="8639"/>
                </a:lnTo>
                <a:lnTo>
                  <a:pt x="21367" y="8630"/>
                </a:lnTo>
                <a:lnTo>
                  <a:pt x="21358" y="8622"/>
                </a:lnTo>
                <a:lnTo>
                  <a:pt x="21349" y="8622"/>
                </a:lnTo>
                <a:lnTo>
                  <a:pt x="21340" y="8613"/>
                </a:lnTo>
                <a:lnTo>
                  <a:pt x="21349" y="8595"/>
                </a:lnTo>
                <a:lnTo>
                  <a:pt x="21349" y="8586"/>
                </a:lnTo>
                <a:lnTo>
                  <a:pt x="21358" y="8586"/>
                </a:lnTo>
                <a:lnTo>
                  <a:pt x="21349" y="8578"/>
                </a:lnTo>
                <a:lnTo>
                  <a:pt x="21349" y="8569"/>
                </a:lnTo>
                <a:lnTo>
                  <a:pt x="21349" y="8560"/>
                </a:lnTo>
                <a:lnTo>
                  <a:pt x="21331" y="8551"/>
                </a:lnTo>
                <a:lnTo>
                  <a:pt x="21323" y="8542"/>
                </a:lnTo>
                <a:lnTo>
                  <a:pt x="21323" y="8533"/>
                </a:lnTo>
                <a:lnTo>
                  <a:pt x="21314" y="8525"/>
                </a:lnTo>
                <a:lnTo>
                  <a:pt x="21305" y="8516"/>
                </a:lnTo>
                <a:lnTo>
                  <a:pt x="21296" y="8507"/>
                </a:lnTo>
                <a:lnTo>
                  <a:pt x="21287" y="8498"/>
                </a:lnTo>
                <a:lnTo>
                  <a:pt x="21279" y="8498"/>
                </a:lnTo>
                <a:lnTo>
                  <a:pt x="21279" y="8489"/>
                </a:lnTo>
                <a:lnTo>
                  <a:pt x="21287" y="8489"/>
                </a:lnTo>
                <a:lnTo>
                  <a:pt x="21296" y="8489"/>
                </a:lnTo>
                <a:lnTo>
                  <a:pt x="21305" y="8489"/>
                </a:lnTo>
                <a:lnTo>
                  <a:pt x="21305" y="8480"/>
                </a:lnTo>
                <a:lnTo>
                  <a:pt x="21314" y="8472"/>
                </a:lnTo>
                <a:lnTo>
                  <a:pt x="21340" y="8472"/>
                </a:lnTo>
                <a:lnTo>
                  <a:pt x="21340" y="8463"/>
                </a:lnTo>
                <a:lnTo>
                  <a:pt x="21349" y="8463"/>
                </a:lnTo>
                <a:lnTo>
                  <a:pt x="21358" y="8454"/>
                </a:lnTo>
                <a:lnTo>
                  <a:pt x="21376" y="8436"/>
                </a:lnTo>
                <a:lnTo>
                  <a:pt x="21376" y="8427"/>
                </a:lnTo>
                <a:lnTo>
                  <a:pt x="21384" y="8419"/>
                </a:lnTo>
                <a:lnTo>
                  <a:pt x="21393" y="8419"/>
                </a:lnTo>
                <a:lnTo>
                  <a:pt x="21402" y="8419"/>
                </a:lnTo>
                <a:lnTo>
                  <a:pt x="21411" y="8419"/>
                </a:lnTo>
                <a:lnTo>
                  <a:pt x="21411" y="8427"/>
                </a:lnTo>
                <a:lnTo>
                  <a:pt x="21420" y="8427"/>
                </a:lnTo>
                <a:lnTo>
                  <a:pt x="21429" y="8427"/>
                </a:lnTo>
                <a:lnTo>
                  <a:pt x="21429" y="8419"/>
                </a:lnTo>
                <a:lnTo>
                  <a:pt x="21429" y="8410"/>
                </a:lnTo>
                <a:lnTo>
                  <a:pt x="21429" y="8401"/>
                </a:lnTo>
                <a:lnTo>
                  <a:pt x="21420" y="8392"/>
                </a:lnTo>
                <a:lnTo>
                  <a:pt x="21411" y="8392"/>
                </a:lnTo>
                <a:lnTo>
                  <a:pt x="21402" y="8392"/>
                </a:lnTo>
                <a:lnTo>
                  <a:pt x="21393" y="8401"/>
                </a:lnTo>
                <a:lnTo>
                  <a:pt x="21384" y="8401"/>
                </a:lnTo>
                <a:lnTo>
                  <a:pt x="21393" y="8401"/>
                </a:lnTo>
                <a:lnTo>
                  <a:pt x="21393" y="8410"/>
                </a:lnTo>
                <a:lnTo>
                  <a:pt x="21376" y="8410"/>
                </a:lnTo>
                <a:lnTo>
                  <a:pt x="21367" y="8410"/>
                </a:lnTo>
                <a:lnTo>
                  <a:pt x="21349" y="8410"/>
                </a:lnTo>
                <a:lnTo>
                  <a:pt x="21340" y="8410"/>
                </a:lnTo>
                <a:lnTo>
                  <a:pt x="21331" y="8410"/>
                </a:lnTo>
                <a:lnTo>
                  <a:pt x="21331" y="8419"/>
                </a:lnTo>
                <a:lnTo>
                  <a:pt x="21323" y="8419"/>
                </a:lnTo>
                <a:lnTo>
                  <a:pt x="21314" y="8419"/>
                </a:lnTo>
                <a:lnTo>
                  <a:pt x="21305" y="8419"/>
                </a:lnTo>
                <a:lnTo>
                  <a:pt x="21296" y="8410"/>
                </a:lnTo>
                <a:lnTo>
                  <a:pt x="21287" y="8410"/>
                </a:lnTo>
                <a:lnTo>
                  <a:pt x="21287" y="8419"/>
                </a:lnTo>
                <a:lnTo>
                  <a:pt x="21270" y="8436"/>
                </a:lnTo>
                <a:lnTo>
                  <a:pt x="21261" y="8445"/>
                </a:lnTo>
                <a:lnTo>
                  <a:pt x="21252" y="8454"/>
                </a:lnTo>
                <a:lnTo>
                  <a:pt x="21243" y="8454"/>
                </a:lnTo>
                <a:lnTo>
                  <a:pt x="21234" y="8454"/>
                </a:lnTo>
                <a:lnTo>
                  <a:pt x="21226" y="8454"/>
                </a:lnTo>
                <a:lnTo>
                  <a:pt x="21226" y="8445"/>
                </a:lnTo>
                <a:lnTo>
                  <a:pt x="21217" y="8427"/>
                </a:lnTo>
                <a:lnTo>
                  <a:pt x="21208" y="8419"/>
                </a:lnTo>
                <a:lnTo>
                  <a:pt x="21199" y="8419"/>
                </a:lnTo>
                <a:lnTo>
                  <a:pt x="21182" y="8401"/>
                </a:lnTo>
                <a:lnTo>
                  <a:pt x="21182" y="8392"/>
                </a:lnTo>
                <a:lnTo>
                  <a:pt x="21182" y="8383"/>
                </a:lnTo>
                <a:lnTo>
                  <a:pt x="21182" y="8375"/>
                </a:lnTo>
                <a:lnTo>
                  <a:pt x="21182" y="8366"/>
                </a:lnTo>
                <a:lnTo>
                  <a:pt x="21182" y="8357"/>
                </a:lnTo>
                <a:lnTo>
                  <a:pt x="21182" y="8348"/>
                </a:lnTo>
                <a:lnTo>
                  <a:pt x="21190" y="8339"/>
                </a:lnTo>
                <a:lnTo>
                  <a:pt x="21190" y="8330"/>
                </a:lnTo>
                <a:lnTo>
                  <a:pt x="21199" y="8322"/>
                </a:lnTo>
                <a:lnTo>
                  <a:pt x="21208" y="8322"/>
                </a:lnTo>
                <a:lnTo>
                  <a:pt x="21208" y="8313"/>
                </a:lnTo>
                <a:lnTo>
                  <a:pt x="21217" y="8313"/>
                </a:lnTo>
                <a:lnTo>
                  <a:pt x="21226" y="8313"/>
                </a:lnTo>
                <a:lnTo>
                  <a:pt x="21243" y="8322"/>
                </a:lnTo>
                <a:lnTo>
                  <a:pt x="21252" y="8322"/>
                </a:lnTo>
                <a:lnTo>
                  <a:pt x="21279" y="8313"/>
                </a:lnTo>
                <a:lnTo>
                  <a:pt x="21287" y="8313"/>
                </a:lnTo>
                <a:lnTo>
                  <a:pt x="21296" y="8313"/>
                </a:lnTo>
                <a:lnTo>
                  <a:pt x="21305" y="8322"/>
                </a:lnTo>
                <a:lnTo>
                  <a:pt x="21314" y="8322"/>
                </a:lnTo>
                <a:lnTo>
                  <a:pt x="21331" y="8313"/>
                </a:lnTo>
                <a:lnTo>
                  <a:pt x="21349" y="8313"/>
                </a:lnTo>
                <a:lnTo>
                  <a:pt x="21393" y="8313"/>
                </a:lnTo>
                <a:lnTo>
                  <a:pt x="21402" y="8313"/>
                </a:lnTo>
                <a:lnTo>
                  <a:pt x="21411" y="8322"/>
                </a:lnTo>
                <a:lnTo>
                  <a:pt x="21420" y="8330"/>
                </a:lnTo>
                <a:lnTo>
                  <a:pt x="21437" y="8330"/>
                </a:lnTo>
                <a:lnTo>
                  <a:pt x="21446" y="8330"/>
                </a:lnTo>
                <a:lnTo>
                  <a:pt x="21455" y="8330"/>
                </a:lnTo>
                <a:lnTo>
                  <a:pt x="21481" y="8322"/>
                </a:lnTo>
                <a:lnTo>
                  <a:pt x="21490" y="8322"/>
                </a:lnTo>
                <a:lnTo>
                  <a:pt x="21499" y="8322"/>
                </a:lnTo>
                <a:lnTo>
                  <a:pt x="21499" y="8313"/>
                </a:lnTo>
                <a:lnTo>
                  <a:pt x="21508" y="8313"/>
                </a:lnTo>
                <a:lnTo>
                  <a:pt x="21517" y="8304"/>
                </a:lnTo>
                <a:lnTo>
                  <a:pt x="21517" y="8295"/>
                </a:lnTo>
                <a:lnTo>
                  <a:pt x="21526" y="8295"/>
                </a:lnTo>
                <a:lnTo>
                  <a:pt x="21534" y="8277"/>
                </a:lnTo>
                <a:lnTo>
                  <a:pt x="21543" y="8269"/>
                </a:lnTo>
                <a:lnTo>
                  <a:pt x="21552" y="8251"/>
                </a:lnTo>
                <a:lnTo>
                  <a:pt x="21561" y="8242"/>
                </a:lnTo>
                <a:lnTo>
                  <a:pt x="21561" y="8233"/>
                </a:lnTo>
                <a:lnTo>
                  <a:pt x="21552" y="8225"/>
                </a:lnTo>
                <a:lnTo>
                  <a:pt x="21543" y="8225"/>
                </a:lnTo>
                <a:lnTo>
                  <a:pt x="21543" y="8233"/>
                </a:lnTo>
                <a:lnTo>
                  <a:pt x="21534" y="8233"/>
                </a:lnTo>
                <a:lnTo>
                  <a:pt x="21526" y="8242"/>
                </a:lnTo>
                <a:lnTo>
                  <a:pt x="21517" y="8251"/>
                </a:lnTo>
                <a:lnTo>
                  <a:pt x="21517" y="8260"/>
                </a:lnTo>
                <a:lnTo>
                  <a:pt x="21508" y="8260"/>
                </a:lnTo>
                <a:lnTo>
                  <a:pt x="21499" y="8269"/>
                </a:lnTo>
                <a:lnTo>
                  <a:pt x="21490" y="8277"/>
                </a:lnTo>
                <a:lnTo>
                  <a:pt x="21464" y="8286"/>
                </a:lnTo>
                <a:lnTo>
                  <a:pt x="21420" y="8286"/>
                </a:lnTo>
                <a:lnTo>
                  <a:pt x="21402" y="8286"/>
                </a:lnTo>
                <a:lnTo>
                  <a:pt x="21393" y="8286"/>
                </a:lnTo>
                <a:lnTo>
                  <a:pt x="21384" y="8286"/>
                </a:lnTo>
                <a:lnTo>
                  <a:pt x="21376" y="8286"/>
                </a:lnTo>
                <a:lnTo>
                  <a:pt x="21367" y="8277"/>
                </a:lnTo>
                <a:lnTo>
                  <a:pt x="21358" y="8277"/>
                </a:lnTo>
                <a:lnTo>
                  <a:pt x="21331" y="8277"/>
                </a:lnTo>
                <a:lnTo>
                  <a:pt x="21314" y="8269"/>
                </a:lnTo>
                <a:lnTo>
                  <a:pt x="21296" y="8277"/>
                </a:lnTo>
                <a:lnTo>
                  <a:pt x="21296" y="8269"/>
                </a:lnTo>
                <a:lnTo>
                  <a:pt x="21287" y="8269"/>
                </a:lnTo>
                <a:lnTo>
                  <a:pt x="21287" y="8260"/>
                </a:lnTo>
                <a:lnTo>
                  <a:pt x="21279" y="8260"/>
                </a:lnTo>
                <a:lnTo>
                  <a:pt x="21270" y="8260"/>
                </a:lnTo>
                <a:lnTo>
                  <a:pt x="21261" y="8251"/>
                </a:lnTo>
                <a:lnTo>
                  <a:pt x="21252" y="8251"/>
                </a:lnTo>
                <a:lnTo>
                  <a:pt x="21243" y="8260"/>
                </a:lnTo>
                <a:lnTo>
                  <a:pt x="21234" y="8269"/>
                </a:lnTo>
                <a:lnTo>
                  <a:pt x="21234" y="8277"/>
                </a:lnTo>
                <a:lnTo>
                  <a:pt x="21226" y="8286"/>
                </a:lnTo>
                <a:lnTo>
                  <a:pt x="21217" y="8295"/>
                </a:lnTo>
                <a:lnTo>
                  <a:pt x="21208" y="8286"/>
                </a:lnTo>
                <a:lnTo>
                  <a:pt x="21199" y="8277"/>
                </a:lnTo>
                <a:lnTo>
                  <a:pt x="21199" y="8286"/>
                </a:lnTo>
                <a:lnTo>
                  <a:pt x="21190" y="8295"/>
                </a:lnTo>
                <a:lnTo>
                  <a:pt x="21182" y="8295"/>
                </a:lnTo>
                <a:lnTo>
                  <a:pt x="21182" y="8304"/>
                </a:lnTo>
                <a:lnTo>
                  <a:pt x="21182" y="8313"/>
                </a:lnTo>
                <a:lnTo>
                  <a:pt x="21173" y="8322"/>
                </a:lnTo>
                <a:lnTo>
                  <a:pt x="21164" y="8330"/>
                </a:lnTo>
                <a:lnTo>
                  <a:pt x="21164" y="8339"/>
                </a:lnTo>
                <a:lnTo>
                  <a:pt x="21164" y="8348"/>
                </a:lnTo>
                <a:lnTo>
                  <a:pt x="21164" y="8357"/>
                </a:lnTo>
                <a:lnTo>
                  <a:pt x="21155" y="8357"/>
                </a:lnTo>
                <a:lnTo>
                  <a:pt x="21164" y="8383"/>
                </a:lnTo>
                <a:lnTo>
                  <a:pt x="21164" y="8401"/>
                </a:lnTo>
                <a:lnTo>
                  <a:pt x="21164" y="8410"/>
                </a:lnTo>
                <a:lnTo>
                  <a:pt x="21155" y="8401"/>
                </a:lnTo>
                <a:close/>
                <a:moveTo>
                  <a:pt x="21358" y="7624"/>
                </a:moveTo>
                <a:lnTo>
                  <a:pt x="21358" y="7633"/>
                </a:lnTo>
                <a:lnTo>
                  <a:pt x="21358" y="7642"/>
                </a:lnTo>
                <a:lnTo>
                  <a:pt x="21367" y="7660"/>
                </a:lnTo>
                <a:lnTo>
                  <a:pt x="21376" y="7660"/>
                </a:lnTo>
                <a:lnTo>
                  <a:pt x="21384" y="7668"/>
                </a:lnTo>
                <a:lnTo>
                  <a:pt x="21393" y="7686"/>
                </a:lnTo>
                <a:lnTo>
                  <a:pt x="21402" y="7686"/>
                </a:lnTo>
                <a:lnTo>
                  <a:pt x="21411" y="7686"/>
                </a:lnTo>
                <a:lnTo>
                  <a:pt x="21420" y="7677"/>
                </a:lnTo>
                <a:lnTo>
                  <a:pt x="21420" y="7668"/>
                </a:lnTo>
                <a:lnTo>
                  <a:pt x="21411" y="7651"/>
                </a:lnTo>
                <a:lnTo>
                  <a:pt x="21411" y="7642"/>
                </a:lnTo>
                <a:lnTo>
                  <a:pt x="21411" y="7624"/>
                </a:lnTo>
                <a:lnTo>
                  <a:pt x="21420" y="7616"/>
                </a:lnTo>
                <a:lnTo>
                  <a:pt x="21420" y="7607"/>
                </a:lnTo>
                <a:lnTo>
                  <a:pt x="21420" y="7598"/>
                </a:lnTo>
                <a:lnTo>
                  <a:pt x="21429" y="7580"/>
                </a:lnTo>
                <a:lnTo>
                  <a:pt x="21437" y="7571"/>
                </a:lnTo>
                <a:lnTo>
                  <a:pt x="21437" y="7563"/>
                </a:lnTo>
                <a:lnTo>
                  <a:pt x="21437" y="7554"/>
                </a:lnTo>
                <a:lnTo>
                  <a:pt x="21420" y="7545"/>
                </a:lnTo>
                <a:lnTo>
                  <a:pt x="21411" y="7545"/>
                </a:lnTo>
                <a:lnTo>
                  <a:pt x="21402" y="7554"/>
                </a:lnTo>
                <a:lnTo>
                  <a:pt x="21393" y="7554"/>
                </a:lnTo>
                <a:lnTo>
                  <a:pt x="21393" y="7563"/>
                </a:lnTo>
                <a:lnTo>
                  <a:pt x="21393" y="7571"/>
                </a:lnTo>
                <a:lnTo>
                  <a:pt x="21384" y="7580"/>
                </a:lnTo>
                <a:lnTo>
                  <a:pt x="21384" y="7589"/>
                </a:lnTo>
                <a:lnTo>
                  <a:pt x="21384" y="7598"/>
                </a:lnTo>
                <a:lnTo>
                  <a:pt x="21384" y="7607"/>
                </a:lnTo>
                <a:lnTo>
                  <a:pt x="21384" y="7616"/>
                </a:lnTo>
                <a:lnTo>
                  <a:pt x="21376" y="7616"/>
                </a:lnTo>
                <a:lnTo>
                  <a:pt x="21367" y="7616"/>
                </a:lnTo>
                <a:close/>
                <a:moveTo>
                  <a:pt x="21473" y="7527"/>
                </a:moveTo>
                <a:lnTo>
                  <a:pt x="21473" y="7536"/>
                </a:lnTo>
                <a:lnTo>
                  <a:pt x="21464" y="7545"/>
                </a:lnTo>
                <a:lnTo>
                  <a:pt x="21464" y="7563"/>
                </a:lnTo>
                <a:lnTo>
                  <a:pt x="21455" y="7580"/>
                </a:lnTo>
                <a:lnTo>
                  <a:pt x="21446" y="7598"/>
                </a:lnTo>
                <a:lnTo>
                  <a:pt x="21437" y="7607"/>
                </a:lnTo>
                <a:lnTo>
                  <a:pt x="21429" y="7624"/>
                </a:lnTo>
                <a:lnTo>
                  <a:pt x="21420" y="7651"/>
                </a:lnTo>
                <a:lnTo>
                  <a:pt x="21420" y="7660"/>
                </a:lnTo>
                <a:lnTo>
                  <a:pt x="21429" y="7660"/>
                </a:lnTo>
                <a:lnTo>
                  <a:pt x="21437" y="7651"/>
                </a:lnTo>
                <a:lnTo>
                  <a:pt x="21446" y="7624"/>
                </a:lnTo>
                <a:lnTo>
                  <a:pt x="21446" y="7616"/>
                </a:lnTo>
                <a:lnTo>
                  <a:pt x="21446" y="7607"/>
                </a:lnTo>
                <a:lnTo>
                  <a:pt x="21455" y="7598"/>
                </a:lnTo>
                <a:lnTo>
                  <a:pt x="21464" y="7598"/>
                </a:lnTo>
                <a:lnTo>
                  <a:pt x="21473" y="7598"/>
                </a:lnTo>
                <a:lnTo>
                  <a:pt x="21473" y="7589"/>
                </a:lnTo>
                <a:lnTo>
                  <a:pt x="21473" y="7571"/>
                </a:lnTo>
                <a:lnTo>
                  <a:pt x="21473" y="7563"/>
                </a:lnTo>
                <a:lnTo>
                  <a:pt x="21473" y="7554"/>
                </a:lnTo>
                <a:lnTo>
                  <a:pt x="21473" y="7545"/>
                </a:lnTo>
                <a:lnTo>
                  <a:pt x="21473" y="7536"/>
                </a:lnTo>
                <a:close/>
                <a:moveTo>
                  <a:pt x="21446" y="7668"/>
                </a:moveTo>
                <a:lnTo>
                  <a:pt x="21437" y="7677"/>
                </a:lnTo>
                <a:lnTo>
                  <a:pt x="21437" y="7686"/>
                </a:lnTo>
                <a:lnTo>
                  <a:pt x="21446" y="7686"/>
                </a:lnTo>
                <a:lnTo>
                  <a:pt x="21446" y="7677"/>
                </a:lnTo>
                <a:close/>
                <a:moveTo>
                  <a:pt x="21499" y="7571"/>
                </a:moveTo>
                <a:lnTo>
                  <a:pt x="21499" y="7563"/>
                </a:lnTo>
                <a:lnTo>
                  <a:pt x="21490" y="7571"/>
                </a:lnTo>
                <a:close/>
                <a:moveTo>
                  <a:pt x="21481" y="7616"/>
                </a:moveTo>
                <a:lnTo>
                  <a:pt x="21473" y="7616"/>
                </a:lnTo>
                <a:lnTo>
                  <a:pt x="21464" y="7624"/>
                </a:lnTo>
                <a:lnTo>
                  <a:pt x="21455" y="7633"/>
                </a:lnTo>
                <a:lnTo>
                  <a:pt x="21464" y="7633"/>
                </a:lnTo>
                <a:lnTo>
                  <a:pt x="21464" y="7642"/>
                </a:lnTo>
                <a:lnTo>
                  <a:pt x="21481" y="7651"/>
                </a:lnTo>
                <a:lnTo>
                  <a:pt x="21499" y="7642"/>
                </a:lnTo>
                <a:lnTo>
                  <a:pt x="21508" y="7633"/>
                </a:lnTo>
                <a:lnTo>
                  <a:pt x="21517" y="7633"/>
                </a:lnTo>
                <a:lnTo>
                  <a:pt x="21517" y="7624"/>
                </a:lnTo>
                <a:lnTo>
                  <a:pt x="21517" y="7616"/>
                </a:lnTo>
                <a:lnTo>
                  <a:pt x="21508" y="7616"/>
                </a:lnTo>
                <a:lnTo>
                  <a:pt x="21499" y="7607"/>
                </a:lnTo>
                <a:lnTo>
                  <a:pt x="21481" y="7607"/>
                </a:lnTo>
                <a:close/>
                <a:moveTo>
                  <a:pt x="21534" y="7501"/>
                </a:moveTo>
                <a:lnTo>
                  <a:pt x="21526" y="7492"/>
                </a:lnTo>
                <a:lnTo>
                  <a:pt x="21526" y="7501"/>
                </a:lnTo>
                <a:close/>
                <a:moveTo>
                  <a:pt x="23175" y="8745"/>
                </a:moveTo>
                <a:lnTo>
                  <a:pt x="23175" y="8736"/>
                </a:lnTo>
                <a:lnTo>
                  <a:pt x="23175" y="8728"/>
                </a:lnTo>
                <a:lnTo>
                  <a:pt x="23167" y="8736"/>
                </a:lnTo>
                <a:lnTo>
                  <a:pt x="23167" y="8745"/>
                </a:lnTo>
                <a:close/>
                <a:moveTo>
                  <a:pt x="21561" y="7607"/>
                </a:moveTo>
                <a:lnTo>
                  <a:pt x="21552" y="7607"/>
                </a:lnTo>
                <a:lnTo>
                  <a:pt x="21561" y="7616"/>
                </a:lnTo>
                <a:lnTo>
                  <a:pt x="21570" y="7624"/>
                </a:lnTo>
                <a:lnTo>
                  <a:pt x="21570" y="7616"/>
                </a:lnTo>
                <a:close/>
                <a:moveTo>
                  <a:pt x="21331" y="7421"/>
                </a:moveTo>
                <a:lnTo>
                  <a:pt x="21323" y="7430"/>
                </a:lnTo>
                <a:lnTo>
                  <a:pt x="21323" y="7439"/>
                </a:lnTo>
                <a:lnTo>
                  <a:pt x="21323" y="7448"/>
                </a:lnTo>
                <a:lnTo>
                  <a:pt x="21323" y="7457"/>
                </a:lnTo>
                <a:lnTo>
                  <a:pt x="21323" y="7466"/>
                </a:lnTo>
                <a:lnTo>
                  <a:pt x="21331" y="7448"/>
                </a:lnTo>
                <a:lnTo>
                  <a:pt x="21331" y="7430"/>
                </a:lnTo>
                <a:close/>
                <a:moveTo>
                  <a:pt x="21314" y="7871"/>
                </a:moveTo>
                <a:lnTo>
                  <a:pt x="21323" y="7880"/>
                </a:lnTo>
                <a:lnTo>
                  <a:pt x="21331" y="7880"/>
                </a:lnTo>
                <a:lnTo>
                  <a:pt x="21340" y="7880"/>
                </a:lnTo>
                <a:lnTo>
                  <a:pt x="21340" y="7871"/>
                </a:lnTo>
                <a:lnTo>
                  <a:pt x="21349" y="7871"/>
                </a:lnTo>
                <a:lnTo>
                  <a:pt x="21349" y="7863"/>
                </a:lnTo>
                <a:lnTo>
                  <a:pt x="21331" y="7854"/>
                </a:lnTo>
                <a:lnTo>
                  <a:pt x="21323" y="7863"/>
                </a:lnTo>
                <a:lnTo>
                  <a:pt x="21314" y="7863"/>
                </a:lnTo>
                <a:close/>
                <a:moveTo>
                  <a:pt x="21596" y="7589"/>
                </a:moveTo>
                <a:lnTo>
                  <a:pt x="21587" y="7589"/>
                </a:lnTo>
                <a:lnTo>
                  <a:pt x="21587" y="7598"/>
                </a:lnTo>
                <a:lnTo>
                  <a:pt x="21587" y="7607"/>
                </a:lnTo>
                <a:lnTo>
                  <a:pt x="21579" y="7607"/>
                </a:lnTo>
                <a:lnTo>
                  <a:pt x="21587" y="7616"/>
                </a:lnTo>
                <a:lnTo>
                  <a:pt x="21596" y="7624"/>
                </a:lnTo>
                <a:lnTo>
                  <a:pt x="21596" y="7616"/>
                </a:lnTo>
                <a:lnTo>
                  <a:pt x="21596" y="7598"/>
                </a:lnTo>
                <a:close/>
                <a:moveTo>
                  <a:pt x="21287" y="7430"/>
                </a:moveTo>
                <a:lnTo>
                  <a:pt x="21287" y="7421"/>
                </a:lnTo>
                <a:lnTo>
                  <a:pt x="21287" y="7413"/>
                </a:lnTo>
                <a:lnTo>
                  <a:pt x="21287" y="7404"/>
                </a:lnTo>
                <a:lnTo>
                  <a:pt x="21287" y="7395"/>
                </a:lnTo>
                <a:lnTo>
                  <a:pt x="21287" y="7386"/>
                </a:lnTo>
                <a:lnTo>
                  <a:pt x="21279" y="7377"/>
                </a:lnTo>
                <a:lnTo>
                  <a:pt x="21270" y="7368"/>
                </a:lnTo>
                <a:lnTo>
                  <a:pt x="21261" y="7368"/>
                </a:lnTo>
                <a:lnTo>
                  <a:pt x="21252" y="7368"/>
                </a:lnTo>
                <a:lnTo>
                  <a:pt x="21252" y="7360"/>
                </a:lnTo>
                <a:lnTo>
                  <a:pt x="21243" y="7360"/>
                </a:lnTo>
                <a:lnTo>
                  <a:pt x="21234" y="7360"/>
                </a:lnTo>
                <a:lnTo>
                  <a:pt x="21226" y="7360"/>
                </a:lnTo>
                <a:lnTo>
                  <a:pt x="21208" y="7360"/>
                </a:lnTo>
                <a:lnTo>
                  <a:pt x="21199" y="7368"/>
                </a:lnTo>
                <a:lnTo>
                  <a:pt x="21208" y="7368"/>
                </a:lnTo>
                <a:lnTo>
                  <a:pt x="21217" y="7377"/>
                </a:lnTo>
                <a:lnTo>
                  <a:pt x="21226" y="7386"/>
                </a:lnTo>
                <a:lnTo>
                  <a:pt x="21234" y="7395"/>
                </a:lnTo>
                <a:lnTo>
                  <a:pt x="21234" y="7404"/>
                </a:lnTo>
                <a:lnTo>
                  <a:pt x="21234" y="7413"/>
                </a:lnTo>
                <a:lnTo>
                  <a:pt x="21243" y="7421"/>
                </a:lnTo>
                <a:lnTo>
                  <a:pt x="21243" y="7430"/>
                </a:lnTo>
                <a:lnTo>
                  <a:pt x="21252" y="7439"/>
                </a:lnTo>
                <a:lnTo>
                  <a:pt x="21252" y="7448"/>
                </a:lnTo>
                <a:lnTo>
                  <a:pt x="21261" y="7448"/>
                </a:lnTo>
                <a:lnTo>
                  <a:pt x="21261" y="7457"/>
                </a:lnTo>
                <a:lnTo>
                  <a:pt x="21270" y="7457"/>
                </a:lnTo>
                <a:lnTo>
                  <a:pt x="21270" y="7448"/>
                </a:lnTo>
                <a:lnTo>
                  <a:pt x="21279" y="7448"/>
                </a:lnTo>
                <a:lnTo>
                  <a:pt x="21279" y="7439"/>
                </a:lnTo>
                <a:close/>
                <a:moveTo>
                  <a:pt x="21270" y="7907"/>
                </a:moveTo>
                <a:lnTo>
                  <a:pt x="21270" y="7916"/>
                </a:lnTo>
                <a:lnTo>
                  <a:pt x="21261" y="7907"/>
                </a:lnTo>
                <a:lnTo>
                  <a:pt x="21252" y="7907"/>
                </a:lnTo>
                <a:lnTo>
                  <a:pt x="21243" y="7916"/>
                </a:lnTo>
                <a:lnTo>
                  <a:pt x="21252" y="7916"/>
                </a:lnTo>
                <a:lnTo>
                  <a:pt x="21261" y="7924"/>
                </a:lnTo>
                <a:lnTo>
                  <a:pt x="21270" y="7916"/>
                </a:lnTo>
                <a:lnTo>
                  <a:pt x="21270" y="7924"/>
                </a:lnTo>
                <a:lnTo>
                  <a:pt x="21279" y="7916"/>
                </a:lnTo>
                <a:close/>
                <a:moveTo>
                  <a:pt x="21455" y="7536"/>
                </a:moveTo>
                <a:lnTo>
                  <a:pt x="21455" y="7527"/>
                </a:lnTo>
                <a:lnTo>
                  <a:pt x="21446" y="7527"/>
                </a:lnTo>
                <a:close/>
                <a:moveTo>
                  <a:pt x="21411" y="7404"/>
                </a:moveTo>
                <a:lnTo>
                  <a:pt x="21402" y="7386"/>
                </a:lnTo>
                <a:lnTo>
                  <a:pt x="21393" y="7386"/>
                </a:lnTo>
                <a:lnTo>
                  <a:pt x="21393" y="7395"/>
                </a:lnTo>
                <a:lnTo>
                  <a:pt x="21402" y="7395"/>
                </a:lnTo>
                <a:lnTo>
                  <a:pt x="21411" y="7404"/>
                </a:lnTo>
                <a:lnTo>
                  <a:pt x="21420" y="7413"/>
                </a:lnTo>
                <a:lnTo>
                  <a:pt x="21429" y="7421"/>
                </a:lnTo>
                <a:lnTo>
                  <a:pt x="21420" y="7404"/>
                </a:lnTo>
                <a:close/>
                <a:moveTo>
                  <a:pt x="21367" y="7580"/>
                </a:moveTo>
                <a:lnTo>
                  <a:pt x="21376" y="7580"/>
                </a:lnTo>
                <a:lnTo>
                  <a:pt x="21376" y="7571"/>
                </a:lnTo>
                <a:lnTo>
                  <a:pt x="21376" y="7563"/>
                </a:lnTo>
                <a:lnTo>
                  <a:pt x="21367" y="7563"/>
                </a:lnTo>
                <a:lnTo>
                  <a:pt x="21367" y="7571"/>
                </a:lnTo>
                <a:lnTo>
                  <a:pt x="21367" y="7580"/>
                </a:lnTo>
                <a:lnTo>
                  <a:pt x="21367" y="7589"/>
                </a:lnTo>
                <a:close/>
                <a:moveTo>
                  <a:pt x="21623" y="7633"/>
                </a:moveTo>
                <a:lnTo>
                  <a:pt x="21631" y="7633"/>
                </a:lnTo>
                <a:lnTo>
                  <a:pt x="21631" y="7624"/>
                </a:lnTo>
                <a:lnTo>
                  <a:pt x="21623" y="7616"/>
                </a:lnTo>
                <a:lnTo>
                  <a:pt x="21623" y="7624"/>
                </a:lnTo>
                <a:close/>
                <a:moveTo>
                  <a:pt x="21596" y="8101"/>
                </a:moveTo>
                <a:lnTo>
                  <a:pt x="21587" y="8092"/>
                </a:lnTo>
                <a:lnTo>
                  <a:pt x="21587" y="8083"/>
                </a:lnTo>
                <a:lnTo>
                  <a:pt x="21579" y="8074"/>
                </a:lnTo>
                <a:lnTo>
                  <a:pt x="21579" y="8083"/>
                </a:lnTo>
                <a:lnTo>
                  <a:pt x="21579" y="8092"/>
                </a:lnTo>
                <a:lnTo>
                  <a:pt x="21587" y="8092"/>
                </a:lnTo>
                <a:lnTo>
                  <a:pt x="21587" y="8101"/>
                </a:lnTo>
                <a:close/>
                <a:moveTo>
                  <a:pt x="21579" y="8145"/>
                </a:moveTo>
                <a:lnTo>
                  <a:pt x="21570" y="8154"/>
                </a:lnTo>
                <a:lnTo>
                  <a:pt x="21579" y="8163"/>
                </a:lnTo>
                <a:lnTo>
                  <a:pt x="21579" y="8154"/>
                </a:lnTo>
                <a:close/>
                <a:moveTo>
                  <a:pt x="21605" y="8931"/>
                </a:moveTo>
                <a:lnTo>
                  <a:pt x="21605" y="8939"/>
                </a:lnTo>
                <a:lnTo>
                  <a:pt x="21614" y="8931"/>
                </a:lnTo>
                <a:lnTo>
                  <a:pt x="21623" y="8931"/>
                </a:lnTo>
                <a:lnTo>
                  <a:pt x="21631" y="8931"/>
                </a:lnTo>
                <a:lnTo>
                  <a:pt x="21640" y="8931"/>
                </a:lnTo>
                <a:lnTo>
                  <a:pt x="21658" y="8931"/>
                </a:lnTo>
                <a:lnTo>
                  <a:pt x="21658" y="8922"/>
                </a:lnTo>
                <a:lnTo>
                  <a:pt x="21667" y="8922"/>
                </a:lnTo>
                <a:lnTo>
                  <a:pt x="21676" y="8922"/>
                </a:lnTo>
                <a:lnTo>
                  <a:pt x="21676" y="8913"/>
                </a:lnTo>
                <a:lnTo>
                  <a:pt x="21667" y="8904"/>
                </a:lnTo>
                <a:lnTo>
                  <a:pt x="21649" y="8904"/>
                </a:lnTo>
                <a:lnTo>
                  <a:pt x="21649" y="8913"/>
                </a:lnTo>
                <a:lnTo>
                  <a:pt x="21631" y="8913"/>
                </a:lnTo>
                <a:lnTo>
                  <a:pt x="21623" y="8913"/>
                </a:lnTo>
                <a:lnTo>
                  <a:pt x="21614" y="8913"/>
                </a:lnTo>
                <a:lnTo>
                  <a:pt x="21605" y="8922"/>
                </a:lnTo>
                <a:close/>
                <a:moveTo>
                  <a:pt x="21711" y="8410"/>
                </a:moveTo>
                <a:lnTo>
                  <a:pt x="21711" y="8401"/>
                </a:lnTo>
                <a:lnTo>
                  <a:pt x="21711" y="8392"/>
                </a:lnTo>
                <a:lnTo>
                  <a:pt x="21702" y="8410"/>
                </a:lnTo>
                <a:close/>
                <a:moveTo>
                  <a:pt x="21728" y="8401"/>
                </a:moveTo>
                <a:lnTo>
                  <a:pt x="21728" y="8410"/>
                </a:lnTo>
                <a:lnTo>
                  <a:pt x="21737" y="8410"/>
                </a:lnTo>
                <a:lnTo>
                  <a:pt x="21746" y="8419"/>
                </a:lnTo>
                <a:lnTo>
                  <a:pt x="21755" y="8410"/>
                </a:lnTo>
                <a:lnTo>
                  <a:pt x="21755" y="8401"/>
                </a:lnTo>
                <a:lnTo>
                  <a:pt x="21737" y="8401"/>
                </a:lnTo>
                <a:lnTo>
                  <a:pt x="21737" y="8392"/>
                </a:lnTo>
                <a:lnTo>
                  <a:pt x="21746" y="8383"/>
                </a:lnTo>
                <a:lnTo>
                  <a:pt x="21737" y="8375"/>
                </a:lnTo>
                <a:lnTo>
                  <a:pt x="21728" y="8375"/>
                </a:lnTo>
                <a:lnTo>
                  <a:pt x="21728" y="8383"/>
                </a:lnTo>
                <a:lnTo>
                  <a:pt x="21720" y="8375"/>
                </a:lnTo>
                <a:lnTo>
                  <a:pt x="21720" y="8383"/>
                </a:lnTo>
                <a:lnTo>
                  <a:pt x="21711" y="8383"/>
                </a:lnTo>
                <a:lnTo>
                  <a:pt x="21720" y="8392"/>
                </a:lnTo>
                <a:close/>
                <a:moveTo>
                  <a:pt x="21931" y="8357"/>
                </a:moveTo>
                <a:lnTo>
                  <a:pt x="21931" y="8366"/>
                </a:lnTo>
                <a:lnTo>
                  <a:pt x="21940" y="8375"/>
                </a:lnTo>
                <a:lnTo>
                  <a:pt x="21949" y="8375"/>
                </a:lnTo>
                <a:lnTo>
                  <a:pt x="21958" y="8375"/>
                </a:lnTo>
                <a:lnTo>
                  <a:pt x="21967" y="8375"/>
                </a:lnTo>
                <a:lnTo>
                  <a:pt x="21967" y="8383"/>
                </a:lnTo>
                <a:lnTo>
                  <a:pt x="21976" y="8383"/>
                </a:lnTo>
                <a:lnTo>
                  <a:pt x="21976" y="8375"/>
                </a:lnTo>
                <a:lnTo>
                  <a:pt x="21967" y="8375"/>
                </a:lnTo>
                <a:lnTo>
                  <a:pt x="21967" y="8366"/>
                </a:lnTo>
                <a:lnTo>
                  <a:pt x="21958" y="8366"/>
                </a:lnTo>
                <a:lnTo>
                  <a:pt x="21958" y="8357"/>
                </a:lnTo>
                <a:lnTo>
                  <a:pt x="21967" y="8357"/>
                </a:lnTo>
                <a:lnTo>
                  <a:pt x="21976" y="8366"/>
                </a:lnTo>
                <a:lnTo>
                  <a:pt x="21976" y="8375"/>
                </a:lnTo>
                <a:lnTo>
                  <a:pt x="21984" y="8375"/>
                </a:lnTo>
                <a:lnTo>
                  <a:pt x="21993" y="8375"/>
                </a:lnTo>
                <a:lnTo>
                  <a:pt x="22002" y="8375"/>
                </a:lnTo>
                <a:lnTo>
                  <a:pt x="22011" y="8375"/>
                </a:lnTo>
                <a:lnTo>
                  <a:pt x="22011" y="8366"/>
                </a:lnTo>
                <a:lnTo>
                  <a:pt x="21984" y="8357"/>
                </a:lnTo>
                <a:lnTo>
                  <a:pt x="21976" y="8348"/>
                </a:lnTo>
                <a:lnTo>
                  <a:pt x="21967" y="8357"/>
                </a:lnTo>
                <a:lnTo>
                  <a:pt x="21958" y="8357"/>
                </a:lnTo>
                <a:lnTo>
                  <a:pt x="21949" y="8357"/>
                </a:lnTo>
                <a:lnTo>
                  <a:pt x="21940" y="8357"/>
                </a:lnTo>
                <a:close/>
                <a:moveTo>
                  <a:pt x="21605" y="7845"/>
                </a:moveTo>
                <a:lnTo>
                  <a:pt x="21605" y="7827"/>
                </a:lnTo>
                <a:lnTo>
                  <a:pt x="21596" y="7827"/>
                </a:lnTo>
                <a:lnTo>
                  <a:pt x="21596" y="7836"/>
                </a:lnTo>
                <a:close/>
                <a:moveTo>
                  <a:pt x="21623" y="8533"/>
                </a:moveTo>
                <a:lnTo>
                  <a:pt x="21623" y="8525"/>
                </a:lnTo>
                <a:lnTo>
                  <a:pt x="21614" y="8507"/>
                </a:lnTo>
                <a:lnTo>
                  <a:pt x="21623" y="8498"/>
                </a:lnTo>
                <a:lnTo>
                  <a:pt x="21614" y="8498"/>
                </a:lnTo>
                <a:lnTo>
                  <a:pt x="21605" y="8507"/>
                </a:lnTo>
                <a:lnTo>
                  <a:pt x="21614" y="8516"/>
                </a:lnTo>
                <a:lnTo>
                  <a:pt x="21614" y="8525"/>
                </a:lnTo>
                <a:close/>
                <a:moveTo>
                  <a:pt x="21579" y="8957"/>
                </a:moveTo>
                <a:lnTo>
                  <a:pt x="21587" y="8957"/>
                </a:lnTo>
                <a:lnTo>
                  <a:pt x="21596" y="8948"/>
                </a:lnTo>
                <a:lnTo>
                  <a:pt x="21587" y="8948"/>
                </a:lnTo>
                <a:close/>
                <a:moveTo>
                  <a:pt x="21870" y="8357"/>
                </a:moveTo>
                <a:lnTo>
                  <a:pt x="21878" y="8366"/>
                </a:lnTo>
                <a:lnTo>
                  <a:pt x="21861" y="8348"/>
                </a:lnTo>
                <a:close/>
                <a:moveTo>
                  <a:pt x="21861" y="6240"/>
                </a:moveTo>
                <a:lnTo>
                  <a:pt x="21852" y="6240"/>
                </a:lnTo>
                <a:lnTo>
                  <a:pt x="21861" y="6240"/>
                </a:lnTo>
                <a:lnTo>
                  <a:pt x="21861" y="6249"/>
                </a:lnTo>
                <a:close/>
                <a:moveTo>
                  <a:pt x="21914" y="5913"/>
                </a:moveTo>
                <a:lnTo>
                  <a:pt x="21923" y="5913"/>
                </a:lnTo>
                <a:lnTo>
                  <a:pt x="21931" y="5904"/>
                </a:lnTo>
                <a:lnTo>
                  <a:pt x="21931" y="5887"/>
                </a:lnTo>
                <a:lnTo>
                  <a:pt x="21923" y="5887"/>
                </a:lnTo>
                <a:lnTo>
                  <a:pt x="21914" y="5887"/>
                </a:lnTo>
                <a:lnTo>
                  <a:pt x="21914" y="5896"/>
                </a:lnTo>
                <a:lnTo>
                  <a:pt x="21914" y="5904"/>
                </a:lnTo>
                <a:close/>
                <a:moveTo>
                  <a:pt x="21896" y="8489"/>
                </a:moveTo>
                <a:lnTo>
                  <a:pt x="21905" y="8498"/>
                </a:lnTo>
                <a:lnTo>
                  <a:pt x="21923" y="8498"/>
                </a:lnTo>
                <a:lnTo>
                  <a:pt x="21931" y="8498"/>
                </a:lnTo>
                <a:lnTo>
                  <a:pt x="21940" y="8498"/>
                </a:lnTo>
                <a:lnTo>
                  <a:pt x="21940" y="8489"/>
                </a:lnTo>
                <a:lnTo>
                  <a:pt x="21940" y="8480"/>
                </a:lnTo>
                <a:lnTo>
                  <a:pt x="21940" y="8472"/>
                </a:lnTo>
                <a:lnTo>
                  <a:pt x="21931" y="8480"/>
                </a:lnTo>
                <a:lnTo>
                  <a:pt x="21923" y="8480"/>
                </a:lnTo>
                <a:lnTo>
                  <a:pt x="21914" y="8480"/>
                </a:lnTo>
                <a:close/>
                <a:moveTo>
                  <a:pt x="21728" y="8348"/>
                </a:moveTo>
                <a:lnTo>
                  <a:pt x="21728" y="8339"/>
                </a:lnTo>
                <a:lnTo>
                  <a:pt x="21720" y="8339"/>
                </a:lnTo>
                <a:lnTo>
                  <a:pt x="21720" y="8348"/>
                </a:lnTo>
                <a:lnTo>
                  <a:pt x="21728" y="8357"/>
                </a:lnTo>
                <a:close/>
                <a:moveTo>
                  <a:pt x="21720" y="8913"/>
                </a:moveTo>
                <a:lnTo>
                  <a:pt x="21728" y="8904"/>
                </a:lnTo>
                <a:lnTo>
                  <a:pt x="21720" y="8904"/>
                </a:lnTo>
                <a:close/>
                <a:moveTo>
                  <a:pt x="21764" y="8957"/>
                </a:moveTo>
                <a:lnTo>
                  <a:pt x="21773" y="8948"/>
                </a:lnTo>
                <a:lnTo>
                  <a:pt x="21764" y="8948"/>
                </a:lnTo>
                <a:lnTo>
                  <a:pt x="21755" y="8948"/>
                </a:lnTo>
                <a:lnTo>
                  <a:pt x="21746" y="8948"/>
                </a:lnTo>
                <a:lnTo>
                  <a:pt x="21755" y="8948"/>
                </a:lnTo>
                <a:close/>
                <a:moveTo>
                  <a:pt x="21755" y="8569"/>
                </a:moveTo>
                <a:lnTo>
                  <a:pt x="21764" y="8569"/>
                </a:lnTo>
                <a:close/>
                <a:moveTo>
                  <a:pt x="21570" y="8489"/>
                </a:moveTo>
                <a:lnTo>
                  <a:pt x="21579" y="8489"/>
                </a:lnTo>
                <a:lnTo>
                  <a:pt x="21605" y="8489"/>
                </a:lnTo>
                <a:lnTo>
                  <a:pt x="21614" y="8489"/>
                </a:lnTo>
                <a:lnTo>
                  <a:pt x="21640" y="8489"/>
                </a:lnTo>
                <a:lnTo>
                  <a:pt x="21640" y="8480"/>
                </a:lnTo>
                <a:lnTo>
                  <a:pt x="21623" y="8480"/>
                </a:lnTo>
                <a:lnTo>
                  <a:pt x="21596" y="8480"/>
                </a:lnTo>
                <a:lnTo>
                  <a:pt x="21587" y="8480"/>
                </a:lnTo>
                <a:lnTo>
                  <a:pt x="21579" y="8480"/>
                </a:lnTo>
                <a:close/>
                <a:moveTo>
                  <a:pt x="21420" y="8966"/>
                </a:moveTo>
                <a:lnTo>
                  <a:pt x="21420" y="8957"/>
                </a:lnTo>
                <a:lnTo>
                  <a:pt x="21411" y="8957"/>
                </a:lnTo>
                <a:lnTo>
                  <a:pt x="21402" y="8957"/>
                </a:lnTo>
                <a:lnTo>
                  <a:pt x="21402" y="8966"/>
                </a:lnTo>
                <a:close/>
                <a:moveTo>
                  <a:pt x="21411" y="8480"/>
                </a:moveTo>
                <a:lnTo>
                  <a:pt x="21402" y="8480"/>
                </a:lnTo>
                <a:lnTo>
                  <a:pt x="21402" y="8489"/>
                </a:lnTo>
                <a:close/>
                <a:moveTo>
                  <a:pt x="21402" y="8966"/>
                </a:moveTo>
                <a:lnTo>
                  <a:pt x="21393" y="8975"/>
                </a:lnTo>
                <a:lnTo>
                  <a:pt x="21393" y="8984"/>
                </a:lnTo>
                <a:lnTo>
                  <a:pt x="21393" y="8975"/>
                </a:lnTo>
                <a:lnTo>
                  <a:pt x="21402" y="8975"/>
                </a:lnTo>
                <a:lnTo>
                  <a:pt x="21411" y="8975"/>
                </a:lnTo>
                <a:close/>
                <a:moveTo>
                  <a:pt x="21393" y="8648"/>
                </a:moveTo>
                <a:lnTo>
                  <a:pt x="21402" y="8657"/>
                </a:lnTo>
                <a:lnTo>
                  <a:pt x="21411" y="8657"/>
                </a:lnTo>
                <a:lnTo>
                  <a:pt x="21420" y="8648"/>
                </a:lnTo>
                <a:lnTo>
                  <a:pt x="21411" y="8639"/>
                </a:lnTo>
                <a:lnTo>
                  <a:pt x="21402" y="8639"/>
                </a:lnTo>
                <a:close/>
                <a:moveTo>
                  <a:pt x="21437" y="8736"/>
                </a:moveTo>
                <a:lnTo>
                  <a:pt x="21437" y="8745"/>
                </a:lnTo>
                <a:lnTo>
                  <a:pt x="21446" y="8745"/>
                </a:lnTo>
                <a:lnTo>
                  <a:pt x="21446" y="8736"/>
                </a:lnTo>
                <a:close/>
                <a:moveTo>
                  <a:pt x="21437" y="8463"/>
                </a:moveTo>
                <a:lnTo>
                  <a:pt x="21437" y="8472"/>
                </a:lnTo>
                <a:lnTo>
                  <a:pt x="21437" y="8480"/>
                </a:lnTo>
                <a:lnTo>
                  <a:pt x="21446" y="8472"/>
                </a:lnTo>
                <a:lnTo>
                  <a:pt x="21437" y="8472"/>
                </a:lnTo>
                <a:close/>
                <a:moveTo>
                  <a:pt x="21349" y="8736"/>
                </a:moveTo>
                <a:lnTo>
                  <a:pt x="21349" y="8745"/>
                </a:lnTo>
                <a:lnTo>
                  <a:pt x="21358" y="8745"/>
                </a:lnTo>
                <a:lnTo>
                  <a:pt x="21367" y="8745"/>
                </a:lnTo>
                <a:lnTo>
                  <a:pt x="21376" y="8736"/>
                </a:lnTo>
                <a:lnTo>
                  <a:pt x="21367" y="8728"/>
                </a:lnTo>
                <a:lnTo>
                  <a:pt x="21384" y="8710"/>
                </a:lnTo>
                <a:lnTo>
                  <a:pt x="21376" y="8692"/>
                </a:lnTo>
                <a:lnTo>
                  <a:pt x="21367" y="8692"/>
                </a:lnTo>
                <a:lnTo>
                  <a:pt x="21349" y="8701"/>
                </a:lnTo>
                <a:lnTo>
                  <a:pt x="21358" y="8719"/>
                </a:lnTo>
                <a:lnTo>
                  <a:pt x="21349" y="8728"/>
                </a:lnTo>
                <a:close/>
                <a:moveTo>
                  <a:pt x="21411" y="8436"/>
                </a:moveTo>
                <a:lnTo>
                  <a:pt x="21393" y="8436"/>
                </a:lnTo>
                <a:lnTo>
                  <a:pt x="21384" y="8445"/>
                </a:lnTo>
                <a:lnTo>
                  <a:pt x="21384" y="8454"/>
                </a:lnTo>
                <a:lnTo>
                  <a:pt x="21384" y="8463"/>
                </a:lnTo>
                <a:lnTo>
                  <a:pt x="21393" y="8463"/>
                </a:lnTo>
                <a:lnTo>
                  <a:pt x="21402" y="8445"/>
                </a:lnTo>
                <a:lnTo>
                  <a:pt x="21411" y="8445"/>
                </a:lnTo>
                <a:lnTo>
                  <a:pt x="21411" y="8463"/>
                </a:lnTo>
                <a:lnTo>
                  <a:pt x="21411" y="8472"/>
                </a:lnTo>
                <a:lnTo>
                  <a:pt x="21420" y="8463"/>
                </a:lnTo>
                <a:lnTo>
                  <a:pt x="21420" y="8454"/>
                </a:lnTo>
                <a:lnTo>
                  <a:pt x="21429" y="8463"/>
                </a:lnTo>
                <a:lnTo>
                  <a:pt x="21437" y="8454"/>
                </a:lnTo>
                <a:lnTo>
                  <a:pt x="21437" y="8445"/>
                </a:lnTo>
                <a:lnTo>
                  <a:pt x="21429" y="8445"/>
                </a:lnTo>
                <a:lnTo>
                  <a:pt x="21420" y="8445"/>
                </a:lnTo>
                <a:lnTo>
                  <a:pt x="21420" y="8454"/>
                </a:lnTo>
                <a:lnTo>
                  <a:pt x="21411" y="8445"/>
                </a:lnTo>
                <a:lnTo>
                  <a:pt x="21420" y="8445"/>
                </a:lnTo>
                <a:close/>
                <a:moveTo>
                  <a:pt x="21384" y="9151"/>
                </a:moveTo>
                <a:lnTo>
                  <a:pt x="21393" y="9151"/>
                </a:lnTo>
                <a:lnTo>
                  <a:pt x="21402" y="9151"/>
                </a:lnTo>
                <a:lnTo>
                  <a:pt x="21411" y="9142"/>
                </a:lnTo>
                <a:lnTo>
                  <a:pt x="21420" y="9134"/>
                </a:lnTo>
                <a:lnTo>
                  <a:pt x="21429" y="9134"/>
                </a:lnTo>
                <a:lnTo>
                  <a:pt x="21429" y="9125"/>
                </a:lnTo>
                <a:lnTo>
                  <a:pt x="21429" y="9116"/>
                </a:lnTo>
                <a:lnTo>
                  <a:pt x="21420" y="9116"/>
                </a:lnTo>
                <a:lnTo>
                  <a:pt x="21420" y="9125"/>
                </a:lnTo>
                <a:lnTo>
                  <a:pt x="21411" y="9134"/>
                </a:lnTo>
                <a:lnTo>
                  <a:pt x="21402" y="9134"/>
                </a:lnTo>
                <a:lnTo>
                  <a:pt x="21384" y="9142"/>
                </a:lnTo>
                <a:close/>
                <a:moveTo>
                  <a:pt x="21464" y="8966"/>
                </a:moveTo>
                <a:lnTo>
                  <a:pt x="21473" y="8966"/>
                </a:lnTo>
                <a:lnTo>
                  <a:pt x="21473" y="8975"/>
                </a:lnTo>
                <a:lnTo>
                  <a:pt x="21481" y="8975"/>
                </a:lnTo>
                <a:lnTo>
                  <a:pt x="21490" y="8966"/>
                </a:lnTo>
                <a:lnTo>
                  <a:pt x="21490" y="8957"/>
                </a:lnTo>
                <a:lnTo>
                  <a:pt x="21490" y="8948"/>
                </a:lnTo>
                <a:lnTo>
                  <a:pt x="21481" y="8966"/>
                </a:lnTo>
                <a:lnTo>
                  <a:pt x="21473" y="8957"/>
                </a:lnTo>
                <a:lnTo>
                  <a:pt x="21473" y="8966"/>
                </a:lnTo>
                <a:close/>
                <a:moveTo>
                  <a:pt x="21473" y="8789"/>
                </a:moveTo>
                <a:lnTo>
                  <a:pt x="21473" y="8781"/>
                </a:lnTo>
                <a:close/>
                <a:moveTo>
                  <a:pt x="21384" y="8701"/>
                </a:moveTo>
                <a:lnTo>
                  <a:pt x="21384" y="8710"/>
                </a:lnTo>
                <a:lnTo>
                  <a:pt x="21384" y="8719"/>
                </a:lnTo>
                <a:lnTo>
                  <a:pt x="21384" y="8728"/>
                </a:lnTo>
                <a:lnTo>
                  <a:pt x="21384" y="8736"/>
                </a:lnTo>
                <a:lnTo>
                  <a:pt x="21376" y="8736"/>
                </a:lnTo>
                <a:lnTo>
                  <a:pt x="21376" y="8745"/>
                </a:lnTo>
                <a:lnTo>
                  <a:pt x="21367" y="8754"/>
                </a:lnTo>
                <a:lnTo>
                  <a:pt x="21376" y="8763"/>
                </a:lnTo>
                <a:lnTo>
                  <a:pt x="21384" y="8763"/>
                </a:lnTo>
                <a:lnTo>
                  <a:pt x="21393" y="8754"/>
                </a:lnTo>
                <a:lnTo>
                  <a:pt x="21393" y="8745"/>
                </a:lnTo>
                <a:lnTo>
                  <a:pt x="21402" y="8745"/>
                </a:lnTo>
                <a:lnTo>
                  <a:pt x="21411" y="8745"/>
                </a:lnTo>
                <a:lnTo>
                  <a:pt x="21411" y="8736"/>
                </a:lnTo>
                <a:lnTo>
                  <a:pt x="21402" y="8728"/>
                </a:lnTo>
                <a:lnTo>
                  <a:pt x="21393" y="8728"/>
                </a:lnTo>
                <a:lnTo>
                  <a:pt x="21393" y="8710"/>
                </a:lnTo>
                <a:lnTo>
                  <a:pt x="21402" y="8710"/>
                </a:lnTo>
                <a:lnTo>
                  <a:pt x="21402" y="8701"/>
                </a:lnTo>
                <a:lnTo>
                  <a:pt x="21411" y="8692"/>
                </a:lnTo>
                <a:lnTo>
                  <a:pt x="21411" y="8701"/>
                </a:lnTo>
                <a:lnTo>
                  <a:pt x="21411" y="8683"/>
                </a:lnTo>
                <a:lnTo>
                  <a:pt x="21402" y="8675"/>
                </a:lnTo>
                <a:lnTo>
                  <a:pt x="21393" y="8675"/>
                </a:lnTo>
                <a:lnTo>
                  <a:pt x="21384" y="8692"/>
                </a:lnTo>
                <a:close/>
                <a:moveTo>
                  <a:pt x="21499" y="8966"/>
                </a:moveTo>
                <a:lnTo>
                  <a:pt x="21508" y="8966"/>
                </a:lnTo>
                <a:lnTo>
                  <a:pt x="21552" y="8966"/>
                </a:lnTo>
                <a:lnTo>
                  <a:pt x="21552" y="8957"/>
                </a:lnTo>
                <a:lnTo>
                  <a:pt x="21552" y="8948"/>
                </a:lnTo>
                <a:lnTo>
                  <a:pt x="21543" y="8948"/>
                </a:lnTo>
                <a:lnTo>
                  <a:pt x="21526" y="8948"/>
                </a:lnTo>
                <a:lnTo>
                  <a:pt x="21517" y="8948"/>
                </a:lnTo>
                <a:lnTo>
                  <a:pt x="21508" y="8948"/>
                </a:lnTo>
                <a:lnTo>
                  <a:pt x="21499" y="8957"/>
                </a:lnTo>
                <a:close/>
                <a:moveTo>
                  <a:pt x="21570" y="8489"/>
                </a:moveTo>
                <a:lnTo>
                  <a:pt x="21570" y="8480"/>
                </a:lnTo>
                <a:lnTo>
                  <a:pt x="21561" y="8480"/>
                </a:lnTo>
                <a:lnTo>
                  <a:pt x="21552" y="8472"/>
                </a:lnTo>
                <a:lnTo>
                  <a:pt x="21552" y="8480"/>
                </a:lnTo>
                <a:lnTo>
                  <a:pt x="21543" y="8472"/>
                </a:lnTo>
                <a:lnTo>
                  <a:pt x="21517" y="8472"/>
                </a:lnTo>
                <a:lnTo>
                  <a:pt x="21508" y="8472"/>
                </a:lnTo>
                <a:lnTo>
                  <a:pt x="21499" y="8472"/>
                </a:lnTo>
                <a:lnTo>
                  <a:pt x="21499" y="8489"/>
                </a:lnTo>
                <a:lnTo>
                  <a:pt x="21499" y="8498"/>
                </a:lnTo>
                <a:lnTo>
                  <a:pt x="21508" y="8498"/>
                </a:lnTo>
                <a:lnTo>
                  <a:pt x="21517" y="8498"/>
                </a:lnTo>
                <a:lnTo>
                  <a:pt x="21534" y="8489"/>
                </a:lnTo>
                <a:lnTo>
                  <a:pt x="21543" y="8489"/>
                </a:lnTo>
                <a:lnTo>
                  <a:pt x="21552" y="8489"/>
                </a:lnTo>
                <a:close/>
                <a:moveTo>
                  <a:pt x="21464" y="8498"/>
                </a:moveTo>
                <a:lnTo>
                  <a:pt x="21455" y="8489"/>
                </a:lnTo>
                <a:lnTo>
                  <a:pt x="21455" y="8498"/>
                </a:lnTo>
                <a:close/>
                <a:moveTo>
                  <a:pt x="21437" y="9098"/>
                </a:moveTo>
                <a:lnTo>
                  <a:pt x="21429" y="9098"/>
                </a:lnTo>
                <a:lnTo>
                  <a:pt x="21420" y="9107"/>
                </a:lnTo>
                <a:lnTo>
                  <a:pt x="21429" y="9107"/>
                </a:lnTo>
                <a:lnTo>
                  <a:pt x="21429" y="9098"/>
                </a:lnTo>
                <a:close/>
                <a:moveTo>
                  <a:pt x="23069" y="7236"/>
                </a:moveTo>
                <a:lnTo>
                  <a:pt x="23069" y="7227"/>
                </a:lnTo>
                <a:lnTo>
                  <a:pt x="23078" y="7227"/>
                </a:lnTo>
                <a:lnTo>
                  <a:pt x="23069" y="7227"/>
                </a:lnTo>
                <a:close/>
                <a:moveTo>
                  <a:pt x="22814" y="6354"/>
                </a:moveTo>
                <a:lnTo>
                  <a:pt x="22805" y="6354"/>
                </a:lnTo>
                <a:lnTo>
                  <a:pt x="22805" y="6363"/>
                </a:lnTo>
                <a:close/>
                <a:moveTo>
                  <a:pt x="23034" y="7315"/>
                </a:moveTo>
                <a:lnTo>
                  <a:pt x="23034" y="7307"/>
                </a:lnTo>
                <a:lnTo>
                  <a:pt x="23025" y="7307"/>
                </a:lnTo>
                <a:lnTo>
                  <a:pt x="23025" y="7315"/>
                </a:lnTo>
                <a:close/>
                <a:moveTo>
                  <a:pt x="22990" y="7377"/>
                </a:moveTo>
                <a:lnTo>
                  <a:pt x="22999" y="7377"/>
                </a:lnTo>
                <a:lnTo>
                  <a:pt x="22999" y="7368"/>
                </a:lnTo>
                <a:lnTo>
                  <a:pt x="23008" y="7351"/>
                </a:lnTo>
                <a:lnTo>
                  <a:pt x="22999" y="7360"/>
                </a:lnTo>
                <a:lnTo>
                  <a:pt x="22990" y="7368"/>
                </a:lnTo>
                <a:close/>
                <a:moveTo>
                  <a:pt x="22611" y="5710"/>
                </a:moveTo>
                <a:lnTo>
                  <a:pt x="22602" y="5701"/>
                </a:lnTo>
                <a:lnTo>
                  <a:pt x="22602" y="5710"/>
                </a:lnTo>
                <a:close/>
                <a:moveTo>
                  <a:pt x="22637" y="5843"/>
                </a:moveTo>
                <a:lnTo>
                  <a:pt x="22628" y="5843"/>
                </a:lnTo>
                <a:close/>
                <a:moveTo>
                  <a:pt x="22364" y="8419"/>
                </a:moveTo>
                <a:lnTo>
                  <a:pt x="22355" y="8419"/>
                </a:lnTo>
                <a:lnTo>
                  <a:pt x="22346" y="8401"/>
                </a:lnTo>
                <a:lnTo>
                  <a:pt x="22337" y="8401"/>
                </a:lnTo>
                <a:lnTo>
                  <a:pt x="22328" y="8401"/>
                </a:lnTo>
                <a:lnTo>
                  <a:pt x="22311" y="8401"/>
                </a:lnTo>
                <a:lnTo>
                  <a:pt x="22311" y="8410"/>
                </a:lnTo>
                <a:lnTo>
                  <a:pt x="22320" y="8410"/>
                </a:lnTo>
                <a:lnTo>
                  <a:pt x="22328" y="8419"/>
                </a:lnTo>
                <a:lnTo>
                  <a:pt x="22337" y="8410"/>
                </a:lnTo>
                <a:lnTo>
                  <a:pt x="22337" y="8427"/>
                </a:lnTo>
                <a:lnTo>
                  <a:pt x="22346" y="8436"/>
                </a:lnTo>
                <a:lnTo>
                  <a:pt x="22355" y="8436"/>
                </a:lnTo>
                <a:lnTo>
                  <a:pt x="22364" y="8436"/>
                </a:lnTo>
                <a:lnTo>
                  <a:pt x="22373" y="8436"/>
                </a:lnTo>
                <a:lnTo>
                  <a:pt x="22381" y="8427"/>
                </a:lnTo>
                <a:lnTo>
                  <a:pt x="22373" y="8427"/>
                </a:lnTo>
                <a:close/>
                <a:moveTo>
                  <a:pt x="22355" y="8472"/>
                </a:moveTo>
                <a:lnTo>
                  <a:pt x="22346" y="8472"/>
                </a:lnTo>
                <a:lnTo>
                  <a:pt x="22320" y="8472"/>
                </a:lnTo>
                <a:lnTo>
                  <a:pt x="22311" y="8472"/>
                </a:lnTo>
                <a:lnTo>
                  <a:pt x="22320" y="8472"/>
                </a:lnTo>
                <a:lnTo>
                  <a:pt x="22346" y="8480"/>
                </a:lnTo>
                <a:lnTo>
                  <a:pt x="22355" y="8480"/>
                </a:lnTo>
                <a:lnTo>
                  <a:pt x="22373" y="8489"/>
                </a:lnTo>
                <a:lnTo>
                  <a:pt x="22381" y="8489"/>
                </a:lnTo>
                <a:lnTo>
                  <a:pt x="22390" y="8489"/>
                </a:lnTo>
                <a:lnTo>
                  <a:pt x="22399" y="8489"/>
                </a:lnTo>
                <a:lnTo>
                  <a:pt x="22408" y="8489"/>
                </a:lnTo>
                <a:lnTo>
                  <a:pt x="22417" y="8480"/>
                </a:lnTo>
                <a:lnTo>
                  <a:pt x="22408" y="8480"/>
                </a:lnTo>
                <a:lnTo>
                  <a:pt x="22381" y="8480"/>
                </a:lnTo>
                <a:lnTo>
                  <a:pt x="22373" y="8472"/>
                </a:lnTo>
                <a:close/>
                <a:moveTo>
                  <a:pt x="21949" y="6072"/>
                </a:moveTo>
                <a:lnTo>
                  <a:pt x="21958" y="6072"/>
                </a:lnTo>
                <a:lnTo>
                  <a:pt x="21967" y="6063"/>
                </a:lnTo>
                <a:lnTo>
                  <a:pt x="21958" y="6063"/>
                </a:lnTo>
                <a:lnTo>
                  <a:pt x="21949" y="6054"/>
                </a:lnTo>
                <a:lnTo>
                  <a:pt x="21940" y="6063"/>
                </a:lnTo>
                <a:close/>
                <a:moveTo>
                  <a:pt x="23114" y="4942"/>
                </a:moveTo>
                <a:close/>
                <a:moveTo>
                  <a:pt x="23087" y="8683"/>
                </a:moveTo>
                <a:lnTo>
                  <a:pt x="23078" y="8683"/>
                </a:lnTo>
                <a:lnTo>
                  <a:pt x="23078" y="8692"/>
                </a:lnTo>
                <a:lnTo>
                  <a:pt x="23078" y="8701"/>
                </a:lnTo>
                <a:lnTo>
                  <a:pt x="23087" y="8701"/>
                </a:lnTo>
                <a:lnTo>
                  <a:pt x="23087" y="8692"/>
                </a:lnTo>
                <a:lnTo>
                  <a:pt x="23096" y="8692"/>
                </a:lnTo>
                <a:lnTo>
                  <a:pt x="23096" y="8683"/>
                </a:lnTo>
                <a:close/>
                <a:moveTo>
                  <a:pt x="23096" y="4960"/>
                </a:moveTo>
                <a:lnTo>
                  <a:pt x="23087" y="4960"/>
                </a:lnTo>
                <a:close/>
                <a:moveTo>
                  <a:pt x="23061" y="7245"/>
                </a:moveTo>
                <a:lnTo>
                  <a:pt x="23061" y="7254"/>
                </a:lnTo>
                <a:close/>
                <a:moveTo>
                  <a:pt x="23087" y="4960"/>
                </a:moveTo>
                <a:lnTo>
                  <a:pt x="23078" y="4960"/>
                </a:lnTo>
                <a:close/>
                <a:moveTo>
                  <a:pt x="23069" y="6962"/>
                </a:moveTo>
                <a:lnTo>
                  <a:pt x="23061" y="6962"/>
                </a:lnTo>
                <a:lnTo>
                  <a:pt x="23069" y="6971"/>
                </a:lnTo>
                <a:close/>
                <a:moveTo>
                  <a:pt x="23061" y="7148"/>
                </a:moveTo>
                <a:lnTo>
                  <a:pt x="23069" y="7148"/>
                </a:lnTo>
                <a:close/>
                <a:moveTo>
                  <a:pt x="22231" y="8498"/>
                </a:moveTo>
                <a:lnTo>
                  <a:pt x="22231" y="8507"/>
                </a:lnTo>
                <a:lnTo>
                  <a:pt x="22240" y="8498"/>
                </a:lnTo>
                <a:close/>
                <a:moveTo>
                  <a:pt x="23078" y="7007"/>
                </a:moveTo>
                <a:lnTo>
                  <a:pt x="23069" y="7007"/>
                </a:lnTo>
                <a:lnTo>
                  <a:pt x="23069" y="7015"/>
                </a:lnTo>
                <a:lnTo>
                  <a:pt x="23078" y="7015"/>
                </a:lnTo>
                <a:close/>
                <a:moveTo>
                  <a:pt x="22514" y="7651"/>
                </a:moveTo>
                <a:lnTo>
                  <a:pt x="22505" y="7660"/>
                </a:lnTo>
                <a:close/>
                <a:moveTo>
                  <a:pt x="21958" y="8392"/>
                </a:moveTo>
                <a:lnTo>
                  <a:pt x="21967" y="8383"/>
                </a:lnTo>
                <a:lnTo>
                  <a:pt x="21958" y="8383"/>
                </a:lnTo>
                <a:lnTo>
                  <a:pt x="21949" y="8383"/>
                </a:lnTo>
                <a:close/>
                <a:moveTo>
                  <a:pt x="21967" y="8427"/>
                </a:moveTo>
                <a:lnTo>
                  <a:pt x="21967" y="8436"/>
                </a:lnTo>
                <a:lnTo>
                  <a:pt x="21967" y="8445"/>
                </a:lnTo>
                <a:lnTo>
                  <a:pt x="21976" y="8445"/>
                </a:lnTo>
                <a:lnTo>
                  <a:pt x="21984" y="8445"/>
                </a:lnTo>
                <a:lnTo>
                  <a:pt x="21993" y="8436"/>
                </a:lnTo>
                <a:lnTo>
                  <a:pt x="21993" y="8419"/>
                </a:lnTo>
                <a:lnTo>
                  <a:pt x="21984" y="8419"/>
                </a:lnTo>
                <a:lnTo>
                  <a:pt x="21976" y="8419"/>
                </a:lnTo>
                <a:lnTo>
                  <a:pt x="21967" y="8419"/>
                </a:lnTo>
                <a:lnTo>
                  <a:pt x="21958" y="8419"/>
                </a:lnTo>
                <a:close/>
                <a:moveTo>
                  <a:pt x="21923" y="9222"/>
                </a:moveTo>
                <a:lnTo>
                  <a:pt x="21940" y="9213"/>
                </a:lnTo>
                <a:lnTo>
                  <a:pt x="21949" y="9222"/>
                </a:lnTo>
                <a:lnTo>
                  <a:pt x="21958" y="9222"/>
                </a:lnTo>
                <a:lnTo>
                  <a:pt x="21958" y="9213"/>
                </a:lnTo>
                <a:lnTo>
                  <a:pt x="21949" y="9213"/>
                </a:lnTo>
                <a:lnTo>
                  <a:pt x="21949" y="9204"/>
                </a:lnTo>
                <a:lnTo>
                  <a:pt x="21940" y="9195"/>
                </a:lnTo>
                <a:lnTo>
                  <a:pt x="21940" y="9187"/>
                </a:lnTo>
                <a:lnTo>
                  <a:pt x="21931" y="9187"/>
                </a:lnTo>
                <a:lnTo>
                  <a:pt x="21923" y="9195"/>
                </a:lnTo>
                <a:lnTo>
                  <a:pt x="21931" y="9204"/>
                </a:lnTo>
                <a:lnTo>
                  <a:pt x="21923" y="9213"/>
                </a:lnTo>
                <a:lnTo>
                  <a:pt x="21923" y="9204"/>
                </a:lnTo>
                <a:lnTo>
                  <a:pt x="21914" y="9213"/>
                </a:lnTo>
                <a:close/>
                <a:moveTo>
                  <a:pt x="21967" y="8966"/>
                </a:moveTo>
                <a:lnTo>
                  <a:pt x="21976" y="8957"/>
                </a:lnTo>
                <a:lnTo>
                  <a:pt x="21993" y="8948"/>
                </a:lnTo>
                <a:lnTo>
                  <a:pt x="22002" y="8948"/>
                </a:lnTo>
                <a:lnTo>
                  <a:pt x="21993" y="8948"/>
                </a:lnTo>
                <a:lnTo>
                  <a:pt x="21984" y="8939"/>
                </a:lnTo>
                <a:lnTo>
                  <a:pt x="21976" y="8957"/>
                </a:lnTo>
                <a:close/>
                <a:moveTo>
                  <a:pt x="21887" y="5957"/>
                </a:moveTo>
                <a:lnTo>
                  <a:pt x="21896" y="5957"/>
                </a:lnTo>
                <a:lnTo>
                  <a:pt x="21896" y="5948"/>
                </a:lnTo>
                <a:close/>
                <a:moveTo>
                  <a:pt x="21949" y="8419"/>
                </a:moveTo>
                <a:lnTo>
                  <a:pt x="21940" y="8419"/>
                </a:lnTo>
                <a:lnTo>
                  <a:pt x="21976" y="8410"/>
                </a:lnTo>
                <a:lnTo>
                  <a:pt x="21967" y="8410"/>
                </a:lnTo>
                <a:lnTo>
                  <a:pt x="21958" y="8410"/>
                </a:lnTo>
                <a:lnTo>
                  <a:pt x="21949" y="8410"/>
                </a:lnTo>
                <a:close/>
                <a:moveTo>
                  <a:pt x="21984" y="6046"/>
                </a:moveTo>
                <a:lnTo>
                  <a:pt x="21993" y="6037"/>
                </a:lnTo>
                <a:lnTo>
                  <a:pt x="21993" y="6028"/>
                </a:lnTo>
                <a:lnTo>
                  <a:pt x="21984" y="6028"/>
                </a:lnTo>
                <a:lnTo>
                  <a:pt x="21984" y="6037"/>
                </a:lnTo>
                <a:lnTo>
                  <a:pt x="21984" y="6046"/>
                </a:lnTo>
                <a:lnTo>
                  <a:pt x="21976" y="6054"/>
                </a:lnTo>
                <a:lnTo>
                  <a:pt x="21976" y="6063"/>
                </a:lnTo>
                <a:lnTo>
                  <a:pt x="21984" y="6063"/>
                </a:lnTo>
                <a:close/>
                <a:moveTo>
                  <a:pt x="22002" y="8127"/>
                </a:moveTo>
                <a:lnTo>
                  <a:pt x="21993" y="8127"/>
                </a:lnTo>
                <a:close/>
                <a:moveTo>
                  <a:pt x="22099" y="5754"/>
                </a:moveTo>
                <a:lnTo>
                  <a:pt x="22090" y="5763"/>
                </a:lnTo>
                <a:lnTo>
                  <a:pt x="22099" y="5763"/>
                </a:lnTo>
                <a:close/>
                <a:moveTo>
                  <a:pt x="22275" y="5719"/>
                </a:moveTo>
                <a:lnTo>
                  <a:pt x="22275" y="5728"/>
                </a:lnTo>
                <a:lnTo>
                  <a:pt x="22267" y="5728"/>
                </a:lnTo>
                <a:lnTo>
                  <a:pt x="22267" y="5737"/>
                </a:lnTo>
                <a:lnTo>
                  <a:pt x="22258" y="5745"/>
                </a:lnTo>
                <a:lnTo>
                  <a:pt x="22267" y="5754"/>
                </a:lnTo>
                <a:lnTo>
                  <a:pt x="22275" y="5745"/>
                </a:lnTo>
                <a:lnTo>
                  <a:pt x="22275" y="5737"/>
                </a:lnTo>
                <a:lnTo>
                  <a:pt x="22284" y="5719"/>
                </a:lnTo>
                <a:close/>
                <a:moveTo>
                  <a:pt x="22223" y="5728"/>
                </a:moveTo>
                <a:lnTo>
                  <a:pt x="22231" y="5728"/>
                </a:lnTo>
                <a:lnTo>
                  <a:pt x="22231" y="5719"/>
                </a:lnTo>
                <a:close/>
                <a:moveTo>
                  <a:pt x="21984" y="9231"/>
                </a:moveTo>
                <a:lnTo>
                  <a:pt x="22011" y="9213"/>
                </a:lnTo>
                <a:lnTo>
                  <a:pt x="22011" y="9204"/>
                </a:lnTo>
                <a:lnTo>
                  <a:pt x="22020" y="9204"/>
                </a:lnTo>
                <a:lnTo>
                  <a:pt x="22020" y="9195"/>
                </a:lnTo>
                <a:lnTo>
                  <a:pt x="22028" y="9187"/>
                </a:lnTo>
                <a:lnTo>
                  <a:pt x="22020" y="9187"/>
                </a:lnTo>
                <a:lnTo>
                  <a:pt x="22020" y="9178"/>
                </a:lnTo>
                <a:lnTo>
                  <a:pt x="22011" y="9178"/>
                </a:lnTo>
                <a:lnTo>
                  <a:pt x="22002" y="9169"/>
                </a:lnTo>
                <a:lnTo>
                  <a:pt x="22002" y="9178"/>
                </a:lnTo>
                <a:lnTo>
                  <a:pt x="21993" y="9178"/>
                </a:lnTo>
                <a:lnTo>
                  <a:pt x="21984" y="9187"/>
                </a:lnTo>
                <a:lnTo>
                  <a:pt x="21984" y="9178"/>
                </a:lnTo>
                <a:lnTo>
                  <a:pt x="21967" y="9187"/>
                </a:lnTo>
                <a:lnTo>
                  <a:pt x="21958" y="9187"/>
                </a:lnTo>
                <a:lnTo>
                  <a:pt x="21958" y="9178"/>
                </a:lnTo>
                <a:lnTo>
                  <a:pt x="21949" y="9178"/>
                </a:lnTo>
                <a:lnTo>
                  <a:pt x="21940" y="9169"/>
                </a:lnTo>
                <a:lnTo>
                  <a:pt x="21940" y="9178"/>
                </a:lnTo>
                <a:lnTo>
                  <a:pt x="21940" y="9195"/>
                </a:lnTo>
                <a:lnTo>
                  <a:pt x="21949" y="9204"/>
                </a:lnTo>
                <a:lnTo>
                  <a:pt x="21958" y="9213"/>
                </a:lnTo>
                <a:close/>
                <a:moveTo>
                  <a:pt x="22275" y="8419"/>
                </a:moveTo>
                <a:lnTo>
                  <a:pt x="22267" y="8419"/>
                </a:lnTo>
                <a:lnTo>
                  <a:pt x="22267" y="8427"/>
                </a:lnTo>
                <a:lnTo>
                  <a:pt x="22267" y="8436"/>
                </a:lnTo>
                <a:lnTo>
                  <a:pt x="22275" y="8436"/>
                </a:lnTo>
                <a:lnTo>
                  <a:pt x="22284" y="8427"/>
                </a:lnTo>
                <a:lnTo>
                  <a:pt x="22275" y="8427"/>
                </a:lnTo>
                <a:close/>
                <a:moveTo>
                  <a:pt x="22249" y="7792"/>
                </a:moveTo>
                <a:lnTo>
                  <a:pt x="22249" y="7801"/>
                </a:lnTo>
                <a:lnTo>
                  <a:pt x="22240" y="7810"/>
                </a:lnTo>
                <a:lnTo>
                  <a:pt x="22249" y="7810"/>
                </a:lnTo>
                <a:lnTo>
                  <a:pt x="22258" y="7801"/>
                </a:lnTo>
                <a:lnTo>
                  <a:pt x="22258" y="7792"/>
                </a:lnTo>
                <a:lnTo>
                  <a:pt x="22258" y="7783"/>
                </a:lnTo>
                <a:close/>
                <a:moveTo>
                  <a:pt x="22064" y="5825"/>
                </a:moveTo>
                <a:lnTo>
                  <a:pt x="22081" y="5816"/>
                </a:lnTo>
                <a:lnTo>
                  <a:pt x="22090" y="5816"/>
                </a:lnTo>
                <a:lnTo>
                  <a:pt x="22090" y="5825"/>
                </a:lnTo>
                <a:lnTo>
                  <a:pt x="22099" y="5825"/>
                </a:lnTo>
                <a:lnTo>
                  <a:pt x="22099" y="5834"/>
                </a:lnTo>
                <a:lnTo>
                  <a:pt x="22099" y="5843"/>
                </a:lnTo>
                <a:lnTo>
                  <a:pt x="22090" y="5843"/>
                </a:lnTo>
                <a:lnTo>
                  <a:pt x="22099" y="5851"/>
                </a:lnTo>
                <a:lnTo>
                  <a:pt x="22099" y="5860"/>
                </a:lnTo>
                <a:lnTo>
                  <a:pt x="22108" y="5851"/>
                </a:lnTo>
                <a:lnTo>
                  <a:pt x="22108" y="5860"/>
                </a:lnTo>
                <a:lnTo>
                  <a:pt x="22108" y="5869"/>
                </a:lnTo>
                <a:lnTo>
                  <a:pt x="22117" y="5869"/>
                </a:lnTo>
                <a:lnTo>
                  <a:pt x="22126" y="5869"/>
                </a:lnTo>
                <a:lnTo>
                  <a:pt x="22134" y="5860"/>
                </a:lnTo>
                <a:lnTo>
                  <a:pt x="22134" y="5851"/>
                </a:lnTo>
                <a:lnTo>
                  <a:pt x="22143" y="5843"/>
                </a:lnTo>
                <a:lnTo>
                  <a:pt x="22152" y="5825"/>
                </a:lnTo>
                <a:lnTo>
                  <a:pt x="22152" y="5816"/>
                </a:lnTo>
                <a:lnTo>
                  <a:pt x="22178" y="5807"/>
                </a:lnTo>
                <a:lnTo>
                  <a:pt x="22187" y="5807"/>
                </a:lnTo>
                <a:lnTo>
                  <a:pt x="22196" y="5807"/>
                </a:lnTo>
                <a:lnTo>
                  <a:pt x="22205" y="5816"/>
                </a:lnTo>
                <a:lnTo>
                  <a:pt x="22214" y="5825"/>
                </a:lnTo>
                <a:lnTo>
                  <a:pt x="22223" y="5825"/>
                </a:lnTo>
                <a:lnTo>
                  <a:pt x="22223" y="5816"/>
                </a:lnTo>
                <a:lnTo>
                  <a:pt x="22231" y="5807"/>
                </a:lnTo>
                <a:lnTo>
                  <a:pt x="22231" y="5798"/>
                </a:lnTo>
                <a:lnTo>
                  <a:pt x="22249" y="5790"/>
                </a:lnTo>
                <a:lnTo>
                  <a:pt x="22258" y="5781"/>
                </a:lnTo>
                <a:lnTo>
                  <a:pt x="22258" y="5772"/>
                </a:lnTo>
                <a:lnTo>
                  <a:pt x="22258" y="5763"/>
                </a:lnTo>
                <a:lnTo>
                  <a:pt x="22258" y="5745"/>
                </a:lnTo>
                <a:lnTo>
                  <a:pt x="22240" y="5745"/>
                </a:lnTo>
                <a:lnTo>
                  <a:pt x="22231" y="5745"/>
                </a:lnTo>
                <a:lnTo>
                  <a:pt x="22223" y="5737"/>
                </a:lnTo>
                <a:lnTo>
                  <a:pt x="22214" y="5737"/>
                </a:lnTo>
                <a:lnTo>
                  <a:pt x="22205" y="5737"/>
                </a:lnTo>
                <a:lnTo>
                  <a:pt x="22196" y="5745"/>
                </a:lnTo>
                <a:lnTo>
                  <a:pt x="22187" y="5745"/>
                </a:lnTo>
                <a:lnTo>
                  <a:pt x="22178" y="5745"/>
                </a:lnTo>
                <a:lnTo>
                  <a:pt x="22178" y="5754"/>
                </a:lnTo>
                <a:lnTo>
                  <a:pt x="22178" y="5763"/>
                </a:lnTo>
                <a:lnTo>
                  <a:pt x="22170" y="5772"/>
                </a:lnTo>
                <a:lnTo>
                  <a:pt x="22161" y="5772"/>
                </a:lnTo>
                <a:lnTo>
                  <a:pt x="22152" y="5772"/>
                </a:lnTo>
                <a:lnTo>
                  <a:pt x="22143" y="5772"/>
                </a:lnTo>
                <a:lnTo>
                  <a:pt x="22134" y="5763"/>
                </a:lnTo>
                <a:lnTo>
                  <a:pt x="22126" y="5763"/>
                </a:lnTo>
                <a:lnTo>
                  <a:pt x="22117" y="5772"/>
                </a:lnTo>
                <a:lnTo>
                  <a:pt x="22117" y="5781"/>
                </a:lnTo>
                <a:lnTo>
                  <a:pt x="22108" y="5781"/>
                </a:lnTo>
                <a:lnTo>
                  <a:pt x="22108" y="5790"/>
                </a:lnTo>
                <a:lnTo>
                  <a:pt x="22099" y="5798"/>
                </a:lnTo>
                <a:lnTo>
                  <a:pt x="22090" y="5807"/>
                </a:lnTo>
                <a:lnTo>
                  <a:pt x="22081" y="5807"/>
                </a:lnTo>
                <a:lnTo>
                  <a:pt x="22073" y="5816"/>
                </a:lnTo>
                <a:close/>
                <a:moveTo>
                  <a:pt x="22090" y="5781"/>
                </a:moveTo>
                <a:lnTo>
                  <a:pt x="22090" y="5772"/>
                </a:lnTo>
                <a:lnTo>
                  <a:pt x="22081" y="5772"/>
                </a:lnTo>
                <a:lnTo>
                  <a:pt x="22073" y="5772"/>
                </a:lnTo>
                <a:lnTo>
                  <a:pt x="22073" y="5781"/>
                </a:lnTo>
                <a:lnTo>
                  <a:pt x="22081" y="5781"/>
                </a:lnTo>
                <a:close/>
              </a:path>
            </a:pathLst>
          </a:custGeom>
          <a:gradFill flip="none" rotWithShape="0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0"/>
            <a:tileRect/>
          </a:gradFill>
          <a:ln w="1905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24A0D0-333D-D2E4-4CA8-46726E71CB02}"/>
              </a:ext>
            </a:extLst>
          </p:cNvPr>
          <p:cNvGrpSpPr/>
          <p:nvPr/>
        </p:nvGrpSpPr>
        <p:grpSpPr>
          <a:xfrm>
            <a:off x="609600" y="3572406"/>
            <a:ext cx="2712320" cy="906672"/>
            <a:chOff x="609600" y="2976566"/>
            <a:chExt cx="2712320" cy="906672"/>
          </a:xfrm>
        </p:grpSpPr>
        <p:sp>
          <p:nvSpPr>
            <p:cNvPr id="14" name="Star: 5 Points 12">
              <a:extLst>
                <a:ext uri="{FF2B5EF4-FFF2-40B4-BE49-F238E27FC236}">
                  <a16:creationId xmlns:a16="http://schemas.microsoft.com/office/drawing/2014/main" id="{319CEF15-6EAA-DB61-27E6-50328A84D223}"/>
                </a:ext>
              </a:extLst>
            </p:cNvPr>
            <p:cNvSpPr/>
            <p:nvPr/>
          </p:nvSpPr>
          <p:spPr>
            <a:xfrm>
              <a:off x="3139040" y="2976566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904377-4823-AF9A-FE4E-788C7D2B5C61}"/>
                </a:ext>
              </a:extLst>
            </p:cNvPr>
            <p:cNvSpPr txBox="1"/>
            <p:nvPr/>
          </p:nvSpPr>
          <p:spPr>
            <a:xfrm>
              <a:off x="609600" y="3298463"/>
              <a:ext cx="1780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Argonne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S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pon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fission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999D27-E574-ACF5-3935-89CF1A659AF3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V="1">
              <a:off x="2044223" y="3046420"/>
              <a:ext cx="1094817" cy="42442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CE73B3-D78B-657D-4F37-73BD3CC1F68C}"/>
              </a:ext>
            </a:extLst>
          </p:cNvPr>
          <p:cNvGrpSpPr/>
          <p:nvPr/>
        </p:nvGrpSpPr>
        <p:grpSpPr>
          <a:xfrm>
            <a:off x="956807" y="1805828"/>
            <a:ext cx="1677408" cy="1658955"/>
            <a:chOff x="956807" y="1209988"/>
            <a:chExt cx="1677408" cy="1658955"/>
          </a:xfrm>
        </p:grpSpPr>
        <p:sp>
          <p:nvSpPr>
            <p:cNvPr id="18" name="Star: 5 Points 13">
              <a:extLst>
                <a:ext uri="{FF2B5EF4-FFF2-40B4-BE49-F238E27FC236}">
                  <a16:creationId xmlns:a16="http://schemas.microsoft.com/office/drawing/2014/main" id="{C8039EE4-EF86-FAB1-E0A5-1B3F1B8384B7}"/>
                </a:ext>
              </a:extLst>
            </p:cNvPr>
            <p:cNvSpPr/>
            <p:nvPr/>
          </p:nvSpPr>
          <p:spPr>
            <a:xfrm>
              <a:off x="2119865" y="2686063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A1F641-2E38-E131-3B36-1879635EFD40}"/>
                </a:ext>
              </a:extLst>
            </p:cNvPr>
            <p:cNvSpPr txBox="1"/>
            <p:nvPr/>
          </p:nvSpPr>
          <p:spPr>
            <a:xfrm>
              <a:off x="956807" y="120998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 + ind.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8AA9A7-C9F1-44A7-FDD1-C0659BC5BB7F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1960934" y="1828334"/>
              <a:ext cx="250371" cy="85772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D7A650-40A4-7666-EF52-70566700E344}"/>
              </a:ext>
            </a:extLst>
          </p:cNvPr>
          <p:cNvGrpSpPr/>
          <p:nvPr/>
        </p:nvGrpSpPr>
        <p:grpSpPr>
          <a:xfrm>
            <a:off x="5177286" y="1966855"/>
            <a:ext cx="1677408" cy="1437282"/>
            <a:chOff x="5177286" y="1371015"/>
            <a:chExt cx="1677408" cy="14372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90145C-64E5-52F4-3F51-5AEF50E3BF75}"/>
                </a:ext>
              </a:extLst>
            </p:cNvPr>
            <p:cNvSpPr txBox="1"/>
            <p:nvPr/>
          </p:nvSpPr>
          <p:spPr>
            <a:xfrm>
              <a:off x="5177286" y="1371015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sp>
          <p:nvSpPr>
            <p:cNvPr id="23" name="Star: 5 Points 6">
              <a:extLst>
                <a:ext uri="{FF2B5EF4-FFF2-40B4-BE49-F238E27FC236}">
                  <a16:creationId xmlns:a16="http://schemas.microsoft.com/office/drawing/2014/main" id="{AB43D073-FAE8-CEF1-0E75-AA7296BA1D46}"/>
                </a:ext>
              </a:extLst>
            </p:cNvPr>
            <p:cNvSpPr/>
            <p:nvPr/>
          </p:nvSpPr>
          <p:spPr>
            <a:xfrm>
              <a:off x="5925178" y="2625417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5897895-8D68-682D-561F-DF207CE4D1EB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>
              <a:off x="6015990" y="1955790"/>
              <a:ext cx="628" cy="669627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BA2D1B-8C16-648A-504B-43E8B848BDCC}"/>
              </a:ext>
            </a:extLst>
          </p:cNvPr>
          <p:cNvGrpSpPr/>
          <p:nvPr/>
        </p:nvGrpSpPr>
        <p:grpSpPr>
          <a:xfrm>
            <a:off x="4100608" y="2964024"/>
            <a:ext cx="1768848" cy="584775"/>
            <a:chOff x="4100608" y="2368184"/>
            <a:chExt cx="1768848" cy="584775"/>
          </a:xfrm>
        </p:grpSpPr>
        <p:sp>
          <p:nvSpPr>
            <p:cNvPr id="26" name="Star: 5 Points 7">
              <a:extLst>
                <a:ext uri="{FF2B5EF4-FFF2-40B4-BE49-F238E27FC236}">
                  <a16:creationId xmlns:a16="http://schemas.microsoft.com/office/drawing/2014/main" id="{A70D803D-4B5C-69E9-2E7E-2AB5C5F57CBA}"/>
                </a:ext>
              </a:extLst>
            </p:cNvPr>
            <p:cNvSpPr/>
            <p:nvPr/>
          </p:nvSpPr>
          <p:spPr>
            <a:xfrm>
              <a:off x="5686576" y="26882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9BAE05-F27C-1737-83FD-11794137C9CB}"/>
                </a:ext>
              </a:extLst>
            </p:cNvPr>
            <p:cNvSpPr txBox="1"/>
            <p:nvPr/>
          </p:nvSpPr>
          <p:spPr>
            <a:xfrm>
              <a:off x="4100608" y="2368184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A5A5A5">
                      <a:lumMod val="75000"/>
                    </a:srgbClr>
                  </a:solidFill>
                  <a:ea typeface="+mn-ea"/>
                  <a:cs typeface="+mn-cs"/>
                </a:rPr>
                <a:t>P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roj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frag.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6E464F-486E-9023-6D6D-62E01959C849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5273049" y="2552937"/>
              <a:ext cx="413527" cy="205201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AAC542-023B-2ADA-4D7E-5D95274D71F1}"/>
              </a:ext>
            </a:extLst>
          </p:cNvPr>
          <p:cNvGrpSpPr/>
          <p:nvPr/>
        </p:nvGrpSpPr>
        <p:grpSpPr>
          <a:xfrm>
            <a:off x="3718586" y="3370482"/>
            <a:ext cx="2377414" cy="1068082"/>
            <a:chOff x="3718586" y="2774642"/>
            <a:chExt cx="2377414" cy="1068082"/>
          </a:xfrm>
        </p:grpSpPr>
        <p:sp>
          <p:nvSpPr>
            <p:cNvPr id="30" name="Star: 5 Points 4">
              <a:extLst>
                <a:ext uri="{FF2B5EF4-FFF2-40B4-BE49-F238E27FC236}">
                  <a16:creationId xmlns:a16="http://schemas.microsoft.com/office/drawing/2014/main" id="{C11847C7-93C4-4218-1C67-9AB7E322455B}"/>
                </a:ext>
              </a:extLst>
            </p:cNvPr>
            <p:cNvSpPr/>
            <p:nvPr/>
          </p:nvSpPr>
          <p:spPr>
            <a:xfrm>
              <a:off x="5913120" y="277464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481BCE-BEC1-6CCB-EDDE-613FB2C66646}"/>
                </a:ext>
              </a:extLst>
            </p:cNvPr>
            <p:cNvSpPr txBox="1"/>
            <p:nvPr/>
          </p:nvSpPr>
          <p:spPr>
            <a:xfrm>
              <a:off x="3718586" y="325794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8B3CE8A-8291-9C8D-89F7-D2CDDB31BA80}"/>
                </a:ext>
              </a:extLst>
            </p:cNvPr>
            <p:cNvCxnSpPr>
              <a:cxnSpLocks/>
              <a:endCxn id="30" idx="2"/>
            </p:cNvCxnSpPr>
            <p:nvPr/>
          </p:nvCxnSpPr>
          <p:spPr>
            <a:xfrm flipV="1">
              <a:off x="4924853" y="2957522"/>
              <a:ext cx="1023194" cy="471478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0B6265-6626-5007-890B-5AB2D1EA49E5}"/>
              </a:ext>
            </a:extLst>
          </p:cNvPr>
          <p:cNvGrpSpPr/>
          <p:nvPr/>
        </p:nvGrpSpPr>
        <p:grpSpPr>
          <a:xfrm>
            <a:off x="6409859" y="1818877"/>
            <a:ext cx="1744036" cy="1123918"/>
            <a:chOff x="6409859" y="1223037"/>
            <a:chExt cx="1744036" cy="1123918"/>
          </a:xfrm>
        </p:grpSpPr>
        <p:sp>
          <p:nvSpPr>
            <p:cNvPr id="34" name="Star: 5 Points 5">
              <a:extLst>
                <a:ext uri="{FF2B5EF4-FFF2-40B4-BE49-F238E27FC236}">
                  <a16:creationId xmlns:a16="http://schemas.microsoft.com/office/drawing/2014/main" id="{EE8A9D0C-9B7E-EA08-6B3F-7C12FBBD1374}"/>
                </a:ext>
              </a:extLst>
            </p:cNvPr>
            <p:cNvSpPr/>
            <p:nvPr/>
          </p:nvSpPr>
          <p:spPr>
            <a:xfrm>
              <a:off x="6409859" y="2164075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5F122D-ECB8-6CB4-7ABB-8838C7065B26}"/>
                </a:ext>
              </a:extLst>
            </p:cNvPr>
            <p:cNvSpPr txBox="1"/>
            <p:nvPr/>
          </p:nvSpPr>
          <p:spPr>
            <a:xfrm>
              <a:off x="6476487" y="1223037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IGISOL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6A11AB-1E32-5742-2B17-B64C46182F45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6501299" y="1760366"/>
              <a:ext cx="509091" cy="403709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139247-3282-328E-3DB7-D479DED15A27}"/>
              </a:ext>
            </a:extLst>
          </p:cNvPr>
          <p:cNvGrpSpPr/>
          <p:nvPr/>
        </p:nvGrpSpPr>
        <p:grpSpPr>
          <a:xfrm>
            <a:off x="9715461" y="3498938"/>
            <a:ext cx="1851202" cy="584775"/>
            <a:chOff x="9715461" y="2903098"/>
            <a:chExt cx="1851202" cy="584775"/>
          </a:xfrm>
        </p:grpSpPr>
        <p:sp>
          <p:nvSpPr>
            <p:cNvPr id="38" name="Star: 5 Points 2">
              <a:extLst>
                <a:ext uri="{FF2B5EF4-FFF2-40B4-BE49-F238E27FC236}">
                  <a16:creationId xmlns:a16="http://schemas.microsoft.com/office/drawing/2014/main" id="{D95B5EE6-EC6E-7DA0-7E85-FF077727F1CB}"/>
                </a:ext>
              </a:extLst>
            </p:cNvPr>
            <p:cNvSpPr/>
            <p:nvPr/>
          </p:nvSpPr>
          <p:spPr>
            <a:xfrm>
              <a:off x="9715461" y="3154684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EFB3DB-8D3F-B2DB-B8AF-A8A339584A5C}"/>
                </a:ext>
              </a:extLst>
            </p:cNvPr>
            <p:cNvSpPr txBox="1"/>
            <p:nvPr/>
          </p:nvSpPr>
          <p:spPr>
            <a:xfrm>
              <a:off x="9889255" y="2903098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Fast beam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4C09936-C19A-2906-D6FE-CDDE0D6F8173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flipH="1">
              <a:off x="9898341" y="3088393"/>
              <a:ext cx="431272" cy="13614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42BF46-CB6E-6911-A2FE-54C6B3515F8A}"/>
              </a:ext>
            </a:extLst>
          </p:cNvPr>
          <p:cNvGrpSpPr/>
          <p:nvPr/>
        </p:nvGrpSpPr>
        <p:grpSpPr>
          <a:xfrm>
            <a:off x="9603028" y="3793952"/>
            <a:ext cx="1963635" cy="1135572"/>
            <a:chOff x="9603028" y="3198112"/>
            <a:chExt cx="1963635" cy="1135572"/>
          </a:xfrm>
        </p:grpSpPr>
        <p:sp>
          <p:nvSpPr>
            <p:cNvPr id="42" name="Star: 5 Points 23">
              <a:extLst>
                <a:ext uri="{FF2B5EF4-FFF2-40B4-BE49-F238E27FC236}">
                  <a16:creationId xmlns:a16="http://schemas.microsoft.com/office/drawing/2014/main" id="{74547A66-E7D8-24B0-A582-8DD5F320EC51}"/>
                </a:ext>
              </a:extLst>
            </p:cNvPr>
            <p:cNvSpPr/>
            <p:nvPr/>
          </p:nvSpPr>
          <p:spPr>
            <a:xfrm>
              <a:off x="9603028" y="3198112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CAA222-7FDF-6862-9D80-C7CFE00B4FBC}"/>
                </a:ext>
              </a:extLst>
            </p:cNvPr>
            <p:cNvSpPr txBox="1"/>
            <p:nvPr/>
          </p:nvSpPr>
          <p:spPr>
            <a:xfrm>
              <a:off x="9889255" y="3748909"/>
              <a:ext cx="1677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rgbClr val="7F7F7F"/>
                  </a:solidFill>
                  <a:ea typeface="+mn-ea"/>
                  <a:cs typeface="+mn-cs"/>
                </a:rPr>
                <a:t>F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19AD93-B2B1-31A3-AE62-8F2809160541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 flipV="1">
              <a:off x="9750981" y="3380992"/>
              <a:ext cx="578632" cy="596642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1CBF05C-4E41-8139-4D0C-5294430B01CE}"/>
              </a:ext>
            </a:extLst>
          </p:cNvPr>
          <p:cNvGrpSpPr/>
          <p:nvPr/>
        </p:nvGrpSpPr>
        <p:grpSpPr>
          <a:xfrm>
            <a:off x="10020261" y="5122108"/>
            <a:ext cx="1697444" cy="950992"/>
            <a:chOff x="10020261" y="4526268"/>
            <a:chExt cx="1697444" cy="950992"/>
          </a:xfrm>
        </p:grpSpPr>
        <p:sp>
          <p:nvSpPr>
            <p:cNvPr id="46" name="Star: 5 Points 8">
              <a:extLst>
                <a:ext uri="{FF2B5EF4-FFF2-40B4-BE49-F238E27FC236}">
                  <a16:creationId xmlns:a16="http://schemas.microsoft.com/office/drawing/2014/main" id="{67E4B644-351E-044C-10D1-FB8B5CB2ABA7}"/>
                </a:ext>
              </a:extLst>
            </p:cNvPr>
            <p:cNvSpPr/>
            <p:nvPr/>
          </p:nvSpPr>
          <p:spPr>
            <a:xfrm>
              <a:off x="10020261" y="52943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CC0C77A-557B-385F-C03C-9864132EDBFE}"/>
                </a:ext>
              </a:extLst>
            </p:cNvPr>
            <p:cNvSpPr txBox="1"/>
            <p:nvPr/>
          </p:nvSpPr>
          <p:spPr>
            <a:xfrm>
              <a:off x="10040297" y="4526268"/>
              <a:ext cx="16774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1200" dirty="0">
                  <a:solidFill>
                    <a:schemeClr val="bg1">
                      <a:lumMod val="50000"/>
                    </a:schemeClr>
                  </a:solidFill>
                  <a:ea typeface="+mn-ea"/>
                  <a:cs typeface="+mn-cs"/>
                </a:rPr>
                <a:t>Fa</a:t>
              </a:r>
              <a:r>
                <a:rPr kumimoji="0" lang="en-CA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</a:t>
              </a: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beam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C8B5809-AB79-B1AF-67B6-E777CCDEA86A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0111701" y="4892024"/>
              <a:ext cx="281934" cy="40235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35F39E1-7EE6-464C-1D08-94D1CCE1FD70}"/>
              </a:ext>
            </a:extLst>
          </p:cNvPr>
          <p:cNvGrpSpPr/>
          <p:nvPr/>
        </p:nvGrpSpPr>
        <p:grpSpPr>
          <a:xfrm>
            <a:off x="4539553" y="5702300"/>
            <a:ext cx="1870306" cy="584775"/>
            <a:chOff x="4539553" y="5106460"/>
            <a:chExt cx="1870306" cy="584775"/>
          </a:xfrm>
        </p:grpSpPr>
        <p:sp>
          <p:nvSpPr>
            <p:cNvPr id="50" name="Star: 5 Points 10">
              <a:extLst>
                <a:ext uri="{FF2B5EF4-FFF2-40B4-BE49-F238E27FC236}">
                  <a16:creationId xmlns:a16="http://schemas.microsoft.com/office/drawing/2014/main" id="{CBE11D31-1ABA-5768-B0DD-6909BEF3E360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7BE50AC-8A57-C9EF-6FC3-859CA148F3B3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BE8539A-8778-69EB-569A-9A8D86850DF1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>
              <a:off x="5854962" y="5313434"/>
              <a:ext cx="37201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516BC148-E7EF-B7EC-9222-96FB4E48A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2473" r="13256" b="18542"/>
          <a:stretch/>
        </p:blipFill>
        <p:spPr>
          <a:xfrm>
            <a:off x="5492212" y="1501282"/>
            <a:ext cx="947277" cy="8308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D4D675-8B7A-928F-B1DD-F83219ED8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3769382"/>
            <a:ext cx="1410217" cy="4898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545D0B-139C-E21C-956B-614396A05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72" y="3006634"/>
            <a:ext cx="1296663" cy="2887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49DB64B-F1E0-B337-C848-C4395D04A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3" y="5479929"/>
            <a:ext cx="1385625" cy="5265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02FB440-9C95-469E-261B-1A439C418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7" y="1807749"/>
            <a:ext cx="1564175" cy="2784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4313493-4F98-4FEF-7E80-6BEB248C9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2" y="1520572"/>
            <a:ext cx="973028" cy="630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900D939-6D2B-ADC3-9490-BF9E98497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43" y="3546701"/>
            <a:ext cx="618610" cy="6186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D5874BF-AC3C-E2CE-1B72-5739D7042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847" y="3421453"/>
            <a:ext cx="1494233" cy="39846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9ECDCE9-0161-3F0E-1041-C9832DA30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45" y="4294412"/>
            <a:ext cx="1212409" cy="3979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DE144A7-D7DE-C5E5-D821-7D5E84D25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613" y="5192349"/>
            <a:ext cx="1274296" cy="517441"/>
          </a:xfrm>
          <a:prstGeom prst="rect">
            <a:avLst/>
          </a:prstGeom>
        </p:spPr>
      </p:pic>
      <p:sp>
        <p:nvSpPr>
          <p:cNvPr id="448" name="Rectangle 447">
            <a:extLst>
              <a:ext uri="{FF2B5EF4-FFF2-40B4-BE49-F238E27FC236}">
                <a16:creationId xmlns:a16="http://schemas.microsoft.com/office/drawing/2014/main" id="{D38FE154-D708-5B2B-98E8-A7166749E5AB}"/>
              </a:ext>
            </a:extLst>
          </p:cNvPr>
          <p:cNvSpPr/>
          <p:nvPr/>
        </p:nvSpPr>
        <p:spPr>
          <a:xfrm>
            <a:off x="11566663" y="106221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Rectangle 61">
            <a:extLst>
              <a:ext uri="{FF2B5EF4-FFF2-40B4-BE49-F238E27FC236}">
                <a16:creationId xmlns:a16="http://schemas.microsoft.com/office/drawing/2014/main" id="{4FE97240-20B2-6141-16DA-39C584427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31576"/>
            <a:ext cx="11339338" cy="8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Next-generation rare isotope beam facilities </a:t>
            </a:r>
            <a:r>
              <a:rPr lang="en-US" sz="2100" b="1" dirty="0">
                <a:solidFill>
                  <a:schemeClr val="tx1"/>
                </a:solidFill>
              </a:rPr>
              <a:t>→</a:t>
            </a:r>
            <a:r>
              <a:rPr lang="en-US" sz="2100" dirty="0">
                <a:solidFill>
                  <a:schemeClr val="tx1"/>
                </a:solidFill>
              </a:rPr>
              <a:t> unprecedented era of nuclear science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/>
              <a:t>Thousands of new isotopes produced… </a:t>
            </a:r>
            <a:r>
              <a:rPr lang="en-US" sz="2100" b="1" dirty="0">
                <a:solidFill>
                  <a:srgbClr val="0070C0"/>
                </a:solidFill>
              </a:rPr>
              <a:t>A: Meaningful interaction with theory (of course!)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61B70A-EEA0-5632-4DEB-BB57D4B0B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8" y="6458918"/>
            <a:ext cx="12022111" cy="3925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exciting physics? Connect to fundamental properties of nature?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7C93D-3B96-788E-845B-E90D22CC6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7" y="5575387"/>
            <a:ext cx="3482243" cy="7480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~$1B FRIB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&gt;$5B worldwide investment</a:t>
            </a:r>
            <a:endParaRPr lang="en-US" sz="21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2D650B-B7E9-DC7C-F484-955574A6A59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893720" y="3707670"/>
            <a:ext cx="401691" cy="164123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4C0D7C7-B584-37FA-32D3-BFB3EA8B84D3}"/>
              </a:ext>
            </a:extLst>
          </p:cNvPr>
          <p:cNvSpPr txBox="1"/>
          <p:nvPr/>
        </p:nvSpPr>
        <p:spPr>
          <a:xfrm>
            <a:off x="2152523" y="5348900"/>
            <a:ext cx="1482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kern="1200" dirty="0">
                <a:solidFill>
                  <a:srgbClr val="A5A5A5">
                    <a:lumMod val="75000"/>
                  </a:srgbClr>
                </a:solidFill>
                <a:ea typeface="+mn-ea"/>
                <a:cs typeface="+mn-cs"/>
              </a:rPr>
              <a:t>P</a:t>
            </a: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roj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frag.</a:t>
            </a:r>
          </a:p>
        </p:txBody>
      </p:sp>
      <p:pic>
        <p:nvPicPr>
          <p:cNvPr id="451" name="Picture 450">
            <a:extLst>
              <a:ext uri="{FF2B5EF4-FFF2-40B4-BE49-F238E27FC236}">
                <a16:creationId xmlns:a16="http://schemas.microsoft.com/office/drawing/2014/main" id="{A19EE114-7050-62E1-DA87-E6D6D22A71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34" y="4016807"/>
            <a:ext cx="1040826" cy="1335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5E2C84-05B8-21E7-8101-5B84D9CC1974}"/>
              </a:ext>
            </a:extLst>
          </p:cNvPr>
          <p:cNvGrpSpPr/>
          <p:nvPr/>
        </p:nvGrpSpPr>
        <p:grpSpPr>
          <a:xfrm>
            <a:off x="7663565" y="3593004"/>
            <a:ext cx="1870306" cy="845560"/>
            <a:chOff x="4539553" y="5106460"/>
            <a:chExt cx="1870306" cy="845560"/>
          </a:xfrm>
        </p:grpSpPr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EE1DE79C-1EE8-E642-20DE-DA090818B536}"/>
                </a:ext>
              </a:extLst>
            </p:cNvPr>
            <p:cNvSpPr/>
            <p:nvPr/>
          </p:nvSpPr>
          <p:spPr>
            <a:xfrm>
              <a:off x="6226979" y="5243580"/>
              <a:ext cx="182880" cy="182880"/>
            </a:xfrm>
            <a:prstGeom prst="star5">
              <a:avLst/>
            </a:prstGeom>
            <a:solidFill>
              <a:schemeClr val="accent4"/>
            </a:solidFill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6F996-9D00-89DB-75F8-198351037117}"/>
                </a:ext>
              </a:extLst>
            </p:cNvPr>
            <p:cNvSpPr txBox="1"/>
            <p:nvPr/>
          </p:nvSpPr>
          <p:spPr>
            <a:xfrm>
              <a:off x="4539553" y="5106460"/>
              <a:ext cx="1645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ISOL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E37A176-C4B1-3006-2632-F0019A276517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H="1" flipV="1">
              <a:off x="6226979" y="5313434"/>
              <a:ext cx="182880" cy="63858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9" name="Picture 448">
            <a:extLst>
              <a:ext uri="{FF2B5EF4-FFF2-40B4-BE49-F238E27FC236}">
                <a16:creationId xmlns:a16="http://schemas.microsoft.com/office/drawing/2014/main" id="{096CDD08-AB25-7D62-FADC-2DF5F9A1F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25753" b="54954"/>
          <a:stretch>
            <a:fillRect/>
          </a:stretch>
        </p:blipFill>
        <p:spPr>
          <a:xfrm>
            <a:off x="9313623" y="4387057"/>
            <a:ext cx="693677" cy="372834"/>
          </a:xfrm>
          <a:prstGeom prst="rect">
            <a:avLst/>
          </a:prstGeom>
        </p:spPr>
      </p:pic>
      <p:sp>
        <p:nvSpPr>
          <p:cNvPr id="452" name="Star: 5 Points 10">
            <a:extLst>
              <a:ext uri="{FF2B5EF4-FFF2-40B4-BE49-F238E27FC236}">
                <a16:creationId xmlns:a16="http://schemas.microsoft.com/office/drawing/2014/main" id="{5BD81560-75C2-FDEC-4D93-D89F0B81976D}"/>
              </a:ext>
            </a:extLst>
          </p:cNvPr>
          <p:cNvSpPr/>
          <p:nvPr/>
        </p:nvSpPr>
        <p:spPr>
          <a:xfrm>
            <a:off x="8931002" y="4102024"/>
            <a:ext cx="182880" cy="182880"/>
          </a:xfrm>
          <a:prstGeom prst="star5">
            <a:avLst/>
          </a:prstGeom>
          <a:solidFill>
            <a:schemeClr val="accent4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41DC0A23-4005-BFE2-E52A-57EFF0B43B7A}"/>
              </a:ext>
            </a:extLst>
          </p:cNvPr>
          <p:cNvCxnSpPr>
            <a:cxnSpLocks/>
          </p:cNvCxnSpPr>
          <p:nvPr/>
        </p:nvCxnSpPr>
        <p:spPr>
          <a:xfrm flipV="1">
            <a:off x="8507446" y="4224596"/>
            <a:ext cx="534077" cy="102814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4" name="Picture 453">
            <a:extLst>
              <a:ext uri="{FF2B5EF4-FFF2-40B4-BE49-F238E27FC236}">
                <a16:creationId xmlns:a16="http://schemas.microsoft.com/office/drawing/2014/main" id="{50E72AB1-15AC-ED2C-0EEA-05CC2A55C6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12" b="892"/>
          <a:stretch>
            <a:fillRect/>
          </a:stretch>
        </p:blipFill>
        <p:spPr>
          <a:xfrm>
            <a:off x="7980319" y="5117825"/>
            <a:ext cx="1012411" cy="428604"/>
          </a:xfrm>
          <a:prstGeom prst="rect">
            <a:avLst/>
          </a:prstGeom>
        </p:spPr>
      </p:pic>
      <p:sp>
        <p:nvSpPr>
          <p:cNvPr id="455" name="TextBox 454">
            <a:extLst>
              <a:ext uri="{FF2B5EF4-FFF2-40B4-BE49-F238E27FC236}">
                <a16:creationId xmlns:a16="http://schemas.microsoft.com/office/drawing/2014/main" id="{3C513A6E-109F-D1CE-D442-00E4424B59CB}"/>
              </a:ext>
            </a:extLst>
          </p:cNvPr>
          <p:cNvSpPr txBox="1"/>
          <p:nvPr/>
        </p:nvSpPr>
        <p:spPr>
          <a:xfrm>
            <a:off x="11430" y="2617470"/>
            <a:ext cx="12180570" cy="1649680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800" b="1" u="sng" dirty="0">
                <a:solidFill>
                  <a:schemeClr val="tx1"/>
                </a:solidFill>
              </a:rPr>
              <a:t>Role of theory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Motivation: </a:t>
            </a:r>
            <a:r>
              <a:rPr lang="en-US" sz="2800" dirty="0">
                <a:solidFill>
                  <a:schemeClr val="tx1"/>
                </a:solidFill>
              </a:rPr>
              <a:t>robust predictions (</a:t>
            </a:r>
            <a:r>
              <a:rPr lang="en-US" sz="2800" b="1" dirty="0">
                <a:solidFill>
                  <a:schemeClr val="accent1"/>
                </a:solidFill>
              </a:rPr>
              <a:t>with uncertainties</a:t>
            </a:r>
            <a:r>
              <a:rPr lang="en-US" sz="2800" dirty="0">
                <a:solidFill>
                  <a:schemeClr val="tx1"/>
                </a:solidFill>
              </a:rPr>
              <a:t>) where no data exists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FF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800" b="1" dirty="0">
                <a:solidFill>
                  <a:srgbClr val="C00000"/>
                </a:solidFill>
              </a:rPr>
              <a:t>Interpretation: </a:t>
            </a:r>
            <a:r>
              <a:rPr lang="en-US" sz="2800" dirty="0">
                <a:solidFill>
                  <a:schemeClr val="tx1"/>
                </a:solidFill>
              </a:rPr>
              <a:t>model independent, connect to underlying forces of nature</a:t>
            </a:r>
          </a:p>
        </p:txBody>
      </p:sp>
    </p:spTree>
    <p:extLst>
      <p:ext uri="{BB962C8B-B14F-4D97-AF65-F5344CB8AC3E}">
        <p14:creationId xmlns:p14="http://schemas.microsoft.com/office/powerpoint/2010/main" val="2510640014"/>
      </p:ext>
    </p:extLst>
  </p:cSld>
  <p:clrMapOvr>
    <a:masterClrMapping/>
  </p:clrMapOvr>
  <p:transition spd="med" advTm="1788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DBFC-615B-BA17-5014-5FE65E96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9DF400B-885E-F040-5A47-E55B9E3FA0A4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C8B025DC-FB0E-BBA8-1CCD-3C56EAB889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6153" y="90001"/>
            <a:ext cx="9900278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Parity-Violating IMSRG for Anapole Moments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867E7C-2719-04C6-BCBE-B6BC33EA97F3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>
            <a:extLst>
              <a:ext uri="{FF2B5EF4-FFF2-40B4-BE49-F238E27FC236}">
                <a16:creationId xmlns:a16="http://schemas.microsoft.com/office/drawing/2014/main" id="{F26E0A3F-BE05-C9DC-51AF-F02375E9D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7"/>
            <a:ext cx="12009119" cy="393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P violation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– probe the weak structure of the atomic nucleus!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PV-IMSRG 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anapole moments agree well with NCSM in light nuclei – </a:t>
            </a: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new prediction for 29Si</a:t>
            </a:r>
          </a:p>
          <a:p>
            <a:endParaRPr lang="en-US" sz="2100" b="1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    </a:t>
            </a: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69" indent="-167969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8620D3-F8CA-9E3D-D426-49A4E82AF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80" t="27215" r="31810" b="17927"/>
          <a:stretch/>
        </p:blipFill>
        <p:spPr>
          <a:xfrm>
            <a:off x="337632" y="2095476"/>
            <a:ext cx="1785381" cy="3219912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6668DB9-2313-01DD-2003-766CFDEAE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940" b="5121"/>
          <a:stretch/>
        </p:blipFill>
        <p:spPr bwMode="auto">
          <a:xfrm>
            <a:off x="182880" y="6013808"/>
            <a:ext cx="5247937" cy="76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8A8BC99-97A0-7313-E97F-614B2664996B}"/>
              </a:ext>
            </a:extLst>
          </p:cNvPr>
          <p:cNvSpPr/>
          <p:nvPr/>
        </p:nvSpPr>
        <p:spPr>
          <a:xfrm>
            <a:off x="2538441" y="6053282"/>
            <a:ext cx="1512695" cy="37611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8D5F06-A0EF-C382-F6DF-030F9D125FC4}"/>
              </a:ext>
            </a:extLst>
          </p:cNvPr>
          <p:cNvSpPr/>
          <p:nvPr/>
        </p:nvSpPr>
        <p:spPr>
          <a:xfrm>
            <a:off x="4050868" y="6053282"/>
            <a:ext cx="1454884" cy="376118"/>
          </a:xfrm>
          <a:prstGeom prst="rect">
            <a:avLst/>
          </a:prstGeom>
          <a:solidFill>
            <a:srgbClr val="0070C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4EE5FD-D8CD-BE3D-ABCE-63709144EBAD}"/>
              </a:ext>
            </a:extLst>
          </p:cNvPr>
          <p:cNvSpPr txBox="1"/>
          <p:nvPr/>
        </p:nvSpPr>
        <p:spPr>
          <a:xfrm>
            <a:off x="2498670" y="5745507"/>
            <a:ext cx="145488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3C69F6-1C68-E43C-C3C5-7556D1FD5B04}"/>
              </a:ext>
            </a:extLst>
          </p:cNvPr>
          <p:cNvSpPr txBox="1"/>
          <p:nvPr/>
        </p:nvSpPr>
        <p:spPr>
          <a:xfrm>
            <a:off x="4174551" y="5762510"/>
            <a:ext cx="111825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P-odd NN i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493DBA-D0B5-EDAB-4D7C-7E07208AD54C}"/>
              </a:ext>
            </a:extLst>
          </p:cNvPr>
          <p:cNvSpPr/>
          <p:nvPr/>
        </p:nvSpPr>
        <p:spPr>
          <a:xfrm>
            <a:off x="3439163" y="6451975"/>
            <a:ext cx="1159034" cy="376118"/>
          </a:xfrm>
          <a:prstGeom prst="rect">
            <a:avLst/>
          </a:prstGeom>
          <a:solidFill>
            <a:srgbClr val="00B050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86B9B3-6845-67D8-575F-3489BD2AFA0E}"/>
              </a:ext>
            </a:extLst>
          </p:cNvPr>
          <p:cNvSpPr txBox="1"/>
          <p:nvPr/>
        </p:nvSpPr>
        <p:spPr>
          <a:xfrm>
            <a:off x="4661408" y="6580070"/>
            <a:ext cx="9980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00B050"/>
                </a:solidFill>
              </a:rPr>
              <a:t>Experiment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16C71-7DC7-4ECB-0C10-9D02B658F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7" t="18026" r="64247" b="48389"/>
          <a:stretch/>
        </p:blipFill>
        <p:spPr>
          <a:xfrm>
            <a:off x="1797205" y="2095476"/>
            <a:ext cx="1780000" cy="186152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39DE715-01E8-6CDE-F56A-DA1A38E897CC}"/>
              </a:ext>
            </a:extLst>
          </p:cNvPr>
          <p:cNvSpPr/>
          <p:nvPr/>
        </p:nvSpPr>
        <p:spPr>
          <a:xfrm>
            <a:off x="1734037" y="4975734"/>
            <a:ext cx="505274" cy="2628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ACCB86-8DBF-37C1-A6EC-8DEB3B0E87E4}"/>
              </a:ext>
            </a:extLst>
          </p:cNvPr>
          <p:cNvCxnSpPr/>
          <p:nvPr/>
        </p:nvCxnSpPr>
        <p:spPr>
          <a:xfrm flipV="1">
            <a:off x="1382759" y="2873864"/>
            <a:ext cx="575514" cy="91611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F86861-BAED-8968-5FF2-85C5C3C99F9B}"/>
              </a:ext>
            </a:extLst>
          </p:cNvPr>
          <p:cNvCxnSpPr>
            <a:cxnSpLocks/>
          </p:cNvCxnSpPr>
          <p:nvPr/>
        </p:nvCxnSpPr>
        <p:spPr>
          <a:xfrm flipV="1">
            <a:off x="1869345" y="3864173"/>
            <a:ext cx="904398" cy="621605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799D47E-1BEE-5655-224A-2A25E87A7CD8}"/>
              </a:ext>
            </a:extLst>
          </p:cNvPr>
          <p:cNvSpPr txBox="1"/>
          <p:nvPr/>
        </p:nvSpPr>
        <p:spPr>
          <a:xfrm>
            <a:off x="5582281" y="5916119"/>
            <a:ext cx="18107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New P-violating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physics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3728C-C3BB-0843-0AD8-8FDB08E69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47" y="2154690"/>
            <a:ext cx="8049778" cy="32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44051"/>
      </p:ext>
    </p:extLst>
  </p:cSld>
  <p:clrMapOvr>
    <a:masterClrMapping/>
  </p:clrMapOvr>
  <p:transition spd="med" advTm="27434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5312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Many new directions for projects in structure, astrophysics and new physics searches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Schiff/anapole moments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CKM Unitarity (</a:t>
            </a:r>
            <a:r>
              <a:rPr lang="en-US" sz="2000" b="1" dirty="0" err="1">
                <a:solidFill>
                  <a:schemeClr val="tx1"/>
                </a:solidFill>
              </a:rPr>
              <a:t>V</a:t>
            </a:r>
            <a:r>
              <a:rPr lang="en-US" sz="2000" b="1" baseline="-25000" dirty="0" err="1">
                <a:solidFill>
                  <a:schemeClr val="tx1"/>
                </a:solidFill>
              </a:rPr>
              <a:t>ud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</a:t>
            </a:r>
            <a:r>
              <a:rPr lang="en-US" sz="2000" dirty="0" err="1">
                <a:solidFill>
                  <a:schemeClr val="tx1"/>
                </a:solidFill>
              </a:rPr>
              <a:t>Superallowed</a:t>
            </a:r>
            <a:r>
              <a:rPr lang="en-US" sz="2000" dirty="0">
                <a:solidFill>
                  <a:schemeClr val="tx1"/>
                </a:solidFill>
              </a:rPr>
              <a:t> Fermi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chemeClr val="tx1"/>
                </a:solidFill>
              </a:rPr>
              <a:t>Atomic/molecular/QC(?)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AI/Machine Learning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New emulators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Theory: Many Exciting Projects!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79637" y="28652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7344C7-A3DD-2200-5F14-0D7D9A29BA12}"/>
              </a:ext>
            </a:extLst>
          </p:cNvPr>
          <p:cNvSpPr/>
          <p:nvPr/>
        </p:nvSpPr>
        <p:spPr>
          <a:xfrm rot="5400000">
            <a:off x="7007267" y="1849617"/>
            <a:ext cx="1250609" cy="16555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683600816"/>
      </p:ext>
    </p:extLst>
  </p:cSld>
  <p:clrMapOvr>
    <a:masterClrMapping/>
  </p:clrMapOvr>
  <p:transition spd="med" advTm="15616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BF87612-985E-7A11-F661-8CAAF3FC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481" y="2532611"/>
            <a:ext cx="2662134" cy="21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/>
              </a:rPr>
              <a:t>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000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/>
              </a:rPr>
              <a:t>AI/Machine Learning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D7DA93-2670-8BF3-A018-3C1D6CE05F0B}"/>
              </a:ext>
            </a:extLst>
          </p:cNvPr>
          <p:cNvSpPr txBox="1"/>
          <p:nvPr/>
        </p:nvSpPr>
        <p:spPr>
          <a:xfrm>
            <a:off x="18671" y="5143768"/>
            <a:ext cx="1157020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Just the beginning: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70C0"/>
                </a:solidFill>
              </a:rPr>
              <a:t>j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oin our </a:t>
            </a:r>
            <a:r>
              <a:rPr lang="en-US" sz="3200" b="1" dirty="0">
                <a:solidFill>
                  <a:srgbClr val="0070C0"/>
                </a:solidFill>
              </a:rPr>
              <a:t>revolution!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jholt@triumf.ca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743175" y="4964854"/>
            <a:ext cx="2281101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/>
                </a:solidFill>
                <a:latin typeface="Arial Rounded MT Bold"/>
              </a:rPr>
              <a:t>Atomic Systems</a:t>
            </a:r>
            <a:endParaRPr lang="en-US" baseline="30000" dirty="0">
              <a:solidFill>
                <a:schemeClr val="accent6"/>
              </a:solidFill>
              <a:latin typeface="Arial Rounded MT Bold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520595" y="5335337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942433" y="3843002"/>
            <a:ext cx="3176415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+mn-lt"/>
              </a:rPr>
              <a:t>Anabelle Grimes   Michael </a:t>
            </a:r>
            <a:r>
              <a:rPr lang="en-US" sz="1400" b="1" dirty="0" err="1">
                <a:solidFill>
                  <a:srgbClr val="7030A0"/>
                </a:solidFill>
                <a:latin typeface="+mn-lt"/>
              </a:rPr>
              <a:t>Liudeng</a:t>
            </a:r>
            <a:endParaRPr lang="en-US" sz="1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D4964-A91B-52E7-4F55-333E77848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1"/>
          <a:stretch/>
        </p:blipFill>
        <p:spPr>
          <a:xfrm>
            <a:off x="9313614" y="2538288"/>
            <a:ext cx="1035362" cy="1264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36AB1-CD35-5128-3FEF-8BA35BC4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7728" r="17215"/>
          <a:stretch/>
        </p:blipFill>
        <p:spPr>
          <a:xfrm>
            <a:off x="9345842" y="1048505"/>
            <a:ext cx="1063961" cy="1127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475E8-0616-D867-9CFB-0E8CED8D9A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8508" r="37998"/>
          <a:stretch/>
        </p:blipFill>
        <p:spPr>
          <a:xfrm>
            <a:off x="6297560" y="2882237"/>
            <a:ext cx="100046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B7746-03A0-8F5E-C7FA-2668047FC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9" y="5363594"/>
            <a:ext cx="1105359" cy="1105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F6119-DD51-08A0-D7C7-7E1E580619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r="13190"/>
          <a:stretch/>
        </p:blipFill>
        <p:spPr>
          <a:xfrm>
            <a:off x="1572596" y="5391286"/>
            <a:ext cx="784275" cy="1085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9276A-87F3-C8C4-725B-F8D6042AA4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7179833" y="609142"/>
            <a:ext cx="1163252" cy="1263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88882A-C710-D5C0-6F58-B370AD0BFA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 rot="5400000">
            <a:off x="10730225" y="1145930"/>
            <a:ext cx="1119829" cy="974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CF6BC-6662-D489-369C-F61EC44D5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/>
          <a:stretch/>
        </p:blipFill>
        <p:spPr>
          <a:xfrm>
            <a:off x="5897584" y="554228"/>
            <a:ext cx="1086671" cy="1322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E50BBA-D583-72E4-0042-EBA5029FC4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32714" r="41875" b="36264"/>
          <a:stretch/>
        </p:blipFill>
        <p:spPr>
          <a:xfrm>
            <a:off x="2614753" y="5381868"/>
            <a:ext cx="909172" cy="11261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104DE5-D079-729E-D80A-2F538D5BCE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4442761" y="586881"/>
            <a:ext cx="1170508" cy="1322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BAF61D-C4C5-BFF4-CBFD-FFAADF43C2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1" y="2868593"/>
            <a:ext cx="988450" cy="1254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D5657D-6767-96E9-4906-354FD5F37B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09" y="628017"/>
            <a:ext cx="1254745" cy="12547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F27191D-FDD6-9E48-37E8-96179ED9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0" y="2238395"/>
            <a:ext cx="3185878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Arial Rounded MT Bold"/>
              </a:rPr>
              <a:t>Structure + Astrophysics</a:t>
            </a:r>
            <a:endParaRPr lang="en-US" sz="600" dirty="0">
              <a:solidFill>
                <a:srgbClr val="FF0000"/>
              </a:solidFill>
              <a:latin typeface="Arial Rounded MT Bold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2D9E9E-B71D-BB2B-ED78-D7A38D652465}"/>
              </a:ext>
            </a:extLst>
          </p:cNvPr>
          <p:cNvSpPr txBox="1"/>
          <p:nvPr/>
        </p:nvSpPr>
        <p:spPr>
          <a:xfrm>
            <a:off x="-5389" y="6508061"/>
            <a:ext cx="390682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     G. </a:t>
            </a:r>
            <a:r>
              <a:rPr lang="en-US" sz="1400" b="1" dirty="0" err="1">
                <a:solidFill>
                  <a:schemeClr val="accent6"/>
                </a:solidFill>
              </a:rPr>
              <a:t>Tenkila</a:t>
            </a:r>
            <a:r>
              <a:rPr lang="en-US" sz="1400" b="1" dirty="0">
                <a:solidFill>
                  <a:schemeClr val="accent6"/>
                </a:solidFill>
              </a:rPr>
              <a:t>         </a:t>
            </a:r>
            <a:r>
              <a:rPr lang="en-US" sz="1400" b="1" dirty="0">
                <a:solidFill>
                  <a:schemeClr val="accent6"/>
                </a:solidFill>
                <a:latin typeface="+mn-lt"/>
              </a:rPr>
              <a:t>H. Patel      M. </a:t>
            </a:r>
            <a:r>
              <a:rPr lang="en-US" sz="1400" b="1" dirty="0" err="1">
                <a:solidFill>
                  <a:schemeClr val="accent6"/>
                </a:solidFill>
                <a:latin typeface="+mn-lt"/>
              </a:rPr>
              <a:t>Liudeng</a:t>
            </a:r>
            <a:endParaRPr lang="en-US" sz="14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31C46D-763F-0F7A-083E-2B6671BD3E5B}"/>
              </a:ext>
            </a:extLst>
          </p:cNvPr>
          <p:cNvSpPr txBox="1"/>
          <p:nvPr/>
        </p:nvSpPr>
        <p:spPr>
          <a:xfrm>
            <a:off x="2701060" y="1912381"/>
            <a:ext cx="58388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r>
              <a:rPr lang="en-US" sz="1400" b="1" dirty="0">
                <a:solidFill>
                  <a:srgbClr val="0070C0"/>
                </a:solidFill>
              </a:rPr>
              <a:t>   Takayuki Miyagi 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Lotta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Jokiniemi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 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Baishan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Hu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2029BC-BFA8-A7C2-E66B-772B2F0C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177" y="4975419"/>
            <a:ext cx="3176415" cy="40644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Rounded MT Bold"/>
              </a:rPr>
              <a:t>Dark Matter/</a:t>
            </a:r>
            <a:r>
              <a:rPr lang="en-GB" sz="2200" b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Arial" charset="0"/>
              </a:rPr>
              <a:t>ν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Rounded MT Bold"/>
              </a:rPr>
              <a:t> Scattering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A3E75B-CA36-BC0F-E9C8-EDF39A889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046" y="642056"/>
            <a:ext cx="1634435" cy="40644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GB" sz="2200" b="1" dirty="0">
                <a:solidFill>
                  <a:srgbClr val="7030A0"/>
                </a:solidFill>
                <a:latin typeface="Times New Roman"/>
                <a:cs typeface="Arial" charset="0"/>
              </a:rPr>
              <a:t>0νββ</a:t>
            </a:r>
            <a:r>
              <a:rPr lang="en-US" b="1" dirty="0">
                <a:solidFill>
                  <a:srgbClr val="7030A0"/>
                </a:solidFill>
                <a:latin typeface="Arial Rounded MT Bold"/>
              </a:rPr>
              <a:t> D</a:t>
            </a:r>
            <a:r>
              <a:rPr lang="en-US" dirty="0">
                <a:solidFill>
                  <a:srgbClr val="7030A0"/>
                </a:solidFill>
                <a:latin typeface="Arial Rounded MT Bold"/>
              </a:rPr>
              <a:t>ecay </a:t>
            </a:r>
            <a:endParaRPr lang="en-US" baseline="30000" dirty="0">
              <a:solidFill>
                <a:srgbClr val="7030A0"/>
              </a:solidFill>
              <a:latin typeface="Arial Rounded MT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1812BA-9E92-4FB6-8569-F8077EFBE4EA}"/>
              </a:ext>
            </a:extLst>
          </p:cNvPr>
          <p:cNvSpPr txBox="1"/>
          <p:nvPr/>
        </p:nvSpPr>
        <p:spPr>
          <a:xfrm>
            <a:off x="61766" y="4060839"/>
            <a:ext cx="3196469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Kanting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Motimele</a:t>
            </a:r>
            <a:r>
              <a:rPr lang="en-US" sz="1400" b="1" dirty="0">
                <a:solidFill>
                  <a:srgbClr val="FF0000"/>
                </a:solidFill>
              </a:rPr>
              <a:t>   </a:t>
            </a:r>
            <a:r>
              <a:rPr lang="en-CA" sz="1400" b="1" dirty="0">
                <a:solidFill>
                  <a:srgbClr val="FF0000"/>
                </a:solidFill>
              </a:rPr>
              <a:t>Maude </a:t>
            </a:r>
            <a:r>
              <a:rPr lang="en-CA" sz="1400" b="1" dirty="0" err="1">
                <a:solidFill>
                  <a:srgbClr val="FF0000"/>
                </a:solidFill>
              </a:rPr>
              <a:t>Larivière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C768C5-A75C-12E9-150E-6239A232AA8D}"/>
              </a:ext>
            </a:extLst>
          </p:cNvPr>
          <p:cNvSpPr txBox="1"/>
          <p:nvPr/>
        </p:nvSpPr>
        <p:spPr>
          <a:xfrm>
            <a:off x="7632644" y="6488175"/>
            <a:ext cx="4559356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Sam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Leutheusser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Jose Padua    Mathieu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Bruneault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C9E1D1-4B60-9A0E-3667-BC4467F6F64E}"/>
              </a:ext>
            </a:extLst>
          </p:cNvPr>
          <p:cNvSpPr txBox="1"/>
          <p:nvPr/>
        </p:nvSpPr>
        <p:spPr>
          <a:xfrm>
            <a:off x="6264620" y="4165352"/>
            <a:ext cx="254421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Emily Love        Matt Martin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2E5D0F-5453-F1E8-8AC1-7DBC26EF7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95" y="2533790"/>
            <a:ext cx="2516866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C00000"/>
                </a:solidFill>
                <a:latin typeface="Arial Rounded MT Bold"/>
              </a:rPr>
              <a:t>CKM Unitarity</a:t>
            </a:r>
            <a:endParaRPr lang="en-US" baseline="30000" dirty="0">
              <a:solidFill>
                <a:srgbClr val="C00000"/>
              </a:solidFill>
              <a:latin typeface="Arial Rounded MT 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22E9F2-EF02-EC54-8A00-F7212E44F4A0}"/>
              </a:ext>
            </a:extLst>
          </p:cNvPr>
          <p:cNvSpPr txBox="1"/>
          <p:nvPr/>
        </p:nvSpPr>
        <p:spPr>
          <a:xfrm>
            <a:off x="9079198" y="2204289"/>
            <a:ext cx="308841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+mn-lt"/>
              </a:rPr>
              <a:t>Antoine </a:t>
            </a:r>
            <a:r>
              <a:rPr lang="en-US" sz="1400" b="1" dirty="0" err="1">
                <a:solidFill>
                  <a:srgbClr val="7030A0"/>
                </a:solidFill>
                <a:latin typeface="+mn-lt"/>
              </a:rPr>
              <a:t>Belley</a:t>
            </a:r>
            <a:r>
              <a:rPr lang="en-US" sz="1400" b="1" dirty="0">
                <a:solidFill>
                  <a:srgbClr val="7030A0"/>
                </a:solidFill>
                <a:latin typeface="+mn-lt"/>
              </a:rPr>
              <a:t>     Isabella Ginnette</a:t>
            </a:r>
          </a:p>
        </p:txBody>
      </p:sp>
      <p:pic>
        <p:nvPicPr>
          <p:cNvPr id="48" name="Picture 47" descr="A person smiling for a selfie&#10;&#10;Description automatically generated">
            <a:extLst>
              <a:ext uri="{FF2B5EF4-FFF2-40B4-BE49-F238E27FC236}">
                <a16:creationId xmlns:a16="http://schemas.microsoft.com/office/drawing/2014/main" id="{31138ABC-F80A-73C1-A444-4C624331F7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88" y="5381953"/>
            <a:ext cx="1080617" cy="1080617"/>
          </a:xfrm>
          <a:prstGeom prst="rect">
            <a:avLst/>
          </a:prstGeom>
        </p:spPr>
      </p:pic>
      <p:pic>
        <p:nvPicPr>
          <p:cNvPr id="50" name="Picture 49" descr="A person in a suit and tie&#10;&#10;Description automatically generated">
            <a:extLst>
              <a:ext uri="{FF2B5EF4-FFF2-40B4-BE49-F238E27FC236}">
                <a16:creationId xmlns:a16="http://schemas.microsoft.com/office/drawing/2014/main" id="{41C60A55-5731-E7D6-E99A-E57AC41F41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61" y="2895352"/>
            <a:ext cx="1270000" cy="1270000"/>
          </a:xfrm>
          <a:prstGeom prst="rect">
            <a:avLst/>
          </a:prstGeom>
        </p:spPr>
      </p:pic>
      <p:pic>
        <p:nvPicPr>
          <p:cNvPr id="52" name="Picture 5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9722088-3DAC-7C6E-689E-360F67E863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78" y="5360847"/>
            <a:ext cx="971467" cy="1119804"/>
          </a:xfrm>
          <a:prstGeom prst="rect">
            <a:avLst/>
          </a:prstGeom>
        </p:spPr>
      </p:pic>
      <p:pic>
        <p:nvPicPr>
          <p:cNvPr id="54" name="Picture 53" descr="A person in a white shirt&#10;&#10;Description automatically generated">
            <a:extLst>
              <a:ext uri="{FF2B5EF4-FFF2-40B4-BE49-F238E27FC236}">
                <a16:creationId xmlns:a16="http://schemas.microsoft.com/office/drawing/2014/main" id="{7BABC938-CD29-6E61-379E-390D2CA2DD8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27628" b="41590"/>
          <a:stretch/>
        </p:blipFill>
        <p:spPr>
          <a:xfrm>
            <a:off x="4826345" y="2895352"/>
            <a:ext cx="1103542" cy="112406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92A5382-8BBE-3404-18BE-77CD51CE3319}"/>
              </a:ext>
            </a:extLst>
          </p:cNvPr>
          <p:cNvSpPr txBox="1"/>
          <p:nvPr/>
        </p:nvSpPr>
        <p:spPr>
          <a:xfrm>
            <a:off x="3586448" y="4048869"/>
            <a:ext cx="254421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Jose Munoz   Jack Pitcher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D50058C-8A9A-C1D2-E47D-B488DB34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097" y="789081"/>
            <a:ext cx="1730883" cy="100815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(Former)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Postdoctoral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Fellows</a:t>
            </a:r>
          </a:p>
        </p:txBody>
      </p:sp>
      <p:pic>
        <p:nvPicPr>
          <p:cNvPr id="449" name="Picture 448" descr="MIT_logo.png">
            <a:extLst>
              <a:ext uri="{FF2B5EF4-FFF2-40B4-BE49-F238E27FC236}">
                <a16:creationId xmlns:a16="http://schemas.microsoft.com/office/drawing/2014/main" id="{684AE090-2F6E-16E4-3870-7E6AB52D63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61" y="3920130"/>
            <a:ext cx="812411" cy="192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0" name="Picture 449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C6F45117-FBCF-EC83-0C80-27221E8D29E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2413"/>
          <a:stretch/>
        </p:blipFill>
        <p:spPr>
          <a:xfrm>
            <a:off x="4443584" y="1645329"/>
            <a:ext cx="787884" cy="292450"/>
          </a:xfrm>
          <a:prstGeom prst="rect">
            <a:avLst/>
          </a:prstGeom>
        </p:spPr>
      </p:pic>
      <p:pic>
        <p:nvPicPr>
          <p:cNvPr id="451" name="Picture 450" descr="MIT_logo.png">
            <a:extLst>
              <a:ext uri="{FF2B5EF4-FFF2-40B4-BE49-F238E27FC236}">
                <a16:creationId xmlns:a16="http://schemas.microsoft.com/office/drawing/2014/main" id="{6117BCAA-96DD-CF26-8ED1-867F67511D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90" y="1991855"/>
            <a:ext cx="812411" cy="192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2" name="Picture 451">
            <a:extLst>
              <a:ext uri="{FF2B5EF4-FFF2-40B4-BE49-F238E27FC236}">
                <a16:creationId xmlns:a16="http://schemas.microsoft.com/office/drawing/2014/main" id="{9BAEF45B-C522-0AF5-83A8-EF81EBC47C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98" y="1421799"/>
            <a:ext cx="444546" cy="444546"/>
          </a:xfrm>
          <a:prstGeom prst="rect">
            <a:avLst/>
          </a:prstGeom>
        </p:spPr>
      </p:pic>
      <p:pic>
        <p:nvPicPr>
          <p:cNvPr id="453" name="Picture 452" descr="A blue and yellow logo&#10;&#10;Description automatically generated">
            <a:extLst>
              <a:ext uri="{FF2B5EF4-FFF2-40B4-BE49-F238E27FC236}">
                <a16:creationId xmlns:a16="http://schemas.microsoft.com/office/drawing/2014/main" id="{2117AFEC-8C6F-0D22-A7A5-05582139E2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87" y="1562887"/>
            <a:ext cx="365548" cy="3289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5" name="Picture 454" descr="A black and white logo&#10;&#10;Description automatically generated">
            <a:extLst>
              <a:ext uri="{FF2B5EF4-FFF2-40B4-BE49-F238E27FC236}">
                <a16:creationId xmlns:a16="http://schemas.microsoft.com/office/drawing/2014/main" id="{19936DA7-274C-F38B-C6BA-74A80D40997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8780" r="18511" b="9306"/>
          <a:stretch/>
        </p:blipFill>
        <p:spPr>
          <a:xfrm>
            <a:off x="9324486" y="6032164"/>
            <a:ext cx="345213" cy="455400"/>
          </a:xfrm>
          <a:prstGeom prst="rect">
            <a:avLst/>
          </a:prstGeom>
        </p:spPr>
      </p:pic>
      <p:pic>
        <p:nvPicPr>
          <p:cNvPr id="457" name="Picture 45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730F937-EF25-CA8C-5120-C930CD0C46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1" y="6206537"/>
            <a:ext cx="618565" cy="267683"/>
          </a:xfrm>
          <a:prstGeom prst="rect">
            <a:avLst/>
          </a:prstGeom>
        </p:spPr>
      </p:pic>
      <p:pic>
        <p:nvPicPr>
          <p:cNvPr id="459" name="Picture 45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B6B5D01-AC9D-BCDC-F42D-DBDFAC869E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32" y="1966950"/>
            <a:ext cx="917841" cy="236728"/>
          </a:xfrm>
          <a:prstGeom prst="rect">
            <a:avLst/>
          </a:prstGeom>
        </p:spPr>
      </p:pic>
      <p:pic>
        <p:nvPicPr>
          <p:cNvPr id="463" name="Picture 462" descr="A person wearing glasses and a nose ring&#10;&#10;Description automatically generated">
            <a:extLst>
              <a:ext uri="{FF2B5EF4-FFF2-40B4-BE49-F238E27FC236}">
                <a16:creationId xmlns:a16="http://schemas.microsoft.com/office/drawing/2014/main" id="{00A9E786-97F4-590E-BFB6-71E1CB0109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24" y="2612226"/>
            <a:ext cx="952499" cy="1428749"/>
          </a:xfrm>
          <a:prstGeom prst="rect">
            <a:avLst/>
          </a:prstGeom>
        </p:spPr>
      </p:pic>
      <p:pic>
        <p:nvPicPr>
          <p:cNvPr id="467" name="Picture 466" descr="A blue and white logo&#10;&#10;Description automatically generated">
            <a:extLst>
              <a:ext uri="{FF2B5EF4-FFF2-40B4-BE49-F238E27FC236}">
                <a16:creationId xmlns:a16="http://schemas.microsoft.com/office/drawing/2014/main" id="{EA1E3F99-D297-FCB9-7E95-816651CB72A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22584"/>
          <a:stretch/>
        </p:blipFill>
        <p:spPr>
          <a:xfrm>
            <a:off x="4874650" y="3618043"/>
            <a:ext cx="578260" cy="398944"/>
          </a:xfrm>
          <a:prstGeom prst="rect">
            <a:avLst/>
          </a:prstGeom>
        </p:spPr>
      </p:pic>
      <p:pic>
        <p:nvPicPr>
          <p:cNvPr id="469" name="Picture 46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3803F22-BC6C-80F6-E2D2-CBE7B97F152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550"/>
          <a:stretch/>
        </p:blipFill>
        <p:spPr>
          <a:xfrm>
            <a:off x="8150218" y="5349983"/>
            <a:ext cx="985334" cy="1158078"/>
          </a:xfrm>
          <a:prstGeom prst="rect">
            <a:avLst/>
          </a:prstGeom>
        </p:spPr>
      </p:pic>
      <p:pic>
        <p:nvPicPr>
          <p:cNvPr id="471" name="Picture 470" descr="A black and orange logo&#10;&#10;Description automatically generated">
            <a:extLst>
              <a:ext uri="{FF2B5EF4-FFF2-40B4-BE49-F238E27FC236}">
                <a16:creationId xmlns:a16="http://schemas.microsoft.com/office/drawing/2014/main" id="{69E3D2D9-E3AE-9A0B-FE18-C0227959277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18" y="6222073"/>
            <a:ext cx="727224" cy="285987"/>
          </a:xfrm>
          <a:prstGeom prst="rect">
            <a:avLst/>
          </a:prstGeom>
        </p:spPr>
      </p:pic>
      <p:pic>
        <p:nvPicPr>
          <p:cNvPr id="473" name="Picture 472" descr="A person taking a selfie&#10;&#10;Description automatically generated">
            <a:extLst>
              <a:ext uri="{FF2B5EF4-FFF2-40B4-BE49-F238E27FC236}">
                <a16:creationId xmlns:a16="http://schemas.microsoft.com/office/drawing/2014/main" id="{4B1AED83-87A7-CCF9-5BB2-D95AA91CFC3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t="3696" r="22612"/>
          <a:stretch/>
        </p:blipFill>
        <p:spPr>
          <a:xfrm>
            <a:off x="404829" y="2749912"/>
            <a:ext cx="1164873" cy="1227202"/>
          </a:xfrm>
          <a:prstGeom prst="rect">
            <a:avLst/>
          </a:prstGeom>
        </p:spPr>
      </p:pic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ABD89784-C601-1B8B-32A0-4F0658687328}"/>
              </a:ext>
            </a:extLst>
          </p:cNvPr>
          <p:cNvCxnSpPr>
            <a:cxnSpLocks/>
          </p:cNvCxnSpPr>
          <p:nvPr/>
        </p:nvCxnSpPr>
        <p:spPr>
          <a:xfrm flipH="1">
            <a:off x="5929887" y="1891880"/>
            <a:ext cx="3561053" cy="85803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Title 1">
            <a:extLst>
              <a:ext uri="{FF2B5EF4-FFF2-40B4-BE49-F238E27FC236}">
                <a16:creationId xmlns:a16="http://schemas.microsoft.com/office/drawing/2014/main" id="{F7F6953C-C08D-3C97-6298-A21BCF17FC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Act II Preview: Future of Ab Initio Theory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057373"/>
      </p:ext>
    </p:extLst>
  </p:cSld>
  <p:clrMapOvr>
    <a:masterClrMapping/>
  </p:clrMapOvr>
  <p:transition spd="med" advTm="49535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7" name="Picture 6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3"/>
          <a:stretch/>
        </p:blipFill>
        <p:spPr>
          <a:xfrm>
            <a:off x="96000" y="5391573"/>
            <a:ext cx="3418501" cy="1343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36472" y="3021760"/>
            <a:ext cx="40301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Tsukiyama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</a:t>
            </a:r>
            <a:r>
              <a:rPr lang="it-IT" sz="1600" dirty="0" err="1"/>
              <a:t>Schwenk</a:t>
            </a:r>
            <a:r>
              <a:rPr lang="it-IT" sz="1600" dirty="0"/>
              <a:t>, PRC 2012</a:t>
            </a:r>
          </a:p>
          <a:p>
            <a:r>
              <a:rPr lang="it-IT" sz="1600" dirty="0" err="1"/>
              <a:t>Morris</a:t>
            </a:r>
            <a:r>
              <a:rPr lang="it-IT" sz="1600" dirty="0"/>
              <a:t>, </a:t>
            </a:r>
            <a:r>
              <a:rPr lang="it-IT" sz="1600" dirty="0" err="1"/>
              <a:t>Parzuchowski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PRC 2015</a:t>
            </a:r>
          </a:p>
        </p:txBody>
      </p:sp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  <p:pic>
        <p:nvPicPr>
          <p:cNvPr id="15" name="Picture 14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0"/>
          <a:stretch/>
        </p:blipFill>
        <p:spPr>
          <a:xfrm>
            <a:off x="67832" y="4632960"/>
            <a:ext cx="3418501" cy="845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F22D26-5B53-D44B-B6EC-36BB32DC4883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882361"/>
      </p:ext>
    </p:extLst>
  </p:cSld>
  <p:clrMapOvr>
    <a:masterClrMapping/>
  </p:clrMapOvr>
  <p:transition spd="med" advTm="53622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4669" y="653552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18" name="Picture 17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3720000"/>
            <a:ext cx="3418501" cy="301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36472" y="3021760"/>
            <a:ext cx="40301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Tsukiyama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</a:t>
            </a:r>
            <a:r>
              <a:rPr lang="it-IT" sz="1600" dirty="0" err="1"/>
              <a:t>Schwenk</a:t>
            </a:r>
            <a:r>
              <a:rPr lang="it-IT" sz="1600" dirty="0"/>
              <a:t>, PRC 2012</a:t>
            </a:r>
          </a:p>
          <a:p>
            <a:r>
              <a:rPr lang="it-IT" sz="1600" dirty="0" err="1"/>
              <a:t>Morris</a:t>
            </a:r>
            <a:r>
              <a:rPr lang="it-IT" sz="1600" dirty="0"/>
              <a:t>, </a:t>
            </a:r>
            <a:r>
              <a:rPr lang="it-IT" sz="1600" dirty="0" err="1"/>
              <a:t>Parzuchowski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PRC 2015</a:t>
            </a:r>
          </a:p>
        </p:txBody>
      </p:sp>
      <p:pic>
        <p:nvPicPr>
          <p:cNvPr id="20" name="Picture 19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9000000" y="3600000"/>
            <a:ext cx="3086771" cy="3117712"/>
          </a:xfrm>
          <a:prstGeom prst="rect">
            <a:avLst/>
          </a:prstGeom>
        </p:spPr>
      </p:pic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13442"/>
      </p:ext>
    </p:extLst>
  </p:cSld>
  <p:clrMapOvr>
    <a:masterClrMapping/>
  </p:clrMapOvr>
  <p:transition spd="med" advTm="58703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3495467"/>
            <a:ext cx="12191999" cy="3263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3: Decouple additional operators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benchmarking essential   </a:t>
            </a:r>
          </a:p>
        </p:txBody>
      </p:sp>
      <p:pic>
        <p:nvPicPr>
          <p:cNvPr id="15" name="Picture 14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" y="3720000"/>
            <a:ext cx="3418501" cy="3015488"/>
          </a:xfrm>
          <a:prstGeom prst="rect">
            <a:avLst/>
          </a:prstGeom>
        </p:spPr>
      </p:pic>
      <p:pic>
        <p:nvPicPr>
          <p:cNvPr id="26" name="Picture 25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8998373" y="3600000"/>
            <a:ext cx="3086771" cy="3117712"/>
          </a:xfrm>
          <a:prstGeom prst="rect">
            <a:avLst/>
          </a:prstGeom>
        </p:spPr>
      </p:pic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230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49" y="5659120"/>
            <a:ext cx="4591473" cy="374227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8" y="5052907"/>
            <a:ext cx="4221480" cy="39624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" y="2897293"/>
            <a:ext cx="7569200" cy="762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13273"/>
      </p:ext>
    </p:extLst>
  </p:cSld>
  <p:clrMapOvr>
    <a:masterClrMapping/>
  </p:clrMapOvr>
  <p:transition spd="med" advTm="33046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1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physics contributing to theoretical error in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dirty="0">
                <a:latin typeface="Symbol" pitchFamily="2" charset="2"/>
                <a:cs typeface="Arial" panose="020B0604020202020204" pitchFamily="34" charset="0"/>
              </a:rPr>
              <a:t>nbb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decay 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Nuclear many-body problem treated 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w/ newly developed ML emulators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PPD for NME in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Dramatically reduced uncertainty</a:t>
            </a: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nuclear models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Rigorous Ab Initio Uncertainties for </a:t>
            </a:r>
            <a:r>
              <a:rPr lang="en-US" baseline="30000" dirty="0"/>
              <a:t>76</a:t>
            </a:r>
            <a:r>
              <a:rPr lang="en-US" dirty="0"/>
              <a:t>Ge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3" y="1425272"/>
            <a:ext cx="8381800" cy="3241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6DA972-10A6-E99A-E00F-B6E257A1A62C}"/>
              </a:ext>
            </a:extLst>
          </p:cNvPr>
          <p:cNvSpPr/>
          <p:nvPr/>
        </p:nvSpPr>
        <p:spPr>
          <a:xfrm>
            <a:off x="5802623" y="292469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E444D-448C-59E0-3AE5-35E3437028A4}"/>
              </a:ext>
            </a:extLst>
          </p:cNvPr>
          <p:cNvSpPr/>
          <p:nvPr/>
        </p:nvSpPr>
        <p:spPr>
          <a:xfrm>
            <a:off x="11343130" y="295324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51A7B-107C-C24B-9559-B446629FEAFD}"/>
              </a:ext>
            </a:extLst>
          </p:cNvPr>
          <p:cNvSpPr/>
          <p:nvPr/>
        </p:nvSpPr>
        <p:spPr>
          <a:xfrm>
            <a:off x="2790854" y="1425272"/>
            <a:ext cx="1284790" cy="324158"/>
          </a:xfrm>
          <a:prstGeom prst="rect">
            <a:avLst/>
          </a:prstGeom>
          <a:solidFill>
            <a:srgbClr val="FF85FF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4EE21-3709-41AB-12CD-93F2396A51C8}"/>
              </a:ext>
            </a:extLst>
          </p:cNvPr>
          <p:cNvSpPr/>
          <p:nvPr/>
        </p:nvSpPr>
        <p:spPr>
          <a:xfrm>
            <a:off x="4367402" y="1413697"/>
            <a:ext cx="830987" cy="324158"/>
          </a:xfrm>
          <a:prstGeom prst="rect">
            <a:avLst/>
          </a:prstGeom>
          <a:solidFill>
            <a:srgbClr val="D883FF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AE89F-93E5-0B4D-F5AD-78F22E10294C}"/>
              </a:ext>
            </a:extLst>
          </p:cNvPr>
          <p:cNvSpPr/>
          <p:nvPr/>
        </p:nvSpPr>
        <p:spPr>
          <a:xfrm>
            <a:off x="7531045" y="1437275"/>
            <a:ext cx="1219848" cy="32415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FE7E8-7974-8715-5ACF-3A3CFC0299FE}"/>
              </a:ext>
            </a:extLst>
          </p:cNvPr>
          <p:cNvSpPr/>
          <p:nvPr/>
        </p:nvSpPr>
        <p:spPr>
          <a:xfrm>
            <a:off x="5540796" y="1437275"/>
            <a:ext cx="1660011" cy="324158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D6FAC106-AFB2-7094-7F43-5D189BFC42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A49EF7B5-3DB7-5A9F-659A-4EAA2F7587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16682" y="5371080"/>
            <a:ext cx="253511" cy="2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8D2AC01-8F00-D68E-9603-8DEA8A6C0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03" y="2012640"/>
            <a:ext cx="7637352" cy="47360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F667B3-9AFC-285B-2DD1-98B0DC3E7581}"/>
              </a:ext>
            </a:extLst>
          </p:cNvPr>
          <p:cNvSpPr txBox="1"/>
          <p:nvPr/>
        </p:nvSpPr>
        <p:spPr>
          <a:xfrm>
            <a:off x="5077730" y="5264015"/>
            <a:ext cx="158432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CA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en-CA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6E4C5528-3285-5822-536F-8D7E03883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" y="5411794"/>
            <a:ext cx="4718214" cy="783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3304D2-D392-5080-DF0F-8E1A306C103D}"/>
              </a:ext>
            </a:extLst>
          </p:cNvPr>
          <p:cNvSpPr txBox="1"/>
          <p:nvPr/>
        </p:nvSpPr>
        <p:spPr>
          <a:xfrm>
            <a:off x="9576500" y="3966034"/>
            <a:ext cx="117067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1829538492"/>
      </p:ext>
    </p:extLst>
  </p:cSld>
  <p:clrMapOvr>
    <a:masterClrMapping/>
  </p:clrMapOvr>
  <p:transition spd="med" advTm="70059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Updated Predictions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PPD agrees with previous spread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FB4B4A7-09D4-9285-4FB2-8057FC6EB52D}"/>
              </a:ext>
            </a:extLst>
          </p:cNvPr>
          <p:cNvSpPr/>
          <p:nvPr/>
        </p:nvSpPr>
        <p:spPr>
          <a:xfrm flipV="1">
            <a:off x="924625" y="6457314"/>
            <a:ext cx="8905175" cy="3402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C3B3DB19-3151-B90A-55E1-C4287244B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" y="1656061"/>
            <a:ext cx="11488973" cy="5129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6499CC-112F-9D06-60FC-B26F01DCB05D}"/>
              </a:ext>
            </a:extLst>
          </p:cNvPr>
          <p:cNvCxnSpPr>
            <a:cxnSpLocks/>
          </p:cNvCxnSpPr>
          <p:nvPr/>
        </p:nvCxnSpPr>
        <p:spPr>
          <a:xfrm flipV="1">
            <a:off x="6770911" y="2013857"/>
            <a:ext cx="0" cy="4468943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C6F860-E554-5B62-0B1D-E46355337F95}"/>
              </a:ext>
            </a:extLst>
          </p:cNvPr>
          <p:cNvCxnSpPr>
            <a:cxnSpLocks/>
          </p:cNvCxnSpPr>
          <p:nvPr/>
        </p:nvCxnSpPr>
        <p:spPr>
          <a:xfrm flipV="1">
            <a:off x="10417623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C35DAA-9303-BCD4-FB1C-C02EA92C0435}"/>
              </a:ext>
            </a:extLst>
          </p:cNvPr>
          <p:cNvCxnSpPr>
            <a:cxnSpLocks/>
          </p:cNvCxnSpPr>
          <p:nvPr/>
        </p:nvCxnSpPr>
        <p:spPr>
          <a:xfrm flipV="1">
            <a:off x="8588823" y="1970313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BC427-776B-FF5B-A1BE-0EA9C84161CB}"/>
              </a:ext>
            </a:extLst>
          </p:cNvPr>
          <p:cNvCxnSpPr/>
          <p:nvPr/>
        </p:nvCxnSpPr>
        <p:spPr>
          <a:xfrm flipV="1">
            <a:off x="3110148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3E351-FCC1-10CB-EA6C-15D1693BBEDB}"/>
              </a:ext>
            </a:extLst>
          </p:cNvPr>
          <p:cNvCxnSpPr/>
          <p:nvPr/>
        </p:nvCxnSpPr>
        <p:spPr>
          <a:xfrm flipV="1">
            <a:off x="4942111" y="192306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77747401"/>
      </p:ext>
    </p:extLst>
  </p:cSld>
  <p:clrMapOvr>
    <a:masterClrMapping/>
  </p:clrMapOvr>
  <p:transition spd="med" advTm="1321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Impact on Worldwide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current searches: large matrix elements disfavored, lowers expected rates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Current experimental reach – improved with effects of contact term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unlikely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inverted Hierarchy has been probed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46366-9ADC-CB16-2696-6EDB6DA27EC2}"/>
              </a:ext>
            </a:extLst>
          </p:cNvPr>
          <p:cNvSpPr txBox="1"/>
          <p:nvPr/>
        </p:nvSpPr>
        <p:spPr>
          <a:xfrm>
            <a:off x="9518031" y="6257061"/>
            <a:ext cx="255436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EF46A81-B21B-46DE-A81A-39E8DCE4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8420608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1289"/>
      </p:ext>
    </p:extLst>
  </p:cSld>
  <p:clrMapOvr>
    <a:masterClrMapping/>
  </p:clrMapOvr>
  <p:transition spd="med" advTm="32409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Impact on Ton-Scale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next-generation searches: sensitivities from LEGEND, SNO+, nEXO, CUPID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Effect of short-range term improves experimental reach…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now a major player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reduced by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one order of magnitude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9518031" y="6257061"/>
            <a:ext cx="255436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A67429A-BE83-C7BE-0B03-FCE9BD2A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8420608" cy="4681728"/>
          </a:xfrm>
          <a:prstGeom prst="rect">
            <a:avLst/>
          </a:prstGeom>
        </p:spPr>
      </p:pic>
      <p:pic>
        <p:nvPicPr>
          <p:cNvPr id="3" name="Picture 28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D0FA14C-91DE-C3C2-1553-5A31C3D8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28" y="3828236"/>
            <a:ext cx="36036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0" descr="A logo of a company&#10;&#10;Description automatically generated">
            <a:extLst>
              <a:ext uri="{FF2B5EF4-FFF2-40B4-BE49-F238E27FC236}">
                <a16:creationId xmlns:a16="http://schemas.microsoft.com/office/drawing/2014/main" id="{FD9F8490-75A6-490A-5C78-F8795CBF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93" y="3146381"/>
            <a:ext cx="361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A black and white image of a cupid shooting a target&#10;&#10;Description automatically generated">
            <a:extLst>
              <a:ext uri="{FF2B5EF4-FFF2-40B4-BE49-F238E27FC236}">
                <a16:creationId xmlns:a16="http://schemas.microsoft.com/office/drawing/2014/main" id="{8445C1AB-B014-97AD-68BB-9310902E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92" y="4325893"/>
            <a:ext cx="587375" cy="2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DE1CA39-1EA7-91ED-6EDE-F33F14790B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189"/>
          <a:stretch/>
        </p:blipFill>
        <p:spPr>
          <a:xfrm>
            <a:off x="6916881" y="3387598"/>
            <a:ext cx="587375" cy="1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9318"/>
      </p:ext>
    </p:extLst>
  </p:cSld>
  <p:clrMapOvr>
    <a:masterClrMapping/>
  </p:clrMapOvr>
  <p:transition spd="med" advTm="3240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0A6FA6E9-5062-0BD9-61B3-3D71F38A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F49E679D-7112-C9E8-2B3D-A5E76759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</a:rPr>
              <a:t>(Approximately) solve nonrelativistic Schrödinger equation</a:t>
            </a:r>
          </a:p>
        </p:txBody>
      </p:sp>
    </p:spTree>
    <p:extLst>
      <p:ext uri="{BB962C8B-B14F-4D97-AF65-F5344CB8AC3E}">
        <p14:creationId xmlns:p14="http://schemas.microsoft.com/office/powerpoint/2010/main" val="2619564577"/>
      </p:ext>
    </p:extLst>
  </p:cSld>
  <p:clrMapOvr>
    <a:masterClrMapping/>
  </p:clrMapOvr>
  <p:transition spd="med" advTm="12006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Heavy Sterile Neutrino Exchange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303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possible exchange mechanisms involving heavy neutrinos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operator structures; now implemented in ab initio theory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8830566" y="6519818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in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prepv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D22D71-EEC5-8A27-29C1-4F3872A2C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279" y="1588855"/>
            <a:ext cx="5129287" cy="867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594AA-35A6-EE60-B24D-BB5047D57D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7512" y="1297966"/>
            <a:ext cx="2605799" cy="18260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9B89469-74C6-241E-E770-B3A1891BD7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190" t="11697" r="8884" b="3976"/>
          <a:stretch/>
        </p:blipFill>
        <p:spPr>
          <a:xfrm>
            <a:off x="64128" y="4019475"/>
            <a:ext cx="7441077" cy="2791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376F1-307E-E7AB-FD32-890A8478ABC2}"/>
              </a:ext>
            </a:extLst>
          </p:cNvPr>
          <p:cNvSpPr txBox="1"/>
          <p:nvPr/>
        </p:nvSpPr>
        <p:spPr>
          <a:xfrm>
            <a:off x="3919444" y="2456728"/>
            <a:ext cx="4405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V. </a:t>
            </a:r>
            <a:r>
              <a:rPr lang="en-US" sz="1600" i="1" dirty="0" err="1">
                <a:solidFill>
                  <a:srgbClr val="4471C4"/>
                </a:solidFill>
                <a:latin typeface="Arial" panose="020B0604020202020204" pitchFamily="34" charset="0"/>
              </a:rPr>
              <a:t>Cirigliano</a:t>
            </a:r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 et al. J. High </a:t>
            </a:r>
            <a:r>
              <a:rPr lang="en-US" sz="1600" i="1" dirty="0" err="1">
                <a:solidFill>
                  <a:srgbClr val="4471C4"/>
                </a:solidFill>
                <a:latin typeface="Arial" panose="020B0604020202020204" pitchFamily="34" charset="0"/>
              </a:rPr>
              <a:t>Energ</a:t>
            </a:r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. Phys. (2018) 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505777157"/>
      </p:ext>
    </p:extLst>
  </p:cSld>
  <p:clrMapOvr>
    <a:masterClrMapping/>
  </p:clrMapOvr>
  <p:transition spd="med" advTm="32409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Heavy Sterile Neutrino Exchange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10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heavy NMEs for major candidates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operator structures; now implemented in ab initio theory</a:t>
            </a:r>
          </a:p>
        </p:txBody>
      </p:sp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BD833B0-C6D6-5A85-5220-7165E5A0F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11343"/>
          <a:stretch/>
        </p:blipFill>
        <p:spPr>
          <a:xfrm>
            <a:off x="17017" y="2311632"/>
            <a:ext cx="6272569" cy="3675346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CB06B41E-33B8-2DF0-BD71-EB69581FA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1" y="4159824"/>
            <a:ext cx="5761824" cy="14597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864539" y="5193640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in prep.</a:t>
            </a:r>
          </a:p>
        </p:txBody>
      </p:sp>
    </p:spTree>
    <p:extLst>
      <p:ext uri="{BB962C8B-B14F-4D97-AF65-F5344CB8AC3E}">
        <p14:creationId xmlns:p14="http://schemas.microsoft.com/office/powerpoint/2010/main" val="2485741813"/>
      </p:ext>
    </p:extLst>
  </p:cSld>
  <p:clrMapOvr>
    <a:masterClrMapping/>
  </p:clrMapOvr>
  <p:transition spd="med" advTm="32409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21975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Five new directions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rgbClr val="C00000"/>
                </a:solidFill>
              </a:rPr>
              <a:t>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Act II Preview: Future of Ab Initio Theory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80326" y="2876141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798116-91C4-A4E6-9FB2-33DE20BD5723}"/>
              </a:ext>
            </a:extLst>
          </p:cNvPr>
          <p:cNvSpPr txBox="1"/>
          <p:nvPr/>
        </p:nvSpPr>
        <p:spPr>
          <a:xfrm>
            <a:off x="8827345" y="4150682"/>
            <a:ext cx="275859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Sam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Leutheusser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Jose Padua</a:t>
            </a:r>
          </a:p>
        </p:txBody>
      </p:sp>
      <p:pic>
        <p:nvPicPr>
          <p:cNvPr id="18" name="Picture 1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7153436-9B14-3F68-75F5-B405F1CCC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11" y="3010521"/>
            <a:ext cx="971467" cy="1119804"/>
          </a:xfrm>
          <a:prstGeom prst="rect">
            <a:avLst/>
          </a:prstGeom>
        </p:spPr>
      </p:pic>
      <p:pic>
        <p:nvPicPr>
          <p:cNvPr id="19" name="Picture 1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F70B7F17-1B89-3983-45EB-18390D0483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550"/>
          <a:stretch/>
        </p:blipFill>
        <p:spPr>
          <a:xfrm>
            <a:off x="9173282" y="2992604"/>
            <a:ext cx="985334" cy="1158078"/>
          </a:xfrm>
          <a:prstGeom prst="rect">
            <a:avLst/>
          </a:prstGeom>
        </p:spPr>
      </p:pic>
      <p:pic>
        <p:nvPicPr>
          <p:cNvPr id="21" name="Picture 20" descr="A person smiling for a selfie&#10;&#10;Description automatically generated">
            <a:extLst>
              <a:ext uri="{FF2B5EF4-FFF2-40B4-BE49-F238E27FC236}">
                <a16:creationId xmlns:a16="http://schemas.microsoft.com/office/drawing/2014/main" id="{67C0E59E-54E0-DE5F-691B-2805236175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44" y="4597356"/>
            <a:ext cx="1080617" cy="10806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DAC7C7-9AAC-131B-C01F-AD3B0973C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10916267" y="4481609"/>
            <a:ext cx="1163252" cy="12633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57136B0-903D-C7BE-5E33-63D0CF8E8392}"/>
              </a:ext>
            </a:extLst>
          </p:cNvPr>
          <p:cNvSpPr txBox="1"/>
          <p:nvPr/>
        </p:nvSpPr>
        <p:spPr>
          <a:xfrm>
            <a:off x="9324526" y="5762146"/>
            <a:ext cx="2899677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Mathieu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Bruneault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Baishan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Hu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0E71068-4711-00AD-DB27-93A9046595C9}"/>
              </a:ext>
            </a:extLst>
          </p:cNvPr>
          <p:cNvSpPr/>
          <p:nvPr/>
        </p:nvSpPr>
        <p:spPr>
          <a:xfrm rot="5400000">
            <a:off x="6337939" y="2446352"/>
            <a:ext cx="2627457" cy="18858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653891"/>
      </p:ext>
    </p:extLst>
  </p:cSld>
  <p:clrMapOvr>
    <a:masterClrMapping/>
  </p:clrMapOvr>
  <p:transition spd="med" advTm="15616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1">
            <a:extLst>
              <a:ext uri="{FF2B5EF4-FFF2-40B4-BE49-F238E27FC236}">
                <a16:creationId xmlns:a16="http://schemas.microsoft.com/office/drawing/2014/main" id="{F2100993-733E-1C98-3CC4-5BFE298BB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1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/>
              <a:t>Dark matter direct detection and </a:t>
            </a:r>
            <a:r>
              <a:rPr lang="en-US" sz="2100" dirty="0" err="1"/>
              <a:t>CEvNS</a:t>
            </a:r>
            <a:r>
              <a:rPr lang="en-US" sz="2100" dirty="0"/>
              <a:t> require similar ab initio theory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800" dirty="0"/>
          </a:p>
          <a:p>
            <a:r>
              <a:rPr lang="en-US" sz="2100" dirty="0"/>
              <a:t>Differential cross section, well-defined in SM</a:t>
            </a:r>
          </a:p>
          <a:p>
            <a:endParaRPr lang="en-US" sz="2100" dirty="0"/>
          </a:p>
          <a:p>
            <a:r>
              <a:rPr lang="en-US" sz="2100" dirty="0"/>
              <a:t>					</a:t>
            </a:r>
          </a:p>
          <a:p>
            <a:endParaRPr lang="en-US" sz="2100" dirty="0"/>
          </a:p>
          <a:p>
            <a:r>
              <a:rPr lang="en-US" sz="2100" dirty="0"/>
              <a:t> 											  	    </a:t>
            </a:r>
            <a:r>
              <a:rPr lang="en-US" sz="2100" b="1" dirty="0">
                <a:solidFill>
                  <a:srgbClr val="FF0000"/>
                </a:solidFill>
              </a:rPr>
              <a:t>Weak/Axial form factors </a:t>
            </a:r>
            <a:r>
              <a:rPr lang="en-US" sz="2100" dirty="0"/>
              <a:t>from nuclear theory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74669" y="652049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Nuclear Theory for BSM Searches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2F4B6F-58D2-442F-B042-043DAAC7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35" y="5640976"/>
            <a:ext cx="2708910" cy="617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8E56C3-0C84-8EF3-241D-EE2BA76E5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3" t="17787" r="9028" b="7822"/>
          <a:stretch/>
        </p:blipFill>
        <p:spPr>
          <a:xfrm>
            <a:off x="5940562" y="1524024"/>
            <a:ext cx="5935208" cy="3934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6C4E3-3D83-F564-0A31-564AB3C3A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23" y="5572051"/>
            <a:ext cx="5498764" cy="1191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AB60B-779F-1216-E28C-680A2C39C5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92" t="31973" r="57961" b="10978"/>
          <a:stretch/>
        </p:blipFill>
        <p:spPr>
          <a:xfrm>
            <a:off x="315853" y="1307015"/>
            <a:ext cx="2870896" cy="3625876"/>
          </a:xfrm>
          <a:prstGeom prst="rect">
            <a:avLst/>
          </a:prstGeom>
        </p:spPr>
      </p:pic>
      <p:pic>
        <p:nvPicPr>
          <p:cNvPr id="9" name="Picture 8" descr="DMDetection.jpg">
            <a:extLst>
              <a:ext uri="{FF2B5EF4-FFF2-40B4-BE49-F238E27FC236}">
                <a16:creationId xmlns:a16="http://schemas.microsoft.com/office/drawing/2014/main" id="{7CE266C3-2EE8-DC19-6330-519E8135B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21" y="3889658"/>
            <a:ext cx="1111666" cy="1028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5DDC32-2E64-49DA-2EDD-B4CE297E6EE2}"/>
              </a:ext>
            </a:extLst>
          </p:cNvPr>
          <p:cNvSpPr/>
          <p:nvPr/>
        </p:nvSpPr>
        <p:spPr>
          <a:xfrm>
            <a:off x="1134318" y="1267391"/>
            <a:ext cx="266551" cy="24889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object 96">
            <a:extLst>
              <a:ext uri="{FF2B5EF4-FFF2-40B4-BE49-F238E27FC236}">
                <a16:creationId xmlns:a16="http://schemas.microsoft.com/office/drawing/2014/main" id="{9A569FAF-45C3-903D-964A-21D648D3959D}"/>
              </a:ext>
            </a:extLst>
          </p:cNvPr>
          <p:cNvGrpSpPr/>
          <p:nvPr/>
        </p:nvGrpSpPr>
        <p:grpSpPr>
          <a:xfrm>
            <a:off x="6659327" y="1892991"/>
            <a:ext cx="476948" cy="1067355"/>
            <a:chOff x="7766102" y="4914540"/>
            <a:chExt cx="731520" cy="1515745"/>
          </a:xfrm>
        </p:grpSpPr>
        <p:pic>
          <p:nvPicPr>
            <p:cNvPr id="12" name="object 97">
              <a:extLst>
                <a:ext uri="{FF2B5EF4-FFF2-40B4-BE49-F238E27FC236}">
                  <a16:creationId xmlns:a16="http://schemas.microsoft.com/office/drawing/2014/main" id="{9529AFFD-7B5D-28C4-267C-D75CB82CB7D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66102" y="4914540"/>
              <a:ext cx="731467" cy="1515596"/>
            </a:xfrm>
            <a:prstGeom prst="rect">
              <a:avLst/>
            </a:prstGeom>
          </p:spPr>
        </p:pic>
        <p:pic>
          <p:nvPicPr>
            <p:cNvPr id="14" name="object 98">
              <a:extLst>
                <a:ext uri="{FF2B5EF4-FFF2-40B4-BE49-F238E27FC236}">
                  <a16:creationId xmlns:a16="http://schemas.microsoft.com/office/drawing/2014/main" id="{E2030692-3805-5644-FB35-78F6E68EE1E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28329" y="5332370"/>
              <a:ext cx="198120" cy="29717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585B8-F94F-1C27-32FF-64ADFC460488}"/>
              </a:ext>
            </a:extLst>
          </p:cNvPr>
          <p:cNvSpPr/>
          <p:nvPr/>
        </p:nvSpPr>
        <p:spPr>
          <a:xfrm>
            <a:off x="468252" y="1371574"/>
            <a:ext cx="266552" cy="28275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id="{CBB0E638-135B-FF89-9D18-508EE5FA5DE8}"/>
              </a:ext>
            </a:extLst>
          </p:cNvPr>
          <p:cNvSpPr>
            <a:spLocks noChangeAspect="1"/>
          </p:cNvSpPr>
          <p:nvPr/>
        </p:nvSpPr>
        <p:spPr>
          <a:xfrm>
            <a:off x="4921090" y="5481846"/>
            <a:ext cx="757945" cy="757945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Octagon 21">
            <a:extLst>
              <a:ext uri="{FF2B5EF4-FFF2-40B4-BE49-F238E27FC236}">
                <a16:creationId xmlns:a16="http://schemas.microsoft.com/office/drawing/2014/main" id="{2F663780-BA36-ADD1-A787-CD5A2FB88072}"/>
              </a:ext>
            </a:extLst>
          </p:cNvPr>
          <p:cNvSpPr>
            <a:spLocks noChangeAspect="1"/>
          </p:cNvSpPr>
          <p:nvPr/>
        </p:nvSpPr>
        <p:spPr>
          <a:xfrm>
            <a:off x="4483845" y="6141126"/>
            <a:ext cx="681988" cy="681988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9" name="Octagon 28">
            <a:extLst>
              <a:ext uri="{FF2B5EF4-FFF2-40B4-BE49-F238E27FC236}">
                <a16:creationId xmlns:a16="http://schemas.microsoft.com/office/drawing/2014/main" id="{07338333-E1C3-807F-4F4D-A3EB3764A1B9}"/>
              </a:ext>
            </a:extLst>
          </p:cNvPr>
          <p:cNvSpPr>
            <a:spLocks noChangeAspect="1"/>
          </p:cNvSpPr>
          <p:nvPr/>
        </p:nvSpPr>
        <p:spPr>
          <a:xfrm>
            <a:off x="9319752" y="5574728"/>
            <a:ext cx="757945" cy="757945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30" name="Picture 2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359BFCE-081F-0B01-38A7-EFB7B66617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97"/>
          <a:stretch/>
        </p:blipFill>
        <p:spPr>
          <a:xfrm>
            <a:off x="3053086" y="1417500"/>
            <a:ext cx="2693982" cy="36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1251"/>
      </p:ext>
    </p:extLst>
  </p:cSld>
  <p:clrMapOvr>
    <a:masterClrMapping/>
  </p:clrMapOvr>
  <p:transition spd="med" advTm="11236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08779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SD WIMP/</a:t>
            </a:r>
            <a:r>
              <a:rPr lang="en-US" dirty="0" err="1">
                <a:latin typeface="Times New Roman"/>
                <a:cs typeface="Times New Roman"/>
              </a:rPr>
              <a:t>ν</a:t>
            </a:r>
            <a:r>
              <a:rPr lang="en-US" dirty="0"/>
              <a:t>-Nucleus Responses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7D3BC6F3-12A8-C9F1-8F34-C259CB0C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06" y="676021"/>
            <a:ext cx="12009119" cy="477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functions for dark matter direct detection and </a:t>
            </a:r>
            <a:r>
              <a:rPr lang="en-US" sz="21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="1" dirty="0" err="1">
                <a:solidFill>
                  <a:schemeClr val="accent1"/>
                </a:solidFill>
                <a:latin typeface="Times New Roman"/>
                <a:cs typeface="Times New Roman"/>
              </a:rPr>
              <a:t>ν</a:t>
            </a:r>
            <a:r>
              <a:rPr lang="en-US" sz="21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sz="2100" b="1" dirty="0">
              <a:solidFill>
                <a:srgbClr val="0070C0"/>
              </a:solidFill>
              <a:latin typeface="Myriad Pro"/>
              <a:cs typeface="Arial" panose="020B0604020202020204" pitchFamily="34" charset="0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Multiple NN+3N chiral interactions with consistent chiral currents</a:t>
            </a:r>
            <a:endParaRPr lang="en-US" sz="6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Structure functions for </a:t>
            </a:r>
            <a:r>
              <a:rPr lang="en-US" sz="2100" i="1" dirty="0">
                <a:latin typeface="Myriad pro"/>
                <a:cs typeface="Myriad pro"/>
              </a:rPr>
              <a:t>all</a:t>
            </a:r>
            <a:r>
              <a:rPr lang="en-US" sz="2100" dirty="0">
                <a:latin typeface="Myriad pro"/>
                <a:cs typeface="Myriad pro"/>
              </a:rPr>
              <a:t> direct-detection candidates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1D994-7088-912F-D923-A7F2F29D5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89" y="1792207"/>
            <a:ext cx="6230918" cy="3115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39E12-BB09-CD40-9F04-0A6B91571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" y="1919678"/>
            <a:ext cx="5715314" cy="2857657"/>
          </a:xfrm>
          <a:prstGeom prst="rect">
            <a:avLst/>
          </a:prstGeom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832CECB2-A319-1939-95D6-132853280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" y="5997877"/>
            <a:ext cx="5395604" cy="8322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DD71A4-03D8-D692-D139-3E0E69BA25B0}"/>
              </a:ext>
            </a:extLst>
          </p:cNvPr>
          <p:cNvSpPr/>
          <p:nvPr/>
        </p:nvSpPr>
        <p:spPr>
          <a:xfrm>
            <a:off x="86162" y="6478344"/>
            <a:ext cx="2251700" cy="171987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053178"/>
      </p:ext>
    </p:extLst>
  </p:cSld>
  <p:clrMapOvr>
    <a:masterClrMapping/>
  </p:clrMapOvr>
  <p:transition spd="med" advTm="20197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/>
              <a:t>Global Trends in Absolute B(E2): sd Shell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BE2_Tz_1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" y="1874250"/>
            <a:ext cx="4098290" cy="3075940"/>
          </a:xfrm>
          <a:prstGeom prst="rect">
            <a:avLst/>
          </a:prstGeom>
        </p:spPr>
      </p:pic>
      <p:pic>
        <p:nvPicPr>
          <p:cNvPr id="5" name="Picture 4" descr="BE2_Tz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24" y="1874250"/>
            <a:ext cx="4098290" cy="3075940"/>
          </a:xfrm>
          <a:prstGeom prst="rect">
            <a:avLst/>
          </a:prstGeom>
        </p:spPr>
      </p:pic>
      <p:pic>
        <p:nvPicPr>
          <p:cNvPr id="6" name="Picture 5" descr="BE2_Tz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21" y="1874250"/>
            <a:ext cx="4098290" cy="3075940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Myriad pro"/>
                <a:cs typeface="Myriad pro"/>
              </a:rPr>
              <a:t>Study charge E2 transitions across </a:t>
            </a:r>
            <a:r>
              <a:rPr lang="en-US" sz="2100" dirty="0" err="1">
                <a:latin typeface="Myriad pro"/>
                <a:cs typeface="Myriad pro"/>
              </a:rPr>
              <a:t>sd</a:t>
            </a:r>
            <a:r>
              <a:rPr lang="en-US" sz="2100" dirty="0">
                <a:latin typeface="Myriad pro"/>
                <a:cs typeface="Myriad pro"/>
              </a:rPr>
              <a:t>-shell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USDB with effective charges typically reproduces absolute values well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VS-IMSRG (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no effective charges</a:t>
            </a:r>
            <a:r>
              <a:rPr lang="en-US" sz="2100" dirty="0">
                <a:latin typeface="Myriad Pro"/>
                <a:cs typeface="Myriad Pro"/>
              </a:rPr>
              <a:t>) typically </a:t>
            </a:r>
            <a:r>
              <a:rPr lang="en-US" sz="2100" dirty="0" err="1">
                <a:latin typeface="Myriad Pro"/>
                <a:cs typeface="Myriad Pro"/>
              </a:rPr>
              <a:t>underpredicts</a:t>
            </a:r>
            <a:r>
              <a:rPr lang="en-US" sz="2100" dirty="0">
                <a:latin typeface="Myriad Pro"/>
                <a:cs typeface="Myriad Pro"/>
              </a:rPr>
              <a:t> experiment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Trends well reproduced in both</a:t>
            </a:r>
            <a:r>
              <a:rPr lang="mr-IN" sz="2100" dirty="0">
                <a:latin typeface="Myriad Pro"/>
                <a:cs typeface="Myriad Pro"/>
              </a:rPr>
              <a:t>…</a:t>
            </a:r>
            <a:endParaRPr lang="en-US" sz="2100" dirty="0">
              <a:latin typeface="Myriad Pro"/>
              <a:cs typeface="Myriad Pr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37807" y="110790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" name="Picture 1" descr="T_z=_pm_frac_1_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39" y="1302750"/>
            <a:ext cx="1066800" cy="571500"/>
          </a:xfrm>
          <a:prstGeom prst="rect">
            <a:avLst/>
          </a:prstGeom>
        </p:spPr>
      </p:pic>
      <p:pic>
        <p:nvPicPr>
          <p:cNvPr id="7" name="Picture 6" descr="T_z=_pm_frac_3_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25" y="1311275"/>
            <a:ext cx="1066800" cy="571500"/>
          </a:xfrm>
          <a:prstGeom prst="rect">
            <a:avLst/>
          </a:prstGeom>
        </p:spPr>
      </p:pic>
      <p:pic>
        <p:nvPicPr>
          <p:cNvPr id="10" name="Picture 9" descr="T_z=_pm_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0" y="1516265"/>
            <a:ext cx="1092200" cy="241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6076BE-F3D9-3F46-92FF-12E3FC349377}"/>
              </a:ext>
            </a:extLst>
          </p:cNvPr>
          <p:cNvSpPr txBox="1"/>
          <p:nvPr/>
        </p:nvSpPr>
        <p:spPr>
          <a:xfrm>
            <a:off x="5734090" y="4250690"/>
            <a:ext cx="254181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</a:rPr>
              <a:t>Stroberg</a:t>
            </a:r>
            <a:r>
              <a:rPr lang="it-IT" sz="1400" dirty="0">
                <a:solidFill>
                  <a:srgbClr val="FF0000"/>
                </a:solidFill>
              </a:rPr>
              <a:t> et al. PRC (2022)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362167-CFBE-494C-8A12-DABCD3572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3816" y="2022756"/>
            <a:ext cx="896312" cy="161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16175-001A-814A-FF4D-B877723D8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5685"/>
      </p:ext>
    </p:extLst>
  </p:cSld>
  <p:clrMapOvr>
    <a:masterClrMapping/>
  </p:clrMapOvr>
  <p:transition spd="med" advTm="72772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40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Myriad pro"/>
                <a:cs typeface="Myriad pro"/>
              </a:rPr>
              <a:t>Study charge E2 transitions across </a:t>
            </a:r>
            <a:r>
              <a:rPr lang="en-US" sz="2100" dirty="0" err="1">
                <a:latin typeface="Myriad pro"/>
                <a:cs typeface="Myriad pro"/>
              </a:rPr>
              <a:t>sd</a:t>
            </a:r>
            <a:r>
              <a:rPr lang="en-US" sz="2100" dirty="0">
                <a:latin typeface="Myriad pro"/>
                <a:cs typeface="Myriad pro"/>
              </a:rPr>
              <a:t>-shell: IS (M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) and IV (M</a:t>
            </a:r>
            <a:r>
              <a:rPr lang="en-US" sz="2100" baseline="-25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)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 IS: USDB good agreement, VS-IMSRG systematically small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 IV: Both agree well 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 Deficiencies in IS only</a:t>
            </a:r>
          </a:p>
          <a:p>
            <a:endParaRPr lang="en-US" sz="600" dirty="0">
              <a:latin typeface="Myriad Pro"/>
              <a:cs typeface="Myriad Pro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Global Trends in B(E2): IS/IV Components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M1_USDB_IMSR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55" y="1159340"/>
            <a:ext cx="5854700" cy="4394200"/>
          </a:xfrm>
          <a:prstGeom prst="rect">
            <a:avLst/>
          </a:prstGeom>
        </p:spPr>
      </p:pic>
      <p:pic>
        <p:nvPicPr>
          <p:cNvPr id="5" name="Picture 4" descr="M0_residuals_USD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999447"/>
            <a:ext cx="3805555" cy="2856230"/>
          </a:xfrm>
          <a:prstGeom prst="rect">
            <a:avLst/>
          </a:prstGeom>
        </p:spPr>
      </p:pic>
      <p:pic>
        <p:nvPicPr>
          <p:cNvPr id="6" name="Picture 5" descr="M_0=_frac_sqrt_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4" y="1719465"/>
            <a:ext cx="2578100" cy="323850"/>
          </a:xfrm>
          <a:prstGeom prst="rect">
            <a:avLst/>
          </a:prstGeom>
        </p:spPr>
      </p:pic>
      <p:pic>
        <p:nvPicPr>
          <p:cNvPr id="7" name="Picture 6" descr="|M_1|=_frac_sqr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99" y="2720200"/>
            <a:ext cx="2976076" cy="3863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68936-C830-DD46-A420-B66EE68E2BB9}"/>
              </a:ext>
            </a:extLst>
          </p:cNvPr>
          <p:cNvSpPr txBox="1"/>
          <p:nvPr/>
        </p:nvSpPr>
        <p:spPr>
          <a:xfrm>
            <a:off x="6889005" y="4713677"/>
            <a:ext cx="3252211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Henderson et al.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41372C-AB65-C440-A370-024612F42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44" y="1301071"/>
            <a:ext cx="896312" cy="204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967D50-1E42-92B9-65F6-582964C9C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0638"/>
      </p:ext>
    </p:extLst>
  </p:cSld>
  <p:clrMapOvr>
    <a:masterClrMapping/>
  </p:clrMapOvr>
  <p:transition spd="med" advTm="72772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Origin of E2 Puzzle </a:t>
            </a:r>
            <a:r>
              <a:rPr lang="en-US" baseline="30000" dirty="0"/>
              <a:t>14</a:t>
            </a:r>
            <a:r>
              <a:rPr lang="en-US" dirty="0"/>
              <a:t>C in </a:t>
            </a:r>
            <a:r>
              <a:rPr lang="en-US" dirty="0" err="1"/>
              <a:t>psd</a:t>
            </a:r>
            <a:r>
              <a:rPr lang="en-US" dirty="0"/>
              <a:t> Shell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35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Myriad pro"/>
                <a:cs typeface="Myriad pro"/>
              </a:rPr>
              <a:t>Perform CC and VS-IMSRG calculations of </a:t>
            </a:r>
            <a:r>
              <a:rPr lang="en-US" sz="2100" baseline="30000" dirty="0">
                <a:latin typeface="Myriad pro"/>
                <a:cs typeface="Myriad pro"/>
              </a:rPr>
              <a:t>14</a:t>
            </a:r>
            <a:r>
              <a:rPr lang="en-US" sz="2100" dirty="0">
                <a:latin typeface="Myriad pro"/>
                <a:cs typeface="Myriad pro"/>
              </a:rPr>
              <a:t>C in toy p-</a:t>
            </a:r>
            <a:r>
              <a:rPr lang="en-US" sz="2100" dirty="0" err="1">
                <a:latin typeface="Myriad pro"/>
                <a:cs typeface="Myriad pro"/>
              </a:rPr>
              <a:t>sd</a:t>
            </a:r>
            <a:r>
              <a:rPr lang="en-US" sz="2100" dirty="0">
                <a:latin typeface="Myriad pro"/>
                <a:cs typeface="Myriad pro"/>
              </a:rPr>
              <a:t> space with phenomenological potential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Energies well converged all around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</a:t>
            </a:r>
            <a:r>
              <a:rPr lang="en-US" sz="2100" dirty="0" err="1">
                <a:latin typeface="Myriad Pro"/>
                <a:cs typeface="Myriad Pro"/>
              </a:rPr>
              <a:t>p/n</a:t>
            </a:r>
            <a:r>
              <a:rPr lang="en-US" sz="2100" dirty="0">
                <a:latin typeface="Myriad Pro"/>
                <a:cs typeface="Myriad Pro"/>
              </a:rPr>
              <a:t> amplitudes increase with p/h ex.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Only converged at ~6 </a:t>
            </a:r>
            <a:r>
              <a:rPr lang="en-US" sz="2100" dirty="0" err="1">
                <a:latin typeface="Myriad Pro"/>
                <a:cs typeface="Myriad Pro"/>
              </a:rPr>
              <a:t>Nph</a:t>
            </a:r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								Not possible to capture fully in CC or IMSRG</a:t>
            </a:r>
          </a:p>
          <a:p>
            <a:r>
              <a:rPr lang="en-US" sz="2100" dirty="0">
                <a:latin typeface="Myriad Pro"/>
                <a:cs typeface="Myriad Pro"/>
              </a:rPr>
              <a:t>	</a:t>
            </a:r>
          </a:p>
          <a:p>
            <a:r>
              <a:rPr lang="en-US" sz="2100" dirty="0">
                <a:latin typeface="Myriad Pro"/>
                <a:cs typeface="Myriad Pro"/>
              </a:rPr>
              <a:t>                                					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DAFF2-C5A2-584F-BE5E-8734326AC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275347"/>
            <a:ext cx="3349592" cy="5582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844C6E-5C7D-BF8F-3BA8-C457FF1CB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7244"/>
      </p:ext>
    </p:extLst>
  </p:cSld>
  <p:clrMapOvr>
    <a:masterClrMapping/>
  </p:clrMapOvr>
  <p:transition spd="med" advTm="72772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EE0E89-3B25-D7E1-F279-DC9EF9E9D3D1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46" name="Title 1">
            <a:extLst>
              <a:ext uri="{FF2B5EF4-FFF2-40B4-BE49-F238E27FC236}">
                <a16:creationId xmlns:a16="http://schemas.microsoft.com/office/drawing/2014/main" id="{DF70869C-4785-24C0-D3C6-A9B046E2CAF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325688" y="90488"/>
            <a:ext cx="9759950" cy="687387"/>
          </a:xfrm>
        </p:spPr>
        <p:txBody>
          <a:bodyPr/>
          <a:lstStyle/>
          <a:p>
            <a:pPr algn="r" eaLnBrk="1" hangingPunct="1"/>
            <a:r>
              <a:rPr lang="en-CA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VS-IMSRG </a:t>
            </a:r>
            <a:r>
              <a:rPr lang="en-CA" altLang="en-US" sz="3400" dirty="0">
                <a:latin typeface="Symbol" pitchFamily="2" charset="2"/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CA" altLang="en-US" sz="30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Moments: In Isotopes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716EF-04A6-ABF1-5A11-B731E5BDF332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47511-3F47-8AE5-2918-7FB56BB56148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49" name="Rectangle 61">
            <a:extLst>
              <a:ext uri="{FF2B5EF4-FFF2-40B4-BE49-F238E27FC236}">
                <a16:creationId xmlns:a16="http://schemas.microsoft.com/office/drawing/2014/main" id="{65969FED-D1DB-DAA0-A999-A173E4B8E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738188"/>
            <a:ext cx="12009437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en-US" altLang="en-US" sz="2100" b="1">
                <a:solidFill>
                  <a:schemeClr val="accent1"/>
                </a:solidFill>
              </a:rPr>
              <a:t>Revisit discrepancies in In isotopes with addition of 2BC</a:t>
            </a:r>
          </a:p>
          <a:p>
            <a:pPr eaLnBrk="1"/>
            <a:endParaRPr lang="en-US" altLang="en-US" sz="800" b="1">
              <a:solidFill>
                <a:srgbClr val="0070C0"/>
              </a:solidFill>
            </a:endParaRPr>
          </a:p>
          <a:p>
            <a:pPr eaLnBrk="1"/>
            <a:r>
              <a:rPr lang="en-US" altLang="en-US" sz="2100">
                <a:solidFill>
                  <a:schemeClr val="tx1"/>
                </a:solidFill>
              </a:rPr>
              <a:t>Systematic agreement with experiment except in mid-shell region (deformation)</a:t>
            </a:r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  <a:p>
            <a:pPr eaLnBrk="1"/>
            <a:endParaRPr lang="en-US" altLang="en-US" sz="2100" b="1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D5D18-4FD7-C423-1582-1969F3671383}"/>
              </a:ext>
            </a:extLst>
          </p:cNvPr>
          <p:cNvSpPr/>
          <p:nvPr/>
        </p:nvSpPr>
        <p:spPr>
          <a:xfrm>
            <a:off x="3561536" y="4153952"/>
            <a:ext cx="507672" cy="25416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551" name="Picture 10">
            <a:extLst>
              <a:ext uri="{FF2B5EF4-FFF2-40B4-BE49-F238E27FC236}">
                <a16:creationId xmlns:a16="http://schemas.microsoft.com/office/drawing/2014/main" id="{03CE583E-33BD-6A61-7E6C-ABCC758B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033588"/>
            <a:ext cx="56515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12">
            <a:extLst>
              <a:ext uri="{FF2B5EF4-FFF2-40B4-BE49-F238E27FC236}">
                <a16:creationId xmlns:a16="http://schemas.microsoft.com/office/drawing/2014/main" id="{6982034F-4E0D-D924-C22C-FBF92954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663700"/>
            <a:ext cx="63515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TextBox 7">
            <a:extLst>
              <a:ext uri="{FF2B5EF4-FFF2-40B4-BE49-F238E27FC236}">
                <a16:creationId xmlns:a16="http://schemas.microsoft.com/office/drawing/2014/main" id="{5C74BBFD-DE11-0716-5781-9EBED9C17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2589213"/>
            <a:ext cx="2671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it-IT" altLang="en-US" sz="1400">
                <a:solidFill>
                  <a:srgbClr val="FF0000"/>
                </a:solidFill>
              </a:rPr>
              <a:t>Miyagi et al, PRL (in press)</a:t>
            </a: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6C968825-DFDB-3201-7239-09AA1191A87C}"/>
              </a:ext>
            </a:extLst>
          </p:cNvPr>
          <p:cNvSpPr/>
          <p:nvPr/>
        </p:nvSpPr>
        <p:spPr>
          <a:xfrm>
            <a:off x="5532800" y="4707482"/>
            <a:ext cx="2195450" cy="837362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 algn="ctr" defTabSz="4572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Arial"/>
                <a:ea typeface="Arial"/>
                <a:cs typeface="Arial"/>
                <a:sym typeface="Arial"/>
              </a:rPr>
              <a:t>+2BC</a:t>
            </a:r>
          </a:p>
        </p:txBody>
      </p:sp>
      <p:sp>
        <p:nvSpPr>
          <p:cNvPr id="108555" name="TextBox 16">
            <a:extLst>
              <a:ext uri="{FF2B5EF4-FFF2-40B4-BE49-F238E27FC236}">
                <a16:creationId xmlns:a16="http://schemas.microsoft.com/office/drawing/2014/main" id="{2D9FF3E9-8DAD-7AE1-F5BC-14AD6A6A7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2535238"/>
            <a:ext cx="2673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/>
            <a:r>
              <a:rPr lang="it-IT" altLang="en-US" sz="1400">
                <a:solidFill>
                  <a:srgbClr val="FF0000"/>
                </a:solidFill>
              </a:rPr>
              <a:t>Vernon et al., </a:t>
            </a:r>
          </a:p>
          <a:p>
            <a:pPr eaLnBrk="1"/>
            <a:r>
              <a:rPr lang="it-IT" altLang="en-US" sz="1400">
                <a:solidFill>
                  <a:srgbClr val="FF0000"/>
                </a:solidFill>
              </a:rPr>
              <a:t>Nature (2022)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A05905-C510-F53E-6C87-E08C1EBB2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02472"/>
      </p:ext>
    </p:extLst>
  </p:cSld>
  <p:clrMapOvr>
    <a:masterClrMapping/>
  </p:clrMapOvr>
  <p:transition spd="med" advTm="57102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1">
            <a:extLst>
              <a:ext uri="{FF2B5EF4-FFF2-40B4-BE49-F238E27FC236}">
                <a16:creationId xmlns:a16="http://schemas.microsoft.com/office/drawing/2014/main" id="{F64E4CE0-FA25-7456-71FD-7545790AE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12" name="Picture 1" descr="page26image11383392">
            <a:extLst>
              <a:ext uri="{FF2B5EF4-FFF2-40B4-BE49-F238E27FC236}">
                <a16:creationId xmlns:a16="http://schemas.microsoft.com/office/drawing/2014/main" id="{3794FD27-AD9E-2AB8-A4E7-3AA1D127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06" y="1041381"/>
            <a:ext cx="4331444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75B63E-72BE-E31C-246A-67517D46471D}"/>
              </a:ext>
            </a:extLst>
          </p:cNvPr>
          <p:cNvSpPr/>
          <p:nvPr/>
        </p:nvSpPr>
        <p:spPr>
          <a:xfrm>
            <a:off x="4433042" y="2737412"/>
            <a:ext cx="3508470" cy="350404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>
                <a:solidFill>
                  <a:srgbClr val="0070C0"/>
                </a:solidFill>
              </a:rPr>
              <a:t>Chiral Effective Field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Consistent treatment of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- 2N, 3N, 4N, … forces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Electroweak physics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</a:rPr>
              <a:t>  Quantifiable uncertainties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/>
              <a:t>Interactions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600" u="sng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70C0"/>
                </a:solidFill>
              </a:rPr>
              <a:t>1.8/2.0, N2LO</a:t>
            </a:r>
            <a:r>
              <a:rPr lang="en-US" sz="2000" b="1" baseline="-25000" dirty="0">
                <a:solidFill>
                  <a:srgbClr val="0070C0"/>
                </a:solidFill>
              </a:rPr>
              <a:t>GO</a:t>
            </a:r>
            <a:r>
              <a:rPr lang="en-US" sz="2000" b="1" dirty="0">
                <a:solidFill>
                  <a:srgbClr val="0070C0"/>
                </a:solidFill>
              </a:rPr>
              <a:t>, N3LO</a:t>
            </a:r>
            <a:r>
              <a:rPr lang="en-US" sz="2000" b="1" baseline="-25000" dirty="0">
                <a:solidFill>
                  <a:srgbClr val="0070C0"/>
                </a:solidFill>
              </a:rPr>
              <a:t>LNL</a:t>
            </a:r>
            <a:endParaRPr kumimoji="0" lang="en-US" sz="2000" b="1" i="0" u="none" strike="noStrike" cap="none" spc="0" normalizeH="0" baseline="-2500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70C0"/>
                </a:solidFill>
              </a:rPr>
              <a:t>34 non-implausible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latex-image-1.pdf">
            <a:extLst>
              <a:ext uri="{FF2B5EF4-FFF2-40B4-BE49-F238E27FC236}">
                <a16:creationId xmlns:a16="http://schemas.microsoft.com/office/drawing/2014/main" id="{4EE750CF-83EE-DC8E-2473-EA0C61645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CA8669-3E12-687D-96F4-5882BCB37E83}"/>
              </a:ext>
            </a:extLst>
          </p:cNvPr>
          <p:cNvSpPr/>
          <p:nvPr/>
        </p:nvSpPr>
        <p:spPr>
          <a:xfrm>
            <a:off x="904340" y="1797617"/>
            <a:ext cx="590310" cy="634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D92CAA-F8E5-A06B-4C02-8134B312DB3E}"/>
              </a:ext>
            </a:extLst>
          </p:cNvPr>
          <p:cNvSpPr/>
          <p:nvPr/>
        </p:nvSpPr>
        <p:spPr>
          <a:xfrm>
            <a:off x="139840" y="2818593"/>
            <a:ext cx="1111868" cy="530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359318F-4327-B66C-1C07-4221B29F6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Forces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ED8EF-6265-80C5-96E4-268E0F8E0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536" y="2704335"/>
            <a:ext cx="3713121" cy="4083312"/>
          </a:xfrm>
          <a:prstGeom prst="rect">
            <a:avLst/>
          </a:prstGeom>
          <a:ln>
            <a:solidFill>
              <a:schemeClr val="bg2">
                <a:lumMod val="90000"/>
                <a:alpha val="64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24716"/>
      </p:ext>
    </p:extLst>
  </p:cSld>
  <p:clrMapOvr>
    <a:masterClrMapping/>
  </p:clrMapOvr>
  <p:transition spd="med" advTm="38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1">
            <a:extLst>
              <a:ext uri="{FF2B5EF4-FFF2-40B4-BE49-F238E27FC236}">
                <a16:creationId xmlns:a16="http://schemas.microsoft.com/office/drawing/2014/main" id="{9897898E-2534-76BE-7CB7-F0889816E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73104" y="537442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0AFCA7-1796-9D46-2700-B4480B9BB14A}"/>
              </a:ext>
            </a:extLst>
          </p:cNvPr>
          <p:cNvSpPr/>
          <p:nvPr/>
        </p:nvSpPr>
        <p:spPr>
          <a:xfrm>
            <a:off x="1451611" y="3680470"/>
            <a:ext cx="1604010" cy="1038698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CC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IMSRG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53571-1C3B-7BFC-DC39-99CCB6EE8A2B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CA784C75-F2C4-8D9D-2ADA-7B52882F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Horizontal Scroll 24">
            <a:extLst>
              <a:ext uri="{FF2B5EF4-FFF2-40B4-BE49-F238E27FC236}">
                <a16:creationId xmlns:a16="http://schemas.microsoft.com/office/drawing/2014/main" id="{A20C57F5-31B9-84B8-7556-849AD6D96531}"/>
              </a:ext>
            </a:extLst>
          </p:cNvPr>
          <p:cNvSpPr/>
          <p:nvPr/>
        </p:nvSpPr>
        <p:spPr>
          <a:xfrm>
            <a:off x="4807468" y="1100955"/>
            <a:ext cx="7325513" cy="5746162"/>
          </a:xfrm>
          <a:prstGeom prst="horizontalScroll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u="sng" dirty="0"/>
              <a:t> Ab Initio Cheat Sheet (polynomial scaling methods)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u="sng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lang="en-US" sz="2100" b="1" dirty="0">
                <a:solidFill>
                  <a:srgbClr val="FF0000"/>
                </a:solidFill>
              </a:rPr>
              <a:t>CC</a:t>
            </a:r>
            <a:r>
              <a:rPr lang="en-US" sz="2100" dirty="0"/>
              <a:t>: Coupled cluster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IMSRG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In-medium similarity renormalization group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b="1" dirty="0">
                <a:solidFill>
                  <a:srgbClr val="00B050"/>
                </a:solidFill>
              </a:rPr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Self-consistent Green’s function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3B77856E-6F23-77EC-74DD-1A293738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2819" y="2596779"/>
            <a:ext cx="3451319" cy="806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34354C-A53D-01C3-6210-00272E449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565" y="3733740"/>
            <a:ext cx="1313180" cy="1412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ADC23A-77BA-0AEF-BE53-4FB735D5D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840" y="3733740"/>
            <a:ext cx="1303020" cy="14147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597FC5-BBA1-0E7D-5850-2C03953CB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315465" y="4079568"/>
            <a:ext cx="236733" cy="226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CAE076-6FDB-E431-A43C-5B545AAC5A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563628" y="3841749"/>
            <a:ext cx="236733" cy="2260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F5A03A-9487-6C7D-AD81-FCEDDA1751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4076" y="4288822"/>
            <a:ext cx="367003" cy="393218"/>
          </a:xfrm>
          <a:prstGeom prst="rect">
            <a:avLst/>
          </a:prstGeom>
        </p:spPr>
      </p:pic>
      <p:pic>
        <p:nvPicPr>
          <p:cNvPr id="32" name="Picture 31" descr="latex-image-1.pdf">
            <a:extLst>
              <a:ext uri="{FF2B5EF4-FFF2-40B4-BE49-F238E27FC236}">
                <a16:creationId xmlns:a16="http://schemas.microsoft.com/office/drawing/2014/main" id="{D65FE3AE-8890-DEAE-7F3F-7E5240EA6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774680" y="3796916"/>
            <a:ext cx="1452652" cy="447594"/>
          </a:xfrm>
          <a:prstGeom prst="rect">
            <a:avLst/>
          </a:prstGeom>
        </p:spPr>
      </p:pic>
      <p:pic>
        <p:nvPicPr>
          <p:cNvPr id="33" name="Picture 7" descr="txp_fig">
            <a:extLst>
              <a:ext uri="{FF2B5EF4-FFF2-40B4-BE49-F238E27FC236}">
                <a16:creationId xmlns:a16="http://schemas.microsoft.com/office/drawing/2014/main" id="{ECDDDFDC-5FC5-1102-1FD9-167D9FDE61D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2"/>
          <a:srcRect r="58191"/>
          <a:stretch/>
        </p:blipFill>
        <p:spPr bwMode="auto">
          <a:xfrm>
            <a:off x="9835026" y="2316803"/>
            <a:ext cx="1684725" cy="1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EBB5FC-3D18-06B2-F749-6ECA51AB2FD1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15582EC-CC23-E8BD-30B6-6C63D4F9F1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339" t="72046" r="29028" b="15043"/>
          <a:stretch/>
        </p:blipFill>
        <p:spPr>
          <a:xfrm>
            <a:off x="7869169" y="5515233"/>
            <a:ext cx="1919345" cy="4460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B20877-3298-B556-A9EB-AA39E745DE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928" t="21270" r="38125" b="53419"/>
          <a:stretch/>
        </p:blipFill>
        <p:spPr>
          <a:xfrm>
            <a:off x="7032468" y="5533077"/>
            <a:ext cx="710316" cy="5192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C1BAA59-F5D9-D307-CBBE-F62365545F1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2600"/>
      </p:ext>
    </p:extLst>
  </p:cSld>
  <p:clrMapOvr>
    <a:masterClrMapping/>
  </p:clrMapOvr>
  <p:transition spd="med" advTm="1542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 Approach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0000" y="720000"/>
            <a:ext cx="11684340" cy="6121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 tailored for doubly magic,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Valence-space IMSRG</a:t>
            </a: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: Novel approach for all open-shell nuclei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Ab initio → scope of nuclear shell model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81664" y="535156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 descr="latex-image-1.pdf">
            <a:extLst>
              <a:ext uri="{FF2B5EF4-FFF2-40B4-BE49-F238E27FC236}">
                <a16:creationId xmlns:a16="http://schemas.microsoft.com/office/drawing/2014/main" id="{D4C28E4E-61EE-AED4-8A0E-3D1315FE7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ECFBC8-0A97-FEB6-2D0B-79D91253C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486497-8085-433E-06EA-4D792DDCA6AC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23DFC2-24A1-13B6-3C9F-25BC5A012F5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D978F8-CFF9-40C5-5283-9015F9376FD9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BDE49-DC3E-C66F-D7B9-B0D205CEF956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D32F2-2B07-E457-3076-CD4A212A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590" y="2079683"/>
            <a:ext cx="1543987" cy="1660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682E1-64AD-2078-51E7-2452ADA50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172" y="2074773"/>
            <a:ext cx="1532041" cy="169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8F1F5-656A-5753-7F24-67E9E890A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913" y="2587605"/>
            <a:ext cx="899379" cy="612871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EABC21F3-199D-8219-3EBF-F9B890E8D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941645" y="2121168"/>
            <a:ext cx="1452652" cy="44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B4A1BF-9A93-F195-704C-306F4BAFE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71" y="6116897"/>
            <a:ext cx="6384203" cy="7147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AA8D7F-8927-57EC-5E32-FAF6D23D3D91}"/>
              </a:ext>
            </a:extLst>
          </p:cNvPr>
          <p:cNvSpPr/>
          <p:nvPr/>
        </p:nvSpPr>
        <p:spPr>
          <a:xfrm>
            <a:off x="5805521" y="6412085"/>
            <a:ext cx="815200" cy="208025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00E4A7-135F-5E56-6603-717ECF5F2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13" y="4717034"/>
            <a:ext cx="1079716" cy="10797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97D14B-A2D5-632F-B1CE-537DE63FE657}"/>
              </a:ext>
            </a:extLst>
          </p:cNvPr>
          <p:cNvSpPr txBox="1"/>
          <p:nvPr/>
        </p:nvSpPr>
        <p:spPr>
          <a:xfrm>
            <a:off x="10579991" y="5827065"/>
            <a:ext cx="16097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D47016-4106-609F-3CA5-70E2BD63C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5034" y="3950825"/>
            <a:ext cx="2686296" cy="20738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F9C3A6-5EB1-325B-EA3D-2CF000A0EF00}"/>
              </a:ext>
            </a:extLst>
          </p:cNvPr>
          <p:cNvSpPr txBox="1"/>
          <p:nvPr/>
        </p:nvSpPr>
        <p:spPr>
          <a:xfrm>
            <a:off x="8718636" y="4673564"/>
            <a:ext cx="1889298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" dirty="0">
              <a:solidFill>
                <a:srgbClr val="FF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Valence-space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Hamiltonian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5"/>
                </a:solidFill>
              </a:rPr>
              <a:t>Decoupled core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15705948-183E-8A98-059C-E0777FC37B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69"/>
          <a:stretch/>
        </p:blipFill>
        <p:spPr>
          <a:xfrm>
            <a:off x="7953675" y="3225545"/>
            <a:ext cx="1432220" cy="489901"/>
          </a:xfrm>
          <a:prstGeom prst="rect">
            <a:avLst/>
          </a:prstGeom>
        </p:spPr>
      </p:pic>
      <p:pic>
        <p:nvPicPr>
          <p:cNvPr id="28" name="Picture 27" descr="A blue and yellow logo&#10;&#10;Description automatically generated">
            <a:extLst>
              <a:ext uri="{FF2B5EF4-FFF2-40B4-BE49-F238E27FC236}">
                <a16:creationId xmlns:a16="http://schemas.microsoft.com/office/drawing/2014/main" id="{875D0AA2-CA8E-1F71-4D12-BBFD87E4C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11" y="5464931"/>
            <a:ext cx="365548" cy="3289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13068248"/>
      </p:ext>
    </p:extLst>
  </p:cSld>
  <p:clrMapOvr>
    <a:masterClrMapping/>
  </p:clrMapOvr>
  <p:transition spd="med" advTm="2129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2010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8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2010</a:t>
            </a:r>
            <a:r>
              <a:rPr lang="en-US" sz="2100" dirty="0">
                <a:solidFill>
                  <a:schemeClr val="tx1"/>
                </a:solidFill>
              </a:rPr>
              <a:t> Quasi-exact methods for light nuclei (</a:t>
            </a:r>
            <a:r>
              <a:rPr lang="en-US" sz="2100" baseline="30000" dirty="0">
                <a:solidFill>
                  <a:schemeClr val="tx1"/>
                </a:solidFill>
              </a:rPr>
              <a:t>16</a:t>
            </a:r>
            <a:r>
              <a:rPr lang="en-US" sz="2100" dirty="0">
                <a:solidFill>
                  <a:schemeClr val="tx1"/>
                </a:solidFill>
              </a:rPr>
              <a:t>O); limited capability for 3N forces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B074B5-CF51-4E10-D8A6-3E388561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81955" cy="529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11197"/>
      </p:ext>
    </p:extLst>
  </p:cSld>
  <p:clrMapOvr>
    <a:masterClrMapping/>
  </p:clrMapOvr>
  <p:transition spd="med" advTm="1992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E &amp;=&amp; \langle \Phi|\overline{H}|\Phi\rangle\\&#10;0 &amp;=&amp; \langle \Phi_i^a|\overline{H}|\Phi\rangle\\&#10;0 &amp;=&amp; \langle \Phi_{ij}^{ab}|\overline{H}|\Phi\rangle\\&#10;\overline{H} &amp;\equiv&amp; e^{-T} H e^T = \left(H e^T\right)_c = \left(H + HT_1 + HT_2 + {1\over 2}HT_1^2 +\ldots\right)_c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16"/>
  <p:tag name="PICTUREFILESIZE" val="52128"/>
</p:tagLst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116687</TotalTime>
  <Words>4489</Words>
  <Application>Microsoft Macintosh PowerPoint</Application>
  <PresentationFormat>Widescreen</PresentationFormat>
  <Paragraphs>1056</Paragraphs>
  <Slides>58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Arial Black</vt:lpstr>
      <vt:lpstr>Arial Rounded MT Bold</vt:lpstr>
      <vt:lpstr>Calibri</vt:lpstr>
      <vt:lpstr>Helvetica CY</vt:lpstr>
      <vt:lpstr>Myriad pro</vt:lpstr>
      <vt:lpstr>Myriad pro</vt:lpstr>
      <vt:lpstr>Symbol</vt:lpstr>
      <vt:lpstr>Times</vt:lpstr>
      <vt:lpstr>Times New Roman</vt:lpstr>
      <vt:lpstr>Wingdings</vt:lpstr>
      <vt:lpstr>Custom Design</vt:lpstr>
      <vt:lpstr>Nuclear Theory Projects Structure Astrophysics New Physics Searches</vt:lpstr>
      <vt:lpstr>Major RIB Facilities Worldwide</vt:lpstr>
      <vt:lpstr>Major RIB Facilities Worldwide</vt:lpstr>
      <vt:lpstr>Major RIB Facilities Worldwide</vt:lpstr>
      <vt:lpstr>Ab Initio Approach to Nuclear Structure</vt:lpstr>
      <vt:lpstr>Ab Initio Approach to Nuclear Forces</vt:lpstr>
      <vt:lpstr>Ab Initio Approach to Nuclear Structure</vt:lpstr>
      <vt:lpstr>Valence-Space IMSRG Approach</vt:lpstr>
      <vt:lpstr>Ab Initio 2010</vt:lpstr>
      <vt:lpstr>Ab Initio 2016</vt:lpstr>
      <vt:lpstr>The 5-Year Revolution: 2022</vt:lpstr>
      <vt:lpstr>Ab Initio Progress: How Heavy Can We Go?</vt:lpstr>
      <vt:lpstr>Converged Calculations of Heavy Nuclei</vt:lpstr>
      <vt:lpstr>Ab Initio Calculations of Heavy Nuclei</vt:lpstr>
      <vt:lpstr>Ab Initio Calculations of Heavy Nuclei</vt:lpstr>
      <vt:lpstr>New Scope of Ab Initio Theory</vt:lpstr>
      <vt:lpstr>Major Questions in Nuclear Structure/Astrophysics</vt:lpstr>
      <vt:lpstr>Global Ab Initio Calculations:  Limits of Nuclear Existence </vt:lpstr>
      <vt:lpstr>Limits of Existence in Medium-Mass Region</vt:lpstr>
      <vt:lpstr>Magic Numbers in Nuclei</vt:lpstr>
      <vt:lpstr>Precision Mass Measurements: N=50 Shell Closure</vt:lpstr>
      <vt:lpstr>Laser Spectroscopy: Charge Radii of Cu Isotopes</vt:lpstr>
      <vt:lpstr>Laser Spectroscopy: Charge Radii of Ni Isotopes</vt:lpstr>
      <vt:lpstr>Systematic EM Moments: In Isotopes</vt:lpstr>
      <vt:lpstr>VS-IMSRG m Moments: In Isotopes</vt:lpstr>
      <vt:lpstr>VS-IMSRG m Moments: H→Pb</vt:lpstr>
      <vt:lpstr>Ab Initio VS-IMSRG Campaign: Masses and Charge Radii</vt:lpstr>
      <vt:lpstr>Ab Initio VS-IMSRG Campaign: Spectra and EM Moments</vt:lpstr>
      <vt:lpstr>Ab Initio Neutron Skin of 208Pb  Linked to Neutron Star Properties</vt:lpstr>
      <vt:lpstr>PowerPoint Presentation</vt:lpstr>
      <vt:lpstr>PowerPoint Presentation</vt:lpstr>
      <vt:lpstr>Major Questions in Nuclear Structure/Astrophysics</vt:lpstr>
      <vt:lpstr>PowerPoint Presentation</vt:lpstr>
      <vt:lpstr>Ab Initio Theory for Origin of Heavy Elements</vt:lpstr>
      <vt:lpstr>Ab Initio Impact on r-Process Simulations</vt:lpstr>
      <vt:lpstr>Next Time: Searches for BSM Physics</vt:lpstr>
      <vt:lpstr>The Magic of Molecules: CP Violation</vt:lpstr>
      <vt:lpstr>Parity-Violating IMSRG for Schiff Moments</vt:lpstr>
      <vt:lpstr>Parity-Violating IMSRG for Schiff Moments</vt:lpstr>
      <vt:lpstr>Parity-Violating IMSRG for Anapole Moments</vt:lpstr>
      <vt:lpstr>Future of Ab Initio Theory: Many Exciting Projects!</vt:lpstr>
      <vt:lpstr>Act II Preview: Future of Ab Initio Theory</vt:lpstr>
      <vt:lpstr>Valence-Space IMSRG</vt:lpstr>
      <vt:lpstr>Valence-Space IMSRG</vt:lpstr>
      <vt:lpstr>Valence-Space IMSRG</vt:lpstr>
      <vt:lpstr>Rigorous Ab Initio Uncertainties for 76Ge</vt:lpstr>
      <vt:lpstr>Updated Predictions in Heavy Nuclei</vt:lpstr>
      <vt:lpstr>Ab Initio Strategy: Impact on Worldwide Searches</vt:lpstr>
      <vt:lpstr>Ab Initio Strategy: Impact on Ton-Scale Searches</vt:lpstr>
      <vt:lpstr>Heavy Sterile Neutrino Exchange</vt:lpstr>
      <vt:lpstr>Heavy Sterile Neutrino Exchange</vt:lpstr>
      <vt:lpstr>Act II Preview: Future of Ab Initio Theory</vt:lpstr>
      <vt:lpstr>Nuclear Theory for BSM Searches</vt:lpstr>
      <vt:lpstr>Ab Initio SD WIMP/ν-Nucleus Responses</vt:lpstr>
      <vt:lpstr>Global Trends in Absolute B(E2): sd Shell</vt:lpstr>
      <vt:lpstr>Global Trends in B(E2): IS/IV Components</vt:lpstr>
      <vt:lpstr>Origin of E2 Puzzle 14C in psd Shell</vt:lpstr>
      <vt:lpstr>VS-IMSRG m Moments: In Isotopes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TRIUMF and XXX</dc:title>
  <cp:lastModifiedBy>Jason Holt</cp:lastModifiedBy>
  <cp:revision>423</cp:revision>
  <cp:lastPrinted>2024-07-05T03:41:30Z</cp:lastPrinted>
  <dcterms:modified xsi:type="dcterms:W3CDTF">2026-04-23T23:24:02Z</dcterms:modified>
</cp:coreProperties>
</file>